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3"/>
    <p:restoredTop sz="94626"/>
  </p:normalViewPr>
  <p:slideViewPr>
    <p:cSldViewPr snapToGrid="0">
      <p:cViewPr>
        <p:scale>
          <a:sx n="97" d="100"/>
          <a:sy n="97" d="100"/>
        </p:scale>
        <p:origin x="520" y="-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86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67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23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3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26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14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96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8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3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75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51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A22541-E6D1-E04C-9655-B9E632CB5190}" type="datetimeFigureOut">
              <a:rPr kumimoji="1" lang="ja-JP" altLang="en-US" smtClean="0"/>
              <a:t>2025/9/8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EB6EE-199F-CF43-8B49-9E27A245F7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85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榮倉 奈々オフィシャルサイト │ 研音Message" hidden="1">
            <a:extLst>
              <a:ext uri="{FF2B5EF4-FFF2-40B4-BE49-F238E27FC236}">
                <a16:creationId xmlns:a16="http://schemas.microsoft.com/office/drawing/2014/main" id="{87F6F9DF-6BFA-EE10-7163-8AB278992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770"/>
            <a:ext cx="9624060" cy="96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E5CCBB4C-5CEF-9106-F2FE-61C8BDBCE0A4}"/>
              </a:ext>
            </a:extLst>
          </p:cNvPr>
          <p:cNvSpPr/>
          <p:nvPr/>
        </p:nvSpPr>
        <p:spPr>
          <a:xfrm>
            <a:off x="3691741" y="4920942"/>
            <a:ext cx="286406" cy="299147"/>
          </a:xfrm>
          <a:custGeom>
            <a:avLst/>
            <a:gdLst>
              <a:gd name="connsiteX0" fmla="*/ 784 w 286406"/>
              <a:gd name="connsiteY0" fmla="*/ 298758 h 299147"/>
              <a:gd name="connsiteX1" fmla="*/ 283359 w 286406"/>
              <a:gd name="connsiteY1" fmla="*/ 6658 h 299147"/>
              <a:gd name="connsiteX2" fmla="*/ 153184 w 286406"/>
              <a:gd name="connsiteY2" fmla="*/ 92383 h 299147"/>
              <a:gd name="connsiteX3" fmla="*/ 197634 w 286406"/>
              <a:gd name="connsiteY3" fmla="*/ 70158 h 299147"/>
              <a:gd name="connsiteX4" fmla="*/ 784 w 286406"/>
              <a:gd name="connsiteY4" fmla="*/ 298758 h 29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406" h="299147">
                <a:moveTo>
                  <a:pt x="784" y="298758"/>
                </a:moveTo>
                <a:cubicBezTo>
                  <a:pt x="15072" y="288175"/>
                  <a:pt x="257959" y="41054"/>
                  <a:pt x="283359" y="6658"/>
                </a:cubicBezTo>
                <a:cubicBezTo>
                  <a:pt x="308759" y="-27738"/>
                  <a:pt x="167472" y="81800"/>
                  <a:pt x="153184" y="92383"/>
                </a:cubicBezTo>
                <a:cubicBezTo>
                  <a:pt x="138897" y="102966"/>
                  <a:pt x="223563" y="39466"/>
                  <a:pt x="197634" y="70158"/>
                </a:cubicBezTo>
                <a:cubicBezTo>
                  <a:pt x="171705" y="100850"/>
                  <a:pt x="-13504" y="309341"/>
                  <a:pt x="784" y="2987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CBA1DFF2-1512-6503-0294-AF9C1FD25AC9}"/>
              </a:ext>
            </a:extLst>
          </p:cNvPr>
          <p:cNvSpPr/>
          <p:nvPr/>
        </p:nvSpPr>
        <p:spPr>
          <a:xfrm>
            <a:off x="3887802" y="4930775"/>
            <a:ext cx="192073" cy="155784"/>
          </a:xfrm>
          <a:custGeom>
            <a:avLst/>
            <a:gdLst>
              <a:gd name="connsiteX0" fmla="*/ 192073 w 192073"/>
              <a:gd name="connsiteY0" fmla="*/ 0 h 155784"/>
              <a:gd name="connsiteX1" fmla="*/ 4748 w 192073"/>
              <a:gd name="connsiteY1" fmla="*/ 114300 h 155784"/>
              <a:gd name="connsiteX2" fmla="*/ 52373 w 192073"/>
              <a:gd name="connsiteY2" fmla="*/ 76200 h 155784"/>
              <a:gd name="connsiteX3" fmla="*/ 11098 w 192073"/>
              <a:gd name="connsiteY3" fmla="*/ 130175 h 155784"/>
              <a:gd name="connsiteX4" fmla="*/ 17448 w 192073"/>
              <a:gd name="connsiteY4" fmla="*/ 155575 h 155784"/>
              <a:gd name="connsiteX5" fmla="*/ 4748 w 192073"/>
              <a:gd name="connsiteY5" fmla="*/ 117475 h 155784"/>
              <a:gd name="connsiteX6" fmla="*/ 84123 w 192073"/>
              <a:gd name="connsiteY6" fmla="*/ 53975 h 155784"/>
              <a:gd name="connsiteX7" fmla="*/ 20623 w 192073"/>
              <a:gd name="connsiteY7" fmla="*/ 85725 h 155784"/>
              <a:gd name="connsiteX8" fmla="*/ 192073 w 192073"/>
              <a:gd name="connsiteY8" fmla="*/ 0 h 15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073" h="155784">
                <a:moveTo>
                  <a:pt x="192073" y="0"/>
                </a:moveTo>
                <a:lnTo>
                  <a:pt x="4748" y="114300"/>
                </a:lnTo>
                <a:cubicBezTo>
                  <a:pt x="-18535" y="127000"/>
                  <a:pt x="51315" y="73554"/>
                  <a:pt x="52373" y="76200"/>
                </a:cubicBezTo>
                <a:cubicBezTo>
                  <a:pt x="53431" y="78846"/>
                  <a:pt x="16919" y="116946"/>
                  <a:pt x="11098" y="130175"/>
                </a:cubicBezTo>
                <a:cubicBezTo>
                  <a:pt x="5277" y="143404"/>
                  <a:pt x="18506" y="157692"/>
                  <a:pt x="17448" y="155575"/>
                </a:cubicBezTo>
                <a:cubicBezTo>
                  <a:pt x="16390" y="153458"/>
                  <a:pt x="-6364" y="134408"/>
                  <a:pt x="4748" y="117475"/>
                </a:cubicBezTo>
                <a:cubicBezTo>
                  <a:pt x="15860" y="100542"/>
                  <a:pt x="81477" y="59267"/>
                  <a:pt x="84123" y="53975"/>
                </a:cubicBezTo>
                <a:cubicBezTo>
                  <a:pt x="86769" y="48683"/>
                  <a:pt x="20623" y="85725"/>
                  <a:pt x="20623" y="85725"/>
                </a:cubicBezTo>
                <a:lnTo>
                  <a:pt x="1920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E4C2D7CF-7B00-FEC9-C67C-FF9B657FA0CD}"/>
              </a:ext>
            </a:extLst>
          </p:cNvPr>
          <p:cNvSpPr/>
          <p:nvPr/>
        </p:nvSpPr>
        <p:spPr>
          <a:xfrm>
            <a:off x="3908420" y="4791050"/>
            <a:ext cx="334045" cy="190558"/>
          </a:xfrm>
          <a:custGeom>
            <a:avLst/>
            <a:gdLst>
              <a:gd name="connsiteX0" fmla="*/ 5 w 334045"/>
              <a:gd name="connsiteY0" fmla="*/ 190525 h 190558"/>
              <a:gd name="connsiteX1" fmla="*/ 155580 w 334045"/>
              <a:gd name="connsiteY1" fmla="*/ 133375 h 190558"/>
              <a:gd name="connsiteX2" fmla="*/ 327030 w 334045"/>
              <a:gd name="connsiteY2" fmla="*/ 174650 h 190558"/>
              <a:gd name="connsiteX3" fmla="*/ 301630 w 334045"/>
              <a:gd name="connsiteY3" fmla="*/ 149250 h 190558"/>
              <a:gd name="connsiteX4" fmla="*/ 307980 w 334045"/>
              <a:gd name="connsiteY4" fmla="*/ 57175 h 190558"/>
              <a:gd name="connsiteX5" fmla="*/ 288930 w 334045"/>
              <a:gd name="connsiteY5" fmla="*/ 130200 h 190558"/>
              <a:gd name="connsiteX6" fmla="*/ 219080 w 334045"/>
              <a:gd name="connsiteY6" fmla="*/ 123850 h 190558"/>
              <a:gd name="connsiteX7" fmla="*/ 200030 w 334045"/>
              <a:gd name="connsiteY7" fmla="*/ 54000 h 190558"/>
              <a:gd name="connsiteX8" fmla="*/ 174630 w 334045"/>
              <a:gd name="connsiteY8" fmla="*/ 120675 h 190558"/>
              <a:gd name="connsiteX9" fmla="*/ 111130 w 334045"/>
              <a:gd name="connsiteY9" fmla="*/ 101625 h 190558"/>
              <a:gd name="connsiteX10" fmla="*/ 66680 w 334045"/>
              <a:gd name="connsiteY10" fmla="*/ 25 h 190558"/>
              <a:gd name="connsiteX11" fmla="*/ 79380 w 334045"/>
              <a:gd name="connsiteY11" fmla="*/ 92100 h 190558"/>
              <a:gd name="connsiteX12" fmla="*/ 60330 w 334045"/>
              <a:gd name="connsiteY12" fmla="*/ 123850 h 190558"/>
              <a:gd name="connsiteX13" fmla="*/ 15880 w 334045"/>
              <a:gd name="connsiteY13" fmla="*/ 66700 h 190558"/>
              <a:gd name="connsiteX14" fmla="*/ 15880 w 334045"/>
              <a:gd name="connsiteY14" fmla="*/ 28600 h 190558"/>
              <a:gd name="connsiteX15" fmla="*/ 15880 w 334045"/>
              <a:gd name="connsiteY15" fmla="*/ 92100 h 190558"/>
              <a:gd name="connsiteX16" fmla="*/ 34930 w 334045"/>
              <a:gd name="connsiteY16" fmla="*/ 136550 h 190558"/>
              <a:gd name="connsiteX17" fmla="*/ 9530 w 334045"/>
              <a:gd name="connsiteY17" fmla="*/ 101625 h 190558"/>
              <a:gd name="connsiteX18" fmla="*/ 50805 w 334045"/>
              <a:gd name="connsiteY18" fmla="*/ 123850 h 190558"/>
              <a:gd name="connsiteX19" fmla="*/ 149230 w 334045"/>
              <a:gd name="connsiteY19" fmla="*/ 123850 h 190558"/>
              <a:gd name="connsiteX20" fmla="*/ 5 w 334045"/>
              <a:gd name="connsiteY20" fmla="*/ 190525 h 19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045" h="190558">
                <a:moveTo>
                  <a:pt x="5" y="190525"/>
                </a:moveTo>
                <a:cubicBezTo>
                  <a:pt x="1063" y="192113"/>
                  <a:pt x="101076" y="136021"/>
                  <a:pt x="155580" y="133375"/>
                </a:cubicBezTo>
                <a:cubicBezTo>
                  <a:pt x="210084" y="130729"/>
                  <a:pt x="302688" y="172004"/>
                  <a:pt x="327030" y="174650"/>
                </a:cubicBezTo>
                <a:cubicBezTo>
                  <a:pt x="351372" y="177296"/>
                  <a:pt x="304805" y="168829"/>
                  <a:pt x="301630" y="149250"/>
                </a:cubicBezTo>
                <a:cubicBezTo>
                  <a:pt x="298455" y="129671"/>
                  <a:pt x="310097" y="60350"/>
                  <a:pt x="307980" y="57175"/>
                </a:cubicBezTo>
                <a:cubicBezTo>
                  <a:pt x="305863" y="54000"/>
                  <a:pt x="303746" y="119088"/>
                  <a:pt x="288930" y="130200"/>
                </a:cubicBezTo>
                <a:cubicBezTo>
                  <a:pt x="274114" y="141312"/>
                  <a:pt x="233897" y="136550"/>
                  <a:pt x="219080" y="123850"/>
                </a:cubicBezTo>
                <a:cubicBezTo>
                  <a:pt x="204263" y="111150"/>
                  <a:pt x="207438" y="54529"/>
                  <a:pt x="200030" y="54000"/>
                </a:cubicBezTo>
                <a:cubicBezTo>
                  <a:pt x="192622" y="53471"/>
                  <a:pt x="189447" y="112737"/>
                  <a:pt x="174630" y="120675"/>
                </a:cubicBezTo>
                <a:cubicBezTo>
                  <a:pt x="159813" y="128612"/>
                  <a:pt x="129122" y="121733"/>
                  <a:pt x="111130" y="101625"/>
                </a:cubicBezTo>
                <a:cubicBezTo>
                  <a:pt x="93138" y="81517"/>
                  <a:pt x="71972" y="1612"/>
                  <a:pt x="66680" y="25"/>
                </a:cubicBezTo>
                <a:cubicBezTo>
                  <a:pt x="61388" y="-1562"/>
                  <a:pt x="80438" y="71463"/>
                  <a:pt x="79380" y="92100"/>
                </a:cubicBezTo>
                <a:cubicBezTo>
                  <a:pt x="78322" y="112737"/>
                  <a:pt x="70913" y="128083"/>
                  <a:pt x="60330" y="123850"/>
                </a:cubicBezTo>
                <a:cubicBezTo>
                  <a:pt x="49747" y="119617"/>
                  <a:pt x="23288" y="82575"/>
                  <a:pt x="15880" y="66700"/>
                </a:cubicBezTo>
                <a:cubicBezTo>
                  <a:pt x="8472" y="50825"/>
                  <a:pt x="15880" y="28600"/>
                  <a:pt x="15880" y="28600"/>
                </a:cubicBezTo>
                <a:cubicBezTo>
                  <a:pt x="15880" y="32833"/>
                  <a:pt x="12705" y="74108"/>
                  <a:pt x="15880" y="92100"/>
                </a:cubicBezTo>
                <a:cubicBezTo>
                  <a:pt x="19055" y="110092"/>
                  <a:pt x="35988" y="134962"/>
                  <a:pt x="34930" y="136550"/>
                </a:cubicBezTo>
                <a:cubicBezTo>
                  <a:pt x="33872" y="138138"/>
                  <a:pt x="6884" y="103742"/>
                  <a:pt x="9530" y="101625"/>
                </a:cubicBezTo>
                <a:cubicBezTo>
                  <a:pt x="12176" y="99508"/>
                  <a:pt x="27522" y="120146"/>
                  <a:pt x="50805" y="123850"/>
                </a:cubicBezTo>
                <a:cubicBezTo>
                  <a:pt x="74088" y="127554"/>
                  <a:pt x="153993" y="115383"/>
                  <a:pt x="149230" y="123850"/>
                </a:cubicBezTo>
                <a:cubicBezTo>
                  <a:pt x="144467" y="132317"/>
                  <a:pt x="-1053" y="188937"/>
                  <a:pt x="5" y="1905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3617A0CE-263D-5DEE-DCEC-73EFA7BCE2A1}"/>
              </a:ext>
            </a:extLst>
          </p:cNvPr>
          <p:cNvSpPr/>
          <p:nvPr/>
        </p:nvSpPr>
        <p:spPr>
          <a:xfrm>
            <a:off x="3650843" y="4851376"/>
            <a:ext cx="329763" cy="297844"/>
          </a:xfrm>
          <a:custGeom>
            <a:avLst/>
            <a:gdLst>
              <a:gd name="connsiteX0" fmla="*/ 321082 w 329763"/>
              <a:gd name="connsiteY0" fmla="*/ 66699 h 297844"/>
              <a:gd name="connsiteX1" fmla="*/ 79782 w 329763"/>
              <a:gd name="connsiteY1" fmla="*/ 292124 h 297844"/>
              <a:gd name="connsiteX2" fmla="*/ 159157 w 329763"/>
              <a:gd name="connsiteY2" fmla="*/ 234974 h 297844"/>
              <a:gd name="connsiteX3" fmla="*/ 92482 w 329763"/>
              <a:gd name="connsiteY3" fmla="*/ 285774 h 297844"/>
              <a:gd name="connsiteX4" fmla="*/ 60732 w 329763"/>
              <a:gd name="connsiteY4" fmla="*/ 260374 h 297844"/>
              <a:gd name="connsiteX5" fmla="*/ 407 w 329763"/>
              <a:gd name="connsiteY5" fmla="*/ 238149 h 297844"/>
              <a:gd name="connsiteX6" fmla="*/ 38507 w 329763"/>
              <a:gd name="connsiteY6" fmla="*/ 241324 h 297844"/>
              <a:gd name="connsiteX7" fmla="*/ 117882 w 329763"/>
              <a:gd name="connsiteY7" fmla="*/ 212749 h 297844"/>
              <a:gd name="connsiteX8" fmla="*/ 117882 w 329763"/>
              <a:gd name="connsiteY8" fmla="*/ 193699 h 297844"/>
              <a:gd name="connsiteX9" fmla="*/ 44857 w 329763"/>
              <a:gd name="connsiteY9" fmla="*/ 152424 h 297844"/>
              <a:gd name="connsiteX10" fmla="*/ 133757 w 329763"/>
              <a:gd name="connsiteY10" fmla="*/ 184174 h 297844"/>
              <a:gd name="connsiteX11" fmla="*/ 175032 w 329763"/>
              <a:gd name="connsiteY11" fmla="*/ 165124 h 297844"/>
              <a:gd name="connsiteX12" fmla="*/ 102007 w 329763"/>
              <a:gd name="connsiteY12" fmla="*/ 101624 h 297844"/>
              <a:gd name="connsiteX13" fmla="*/ 171857 w 329763"/>
              <a:gd name="connsiteY13" fmla="*/ 146074 h 297844"/>
              <a:gd name="connsiteX14" fmla="*/ 209957 w 329763"/>
              <a:gd name="connsiteY14" fmla="*/ 127024 h 297844"/>
              <a:gd name="connsiteX15" fmla="*/ 197257 w 329763"/>
              <a:gd name="connsiteY15" fmla="*/ 101624 h 297844"/>
              <a:gd name="connsiteX16" fmla="*/ 98832 w 329763"/>
              <a:gd name="connsiteY16" fmla="*/ 24 h 297844"/>
              <a:gd name="connsiteX17" fmla="*/ 197257 w 329763"/>
              <a:gd name="connsiteY17" fmla="*/ 92099 h 297844"/>
              <a:gd name="connsiteX18" fmla="*/ 276632 w 329763"/>
              <a:gd name="connsiteY18" fmla="*/ 107974 h 297844"/>
              <a:gd name="connsiteX19" fmla="*/ 222657 w 329763"/>
              <a:gd name="connsiteY19" fmla="*/ 50824 h 297844"/>
              <a:gd name="connsiteX20" fmla="*/ 273457 w 329763"/>
              <a:gd name="connsiteY20" fmla="*/ 82574 h 297844"/>
              <a:gd name="connsiteX21" fmla="*/ 321082 w 329763"/>
              <a:gd name="connsiteY21" fmla="*/ 66699 h 29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9763" h="297844">
                <a:moveTo>
                  <a:pt x="321082" y="66699"/>
                </a:moveTo>
                <a:cubicBezTo>
                  <a:pt x="288803" y="101624"/>
                  <a:pt x="106769" y="264078"/>
                  <a:pt x="79782" y="292124"/>
                </a:cubicBezTo>
                <a:cubicBezTo>
                  <a:pt x="52795" y="320170"/>
                  <a:pt x="157040" y="236032"/>
                  <a:pt x="159157" y="234974"/>
                </a:cubicBezTo>
                <a:cubicBezTo>
                  <a:pt x="161274" y="233916"/>
                  <a:pt x="108886" y="281541"/>
                  <a:pt x="92482" y="285774"/>
                </a:cubicBezTo>
                <a:cubicBezTo>
                  <a:pt x="76078" y="290007"/>
                  <a:pt x="76078" y="268311"/>
                  <a:pt x="60732" y="260374"/>
                </a:cubicBezTo>
                <a:cubicBezTo>
                  <a:pt x="45386" y="252437"/>
                  <a:pt x="4111" y="241324"/>
                  <a:pt x="407" y="238149"/>
                </a:cubicBezTo>
                <a:cubicBezTo>
                  <a:pt x="-3297" y="234974"/>
                  <a:pt x="18928" y="245557"/>
                  <a:pt x="38507" y="241324"/>
                </a:cubicBezTo>
                <a:cubicBezTo>
                  <a:pt x="58086" y="237091"/>
                  <a:pt x="104653" y="220686"/>
                  <a:pt x="117882" y="212749"/>
                </a:cubicBezTo>
                <a:cubicBezTo>
                  <a:pt x="131111" y="204812"/>
                  <a:pt x="130053" y="203753"/>
                  <a:pt x="117882" y="193699"/>
                </a:cubicBezTo>
                <a:cubicBezTo>
                  <a:pt x="105711" y="183645"/>
                  <a:pt x="42211" y="154012"/>
                  <a:pt x="44857" y="152424"/>
                </a:cubicBezTo>
                <a:cubicBezTo>
                  <a:pt x="47503" y="150837"/>
                  <a:pt x="112061" y="182057"/>
                  <a:pt x="133757" y="184174"/>
                </a:cubicBezTo>
                <a:cubicBezTo>
                  <a:pt x="155453" y="186291"/>
                  <a:pt x="180324" y="178882"/>
                  <a:pt x="175032" y="165124"/>
                </a:cubicBezTo>
                <a:cubicBezTo>
                  <a:pt x="169740" y="151366"/>
                  <a:pt x="102536" y="104799"/>
                  <a:pt x="102007" y="101624"/>
                </a:cubicBezTo>
                <a:cubicBezTo>
                  <a:pt x="101478" y="98449"/>
                  <a:pt x="153865" y="141841"/>
                  <a:pt x="171857" y="146074"/>
                </a:cubicBezTo>
                <a:cubicBezTo>
                  <a:pt x="189849" y="150307"/>
                  <a:pt x="205724" y="134432"/>
                  <a:pt x="209957" y="127024"/>
                </a:cubicBezTo>
                <a:cubicBezTo>
                  <a:pt x="214190" y="119616"/>
                  <a:pt x="215778" y="122791"/>
                  <a:pt x="197257" y="101624"/>
                </a:cubicBezTo>
                <a:cubicBezTo>
                  <a:pt x="178736" y="80457"/>
                  <a:pt x="98832" y="1611"/>
                  <a:pt x="98832" y="24"/>
                </a:cubicBezTo>
                <a:cubicBezTo>
                  <a:pt x="98832" y="-1563"/>
                  <a:pt x="167624" y="74107"/>
                  <a:pt x="197257" y="92099"/>
                </a:cubicBezTo>
                <a:cubicBezTo>
                  <a:pt x="226890" y="110091"/>
                  <a:pt x="272399" y="114853"/>
                  <a:pt x="276632" y="107974"/>
                </a:cubicBezTo>
                <a:cubicBezTo>
                  <a:pt x="280865" y="101095"/>
                  <a:pt x="223186" y="55057"/>
                  <a:pt x="222657" y="50824"/>
                </a:cubicBezTo>
                <a:cubicBezTo>
                  <a:pt x="222128" y="46591"/>
                  <a:pt x="260757" y="75695"/>
                  <a:pt x="273457" y="82574"/>
                </a:cubicBezTo>
                <a:cubicBezTo>
                  <a:pt x="286157" y="89453"/>
                  <a:pt x="353361" y="31774"/>
                  <a:pt x="321082" y="666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ACA1D041-6558-401E-1F6F-57A3932176D0}"/>
              </a:ext>
            </a:extLst>
          </p:cNvPr>
          <p:cNvSpPr/>
          <p:nvPr/>
        </p:nvSpPr>
        <p:spPr>
          <a:xfrm>
            <a:off x="4180891" y="4924056"/>
            <a:ext cx="280197" cy="194132"/>
          </a:xfrm>
          <a:custGeom>
            <a:avLst/>
            <a:gdLst>
              <a:gd name="connsiteX0" fmla="*/ 584 w 280197"/>
              <a:gd name="connsiteY0" fmla="*/ 369 h 194132"/>
              <a:gd name="connsiteX1" fmla="*/ 137109 w 280197"/>
              <a:gd name="connsiteY1" fmla="*/ 70219 h 194132"/>
              <a:gd name="connsiteX2" fmla="*/ 219659 w 280197"/>
              <a:gd name="connsiteY2" fmla="*/ 133719 h 194132"/>
              <a:gd name="connsiteX3" fmla="*/ 197434 w 280197"/>
              <a:gd name="connsiteY3" fmla="*/ 105144 h 194132"/>
              <a:gd name="connsiteX4" fmla="*/ 279984 w 280197"/>
              <a:gd name="connsiteY4" fmla="*/ 194044 h 194132"/>
              <a:gd name="connsiteX5" fmla="*/ 219659 w 280197"/>
              <a:gd name="connsiteY5" fmla="*/ 121019 h 194132"/>
              <a:gd name="connsiteX6" fmla="*/ 168859 w 280197"/>
              <a:gd name="connsiteY6" fmla="*/ 82919 h 194132"/>
              <a:gd name="connsiteX7" fmla="*/ 194259 w 280197"/>
              <a:gd name="connsiteY7" fmla="*/ 101969 h 194132"/>
              <a:gd name="connsiteX8" fmla="*/ 584 w 280197"/>
              <a:gd name="connsiteY8" fmla="*/ 369 h 19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197" h="194132">
                <a:moveTo>
                  <a:pt x="584" y="369"/>
                </a:moveTo>
                <a:cubicBezTo>
                  <a:pt x="-8941" y="-4923"/>
                  <a:pt x="100597" y="47994"/>
                  <a:pt x="137109" y="70219"/>
                </a:cubicBezTo>
                <a:cubicBezTo>
                  <a:pt x="173621" y="92444"/>
                  <a:pt x="209605" y="127898"/>
                  <a:pt x="219659" y="133719"/>
                </a:cubicBezTo>
                <a:cubicBezTo>
                  <a:pt x="229713" y="139540"/>
                  <a:pt x="187380" y="95090"/>
                  <a:pt x="197434" y="105144"/>
                </a:cubicBezTo>
                <a:cubicBezTo>
                  <a:pt x="207488" y="115198"/>
                  <a:pt x="276280" y="191398"/>
                  <a:pt x="279984" y="194044"/>
                </a:cubicBezTo>
                <a:cubicBezTo>
                  <a:pt x="283688" y="196690"/>
                  <a:pt x="238180" y="139540"/>
                  <a:pt x="219659" y="121019"/>
                </a:cubicBezTo>
                <a:cubicBezTo>
                  <a:pt x="201138" y="102498"/>
                  <a:pt x="168859" y="82919"/>
                  <a:pt x="168859" y="82919"/>
                </a:cubicBezTo>
                <a:cubicBezTo>
                  <a:pt x="164626" y="79744"/>
                  <a:pt x="216484" y="113611"/>
                  <a:pt x="194259" y="101969"/>
                </a:cubicBezTo>
                <a:lnTo>
                  <a:pt x="584" y="3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E21B5527-F63A-3CD1-0FB9-7C1F068B23F3}"/>
              </a:ext>
            </a:extLst>
          </p:cNvPr>
          <p:cNvSpPr/>
          <p:nvPr/>
        </p:nvSpPr>
        <p:spPr>
          <a:xfrm>
            <a:off x="4267182" y="4965597"/>
            <a:ext cx="200224" cy="216067"/>
          </a:xfrm>
          <a:custGeom>
            <a:avLst/>
            <a:gdLst>
              <a:gd name="connsiteX0" fmla="*/ 22243 w 200224"/>
              <a:gd name="connsiteY0" fmla="*/ 103 h 216067"/>
              <a:gd name="connsiteX1" fmla="*/ 88918 w 200224"/>
              <a:gd name="connsiteY1" fmla="*/ 89003 h 216067"/>
              <a:gd name="connsiteX2" fmla="*/ 85743 w 200224"/>
              <a:gd name="connsiteY2" fmla="*/ 127103 h 216067"/>
              <a:gd name="connsiteX3" fmla="*/ 57168 w 200224"/>
              <a:gd name="connsiteY3" fmla="*/ 174728 h 216067"/>
              <a:gd name="connsiteX4" fmla="*/ 18 w 200224"/>
              <a:gd name="connsiteY4" fmla="*/ 216003 h 216067"/>
              <a:gd name="connsiteX5" fmla="*/ 63518 w 200224"/>
              <a:gd name="connsiteY5" fmla="*/ 165203 h 216067"/>
              <a:gd name="connsiteX6" fmla="*/ 127018 w 200224"/>
              <a:gd name="connsiteY6" fmla="*/ 152503 h 216067"/>
              <a:gd name="connsiteX7" fmla="*/ 200043 w 200224"/>
              <a:gd name="connsiteY7" fmla="*/ 114403 h 216067"/>
              <a:gd name="connsiteX8" fmla="*/ 104793 w 200224"/>
              <a:gd name="connsiteY8" fmla="*/ 155678 h 216067"/>
              <a:gd name="connsiteX9" fmla="*/ 98443 w 200224"/>
              <a:gd name="connsiteY9" fmla="*/ 127103 h 216067"/>
              <a:gd name="connsiteX10" fmla="*/ 101618 w 200224"/>
              <a:gd name="connsiteY10" fmla="*/ 108053 h 216067"/>
              <a:gd name="connsiteX11" fmla="*/ 22243 w 200224"/>
              <a:gd name="connsiteY11" fmla="*/ 103 h 21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224" h="216067">
                <a:moveTo>
                  <a:pt x="22243" y="103"/>
                </a:moveTo>
                <a:cubicBezTo>
                  <a:pt x="20126" y="-3072"/>
                  <a:pt x="78335" y="67836"/>
                  <a:pt x="88918" y="89003"/>
                </a:cubicBezTo>
                <a:cubicBezTo>
                  <a:pt x="99501" y="110170"/>
                  <a:pt x="91035" y="112816"/>
                  <a:pt x="85743" y="127103"/>
                </a:cubicBezTo>
                <a:cubicBezTo>
                  <a:pt x="80451" y="141390"/>
                  <a:pt x="71455" y="159911"/>
                  <a:pt x="57168" y="174728"/>
                </a:cubicBezTo>
                <a:cubicBezTo>
                  <a:pt x="42881" y="189545"/>
                  <a:pt x="-1040" y="217591"/>
                  <a:pt x="18" y="216003"/>
                </a:cubicBezTo>
                <a:cubicBezTo>
                  <a:pt x="1076" y="214415"/>
                  <a:pt x="42351" y="175786"/>
                  <a:pt x="63518" y="165203"/>
                </a:cubicBezTo>
                <a:cubicBezTo>
                  <a:pt x="84685" y="154620"/>
                  <a:pt x="104264" y="160970"/>
                  <a:pt x="127018" y="152503"/>
                </a:cubicBezTo>
                <a:cubicBezTo>
                  <a:pt x="149772" y="144036"/>
                  <a:pt x="203747" y="113874"/>
                  <a:pt x="200043" y="114403"/>
                </a:cubicBezTo>
                <a:cubicBezTo>
                  <a:pt x="196339" y="114932"/>
                  <a:pt x="121726" y="153561"/>
                  <a:pt x="104793" y="155678"/>
                </a:cubicBezTo>
                <a:cubicBezTo>
                  <a:pt x="87860" y="157795"/>
                  <a:pt x="98443" y="127103"/>
                  <a:pt x="98443" y="127103"/>
                </a:cubicBezTo>
                <a:cubicBezTo>
                  <a:pt x="97914" y="119166"/>
                  <a:pt x="111143" y="123399"/>
                  <a:pt x="101618" y="108053"/>
                </a:cubicBezTo>
                <a:cubicBezTo>
                  <a:pt x="92093" y="92707"/>
                  <a:pt x="24360" y="3278"/>
                  <a:pt x="22243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2B2567C9-4A8F-920B-B584-2AC1E0B9673A}"/>
              </a:ext>
            </a:extLst>
          </p:cNvPr>
          <p:cNvSpPr/>
          <p:nvPr/>
        </p:nvSpPr>
        <p:spPr>
          <a:xfrm>
            <a:off x="3765293" y="5032326"/>
            <a:ext cx="218864" cy="188621"/>
          </a:xfrm>
          <a:custGeom>
            <a:avLst/>
            <a:gdLst>
              <a:gd name="connsiteX0" fmla="*/ 257 w 218864"/>
              <a:gd name="connsiteY0" fmla="*/ 66724 h 188621"/>
              <a:gd name="connsiteX1" fmla="*/ 130432 w 218864"/>
              <a:gd name="connsiteY1" fmla="*/ 142924 h 188621"/>
              <a:gd name="connsiteX2" fmla="*/ 111382 w 218864"/>
              <a:gd name="connsiteY2" fmla="*/ 111174 h 188621"/>
              <a:gd name="connsiteX3" fmla="*/ 216157 w 218864"/>
              <a:gd name="connsiteY3" fmla="*/ 187374 h 188621"/>
              <a:gd name="connsiteX4" fmla="*/ 181232 w 218864"/>
              <a:gd name="connsiteY4" fmla="*/ 155624 h 188621"/>
              <a:gd name="connsiteX5" fmla="*/ 108207 w 218864"/>
              <a:gd name="connsiteY5" fmla="*/ 117524 h 188621"/>
              <a:gd name="connsiteX6" fmla="*/ 76457 w 218864"/>
              <a:gd name="connsiteY6" fmla="*/ 95299 h 188621"/>
              <a:gd name="connsiteX7" fmla="*/ 60582 w 218864"/>
              <a:gd name="connsiteY7" fmla="*/ 49 h 188621"/>
              <a:gd name="connsiteX8" fmla="*/ 79632 w 218864"/>
              <a:gd name="connsiteY8" fmla="*/ 82599 h 188621"/>
              <a:gd name="connsiteX9" fmla="*/ 95507 w 218864"/>
              <a:gd name="connsiteY9" fmla="*/ 107999 h 188621"/>
              <a:gd name="connsiteX10" fmla="*/ 257 w 218864"/>
              <a:gd name="connsiteY10" fmla="*/ 66724 h 18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864" h="188621">
                <a:moveTo>
                  <a:pt x="257" y="66724"/>
                </a:moveTo>
                <a:cubicBezTo>
                  <a:pt x="6078" y="72545"/>
                  <a:pt x="111911" y="135516"/>
                  <a:pt x="130432" y="142924"/>
                </a:cubicBezTo>
                <a:cubicBezTo>
                  <a:pt x="148953" y="150332"/>
                  <a:pt x="97095" y="103766"/>
                  <a:pt x="111382" y="111174"/>
                </a:cubicBezTo>
                <a:cubicBezTo>
                  <a:pt x="125669" y="118582"/>
                  <a:pt x="204515" y="179966"/>
                  <a:pt x="216157" y="187374"/>
                </a:cubicBezTo>
                <a:cubicBezTo>
                  <a:pt x="227799" y="194782"/>
                  <a:pt x="199224" y="167266"/>
                  <a:pt x="181232" y="155624"/>
                </a:cubicBezTo>
                <a:cubicBezTo>
                  <a:pt x="163240" y="143982"/>
                  <a:pt x="125669" y="127578"/>
                  <a:pt x="108207" y="117524"/>
                </a:cubicBezTo>
                <a:cubicBezTo>
                  <a:pt x="90745" y="107470"/>
                  <a:pt x="84395" y="114878"/>
                  <a:pt x="76457" y="95299"/>
                </a:cubicBezTo>
                <a:cubicBezTo>
                  <a:pt x="68519" y="75720"/>
                  <a:pt x="60053" y="2166"/>
                  <a:pt x="60582" y="49"/>
                </a:cubicBezTo>
                <a:cubicBezTo>
                  <a:pt x="61111" y="-2068"/>
                  <a:pt x="73811" y="64607"/>
                  <a:pt x="79632" y="82599"/>
                </a:cubicBezTo>
                <a:cubicBezTo>
                  <a:pt x="85453" y="100591"/>
                  <a:pt x="101857" y="110645"/>
                  <a:pt x="95507" y="107999"/>
                </a:cubicBezTo>
                <a:cubicBezTo>
                  <a:pt x="89157" y="105353"/>
                  <a:pt x="-5564" y="60903"/>
                  <a:pt x="257" y="66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538610F5-5523-2F07-8C8E-83431B49E4FF}"/>
              </a:ext>
            </a:extLst>
          </p:cNvPr>
          <p:cNvSpPr/>
          <p:nvPr/>
        </p:nvSpPr>
        <p:spPr>
          <a:xfrm>
            <a:off x="3756354" y="5130494"/>
            <a:ext cx="575339" cy="87717"/>
          </a:xfrm>
          <a:custGeom>
            <a:avLst/>
            <a:gdLst>
              <a:gd name="connsiteX0" fmla="*/ 2846 w 575339"/>
              <a:gd name="connsiteY0" fmla="*/ 25706 h 87717"/>
              <a:gd name="connsiteX1" fmla="*/ 250496 w 575339"/>
              <a:gd name="connsiteY1" fmla="*/ 76506 h 87717"/>
              <a:gd name="connsiteX2" fmla="*/ 202871 w 575339"/>
              <a:gd name="connsiteY2" fmla="*/ 66981 h 87717"/>
              <a:gd name="connsiteX3" fmla="*/ 402896 w 575339"/>
              <a:gd name="connsiteY3" fmla="*/ 60631 h 87717"/>
              <a:gd name="connsiteX4" fmla="*/ 358446 w 575339"/>
              <a:gd name="connsiteY4" fmla="*/ 82856 h 87717"/>
              <a:gd name="connsiteX5" fmla="*/ 475921 w 575339"/>
              <a:gd name="connsiteY5" fmla="*/ 54281 h 87717"/>
              <a:gd name="connsiteX6" fmla="*/ 444171 w 575339"/>
              <a:gd name="connsiteY6" fmla="*/ 76506 h 87717"/>
              <a:gd name="connsiteX7" fmla="*/ 574346 w 575339"/>
              <a:gd name="connsiteY7" fmla="*/ 306 h 87717"/>
              <a:gd name="connsiteX8" fmla="*/ 491796 w 575339"/>
              <a:gd name="connsiteY8" fmla="*/ 51106 h 87717"/>
              <a:gd name="connsiteX9" fmla="*/ 275896 w 575339"/>
              <a:gd name="connsiteY9" fmla="*/ 86031 h 87717"/>
              <a:gd name="connsiteX10" fmla="*/ 333046 w 575339"/>
              <a:gd name="connsiteY10" fmla="*/ 79681 h 87717"/>
              <a:gd name="connsiteX11" fmla="*/ 139371 w 575339"/>
              <a:gd name="connsiteY11" fmla="*/ 57456 h 87717"/>
              <a:gd name="connsiteX12" fmla="*/ 218746 w 575339"/>
              <a:gd name="connsiteY12" fmla="*/ 86031 h 87717"/>
              <a:gd name="connsiteX13" fmla="*/ 120321 w 575339"/>
              <a:gd name="connsiteY13" fmla="*/ 66981 h 87717"/>
              <a:gd name="connsiteX14" fmla="*/ 2846 w 575339"/>
              <a:gd name="connsiteY14" fmla="*/ 25706 h 8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5339" h="87717">
                <a:moveTo>
                  <a:pt x="2846" y="25706"/>
                </a:moveTo>
                <a:cubicBezTo>
                  <a:pt x="24542" y="27293"/>
                  <a:pt x="217158" y="69627"/>
                  <a:pt x="250496" y="76506"/>
                </a:cubicBezTo>
                <a:cubicBezTo>
                  <a:pt x="283834" y="83385"/>
                  <a:pt x="177471" y="69627"/>
                  <a:pt x="202871" y="66981"/>
                </a:cubicBezTo>
                <a:cubicBezTo>
                  <a:pt x="228271" y="64335"/>
                  <a:pt x="376967" y="57985"/>
                  <a:pt x="402896" y="60631"/>
                </a:cubicBezTo>
                <a:cubicBezTo>
                  <a:pt x="428825" y="63277"/>
                  <a:pt x="346275" y="83914"/>
                  <a:pt x="358446" y="82856"/>
                </a:cubicBezTo>
                <a:cubicBezTo>
                  <a:pt x="370617" y="81798"/>
                  <a:pt x="461634" y="55339"/>
                  <a:pt x="475921" y="54281"/>
                </a:cubicBezTo>
                <a:cubicBezTo>
                  <a:pt x="490208" y="53223"/>
                  <a:pt x="427767" y="85502"/>
                  <a:pt x="444171" y="76506"/>
                </a:cubicBezTo>
                <a:cubicBezTo>
                  <a:pt x="460575" y="67510"/>
                  <a:pt x="566409" y="4539"/>
                  <a:pt x="574346" y="306"/>
                </a:cubicBezTo>
                <a:cubicBezTo>
                  <a:pt x="582283" y="-3927"/>
                  <a:pt x="541538" y="36819"/>
                  <a:pt x="491796" y="51106"/>
                </a:cubicBezTo>
                <a:cubicBezTo>
                  <a:pt x="442054" y="65394"/>
                  <a:pt x="302354" y="81269"/>
                  <a:pt x="275896" y="86031"/>
                </a:cubicBezTo>
                <a:cubicBezTo>
                  <a:pt x="249438" y="90793"/>
                  <a:pt x="355800" y="84444"/>
                  <a:pt x="333046" y="79681"/>
                </a:cubicBezTo>
                <a:cubicBezTo>
                  <a:pt x="310292" y="74918"/>
                  <a:pt x="158421" y="56398"/>
                  <a:pt x="139371" y="57456"/>
                </a:cubicBezTo>
                <a:cubicBezTo>
                  <a:pt x="120321" y="58514"/>
                  <a:pt x="221921" y="84444"/>
                  <a:pt x="218746" y="86031"/>
                </a:cubicBezTo>
                <a:cubicBezTo>
                  <a:pt x="215571" y="87618"/>
                  <a:pt x="151013" y="77564"/>
                  <a:pt x="120321" y="66981"/>
                </a:cubicBezTo>
                <a:cubicBezTo>
                  <a:pt x="89629" y="56398"/>
                  <a:pt x="-18850" y="24119"/>
                  <a:pt x="2846" y="257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55FC4655-B5BF-5B9C-83E8-25549E9AE8F1}"/>
              </a:ext>
            </a:extLst>
          </p:cNvPr>
          <p:cNvSpPr/>
          <p:nvPr/>
        </p:nvSpPr>
        <p:spPr>
          <a:xfrm>
            <a:off x="3964041" y="4926617"/>
            <a:ext cx="306389" cy="253745"/>
          </a:xfrm>
          <a:custGeom>
            <a:avLst/>
            <a:gdLst>
              <a:gd name="connsiteX0" fmla="*/ 49159 w 306389"/>
              <a:gd name="connsiteY0" fmla="*/ 7333 h 253745"/>
              <a:gd name="connsiteX1" fmla="*/ 1534 w 306389"/>
              <a:gd name="connsiteY1" fmla="*/ 96233 h 253745"/>
              <a:gd name="connsiteX2" fmla="*/ 14234 w 306389"/>
              <a:gd name="connsiteY2" fmla="*/ 166083 h 253745"/>
              <a:gd name="connsiteX3" fmla="*/ 39634 w 306389"/>
              <a:gd name="connsiteY3" fmla="*/ 223233 h 253745"/>
              <a:gd name="connsiteX4" fmla="*/ 125359 w 306389"/>
              <a:gd name="connsiteY4" fmla="*/ 248633 h 253745"/>
              <a:gd name="connsiteX5" fmla="*/ 246009 w 306389"/>
              <a:gd name="connsiteY5" fmla="*/ 248633 h 253745"/>
              <a:gd name="connsiteX6" fmla="*/ 293634 w 306389"/>
              <a:gd name="connsiteY6" fmla="*/ 194658 h 253745"/>
              <a:gd name="connsiteX7" fmla="*/ 306334 w 306389"/>
              <a:gd name="connsiteY7" fmla="*/ 89883 h 253745"/>
              <a:gd name="connsiteX8" fmla="*/ 290459 w 306389"/>
              <a:gd name="connsiteY8" fmla="*/ 48608 h 253745"/>
              <a:gd name="connsiteX9" fmla="*/ 214259 w 306389"/>
              <a:gd name="connsiteY9" fmla="*/ 7333 h 253745"/>
              <a:gd name="connsiteX10" fmla="*/ 141234 w 306389"/>
              <a:gd name="connsiteY10" fmla="*/ 4158 h 253745"/>
              <a:gd name="connsiteX11" fmla="*/ 49159 w 306389"/>
              <a:gd name="connsiteY11" fmla="*/ 7333 h 25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6389" h="253745">
                <a:moveTo>
                  <a:pt x="49159" y="7333"/>
                </a:moveTo>
                <a:cubicBezTo>
                  <a:pt x="25876" y="22679"/>
                  <a:pt x="7355" y="69775"/>
                  <a:pt x="1534" y="96233"/>
                </a:cubicBezTo>
                <a:cubicBezTo>
                  <a:pt x="-4287" y="122691"/>
                  <a:pt x="7884" y="144916"/>
                  <a:pt x="14234" y="166083"/>
                </a:cubicBezTo>
                <a:cubicBezTo>
                  <a:pt x="20584" y="187250"/>
                  <a:pt x="21113" y="209475"/>
                  <a:pt x="39634" y="223233"/>
                </a:cubicBezTo>
                <a:cubicBezTo>
                  <a:pt x="58155" y="236991"/>
                  <a:pt x="90963" y="244400"/>
                  <a:pt x="125359" y="248633"/>
                </a:cubicBezTo>
                <a:cubicBezTo>
                  <a:pt x="159755" y="252866"/>
                  <a:pt x="217963" y="257629"/>
                  <a:pt x="246009" y="248633"/>
                </a:cubicBezTo>
                <a:cubicBezTo>
                  <a:pt x="274055" y="239637"/>
                  <a:pt x="283580" y="221116"/>
                  <a:pt x="293634" y="194658"/>
                </a:cubicBezTo>
                <a:cubicBezTo>
                  <a:pt x="303688" y="168200"/>
                  <a:pt x="306863" y="114225"/>
                  <a:pt x="306334" y="89883"/>
                </a:cubicBezTo>
                <a:cubicBezTo>
                  <a:pt x="305805" y="65541"/>
                  <a:pt x="305805" y="62366"/>
                  <a:pt x="290459" y="48608"/>
                </a:cubicBezTo>
                <a:cubicBezTo>
                  <a:pt x="275113" y="34850"/>
                  <a:pt x="239130" y="14741"/>
                  <a:pt x="214259" y="7333"/>
                </a:cubicBezTo>
                <a:cubicBezTo>
                  <a:pt x="189388" y="-75"/>
                  <a:pt x="171926" y="2570"/>
                  <a:pt x="141234" y="4158"/>
                </a:cubicBezTo>
                <a:cubicBezTo>
                  <a:pt x="110542" y="5745"/>
                  <a:pt x="72442" y="-8013"/>
                  <a:pt x="49159" y="73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E2FBEB1E-6B10-0D2B-DC34-6E2B56CDAA43}"/>
              </a:ext>
            </a:extLst>
          </p:cNvPr>
          <p:cNvSpPr/>
          <p:nvPr/>
        </p:nvSpPr>
        <p:spPr>
          <a:xfrm>
            <a:off x="3858433" y="4908385"/>
            <a:ext cx="267268" cy="104950"/>
          </a:xfrm>
          <a:custGeom>
            <a:avLst/>
            <a:gdLst>
              <a:gd name="connsiteX0" fmla="*/ 2367 w 267268"/>
              <a:gd name="connsiteY0" fmla="*/ 104940 h 104950"/>
              <a:gd name="connsiteX1" fmla="*/ 265892 w 267268"/>
              <a:gd name="connsiteY1" fmla="*/ 6515 h 104950"/>
              <a:gd name="connsiteX2" fmla="*/ 107142 w 267268"/>
              <a:gd name="connsiteY2" fmla="*/ 9690 h 104950"/>
              <a:gd name="connsiteX3" fmla="*/ 132542 w 267268"/>
              <a:gd name="connsiteY3" fmla="*/ 12865 h 104950"/>
              <a:gd name="connsiteX4" fmla="*/ 2367 w 267268"/>
              <a:gd name="connsiteY4" fmla="*/ 104940 h 1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68" h="104950">
                <a:moveTo>
                  <a:pt x="2367" y="104940"/>
                </a:moveTo>
                <a:cubicBezTo>
                  <a:pt x="24592" y="103882"/>
                  <a:pt x="248430" y="22390"/>
                  <a:pt x="265892" y="6515"/>
                </a:cubicBezTo>
                <a:cubicBezTo>
                  <a:pt x="283354" y="-9360"/>
                  <a:pt x="129367" y="8632"/>
                  <a:pt x="107142" y="9690"/>
                </a:cubicBezTo>
                <a:cubicBezTo>
                  <a:pt x="84917" y="10748"/>
                  <a:pt x="143654" y="165"/>
                  <a:pt x="132542" y="12865"/>
                </a:cubicBezTo>
                <a:cubicBezTo>
                  <a:pt x="121430" y="25565"/>
                  <a:pt x="-19858" y="105998"/>
                  <a:pt x="2367" y="1049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月 13">
            <a:extLst>
              <a:ext uri="{FF2B5EF4-FFF2-40B4-BE49-F238E27FC236}">
                <a16:creationId xmlns:a16="http://schemas.microsoft.com/office/drawing/2014/main" id="{A1FB6754-62A5-1CCB-768C-EB4377FB47D3}"/>
              </a:ext>
            </a:extLst>
          </p:cNvPr>
          <p:cNvSpPr/>
          <p:nvPr/>
        </p:nvSpPr>
        <p:spPr>
          <a:xfrm rot="20350941">
            <a:off x="4047066" y="4962170"/>
            <a:ext cx="52530" cy="180769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D37E5791-CE0D-10F3-D0D5-568CB847FD72}"/>
              </a:ext>
            </a:extLst>
          </p:cNvPr>
          <p:cNvSpPr/>
          <p:nvPr/>
        </p:nvSpPr>
        <p:spPr>
          <a:xfrm>
            <a:off x="3676144" y="4876795"/>
            <a:ext cx="321394" cy="250831"/>
          </a:xfrm>
          <a:custGeom>
            <a:avLst/>
            <a:gdLst>
              <a:gd name="connsiteX0" fmla="*/ 506 w 321394"/>
              <a:gd name="connsiteY0" fmla="*/ 250830 h 250831"/>
              <a:gd name="connsiteX1" fmla="*/ 137031 w 321394"/>
              <a:gd name="connsiteY1" fmla="*/ 82555 h 250831"/>
              <a:gd name="connsiteX2" fmla="*/ 321181 w 321394"/>
              <a:gd name="connsiteY2" fmla="*/ 5 h 250831"/>
              <a:gd name="connsiteX3" fmla="*/ 98931 w 321394"/>
              <a:gd name="connsiteY3" fmla="*/ 85730 h 250831"/>
              <a:gd name="connsiteX4" fmla="*/ 506 w 321394"/>
              <a:gd name="connsiteY4" fmla="*/ 250830 h 25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94" h="250831">
                <a:moveTo>
                  <a:pt x="506" y="250830"/>
                </a:moveTo>
                <a:cubicBezTo>
                  <a:pt x="6856" y="250301"/>
                  <a:pt x="83585" y="124359"/>
                  <a:pt x="137031" y="82555"/>
                </a:cubicBezTo>
                <a:cubicBezTo>
                  <a:pt x="190477" y="40751"/>
                  <a:pt x="327531" y="-524"/>
                  <a:pt x="321181" y="5"/>
                </a:cubicBezTo>
                <a:cubicBezTo>
                  <a:pt x="314831" y="534"/>
                  <a:pt x="149202" y="49217"/>
                  <a:pt x="98931" y="85730"/>
                </a:cubicBezTo>
                <a:cubicBezTo>
                  <a:pt x="48660" y="122243"/>
                  <a:pt x="-5844" y="251359"/>
                  <a:pt x="506" y="2508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C64AEA3C-CC33-F7E4-8C8A-A43B5CC691A0}"/>
              </a:ext>
            </a:extLst>
          </p:cNvPr>
          <p:cNvSpPr/>
          <p:nvPr/>
        </p:nvSpPr>
        <p:spPr>
          <a:xfrm>
            <a:off x="3909213" y="4870119"/>
            <a:ext cx="573692" cy="223480"/>
          </a:xfrm>
          <a:custGeom>
            <a:avLst/>
            <a:gdLst>
              <a:gd name="connsiteX0" fmla="*/ 5562 w 573692"/>
              <a:gd name="connsiteY0" fmla="*/ 28906 h 223480"/>
              <a:gd name="connsiteX1" fmla="*/ 237337 w 573692"/>
              <a:gd name="connsiteY1" fmla="*/ 19381 h 223480"/>
              <a:gd name="connsiteX2" fmla="*/ 427837 w 573692"/>
              <a:gd name="connsiteY2" fmla="*/ 117806 h 223480"/>
              <a:gd name="connsiteX3" fmla="*/ 434187 w 573692"/>
              <a:gd name="connsiteY3" fmla="*/ 101931 h 223480"/>
              <a:gd name="connsiteX4" fmla="*/ 567537 w 573692"/>
              <a:gd name="connsiteY4" fmla="*/ 219406 h 223480"/>
              <a:gd name="connsiteX5" fmla="*/ 532612 w 573692"/>
              <a:gd name="connsiteY5" fmla="*/ 181306 h 223480"/>
              <a:gd name="connsiteX6" fmla="*/ 367512 w 573692"/>
              <a:gd name="connsiteY6" fmla="*/ 35256 h 223480"/>
              <a:gd name="connsiteX7" fmla="*/ 221462 w 573692"/>
              <a:gd name="connsiteY7" fmla="*/ 16206 h 223480"/>
              <a:gd name="connsiteX8" fmla="*/ 265912 w 573692"/>
              <a:gd name="connsiteY8" fmla="*/ 3506 h 223480"/>
              <a:gd name="connsiteX9" fmla="*/ 84937 w 573692"/>
              <a:gd name="connsiteY9" fmla="*/ 331 h 223480"/>
              <a:gd name="connsiteX10" fmla="*/ 5562 w 573692"/>
              <a:gd name="connsiteY10" fmla="*/ 28906 h 22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3692" h="223480">
                <a:moveTo>
                  <a:pt x="5562" y="28906"/>
                </a:moveTo>
                <a:cubicBezTo>
                  <a:pt x="30962" y="32081"/>
                  <a:pt x="166958" y="4564"/>
                  <a:pt x="237337" y="19381"/>
                </a:cubicBezTo>
                <a:cubicBezTo>
                  <a:pt x="307716" y="34198"/>
                  <a:pt x="395029" y="104048"/>
                  <a:pt x="427837" y="117806"/>
                </a:cubicBezTo>
                <a:cubicBezTo>
                  <a:pt x="460645" y="131564"/>
                  <a:pt x="410904" y="84998"/>
                  <a:pt x="434187" y="101931"/>
                </a:cubicBezTo>
                <a:cubicBezTo>
                  <a:pt x="457470" y="118864"/>
                  <a:pt x="551133" y="206177"/>
                  <a:pt x="567537" y="219406"/>
                </a:cubicBezTo>
                <a:cubicBezTo>
                  <a:pt x="583941" y="232635"/>
                  <a:pt x="565949" y="211998"/>
                  <a:pt x="532612" y="181306"/>
                </a:cubicBezTo>
                <a:cubicBezTo>
                  <a:pt x="499275" y="150614"/>
                  <a:pt x="419370" y="62773"/>
                  <a:pt x="367512" y="35256"/>
                </a:cubicBezTo>
                <a:cubicBezTo>
                  <a:pt x="315654" y="7739"/>
                  <a:pt x="238395" y="21498"/>
                  <a:pt x="221462" y="16206"/>
                </a:cubicBezTo>
                <a:cubicBezTo>
                  <a:pt x="204529" y="10914"/>
                  <a:pt x="288666" y="6152"/>
                  <a:pt x="265912" y="3506"/>
                </a:cubicBezTo>
                <a:cubicBezTo>
                  <a:pt x="243158" y="860"/>
                  <a:pt x="121979" y="-727"/>
                  <a:pt x="84937" y="331"/>
                </a:cubicBezTo>
                <a:cubicBezTo>
                  <a:pt x="47895" y="1389"/>
                  <a:pt x="-19838" y="25731"/>
                  <a:pt x="5562" y="289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CB4A614E-667F-C06F-C5C8-F7C5896A05B2}"/>
              </a:ext>
            </a:extLst>
          </p:cNvPr>
          <p:cNvSpPr/>
          <p:nvPr/>
        </p:nvSpPr>
        <p:spPr>
          <a:xfrm>
            <a:off x="4314747" y="4876799"/>
            <a:ext cx="178150" cy="273139"/>
          </a:xfrm>
          <a:custGeom>
            <a:avLst/>
            <a:gdLst>
              <a:gd name="connsiteX0" fmla="*/ 78 w 178150"/>
              <a:gd name="connsiteY0" fmla="*/ 1 h 273139"/>
              <a:gd name="connsiteX1" fmla="*/ 123903 w 178150"/>
              <a:gd name="connsiteY1" fmla="*/ 155576 h 273139"/>
              <a:gd name="connsiteX2" fmla="*/ 162003 w 178150"/>
              <a:gd name="connsiteY2" fmla="*/ 219076 h 273139"/>
              <a:gd name="connsiteX3" fmla="*/ 120728 w 178150"/>
              <a:gd name="connsiteY3" fmla="*/ 273051 h 273139"/>
              <a:gd name="connsiteX4" fmla="*/ 177878 w 178150"/>
              <a:gd name="connsiteY4" fmla="*/ 206376 h 273139"/>
              <a:gd name="connsiteX5" fmla="*/ 92153 w 178150"/>
              <a:gd name="connsiteY5" fmla="*/ 130176 h 273139"/>
              <a:gd name="connsiteX6" fmla="*/ 104853 w 178150"/>
              <a:gd name="connsiteY6" fmla="*/ 152401 h 273139"/>
              <a:gd name="connsiteX7" fmla="*/ 78 w 178150"/>
              <a:gd name="connsiteY7" fmla="*/ 1 h 27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50" h="273139">
                <a:moveTo>
                  <a:pt x="78" y="1"/>
                </a:moveTo>
                <a:cubicBezTo>
                  <a:pt x="3253" y="530"/>
                  <a:pt x="96915" y="119063"/>
                  <a:pt x="123903" y="155576"/>
                </a:cubicBezTo>
                <a:cubicBezTo>
                  <a:pt x="150891" y="192089"/>
                  <a:pt x="162532" y="199497"/>
                  <a:pt x="162003" y="219076"/>
                </a:cubicBezTo>
                <a:cubicBezTo>
                  <a:pt x="161474" y="238655"/>
                  <a:pt x="118082" y="275168"/>
                  <a:pt x="120728" y="273051"/>
                </a:cubicBezTo>
                <a:cubicBezTo>
                  <a:pt x="123374" y="270934"/>
                  <a:pt x="182640" y="230188"/>
                  <a:pt x="177878" y="206376"/>
                </a:cubicBezTo>
                <a:cubicBezTo>
                  <a:pt x="173116" y="182564"/>
                  <a:pt x="104324" y="139172"/>
                  <a:pt x="92153" y="130176"/>
                </a:cubicBezTo>
                <a:cubicBezTo>
                  <a:pt x="79982" y="121180"/>
                  <a:pt x="119141" y="170393"/>
                  <a:pt x="104853" y="152401"/>
                </a:cubicBezTo>
                <a:cubicBezTo>
                  <a:pt x="90565" y="134409"/>
                  <a:pt x="-3097" y="-528"/>
                  <a:pt x="78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733A8315-62CD-6C43-26FA-D4836E9E6C20}"/>
              </a:ext>
            </a:extLst>
          </p:cNvPr>
          <p:cNvSpPr/>
          <p:nvPr/>
        </p:nvSpPr>
        <p:spPr>
          <a:xfrm>
            <a:off x="3958772" y="5133972"/>
            <a:ext cx="505415" cy="158784"/>
          </a:xfrm>
          <a:custGeom>
            <a:avLst/>
            <a:gdLst>
              <a:gd name="connsiteX0" fmla="*/ 505278 w 505415"/>
              <a:gd name="connsiteY0" fmla="*/ 3 h 158784"/>
              <a:gd name="connsiteX1" fmla="*/ 260803 w 505415"/>
              <a:gd name="connsiteY1" fmla="*/ 85728 h 158784"/>
              <a:gd name="connsiteX2" fmla="*/ 89353 w 505415"/>
              <a:gd name="connsiteY2" fmla="*/ 158753 h 158784"/>
              <a:gd name="connsiteX3" fmla="*/ 165553 w 505415"/>
              <a:gd name="connsiteY3" fmla="*/ 95253 h 158784"/>
              <a:gd name="connsiteX4" fmla="*/ 453 w 505415"/>
              <a:gd name="connsiteY4" fmla="*/ 123828 h 158784"/>
              <a:gd name="connsiteX5" fmla="*/ 225878 w 505415"/>
              <a:gd name="connsiteY5" fmla="*/ 88903 h 158784"/>
              <a:gd name="connsiteX6" fmla="*/ 505278 w 505415"/>
              <a:gd name="connsiteY6" fmla="*/ 3 h 15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415" h="158784">
                <a:moveTo>
                  <a:pt x="505278" y="3"/>
                </a:moveTo>
                <a:cubicBezTo>
                  <a:pt x="511099" y="-526"/>
                  <a:pt x="330124" y="59270"/>
                  <a:pt x="260803" y="85728"/>
                </a:cubicBezTo>
                <a:cubicBezTo>
                  <a:pt x="191482" y="112186"/>
                  <a:pt x="105228" y="157166"/>
                  <a:pt x="89353" y="158753"/>
                </a:cubicBezTo>
                <a:cubicBezTo>
                  <a:pt x="73478" y="160341"/>
                  <a:pt x="180370" y="101074"/>
                  <a:pt x="165553" y="95253"/>
                </a:cubicBezTo>
                <a:cubicBezTo>
                  <a:pt x="150736" y="89432"/>
                  <a:pt x="-9601" y="124886"/>
                  <a:pt x="453" y="123828"/>
                </a:cubicBezTo>
                <a:cubicBezTo>
                  <a:pt x="10507" y="122770"/>
                  <a:pt x="146503" y="108482"/>
                  <a:pt x="225878" y="88903"/>
                </a:cubicBezTo>
                <a:cubicBezTo>
                  <a:pt x="305253" y="69324"/>
                  <a:pt x="499457" y="532"/>
                  <a:pt x="505278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1B64B651-C777-3C37-D5D3-D1F38E4EC12D}"/>
              </a:ext>
            </a:extLst>
          </p:cNvPr>
          <p:cNvSpPr/>
          <p:nvPr/>
        </p:nvSpPr>
        <p:spPr>
          <a:xfrm>
            <a:off x="3747636" y="5174716"/>
            <a:ext cx="245138" cy="87560"/>
          </a:xfrm>
          <a:custGeom>
            <a:avLst/>
            <a:gdLst>
              <a:gd name="connsiteX0" fmla="*/ 2039 w 245138"/>
              <a:gd name="connsiteY0" fmla="*/ 534 h 87560"/>
              <a:gd name="connsiteX1" fmla="*/ 240164 w 245138"/>
              <a:gd name="connsiteY1" fmla="*/ 83084 h 87560"/>
              <a:gd name="connsiteX2" fmla="*/ 160789 w 245138"/>
              <a:gd name="connsiteY2" fmla="*/ 73559 h 87560"/>
              <a:gd name="connsiteX3" fmla="*/ 125864 w 245138"/>
              <a:gd name="connsiteY3" fmla="*/ 48159 h 87560"/>
              <a:gd name="connsiteX4" fmla="*/ 2039 w 245138"/>
              <a:gd name="connsiteY4" fmla="*/ 534 h 8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138" h="87560">
                <a:moveTo>
                  <a:pt x="2039" y="534"/>
                </a:moveTo>
                <a:cubicBezTo>
                  <a:pt x="21089" y="6355"/>
                  <a:pt x="213706" y="70913"/>
                  <a:pt x="240164" y="83084"/>
                </a:cubicBezTo>
                <a:cubicBezTo>
                  <a:pt x="266622" y="95255"/>
                  <a:pt x="179839" y="79380"/>
                  <a:pt x="160789" y="73559"/>
                </a:cubicBezTo>
                <a:cubicBezTo>
                  <a:pt x="141739" y="67738"/>
                  <a:pt x="148618" y="58213"/>
                  <a:pt x="125864" y="48159"/>
                </a:cubicBezTo>
                <a:cubicBezTo>
                  <a:pt x="103110" y="38105"/>
                  <a:pt x="-17011" y="-5287"/>
                  <a:pt x="2039" y="5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B61AAD2E-38D1-F67E-D9CD-FDA9384503F6}"/>
              </a:ext>
            </a:extLst>
          </p:cNvPr>
          <p:cNvSpPr/>
          <p:nvPr/>
        </p:nvSpPr>
        <p:spPr>
          <a:xfrm>
            <a:off x="4247672" y="4381155"/>
            <a:ext cx="286363" cy="292994"/>
          </a:xfrm>
          <a:custGeom>
            <a:avLst/>
            <a:gdLst>
              <a:gd name="connsiteX0" fmla="*/ 478 w 286363"/>
              <a:gd name="connsiteY0" fmla="*/ 345 h 292994"/>
              <a:gd name="connsiteX1" fmla="*/ 225903 w 286363"/>
              <a:gd name="connsiteY1" fmla="*/ 200370 h 292994"/>
              <a:gd name="connsiteX2" fmla="*/ 184628 w 286363"/>
              <a:gd name="connsiteY2" fmla="*/ 146395 h 292994"/>
              <a:gd name="connsiteX3" fmla="*/ 257653 w 286363"/>
              <a:gd name="connsiteY3" fmla="*/ 232120 h 292994"/>
              <a:gd name="connsiteX4" fmla="*/ 257653 w 286363"/>
              <a:gd name="connsiteY4" fmla="*/ 292445 h 292994"/>
              <a:gd name="connsiteX5" fmla="*/ 286228 w 286363"/>
              <a:gd name="connsiteY5" fmla="*/ 197195 h 292994"/>
              <a:gd name="connsiteX6" fmla="*/ 267178 w 286363"/>
              <a:gd name="connsiteY6" fmla="*/ 254345 h 292994"/>
              <a:gd name="connsiteX7" fmla="*/ 238603 w 286363"/>
              <a:gd name="connsiteY7" fmla="*/ 206720 h 292994"/>
              <a:gd name="connsiteX8" fmla="*/ 121128 w 286363"/>
              <a:gd name="connsiteY8" fmla="*/ 92420 h 292994"/>
              <a:gd name="connsiteX9" fmla="*/ 165578 w 286363"/>
              <a:gd name="connsiteY9" fmla="*/ 149570 h 292994"/>
              <a:gd name="connsiteX10" fmla="*/ 478 w 286363"/>
              <a:gd name="connsiteY10" fmla="*/ 345 h 2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6363" h="292994">
                <a:moveTo>
                  <a:pt x="478" y="345"/>
                </a:moveTo>
                <a:cubicBezTo>
                  <a:pt x="10532" y="8812"/>
                  <a:pt x="195211" y="176028"/>
                  <a:pt x="225903" y="200370"/>
                </a:cubicBezTo>
                <a:cubicBezTo>
                  <a:pt x="256595" y="224712"/>
                  <a:pt x="179336" y="141103"/>
                  <a:pt x="184628" y="146395"/>
                </a:cubicBezTo>
                <a:cubicBezTo>
                  <a:pt x="189920" y="151687"/>
                  <a:pt x="245482" y="207778"/>
                  <a:pt x="257653" y="232120"/>
                </a:cubicBezTo>
                <a:cubicBezTo>
                  <a:pt x="269824" y="256462"/>
                  <a:pt x="252891" y="298266"/>
                  <a:pt x="257653" y="292445"/>
                </a:cubicBezTo>
                <a:cubicBezTo>
                  <a:pt x="262415" y="286624"/>
                  <a:pt x="284641" y="203545"/>
                  <a:pt x="286228" y="197195"/>
                </a:cubicBezTo>
                <a:cubicBezTo>
                  <a:pt x="287816" y="190845"/>
                  <a:pt x="275116" y="252757"/>
                  <a:pt x="267178" y="254345"/>
                </a:cubicBezTo>
                <a:cubicBezTo>
                  <a:pt x="259240" y="255933"/>
                  <a:pt x="262945" y="233707"/>
                  <a:pt x="238603" y="206720"/>
                </a:cubicBezTo>
                <a:cubicBezTo>
                  <a:pt x="214261" y="179733"/>
                  <a:pt x="133299" y="101945"/>
                  <a:pt x="121128" y="92420"/>
                </a:cubicBezTo>
                <a:cubicBezTo>
                  <a:pt x="108957" y="82895"/>
                  <a:pt x="189391" y="157508"/>
                  <a:pt x="165578" y="149570"/>
                </a:cubicBezTo>
                <a:cubicBezTo>
                  <a:pt x="141766" y="141633"/>
                  <a:pt x="-9576" y="-8122"/>
                  <a:pt x="478" y="3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9763B324-6BBB-C599-0BE4-132F6A784062}"/>
              </a:ext>
            </a:extLst>
          </p:cNvPr>
          <p:cNvSpPr/>
          <p:nvPr/>
        </p:nvSpPr>
        <p:spPr>
          <a:xfrm>
            <a:off x="4115544" y="4367075"/>
            <a:ext cx="333360" cy="291374"/>
          </a:xfrm>
          <a:custGeom>
            <a:avLst/>
            <a:gdLst>
              <a:gd name="connsiteX0" fmla="*/ 2431 w 333360"/>
              <a:gd name="connsiteY0" fmla="*/ 1725 h 291374"/>
              <a:gd name="connsiteX1" fmla="*/ 323106 w 333360"/>
              <a:gd name="connsiteY1" fmla="*/ 239850 h 291374"/>
              <a:gd name="connsiteX2" fmla="*/ 259606 w 333360"/>
              <a:gd name="connsiteY2" fmla="*/ 214450 h 291374"/>
              <a:gd name="connsiteX3" fmla="*/ 316756 w 333360"/>
              <a:gd name="connsiteY3" fmla="*/ 290650 h 291374"/>
              <a:gd name="connsiteX4" fmla="*/ 291356 w 333360"/>
              <a:gd name="connsiteY4" fmla="*/ 249375 h 291374"/>
              <a:gd name="connsiteX5" fmla="*/ 285006 w 333360"/>
              <a:gd name="connsiteY5" fmla="*/ 192225 h 291374"/>
              <a:gd name="connsiteX6" fmla="*/ 259606 w 333360"/>
              <a:gd name="connsiteY6" fmla="*/ 176350 h 291374"/>
              <a:gd name="connsiteX7" fmla="*/ 34181 w 333360"/>
              <a:gd name="connsiteY7" fmla="*/ 81100 h 291374"/>
              <a:gd name="connsiteX8" fmla="*/ 167531 w 333360"/>
              <a:gd name="connsiteY8" fmla="*/ 128725 h 291374"/>
              <a:gd name="connsiteX9" fmla="*/ 2431 w 333360"/>
              <a:gd name="connsiteY9" fmla="*/ 1725 h 29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360" h="291374">
                <a:moveTo>
                  <a:pt x="2431" y="1725"/>
                </a:moveTo>
                <a:cubicBezTo>
                  <a:pt x="28360" y="20246"/>
                  <a:pt x="280244" y="204396"/>
                  <a:pt x="323106" y="239850"/>
                </a:cubicBezTo>
                <a:cubicBezTo>
                  <a:pt x="365968" y="275304"/>
                  <a:pt x="260664" y="205983"/>
                  <a:pt x="259606" y="214450"/>
                </a:cubicBezTo>
                <a:cubicBezTo>
                  <a:pt x="258548" y="222917"/>
                  <a:pt x="311464" y="284829"/>
                  <a:pt x="316756" y="290650"/>
                </a:cubicBezTo>
                <a:cubicBezTo>
                  <a:pt x="322048" y="296471"/>
                  <a:pt x="296648" y="265779"/>
                  <a:pt x="291356" y="249375"/>
                </a:cubicBezTo>
                <a:cubicBezTo>
                  <a:pt x="286064" y="232971"/>
                  <a:pt x="285006" y="192225"/>
                  <a:pt x="285006" y="192225"/>
                </a:cubicBezTo>
                <a:cubicBezTo>
                  <a:pt x="279714" y="180054"/>
                  <a:pt x="301410" y="194871"/>
                  <a:pt x="259606" y="176350"/>
                </a:cubicBezTo>
                <a:cubicBezTo>
                  <a:pt x="217802" y="157829"/>
                  <a:pt x="49527" y="89037"/>
                  <a:pt x="34181" y="81100"/>
                </a:cubicBezTo>
                <a:cubicBezTo>
                  <a:pt x="18835" y="73163"/>
                  <a:pt x="168589" y="137721"/>
                  <a:pt x="167531" y="128725"/>
                </a:cubicBezTo>
                <a:cubicBezTo>
                  <a:pt x="166473" y="119729"/>
                  <a:pt x="-23498" y="-16796"/>
                  <a:pt x="2431" y="17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38DFB863-FEDD-6357-02E4-8EF8514777AD}"/>
              </a:ext>
            </a:extLst>
          </p:cNvPr>
          <p:cNvSpPr/>
          <p:nvPr/>
        </p:nvSpPr>
        <p:spPr>
          <a:xfrm>
            <a:off x="3882643" y="4466570"/>
            <a:ext cx="555885" cy="220936"/>
          </a:xfrm>
          <a:custGeom>
            <a:avLst/>
            <a:gdLst>
              <a:gd name="connsiteX0" fmla="*/ 382 w 555885"/>
              <a:gd name="connsiteY0" fmla="*/ 26055 h 220936"/>
              <a:gd name="connsiteX1" fmla="*/ 194057 w 555885"/>
              <a:gd name="connsiteY1" fmla="*/ 3830 h 220936"/>
              <a:gd name="connsiteX2" fmla="*/ 381382 w 555885"/>
              <a:gd name="connsiteY2" fmla="*/ 121305 h 220936"/>
              <a:gd name="connsiteX3" fmla="*/ 352807 w 555885"/>
              <a:gd name="connsiteY3" fmla="*/ 51455 h 220936"/>
              <a:gd name="connsiteX4" fmla="*/ 549657 w 555885"/>
              <a:gd name="connsiteY4" fmla="*/ 216555 h 220936"/>
              <a:gd name="connsiteX5" fmla="*/ 492507 w 555885"/>
              <a:gd name="connsiteY5" fmla="*/ 162580 h 220936"/>
              <a:gd name="connsiteX6" fmla="*/ 349632 w 555885"/>
              <a:gd name="connsiteY6" fmla="*/ 48280 h 220936"/>
              <a:gd name="connsiteX7" fmla="*/ 359157 w 555885"/>
              <a:gd name="connsiteY7" fmla="*/ 102255 h 220936"/>
              <a:gd name="connsiteX8" fmla="*/ 295657 w 555885"/>
              <a:gd name="connsiteY8" fmla="*/ 51455 h 220936"/>
              <a:gd name="connsiteX9" fmla="*/ 187707 w 555885"/>
              <a:gd name="connsiteY9" fmla="*/ 10180 h 220936"/>
              <a:gd name="connsiteX10" fmla="*/ 263907 w 555885"/>
              <a:gd name="connsiteY10" fmla="*/ 19705 h 220936"/>
              <a:gd name="connsiteX11" fmla="*/ 146432 w 555885"/>
              <a:gd name="connsiteY11" fmla="*/ 655 h 220936"/>
              <a:gd name="connsiteX12" fmla="*/ 382 w 555885"/>
              <a:gd name="connsiteY12" fmla="*/ 26055 h 22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885" h="220936">
                <a:moveTo>
                  <a:pt x="382" y="26055"/>
                </a:moveTo>
                <a:cubicBezTo>
                  <a:pt x="8320" y="26584"/>
                  <a:pt x="130557" y="-12045"/>
                  <a:pt x="194057" y="3830"/>
                </a:cubicBezTo>
                <a:cubicBezTo>
                  <a:pt x="257557" y="19705"/>
                  <a:pt x="354924" y="113367"/>
                  <a:pt x="381382" y="121305"/>
                </a:cubicBezTo>
                <a:cubicBezTo>
                  <a:pt x="407840" y="129243"/>
                  <a:pt x="324761" y="35580"/>
                  <a:pt x="352807" y="51455"/>
                </a:cubicBezTo>
                <a:cubicBezTo>
                  <a:pt x="380853" y="67330"/>
                  <a:pt x="526374" y="198034"/>
                  <a:pt x="549657" y="216555"/>
                </a:cubicBezTo>
                <a:cubicBezTo>
                  <a:pt x="572940" y="235076"/>
                  <a:pt x="525845" y="190626"/>
                  <a:pt x="492507" y="162580"/>
                </a:cubicBezTo>
                <a:cubicBezTo>
                  <a:pt x="459169" y="134534"/>
                  <a:pt x="371857" y="58334"/>
                  <a:pt x="349632" y="48280"/>
                </a:cubicBezTo>
                <a:cubicBezTo>
                  <a:pt x="327407" y="38226"/>
                  <a:pt x="368153" y="101726"/>
                  <a:pt x="359157" y="102255"/>
                </a:cubicBezTo>
                <a:cubicBezTo>
                  <a:pt x="350161" y="102784"/>
                  <a:pt x="324232" y="66801"/>
                  <a:pt x="295657" y="51455"/>
                </a:cubicBezTo>
                <a:cubicBezTo>
                  <a:pt x="267082" y="36109"/>
                  <a:pt x="192999" y="15472"/>
                  <a:pt x="187707" y="10180"/>
                </a:cubicBezTo>
                <a:cubicBezTo>
                  <a:pt x="182415" y="4888"/>
                  <a:pt x="270786" y="21292"/>
                  <a:pt x="263907" y="19705"/>
                </a:cubicBezTo>
                <a:cubicBezTo>
                  <a:pt x="257028" y="18118"/>
                  <a:pt x="182415" y="1184"/>
                  <a:pt x="146432" y="655"/>
                </a:cubicBezTo>
                <a:cubicBezTo>
                  <a:pt x="110449" y="126"/>
                  <a:pt x="-7556" y="25526"/>
                  <a:pt x="382" y="260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5917BFF8-D08A-2DD9-7A30-76DA0DCA4DDB}"/>
              </a:ext>
            </a:extLst>
          </p:cNvPr>
          <p:cNvSpPr/>
          <p:nvPr/>
        </p:nvSpPr>
        <p:spPr>
          <a:xfrm>
            <a:off x="3892512" y="4463860"/>
            <a:ext cx="425493" cy="168499"/>
          </a:xfrm>
          <a:custGeom>
            <a:avLst/>
            <a:gdLst>
              <a:gd name="connsiteX0" fmla="*/ 38 w 425493"/>
              <a:gd name="connsiteY0" fmla="*/ 70040 h 168499"/>
              <a:gd name="connsiteX1" fmla="*/ 174663 w 425493"/>
              <a:gd name="connsiteY1" fmla="*/ 73215 h 168499"/>
              <a:gd name="connsiteX2" fmla="*/ 330238 w 425493"/>
              <a:gd name="connsiteY2" fmla="*/ 120840 h 168499"/>
              <a:gd name="connsiteX3" fmla="*/ 254038 w 425493"/>
              <a:gd name="connsiteY3" fmla="*/ 79565 h 168499"/>
              <a:gd name="connsiteX4" fmla="*/ 425488 w 425493"/>
              <a:gd name="connsiteY4" fmla="*/ 168465 h 168499"/>
              <a:gd name="connsiteX5" fmla="*/ 247688 w 425493"/>
              <a:gd name="connsiteY5" fmla="*/ 89090 h 168499"/>
              <a:gd name="connsiteX6" fmla="*/ 88938 w 425493"/>
              <a:gd name="connsiteY6" fmla="*/ 190 h 168499"/>
              <a:gd name="connsiteX7" fmla="*/ 177838 w 425493"/>
              <a:gd name="connsiteY7" fmla="*/ 63690 h 168499"/>
              <a:gd name="connsiteX8" fmla="*/ 158788 w 425493"/>
              <a:gd name="connsiteY8" fmla="*/ 57340 h 168499"/>
              <a:gd name="connsiteX9" fmla="*/ 38 w 425493"/>
              <a:gd name="connsiteY9" fmla="*/ 70040 h 16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493" h="168499">
                <a:moveTo>
                  <a:pt x="38" y="70040"/>
                </a:moveTo>
                <a:cubicBezTo>
                  <a:pt x="2684" y="72686"/>
                  <a:pt x="119630" y="64748"/>
                  <a:pt x="174663" y="73215"/>
                </a:cubicBezTo>
                <a:cubicBezTo>
                  <a:pt x="229696" y="81682"/>
                  <a:pt x="317009" y="119782"/>
                  <a:pt x="330238" y="120840"/>
                </a:cubicBezTo>
                <a:cubicBezTo>
                  <a:pt x="343467" y="121898"/>
                  <a:pt x="238163" y="71628"/>
                  <a:pt x="254038" y="79565"/>
                </a:cubicBezTo>
                <a:cubicBezTo>
                  <a:pt x="269913" y="87502"/>
                  <a:pt x="426546" y="166877"/>
                  <a:pt x="425488" y="168465"/>
                </a:cubicBezTo>
                <a:cubicBezTo>
                  <a:pt x="424430" y="170053"/>
                  <a:pt x="303779" y="117136"/>
                  <a:pt x="247688" y="89090"/>
                </a:cubicBezTo>
                <a:cubicBezTo>
                  <a:pt x="191597" y="61044"/>
                  <a:pt x="100580" y="4423"/>
                  <a:pt x="88938" y="190"/>
                </a:cubicBezTo>
                <a:cubicBezTo>
                  <a:pt x="77296" y="-4043"/>
                  <a:pt x="177838" y="63690"/>
                  <a:pt x="177838" y="63690"/>
                </a:cubicBezTo>
                <a:cubicBezTo>
                  <a:pt x="189480" y="73215"/>
                  <a:pt x="184188" y="56811"/>
                  <a:pt x="158788" y="57340"/>
                </a:cubicBezTo>
                <a:cubicBezTo>
                  <a:pt x="133388" y="57869"/>
                  <a:pt x="-2608" y="67394"/>
                  <a:pt x="38" y="700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ED3A381A-F571-4C68-A26E-7D95456C26B4}"/>
              </a:ext>
            </a:extLst>
          </p:cNvPr>
          <p:cNvSpPr/>
          <p:nvPr/>
        </p:nvSpPr>
        <p:spPr>
          <a:xfrm>
            <a:off x="3759200" y="4362074"/>
            <a:ext cx="584824" cy="162301"/>
          </a:xfrm>
          <a:custGeom>
            <a:avLst/>
            <a:gdLst>
              <a:gd name="connsiteX0" fmla="*/ 0 w 584824"/>
              <a:gd name="connsiteY0" fmla="*/ 162301 h 162301"/>
              <a:gd name="connsiteX1" fmla="*/ 342900 w 584824"/>
              <a:gd name="connsiteY1" fmla="*/ 25776 h 162301"/>
              <a:gd name="connsiteX2" fmla="*/ 311150 w 584824"/>
              <a:gd name="connsiteY2" fmla="*/ 38476 h 162301"/>
              <a:gd name="connsiteX3" fmla="*/ 425450 w 584824"/>
              <a:gd name="connsiteY3" fmla="*/ 48001 h 162301"/>
              <a:gd name="connsiteX4" fmla="*/ 527050 w 584824"/>
              <a:gd name="connsiteY4" fmla="*/ 105151 h 162301"/>
              <a:gd name="connsiteX5" fmla="*/ 406400 w 584824"/>
              <a:gd name="connsiteY5" fmla="*/ 376 h 162301"/>
              <a:gd name="connsiteX6" fmla="*/ 584200 w 584824"/>
              <a:gd name="connsiteY6" fmla="*/ 149601 h 162301"/>
              <a:gd name="connsiteX7" fmla="*/ 460375 w 584824"/>
              <a:gd name="connsiteY7" fmla="*/ 63876 h 162301"/>
              <a:gd name="connsiteX8" fmla="*/ 330200 w 584824"/>
              <a:gd name="connsiteY8" fmla="*/ 16251 h 162301"/>
              <a:gd name="connsiteX9" fmla="*/ 263525 w 584824"/>
              <a:gd name="connsiteY9" fmla="*/ 60701 h 162301"/>
              <a:gd name="connsiteX10" fmla="*/ 314325 w 584824"/>
              <a:gd name="connsiteY10" fmla="*/ 51176 h 162301"/>
              <a:gd name="connsiteX11" fmla="*/ 0 w 584824"/>
              <a:gd name="connsiteY11" fmla="*/ 162301 h 16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824" h="162301">
                <a:moveTo>
                  <a:pt x="0" y="162301"/>
                </a:moveTo>
                <a:cubicBezTo>
                  <a:pt x="4762" y="158068"/>
                  <a:pt x="342900" y="25776"/>
                  <a:pt x="342900" y="25776"/>
                </a:cubicBezTo>
                <a:cubicBezTo>
                  <a:pt x="394758" y="5138"/>
                  <a:pt x="297392" y="34772"/>
                  <a:pt x="311150" y="38476"/>
                </a:cubicBezTo>
                <a:cubicBezTo>
                  <a:pt x="324908" y="42180"/>
                  <a:pt x="389467" y="36888"/>
                  <a:pt x="425450" y="48001"/>
                </a:cubicBezTo>
                <a:cubicBezTo>
                  <a:pt x="461433" y="59114"/>
                  <a:pt x="530225" y="113089"/>
                  <a:pt x="527050" y="105151"/>
                </a:cubicBezTo>
                <a:cubicBezTo>
                  <a:pt x="523875" y="97213"/>
                  <a:pt x="396875" y="-7032"/>
                  <a:pt x="406400" y="376"/>
                </a:cubicBezTo>
                <a:cubicBezTo>
                  <a:pt x="415925" y="7784"/>
                  <a:pt x="575204" y="139018"/>
                  <a:pt x="584200" y="149601"/>
                </a:cubicBezTo>
                <a:cubicBezTo>
                  <a:pt x="593196" y="160184"/>
                  <a:pt x="502708" y="86101"/>
                  <a:pt x="460375" y="63876"/>
                </a:cubicBezTo>
                <a:cubicBezTo>
                  <a:pt x="418042" y="41651"/>
                  <a:pt x="363008" y="16780"/>
                  <a:pt x="330200" y="16251"/>
                </a:cubicBezTo>
                <a:cubicBezTo>
                  <a:pt x="297392" y="15722"/>
                  <a:pt x="266171" y="54880"/>
                  <a:pt x="263525" y="60701"/>
                </a:cubicBezTo>
                <a:cubicBezTo>
                  <a:pt x="260879" y="66522"/>
                  <a:pt x="352425" y="37947"/>
                  <a:pt x="314325" y="51176"/>
                </a:cubicBezTo>
                <a:lnTo>
                  <a:pt x="0" y="1623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0D548613-47C3-D4E9-0043-0B6EFF07188B}"/>
              </a:ext>
            </a:extLst>
          </p:cNvPr>
          <p:cNvSpPr/>
          <p:nvPr/>
        </p:nvSpPr>
        <p:spPr>
          <a:xfrm>
            <a:off x="3517589" y="4366631"/>
            <a:ext cx="255202" cy="387399"/>
          </a:xfrm>
          <a:custGeom>
            <a:avLst/>
            <a:gdLst>
              <a:gd name="connsiteX0" fmla="*/ 311 w 255202"/>
              <a:gd name="connsiteY0" fmla="*/ 386344 h 387399"/>
              <a:gd name="connsiteX1" fmla="*/ 133661 w 255202"/>
              <a:gd name="connsiteY1" fmla="*/ 97419 h 387399"/>
              <a:gd name="connsiteX2" fmla="*/ 51111 w 255202"/>
              <a:gd name="connsiteY2" fmla="*/ 227594 h 387399"/>
              <a:gd name="connsiteX3" fmla="*/ 254311 w 255202"/>
              <a:gd name="connsiteY3" fmla="*/ 2169 h 387399"/>
              <a:gd name="connsiteX4" fmla="*/ 127311 w 255202"/>
              <a:gd name="connsiteY4" fmla="*/ 113294 h 387399"/>
              <a:gd name="connsiteX5" fmla="*/ 178111 w 255202"/>
              <a:gd name="connsiteY5" fmla="*/ 110119 h 387399"/>
              <a:gd name="connsiteX6" fmla="*/ 98736 w 255202"/>
              <a:gd name="connsiteY6" fmla="*/ 192669 h 387399"/>
              <a:gd name="connsiteX7" fmla="*/ 311 w 255202"/>
              <a:gd name="connsiteY7" fmla="*/ 386344 h 38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202" h="387399">
                <a:moveTo>
                  <a:pt x="311" y="386344"/>
                </a:moveTo>
                <a:cubicBezTo>
                  <a:pt x="6132" y="370469"/>
                  <a:pt x="125194" y="123877"/>
                  <a:pt x="133661" y="97419"/>
                </a:cubicBezTo>
                <a:cubicBezTo>
                  <a:pt x="142128" y="70961"/>
                  <a:pt x="31003" y="243469"/>
                  <a:pt x="51111" y="227594"/>
                </a:cubicBezTo>
                <a:cubicBezTo>
                  <a:pt x="71219" y="211719"/>
                  <a:pt x="241611" y="21219"/>
                  <a:pt x="254311" y="2169"/>
                </a:cubicBezTo>
                <a:cubicBezTo>
                  <a:pt x="267011" y="-16881"/>
                  <a:pt x="140011" y="95302"/>
                  <a:pt x="127311" y="113294"/>
                </a:cubicBezTo>
                <a:cubicBezTo>
                  <a:pt x="114611" y="131286"/>
                  <a:pt x="182873" y="96890"/>
                  <a:pt x="178111" y="110119"/>
                </a:cubicBezTo>
                <a:cubicBezTo>
                  <a:pt x="173349" y="123348"/>
                  <a:pt x="125724" y="150865"/>
                  <a:pt x="98736" y="192669"/>
                </a:cubicBezTo>
                <a:cubicBezTo>
                  <a:pt x="71749" y="234473"/>
                  <a:pt x="-5510" y="402219"/>
                  <a:pt x="311" y="3863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51C42C5F-50A9-3816-2872-20F616A8D137}"/>
              </a:ext>
            </a:extLst>
          </p:cNvPr>
          <p:cNvSpPr/>
          <p:nvPr/>
        </p:nvSpPr>
        <p:spPr>
          <a:xfrm>
            <a:off x="3530251" y="4375104"/>
            <a:ext cx="470313" cy="308094"/>
          </a:xfrm>
          <a:custGeom>
            <a:avLst/>
            <a:gdLst>
              <a:gd name="connsiteX0" fmla="*/ 349 w 470313"/>
              <a:gd name="connsiteY0" fmla="*/ 308021 h 308094"/>
              <a:gd name="connsiteX1" fmla="*/ 349599 w 470313"/>
              <a:gd name="connsiteY1" fmla="*/ 130221 h 308094"/>
              <a:gd name="connsiteX2" fmla="*/ 270224 w 470313"/>
              <a:gd name="connsiteY2" fmla="*/ 146096 h 308094"/>
              <a:gd name="connsiteX3" fmla="*/ 470249 w 470313"/>
              <a:gd name="connsiteY3" fmla="*/ 46 h 308094"/>
              <a:gd name="connsiteX4" fmla="*/ 292449 w 470313"/>
              <a:gd name="connsiteY4" fmla="*/ 130221 h 308094"/>
              <a:gd name="connsiteX5" fmla="*/ 321024 w 470313"/>
              <a:gd name="connsiteY5" fmla="*/ 136571 h 308094"/>
              <a:gd name="connsiteX6" fmla="*/ 254349 w 470313"/>
              <a:gd name="connsiteY6" fmla="*/ 171496 h 308094"/>
              <a:gd name="connsiteX7" fmla="*/ 282924 w 470313"/>
              <a:gd name="connsiteY7" fmla="*/ 152446 h 308094"/>
              <a:gd name="connsiteX8" fmla="*/ 349 w 470313"/>
              <a:gd name="connsiteY8" fmla="*/ 308021 h 30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13" h="308094">
                <a:moveTo>
                  <a:pt x="349" y="308021"/>
                </a:moveTo>
                <a:cubicBezTo>
                  <a:pt x="11461" y="304317"/>
                  <a:pt x="304620" y="157208"/>
                  <a:pt x="349599" y="130221"/>
                </a:cubicBezTo>
                <a:cubicBezTo>
                  <a:pt x="394578" y="103234"/>
                  <a:pt x="250116" y="167792"/>
                  <a:pt x="270224" y="146096"/>
                </a:cubicBezTo>
                <a:cubicBezTo>
                  <a:pt x="290332" y="124400"/>
                  <a:pt x="466545" y="2692"/>
                  <a:pt x="470249" y="46"/>
                </a:cubicBezTo>
                <a:cubicBezTo>
                  <a:pt x="473953" y="-2600"/>
                  <a:pt x="317320" y="107467"/>
                  <a:pt x="292449" y="130221"/>
                </a:cubicBezTo>
                <a:cubicBezTo>
                  <a:pt x="267578" y="152975"/>
                  <a:pt x="327374" y="129692"/>
                  <a:pt x="321024" y="136571"/>
                </a:cubicBezTo>
                <a:cubicBezTo>
                  <a:pt x="314674" y="143450"/>
                  <a:pt x="260699" y="168850"/>
                  <a:pt x="254349" y="171496"/>
                </a:cubicBezTo>
                <a:cubicBezTo>
                  <a:pt x="247999" y="174142"/>
                  <a:pt x="319436" y="131279"/>
                  <a:pt x="282924" y="152446"/>
                </a:cubicBezTo>
                <a:cubicBezTo>
                  <a:pt x="246412" y="173613"/>
                  <a:pt x="-10763" y="311725"/>
                  <a:pt x="349" y="3080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6FD2C8BF-DE74-84C6-A8A5-B245FFDDD631}"/>
              </a:ext>
            </a:extLst>
          </p:cNvPr>
          <p:cNvSpPr/>
          <p:nvPr/>
        </p:nvSpPr>
        <p:spPr>
          <a:xfrm>
            <a:off x="3593654" y="4370777"/>
            <a:ext cx="339043" cy="246888"/>
          </a:xfrm>
          <a:custGeom>
            <a:avLst/>
            <a:gdLst>
              <a:gd name="connsiteX0" fmla="*/ 6796 w 339043"/>
              <a:gd name="connsiteY0" fmla="*/ 242498 h 246888"/>
              <a:gd name="connsiteX1" fmla="*/ 333821 w 339043"/>
              <a:gd name="connsiteY1" fmla="*/ 4373 h 246888"/>
              <a:gd name="connsiteX2" fmla="*/ 209996 w 339043"/>
              <a:gd name="connsiteY2" fmla="*/ 86923 h 246888"/>
              <a:gd name="connsiteX3" fmla="*/ 235396 w 339043"/>
              <a:gd name="connsiteY3" fmla="*/ 71048 h 246888"/>
              <a:gd name="connsiteX4" fmla="*/ 48071 w 339043"/>
              <a:gd name="connsiteY4" fmla="*/ 198048 h 246888"/>
              <a:gd name="connsiteX5" fmla="*/ 105221 w 339043"/>
              <a:gd name="connsiteY5" fmla="*/ 163123 h 246888"/>
              <a:gd name="connsiteX6" fmla="*/ 6796 w 339043"/>
              <a:gd name="connsiteY6" fmla="*/ 242498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043" h="246888">
                <a:moveTo>
                  <a:pt x="6796" y="242498"/>
                </a:moveTo>
                <a:cubicBezTo>
                  <a:pt x="44896" y="216040"/>
                  <a:pt x="299954" y="30302"/>
                  <a:pt x="333821" y="4373"/>
                </a:cubicBezTo>
                <a:cubicBezTo>
                  <a:pt x="367688" y="-21556"/>
                  <a:pt x="226400" y="75811"/>
                  <a:pt x="209996" y="86923"/>
                </a:cubicBezTo>
                <a:cubicBezTo>
                  <a:pt x="193592" y="98035"/>
                  <a:pt x="235396" y="71048"/>
                  <a:pt x="235396" y="71048"/>
                </a:cubicBezTo>
                <a:lnTo>
                  <a:pt x="48071" y="198048"/>
                </a:lnTo>
                <a:cubicBezTo>
                  <a:pt x="26375" y="213394"/>
                  <a:pt x="107338" y="158890"/>
                  <a:pt x="105221" y="163123"/>
                </a:cubicBezTo>
                <a:cubicBezTo>
                  <a:pt x="103104" y="167356"/>
                  <a:pt x="-31304" y="268956"/>
                  <a:pt x="6796" y="2424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18988D93-2BFE-CFB3-6C86-B9BD2B24F53A}"/>
              </a:ext>
            </a:extLst>
          </p:cNvPr>
          <p:cNvSpPr/>
          <p:nvPr/>
        </p:nvSpPr>
        <p:spPr>
          <a:xfrm>
            <a:off x="3671517" y="4397335"/>
            <a:ext cx="357588" cy="105564"/>
          </a:xfrm>
          <a:custGeom>
            <a:avLst/>
            <a:gdLst>
              <a:gd name="connsiteX0" fmla="*/ 1958 w 357588"/>
              <a:gd name="connsiteY0" fmla="*/ 104815 h 105564"/>
              <a:gd name="connsiteX1" fmla="*/ 122608 w 357588"/>
              <a:gd name="connsiteY1" fmla="*/ 15915 h 105564"/>
              <a:gd name="connsiteX2" fmla="*/ 357558 w 357588"/>
              <a:gd name="connsiteY2" fmla="*/ 6390 h 105564"/>
              <a:gd name="connsiteX3" fmla="*/ 138483 w 357588"/>
              <a:gd name="connsiteY3" fmla="*/ 3215 h 105564"/>
              <a:gd name="connsiteX4" fmla="*/ 55933 w 357588"/>
              <a:gd name="connsiteY4" fmla="*/ 54015 h 105564"/>
              <a:gd name="connsiteX5" fmla="*/ 1958 w 357588"/>
              <a:gd name="connsiteY5" fmla="*/ 104815 h 10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588" h="105564">
                <a:moveTo>
                  <a:pt x="1958" y="104815"/>
                </a:moveTo>
                <a:cubicBezTo>
                  <a:pt x="13070" y="98465"/>
                  <a:pt x="63341" y="32319"/>
                  <a:pt x="122608" y="15915"/>
                </a:cubicBezTo>
                <a:cubicBezTo>
                  <a:pt x="181875" y="-489"/>
                  <a:pt x="354912" y="8507"/>
                  <a:pt x="357558" y="6390"/>
                </a:cubicBezTo>
                <a:cubicBezTo>
                  <a:pt x="360204" y="4273"/>
                  <a:pt x="188754" y="-4722"/>
                  <a:pt x="138483" y="3215"/>
                </a:cubicBezTo>
                <a:cubicBezTo>
                  <a:pt x="88212" y="11152"/>
                  <a:pt x="82391" y="32319"/>
                  <a:pt x="55933" y="54015"/>
                </a:cubicBezTo>
                <a:cubicBezTo>
                  <a:pt x="29475" y="75711"/>
                  <a:pt x="-9154" y="111165"/>
                  <a:pt x="1958" y="1048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0D1BB216-2513-25B3-E299-9F62C65BB789}"/>
              </a:ext>
            </a:extLst>
          </p:cNvPr>
          <p:cNvSpPr/>
          <p:nvPr/>
        </p:nvSpPr>
        <p:spPr>
          <a:xfrm>
            <a:off x="4196757" y="4933757"/>
            <a:ext cx="99469" cy="181266"/>
          </a:xfrm>
          <a:custGeom>
            <a:avLst/>
            <a:gdLst>
              <a:gd name="connsiteX0" fmla="*/ 593 w 99469"/>
              <a:gd name="connsiteY0" fmla="*/ 193 h 181266"/>
              <a:gd name="connsiteX1" fmla="*/ 57743 w 99469"/>
              <a:gd name="connsiteY1" fmla="*/ 79568 h 181266"/>
              <a:gd name="connsiteX2" fmla="*/ 54568 w 99469"/>
              <a:gd name="connsiteY2" fmla="*/ 181168 h 181266"/>
              <a:gd name="connsiteX3" fmla="*/ 99018 w 99469"/>
              <a:gd name="connsiteY3" fmla="*/ 60518 h 181266"/>
              <a:gd name="connsiteX4" fmla="*/ 593 w 99469"/>
              <a:gd name="connsiteY4" fmla="*/ 193 h 18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69" h="181266">
                <a:moveTo>
                  <a:pt x="593" y="193"/>
                </a:moveTo>
                <a:cubicBezTo>
                  <a:pt x="-6286" y="3368"/>
                  <a:pt x="48747" y="49406"/>
                  <a:pt x="57743" y="79568"/>
                </a:cubicBezTo>
                <a:cubicBezTo>
                  <a:pt x="66739" y="109731"/>
                  <a:pt x="47689" y="184343"/>
                  <a:pt x="54568" y="181168"/>
                </a:cubicBezTo>
                <a:cubicBezTo>
                  <a:pt x="61447" y="177993"/>
                  <a:pt x="104310" y="87506"/>
                  <a:pt x="99018" y="60518"/>
                </a:cubicBezTo>
                <a:cubicBezTo>
                  <a:pt x="93726" y="33531"/>
                  <a:pt x="7472" y="-2982"/>
                  <a:pt x="593" y="1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4E10D36F-D17F-4E56-E962-334C5F8D6E88}"/>
              </a:ext>
            </a:extLst>
          </p:cNvPr>
          <p:cNvSpPr/>
          <p:nvPr/>
        </p:nvSpPr>
        <p:spPr>
          <a:xfrm>
            <a:off x="4017659" y="5137150"/>
            <a:ext cx="149123" cy="65585"/>
          </a:xfrm>
          <a:custGeom>
            <a:avLst/>
            <a:gdLst>
              <a:gd name="connsiteX0" fmla="*/ 1891 w 149123"/>
              <a:gd name="connsiteY0" fmla="*/ 0 h 65585"/>
              <a:gd name="connsiteX1" fmla="*/ 147941 w 149123"/>
              <a:gd name="connsiteY1" fmla="*/ 60325 h 65585"/>
              <a:gd name="connsiteX2" fmla="*/ 68566 w 149123"/>
              <a:gd name="connsiteY2" fmla="*/ 60325 h 65585"/>
              <a:gd name="connsiteX3" fmla="*/ 1891 w 149123"/>
              <a:gd name="connsiteY3" fmla="*/ 0 h 6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23" h="65585">
                <a:moveTo>
                  <a:pt x="1891" y="0"/>
                </a:moveTo>
                <a:cubicBezTo>
                  <a:pt x="15120" y="0"/>
                  <a:pt x="136829" y="50271"/>
                  <a:pt x="147941" y="60325"/>
                </a:cubicBezTo>
                <a:cubicBezTo>
                  <a:pt x="159053" y="70379"/>
                  <a:pt x="88674" y="63500"/>
                  <a:pt x="68566" y="60325"/>
                </a:cubicBezTo>
                <a:cubicBezTo>
                  <a:pt x="48458" y="57150"/>
                  <a:pt x="-11338" y="0"/>
                  <a:pt x="189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68B9C0D6-E77B-75B6-68E7-8659043DF5D5}"/>
              </a:ext>
            </a:extLst>
          </p:cNvPr>
          <p:cNvSpPr/>
          <p:nvPr/>
        </p:nvSpPr>
        <p:spPr>
          <a:xfrm>
            <a:off x="3771900" y="4813300"/>
            <a:ext cx="202410" cy="131439"/>
          </a:xfrm>
          <a:custGeom>
            <a:avLst/>
            <a:gdLst>
              <a:gd name="connsiteX0" fmla="*/ 0 w 202410"/>
              <a:gd name="connsiteY0" fmla="*/ 0 h 131439"/>
              <a:gd name="connsiteX1" fmla="*/ 196850 w 202410"/>
              <a:gd name="connsiteY1" fmla="*/ 127000 h 131439"/>
              <a:gd name="connsiteX2" fmla="*/ 152400 w 202410"/>
              <a:gd name="connsiteY2" fmla="*/ 104775 h 131439"/>
              <a:gd name="connsiteX3" fmla="*/ 0 w 202410"/>
              <a:gd name="connsiteY3" fmla="*/ 0 h 13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410" h="131439">
                <a:moveTo>
                  <a:pt x="0" y="0"/>
                </a:moveTo>
                <a:lnTo>
                  <a:pt x="196850" y="127000"/>
                </a:lnTo>
                <a:cubicBezTo>
                  <a:pt x="222250" y="144463"/>
                  <a:pt x="152400" y="104775"/>
                  <a:pt x="152400" y="1047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AC068467-5584-5DD9-CE4A-AE462635B643}"/>
              </a:ext>
            </a:extLst>
          </p:cNvPr>
          <p:cNvSpPr/>
          <p:nvPr/>
        </p:nvSpPr>
        <p:spPr>
          <a:xfrm>
            <a:off x="5389929" y="4727187"/>
            <a:ext cx="186180" cy="302224"/>
          </a:xfrm>
          <a:custGeom>
            <a:avLst/>
            <a:gdLst>
              <a:gd name="connsiteX0" fmla="*/ 185371 w 186180"/>
              <a:gd name="connsiteY0" fmla="*/ 388 h 302224"/>
              <a:gd name="connsiteX1" fmla="*/ 80596 w 186180"/>
              <a:gd name="connsiteY1" fmla="*/ 152788 h 302224"/>
              <a:gd name="connsiteX2" fmla="*/ 71071 w 186180"/>
              <a:gd name="connsiteY2" fmla="*/ 267088 h 302224"/>
              <a:gd name="connsiteX3" fmla="*/ 61546 w 186180"/>
              <a:gd name="connsiteY3" fmla="*/ 235338 h 302224"/>
              <a:gd name="connsiteX4" fmla="*/ 102821 w 186180"/>
              <a:gd name="connsiteY4" fmla="*/ 302013 h 302224"/>
              <a:gd name="connsiteX5" fmla="*/ 71071 w 186180"/>
              <a:gd name="connsiteY5" fmla="*/ 257563 h 302224"/>
              <a:gd name="connsiteX6" fmla="*/ 10746 w 186180"/>
              <a:gd name="connsiteY6" fmla="*/ 289313 h 302224"/>
              <a:gd name="connsiteX7" fmla="*/ 20271 w 186180"/>
              <a:gd name="connsiteY7" fmla="*/ 225813 h 302224"/>
              <a:gd name="connsiteX8" fmla="*/ 1221 w 186180"/>
              <a:gd name="connsiteY8" fmla="*/ 257563 h 302224"/>
              <a:gd name="connsiteX9" fmla="*/ 61546 w 186180"/>
              <a:gd name="connsiteY9" fmla="*/ 114688 h 302224"/>
              <a:gd name="connsiteX10" fmla="*/ 17096 w 186180"/>
              <a:gd name="connsiteY10" fmla="*/ 200413 h 302224"/>
              <a:gd name="connsiteX11" fmla="*/ 185371 w 186180"/>
              <a:gd name="connsiteY11" fmla="*/ 388 h 30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180" h="302224">
                <a:moveTo>
                  <a:pt x="185371" y="388"/>
                </a:moveTo>
                <a:cubicBezTo>
                  <a:pt x="195954" y="-7549"/>
                  <a:pt x="99646" y="108338"/>
                  <a:pt x="80596" y="152788"/>
                </a:cubicBezTo>
                <a:cubicBezTo>
                  <a:pt x="61546" y="197238"/>
                  <a:pt x="74246" y="253330"/>
                  <a:pt x="71071" y="267088"/>
                </a:cubicBezTo>
                <a:cubicBezTo>
                  <a:pt x="67896" y="280846"/>
                  <a:pt x="56254" y="229517"/>
                  <a:pt x="61546" y="235338"/>
                </a:cubicBezTo>
                <a:cubicBezTo>
                  <a:pt x="66838" y="241159"/>
                  <a:pt x="101234" y="298309"/>
                  <a:pt x="102821" y="302013"/>
                </a:cubicBezTo>
                <a:cubicBezTo>
                  <a:pt x="104408" y="305717"/>
                  <a:pt x="86417" y="259680"/>
                  <a:pt x="71071" y="257563"/>
                </a:cubicBezTo>
                <a:cubicBezTo>
                  <a:pt x="55725" y="255446"/>
                  <a:pt x="19213" y="294605"/>
                  <a:pt x="10746" y="289313"/>
                </a:cubicBezTo>
                <a:cubicBezTo>
                  <a:pt x="2279" y="284021"/>
                  <a:pt x="21858" y="231105"/>
                  <a:pt x="20271" y="225813"/>
                </a:cubicBezTo>
                <a:cubicBezTo>
                  <a:pt x="18684" y="220521"/>
                  <a:pt x="-5658" y="276084"/>
                  <a:pt x="1221" y="257563"/>
                </a:cubicBezTo>
                <a:cubicBezTo>
                  <a:pt x="8100" y="239042"/>
                  <a:pt x="58900" y="124213"/>
                  <a:pt x="61546" y="114688"/>
                </a:cubicBezTo>
                <a:cubicBezTo>
                  <a:pt x="64192" y="105163"/>
                  <a:pt x="-3541" y="215230"/>
                  <a:pt x="17096" y="200413"/>
                </a:cubicBezTo>
                <a:cubicBezTo>
                  <a:pt x="37733" y="185596"/>
                  <a:pt x="174788" y="8325"/>
                  <a:pt x="185371" y="3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1E0F89DE-7509-F00A-A7E1-E7CCE53D736A}"/>
              </a:ext>
            </a:extLst>
          </p:cNvPr>
          <p:cNvSpPr/>
          <p:nvPr/>
        </p:nvSpPr>
        <p:spPr>
          <a:xfrm>
            <a:off x="5470348" y="4628791"/>
            <a:ext cx="493976" cy="288169"/>
          </a:xfrm>
          <a:custGeom>
            <a:avLst/>
            <a:gdLst>
              <a:gd name="connsiteX0" fmla="*/ 3352 w 493976"/>
              <a:gd name="connsiteY0" fmla="*/ 286109 h 288169"/>
              <a:gd name="connsiteX1" fmla="*/ 139877 w 493976"/>
              <a:gd name="connsiteY1" fmla="*/ 159109 h 288169"/>
              <a:gd name="connsiteX2" fmla="*/ 358952 w 493976"/>
              <a:gd name="connsiteY2" fmla="*/ 111484 h 288169"/>
              <a:gd name="connsiteX3" fmla="*/ 492302 w 493976"/>
              <a:gd name="connsiteY3" fmla="*/ 140059 h 288169"/>
              <a:gd name="connsiteX4" fmla="*/ 435152 w 493976"/>
              <a:gd name="connsiteY4" fmla="*/ 117834 h 288169"/>
              <a:gd name="connsiteX5" fmla="*/ 454202 w 493976"/>
              <a:gd name="connsiteY5" fmla="*/ 25759 h 288169"/>
              <a:gd name="connsiteX6" fmla="*/ 400227 w 493976"/>
              <a:gd name="connsiteY6" fmla="*/ 108309 h 288169"/>
              <a:gd name="connsiteX7" fmla="*/ 403402 w 493976"/>
              <a:gd name="connsiteY7" fmla="*/ 32109 h 288169"/>
              <a:gd name="connsiteX8" fmla="*/ 333552 w 493976"/>
              <a:gd name="connsiteY8" fmla="*/ 108309 h 288169"/>
              <a:gd name="connsiteX9" fmla="*/ 349427 w 493976"/>
              <a:gd name="connsiteY9" fmla="*/ 28934 h 288169"/>
              <a:gd name="connsiteX10" fmla="*/ 285927 w 493976"/>
              <a:gd name="connsiteY10" fmla="*/ 92434 h 288169"/>
              <a:gd name="connsiteX11" fmla="*/ 295452 w 493976"/>
              <a:gd name="connsiteY11" fmla="*/ 359 h 288169"/>
              <a:gd name="connsiteX12" fmla="*/ 257352 w 493976"/>
              <a:gd name="connsiteY12" fmla="*/ 133709 h 288169"/>
              <a:gd name="connsiteX13" fmla="*/ 190677 w 493976"/>
              <a:gd name="connsiteY13" fmla="*/ 114659 h 288169"/>
              <a:gd name="connsiteX14" fmla="*/ 146227 w 493976"/>
              <a:gd name="connsiteY14" fmla="*/ 32109 h 288169"/>
              <a:gd name="connsiteX15" fmla="*/ 174802 w 493976"/>
              <a:gd name="connsiteY15" fmla="*/ 101959 h 288169"/>
              <a:gd name="connsiteX16" fmla="*/ 133527 w 493976"/>
              <a:gd name="connsiteY16" fmla="*/ 146409 h 288169"/>
              <a:gd name="connsiteX17" fmla="*/ 136702 w 493976"/>
              <a:gd name="connsiteY17" fmla="*/ 86084 h 288169"/>
              <a:gd name="connsiteX18" fmla="*/ 127177 w 493976"/>
              <a:gd name="connsiteY18" fmla="*/ 155934 h 288169"/>
              <a:gd name="connsiteX19" fmla="*/ 127177 w 493976"/>
              <a:gd name="connsiteY19" fmla="*/ 121009 h 288169"/>
              <a:gd name="connsiteX20" fmla="*/ 47802 w 493976"/>
              <a:gd name="connsiteY20" fmla="*/ 228959 h 288169"/>
              <a:gd name="connsiteX21" fmla="*/ 3352 w 493976"/>
              <a:gd name="connsiteY21" fmla="*/ 286109 h 28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3976" h="288169">
                <a:moveTo>
                  <a:pt x="3352" y="286109"/>
                </a:moveTo>
                <a:cubicBezTo>
                  <a:pt x="18698" y="274467"/>
                  <a:pt x="80610" y="188213"/>
                  <a:pt x="139877" y="159109"/>
                </a:cubicBezTo>
                <a:cubicBezTo>
                  <a:pt x="199144" y="130005"/>
                  <a:pt x="300215" y="114659"/>
                  <a:pt x="358952" y="111484"/>
                </a:cubicBezTo>
                <a:cubicBezTo>
                  <a:pt x="417690" y="108309"/>
                  <a:pt x="479602" y="139001"/>
                  <a:pt x="492302" y="140059"/>
                </a:cubicBezTo>
                <a:cubicBezTo>
                  <a:pt x="505002" y="141117"/>
                  <a:pt x="441502" y="136884"/>
                  <a:pt x="435152" y="117834"/>
                </a:cubicBezTo>
                <a:cubicBezTo>
                  <a:pt x="428802" y="98784"/>
                  <a:pt x="460023" y="27346"/>
                  <a:pt x="454202" y="25759"/>
                </a:cubicBezTo>
                <a:cubicBezTo>
                  <a:pt x="448381" y="24171"/>
                  <a:pt x="408694" y="107251"/>
                  <a:pt x="400227" y="108309"/>
                </a:cubicBezTo>
                <a:cubicBezTo>
                  <a:pt x="391760" y="109367"/>
                  <a:pt x="414514" y="32109"/>
                  <a:pt x="403402" y="32109"/>
                </a:cubicBezTo>
                <a:cubicBezTo>
                  <a:pt x="392290" y="32109"/>
                  <a:pt x="342548" y="108838"/>
                  <a:pt x="333552" y="108309"/>
                </a:cubicBezTo>
                <a:cubicBezTo>
                  <a:pt x="324556" y="107780"/>
                  <a:pt x="357364" y="31580"/>
                  <a:pt x="349427" y="28934"/>
                </a:cubicBezTo>
                <a:cubicBezTo>
                  <a:pt x="341490" y="26288"/>
                  <a:pt x="294923" y="97196"/>
                  <a:pt x="285927" y="92434"/>
                </a:cubicBezTo>
                <a:cubicBezTo>
                  <a:pt x="276931" y="87672"/>
                  <a:pt x="300214" y="-6520"/>
                  <a:pt x="295452" y="359"/>
                </a:cubicBezTo>
                <a:cubicBezTo>
                  <a:pt x="290690" y="7238"/>
                  <a:pt x="274814" y="114659"/>
                  <a:pt x="257352" y="133709"/>
                </a:cubicBezTo>
                <a:cubicBezTo>
                  <a:pt x="239890" y="152759"/>
                  <a:pt x="209198" y="131592"/>
                  <a:pt x="190677" y="114659"/>
                </a:cubicBezTo>
                <a:cubicBezTo>
                  <a:pt x="172156" y="97726"/>
                  <a:pt x="148873" y="34226"/>
                  <a:pt x="146227" y="32109"/>
                </a:cubicBezTo>
                <a:cubicBezTo>
                  <a:pt x="143581" y="29992"/>
                  <a:pt x="176919" y="82909"/>
                  <a:pt x="174802" y="101959"/>
                </a:cubicBezTo>
                <a:cubicBezTo>
                  <a:pt x="172685" y="121009"/>
                  <a:pt x="139877" y="149055"/>
                  <a:pt x="133527" y="146409"/>
                </a:cubicBezTo>
                <a:cubicBezTo>
                  <a:pt x="127177" y="143763"/>
                  <a:pt x="137760" y="84496"/>
                  <a:pt x="136702" y="86084"/>
                </a:cubicBezTo>
                <a:cubicBezTo>
                  <a:pt x="135644" y="87672"/>
                  <a:pt x="128765" y="150113"/>
                  <a:pt x="127177" y="155934"/>
                </a:cubicBezTo>
                <a:cubicBezTo>
                  <a:pt x="125590" y="161755"/>
                  <a:pt x="140406" y="108838"/>
                  <a:pt x="127177" y="121009"/>
                </a:cubicBezTo>
                <a:cubicBezTo>
                  <a:pt x="113948" y="133180"/>
                  <a:pt x="66323" y="200384"/>
                  <a:pt x="47802" y="228959"/>
                </a:cubicBezTo>
                <a:cubicBezTo>
                  <a:pt x="29281" y="257534"/>
                  <a:pt x="-11994" y="297751"/>
                  <a:pt x="3352" y="286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838140ED-2FF6-6B38-984D-4DA4810032A4}"/>
              </a:ext>
            </a:extLst>
          </p:cNvPr>
          <p:cNvSpPr/>
          <p:nvPr/>
        </p:nvSpPr>
        <p:spPr>
          <a:xfrm>
            <a:off x="5822904" y="4733371"/>
            <a:ext cx="346435" cy="229450"/>
          </a:xfrm>
          <a:custGeom>
            <a:avLst/>
            <a:gdLst>
              <a:gd name="connsiteX0" fmla="*/ 46 w 346435"/>
              <a:gd name="connsiteY0" fmla="*/ 554 h 229450"/>
              <a:gd name="connsiteX1" fmla="*/ 247696 w 346435"/>
              <a:gd name="connsiteY1" fmla="*/ 121204 h 229450"/>
              <a:gd name="connsiteX2" fmla="*/ 234996 w 346435"/>
              <a:gd name="connsiteY2" fmla="*/ 143429 h 229450"/>
              <a:gd name="connsiteX3" fmla="*/ 168321 w 346435"/>
              <a:gd name="connsiteY3" fmla="*/ 216454 h 229450"/>
              <a:gd name="connsiteX4" fmla="*/ 234996 w 346435"/>
              <a:gd name="connsiteY4" fmla="*/ 162479 h 229450"/>
              <a:gd name="connsiteX5" fmla="*/ 333421 w 346435"/>
              <a:gd name="connsiteY5" fmla="*/ 168829 h 229450"/>
              <a:gd name="connsiteX6" fmla="*/ 225471 w 346435"/>
              <a:gd name="connsiteY6" fmla="*/ 229154 h 229450"/>
              <a:gd name="connsiteX7" fmla="*/ 346121 w 346435"/>
              <a:gd name="connsiteY7" fmla="*/ 140254 h 229450"/>
              <a:gd name="connsiteX8" fmla="*/ 181021 w 346435"/>
              <a:gd name="connsiteY8" fmla="*/ 41829 h 229450"/>
              <a:gd name="connsiteX9" fmla="*/ 98471 w 346435"/>
              <a:gd name="connsiteY9" fmla="*/ 13254 h 229450"/>
              <a:gd name="connsiteX10" fmla="*/ 225471 w 346435"/>
              <a:gd name="connsiteY10" fmla="*/ 73579 h 229450"/>
              <a:gd name="connsiteX11" fmla="*/ 46 w 346435"/>
              <a:gd name="connsiteY11" fmla="*/ 554 h 22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435" h="229450">
                <a:moveTo>
                  <a:pt x="46" y="554"/>
                </a:moveTo>
                <a:cubicBezTo>
                  <a:pt x="3750" y="8491"/>
                  <a:pt x="247696" y="121204"/>
                  <a:pt x="247696" y="121204"/>
                </a:cubicBezTo>
                <a:cubicBezTo>
                  <a:pt x="286854" y="145017"/>
                  <a:pt x="248225" y="127554"/>
                  <a:pt x="234996" y="143429"/>
                </a:cubicBezTo>
                <a:cubicBezTo>
                  <a:pt x="221767" y="159304"/>
                  <a:pt x="168321" y="213279"/>
                  <a:pt x="168321" y="216454"/>
                </a:cubicBezTo>
                <a:cubicBezTo>
                  <a:pt x="168321" y="219629"/>
                  <a:pt x="207480" y="170416"/>
                  <a:pt x="234996" y="162479"/>
                </a:cubicBezTo>
                <a:cubicBezTo>
                  <a:pt x="262512" y="154542"/>
                  <a:pt x="335008" y="157717"/>
                  <a:pt x="333421" y="168829"/>
                </a:cubicBezTo>
                <a:cubicBezTo>
                  <a:pt x="331834" y="179941"/>
                  <a:pt x="223354" y="233916"/>
                  <a:pt x="225471" y="229154"/>
                </a:cubicBezTo>
                <a:cubicBezTo>
                  <a:pt x="227588" y="224392"/>
                  <a:pt x="353529" y="171475"/>
                  <a:pt x="346121" y="140254"/>
                </a:cubicBezTo>
                <a:cubicBezTo>
                  <a:pt x="338713" y="109033"/>
                  <a:pt x="222296" y="62996"/>
                  <a:pt x="181021" y="41829"/>
                </a:cubicBezTo>
                <a:cubicBezTo>
                  <a:pt x="139746" y="20662"/>
                  <a:pt x="91063" y="7962"/>
                  <a:pt x="98471" y="13254"/>
                </a:cubicBezTo>
                <a:cubicBezTo>
                  <a:pt x="105879" y="18546"/>
                  <a:pt x="237113" y="74637"/>
                  <a:pt x="225471" y="73579"/>
                </a:cubicBezTo>
                <a:cubicBezTo>
                  <a:pt x="213829" y="72521"/>
                  <a:pt x="-3658" y="-7383"/>
                  <a:pt x="46" y="5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2AFB816C-9E4D-4565-3E34-30D926266414}"/>
              </a:ext>
            </a:extLst>
          </p:cNvPr>
          <p:cNvSpPr/>
          <p:nvPr/>
        </p:nvSpPr>
        <p:spPr>
          <a:xfrm>
            <a:off x="5486627" y="4759280"/>
            <a:ext cx="190525" cy="254591"/>
          </a:xfrm>
          <a:custGeom>
            <a:avLst/>
            <a:gdLst>
              <a:gd name="connsiteX0" fmla="*/ 190273 w 190525"/>
              <a:gd name="connsiteY0" fmla="*/ 45 h 254591"/>
              <a:gd name="connsiteX1" fmla="*/ 44223 w 190525"/>
              <a:gd name="connsiteY1" fmla="*/ 133395 h 254591"/>
              <a:gd name="connsiteX2" fmla="*/ 88673 w 190525"/>
              <a:gd name="connsiteY2" fmla="*/ 66720 h 254591"/>
              <a:gd name="connsiteX3" fmla="*/ 31523 w 190525"/>
              <a:gd name="connsiteY3" fmla="*/ 174670 h 254591"/>
              <a:gd name="connsiteX4" fmla="*/ 95023 w 190525"/>
              <a:gd name="connsiteY4" fmla="*/ 254045 h 254591"/>
              <a:gd name="connsiteX5" fmla="*/ 53748 w 190525"/>
              <a:gd name="connsiteY5" fmla="*/ 206420 h 254591"/>
              <a:gd name="connsiteX6" fmla="*/ 21998 w 190525"/>
              <a:gd name="connsiteY6" fmla="*/ 142920 h 254591"/>
              <a:gd name="connsiteX7" fmla="*/ 66448 w 190525"/>
              <a:gd name="connsiteY7" fmla="*/ 54020 h 254591"/>
              <a:gd name="connsiteX8" fmla="*/ 2948 w 190525"/>
              <a:gd name="connsiteY8" fmla="*/ 117520 h 254591"/>
              <a:gd name="connsiteX9" fmla="*/ 190273 w 190525"/>
              <a:gd name="connsiteY9" fmla="*/ 45 h 2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25" h="254591">
                <a:moveTo>
                  <a:pt x="190273" y="45"/>
                </a:moveTo>
                <a:cubicBezTo>
                  <a:pt x="197152" y="2691"/>
                  <a:pt x="61156" y="122283"/>
                  <a:pt x="44223" y="133395"/>
                </a:cubicBezTo>
                <a:cubicBezTo>
                  <a:pt x="27290" y="144507"/>
                  <a:pt x="90790" y="59841"/>
                  <a:pt x="88673" y="66720"/>
                </a:cubicBezTo>
                <a:cubicBezTo>
                  <a:pt x="86556" y="73599"/>
                  <a:pt x="30465" y="143449"/>
                  <a:pt x="31523" y="174670"/>
                </a:cubicBezTo>
                <a:cubicBezTo>
                  <a:pt x="32581" y="205891"/>
                  <a:pt x="91319" y="248753"/>
                  <a:pt x="95023" y="254045"/>
                </a:cubicBezTo>
                <a:cubicBezTo>
                  <a:pt x="98727" y="259337"/>
                  <a:pt x="65919" y="224941"/>
                  <a:pt x="53748" y="206420"/>
                </a:cubicBezTo>
                <a:cubicBezTo>
                  <a:pt x="41577" y="187899"/>
                  <a:pt x="19881" y="168320"/>
                  <a:pt x="21998" y="142920"/>
                </a:cubicBezTo>
                <a:cubicBezTo>
                  <a:pt x="24115" y="117520"/>
                  <a:pt x="69623" y="58253"/>
                  <a:pt x="66448" y="54020"/>
                </a:cubicBezTo>
                <a:cubicBezTo>
                  <a:pt x="63273" y="49787"/>
                  <a:pt x="-16102" y="123341"/>
                  <a:pt x="2948" y="117520"/>
                </a:cubicBezTo>
                <a:cubicBezTo>
                  <a:pt x="21998" y="111699"/>
                  <a:pt x="183394" y="-2601"/>
                  <a:pt x="190273" y="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D9BB9776-E3EF-108E-B22F-0B9159D6A833}"/>
              </a:ext>
            </a:extLst>
          </p:cNvPr>
          <p:cNvSpPr/>
          <p:nvPr/>
        </p:nvSpPr>
        <p:spPr>
          <a:xfrm>
            <a:off x="5449494" y="4884824"/>
            <a:ext cx="679689" cy="174815"/>
          </a:xfrm>
          <a:custGeom>
            <a:avLst/>
            <a:gdLst>
              <a:gd name="connsiteX0" fmla="*/ 1981 w 679689"/>
              <a:gd name="connsiteY0" fmla="*/ 106276 h 174815"/>
              <a:gd name="connsiteX1" fmla="*/ 240106 w 679689"/>
              <a:gd name="connsiteY1" fmla="*/ 147551 h 174815"/>
              <a:gd name="connsiteX2" fmla="*/ 430606 w 679689"/>
              <a:gd name="connsiteY2" fmla="*/ 125326 h 174815"/>
              <a:gd name="connsiteX3" fmla="*/ 411556 w 679689"/>
              <a:gd name="connsiteY3" fmla="*/ 134851 h 174815"/>
              <a:gd name="connsiteX4" fmla="*/ 611581 w 679689"/>
              <a:gd name="connsiteY4" fmla="*/ 49126 h 174815"/>
              <a:gd name="connsiteX5" fmla="*/ 503631 w 679689"/>
              <a:gd name="connsiteY5" fmla="*/ 84051 h 174815"/>
              <a:gd name="connsiteX6" fmla="*/ 678256 w 679689"/>
              <a:gd name="connsiteY6" fmla="*/ 1501 h 174815"/>
              <a:gd name="connsiteX7" fmla="*/ 583006 w 679689"/>
              <a:gd name="connsiteY7" fmla="*/ 33251 h 174815"/>
              <a:gd name="connsiteX8" fmla="*/ 519506 w 679689"/>
              <a:gd name="connsiteY8" fmla="*/ 65001 h 174815"/>
              <a:gd name="connsiteX9" fmla="*/ 560781 w 679689"/>
              <a:gd name="connsiteY9" fmla="*/ 55476 h 174815"/>
              <a:gd name="connsiteX10" fmla="*/ 357581 w 679689"/>
              <a:gd name="connsiteY10" fmla="*/ 169776 h 174815"/>
              <a:gd name="connsiteX11" fmla="*/ 373456 w 679689"/>
              <a:gd name="connsiteY11" fmla="*/ 153901 h 174815"/>
              <a:gd name="connsiteX12" fmla="*/ 122631 w 679689"/>
              <a:gd name="connsiteY12" fmla="*/ 147551 h 174815"/>
              <a:gd name="connsiteX13" fmla="*/ 214706 w 679689"/>
              <a:gd name="connsiteY13" fmla="*/ 160251 h 174815"/>
              <a:gd name="connsiteX14" fmla="*/ 116281 w 679689"/>
              <a:gd name="connsiteY14" fmla="*/ 118976 h 174815"/>
              <a:gd name="connsiteX15" fmla="*/ 55956 w 679689"/>
              <a:gd name="connsiteY15" fmla="*/ 93576 h 174815"/>
              <a:gd name="connsiteX16" fmla="*/ 122631 w 679689"/>
              <a:gd name="connsiteY16" fmla="*/ 115801 h 174815"/>
              <a:gd name="connsiteX17" fmla="*/ 1981 w 679689"/>
              <a:gd name="connsiteY17" fmla="*/ 106276 h 17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9689" h="174815">
                <a:moveTo>
                  <a:pt x="1981" y="106276"/>
                </a:moveTo>
                <a:cubicBezTo>
                  <a:pt x="21560" y="111568"/>
                  <a:pt x="168669" y="144376"/>
                  <a:pt x="240106" y="147551"/>
                </a:cubicBezTo>
                <a:cubicBezTo>
                  <a:pt x="311543" y="150726"/>
                  <a:pt x="430606" y="125326"/>
                  <a:pt x="430606" y="125326"/>
                </a:cubicBezTo>
                <a:cubicBezTo>
                  <a:pt x="459181" y="123209"/>
                  <a:pt x="411556" y="134851"/>
                  <a:pt x="411556" y="134851"/>
                </a:cubicBezTo>
                <a:cubicBezTo>
                  <a:pt x="441719" y="122151"/>
                  <a:pt x="596235" y="57593"/>
                  <a:pt x="611581" y="49126"/>
                </a:cubicBezTo>
                <a:cubicBezTo>
                  <a:pt x="626927" y="40659"/>
                  <a:pt x="492519" y="91988"/>
                  <a:pt x="503631" y="84051"/>
                </a:cubicBezTo>
                <a:cubicBezTo>
                  <a:pt x="514744" y="76113"/>
                  <a:pt x="665027" y="9968"/>
                  <a:pt x="678256" y="1501"/>
                </a:cubicBezTo>
                <a:cubicBezTo>
                  <a:pt x="691485" y="-6966"/>
                  <a:pt x="609464" y="22668"/>
                  <a:pt x="583006" y="33251"/>
                </a:cubicBezTo>
                <a:cubicBezTo>
                  <a:pt x="556548" y="43834"/>
                  <a:pt x="523210" y="61297"/>
                  <a:pt x="519506" y="65001"/>
                </a:cubicBezTo>
                <a:cubicBezTo>
                  <a:pt x="515802" y="68705"/>
                  <a:pt x="587769" y="38013"/>
                  <a:pt x="560781" y="55476"/>
                </a:cubicBezTo>
                <a:cubicBezTo>
                  <a:pt x="533793" y="72939"/>
                  <a:pt x="357581" y="169776"/>
                  <a:pt x="357581" y="169776"/>
                </a:cubicBezTo>
                <a:cubicBezTo>
                  <a:pt x="326360" y="186180"/>
                  <a:pt x="412614" y="157605"/>
                  <a:pt x="373456" y="153901"/>
                </a:cubicBezTo>
                <a:cubicBezTo>
                  <a:pt x="334298" y="150197"/>
                  <a:pt x="149089" y="146493"/>
                  <a:pt x="122631" y="147551"/>
                </a:cubicBezTo>
                <a:cubicBezTo>
                  <a:pt x="96173" y="148609"/>
                  <a:pt x="215764" y="165013"/>
                  <a:pt x="214706" y="160251"/>
                </a:cubicBezTo>
                <a:cubicBezTo>
                  <a:pt x="213648" y="155489"/>
                  <a:pt x="116281" y="118976"/>
                  <a:pt x="116281" y="118976"/>
                </a:cubicBezTo>
                <a:cubicBezTo>
                  <a:pt x="89823" y="107864"/>
                  <a:pt x="54898" y="94105"/>
                  <a:pt x="55956" y="93576"/>
                </a:cubicBezTo>
                <a:cubicBezTo>
                  <a:pt x="57014" y="93047"/>
                  <a:pt x="131098" y="114214"/>
                  <a:pt x="122631" y="115801"/>
                </a:cubicBezTo>
                <a:cubicBezTo>
                  <a:pt x="114164" y="117388"/>
                  <a:pt x="-17598" y="100984"/>
                  <a:pt x="1981" y="1062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7B61FF5E-3B96-9056-CBEB-65EF43638238}"/>
              </a:ext>
            </a:extLst>
          </p:cNvPr>
          <p:cNvSpPr/>
          <p:nvPr/>
        </p:nvSpPr>
        <p:spPr>
          <a:xfrm>
            <a:off x="5443787" y="4829139"/>
            <a:ext cx="122234" cy="175210"/>
          </a:xfrm>
          <a:custGeom>
            <a:avLst/>
            <a:gdLst>
              <a:gd name="connsiteX0" fmla="*/ 121988 w 122234"/>
              <a:gd name="connsiteY0" fmla="*/ 36 h 175210"/>
              <a:gd name="connsiteX1" fmla="*/ 33088 w 122234"/>
              <a:gd name="connsiteY1" fmla="*/ 114336 h 175210"/>
              <a:gd name="connsiteX2" fmla="*/ 45788 w 122234"/>
              <a:gd name="connsiteY2" fmla="*/ 152436 h 175210"/>
              <a:gd name="connsiteX3" fmla="*/ 83888 w 122234"/>
              <a:gd name="connsiteY3" fmla="*/ 174661 h 175210"/>
              <a:gd name="connsiteX4" fmla="*/ 17213 w 122234"/>
              <a:gd name="connsiteY4" fmla="*/ 130211 h 175210"/>
              <a:gd name="connsiteX5" fmla="*/ 48963 w 122234"/>
              <a:gd name="connsiteY5" fmla="*/ 66711 h 175210"/>
              <a:gd name="connsiteX6" fmla="*/ 1338 w 122234"/>
              <a:gd name="connsiteY6" fmla="*/ 127036 h 175210"/>
              <a:gd name="connsiteX7" fmla="*/ 121988 w 122234"/>
              <a:gd name="connsiteY7" fmla="*/ 36 h 17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34" h="175210">
                <a:moveTo>
                  <a:pt x="121988" y="36"/>
                </a:moveTo>
                <a:cubicBezTo>
                  <a:pt x="127280" y="-2081"/>
                  <a:pt x="45788" y="88936"/>
                  <a:pt x="33088" y="114336"/>
                </a:cubicBezTo>
                <a:cubicBezTo>
                  <a:pt x="20388" y="139736"/>
                  <a:pt x="37321" y="142382"/>
                  <a:pt x="45788" y="152436"/>
                </a:cubicBezTo>
                <a:cubicBezTo>
                  <a:pt x="54255" y="162490"/>
                  <a:pt x="88650" y="178365"/>
                  <a:pt x="83888" y="174661"/>
                </a:cubicBezTo>
                <a:cubicBezTo>
                  <a:pt x="79126" y="170957"/>
                  <a:pt x="23034" y="148203"/>
                  <a:pt x="17213" y="130211"/>
                </a:cubicBezTo>
                <a:cubicBezTo>
                  <a:pt x="11392" y="112219"/>
                  <a:pt x="51609" y="67240"/>
                  <a:pt x="48963" y="66711"/>
                </a:cubicBezTo>
                <a:cubicBezTo>
                  <a:pt x="46317" y="66182"/>
                  <a:pt x="-9245" y="132328"/>
                  <a:pt x="1338" y="127036"/>
                </a:cubicBezTo>
                <a:cubicBezTo>
                  <a:pt x="11921" y="121744"/>
                  <a:pt x="116696" y="2153"/>
                  <a:pt x="121988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DF25E301-F3F7-D251-8B8A-CC2C9468F92D}"/>
              </a:ext>
            </a:extLst>
          </p:cNvPr>
          <p:cNvSpPr/>
          <p:nvPr/>
        </p:nvSpPr>
        <p:spPr>
          <a:xfrm>
            <a:off x="5594310" y="4738582"/>
            <a:ext cx="335008" cy="291826"/>
          </a:xfrm>
          <a:custGeom>
            <a:avLst/>
            <a:gdLst>
              <a:gd name="connsiteX0" fmla="*/ 54015 w 335008"/>
              <a:gd name="connsiteY0" fmla="*/ 36618 h 291826"/>
              <a:gd name="connsiteX1" fmla="*/ 40 w 335008"/>
              <a:gd name="connsiteY1" fmla="*/ 122343 h 291826"/>
              <a:gd name="connsiteX2" fmla="*/ 47665 w 335008"/>
              <a:gd name="connsiteY2" fmla="*/ 255693 h 291826"/>
              <a:gd name="connsiteX3" fmla="*/ 174665 w 335008"/>
              <a:gd name="connsiteY3" fmla="*/ 287443 h 291826"/>
              <a:gd name="connsiteX4" fmla="*/ 244515 w 335008"/>
              <a:gd name="connsiteY4" fmla="*/ 277918 h 291826"/>
              <a:gd name="connsiteX5" fmla="*/ 327065 w 335008"/>
              <a:gd name="connsiteY5" fmla="*/ 163618 h 291826"/>
              <a:gd name="connsiteX6" fmla="*/ 327065 w 335008"/>
              <a:gd name="connsiteY6" fmla="*/ 96943 h 291826"/>
              <a:gd name="connsiteX7" fmla="*/ 285790 w 335008"/>
              <a:gd name="connsiteY7" fmla="*/ 11218 h 291826"/>
              <a:gd name="connsiteX8" fmla="*/ 215940 w 335008"/>
              <a:gd name="connsiteY8" fmla="*/ 1693 h 291826"/>
              <a:gd name="connsiteX9" fmla="*/ 114340 w 335008"/>
              <a:gd name="connsiteY9" fmla="*/ 17568 h 291826"/>
              <a:gd name="connsiteX10" fmla="*/ 54015 w 335008"/>
              <a:gd name="connsiteY10" fmla="*/ 36618 h 29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5008" h="291826">
                <a:moveTo>
                  <a:pt x="54015" y="36618"/>
                </a:moveTo>
                <a:cubicBezTo>
                  <a:pt x="34965" y="54080"/>
                  <a:pt x="1098" y="85831"/>
                  <a:pt x="40" y="122343"/>
                </a:cubicBezTo>
                <a:cubicBezTo>
                  <a:pt x="-1018" y="158855"/>
                  <a:pt x="18561" y="228176"/>
                  <a:pt x="47665" y="255693"/>
                </a:cubicBezTo>
                <a:cubicBezTo>
                  <a:pt x="76769" y="283210"/>
                  <a:pt x="141857" y="283739"/>
                  <a:pt x="174665" y="287443"/>
                </a:cubicBezTo>
                <a:cubicBezTo>
                  <a:pt x="207473" y="291147"/>
                  <a:pt x="219115" y="298556"/>
                  <a:pt x="244515" y="277918"/>
                </a:cubicBezTo>
                <a:cubicBezTo>
                  <a:pt x="269915" y="257280"/>
                  <a:pt x="313307" y="193780"/>
                  <a:pt x="327065" y="163618"/>
                </a:cubicBezTo>
                <a:cubicBezTo>
                  <a:pt x="340823" y="133456"/>
                  <a:pt x="333944" y="122343"/>
                  <a:pt x="327065" y="96943"/>
                </a:cubicBezTo>
                <a:cubicBezTo>
                  <a:pt x="320186" y="71543"/>
                  <a:pt x="304311" y="27093"/>
                  <a:pt x="285790" y="11218"/>
                </a:cubicBezTo>
                <a:cubicBezTo>
                  <a:pt x="267269" y="-4657"/>
                  <a:pt x="244515" y="635"/>
                  <a:pt x="215940" y="1693"/>
                </a:cubicBezTo>
                <a:cubicBezTo>
                  <a:pt x="187365" y="2751"/>
                  <a:pt x="140269" y="13864"/>
                  <a:pt x="114340" y="17568"/>
                </a:cubicBezTo>
                <a:cubicBezTo>
                  <a:pt x="88411" y="21272"/>
                  <a:pt x="73065" y="19156"/>
                  <a:pt x="54015" y="366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D01B4FC0-B88C-E8E2-F674-37352CCAFECD}"/>
              </a:ext>
            </a:extLst>
          </p:cNvPr>
          <p:cNvSpPr/>
          <p:nvPr/>
        </p:nvSpPr>
        <p:spPr>
          <a:xfrm rot="21063382">
            <a:off x="5690455" y="4782479"/>
            <a:ext cx="53761" cy="125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B7AF52E0-1348-1234-8B9A-FDE2D55ED540}"/>
              </a:ext>
            </a:extLst>
          </p:cNvPr>
          <p:cNvSpPr/>
          <p:nvPr/>
        </p:nvSpPr>
        <p:spPr>
          <a:xfrm>
            <a:off x="5452223" y="4711463"/>
            <a:ext cx="208975" cy="219636"/>
          </a:xfrm>
          <a:custGeom>
            <a:avLst/>
            <a:gdLst>
              <a:gd name="connsiteX0" fmla="*/ 2427 w 208975"/>
              <a:gd name="connsiteY0" fmla="*/ 219312 h 219636"/>
              <a:gd name="connsiteX1" fmla="*/ 138952 w 208975"/>
              <a:gd name="connsiteY1" fmla="*/ 92312 h 219636"/>
              <a:gd name="connsiteX2" fmla="*/ 84977 w 208975"/>
              <a:gd name="connsiteY2" fmla="*/ 101837 h 219636"/>
              <a:gd name="connsiteX3" fmla="*/ 208802 w 208975"/>
              <a:gd name="connsiteY3" fmla="*/ 237 h 219636"/>
              <a:gd name="connsiteX4" fmla="*/ 53227 w 208975"/>
              <a:gd name="connsiteY4" fmla="*/ 73262 h 219636"/>
              <a:gd name="connsiteX5" fmla="*/ 84977 w 208975"/>
              <a:gd name="connsiteY5" fmla="*/ 57387 h 219636"/>
              <a:gd name="connsiteX6" fmla="*/ 53227 w 208975"/>
              <a:gd name="connsiteY6" fmla="*/ 127237 h 219636"/>
              <a:gd name="connsiteX7" fmla="*/ 2427 w 208975"/>
              <a:gd name="connsiteY7" fmla="*/ 219312 h 21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975" h="219636">
                <a:moveTo>
                  <a:pt x="2427" y="219312"/>
                </a:moveTo>
                <a:cubicBezTo>
                  <a:pt x="16714" y="213491"/>
                  <a:pt x="125194" y="111891"/>
                  <a:pt x="138952" y="92312"/>
                </a:cubicBezTo>
                <a:cubicBezTo>
                  <a:pt x="152710" y="72733"/>
                  <a:pt x="73335" y="117183"/>
                  <a:pt x="84977" y="101837"/>
                </a:cubicBezTo>
                <a:cubicBezTo>
                  <a:pt x="96619" y="86491"/>
                  <a:pt x="214094" y="4999"/>
                  <a:pt x="208802" y="237"/>
                </a:cubicBezTo>
                <a:cubicBezTo>
                  <a:pt x="203510" y="-4526"/>
                  <a:pt x="73864" y="63737"/>
                  <a:pt x="53227" y="73262"/>
                </a:cubicBezTo>
                <a:cubicBezTo>
                  <a:pt x="32590" y="82787"/>
                  <a:pt x="84977" y="48391"/>
                  <a:pt x="84977" y="57387"/>
                </a:cubicBezTo>
                <a:cubicBezTo>
                  <a:pt x="84977" y="66383"/>
                  <a:pt x="65398" y="103424"/>
                  <a:pt x="53227" y="127237"/>
                </a:cubicBezTo>
                <a:cubicBezTo>
                  <a:pt x="41056" y="151049"/>
                  <a:pt x="-11860" y="225133"/>
                  <a:pt x="2427" y="2193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45353DC0-5E03-5CE4-46C4-8F04FEB04E39}"/>
              </a:ext>
            </a:extLst>
          </p:cNvPr>
          <p:cNvSpPr/>
          <p:nvPr/>
        </p:nvSpPr>
        <p:spPr>
          <a:xfrm>
            <a:off x="5613400" y="4667250"/>
            <a:ext cx="587822" cy="225536"/>
          </a:xfrm>
          <a:custGeom>
            <a:avLst/>
            <a:gdLst>
              <a:gd name="connsiteX0" fmla="*/ 0 w 587822"/>
              <a:gd name="connsiteY0" fmla="*/ 57150 h 225536"/>
              <a:gd name="connsiteX1" fmla="*/ 244475 w 587822"/>
              <a:gd name="connsiteY1" fmla="*/ 25400 h 225536"/>
              <a:gd name="connsiteX2" fmla="*/ 406400 w 587822"/>
              <a:gd name="connsiteY2" fmla="*/ 69850 h 225536"/>
              <a:gd name="connsiteX3" fmla="*/ 400050 w 587822"/>
              <a:gd name="connsiteY3" fmla="*/ 60325 h 225536"/>
              <a:gd name="connsiteX4" fmla="*/ 511175 w 587822"/>
              <a:gd name="connsiteY4" fmla="*/ 155575 h 225536"/>
              <a:gd name="connsiteX5" fmla="*/ 587375 w 587822"/>
              <a:gd name="connsiteY5" fmla="*/ 225425 h 225536"/>
              <a:gd name="connsiteX6" fmla="*/ 536575 w 587822"/>
              <a:gd name="connsiteY6" fmla="*/ 139700 h 225536"/>
              <a:gd name="connsiteX7" fmla="*/ 415925 w 587822"/>
              <a:gd name="connsiteY7" fmla="*/ 22225 h 225536"/>
              <a:gd name="connsiteX8" fmla="*/ 415925 w 587822"/>
              <a:gd name="connsiteY8" fmla="*/ 50800 h 225536"/>
              <a:gd name="connsiteX9" fmla="*/ 215900 w 587822"/>
              <a:gd name="connsiteY9" fmla="*/ 6350 h 225536"/>
              <a:gd name="connsiteX10" fmla="*/ 238125 w 587822"/>
              <a:gd name="connsiteY10" fmla="*/ 0 h 225536"/>
              <a:gd name="connsiteX11" fmla="*/ 0 w 587822"/>
              <a:gd name="connsiteY11" fmla="*/ 57150 h 2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7822" h="225536">
                <a:moveTo>
                  <a:pt x="0" y="57150"/>
                </a:moveTo>
                <a:cubicBezTo>
                  <a:pt x="88371" y="40216"/>
                  <a:pt x="176742" y="23283"/>
                  <a:pt x="244475" y="25400"/>
                </a:cubicBezTo>
                <a:cubicBezTo>
                  <a:pt x="312208" y="27517"/>
                  <a:pt x="406400" y="69850"/>
                  <a:pt x="406400" y="69850"/>
                </a:cubicBezTo>
                <a:cubicBezTo>
                  <a:pt x="432329" y="75671"/>
                  <a:pt x="382588" y="46038"/>
                  <a:pt x="400050" y="60325"/>
                </a:cubicBezTo>
                <a:cubicBezTo>
                  <a:pt x="417512" y="74612"/>
                  <a:pt x="479954" y="128058"/>
                  <a:pt x="511175" y="155575"/>
                </a:cubicBezTo>
                <a:cubicBezTo>
                  <a:pt x="542396" y="183092"/>
                  <a:pt x="583142" y="228071"/>
                  <a:pt x="587375" y="225425"/>
                </a:cubicBezTo>
                <a:cubicBezTo>
                  <a:pt x="591608" y="222779"/>
                  <a:pt x="565150" y="173567"/>
                  <a:pt x="536575" y="139700"/>
                </a:cubicBezTo>
                <a:cubicBezTo>
                  <a:pt x="508000" y="105833"/>
                  <a:pt x="436033" y="37042"/>
                  <a:pt x="415925" y="22225"/>
                </a:cubicBezTo>
                <a:cubicBezTo>
                  <a:pt x="395817" y="7408"/>
                  <a:pt x="449263" y="53446"/>
                  <a:pt x="415925" y="50800"/>
                </a:cubicBezTo>
                <a:cubicBezTo>
                  <a:pt x="382588" y="48154"/>
                  <a:pt x="215900" y="6350"/>
                  <a:pt x="215900" y="6350"/>
                </a:cubicBezTo>
                <a:lnTo>
                  <a:pt x="238125" y="0"/>
                </a:lnTo>
                <a:lnTo>
                  <a:pt x="0" y="571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B6D97A19-FCFE-CA7E-7D91-CE4860606085}"/>
              </a:ext>
            </a:extLst>
          </p:cNvPr>
          <p:cNvSpPr/>
          <p:nvPr/>
        </p:nvSpPr>
        <p:spPr>
          <a:xfrm>
            <a:off x="5359303" y="4708290"/>
            <a:ext cx="174838" cy="327652"/>
          </a:xfrm>
          <a:custGeom>
            <a:avLst/>
            <a:gdLst>
              <a:gd name="connsiteX0" fmla="*/ 174722 w 174838"/>
              <a:gd name="connsiteY0" fmla="*/ 235 h 327652"/>
              <a:gd name="connsiteX1" fmla="*/ 28672 w 174838"/>
              <a:gd name="connsiteY1" fmla="*/ 225660 h 327652"/>
              <a:gd name="connsiteX2" fmla="*/ 54072 w 174838"/>
              <a:gd name="connsiteY2" fmla="*/ 187560 h 327652"/>
              <a:gd name="connsiteX3" fmla="*/ 97 w 174838"/>
              <a:gd name="connsiteY3" fmla="*/ 327260 h 327652"/>
              <a:gd name="connsiteX4" fmla="*/ 69947 w 174838"/>
              <a:gd name="connsiteY4" fmla="*/ 136760 h 327652"/>
              <a:gd name="connsiteX5" fmla="*/ 54072 w 174838"/>
              <a:gd name="connsiteY5" fmla="*/ 181210 h 327652"/>
              <a:gd name="connsiteX6" fmla="*/ 174722 w 174838"/>
              <a:gd name="connsiteY6" fmla="*/ 235 h 3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838" h="327652">
                <a:moveTo>
                  <a:pt x="174722" y="235"/>
                </a:moveTo>
                <a:cubicBezTo>
                  <a:pt x="170489" y="7643"/>
                  <a:pt x="48780" y="194439"/>
                  <a:pt x="28672" y="225660"/>
                </a:cubicBezTo>
                <a:cubicBezTo>
                  <a:pt x="8564" y="256881"/>
                  <a:pt x="58834" y="170627"/>
                  <a:pt x="54072" y="187560"/>
                </a:cubicBezTo>
                <a:cubicBezTo>
                  <a:pt x="49310" y="204493"/>
                  <a:pt x="-2549" y="335727"/>
                  <a:pt x="97" y="327260"/>
                </a:cubicBezTo>
                <a:cubicBezTo>
                  <a:pt x="2743" y="318793"/>
                  <a:pt x="60951" y="161102"/>
                  <a:pt x="69947" y="136760"/>
                </a:cubicBezTo>
                <a:cubicBezTo>
                  <a:pt x="78943" y="112418"/>
                  <a:pt x="41372" y="199731"/>
                  <a:pt x="54072" y="181210"/>
                </a:cubicBezTo>
                <a:cubicBezTo>
                  <a:pt x="66772" y="162689"/>
                  <a:pt x="178955" y="-7173"/>
                  <a:pt x="174722" y="2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48DAA7F7-B2DA-2520-C089-AB3C59BF2D61}"/>
              </a:ext>
            </a:extLst>
          </p:cNvPr>
          <p:cNvSpPr/>
          <p:nvPr/>
        </p:nvSpPr>
        <p:spPr>
          <a:xfrm>
            <a:off x="5541326" y="4649542"/>
            <a:ext cx="266385" cy="75184"/>
          </a:xfrm>
          <a:custGeom>
            <a:avLst/>
            <a:gdLst>
              <a:gd name="connsiteX0" fmla="*/ 2224 w 266385"/>
              <a:gd name="connsiteY0" fmla="*/ 74858 h 75184"/>
              <a:gd name="connsiteX1" fmla="*/ 262574 w 266385"/>
              <a:gd name="connsiteY1" fmla="*/ 1833 h 75184"/>
              <a:gd name="connsiteX2" fmla="*/ 145099 w 266385"/>
              <a:gd name="connsiteY2" fmla="*/ 27233 h 75184"/>
              <a:gd name="connsiteX3" fmla="*/ 2224 w 266385"/>
              <a:gd name="connsiteY3" fmla="*/ 74858 h 7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385" h="75184">
                <a:moveTo>
                  <a:pt x="2224" y="74858"/>
                </a:moveTo>
                <a:cubicBezTo>
                  <a:pt x="21803" y="70625"/>
                  <a:pt x="238762" y="9770"/>
                  <a:pt x="262574" y="1833"/>
                </a:cubicBezTo>
                <a:cubicBezTo>
                  <a:pt x="286387" y="-6105"/>
                  <a:pt x="192724" y="13475"/>
                  <a:pt x="145099" y="27233"/>
                </a:cubicBezTo>
                <a:cubicBezTo>
                  <a:pt x="97474" y="40991"/>
                  <a:pt x="-17355" y="79091"/>
                  <a:pt x="2224" y="748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71BC6A9A-CF51-7A91-A766-435D77FF3B9A}"/>
              </a:ext>
            </a:extLst>
          </p:cNvPr>
          <p:cNvSpPr/>
          <p:nvPr/>
        </p:nvSpPr>
        <p:spPr>
          <a:xfrm>
            <a:off x="5422509" y="5000609"/>
            <a:ext cx="470352" cy="76638"/>
          </a:xfrm>
          <a:custGeom>
            <a:avLst/>
            <a:gdLst>
              <a:gd name="connsiteX0" fmla="*/ 391 w 470352"/>
              <a:gd name="connsiteY0" fmla="*/ 16 h 76638"/>
              <a:gd name="connsiteX1" fmla="*/ 263916 w 470352"/>
              <a:gd name="connsiteY1" fmla="*/ 60341 h 76638"/>
              <a:gd name="connsiteX2" fmla="*/ 238516 w 470352"/>
              <a:gd name="connsiteY2" fmla="*/ 66691 h 76638"/>
              <a:gd name="connsiteX3" fmla="*/ 470291 w 470352"/>
              <a:gd name="connsiteY3" fmla="*/ 66691 h 76638"/>
              <a:gd name="connsiteX4" fmla="*/ 260741 w 470352"/>
              <a:gd name="connsiteY4" fmla="*/ 76216 h 76638"/>
              <a:gd name="connsiteX5" fmla="*/ 178191 w 470352"/>
              <a:gd name="connsiteY5" fmla="*/ 50816 h 76638"/>
              <a:gd name="connsiteX6" fmla="*/ 203591 w 470352"/>
              <a:gd name="connsiteY6" fmla="*/ 53991 h 76638"/>
              <a:gd name="connsiteX7" fmla="*/ 391 w 470352"/>
              <a:gd name="connsiteY7" fmla="*/ 16 h 7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352" h="76638">
                <a:moveTo>
                  <a:pt x="391" y="16"/>
                </a:moveTo>
                <a:cubicBezTo>
                  <a:pt x="10445" y="1074"/>
                  <a:pt x="224229" y="49229"/>
                  <a:pt x="263916" y="60341"/>
                </a:cubicBezTo>
                <a:cubicBezTo>
                  <a:pt x="303604" y="71454"/>
                  <a:pt x="204120" y="65633"/>
                  <a:pt x="238516" y="66691"/>
                </a:cubicBezTo>
                <a:cubicBezTo>
                  <a:pt x="272912" y="67749"/>
                  <a:pt x="466587" y="65104"/>
                  <a:pt x="470291" y="66691"/>
                </a:cubicBezTo>
                <a:cubicBezTo>
                  <a:pt x="473995" y="68278"/>
                  <a:pt x="309424" y="78862"/>
                  <a:pt x="260741" y="76216"/>
                </a:cubicBezTo>
                <a:cubicBezTo>
                  <a:pt x="212058" y="73570"/>
                  <a:pt x="187716" y="54520"/>
                  <a:pt x="178191" y="50816"/>
                </a:cubicBezTo>
                <a:cubicBezTo>
                  <a:pt x="168666" y="47112"/>
                  <a:pt x="230049" y="59812"/>
                  <a:pt x="203591" y="53991"/>
                </a:cubicBezTo>
                <a:cubicBezTo>
                  <a:pt x="177133" y="48170"/>
                  <a:pt x="-9663" y="-1042"/>
                  <a:pt x="391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EDC25184-0127-0F93-CF92-3B5DAD02521B}"/>
              </a:ext>
            </a:extLst>
          </p:cNvPr>
          <p:cNvSpPr/>
          <p:nvPr/>
        </p:nvSpPr>
        <p:spPr>
          <a:xfrm>
            <a:off x="6029282" y="4832322"/>
            <a:ext cx="308243" cy="155809"/>
          </a:xfrm>
          <a:custGeom>
            <a:avLst/>
            <a:gdLst>
              <a:gd name="connsiteX0" fmla="*/ 43 w 308243"/>
              <a:gd name="connsiteY0" fmla="*/ 155603 h 155809"/>
              <a:gd name="connsiteX1" fmla="*/ 168318 w 308243"/>
              <a:gd name="connsiteY1" fmla="*/ 76228 h 155809"/>
              <a:gd name="connsiteX2" fmla="*/ 308018 w 308243"/>
              <a:gd name="connsiteY2" fmla="*/ 25428 h 155809"/>
              <a:gd name="connsiteX3" fmla="*/ 200068 w 308243"/>
              <a:gd name="connsiteY3" fmla="*/ 31778 h 155809"/>
              <a:gd name="connsiteX4" fmla="*/ 165143 w 308243"/>
              <a:gd name="connsiteY4" fmla="*/ 28 h 155809"/>
              <a:gd name="connsiteX5" fmla="*/ 212768 w 308243"/>
              <a:gd name="connsiteY5" fmla="*/ 38128 h 155809"/>
              <a:gd name="connsiteX6" fmla="*/ 120693 w 308243"/>
              <a:gd name="connsiteY6" fmla="*/ 69878 h 155809"/>
              <a:gd name="connsiteX7" fmla="*/ 184193 w 308243"/>
              <a:gd name="connsiteY7" fmla="*/ 50828 h 155809"/>
              <a:gd name="connsiteX8" fmla="*/ 43 w 308243"/>
              <a:gd name="connsiteY8" fmla="*/ 155603 h 15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243" h="155809">
                <a:moveTo>
                  <a:pt x="43" y="155603"/>
                </a:moveTo>
                <a:cubicBezTo>
                  <a:pt x="-2603" y="159836"/>
                  <a:pt x="116989" y="97924"/>
                  <a:pt x="168318" y="76228"/>
                </a:cubicBezTo>
                <a:cubicBezTo>
                  <a:pt x="219647" y="54532"/>
                  <a:pt x="302726" y="32836"/>
                  <a:pt x="308018" y="25428"/>
                </a:cubicBezTo>
                <a:cubicBezTo>
                  <a:pt x="313310" y="18020"/>
                  <a:pt x="223880" y="36011"/>
                  <a:pt x="200068" y="31778"/>
                </a:cubicBezTo>
                <a:cubicBezTo>
                  <a:pt x="176256" y="27545"/>
                  <a:pt x="163026" y="-1030"/>
                  <a:pt x="165143" y="28"/>
                </a:cubicBezTo>
                <a:cubicBezTo>
                  <a:pt x="167260" y="1086"/>
                  <a:pt x="220176" y="26486"/>
                  <a:pt x="212768" y="38128"/>
                </a:cubicBezTo>
                <a:cubicBezTo>
                  <a:pt x="205360" y="49770"/>
                  <a:pt x="125455" y="67761"/>
                  <a:pt x="120693" y="69878"/>
                </a:cubicBezTo>
                <a:cubicBezTo>
                  <a:pt x="115931" y="71995"/>
                  <a:pt x="205360" y="36011"/>
                  <a:pt x="184193" y="50828"/>
                </a:cubicBezTo>
                <a:cubicBezTo>
                  <a:pt x="163026" y="65645"/>
                  <a:pt x="2689" y="151370"/>
                  <a:pt x="43" y="1556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2000BFE5-C0B4-D6F7-A1FD-0D2A481403C7}"/>
              </a:ext>
            </a:extLst>
          </p:cNvPr>
          <p:cNvSpPr/>
          <p:nvPr/>
        </p:nvSpPr>
        <p:spPr>
          <a:xfrm>
            <a:off x="5343525" y="4962525"/>
            <a:ext cx="181709" cy="251568"/>
          </a:xfrm>
          <a:custGeom>
            <a:avLst/>
            <a:gdLst>
              <a:gd name="connsiteX0" fmla="*/ 0 w 181709"/>
              <a:gd name="connsiteY0" fmla="*/ 0 h 251568"/>
              <a:gd name="connsiteX1" fmla="*/ 111125 w 181709"/>
              <a:gd name="connsiteY1" fmla="*/ 127000 h 251568"/>
              <a:gd name="connsiteX2" fmla="*/ 98425 w 181709"/>
              <a:gd name="connsiteY2" fmla="*/ 104775 h 251568"/>
              <a:gd name="connsiteX3" fmla="*/ 180975 w 181709"/>
              <a:gd name="connsiteY3" fmla="*/ 250825 h 251568"/>
              <a:gd name="connsiteX4" fmla="*/ 136525 w 181709"/>
              <a:gd name="connsiteY4" fmla="*/ 158750 h 251568"/>
              <a:gd name="connsiteX5" fmla="*/ 95250 w 181709"/>
              <a:gd name="connsiteY5" fmla="*/ 95250 h 251568"/>
              <a:gd name="connsiteX6" fmla="*/ 168275 w 181709"/>
              <a:gd name="connsiteY6" fmla="*/ 139700 h 251568"/>
              <a:gd name="connsiteX7" fmla="*/ 114300 w 181709"/>
              <a:gd name="connsiteY7" fmla="*/ 95250 h 251568"/>
              <a:gd name="connsiteX8" fmla="*/ 0 w 181709"/>
              <a:gd name="connsiteY8" fmla="*/ 0 h 25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09" h="251568">
                <a:moveTo>
                  <a:pt x="0" y="0"/>
                </a:moveTo>
                <a:cubicBezTo>
                  <a:pt x="47360" y="54769"/>
                  <a:pt x="94721" y="109538"/>
                  <a:pt x="111125" y="127000"/>
                </a:cubicBezTo>
                <a:cubicBezTo>
                  <a:pt x="127529" y="144463"/>
                  <a:pt x="98425" y="104775"/>
                  <a:pt x="98425" y="104775"/>
                </a:cubicBezTo>
                <a:cubicBezTo>
                  <a:pt x="110067" y="125412"/>
                  <a:pt x="174625" y="241829"/>
                  <a:pt x="180975" y="250825"/>
                </a:cubicBezTo>
                <a:cubicBezTo>
                  <a:pt x="187325" y="259821"/>
                  <a:pt x="150812" y="184679"/>
                  <a:pt x="136525" y="158750"/>
                </a:cubicBezTo>
                <a:cubicBezTo>
                  <a:pt x="122238" y="132821"/>
                  <a:pt x="89958" y="98425"/>
                  <a:pt x="95250" y="95250"/>
                </a:cubicBezTo>
                <a:cubicBezTo>
                  <a:pt x="100542" y="92075"/>
                  <a:pt x="165100" y="139700"/>
                  <a:pt x="168275" y="139700"/>
                </a:cubicBezTo>
                <a:cubicBezTo>
                  <a:pt x="171450" y="139700"/>
                  <a:pt x="114300" y="95250"/>
                  <a:pt x="114300" y="95250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14E8C72D-C444-D7A8-26F4-DAE19118082A}"/>
              </a:ext>
            </a:extLst>
          </p:cNvPr>
          <p:cNvSpPr/>
          <p:nvPr/>
        </p:nvSpPr>
        <p:spPr>
          <a:xfrm>
            <a:off x="5721299" y="4619625"/>
            <a:ext cx="439906" cy="150559"/>
          </a:xfrm>
          <a:custGeom>
            <a:avLst/>
            <a:gdLst>
              <a:gd name="connsiteX0" fmla="*/ 51 w 439906"/>
              <a:gd name="connsiteY0" fmla="*/ 25400 h 150559"/>
              <a:gd name="connsiteX1" fmla="*/ 298501 w 439906"/>
              <a:gd name="connsiteY1" fmla="*/ 22225 h 150559"/>
              <a:gd name="connsiteX2" fmla="*/ 263576 w 439906"/>
              <a:gd name="connsiteY2" fmla="*/ 22225 h 150559"/>
              <a:gd name="connsiteX3" fmla="*/ 342951 w 439906"/>
              <a:gd name="connsiteY3" fmla="*/ 25400 h 150559"/>
              <a:gd name="connsiteX4" fmla="*/ 323901 w 439906"/>
              <a:gd name="connsiteY4" fmla="*/ 0 h 150559"/>
              <a:gd name="connsiteX5" fmla="*/ 438201 w 439906"/>
              <a:gd name="connsiteY5" fmla="*/ 149225 h 150559"/>
              <a:gd name="connsiteX6" fmla="*/ 384226 w 439906"/>
              <a:gd name="connsiteY6" fmla="*/ 69850 h 150559"/>
              <a:gd name="connsiteX7" fmla="*/ 273101 w 439906"/>
              <a:gd name="connsiteY7" fmla="*/ 9525 h 150559"/>
              <a:gd name="connsiteX8" fmla="*/ 323901 w 439906"/>
              <a:gd name="connsiteY8" fmla="*/ 22225 h 150559"/>
              <a:gd name="connsiteX9" fmla="*/ 51 w 439906"/>
              <a:gd name="connsiteY9" fmla="*/ 25400 h 15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9906" h="150559">
                <a:moveTo>
                  <a:pt x="51" y="25400"/>
                </a:moveTo>
                <a:cubicBezTo>
                  <a:pt x="-4182" y="25400"/>
                  <a:pt x="254580" y="22754"/>
                  <a:pt x="298501" y="22225"/>
                </a:cubicBezTo>
                <a:cubicBezTo>
                  <a:pt x="342422" y="21696"/>
                  <a:pt x="256168" y="21696"/>
                  <a:pt x="263576" y="22225"/>
                </a:cubicBezTo>
                <a:cubicBezTo>
                  <a:pt x="270984" y="22754"/>
                  <a:pt x="332897" y="29104"/>
                  <a:pt x="342951" y="25400"/>
                </a:cubicBezTo>
                <a:cubicBezTo>
                  <a:pt x="353005" y="21696"/>
                  <a:pt x="323901" y="0"/>
                  <a:pt x="323901" y="0"/>
                </a:cubicBezTo>
                <a:cubicBezTo>
                  <a:pt x="339776" y="20637"/>
                  <a:pt x="428147" y="137583"/>
                  <a:pt x="438201" y="149225"/>
                </a:cubicBezTo>
                <a:cubicBezTo>
                  <a:pt x="448255" y="160867"/>
                  <a:pt x="411743" y="93133"/>
                  <a:pt x="384226" y="69850"/>
                </a:cubicBezTo>
                <a:cubicBezTo>
                  <a:pt x="356709" y="46567"/>
                  <a:pt x="283155" y="17462"/>
                  <a:pt x="273101" y="9525"/>
                </a:cubicBezTo>
                <a:cubicBezTo>
                  <a:pt x="263047" y="1588"/>
                  <a:pt x="367822" y="17992"/>
                  <a:pt x="323901" y="22225"/>
                </a:cubicBezTo>
                <a:cubicBezTo>
                  <a:pt x="279980" y="26458"/>
                  <a:pt x="4284" y="25400"/>
                  <a:pt x="51" y="254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074EE6B6-7A2D-F14D-8EC0-25593A84295E}"/>
              </a:ext>
            </a:extLst>
          </p:cNvPr>
          <p:cNvSpPr/>
          <p:nvPr/>
        </p:nvSpPr>
        <p:spPr>
          <a:xfrm>
            <a:off x="5170263" y="4240439"/>
            <a:ext cx="218242" cy="298736"/>
          </a:xfrm>
          <a:custGeom>
            <a:avLst/>
            <a:gdLst>
              <a:gd name="connsiteX0" fmla="*/ 214537 w 218242"/>
              <a:gd name="connsiteY0" fmla="*/ 4536 h 298736"/>
              <a:gd name="connsiteX1" fmla="*/ 20862 w 218242"/>
              <a:gd name="connsiteY1" fmla="*/ 198211 h 298736"/>
              <a:gd name="connsiteX2" fmla="*/ 52612 w 218242"/>
              <a:gd name="connsiteY2" fmla="*/ 147411 h 298736"/>
              <a:gd name="connsiteX3" fmla="*/ 1812 w 218242"/>
              <a:gd name="connsiteY3" fmla="*/ 296636 h 298736"/>
              <a:gd name="connsiteX4" fmla="*/ 24037 w 218242"/>
              <a:gd name="connsiteY4" fmla="*/ 226786 h 298736"/>
              <a:gd name="connsiteX5" fmla="*/ 141512 w 218242"/>
              <a:gd name="connsiteY5" fmla="*/ 112486 h 298736"/>
              <a:gd name="connsiteX6" fmla="*/ 78012 w 218242"/>
              <a:gd name="connsiteY6" fmla="*/ 166461 h 298736"/>
              <a:gd name="connsiteX7" fmla="*/ 144687 w 218242"/>
              <a:gd name="connsiteY7" fmla="*/ 68036 h 298736"/>
              <a:gd name="connsiteX8" fmla="*/ 214537 w 218242"/>
              <a:gd name="connsiteY8" fmla="*/ 4536 h 29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242" h="298736">
                <a:moveTo>
                  <a:pt x="214537" y="4536"/>
                </a:moveTo>
                <a:cubicBezTo>
                  <a:pt x="193899" y="26232"/>
                  <a:pt x="47849" y="174399"/>
                  <a:pt x="20862" y="198211"/>
                </a:cubicBezTo>
                <a:cubicBezTo>
                  <a:pt x="-6125" y="222023"/>
                  <a:pt x="55787" y="131007"/>
                  <a:pt x="52612" y="147411"/>
                </a:cubicBezTo>
                <a:cubicBezTo>
                  <a:pt x="49437" y="163815"/>
                  <a:pt x="6574" y="283407"/>
                  <a:pt x="1812" y="296636"/>
                </a:cubicBezTo>
                <a:cubicBezTo>
                  <a:pt x="-2950" y="309865"/>
                  <a:pt x="754" y="257478"/>
                  <a:pt x="24037" y="226786"/>
                </a:cubicBezTo>
                <a:cubicBezTo>
                  <a:pt x="47320" y="196094"/>
                  <a:pt x="132516" y="122540"/>
                  <a:pt x="141512" y="112486"/>
                </a:cubicBezTo>
                <a:cubicBezTo>
                  <a:pt x="150508" y="102432"/>
                  <a:pt x="77483" y="173869"/>
                  <a:pt x="78012" y="166461"/>
                </a:cubicBezTo>
                <a:cubicBezTo>
                  <a:pt x="78541" y="159053"/>
                  <a:pt x="125637" y="91319"/>
                  <a:pt x="144687" y="68036"/>
                </a:cubicBezTo>
                <a:cubicBezTo>
                  <a:pt x="163737" y="44753"/>
                  <a:pt x="235175" y="-17160"/>
                  <a:pt x="214537" y="45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CE5DE9B3-36E8-9448-EBE1-0C8CBBD4D96B}"/>
              </a:ext>
            </a:extLst>
          </p:cNvPr>
          <p:cNvSpPr/>
          <p:nvPr/>
        </p:nvSpPr>
        <p:spPr>
          <a:xfrm>
            <a:off x="5206596" y="4183079"/>
            <a:ext cx="424060" cy="341549"/>
          </a:xfrm>
          <a:custGeom>
            <a:avLst/>
            <a:gdLst>
              <a:gd name="connsiteX0" fmla="*/ 404 w 424060"/>
              <a:gd name="connsiteY0" fmla="*/ 341296 h 341549"/>
              <a:gd name="connsiteX1" fmla="*/ 282979 w 424060"/>
              <a:gd name="connsiteY1" fmla="*/ 96821 h 341549"/>
              <a:gd name="connsiteX2" fmla="*/ 219479 w 424060"/>
              <a:gd name="connsiteY2" fmla="*/ 144446 h 341549"/>
              <a:gd name="connsiteX3" fmla="*/ 422679 w 424060"/>
              <a:gd name="connsiteY3" fmla="*/ 1571 h 341549"/>
              <a:gd name="connsiteX4" fmla="*/ 305204 w 424060"/>
              <a:gd name="connsiteY4" fmla="*/ 71421 h 341549"/>
              <a:gd name="connsiteX5" fmla="*/ 235354 w 424060"/>
              <a:gd name="connsiteY5" fmla="*/ 122221 h 341549"/>
              <a:gd name="connsiteX6" fmla="*/ 263929 w 424060"/>
              <a:gd name="connsiteY6" fmla="*/ 80946 h 341549"/>
              <a:gd name="connsiteX7" fmla="*/ 187729 w 424060"/>
              <a:gd name="connsiteY7" fmla="*/ 192071 h 341549"/>
              <a:gd name="connsiteX8" fmla="*/ 219479 w 424060"/>
              <a:gd name="connsiteY8" fmla="*/ 144446 h 341549"/>
              <a:gd name="connsiteX9" fmla="*/ 404 w 424060"/>
              <a:gd name="connsiteY9" fmla="*/ 341296 h 34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4060" h="341549">
                <a:moveTo>
                  <a:pt x="404" y="341296"/>
                </a:moveTo>
                <a:cubicBezTo>
                  <a:pt x="10987" y="333359"/>
                  <a:pt x="246467" y="129629"/>
                  <a:pt x="282979" y="96821"/>
                </a:cubicBezTo>
                <a:cubicBezTo>
                  <a:pt x="319492" y="64013"/>
                  <a:pt x="196196" y="160321"/>
                  <a:pt x="219479" y="144446"/>
                </a:cubicBezTo>
                <a:cubicBezTo>
                  <a:pt x="242762" y="128571"/>
                  <a:pt x="408392" y="13742"/>
                  <a:pt x="422679" y="1571"/>
                </a:cubicBezTo>
                <a:cubicBezTo>
                  <a:pt x="436966" y="-10600"/>
                  <a:pt x="336425" y="51313"/>
                  <a:pt x="305204" y="71421"/>
                </a:cubicBezTo>
                <a:cubicBezTo>
                  <a:pt x="273983" y="91529"/>
                  <a:pt x="242233" y="120634"/>
                  <a:pt x="235354" y="122221"/>
                </a:cubicBezTo>
                <a:cubicBezTo>
                  <a:pt x="228475" y="123808"/>
                  <a:pt x="263929" y="80946"/>
                  <a:pt x="263929" y="80946"/>
                </a:cubicBezTo>
                <a:lnTo>
                  <a:pt x="187729" y="192071"/>
                </a:lnTo>
                <a:cubicBezTo>
                  <a:pt x="180321" y="202654"/>
                  <a:pt x="248583" y="120634"/>
                  <a:pt x="219479" y="144446"/>
                </a:cubicBezTo>
                <a:cubicBezTo>
                  <a:pt x="190375" y="168258"/>
                  <a:pt x="-10179" y="349233"/>
                  <a:pt x="404" y="3412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7866667F-1289-C0F0-FA58-90A13155F8F9}"/>
              </a:ext>
            </a:extLst>
          </p:cNvPr>
          <p:cNvSpPr/>
          <p:nvPr/>
        </p:nvSpPr>
        <p:spPr>
          <a:xfrm>
            <a:off x="5246493" y="4293203"/>
            <a:ext cx="366325" cy="272451"/>
          </a:xfrm>
          <a:custGeom>
            <a:avLst/>
            <a:gdLst>
              <a:gd name="connsiteX0" fmla="*/ 122432 w 366325"/>
              <a:gd name="connsiteY0" fmla="*/ 272447 h 272451"/>
              <a:gd name="connsiteX1" fmla="*/ 1782 w 366325"/>
              <a:gd name="connsiteY1" fmla="*/ 221647 h 272451"/>
              <a:gd name="connsiteX2" fmla="*/ 52582 w 366325"/>
              <a:gd name="connsiteY2" fmla="*/ 234347 h 272451"/>
              <a:gd name="connsiteX3" fmla="*/ 84332 w 366325"/>
              <a:gd name="connsiteY3" fmla="*/ 193072 h 272451"/>
              <a:gd name="connsiteX4" fmla="*/ 363732 w 366325"/>
              <a:gd name="connsiteY4" fmla="*/ 2572 h 272451"/>
              <a:gd name="connsiteX5" fmla="*/ 214507 w 366325"/>
              <a:gd name="connsiteY5" fmla="*/ 91472 h 272451"/>
              <a:gd name="connsiteX6" fmla="*/ 58932 w 366325"/>
              <a:gd name="connsiteY6" fmla="*/ 212122 h 272451"/>
              <a:gd name="connsiteX7" fmla="*/ 90682 w 366325"/>
              <a:gd name="connsiteY7" fmla="*/ 183547 h 272451"/>
              <a:gd name="connsiteX8" fmla="*/ 43057 w 366325"/>
              <a:gd name="connsiteY8" fmla="*/ 218472 h 272451"/>
              <a:gd name="connsiteX9" fmla="*/ 122432 w 366325"/>
              <a:gd name="connsiteY9" fmla="*/ 272447 h 27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325" h="272451">
                <a:moveTo>
                  <a:pt x="122432" y="272447"/>
                </a:moveTo>
                <a:cubicBezTo>
                  <a:pt x="115553" y="272976"/>
                  <a:pt x="13424" y="227997"/>
                  <a:pt x="1782" y="221647"/>
                </a:cubicBezTo>
                <a:cubicBezTo>
                  <a:pt x="-9860" y="215297"/>
                  <a:pt x="38824" y="239109"/>
                  <a:pt x="52582" y="234347"/>
                </a:cubicBezTo>
                <a:cubicBezTo>
                  <a:pt x="66340" y="229585"/>
                  <a:pt x="32474" y="231701"/>
                  <a:pt x="84332" y="193072"/>
                </a:cubicBezTo>
                <a:cubicBezTo>
                  <a:pt x="136190" y="154443"/>
                  <a:pt x="342036" y="19505"/>
                  <a:pt x="363732" y="2572"/>
                </a:cubicBezTo>
                <a:cubicBezTo>
                  <a:pt x="385428" y="-14361"/>
                  <a:pt x="265307" y="56547"/>
                  <a:pt x="214507" y="91472"/>
                </a:cubicBezTo>
                <a:cubicBezTo>
                  <a:pt x="163707" y="126397"/>
                  <a:pt x="79569" y="196776"/>
                  <a:pt x="58932" y="212122"/>
                </a:cubicBezTo>
                <a:cubicBezTo>
                  <a:pt x="38295" y="227468"/>
                  <a:pt x="93328" y="182489"/>
                  <a:pt x="90682" y="183547"/>
                </a:cubicBezTo>
                <a:cubicBezTo>
                  <a:pt x="88036" y="184605"/>
                  <a:pt x="40411" y="204185"/>
                  <a:pt x="43057" y="218472"/>
                </a:cubicBezTo>
                <a:cubicBezTo>
                  <a:pt x="45703" y="232759"/>
                  <a:pt x="129311" y="271918"/>
                  <a:pt x="122432" y="2724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28147E13-5D0C-6EA4-E1AE-27E5C3DEBAD2}"/>
              </a:ext>
            </a:extLst>
          </p:cNvPr>
          <p:cNvSpPr/>
          <p:nvPr/>
        </p:nvSpPr>
        <p:spPr>
          <a:xfrm>
            <a:off x="5571986" y="4124230"/>
            <a:ext cx="422785" cy="146212"/>
          </a:xfrm>
          <a:custGeom>
            <a:avLst/>
            <a:gdLst>
              <a:gd name="connsiteX0" fmla="*/ 139 w 422785"/>
              <a:gd name="connsiteY0" fmla="*/ 146145 h 146212"/>
              <a:gd name="connsiteX1" fmla="*/ 231914 w 422785"/>
              <a:gd name="connsiteY1" fmla="*/ 54070 h 146212"/>
              <a:gd name="connsiteX2" fmla="*/ 203339 w 422785"/>
              <a:gd name="connsiteY2" fmla="*/ 85820 h 146212"/>
              <a:gd name="connsiteX3" fmla="*/ 171589 w 422785"/>
              <a:gd name="connsiteY3" fmla="*/ 133445 h 146212"/>
              <a:gd name="connsiteX4" fmla="*/ 422414 w 422785"/>
              <a:gd name="connsiteY4" fmla="*/ 95 h 146212"/>
              <a:gd name="connsiteX5" fmla="*/ 228739 w 422785"/>
              <a:gd name="connsiteY5" fmla="*/ 111220 h 146212"/>
              <a:gd name="connsiteX6" fmla="*/ 263664 w 422785"/>
              <a:gd name="connsiteY6" fmla="*/ 57245 h 146212"/>
              <a:gd name="connsiteX7" fmla="*/ 168414 w 422785"/>
              <a:gd name="connsiteY7" fmla="*/ 104870 h 146212"/>
              <a:gd name="connsiteX8" fmla="*/ 196989 w 422785"/>
              <a:gd name="connsiteY8" fmla="*/ 69945 h 146212"/>
              <a:gd name="connsiteX9" fmla="*/ 139 w 422785"/>
              <a:gd name="connsiteY9" fmla="*/ 146145 h 14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785" h="146212">
                <a:moveTo>
                  <a:pt x="139" y="146145"/>
                </a:moveTo>
                <a:cubicBezTo>
                  <a:pt x="5960" y="143499"/>
                  <a:pt x="198047" y="64124"/>
                  <a:pt x="231914" y="54070"/>
                </a:cubicBezTo>
                <a:cubicBezTo>
                  <a:pt x="265781" y="44016"/>
                  <a:pt x="213393" y="72591"/>
                  <a:pt x="203339" y="85820"/>
                </a:cubicBezTo>
                <a:cubicBezTo>
                  <a:pt x="193285" y="99049"/>
                  <a:pt x="135077" y="147732"/>
                  <a:pt x="171589" y="133445"/>
                </a:cubicBezTo>
                <a:cubicBezTo>
                  <a:pt x="208101" y="119158"/>
                  <a:pt x="412889" y="3799"/>
                  <a:pt x="422414" y="95"/>
                </a:cubicBezTo>
                <a:cubicBezTo>
                  <a:pt x="431939" y="-3609"/>
                  <a:pt x="255197" y="101695"/>
                  <a:pt x="228739" y="111220"/>
                </a:cubicBezTo>
                <a:cubicBezTo>
                  <a:pt x="202281" y="120745"/>
                  <a:pt x="273718" y="58303"/>
                  <a:pt x="263664" y="57245"/>
                </a:cubicBezTo>
                <a:cubicBezTo>
                  <a:pt x="253610" y="56187"/>
                  <a:pt x="179526" y="102753"/>
                  <a:pt x="168414" y="104870"/>
                </a:cubicBezTo>
                <a:cubicBezTo>
                  <a:pt x="157302" y="106987"/>
                  <a:pt x="221860" y="67299"/>
                  <a:pt x="196989" y="69945"/>
                </a:cubicBezTo>
                <a:cubicBezTo>
                  <a:pt x="172118" y="72591"/>
                  <a:pt x="-5682" y="148791"/>
                  <a:pt x="139" y="1461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EF0BA1DF-5498-755F-5BA6-C78C2F50F433}"/>
              </a:ext>
            </a:extLst>
          </p:cNvPr>
          <p:cNvSpPr/>
          <p:nvPr/>
        </p:nvSpPr>
        <p:spPr>
          <a:xfrm>
            <a:off x="5478278" y="4126373"/>
            <a:ext cx="331020" cy="202474"/>
          </a:xfrm>
          <a:custGeom>
            <a:avLst/>
            <a:gdLst>
              <a:gd name="connsiteX0" fmla="*/ 1772 w 331020"/>
              <a:gd name="connsiteY0" fmla="*/ 201152 h 202474"/>
              <a:gd name="connsiteX1" fmla="*/ 328797 w 331020"/>
              <a:gd name="connsiteY1" fmla="*/ 1127 h 202474"/>
              <a:gd name="connsiteX2" fmla="*/ 147822 w 331020"/>
              <a:gd name="connsiteY2" fmla="*/ 118602 h 202474"/>
              <a:gd name="connsiteX3" fmla="*/ 195447 w 331020"/>
              <a:gd name="connsiteY3" fmla="*/ 90027 h 202474"/>
              <a:gd name="connsiteX4" fmla="*/ 1772 w 331020"/>
              <a:gd name="connsiteY4" fmla="*/ 201152 h 20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20" h="202474">
                <a:moveTo>
                  <a:pt x="1772" y="201152"/>
                </a:moveTo>
                <a:cubicBezTo>
                  <a:pt x="23997" y="186335"/>
                  <a:pt x="304455" y="14885"/>
                  <a:pt x="328797" y="1127"/>
                </a:cubicBezTo>
                <a:cubicBezTo>
                  <a:pt x="353139" y="-12631"/>
                  <a:pt x="170047" y="103785"/>
                  <a:pt x="147822" y="118602"/>
                </a:cubicBezTo>
                <a:cubicBezTo>
                  <a:pt x="125597" y="133419"/>
                  <a:pt x="217672" y="78385"/>
                  <a:pt x="195447" y="90027"/>
                </a:cubicBezTo>
                <a:cubicBezTo>
                  <a:pt x="173222" y="101669"/>
                  <a:pt x="-20453" y="215969"/>
                  <a:pt x="1772" y="2011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972B5423-BBC8-EE3D-D147-A461956E6BCB}"/>
              </a:ext>
            </a:extLst>
          </p:cNvPr>
          <p:cNvSpPr/>
          <p:nvPr/>
        </p:nvSpPr>
        <p:spPr>
          <a:xfrm>
            <a:off x="5464175" y="4368434"/>
            <a:ext cx="356104" cy="130560"/>
          </a:xfrm>
          <a:custGeom>
            <a:avLst/>
            <a:gdLst>
              <a:gd name="connsiteX0" fmla="*/ 0 w 356104"/>
              <a:gd name="connsiteY0" fmla="*/ 130541 h 130560"/>
              <a:gd name="connsiteX1" fmla="*/ 161925 w 356104"/>
              <a:gd name="connsiteY1" fmla="*/ 19416 h 130560"/>
              <a:gd name="connsiteX2" fmla="*/ 355600 w 356104"/>
              <a:gd name="connsiteY2" fmla="*/ 28941 h 130560"/>
              <a:gd name="connsiteX3" fmla="*/ 222250 w 356104"/>
              <a:gd name="connsiteY3" fmla="*/ 16241 h 130560"/>
              <a:gd name="connsiteX4" fmla="*/ 123825 w 356104"/>
              <a:gd name="connsiteY4" fmla="*/ 6716 h 130560"/>
              <a:gd name="connsiteX5" fmla="*/ 161925 w 356104"/>
              <a:gd name="connsiteY5" fmla="*/ 9891 h 130560"/>
              <a:gd name="connsiteX6" fmla="*/ 0 w 356104"/>
              <a:gd name="connsiteY6" fmla="*/ 130541 h 13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104" h="130560">
                <a:moveTo>
                  <a:pt x="0" y="130541"/>
                </a:moveTo>
                <a:cubicBezTo>
                  <a:pt x="0" y="132128"/>
                  <a:pt x="102658" y="36349"/>
                  <a:pt x="161925" y="19416"/>
                </a:cubicBezTo>
                <a:cubicBezTo>
                  <a:pt x="221192" y="2483"/>
                  <a:pt x="345546" y="29470"/>
                  <a:pt x="355600" y="28941"/>
                </a:cubicBezTo>
                <a:cubicBezTo>
                  <a:pt x="365654" y="28412"/>
                  <a:pt x="222250" y="16241"/>
                  <a:pt x="222250" y="16241"/>
                </a:cubicBezTo>
                <a:lnTo>
                  <a:pt x="123825" y="6716"/>
                </a:lnTo>
                <a:cubicBezTo>
                  <a:pt x="113771" y="5658"/>
                  <a:pt x="179917" y="-9688"/>
                  <a:pt x="161925" y="9891"/>
                </a:cubicBezTo>
                <a:cubicBezTo>
                  <a:pt x="143933" y="29470"/>
                  <a:pt x="0" y="128954"/>
                  <a:pt x="0" y="1305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EDCB7D1B-C61C-1A46-46A3-7BDEB534C3C8}"/>
              </a:ext>
            </a:extLst>
          </p:cNvPr>
          <p:cNvSpPr/>
          <p:nvPr/>
        </p:nvSpPr>
        <p:spPr>
          <a:xfrm>
            <a:off x="5525352" y="4181633"/>
            <a:ext cx="578490" cy="208453"/>
          </a:xfrm>
          <a:custGeom>
            <a:avLst/>
            <a:gdLst>
              <a:gd name="connsiteX0" fmla="*/ 11848 w 578490"/>
              <a:gd name="connsiteY0" fmla="*/ 203042 h 208453"/>
              <a:gd name="connsiteX1" fmla="*/ 503973 w 578490"/>
              <a:gd name="connsiteY1" fmla="*/ 6192 h 208453"/>
              <a:gd name="connsiteX2" fmla="*/ 405548 w 578490"/>
              <a:gd name="connsiteY2" fmla="*/ 50642 h 208453"/>
              <a:gd name="connsiteX3" fmla="*/ 392848 w 578490"/>
              <a:gd name="connsiteY3" fmla="*/ 63342 h 208453"/>
              <a:gd name="connsiteX4" fmla="*/ 573823 w 578490"/>
              <a:gd name="connsiteY4" fmla="*/ 161767 h 208453"/>
              <a:gd name="connsiteX5" fmla="*/ 510323 w 578490"/>
              <a:gd name="connsiteY5" fmla="*/ 139542 h 208453"/>
              <a:gd name="connsiteX6" fmla="*/ 351573 w 578490"/>
              <a:gd name="connsiteY6" fmla="*/ 69692 h 208453"/>
              <a:gd name="connsiteX7" fmla="*/ 313473 w 578490"/>
              <a:gd name="connsiteY7" fmla="*/ 82392 h 208453"/>
              <a:gd name="connsiteX8" fmla="*/ 230923 w 578490"/>
              <a:gd name="connsiteY8" fmla="*/ 123667 h 208453"/>
              <a:gd name="connsiteX9" fmla="*/ 319823 w 578490"/>
              <a:gd name="connsiteY9" fmla="*/ 164942 h 208453"/>
              <a:gd name="connsiteX10" fmla="*/ 243623 w 578490"/>
              <a:gd name="connsiteY10" fmla="*/ 139542 h 208453"/>
              <a:gd name="connsiteX11" fmla="*/ 157898 w 578490"/>
              <a:gd name="connsiteY11" fmla="*/ 152242 h 208453"/>
              <a:gd name="connsiteX12" fmla="*/ 11848 w 578490"/>
              <a:gd name="connsiteY12" fmla="*/ 203042 h 20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8490" h="208453">
                <a:moveTo>
                  <a:pt x="11848" y="203042"/>
                </a:moveTo>
                <a:cubicBezTo>
                  <a:pt x="69527" y="178700"/>
                  <a:pt x="438356" y="31592"/>
                  <a:pt x="503973" y="6192"/>
                </a:cubicBezTo>
                <a:cubicBezTo>
                  <a:pt x="569590" y="-19208"/>
                  <a:pt x="424069" y="41117"/>
                  <a:pt x="405548" y="50642"/>
                </a:cubicBezTo>
                <a:cubicBezTo>
                  <a:pt x="387027" y="60167"/>
                  <a:pt x="364802" y="44821"/>
                  <a:pt x="392848" y="63342"/>
                </a:cubicBezTo>
                <a:cubicBezTo>
                  <a:pt x="420894" y="81863"/>
                  <a:pt x="554244" y="149067"/>
                  <a:pt x="573823" y="161767"/>
                </a:cubicBezTo>
                <a:cubicBezTo>
                  <a:pt x="593402" y="174467"/>
                  <a:pt x="547365" y="154888"/>
                  <a:pt x="510323" y="139542"/>
                </a:cubicBezTo>
                <a:cubicBezTo>
                  <a:pt x="473281" y="124196"/>
                  <a:pt x="384381" y="79217"/>
                  <a:pt x="351573" y="69692"/>
                </a:cubicBezTo>
                <a:cubicBezTo>
                  <a:pt x="318765" y="60167"/>
                  <a:pt x="333581" y="73396"/>
                  <a:pt x="313473" y="82392"/>
                </a:cubicBezTo>
                <a:cubicBezTo>
                  <a:pt x="293365" y="91388"/>
                  <a:pt x="229865" y="109909"/>
                  <a:pt x="230923" y="123667"/>
                </a:cubicBezTo>
                <a:cubicBezTo>
                  <a:pt x="231981" y="137425"/>
                  <a:pt x="317706" y="162296"/>
                  <a:pt x="319823" y="164942"/>
                </a:cubicBezTo>
                <a:cubicBezTo>
                  <a:pt x="321940" y="167588"/>
                  <a:pt x="270611" y="141659"/>
                  <a:pt x="243623" y="139542"/>
                </a:cubicBezTo>
                <a:cubicBezTo>
                  <a:pt x="216636" y="137425"/>
                  <a:pt x="191765" y="142188"/>
                  <a:pt x="157898" y="152242"/>
                </a:cubicBezTo>
                <a:cubicBezTo>
                  <a:pt x="124031" y="162296"/>
                  <a:pt x="-45831" y="227384"/>
                  <a:pt x="11848" y="2030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8AFAD383-2C82-785C-F672-6CA3C140D31D}"/>
              </a:ext>
            </a:extLst>
          </p:cNvPr>
          <p:cNvSpPr/>
          <p:nvPr/>
        </p:nvSpPr>
        <p:spPr>
          <a:xfrm>
            <a:off x="5563919" y="4307332"/>
            <a:ext cx="559861" cy="115702"/>
          </a:xfrm>
          <a:custGeom>
            <a:avLst/>
            <a:gdLst>
              <a:gd name="connsiteX0" fmla="*/ 1856 w 559861"/>
              <a:gd name="connsiteY0" fmla="*/ 115443 h 115702"/>
              <a:gd name="connsiteX1" fmla="*/ 357456 w 559861"/>
              <a:gd name="connsiteY1" fmla="*/ 4318 h 115702"/>
              <a:gd name="connsiteX2" fmla="*/ 328881 w 559861"/>
              <a:gd name="connsiteY2" fmla="*/ 23368 h 115702"/>
              <a:gd name="connsiteX3" fmla="*/ 557481 w 559861"/>
              <a:gd name="connsiteY3" fmla="*/ 29718 h 115702"/>
              <a:gd name="connsiteX4" fmla="*/ 443181 w 559861"/>
              <a:gd name="connsiteY4" fmla="*/ 29718 h 115702"/>
              <a:gd name="connsiteX5" fmla="*/ 360631 w 559861"/>
              <a:gd name="connsiteY5" fmla="*/ 67818 h 115702"/>
              <a:gd name="connsiteX6" fmla="*/ 389206 w 559861"/>
              <a:gd name="connsiteY6" fmla="*/ 32893 h 115702"/>
              <a:gd name="connsiteX7" fmla="*/ 290781 w 559861"/>
              <a:gd name="connsiteY7" fmla="*/ 20193 h 115702"/>
              <a:gd name="connsiteX8" fmla="*/ 227281 w 559861"/>
              <a:gd name="connsiteY8" fmla="*/ 83693 h 115702"/>
              <a:gd name="connsiteX9" fmla="*/ 252681 w 559861"/>
              <a:gd name="connsiteY9" fmla="*/ 32893 h 115702"/>
              <a:gd name="connsiteX10" fmla="*/ 176481 w 559861"/>
              <a:gd name="connsiteY10" fmla="*/ 74168 h 115702"/>
              <a:gd name="connsiteX11" fmla="*/ 214581 w 559861"/>
              <a:gd name="connsiteY11" fmla="*/ 36068 h 115702"/>
              <a:gd name="connsiteX12" fmla="*/ 1856 w 559861"/>
              <a:gd name="connsiteY12" fmla="*/ 115443 h 11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9861" h="115702">
                <a:moveTo>
                  <a:pt x="1856" y="115443"/>
                </a:moveTo>
                <a:cubicBezTo>
                  <a:pt x="25669" y="110151"/>
                  <a:pt x="302952" y="19664"/>
                  <a:pt x="357456" y="4318"/>
                </a:cubicBezTo>
                <a:cubicBezTo>
                  <a:pt x="411960" y="-11028"/>
                  <a:pt x="295543" y="19135"/>
                  <a:pt x="328881" y="23368"/>
                </a:cubicBezTo>
                <a:cubicBezTo>
                  <a:pt x="362219" y="27601"/>
                  <a:pt x="538431" y="28660"/>
                  <a:pt x="557481" y="29718"/>
                </a:cubicBezTo>
                <a:cubicBezTo>
                  <a:pt x="576531" y="30776"/>
                  <a:pt x="475989" y="23368"/>
                  <a:pt x="443181" y="29718"/>
                </a:cubicBezTo>
                <a:cubicBezTo>
                  <a:pt x="410373" y="36068"/>
                  <a:pt x="369627" y="67289"/>
                  <a:pt x="360631" y="67818"/>
                </a:cubicBezTo>
                <a:cubicBezTo>
                  <a:pt x="351635" y="68347"/>
                  <a:pt x="400848" y="40830"/>
                  <a:pt x="389206" y="32893"/>
                </a:cubicBezTo>
                <a:cubicBezTo>
                  <a:pt x="377564" y="24955"/>
                  <a:pt x="317769" y="11726"/>
                  <a:pt x="290781" y="20193"/>
                </a:cubicBezTo>
                <a:cubicBezTo>
                  <a:pt x="263793" y="28660"/>
                  <a:pt x="233631" y="81576"/>
                  <a:pt x="227281" y="83693"/>
                </a:cubicBezTo>
                <a:cubicBezTo>
                  <a:pt x="220931" y="85810"/>
                  <a:pt x="261148" y="34480"/>
                  <a:pt x="252681" y="32893"/>
                </a:cubicBezTo>
                <a:cubicBezTo>
                  <a:pt x="244214" y="31306"/>
                  <a:pt x="182831" y="73639"/>
                  <a:pt x="176481" y="74168"/>
                </a:cubicBezTo>
                <a:cubicBezTo>
                  <a:pt x="170131" y="74697"/>
                  <a:pt x="238394" y="28660"/>
                  <a:pt x="214581" y="36068"/>
                </a:cubicBezTo>
                <a:cubicBezTo>
                  <a:pt x="190769" y="43476"/>
                  <a:pt x="-21957" y="120735"/>
                  <a:pt x="1856" y="1154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DCBC2D38-C040-0D09-AAAA-895880D6F708}"/>
              </a:ext>
            </a:extLst>
          </p:cNvPr>
          <p:cNvSpPr/>
          <p:nvPr/>
        </p:nvSpPr>
        <p:spPr>
          <a:xfrm>
            <a:off x="5638800" y="4116785"/>
            <a:ext cx="303324" cy="147240"/>
          </a:xfrm>
          <a:custGeom>
            <a:avLst/>
            <a:gdLst>
              <a:gd name="connsiteX0" fmla="*/ 0 w 303324"/>
              <a:gd name="connsiteY0" fmla="*/ 147240 h 147240"/>
              <a:gd name="connsiteX1" fmla="*/ 301625 w 303324"/>
              <a:gd name="connsiteY1" fmla="*/ 1190 h 147240"/>
              <a:gd name="connsiteX2" fmla="*/ 130175 w 303324"/>
              <a:gd name="connsiteY2" fmla="*/ 74215 h 147240"/>
              <a:gd name="connsiteX3" fmla="*/ 146050 w 303324"/>
              <a:gd name="connsiteY3" fmla="*/ 64690 h 147240"/>
              <a:gd name="connsiteX4" fmla="*/ 0 w 303324"/>
              <a:gd name="connsiteY4" fmla="*/ 147240 h 14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324" h="147240">
                <a:moveTo>
                  <a:pt x="0" y="147240"/>
                </a:moveTo>
                <a:lnTo>
                  <a:pt x="301625" y="1190"/>
                </a:lnTo>
                <a:cubicBezTo>
                  <a:pt x="323321" y="-10981"/>
                  <a:pt x="130175" y="74215"/>
                  <a:pt x="130175" y="74215"/>
                </a:cubicBezTo>
                <a:cubicBezTo>
                  <a:pt x="104246" y="84798"/>
                  <a:pt x="146050" y="64690"/>
                  <a:pt x="146050" y="64690"/>
                </a:cubicBezTo>
                <a:lnTo>
                  <a:pt x="0" y="1472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F100C0C4-43E0-C80C-E77A-A8A117CA6FE3}"/>
              </a:ext>
            </a:extLst>
          </p:cNvPr>
          <p:cNvSpPr/>
          <p:nvPr/>
        </p:nvSpPr>
        <p:spPr>
          <a:xfrm>
            <a:off x="5946775" y="4143308"/>
            <a:ext cx="396268" cy="309244"/>
          </a:xfrm>
          <a:custGeom>
            <a:avLst/>
            <a:gdLst>
              <a:gd name="connsiteX0" fmla="*/ 0 w 396268"/>
              <a:gd name="connsiteY0" fmla="*/ 67 h 309244"/>
              <a:gd name="connsiteX1" fmla="*/ 200025 w 396268"/>
              <a:gd name="connsiteY1" fmla="*/ 139767 h 309244"/>
              <a:gd name="connsiteX2" fmla="*/ 136525 w 396268"/>
              <a:gd name="connsiteY2" fmla="*/ 57217 h 309244"/>
              <a:gd name="connsiteX3" fmla="*/ 304800 w 396268"/>
              <a:gd name="connsiteY3" fmla="*/ 212792 h 309244"/>
              <a:gd name="connsiteX4" fmla="*/ 393700 w 396268"/>
              <a:gd name="connsiteY4" fmla="*/ 308042 h 309244"/>
              <a:gd name="connsiteX5" fmla="*/ 358775 w 396268"/>
              <a:gd name="connsiteY5" fmla="*/ 257242 h 309244"/>
              <a:gd name="connsiteX6" fmla="*/ 222250 w 396268"/>
              <a:gd name="connsiteY6" fmla="*/ 127067 h 309244"/>
              <a:gd name="connsiteX7" fmla="*/ 257175 w 396268"/>
              <a:gd name="connsiteY7" fmla="*/ 177867 h 309244"/>
              <a:gd name="connsiteX8" fmla="*/ 168275 w 396268"/>
              <a:gd name="connsiteY8" fmla="*/ 111192 h 309244"/>
              <a:gd name="connsiteX9" fmla="*/ 200025 w 396268"/>
              <a:gd name="connsiteY9" fmla="*/ 120717 h 309244"/>
              <a:gd name="connsiteX10" fmla="*/ 0 w 396268"/>
              <a:gd name="connsiteY10" fmla="*/ 67 h 30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6268" h="309244">
                <a:moveTo>
                  <a:pt x="0" y="67"/>
                </a:moveTo>
                <a:cubicBezTo>
                  <a:pt x="0" y="3242"/>
                  <a:pt x="177271" y="130242"/>
                  <a:pt x="200025" y="139767"/>
                </a:cubicBezTo>
                <a:cubicBezTo>
                  <a:pt x="222779" y="149292"/>
                  <a:pt x="119063" y="45046"/>
                  <a:pt x="136525" y="57217"/>
                </a:cubicBezTo>
                <a:cubicBezTo>
                  <a:pt x="153987" y="69388"/>
                  <a:pt x="261937" y="170988"/>
                  <a:pt x="304800" y="212792"/>
                </a:cubicBezTo>
                <a:cubicBezTo>
                  <a:pt x="347663" y="254596"/>
                  <a:pt x="384704" y="300634"/>
                  <a:pt x="393700" y="308042"/>
                </a:cubicBezTo>
                <a:cubicBezTo>
                  <a:pt x="402696" y="315450"/>
                  <a:pt x="387350" y="287404"/>
                  <a:pt x="358775" y="257242"/>
                </a:cubicBezTo>
                <a:cubicBezTo>
                  <a:pt x="330200" y="227080"/>
                  <a:pt x="239183" y="140296"/>
                  <a:pt x="222250" y="127067"/>
                </a:cubicBezTo>
                <a:cubicBezTo>
                  <a:pt x="205317" y="113838"/>
                  <a:pt x="266171" y="180513"/>
                  <a:pt x="257175" y="177867"/>
                </a:cubicBezTo>
                <a:cubicBezTo>
                  <a:pt x="248179" y="175221"/>
                  <a:pt x="177800" y="120717"/>
                  <a:pt x="168275" y="111192"/>
                </a:cubicBezTo>
                <a:cubicBezTo>
                  <a:pt x="158750" y="101667"/>
                  <a:pt x="224896" y="135534"/>
                  <a:pt x="200025" y="120717"/>
                </a:cubicBezTo>
                <a:cubicBezTo>
                  <a:pt x="175154" y="105900"/>
                  <a:pt x="0" y="-3108"/>
                  <a:pt x="0" y="6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A670BB0C-1B87-E760-79B9-619C9BF706AA}"/>
              </a:ext>
            </a:extLst>
          </p:cNvPr>
          <p:cNvSpPr/>
          <p:nvPr/>
        </p:nvSpPr>
        <p:spPr>
          <a:xfrm>
            <a:off x="5918106" y="4276657"/>
            <a:ext cx="321140" cy="112130"/>
          </a:xfrm>
          <a:custGeom>
            <a:avLst/>
            <a:gdLst>
              <a:gd name="connsiteX0" fmla="*/ 94 w 321140"/>
              <a:gd name="connsiteY0" fmla="*/ 68 h 112130"/>
              <a:gd name="connsiteX1" fmla="*/ 177894 w 321140"/>
              <a:gd name="connsiteY1" fmla="*/ 34993 h 112130"/>
              <a:gd name="connsiteX2" fmla="*/ 260444 w 321140"/>
              <a:gd name="connsiteY2" fmla="*/ 60393 h 112130"/>
              <a:gd name="connsiteX3" fmla="*/ 320769 w 321140"/>
              <a:gd name="connsiteY3" fmla="*/ 111193 h 112130"/>
              <a:gd name="connsiteX4" fmla="*/ 279494 w 321140"/>
              <a:gd name="connsiteY4" fmla="*/ 88968 h 112130"/>
              <a:gd name="connsiteX5" fmla="*/ 158844 w 321140"/>
              <a:gd name="connsiteY5" fmla="*/ 34993 h 112130"/>
              <a:gd name="connsiteX6" fmla="*/ 266794 w 321140"/>
              <a:gd name="connsiteY6" fmla="*/ 79443 h 112130"/>
              <a:gd name="connsiteX7" fmla="*/ 203294 w 321140"/>
              <a:gd name="connsiteY7" fmla="*/ 44518 h 112130"/>
              <a:gd name="connsiteX8" fmla="*/ 94 w 321140"/>
              <a:gd name="connsiteY8" fmla="*/ 68 h 11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140" h="112130">
                <a:moveTo>
                  <a:pt x="94" y="68"/>
                </a:moveTo>
                <a:cubicBezTo>
                  <a:pt x="-4139" y="-1519"/>
                  <a:pt x="134502" y="24939"/>
                  <a:pt x="177894" y="34993"/>
                </a:cubicBezTo>
                <a:cubicBezTo>
                  <a:pt x="221286" y="45047"/>
                  <a:pt x="236632" y="47693"/>
                  <a:pt x="260444" y="60393"/>
                </a:cubicBezTo>
                <a:cubicBezTo>
                  <a:pt x="284257" y="73093"/>
                  <a:pt x="317594" y="106431"/>
                  <a:pt x="320769" y="111193"/>
                </a:cubicBezTo>
                <a:cubicBezTo>
                  <a:pt x="323944" y="115955"/>
                  <a:pt x="306481" y="101668"/>
                  <a:pt x="279494" y="88968"/>
                </a:cubicBezTo>
                <a:cubicBezTo>
                  <a:pt x="252507" y="76268"/>
                  <a:pt x="160961" y="36581"/>
                  <a:pt x="158844" y="34993"/>
                </a:cubicBezTo>
                <a:cubicBezTo>
                  <a:pt x="156727" y="33405"/>
                  <a:pt x="259386" y="77856"/>
                  <a:pt x="266794" y="79443"/>
                </a:cubicBezTo>
                <a:cubicBezTo>
                  <a:pt x="274202" y="81030"/>
                  <a:pt x="246157" y="54572"/>
                  <a:pt x="203294" y="44518"/>
                </a:cubicBezTo>
                <a:cubicBezTo>
                  <a:pt x="160432" y="34464"/>
                  <a:pt x="4327" y="1655"/>
                  <a:pt x="94" y="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2CE733CE-3C26-AB43-87E2-CDD8EE4D8EF0}"/>
              </a:ext>
            </a:extLst>
          </p:cNvPr>
          <p:cNvSpPr/>
          <p:nvPr/>
        </p:nvSpPr>
        <p:spPr>
          <a:xfrm>
            <a:off x="5377370" y="4295383"/>
            <a:ext cx="251498" cy="226415"/>
          </a:xfrm>
          <a:custGeom>
            <a:avLst/>
            <a:gdLst>
              <a:gd name="connsiteX0" fmla="*/ 1080 w 251498"/>
              <a:gd name="connsiteY0" fmla="*/ 225817 h 226415"/>
              <a:gd name="connsiteX1" fmla="*/ 248730 w 251498"/>
              <a:gd name="connsiteY1" fmla="*/ 3567 h 226415"/>
              <a:gd name="connsiteX2" fmla="*/ 140780 w 251498"/>
              <a:gd name="connsiteY2" fmla="*/ 82942 h 226415"/>
              <a:gd name="connsiteX3" fmla="*/ 156655 w 251498"/>
              <a:gd name="connsiteY3" fmla="*/ 70242 h 226415"/>
              <a:gd name="connsiteX4" fmla="*/ 1080 w 251498"/>
              <a:gd name="connsiteY4" fmla="*/ 225817 h 22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98" h="226415">
                <a:moveTo>
                  <a:pt x="1080" y="225817"/>
                </a:moveTo>
                <a:cubicBezTo>
                  <a:pt x="16426" y="214705"/>
                  <a:pt x="225447" y="27379"/>
                  <a:pt x="248730" y="3567"/>
                </a:cubicBezTo>
                <a:cubicBezTo>
                  <a:pt x="272013" y="-20246"/>
                  <a:pt x="140780" y="82942"/>
                  <a:pt x="140780" y="82942"/>
                </a:cubicBezTo>
                <a:cubicBezTo>
                  <a:pt x="125434" y="94054"/>
                  <a:pt x="174647" y="50663"/>
                  <a:pt x="156655" y="70242"/>
                </a:cubicBezTo>
                <a:cubicBezTo>
                  <a:pt x="138663" y="89821"/>
                  <a:pt x="-14266" y="236929"/>
                  <a:pt x="1080" y="2258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40EADC76-B588-EC08-155B-D94EDEE60AF0}"/>
              </a:ext>
            </a:extLst>
          </p:cNvPr>
          <p:cNvSpPr/>
          <p:nvPr/>
        </p:nvSpPr>
        <p:spPr>
          <a:xfrm>
            <a:off x="4793948" y="4521200"/>
            <a:ext cx="109301" cy="866791"/>
          </a:xfrm>
          <a:custGeom>
            <a:avLst/>
            <a:gdLst>
              <a:gd name="connsiteX0" fmla="*/ 41577 w 109301"/>
              <a:gd name="connsiteY0" fmla="*/ 0 h 866791"/>
              <a:gd name="connsiteX1" fmla="*/ 89202 w 109301"/>
              <a:gd name="connsiteY1" fmla="*/ 530225 h 866791"/>
              <a:gd name="connsiteX2" fmla="*/ 92377 w 109301"/>
              <a:gd name="connsiteY2" fmla="*/ 473075 h 866791"/>
              <a:gd name="connsiteX3" fmla="*/ 63802 w 109301"/>
              <a:gd name="connsiteY3" fmla="*/ 866775 h 866791"/>
              <a:gd name="connsiteX4" fmla="*/ 105077 w 109301"/>
              <a:gd name="connsiteY4" fmla="*/ 488950 h 866791"/>
              <a:gd name="connsiteX5" fmla="*/ 105077 w 109301"/>
              <a:gd name="connsiteY5" fmla="*/ 536575 h 866791"/>
              <a:gd name="connsiteX6" fmla="*/ 79677 w 109301"/>
              <a:gd name="connsiteY6" fmla="*/ 269875 h 866791"/>
              <a:gd name="connsiteX7" fmla="*/ 86027 w 109301"/>
              <a:gd name="connsiteY7" fmla="*/ 374650 h 866791"/>
              <a:gd name="connsiteX8" fmla="*/ 302 w 109301"/>
              <a:gd name="connsiteY8" fmla="*/ 127000 h 866791"/>
              <a:gd name="connsiteX9" fmla="*/ 57452 w 109301"/>
              <a:gd name="connsiteY9" fmla="*/ 282575 h 866791"/>
              <a:gd name="connsiteX10" fmla="*/ 54277 w 109301"/>
              <a:gd name="connsiteY10" fmla="*/ 222250 h 866791"/>
              <a:gd name="connsiteX11" fmla="*/ 41577 w 109301"/>
              <a:gd name="connsiteY11" fmla="*/ 0 h 86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301" h="866791">
                <a:moveTo>
                  <a:pt x="41577" y="0"/>
                </a:moveTo>
                <a:cubicBezTo>
                  <a:pt x="61156" y="225689"/>
                  <a:pt x="80735" y="451379"/>
                  <a:pt x="89202" y="530225"/>
                </a:cubicBezTo>
                <a:cubicBezTo>
                  <a:pt x="97669" y="609071"/>
                  <a:pt x="96610" y="416983"/>
                  <a:pt x="92377" y="473075"/>
                </a:cubicBezTo>
                <a:cubicBezTo>
                  <a:pt x="88144" y="529167"/>
                  <a:pt x="61685" y="864129"/>
                  <a:pt x="63802" y="866775"/>
                </a:cubicBezTo>
                <a:cubicBezTo>
                  <a:pt x="65919" y="869421"/>
                  <a:pt x="98198" y="543983"/>
                  <a:pt x="105077" y="488950"/>
                </a:cubicBezTo>
                <a:cubicBezTo>
                  <a:pt x="111956" y="433917"/>
                  <a:pt x="109310" y="573088"/>
                  <a:pt x="105077" y="536575"/>
                </a:cubicBezTo>
                <a:cubicBezTo>
                  <a:pt x="100844" y="500063"/>
                  <a:pt x="82852" y="296863"/>
                  <a:pt x="79677" y="269875"/>
                </a:cubicBezTo>
                <a:cubicBezTo>
                  <a:pt x="76502" y="242887"/>
                  <a:pt x="99256" y="398462"/>
                  <a:pt x="86027" y="374650"/>
                </a:cubicBezTo>
                <a:cubicBezTo>
                  <a:pt x="72798" y="350838"/>
                  <a:pt x="5065" y="142346"/>
                  <a:pt x="302" y="127000"/>
                </a:cubicBezTo>
                <a:cubicBezTo>
                  <a:pt x="-4461" y="111654"/>
                  <a:pt x="48456" y="266700"/>
                  <a:pt x="57452" y="282575"/>
                </a:cubicBezTo>
                <a:cubicBezTo>
                  <a:pt x="66448" y="298450"/>
                  <a:pt x="54277" y="222250"/>
                  <a:pt x="54277" y="222250"/>
                </a:cubicBezTo>
                <a:lnTo>
                  <a:pt x="4157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F29533CA-A02A-99D4-520F-EE537AE94E09}"/>
              </a:ext>
            </a:extLst>
          </p:cNvPr>
          <p:cNvSpPr/>
          <p:nvPr/>
        </p:nvSpPr>
        <p:spPr>
          <a:xfrm>
            <a:off x="4800188" y="4876465"/>
            <a:ext cx="105368" cy="1101831"/>
          </a:xfrm>
          <a:custGeom>
            <a:avLst/>
            <a:gdLst>
              <a:gd name="connsiteX0" fmla="*/ 57562 w 105368"/>
              <a:gd name="connsiteY0" fmla="*/ 6685 h 1101831"/>
              <a:gd name="connsiteX1" fmla="*/ 3587 w 105368"/>
              <a:gd name="connsiteY1" fmla="*/ 727410 h 1101831"/>
              <a:gd name="connsiteX2" fmla="*/ 19462 w 105368"/>
              <a:gd name="connsiteY2" fmla="*/ 676610 h 1101831"/>
              <a:gd name="connsiteX3" fmla="*/ 19462 w 105368"/>
              <a:gd name="connsiteY3" fmla="*/ 736935 h 1101831"/>
              <a:gd name="connsiteX4" fmla="*/ 35337 w 105368"/>
              <a:gd name="connsiteY4" fmla="*/ 657560 h 1101831"/>
              <a:gd name="connsiteX5" fmla="*/ 22637 w 105368"/>
              <a:gd name="connsiteY5" fmla="*/ 1083010 h 1101831"/>
              <a:gd name="connsiteX6" fmla="*/ 22637 w 105368"/>
              <a:gd name="connsiteY6" fmla="*/ 1000460 h 1101831"/>
              <a:gd name="connsiteX7" fmla="*/ 105187 w 105368"/>
              <a:gd name="connsiteY7" fmla="*/ 762335 h 1101831"/>
              <a:gd name="connsiteX8" fmla="*/ 44862 w 105368"/>
              <a:gd name="connsiteY8" fmla="*/ 911560 h 1101831"/>
              <a:gd name="connsiteX9" fmla="*/ 44862 w 105368"/>
              <a:gd name="connsiteY9" fmla="*/ 794085 h 1101831"/>
              <a:gd name="connsiteX10" fmla="*/ 79787 w 105368"/>
              <a:gd name="connsiteY10" fmla="*/ 648035 h 1101831"/>
              <a:gd name="connsiteX11" fmla="*/ 41687 w 105368"/>
              <a:gd name="connsiteY11" fmla="*/ 781385 h 1101831"/>
              <a:gd name="connsiteX12" fmla="*/ 44862 w 105368"/>
              <a:gd name="connsiteY12" fmla="*/ 698835 h 1101831"/>
              <a:gd name="connsiteX13" fmla="*/ 67087 w 105368"/>
              <a:gd name="connsiteY13" fmla="*/ 397210 h 1101831"/>
              <a:gd name="connsiteX14" fmla="*/ 25812 w 105368"/>
              <a:gd name="connsiteY14" fmla="*/ 727410 h 1101831"/>
              <a:gd name="connsiteX15" fmla="*/ 16287 w 105368"/>
              <a:gd name="connsiteY15" fmla="*/ 638510 h 1101831"/>
              <a:gd name="connsiteX16" fmla="*/ 412 w 105368"/>
              <a:gd name="connsiteY16" fmla="*/ 511510 h 1101831"/>
              <a:gd name="connsiteX17" fmla="*/ 6762 w 105368"/>
              <a:gd name="connsiteY17" fmla="*/ 549610 h 1101831"/>
              <a:gd name="connsiteX18" fmla="*/ 28987 w 105368"/>
              <a:gd name="connsiteY18" fmla="*/ 184485 h 1101831"/>
              <a:gd name="connsiteX19" fmla="*/ 32162 w 105368"/>
              <a:gd name="connsiteY19" fmla="*/ 355935 h 1101831"/>
              <a:gd name="connsiteX20" fmla="*/ 57562 w 105368"/>
              <a:gd name="connsiteY20" fmla="*/ 6685 h 110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368" h="1101831">
                <a:moveTo>
                  <a:pt x="57562" y="6685"/>
                </a:moveTo>
                <a:cubicBezTo>
                  <a:pt x="52799" y="68598"/>
                  <a:pt x="9937" y="615756"/>
                  <a:pt x="3587" y="727410"/>
                </a:cubicBezTo>
                <a:cubicBezTo>
                  <a:pt x="-2763" y="839064"/>
                  <a:pt x="16816" y="675023"/>
                  <a:pt x="19462" y="676610"/>
                </a:cubicBezTo>
                <a:cubicBezTo>
                  <a:pt x="22108" y="678198"/>
                  <a:pt x="16816" y="740110"/>
                  <a:pt x="19462" y="736935"/>
                </a:cubicBezTo>
                <a:cubicBezTo>
                  <a:pt x="22108" y="733760"/>
                  <a:pt x="34808" y="599881"/>
                  <a:pt x="35337" y="657560"/>
                </a:cubicBezTo>
                <a:cubicBezTo>
                  <a:pt x="35866" y="715239"/>
                  <a:pt x="24754" y="1025860"/>
                  <a:pt x="22637" y="1083010"/>
                </a:cubicBezTo>
                <a:cubicBezTo>
                  <a:pt x="20520" y="1140160"/>
                  <a:pt x="8879" y="1053906"/>
                  <a:pt x="22637" y="1000460"/>
                </a:cubicBezTo>
                <a:cubicBezTo>
                  <a:pt x="36395" y="947014"/>
                  <a:pt x="101483" y="777152"/>
                  <a:pt x="105187" y="762335"/>
                </a:cubicBezTo>
                <a:cubicBezTo>
                  <a:pt x="108891" y="747518"/>
                  <a:pt x="54916" y="906268"/>
                  <a:pt x="44862" y="911560"/>
                </a:cubicBezTo>
                <a:cubicBezTo>
                  <a:pt x="34808" y="916852"/>
                  <a:pt x="39041" y="838006"/>
                  <a:pt x="44862" y="794085"/>
                </a:cubicBezTo>
                <a:cubicBezTo>
                  <a:pt x="50683" y="750164"/>
                  <a:pt x="80316" y="650152"/>
                  <a:pt x="79787" y="648035"/>
                </a:cubicBezTo>
                <a:cubicBezTo>
                  <a:pt x="79258" y="645918"/>
                  <a:pt x="47508" y="772918"/>
                  <a:pt x="41687" y="781385"/>
                </a:cubicBezTo>
                <a:cubicBezTo>
                  <a:pt x="35866" y="789852"/>
                  <a:pt x="40629" y="762864"/>
                  <a:pt x="44862" y="698835"/>
                </a:cubicBezTo>
                <a:cubicBezTo>
                  <a:pt x="49095" y="634806"/>
                  <a:pt x="70262" y="392448"/>
                  <a:pt x="67087" y="397210"/>
                </a:cubicBezTo>
                <a:cubicBezTo>
                  <a:pt x="63912" y="401972"/>
                  <a:pt x="34279" y="687194"/>
                  <a:pt x="25812" y="727410"/>
                </a:cubicBezTo>
                <a:cubicBezTo>
                  <a:pt x="17345" y="767626"/>
                  <a:pt x="20520" y="674493"/>
                  <a:pt x="16287" y="638510"/>
                </a:cubicBezTo>
                <a:cubicBezTo>
                  <a:pt x="12054" y="602527"/>
                  <a:pt x="1999" y="526327"/>
                  <a:pt x="412" y="511510"/>
                </a:cubicBezTo>
                <a:cubicBezTo>
                  <a:pt x="-1175" y="496693"/>
                  <a:pt x="2000" y="604114"/>
                  <a:pt x="6762" y="549610"/>
                </a:cubicBezTo>
                <a:cubicBezTo>
                  <a:pt x="11524" y="495106"/>
                  <a:pt x="24754" y="216764"/>
                  <a:pt x="28987" y="184485"/>
                </a:cubicBezTo>
                <a:cubicBezTo>
                  <a:pt x="33220" y="152206"/>
                  <a:pt x="25283" y="379218"/>
                  <a:pt x="32162" y="355935"/>
                </a:cubicBezTo>
                <a:cubicBezTo>
                  <a:pt x="39041" y="332652"/>
                  <a:pt x="62325" y="-55228"/>
                  <a:pt x="57562" y="66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57B8453B-43DA-D472-A8FB-976F8EB758B8}"/>
              </a:ext>
            </a:extLst>
          </p:cNvPr>
          <p:cNvSpPr/>
          <p:nvPr/>
        </p:nvSpPr>
        <p:spPr>
          <a:xfrm>
            <a:off x="4819055" y="4918074"/>
            <a:ext cx="185080" cy="1061280"/>
          </a:xfrm>
          <a:custGeom>
            <a:avLst/>
            <a:gdLst>
              <a:gd name="connsiteX0" fmla="*/ 184745 w 185080"/>
              <a:gd name="connsiteY0" fmla="*/ 1 h 1061280"/>
              <a:gd name="connsiteX1" fmla="*/ 95845 w 185080"/>
              <a:gd name="connsiteY1" fmla="*/ 469901 h 1061280"/>
              <a:gd name="connsiteX2" fmla="*/ 127595 w 185080"/>
              <a:gd name="connsiteY2" fmla="*/ 419101 h 1061280"/>
              <a:gd name="connsiteX3" fmla="*/ 89495 w 185080"/>
              <a:gd name="connsiteY3" fmla="*/ 695326 h 1061280"/>
              <a:gd name="connsiteX4" fmla="*/ 95845 w 185080"/>
              <a:gd name="connsiteY4" fmla="*/ 660401 h 1061280"/>
              <a:gd name="connsiteX5" fmla="*/ 102195 w 185080"/>
              <a:gd name="connsiteY5" fmla="*/ 787401 h 1061280"/>
              <a:gd name="connsiteX6" fmla="*/ 114895 w 185080"/>
              <a:gd name="connsiteY6" fmla="*/ 885826 h 1061280"/>
              <a:gd name="connsiteX7" fmla="*/ 595 w 185080"/>
              <a:gd name="connsiteY7" fmla="*/ 1060451 h 1061280"/>
              <a:gd name="connsiteX8" fmla="*/ 73620 w 185080"/>
              <a:gd name="connsiteY8" fmla="*/ 949326 h 1061280"/>
              <a:gd name="connsiteX9" fmla="*/ 152995 w 185080"/>
              <a:gd name="connsiteY9" fmla="*/ 892176 h 1061280"/>
              <a:gd name="connsiteX10" fmla="*/ 130770 w 185080"/>
              <a:gd name="connsiteY10" fmla="*/ 895351 h 1061280"/>
              <a:gd name="connsiteX11" fmla="*/ 130770 w 185080"/>
              <a:gd name="connsiteY11" fmla="*/ 860426 h 1061280"/>
              <a:gd name="connsiteX12" fmla="*/ 35520 w 185080"/>
              <a:gd name="connsiteY12" fmla="*/ 911226 h 1061280"/>
              <a:gd name="connsiteX13" fmla="*/ 121245 w 185080"/>
              <a:gd name="connsiteY13" fmla="*/ 857251 h 1061280"/>
              <a:gd name="connsiteX14" fmla="*/ 114895 w 185080"/>
              <a:gd name="connsiteY14" fmla="*/ 835026 h 1061280"/>
              <a:gd name="connsiteX15" fmla="*/ 79970 w 185080"/>
              <a:gd name="connsiteY15" fmla="*/ 676276 h 1061280"/>
              <a:gd name="connsiteX16" fmla="*/ 73620 w 185080"/>
              <a:gd name="connsiteY16" fmla="*/ 730251 h 1061280"/>
              <a:gd name="connsiteX17" fmla="*/ 92670 w 185080"/>
              <a:gd name="connsiteY17" fmla="*/ 584201 h 1061280"/>
              <a:gd name="connsiteX18" fmla="*/ 64095 w 185080"/>
              <a:gd name="connsiteY18" fmla="*/ 647701 h 1061280"/>
              <a:gd name="connsiteX19" fmla="*/ 146645 w 185080"/>
              <a:gd name="connsiteY19" fmla="*/ 371476 h 1061280"/>
              <a:gd name="connsiteX20" fmla="*/ 76795 w 185080"/>
              <a:gd name="connsiteY20" fmla="*/ 457201 h 1061280"/>
              <a:gd name="connsiteX21" fmla="*/ 89495 w 185080"/>
              <a:gd name="connsiteY21" fmla="*/ 314326 h 1061280"/>
              <a:gd name="connsiteX22" fmla="*/ 105370 w 185080"/>
              <a:gd name="connsiteY22" fmla="*/ 222251 h 1061280"/>
              <a:gd name="connsiteX23" fmla="*/ 57745 w 185080"/>
              <a:gd name="connsiteY23" fmla="*/ 463551 h 1061280"/>
              <a:gd name="connsiteX24" fmla="*/ 184745 w 185080"/>
              <a:gd name="connsiteY24" fmla="*/ 1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5080" h="1061280">
                <a:moveTo>
                  <a:pt x="184745" y="1"/>
                </a:moveTo>
                <a:cubicBezTo>
                  <a:pt x="191095" y="1059"/>
                  <a:pt x="105370" y="400051"/>
                  <a:pt x="95845" y="469901"/>
                </a:cubicBezTo>
                <a:cubicBezTo>
                  <a:pt x="86320" y="539751"/>
                  <a:pt x="128653" y="381530"/>
                  <a:pt x="127595" y="419101"/>
                </a:cubicBezTo>
                <a:cubicBezTo>
                  <a:pt x="126537" y="456672"/>
                  <a:pt x="94787" y="655109"/>
                  <a:pt x="89495" y="695326"/>
                </a:cubicBezTo>
                <a:cubicBezTo>
                  <a:pt x="84203" y="735543"/>
                  <a:pt x="93728" y="645055"/>
                  <a:pt x="95845" y="660401"/>
                </a:cubicBezTo>
                <a:cubicBezTo>
                  <a:pt x="97962" y="675747"/>
                  <a:pt x="99020" y="749830"/>
                  <a:pt x="102195" y="787401"/>
                </a:cubicBezTo>
                <a:cubicBezTo>
                  <a:pt x="105370" y="824972"/>
                  <a:pt x="131828" y="840318"/>
                  <a:pt x="114895" y="885826"/>
                </a:cubicBezTo>
                <a:cubicBezTo>
                  <a:pt x="97962" y="931334"/>
                  <a:pt x="7474" y="1049868"/>
                  <a:pt x="595" y="1060451"/>
                </a:cubicBezTo>
                <a:cubicBezTo>
                  <a:pt x="-6284" y="1071034"/>
                  <a:pt x="48220" y="977372"/>
                  <a:pt x="73620" y="949326"/>
                </a:cubicBezTo>
                <a:cubicBezTo>
                  <a:pt x="99020" y="921280"/>
                  <a:pt x="143470" y="901172"/>
                  <a:pt x="152995" y="892176"/>
                </a:cubicBezTo>
                <a:cubicBezTo>
                  <a:pt x="162520" y="883180"/>
                  <a:pt x="134474" y="900643"/>
                  <a:pt x="130770" y="895351"/>
                </a:cubicBezTo>
                <a:cubicBezTo>
                  <a:pt x="127066" y="890059"/>
                  <a:pt x="146645" y="857780"/>
                  <a:pt x="130770" y="860426"/>
                </a:cubicBezTo>
                <a:cubicBezTo>
                  <a:pt x="114895" y="863072"/>
                  <a:pt x="37107" y="911755"/>
                  <a:pt x="35520" y="911226"/>
                </a:cubicBezTo>
                <a:cubicBezTo>
                  <a:pt x="33933" y="910697"/>
                  <a:pt x="108016" y="869951"/>
                  <a:pt x="121245" y="857251"/>
                </a:cubicBezTo>
                <a:cubicBezTo>
                  <a:pt x="134474" y="844551"/>
                  <a:pt x="121774" y="865188"/>
                  <a:pt x="114895" y="835026"/>
                </a:cubicBezTo>
                <a:cubicBezTo>
                  <a:pt x="108016" y="804864"/>
                  <a:pt x="86849" y="693738"/>
                  <a:pt x="79970" y="676276"/>
                </a:cubicBezTo>
                <a:cubicBezTo>
                  <a:pt x="73091" y="658814"/>
                  <a:pt x="71503" y="745597"/>
                  <a:pt x="73620" y="730251"/>
                </a:cubicBezTo>
                <a:cubicBezTo>
                  <a:pt x="75737" y="714905"/>
                  <a:pt x="94257" y="597959"/>
                  <a:pt x="92670" y="584201"/>
                </a:cubicBezTo>
                <a:cubicBezTo>
                  <a:pt x="91083" y="570443"/>
                  <a:pt x="55099" y="683155"/>
                  <a:pt x="64095" y="647701"/>
                </a:cubicBezTo>
                <a:cubicBezTo>
                  <a:pt x="73091" y="612247"/>
                  <a:pt x="144528" y="403226"/>
                  <a:pt x="146645" y="371476"/>
                </a:cubicBezTo>
                <a:cubicBezTo>
                  <a:pt x="148762" y="339726"/>
                  <a:pt x="86320" y="466726"/>
                  <a:pt x="76795" y="457201"/>
                </a:cubicBezTo>
                <a:cubicBezTo>
                  <a:pt x="67270" y="447676"/>
                  <a:pt x="84732" y="353484"/>
                  <a:pt x="89495" y="314326"/>
                </a:cubicBezTo>
                <a:cubicBezTo>
                  <a:pt x="94257" y="275168"/>
                  <a:pt x="110662" y="197380"/>
                  <a:pt x="105370" y="222251"/>
                </a:cubicBezTo>
                <a:cubicBezTo>
                  <a:pt x="100078" y="247122"/>
                  <a:pt x="45574" y="497947"/>
                  <a:pt x="57745" y="463551"/>
                </a:cubicBezTo>
                <a:cubicBezTo>
                  <a:pt x="69916" y="429155"/>
                  <a:pt x="178395" y="-1057"/>
                  <a:pt x="184745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249E54E7-0B1E-A1E6-4477-1836D228C5E2}"/>
              </a:ext>
            </a:extLst>
          </p:cNvPr>
          <p:cNvSpPr/>
          <p:nvPr/>
        </p:nvSpPr>
        <p:spPr>
          <a:xfrm>
            <a:off x="4914900" y="5134631"/>
            <a:ext cx="101647" cy="783848"/>
          </a:xfrm>
          <a:custGeom>
            <a:avLst/>
            <a:gdLst>
              <a:gd name="connsiteX0" fmla="*/ 101600 w 101647"/>
              <a:gd name="connsiteY0" fmla="*/ 2519 h 783848"/>
              <a:gd name="connsiteX1" fmla="*/ 47625 w 101647"/>
              <a:gd name="connsiteY1" fmla="*/ 602594 h 783848"/>
              <a:gd name="connsiteX2" fmla="*/ 98425 w 101647"/>
              <a:gd name="connsiteY2" fmla="*/ 777219 h 783848"/>
              <a:gd name="connsiteX3" fmla="*/ 69850 w 101647"/>
              <a:gd name="connsiteY3" fmla="*/ 742294 h 783848"/>
              <a:gd name="connsiteX4" fmla="*/ 12700 w 101647"/>
              <a:gd name="connsiteY4" fmla="*/ 694669 h 783848"/>
              <a:gd name="connsiteX5" fmla="*/ 47625 w 101647"/>
              <a:gd name="connsiteY5" fmla="*/ 713719 h 783848"/>
              <a:gd name="connsiteX6" fmla="*/ 41275 w 101647"/>
              <a:gd name="connsiteY6" fmla="*/ 631169 h 783848"/>
              <a:gd name="connsiteX7" fmla="*/ 12700 w 101647"/>
              <a:gd name="connsiteY7" fmla="*/ 558144 h 783848"/>
              <a:gd name="connsiteX8" fmla="*/ 31750 w 101647"/>
              <a:gd name="connsiteY8" fmla="*/ 453369 h 783848"/>
              <a:gd name="connsiteX9" fmla="*/ 0 w 101647"/>
              <a:gd name="connsiteY9" fmla="*/ 586719 h 783848"/>
              <a:gd name="connsiteX10" fmla="*/ 31750 w 101647"/>
              <a:gd name="connsiteY10" fmla="*/ 513694 h 783848"/>
              <a:gd name="connsiteX11" fmla="*/ 63500 w 101647"/>
              <a:gd name="connsiteY11" fmla="*/ 393044 h 783848"/>
              <a:gd name="connsiteX12" fmla="*/ 57150 w 101647"/>
              <a:gd name="connsiteY12" fmla="*/ 386694 h 783848"/>
              <a:gd name="connsiteX13" fmla="*/ 101600 w 101647"/>
              <a:gd name="connsiteY13" fmla="*/ 2519 h 7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647" h="783848">
                <a:moveTo>
                  <a:pt x="101600" y="2519"/>
                </a:moveTo>
                <a:cubicBezTo>
                  <a:pt x="100012" y="38502"/>
                  <a:pt x="48154" y="473477"/>
                  <a:pt x="47625" y="602594"/>
                </a:cubicBezTo>
                <a:cubicBezTo>
                  <a:pt x="47096" y="731711"/>
                  <a:pt x="94721" y="753936"/>
                  <a:pt x="98425" y="777219"/>
                </a:cubicBezTo>
                <a:cubicBezTo>
                  <a:pt x="102129" y="800502"/>
                  <a:pt x="84138" y="756052"/>
                  <a:pt x="69850" y="742294"/>
                </a:cubicBezTo>
                <a:cubicBezTo>
                  <a:pt x="55562" y="728536"/>
                  <a:pt x="16404" y="699431"/>
                  <a:pt x="12700" y="694669"/>
                </a:cubicBezTo>
                <a:cubicBezTo>
                  <a:pt x="8996" y="689907"/>
                  <a:pt x="42862" y="724302"/>
                  <a:pt x="47625" y="713719"/>
                </a:cubicBezTo>
                <a:cubicBezTo>
                  <a:pt x="52387" y="703136"/>
                  <a:pt x="47096" y="657098"/>
                  <a:pt x="41275" y="631169"/>
                </a:cubicBezTo>
                <a:cubicBezTo>
                  <a:pt x="35454" y="605240"/>
                  <a:pt x="14287" y="587777"/>
                  <a:pt x="12700" y="558144"/>
                </a:cubicBezTo>
                <a:cubicBezTo>
                  <a:pt x="11113" y="528511"/>
                  <a:pt x="33867" y="448607"/>
                  <a:pt x="31750" y="453369"/>
                </a:cubicBezTo>
                <a:cubicBezTo>
                  <a:pt x="29633" y="458131"/>
                  <a:pt x="0" y="576665"/>
                  <a:pt x="0" y="586719"/>
                </a:cubicBezTo>
                <a:cubicBezTo>
                  <a:pt x="0" y="596773"/>
                  <a:pt x="21167" y="545973"/>
                  <a:pt x="31750" y="513694"/>
                </a:cubicBezTo>
                <a:cubicBezTo>
                  <a:pt x="42333" y="481415"/>
                  <a:pt x="59267" y="414211"/>
                  <a:pt x="63500" y="393044"/>
                </a:cubicBezTo>
                <a:cubicBezTo>
                  <a:pt x="67733" y="371877"/>
                  <a:pt x="49742" y="446490"/>
                  <a:pt x="57150" y="386694"/>
                </a:cubicBezTo>
                <a:cubicBezTo>
                  <a:pt x="64558" y="326898"/>
                  <a:pt x="103188" y="-33464"/>
                  <a:pt x="101600" y="25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フリーフォーム 1023">
            <a:extLst>
              <a:ext uri="{FF2B5EF4-FFF2-40B4-BE49-F238E27FC236}">
                <a16:creationId xmlns:a16="http://schemas.microsoft.com/office/drawing/2014/main" id="{55E3C5D4-52FE-F291-9B78-213B5133FEA8}"/>
              </a:ext>
            </a:extLst>
          </p:cNvPr>
          <p:cNvSpPr/>
          <p:nvPr/>
        </p:nvSpPr>
        <p:spPr>
          <a:xfrm>
            <a:off x="4811878" y="5829300"/>
            <a:ext cx="210084" cy="271052"/>
          </a:xfrm>
          <a:custGeom>
            <a:avLst/>
            <a:gdLst>
              <a:gd name="connsiteX0" fmla="*/ 1422 w 210084"/>
              <a:gd name="connsiteY0" fmla="*/ 269875 h 271052"/>
              <a:gd name="connsiteX1" fmla="*/ 204622 w 210084"/>
              <a:gd name="connsiteY1" fmla="*/ 88900 h 271052"/>
              <a:gd name="connsiteX2" fmla="*/ 144297 w 210084"/>
              <a:gd name="connsiteY2" fmla="*/ 95250 h 271052"/>
              <a:gd name="connsiteX3" fmla="*/ 61747 w 210084"/>
              <a:gd name="connsiteY3" fmla="*/ 0 h 271052"/>
              <a:gd name="connsiteX4" fmla="*/ 179222 w 210084"/>
              <a:gd name="connsiteY4" fmla="*/ 95250 h 271052"/>
              <a:gd name="connsiteX5" fmla="*/ 112547 w 210084"/>
              <a:gd name="connsiteY5" fmla="*/ 47625 h 271052"/>
              <a:gd name="connsiteX6" fmla="*/ 141122 w 210084"/>
              <a:gd name="connsiteY6" fmla="*/ 88900 h 271052"/>
              <a:gd name="connsiteX7" fmla="*/ 144297 w 210084"/>
              <a:gd name="connsiteY7" fmla="*/ 114300 h 271052"/>
              <a:gd name="connsiteX8" fmla="*/ 115722 w 210084"/>
              <a:gd name="connsiteY8" fmla="*/ 165100 h 271052"/>
              <a:gd name="connsiteX9" fmla="*/ 1422 w 210084"/>
              <a:gd name="connsiteY9" fmla="*/ 269875 h 27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084" h="271052">
                <a:moveTo>
                  <a:pt x="1422" y="269875"/>
                </a:moveTo>
                <a:cubicBezTo>
                  <a:pt x="16239" y="257175"/>
                  <a:pt x="180810" y="118004"/>
                  <a:pt x="204622" y="88900"/>
                </a:cubicBezTo>
                <a:cubicBezTo>
                  <a:pt x="228434" y="59796"/>
                  <a:pt x="168109" y="110067"/>
                  <a:pt x="144297" y="95250"/>
                </a:cubicBezTo>
                <a:cubicBezTo>
                  <a:pt x="120485" y="80433"/>
                  <a:pt x="55926" y="0"/>
                  <a:pt x="61747" y="0"/>
                </a:cubicBezTo>
                <a:cubicBezTo>
                  <a:pt x="67568" y="0"/>
                  <a:pt x="170755" y="87312"/>
                  <a:pt x="179222" y="95250"/>
                </a:cubicBezTo>
                <a:cubicBezTo>
                  <a:pt x="187689" y="103187"/>
                  <a:pt x="118897" y="48683"/>
                  <a:pt x="112547" y="47625"/>
                </a:cubicBezTo>
                <a:cubicBezTo>
                  <a:pt x="106197" y="46567"/>
                  <a:pt x="135830" y="77787"/>
                  <a:pt x="141122" y="88900"/>
                </a:cubicBezTo>
                <a:cubicBezTo>
                  <a:pt x="146414" y="100012"/>
                  <a:pt x="148530" y="101600"/>
                  <a:pt x="144297" y="114300"/>
                </a:cubicBezTo>
                <a:cubicBezTo>
                  <a:pt x="140064" y="127000"/>
                  <a:pt x="139534" y="141288"/>
                  <a:pt x="115722" y="165100"/>
                </a:cubicBezTo>
                <a:cubicBezTo>
                  <a:pt x="91910" y="188912"/>
                  <a:pt x="-13395" y="282575"/>
                  <a:pt x="1422" y="2698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フリーフォーム 1024">
            <a:extLst>
              <a:ext uri="{FF2B5EF4-FFF2-40B4-BE49-F238E27FC236}">
                <a16:creationId xmlns:a16="http://schemas.microsoft.com/office/drawing/2014/main" id="{867C9A29-F6BA-7EA2-75AD-FF0B0352B11A}"/>
              </a:ext>
            </a:extLst>
          </p:cNvPr>
          <p:cNvSpPr/>
          <p:nvPr/>
        </p:nvSpPr>
        <p:spPr>
          <a:xfrm>
            <a:off x="4721666" y="5616462"/>
            <a:ext cx="280311" cy="535809"/>
          </a:xfrm>
          <a:custGeom>
            <a:avLst/>
            <a:gdLst>
              <a:gd name="connsiteX0" fmla="*/ 94809 w 280311"/>
              <a:gd name="connsiteY0" fmla="*/ 113 h 535809"/>
              <a:gd name="connsiteX1" fmla="*/ 59884 w 280311"/>
              <a:gd name="connsiteY1" fmla="*/ 235063 h 535809"/>
              <a:gd name="connsiteX2" fmla="*/ 85284 w 280311"/>
              <a:gd name="connsiteY2" fmla="*/ 257288 h 535809"/>
              <a:gd name="connsiteX3" fmla="*/ 34484 w 280311"/>
              <a:gd name="connsiteY3" fmla="*/ 311263 h 535809"/>
              <a:gd name="connsiteX4" fmla="*/ 85284 w 280311"/>
              <a:gd name="connsiteY4" fmla="*/ 365238 h 535809"/>
              <a:gd name="connsiteX5" fmla="*/ 12259 w 280311"/>
              <a:gd name="connsiteY5" fmla="*/ 317613 h 535809"/>
              <a:gd name="connsiteX6" fmla="*/ 275784 w 280311"/>
              <a:gd name="connsiteY6" fmla="*/ 533513 h 535809"/>
              <a:gd name="connsiteX7" fmla="*/ 167834 w 280311"/>
              <a:gd name="connsiteY7" fmla="*/ 425563 h 535809"/>
              <a:gd name="connsiteX8" fmla="*/ 24959 w 280311"/>
              <a:gd name="connsiteY8" fmla="*/ 333488 h 535809"/>
              <a:gd name="connsiteX9" fmla="*/ 2734 w 280311"/>
              <a:gd name="connsiteY9" fmla="*/ 323963 h 535809"/>
              <a:gd name="connsiteX10" fmla="*/ 56709 w 280311"/>
              <a:gd name="connsiteY10" fmla="*/ 320788 h 535809"/>
              <a:gd name="connsiteX11" fmla="*/ 69409 w 280311"/>
              <a:gd name="connsiteY11" fmla="*/ 279513 h 535809"/>
              <a:gd name="connsiteX12" fmla="*/ 132909 w 280311"/>
              <a:gd name="connsiteY12" fmla="*/ 120763 h 535809"/>
              <a:gd name="connsiteX13" fmla="*/ 47184 w 280311"/>
              <a:gd name="connsiteY13" fmla="*/ 266813 h 535809"/>
              <a:gd name="connsiteX14" fmla="*/ 63059 w 280311"/>
              <a:gd name="connsiteY14" fmla="*/ 146163 h 535809"/>
              <a:gd name="connsiteX15" fmla="*/ 53534 w 280311"/>
              <a:gd name="connsiteY15" fmla="*/ 203313 h 535809"/>
              <a:gd name="connsiteX16" fmla="*/ 94809 w 280311"/>
              <a:gd name="connsiteY16" fmla="*/ 113 h 53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311" h="535809">
                <a:moveTo>
                  <a:pt x="94809" y="113"/>
                </a:moveTo>
                <a:cubicBezTo>
                  <a:pt x="95867" y="5404"/>
                  <a:pt x="61471" y="192201"/>
                  <a:pt x="59884" y="235063"/>
                </a:cubicBezTo>
                <a:cubicBezTo>
                  <a:pt x="58297" y="277925"/>
                  <a:pt x="89517" y="244588"/>
                  <a:pt x="85284" y="257288"/>
                </a:cubicBezTo>
                <a:cubicBezTo>
                  <a:pt x="81051" y="269988"/>
                  <a:pt x="34484" y="293271"/>
                  <a:pt x="34484" y="311263"/>
                </a:cubicBezTo>
                <a:cubicBezTo>
                  <a:pt x="34484" y="329255"/>
                  <a:pt x="88988" y="364180"/>
                  <a:pt x="85284" y="365238"/>
                </a:cubicBezTo>
                <a:cubicBezTo>
                  <a:pt x="81580" y="366296"/>
                  <a:pt x="-19491" y="289567"/>
                  <a:pt x="12259" y="317613"/>
                </a:cubicBezTo>
                <a:cubicBezTo>
                  <a:pt x="44009" y="345659"/>
                  <a:pt x="249855" y="515521"/>
                  <a:pt x="275784" y="533513"/>
                </a:cubicBezTo>
                <a:cubicBezTo>
                  <a:pt x="301713" y="551505"/>
                  <a:pt x="209638" y="458900"/>
                  <a:pt x="167834" y="425563"/>
                </a:cubicBezTo>
                <a:cubicBezTo>
                  <a:pt x="126030" y="392226"/>
                  <a:pt x="52476" y="350421"/>
                  <a:pt x="24959" y="333488"/>
                </a:cubicBezTo>
                <a:cubicBezTo>
                  <a:pt x="-2558" y="316555"/>
                  <a:pt x="-2558" y="326080"/>
                  <a:pt x="2734" y="323963"/>
                </a:cubicBezTo>
                <a:cubicBezTo>
                  <a:pt x="8026" y="321846"/>
                  <a:pt x="45596" y="328196"/>
                  <a:pt x="56709" y="320788"/>
                </a:cubicBezTo>
                <a:cubicBezTo>
                  <a:pt x="67821" y="313380"/>
                  <a:pt x="56709" y="312851"/>
                  <a:pt x="69409" y="279513"/>
                </a:cubicBezTo>
                <a:cubicBezTo>
                  <a:pt x="82109" y="246176"/>
                  <a:pt x="136613" y="122880"/>
                  <a:pt x="132909" y="120763"/>
                </a:cubicBezTo>
                <a:cubicBezTo>
                  <a:pt x="129205" y="118646"/>
                  <a:pt x="58826" y="262580"/>
                  <a:pt x="47184" y="266813"/>
                </a:cubicBezTo>
                <a:cubicBezTo>
                  <a:pt x="35542" y="271046"/>
                  <a:pt x="62001" y="156746"/>
                  <a:pt x="63059" y="146163"/>
                </a:cubicBezTo>
                <a:cubicBezTo>
                  <a:pt x="64117" y="135580"/>
                  <a:pt x="47713" y="229771"/>
                  <a:pt x="53534" y="203313"/>
                </a:cubicBezTo>
                <a:cubicBezTo>
                  <a:pt x="59355" y="176855"/>
                  <a:pt x="93751" y="-5178"/>
                  <a:pt x="94809" y="1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フリーフォーム 1026">
            <a:extLst>
              <a:ext uri="{FF2B5EF4-FFF2-40B4-BE49-F238E27FC236}">
                <a16:creationId xmlns:a16="http://schemas.microsoft.com/office/drawing/2014/main" id="{523C6C13-0BCA-D372-22F5-19B1128CB70E}"/>
              </a:ext>
            </a:extLst>
          </p:cNvPr>
          <p:cNvSpPr/>
          <p:nvPr/>
        </p:nvSpPr>
        <p:spPr>
          <a:xfrm>
            <a:off x="4890363" y="5657790"/>
            <a:ext cx="269786" cy="462925"/>
          </a:xfrm>
          <a:custGeom>
            <a:avLst/>
            <a:gdLst>
              <a:gd name="connsiteX0" fmla="*/ 135662 w 269786"/>
              <a:gd name="connsiteY0" fmla="*/ 60 h 462925"/>
              <a:gd name="connsiteX1" fmla="*/ 116612 w 269786"/>
              <a:gd name="connsiteY1" fmla="*/ 155635 h 462925"/>
              <a:gd name="connsiteX2" fmla="*/ 142012 w 269786"/>
              <a:gd name="connsiteY2" fmla="*/ 212785 h 462925"/>
              <a:gd name="connsiteX3" fmla="*/ 126137 w 269786"/>
              <a:gd name="connsiteY3" fmla="*/ 257235 h 462925"/>
              <a:gd name="connsiteX4" fmla="*/ 173762 w 269786"/>
              <a:gd name="connsiteY4" fmla="*/ 222310 h 462925"/>
              <a:gd name="connsiteX5" fmla="*/ 2312 w 269786"/>
              <a:gd name="connsiteY5" fmla="*/ 460435 h 462925"/>
              <a:gd name="connsiteX6" fmla="*/ 84862 w 269786"/>
              <a:gd name="connsiteY6" fmla="*/ 339785 h 462925"/>
              <a:gd name="connsiteX7" fmla="*/ 227737 w 269786"/>
              <a:gd name="connsiteY7" fmla="*/ 225485 h 462925"/>
              <a:gd name="connsiteX8" fmla="*/ 100737 w 269786"/>
              <a:gd name="connsiteY8" fmla="*/ 377885 h 462925"/>
              <a:gd name="connsiteX9" fmla="*/ 269012 w 269786"/>
              <a:gd name="connsiteY9" fmla="*/ 193735 h 462925"/>
              <a:gd name="connsiteX10" fmla="*/ 164237 w 269786"/>
              <a:gd name="connsiteY10" fmla="*/ 269935 h 462925"/>
              <a:gd name="connsiteX11" fmla="*/ 183287 w 269786"/>
              <a:gd name="connsiteY11" fmla="*/ 228660 h 462925"/>
              <a:gd name="connsiteX12" fmla="*/ 205512 w 269786"/>
              <a:gd name="connsiteY12" fmla="*/ 209610 h 462925"/>
              <a:gd name="connsiteX13" fmla="*/ 176937 w 269786"/>
              <a:gd name="connsiteY13" fmla="*/ 231835 h 462925"/>
              <a:gd name="connsiteX14" fmla="*/ 164237 w 269786"/>
              <a:gd name="connsiteY14" fmla="*/ 127060 h 462925"/>
              <a:gd name="connsiteX15" fmla="*/ 161062 w 269786"/>
              <a:gd name="connsiteY15" fmla="*/ 247710 h 462925"/>
              <a:gd name="connsiteX16" fmla="*/ 103912 w 269786"/>
              <a:gd name="connsiteY16" fmla="*/ 152460 h 462925"/>
              <a:gd name="connsiteX17" fmla="*/ 107087 w 269786"/>
              <a:gd name="connsiteY17" fmla="*/ 174685 h 462925"/>
              <a:gd name="connsiteX18" fmla="*/ 135662 w 269786"/>
              <a:gd name="connsiteY18" fmla="*/ 60 h 4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9786" h="462925">
                <a:moveTo>
                  <a:pt x="135662" y="60"/>
                </a:moveTo>
                <a:cubicBezTo>
                  <a:pt x="137249" y="-3115"/>
                  <a:pt x="115554" y="120181"/>
                  <a:pt x="116612" y="155635"/>
                </a:cubicBezTo>
                <a:cubicBezTo>
                  <a:pt x="117670" y="191089"/>
                  <a:pt x="140425" y="195852"/>
                  <a:pt x="142012" y="212785"/>
                </a:cubicBezTo>
                <a:cubicBezTo>
                  <a:pt x="143600" y="229718"/>
                  <a:pt x="120845" y="255648"/>
                  <a:pt x="126137" y="257235"/>
                </a:cubicBezTo>
                <a:cubicBezTo>
                  <a:pt x="131429" y="258822"/>
                  <a:pt x="194400" y="188443"/>
                  <a:pt x="173762" y="222310"/>
                </a:cubicBezTo>
                <a:cubicBezTo>
                  <a:pt x="153125" y="256177"/>
                  <a:pt x="17129" y="440856"/>
                  <a:pt x="2312" y="460435"/>
                </a:cubicBezTo>
                <a:cubicBezTo>
                  <a:pt x="-12505" y="480014"/>
                  <a:pt x="47291" y="378943"/>
                  <a:pt x="84862" y="339785"/>
                </a:cubicBezTo>
                <a:cubicBezTo>
                  <a:pt x="122433" y="300627"/>
                  <a:pt x="225091" y="219135"/>
                  <a:pt x="227737" y="225485"/>
                </a:cubicBezTo>
                <a:cubicBezTo>
                  <a:pt x="230383" y="231835"/>
                  <a:pt x="93858" y="383177"/>
                  <a:pt x="100737" y="377885"/>
                </a:cubicBezTo>
                <a:cubicBezTo>
                  <a:pt x="107616" y="372593"/>
                  <a:pt x="258429" y="211727"/>
                  <a:pt x="269012" y="193735"/>
                </a:cubicBezTo>
                <a:cubicBezTo>
                  <a:pt x="279595" y="175743"/>
                  <a:pt x="178524" y="264114"/>
                  <a:pt x="164237" y="269935"/>
                </a:cubicBezTo>
                <a:cubicBezTo>
                  <a:pt x="149950" y="275756"/>
                  <a:pt x="176408" y="238714"/>
                  <a:pt x="183287" y="228660"/>
                </a:cubicBezTo>
                <a:cubicBezTo>
                  <a:pt x="190166" y="218606"/>
                  <a:pt x="206570" y="209081"/>
                  <a:pt x="205512" y="209610"/>
                </a:cubicBezTo>
                <a:cubicBezTo>
                  <a:pt x="204454" y="210139"/>
                  <a:pt x="183816" y="245593"/>
                  <a:pt x="176937" y="231835"/>
                </a:cubicBezTo>
                <a:cubicBezTo>
                  <a:pt x="170058" y="218077"/>
                  <a:pt x="166883" y="124414"/>
                  <a:pt x="164237" y="127060"/>
                </a:cubicBezTo>
                <a:cubicBezTo>
                  <a:pt x="161591" y="129706"/>
                  <a:pt x="171116" y="243477"/>
                  <a:pt x="161062" y="247710"/>
                </a:cubicBezTo>
                <a:cubicBezTo>
                  <a:pt x="151008" y="251943"/>
                  <a:pt x="112908" y="164631"/>
                  <a:pt x="103912" y="152460"/>
                </a:cubicBezTo>
                <a:cubicBezTo>
                  <a:pt x="94916" y="140289"/>
                  <a:pt x="102854" y="196381"/>
                  <a:pt x="107087" y="174685"/>
                </a:cubicBezTo>
                <a:cubicBezTo>
                  <a:pt x="111320" y="152989"/>
                  <a:pt x="134075" y="3235"/>
                  <a:pt x="135662" y="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フリーフォーム 1027">
            <a:extLst>
              <a:ext uri="{FF2B5EF4-FFF2-40B4-BE49-F238E27FC236}">
                <a16:creationId xmlns:a16="http://schemas.microsoft.com/office/drawing/2014/main" id="{77001A15-8532-FAE7-148F-ECDF5AE58176}"/>
              </a:ext>
            </a:extLst>
          </p:cNvPr>
          <p:cNvSpPr/>
          <p:nvPr/>
        </p:nvSpPr>
        <p:spPr>
          <a:xfrm>
            <a:off x="4486273" y="5854278"/>
            <a:ext cx="228672" cy="315056"/>
          </a:xfrm>
          <a:custGeom>
            <a:avLst/>
            <a:gdLst>
              <a:gd name="connsiteX0" fmla="*/ 228602 w 228672"/>
              <a:gd name="connsiteY0" fmla="*/ 422 h 315056"/>
              <a:gd name="connsiteX1" fmla="*/ 92077 w 228672"/>
              <a:gd name="connsiteY1" fmla="*/ 152822 h 315056"/>
              <a:gd name="connsiteX2" fmla="*/ 155577 w 228672"/>
              <a:gd name="connsiteY2" fmla="*/ 89322 h 315056"/>
              <a:gd name="connsiteX3" fmla="*/ 79377 w 228672"/>
              <a:gd name="connsiteY3" fmla="*/ 209972 h 315056"/>
              <a:gd name="connsiteX4" fmla="*/ 101602 w 228672"/>
              <a:gd name="connsiteY4" fmla="*/ 238547 h 315056"/>
              <a:gd name="connsiteX5" fmla="*/ 155577 w 228672"/>
              <a:gd name="connsiteY5" fmla="*/ 314747 h 315056"/>
              <a:gd name="connsiteX6" fmla="*/ 85727 w 228672"/>
              <a:gd name="connsiteY6" fmla="*/ 206797 h 315056"/>
              <a:gd name="connsiteX7" fmla="*/ 111127 w 228672"/>
              <a:gd name="connsiteY7" fmla="*/ 108372 h 315056"/>
              <a:gd name="connsiteX8" fmla="*/ 2 w 228672"/>
              <a:gd name="connsiteY8" fmla="*/ 152822 h 315056"/>
              <a:gd name="connsiteX9" fmla="*/ 107952 w 228672"/>
              <a:gd name="connsiteY9" fmla="*/ 108372 h 315056"/>
              <a:gd name="connsiteX10" fmla="*/ 142877 w 228672"/>
              <a:gd name="connsiteY10" fmla="*/ 51222 h 315056"/>
              <a:gd name="connsiteX11" fmla="*/ 111127 w 228672"/>
              <a:gd name="connsiteY11" fmla="*/ 105197 h 315056"/>
              <a:gd name="connsiteX12" fmla="*/ 228602 w 228672"/>
              <a:gd name="connsiteY12" fmla="*/ 422 h 31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72" h="315056">
                <a:moveTo>
                  <a:pt x="228602" y="422"/>
                </a:moveTo>
                <a:cubicBezTo>
                  <a:pt x="225427" y="8360"/>
                  <a:pt x="104248" y="138005"/>
                  <a:pt x="92077" y="152822"/>
                </a:cubicBezTo>
                <a:cubicBezTo>
                  <a:pt x="79906" y="167639"/>
                  <a:pt x="157694" y="79797"/>
                  <a:pt x="155577" y="89322"/>
                </a:cubicBezTo>
                <a:cubicBezTo>
                  <a:pt x="153460" y="98847"/>
                  <a:pt x="88373" y="185101"/>
                  <a:pt x="79377" y="209972"/>
                </a:cubicBezTo>
                <a:cubicBezTo>
                  <a:pt x="70381" y="234843"/>
                  <a:pt x="88902" y="221085"/>
                  <a:pt x="101602" y="238547"/>
                </a:cubicBezTo>
                <a:cubicBezTo>
                  <a:pt x="114302" y="256010"/>
                  <a:pt x="158223" y="320039"/>
                  <a:pt x="155577" y="314747"/>
                </a:cubicBezTo>
                <a:cubicBezTo>
                  <a:pt x="152931" y="309455"/>
                  <a:pt x="93135" y="241193"/>
                  <a:pt x="85727" y="206797"/>
                </a:cubicBezTo>
                <a:cubicBezTo>
                  <a:pt x="78319" y="172401"/>
                  <a:pt x="125414" y="117368"/>
                  <a:pt x="111127" y="108372"/>
                </a:cubicBezTo>
                <a:cubicBezTo>
                  <a:pt x="96840" y="99376"/>
                  <a:pt x="531" y="152822"/>
                  <a:pt x="2" y="152822"/>
                </a:cubicBezTo>
                <a:cubicBezTo>
                  <a:pt x="-527" y="152822"/>
                  <a:pt x="84139" y="125305"/>
                  <a:pt x="107952" y="108372"/>
                </a:cubicBezTo>
                <a:cubicBezTo>
                  <a:pt x="131764" y="91439"/>
                  <a:pt x="142348" y="51751"/>
                  <a:pt x="142877" y="51222"/>
                </a:cubicBezTo>
                <a:cubicBezTo>
                  <a:pt x="143406" y="50693"/>
                  <a:pt x="95781" y="111547"/>
                  <a:pt x="111127" y="105197"/>
                </a:cubicBezTo>
                <a:cubicBezTo>
                  <a:pt x="126473" y="98847"/>
                  <a:pt x="231777" y="-7516"/>
                  <a:pt x="228602" y="4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フリーフォーム 1028">
            <a:extLst>
              <a:ext uri="{FF2B5EF4-FFF2-40B4-BE49-F238E27FC236}">
                <a16:creationId xmlns:a16="http://schemas.microsoft.com/office/drawing/2014/main" id="{3EAAA4CC-7BA1-797D-9416-6D6301AB148E}"/>
              </a:ext>
            </a:extLst>
          </p:cNvPr>
          <p:cNvSpPr/>
          <p:nvPr/>
        </p:nvSpPr>
        <p:spPr>
          <a:xfrm>
            <a:off x="4587241" y="5594141"/>
            <a:ext cx="267472" cy="448548"/>
          </a:xfrm>
          <a:custGeom>
            <a:avLst/>
            <a:gdLst>
              <a:gd name="connsiteX0" fmla="*/ 197484 w 267472"/>
              <a:gd name="connsiteY0" fmla="*/ 209 h 448548"/>
              <a:gd name="connsiteX1" fmla="*/ 140334 w 267472"/>
              <a:gd name="connsiteY1" fmla="*/ 219284 h 448548"/>
              <a:gd name="connsiteX2" fmla="*/ 133984 w 267472"/>
              <a:gd name="connsiteY2" fmla="*/ 346284 h 448548"/>
              <a:gd name="connsiteX3" fmla="*/ 137159 w 267472"/>
              <a:gd name="connsiteY3" fmla="*/ 320884 h 448548"/>
              <a:gd name="connsiteX4" fmla="*/ 70484 w 267472"/>
              <a:gd name="connsiteY4" fmla="*/ 390734 h 448548"/>
              <a:gd name="connsiteX5" fmla="*/ 92709 w 267472"/>
              <a:gd name="connsiteY5" fmla="*/ 362159 h 448548"/>
              <a:gd name="connsiteX6" fmla="*/ 634 w 267472"/>
              <a:gd name="connsiteY6" fmla="*/ 447884 h 448548"/>
              <a:gd name="connsiteX7" fmla="*/ 146684 w 267472"/>
              <a:gd name="connsiteY7" fmla="*/ 308184 h 448548"/>
              <a:gd name="connsiteX8" fmla="*/ 130809 w 267472"/>
              <a:gd name="connsiteY8" fmla="*/ 317709 h 448548"/>
              <a:gd name="connsiteX9" fmla="*/ 267334 w 267472"/>
              <a:gd name="connsiteY9" fmla="*/ 111334 h 448548"/>
              <a:gd name="connsiteX10" fmla="*/ 156209 w 267472"/>
              <a:gd name="connsiteY10" fmla="*/ 266909 h 448548"/>
              <a:gd name="connsiteX11" fmla="*/ 140334 w 267472"/>
              <a:gd name="connsiteY11" fmla="*/ 212934 h 448548"/>
              <a:gd name="connsiteX12" fmla="*/ 121284 w 267472"/>
              <a:gd name="connsiteY12" fmla="*/ 136734 h 448548"/>
              <a:gd name="connsiteX13" fmla="*/ 133984 w 267472"/>
              <a:gd name="connsiteY13" fmla="*/ 178009 h 448548"/>
              <a:gd name="connsiteX14" fmla="*/ 197484 w 267472"/>
              <a:gd name="connsiteY14" fmla="*/ 209 h 44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7472" h="448548">
                <a:moveTo>
                  <a:pt x="197484" y="209"/>
                </a:moveTo>
                <a:cubicBezTo>
                  <a:pt x="198542" y="7088"/>
                  <a:pt x="150917" y="161605"/>
                  <a:pt x="140334" y="219284"/>
                </a:cubicBezTo>
                <a:cubicBezTo>
                  <a:pt x="129751" y="276963"/>
                  <a:pt x="134513" y="329351"/>
                  <a:pt x="133984" y="346284"/>
                </a:cubicBezTo>
                <a:cubicBezTo>
                  <a:pt x="133455" y="363217"/>
                  <a:pt x="147742" y="313476"/>
                  <a:pt x="137159" y="320884"/>
                </a:cubicBezTo>
                <a:cubicBezTo>
                  <a:pt x="126576" y="328292"/>
                  <a:pt x="77892" y="383855"/>
                  <a:pt x="70484" y="390734"/>
                </a:cubicBezTo>
                <a:cubicBezTo>
                  <a:pt x="63076" y="397613"/>
                  <a:pt x="104351" y="352634"/>
                  <a:pt x="92709" y="362159"/>
                </a:cubicBezTo>
                <a:cubicBezTo>
                  <a:pt x="81067" y="371684"/>
                  <a:pt x="-8362" y="456880"/>
                  <a:pt x="634" y="447884"/>
                </a:cubicBezTo>
                <a:cubicBezTo>
                  <a:pt x="9630" y="438888"/>
                  <a:pt x="146684" y="308184"/>
                  <a:pt x="146684" y="308184"/>
                </a:cubicBezTo>
                <a:cubicBezTo>
                  <a:pt x="168380" y="286488"/>
                  <a:pt x="110701" y="350517"/>
                  <a:pt x="130809" y="317709"/>
                </a:cubicBezTo>
                <a:cubicBezTo>
                  <a:pt x="150917" y="284901"/>
                  <a:pt x="263101" y="119801"/>
                  <a:pt x="267334" y="111334"/>
                </a:cubicBezTo>
                <a:cubicBezTo>
                  <a:pt x="271567" y="102867"/>
                  <a:pt x="177376" y="249976"/>
                  <a:pt x="156209" y="266909"/>
                </a:cubicBezTo>
                <a:cubicBezTo>
                  <a:pt x="135042" y="283842"/>
                  <a:pt x="146155" y="234630"/>
                  <a:pt x="140334" y="212934"/>
                </a:cubicBezTo>
                <a:cubicBezTo>
                  <a:pt x="134513" y="191238"/>
                  <a:pt x="122342" y="142555"/>
                  <a:pt x="121284" y="136734"/>
                </a:cubicBezTo>
                <a:cubicBezTo>
                  <a:pt x="120226" y="130913"/>
                  <a:pt x="122342" y="198117"/>
                  <a:pt x="133984" y="178009"/>
                </a:cubicBezTo>
                <a:cubicBezTo>
                  <a:pt x="145626" y="157901"/>
                  <a:pt x="196426" y="-6670"/>
                  <a:pt x="197484" y="2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フリーフォーム 1029">
            <a:extLst>
              <a:ext uri="{FF2B5EF4-FFF2-40B4-BE49-F238E27FC236}">
                <a16:creationId xmlns:a16="http://schemas.microsoft.com/office/drawing/2014/main" id="{59C7BE51-05CF-461D-0A32-E6DFFFE27815}"/>
              </a:ext>
            </a:extLst>
          </p:cNvPr>
          <p:cNvSpPr/>
          <p:nvPr/>
        </p:nvSpPr>
        <p:spPr>
          <a:xfrm>
            <a:off x="4930971" y="5836250"/>
            <a:ext cx="355864" cy="316767"/>
          </a:xfrm>
          <a:custGeom>
            <a:avLst/>
            <a:gdLst>
              <a:gd name="connsiteX0" fmla="*/ 9329 w 355864"/>
              <a:gd name="connsiteY0" fmla="*/ 307375 h 316767"/>
              <a:gd name="connsiteX1" fmla="*/ 314129 w 355864"/>
              <a:gd name="connsiteY1" fmla="*/ 2575 h 316767"/>
              <a:gd name="connsiteX2" fmla="*/ 129979 w 355864"/>
              <a:gd name="connsiteY2" fmla="*/ 158150 h 316767"/>
              <a:gd name="connsiteX3" fmla="*/ 234754 w 355864"/>
              <a:gd name="connsiteY3" fmla="*/ 107350 h 316767"/>
              <a:gd name="connsiteX4" fmla="*/ 282379 w 355864"/>
              <a:gd name="connsiteY4" fmla="*/ 139100 h 316767"/>
              <a:gd name="connsiteX5" fmla="*/ 355404 w 355864"/>
              <a:gd name="connsiteY5" fmla="*/ 186725 h 316767"/>
              <a:gd name="connsiteX6" fmla="*/ 310954 w 355864"/>
              <a:gd name="connsiteY6" fmla="*/ 129575 h 316767"/>
              <a:gd name="connsiteX7" fmla="*/ 260154 w 355864"/>
              <a:gd name="connsiteY7" fmla="*/ 132750 h 316767"/>
              <a:gd name="connsiteX8" fmla="*/ 206179 w 355864"/>
              <a:gd name="connsiteY8" fmla="*/ 161325 h 316767"/>
              <a:gd name="connsiteX9" fmla="*/ 206179 w 355864"/>
              <a:gd name="connsiteY9" fmla="*/ 142275 h 316767"/>
              <a:gd name="connsiteX10" fmla="*/ 133154 w 355864"/>
              <a:gd name="connsiteY10" fmla="*/ 189900 h 316767"/>
              <a:gd name="connsiteX11" fmla="*/ 155379 w 355864"/>
              <a:gd name="connsiteY11" fmla="*/ 129575 h 316767"/>
              <a:gd name="connsiteX12" fmla="*/ 69654 w 355864"/>
              <a:gd name="connsiteY12" fmla="*/ 170850 h 316767"/>
              <a:gd name="connsiteX13" fmla="*/ 174429 w 355864"/>
              <a:gd name="connsiteY13" fmla="*/ 259750 h 316767"/>
              <a:gd name="connsiteX14" fmla="*/ 142679 w 355864"/>
              <a:gd name="connsiteY14" fmla="*/ 237525 h 316767"/>
              <a:gd name="connsiteX15" fmla="*/ 82354 w 355864"/>
              <a:gd name="connsiteY15" fmla="*/ 240700 h 316767"/>
              <a:gd name="connsiteX16" fmla="*/ 9329 w 355864"/>
              <a:gd name="connsiteY16" fmla="*/ 307375 h 31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5864" h="316767">
                <a:moveTo>
                  <a:pt x="9329" y="307375"/>
                </a:moveTo>
                <a:cubicBezTo>
                  <a:pt x="47958" y="267688"/>
                  <a:pt x="294021" y="27446"/>
                  <a:pt x="314129" y="2575"/>
                </a:cubicBezTo>
                <a:cubicBezTo>
                  <a:pt x="334237" y="-22296"/>
                  <a:pt x="143208" y="140687"/>
                  <a:pt x="129979" y="158150"/>
                </a:cubicBezTo>
                <a:cubicBezTo>
                  <a:pt x="116750" y="175612"/>
                  <a:pt x="209354" y="110525"/>
                  <a:pt x="234754" y="107350"/>
                </a:cubicBezTo>
                <a:cubicBezTo>
                  <a:pt x="260154" y="104175"/>
                  <a:pt x="282379" y="139100"/>
                  <a:pt x="282379" y="139100"/>
                </a:cubicBezTo>
                <a:cubicBezTo>
                  <a:pt x="302487" y="152329"/>
                  <a:pt x="350642" y="188312"/>
                  <a:pt x="355404" y="186725"/>
                </a:cubicBezTo>
                <a:cubicBezTo>
                  <a:pt x="360166" y="185138"/>
                  <a:pt x="326829" y="138571"/>
                  <a:pt x="310954" y="129575"/>
                </a:cubicBezTo>
                <a:cubicBezTo>
                  <a:pt x="295079" y="120579"/>
                  <a:pt x="277616" y="127458"/>
                  <a:pt x="260154" y="132750"/>
                </a:cubicBezTo>
                <a:cubicBezTo>
                  <a:pt x="242692" y="138042"/>
                  <a:pt x="215175" y="159738"/>
                  <a:pt x="206179" y="161325"/>
                </a:cubicBezTo>
                <a:cubicBezTo>
                  <a:pt x="197183" y="162912"/>
                  <a:pt x="218350" y="137513"/>
                  <a:pt x="206179" y="142275"/>
                </a:cubicBezTo>
                <a:cubicBezTo>
                  <a:pt x="194008" y="147037"/>
                  <a:pt x="141621" y="192017"/>
                  <a:pt x="133154" y="189900"/>
                </a:cubicBezTo>
                <a:cubicBezTo>
                  <a:pt x="124687" y="187783"/>
                  <a:pt x="165962" y="132750"/>
                  <a:pt x="155379" y="129575"/>
                </a:cubicBezTo>
                <a:cubicBezTo>
                  <a:pt x="144796" y="126400"/>
                  <a:pt x="66479" y="149154"/>
                  <a:pt x="69654" y="170850"/>
                </a:cubicBezTo>
                <a:cubicBezTo>
                  <a:pt x="72829" y="192546"/>
                  <a:pt x="162258" y="248637"/>
                  <a:pt x="174429" y="259750"/>
                </a:cubicBezTo>
                <a:cubicBezTo>
                  <a:pt x="186600" y="270863"/>
                  <a:pt x="158025" y="240700"/>
                  <a:pt x="142679" y="237525"/>
                </a:cubicBezTo>
                <a:cubicBezTo>
                  <a:pt x="127333" y="234350"/>
                  <a:pt x="101404" y="232763"/>
                  <a:pt x="82354" y="240700"/>
                </a:cubicBezTo>
                <a:cubicBezTo>
                  <a:pt x="63304" y="248637"/>
                  <a:pt x="-29300" y="347062"/>
                  <a:pt x="9329" y="3073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フリーフォーム 1030">
            <a:extLst>
              <a:ext uri="{FF2B5EF4-FFF2-40B4-BE49-F238E27FC236}">
                <a16:creationId xmlns:a16="http://schemas.microsoft.com/office/drawing/2014/main" id="{6A8D86C7-2236-8253-409E-D2906DE52495}"/>
              </a:ext>
            </a:extLst>
          </p:cNvPr>
          <p:cNvSpPr/>
          <p:nvPr/>
        </p:nvSpPr>
        <p:spPr>
          <a:xfrm>
            <a:off x="5238447" y="5822871"/>
            <a:ext cx="161046" cy="329112"/>
          </a:xfrm>
          <a:custGeom>
            <a:avLst/>
            <a:gdLst>
              <a:gd name="connsiteX0" fmla="*/ 3478 w 161046"/>
              <a:gd name="connsiteY0" fmla="*/ 19129 h 329112"/>
              <a:gd name="connsiteX1" fmla="*/ 114603 w 161046"/>
              <a:gd name="connsiteY1" fmla="*/ 108029 h 329112"/>
              <a:gd name="connsiteX2" fmla="*/ 124128 w 161046"/>
              <a:gd name="connsiteY2" fmla="*/ 177879 h 329112"/>
              <a:gd name="connsiteX3" fmla="*/ 159053 w 161046"/>
              <a:gd name="connsiteY3" fmla="*/ 165179 h 329112"/>
              <a:gd name="connsiteX4" fmla="*/ 57453 w 161046"/>
              <a:gd name="connsiteY4" fmla="*/ 320754 h 329112"/>
              <a:gd name="connsiteX5" fmla="*/ 70153 w 161046"/>
              <a:gd name="connsiteY5" fmla="*/ 295354 h 329112"/>
              <a:gd name="connsiteX6" fmla="*/ 303 w 161046"/>
              <a:gd name="connsiteY6" fmla="*/ 187404 h 329112"/>
              <a:gd name="connsiteX7" fmla="*/ 101903 w 161046"/>
              <a:gd name="connsiteY7" fmla="*/ 289004 h 329112"/>
              <a:gd name="connsiteX8" fmla="*/ 114603 w 161046"/>
              <a:gd name="connsiteY8" fmla="*/ 222329 h 329112"/>
              <a:gd name="connsiteX9" fmla="*/ 159053 w 161046"/>
              <a:gd name="connsiteY9" fmla="*/ 127079 h 329112"/>
              <a:gd name="connsiteX10" fmla="*/ 114603 w 161046"/>
              <a:gd name="connsiteY10" fmla="*/ 79 h 329112"/>
              <a:gd name="connsiteX11" fmla="*/ 149528 w 161046"/>
              <a:gd name="connsiteY11" fmla="*/ 146129 h 329112"/>
              <a:gd name="connsiteX12" fmla="*/ 124128 w 161046"/>
              <a:gd name="connsiteY12" fmla="*/ 98504 h 329112"/>
              <a:gd name="connsiteX13" fmla="*/ 3478 w 161046"/>
              <a:gd name="connsiteY13" fmla="*/ 19129 h 32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1046" h="329112">
                <a:moveTo>
                  <a:pt x="3478" y="19129"/>
                </a:moveTo>
                <a:cubicBezTo>
                  <a:pt x="1891" y="20716"/>
                  <a:pt x="94495" y="81571"/>
                  <a:pt x="114603" y="108029"/>
                </a:cubicBezTo>
                <a:cubicBezTo>
                  <a:pt x="134711" y="134487"/>
                  <a:pt x="116720" y="168354"/>
                  <a:pt x="124128" y="177879"/>
                </a:cubicBezTo>
                <a:cubicBezTo>
                  <a:pt x="131536" y="187404"/>
                  <a:pt x="170166" y="141367"/>
                  <a:pt x="159053" y="165179"/>
                </a:cubicBezTo>
                <a:cubicBezTo>
                  <a:pt x="147941" y="188992"/>
                  <a:pt x="72270" y="299058"/>
                  <a:pt x="57453" y="320754"/>
                </a:cubicBezTo>
                <a:cubicBezTo>
                  <a:pt x="42636" y="342450"/>
                  <a:pt x="79678" y="317579"/>
                  <a:pt x="70153" y="295354"/>
                </a:cubicBezTo>
                <a:cubicBezTo>
                  <a:pt x="60628" y="273129"/>
                  <a:pt x="-4988" y="188462"/>
                  <a:pt x="303" y="187404"/>
                </a:cubicBezTo>
                <a:cubicBezTo>
                  <a:pt x="5594" y="186346"/>
                  <a:pt x="82853" y="283183"/>
                  <a:pt x="101903" y="289004"/>
                </a:cubicBezTo>
                <a:cubicBezTo>
                  <a:pt x="120953" y="294825"/>
                  <a:pt x="105078" y="249316"/>
                  <a:pt x="114603" y="222329"/>
                </a:cubicBezTo>
                <a:cubicBezTo>
                  <a:pt x="124128" y="195342"/>
                  <a:pt x="159053" y="164121"/>
                  <a:pt x="159053" y="127079"/>
                </a:cubicBezTo>
                <a:cubicBezTo>
                  <a:pt x="159053" y="90037"/>
                  <a:pt x="116190" y="-3096"/>
                  <a:pt x="114603" y="79"/>
                </a:cubicBezTo>
                <a:cubicBezTo>
                  <a:pt x="113016" y="3254"/>
                  <a:pt x="147941" y="129725"/>
                  <a:pt x="149528" y="146129"/>
                </a:cubicBezTo>
                <a:cubicBezTo>
                  <a:pt x="151115" y="162533"/>
                  <a:pt x="146353" y="116496"/>
                  <a:pt x="124128" y="98504"/>
                </a:cubicBezTo>
                <a:cubicBezTo>
                  <a:pt x="101903" y="80512"/>
                  <a:pt x="5065" y="17542"/>
                  <a:pt x="3478" y="191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フリーフォーム 1031">
            <a:extLst>
              <a:ext uri="{FF2B5EF4-FFF2-40B4-BE49-F238E27FC236}">
                <a16:creationId xmlns:a16="http://schemas.microsoft.com/office/drawing/2014/main" id="{1CAA6197-F12D-45A4-36FD-59C1C4EEADC6}"/>
              </a:ext>
            </a:extLst>
          </p:cNvPr>
          <p:cNvSpPr/>
          <p:nvPr/>
        </p:nvSpPr>
        <p:spPr>
          <a:xfrm>
            <a:off x="4649959" y="5929215"/>
            <a:ext cx="237531" cy="185041"/>
          </a:xfrm>
          <a:custGeom>
            <a:avLst/>
            <a:gdLst>
              <a:gd name="connsiteX0" fmla="*/ 1416 w 237531"/>
              <a:gd name="connsiteY0" fmla="*/ 1685 h 185041"/>
              <a:gd name="connsiteX1" fmla="*/ 230016 w 237531"/>
              <a:gd name="connsiteY1" fmla="*/ 179485 h 185041"/>
              <a:gd name="connsiteX2" fmla="*/ 172866 w 237531"/>
              <a:gd name="connsiteY2" fmla="*/ 141385 h 185041"/>
              <a:gd name="connsiteX3" fmla="*/ 77616 w 237531"/>
              <a:gd name="connsiteY3" fmla="*/ 154085 h 185041"/>
              <a:gd name="connsiteX4" fmla="*/ 160166 w 237531"/>
              <a:gd name="connsiteY4" fmla="*/ 125510 h 185041"/>
              <a:gd name="connsiteX5" fmla="*/ 134766 w 237531"/>
              <a:gd name="connsiteY5" fmla="*/ 90585 h 185041"/>
              <a:gd name="connsiteX6" fmla="*/ 1416 w 237531"/>
              <a:gd name="connsiteY6" fmla="*/ 1685 h 18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531" h="185041">
                <a:moveTo>
                  <a:pt x="1416" y="1685"/>
                </a:moveTo>
                <a:cubicBezTo>
                  <a:pt x="17291" y="16502"/>
                  <a:pt x="201441" y="156202"/>
                  <a:pt x="230016" y="179485"/>
                </a:cubicBezTo>
                <a:cubicBezTo>
                  <a:pt x="258591" y="202768"/>
                  <a:pt x="198266" y="145618"/>
                  <a:pt x="172866" y="141385"/>
                </a:cubicBezTo>
                <a:cubicBezTo>
                  <a:pt x="147466" y="137152"/>
                  <a:pt x="79733" y="156731"/>
                  <a:pt x="77616" y="154085"/>
                </a:cubicBezTo>
                <a:cubicBezTo>
                  <a:pt x="75499" y="151439"/>
                  <a:pt x="150641" y="136093"/>
                  <a:pt x="160166" y="125510"/>
                </a:cubicBezTo>
                <a:cubicBezTo>
                  <a:pt x="169691" y="114927"/>
                  <a:pt x="161753" y="106989"/>
                  <a:pt x="134766" y="90585"/>
                </a:cubicBezTo>
                <a:cubicBezTo>
                  <a:pt x="107779" y="74181"/>
                  <a:pt x="-14459" y="-13132"/>
                  <a:pt x="1416" y="16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フリーフォーム 1032">
            <a:extLst>
              <a:ext uri="{FF2B5EF4-FFF2-40B4-BE49-F238E27FC236}">
                <a16:creationId xmlns:a16="http://schemas.microsoft.com/office/drawing/2014/main" id="{272ECF5C-F57E-CB3D-1805-912CD2AFF7B1}"/>
              </a:ext>
            </a:extLst>
          </p:cNvPr>
          <p:cNvSpPr/>
          <p:nvPr/>
        </p:nvSpPr>
        <p:spPr>
          <a:xfrm>
            <a:off x="4618578" y="5981636"/>
            <a:ext cx="141368" cy="101725"/>
          </a:xfrm>
          <a:custGeom>
            <a:avLst/>
            <a:gdLst>
              <a:gd name="connsiteX0" fmla="*/ 121697 w 141368"/>
              <a:gd name="connsiteY0" fmla="*/ 101664 h 101725"/>
              <a:gd name="connsiteX1" fmla="*/ 23272 w 141368"/>
              <a:gd name="connsiteY1" fmla="*/ 44514 h 101725"/>
              <a:gd name="connsiteX2" fmla="*/ 1047 w 141368"/>
              <a:gd name="connsiteY2" fmla="*/ 66739 h 101725"/>
              <a:gd name="connsiteX3" fmla="*/ 45497 w 141368"/>
              <a:gd name="connsiteY3" fmla="*/ 12764 h 101725"/>
              <a:gd name="connsiteX4" fmla="*/ 140747 w 141368"/>
              <a:gd name="connsiteY4" fmla="*/ 25464 h 101725"/>
              <a:gd name="connsiteX5" fmla="*/ 83597 w 141368"/>
              <a:gd name="connsiteY5" fmla="*/ 64 h 101725"/>
              <a:gd name="connsiteX6" fmla="*/ 23272 w 141368"/>
              <a:gd name="connsiteY6" fmla="*/ 19114 h 101725"/>
              <a:gd name="connsiteX7" fmla="*/ 96297 w 141368"/>
              <a:gd name="connsiteY7" fmla="*/ 47689 h 101725"/>
              <a:gd name="connsiteX8" fmla="*/ 26447 w 141368"/>
              <a:gd name="connsiteY8" fmla="*/ 31814 h 101725"/>
              <a:gd name="connsiteX9" fmla="*/ 121697 w 141368"/>
              <a:gd name="connsiteY9" fmla="*/ 101664 h 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368" h="101725">
                <a:moveTo>
                  <a:pt x="121697" y="101664"/>
                </a:moveTo>
                <a:cubicBezTo>
                  <a:pt x="121168" y="103781"/>
                  <a:pt x="43380" y="50335"/>
                  <a:pt x="23272" y="44514"/>
                </a:cubicBezTo>
                <a:cubicBezTo>
                  <a:pt x="3164" y="38693"/>
                  <a:pt x="-2657" y="72031"/>
                  <a:pt x="1047" y="66739"/>
                </a:cubicBezTo>
                <a:cubicBezTo>
                  <a:pt x="4751" y="61447"/>
                  <a:pt x="22214" y="19643"/>
                  <a:pt x="45497" y="12764"/>
                </a:cubicBezTo>
                <a:cubicBezTo>
                  <a:pt x="68780" y="5885"/>
                  <a:pt x="134397" y="27581"/>
                  <a:pt x="140747" y="25464"/>
                </a:cubicBezTo>
                <a:cubicBezTo>
                  <a:pt x="147097" y="23347"/>
                  <a:pt x="103176" y="1122"/>
                  <a:pt x="83597" y="64"/>
                </a:cubicBezTo>
                <a:cubicBezTo>
                  <a:pt x="64018" y="-994"/>
                  <a:pt x="21155" y="11177"/>
                  <a:pt x="23272" y="19114"/>
                </a:cubicBezTo>
                <a:cubicBezTo>
                  <a:pt x="25389" y="27051"/>
                  <a:pt x="95768" y="45572"/>
                  <a:pt x="96297" y="47689"/>
                </a:cubicBezTo>
                <a:cubicBezTo>
                  <a:pt x="96826" y="49806"/>
                  <a:pt x="24330" y="26522"/>
                  <a:pt x="26447" y="31814"/>
                </a:cubicBezTo>
                <a:cubicBezTo>
                  <a:pt x="28564" y="37106"/>
                  <a:pt x="122226" y="99547"/>
                  <a:pt x="121697" y="1016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フリーフォーム 1033">
            <a:extLst>
              <a:ext uri="{FF2B5EF4-FFF2-40B4-BE49-F238E27FC236}">
                <a16:creationId xmlns:a16="http://schemas.microsoft.com/office/drawing/2014/main" id="{B7EEA337-86D5-404A-FCFF-F44FD03E2607}"/>
              </a:ext>
            </a:extLst>
          </p:cNvPr>
          <p:cNvSpPr/>
          <p:nvPr/>
        </p:nvSpPr>
        <p:spPr>
          <a:xfrm>
            <a:off x="5089497" y="5965636"/>
            <a:ext cx="184216" cy="121061"/>
          </a:xfrm>
          <a:custGeom>
            <a:avLst/>
            <a:gdLst>
              <a:gd name="connsiteX0" fmla="*/ 28 w 184216"/>
              <a:gd name="connsiteY0" fmla="*/ 28764 h 121061"/>
              <a:gd name="connsiteX1" fmla="*/ 63528 w 184216"/>
              <a:gd name="connsiteY1" fmla="*/ 108139 h 121061"/>
              <a:gd name="connsiteX2" fmla="*/ 47653 w 184216"/>
              <a:gd name="connsiteY2" fmla="*/ 111314 h 121061"/>
              <a:gd name="connsiteX3" fmla="*/ 181003 w 184216"/>
              <a:gd name="connsiteY3" fmla="*/ 12889 h 121061"/>
              <a:gd name="connsiteX4" fmla="*/ 139728 w 184216"/>
              <a:gd name="connsiteY4" fmla="*/ 25589 h 121061"/>
              <a:gd name="connsiteX5" fmla="*/ 104803 w 184216"/>
              <a:gd name="connsiteY5" fmla="*/ 189 h 121061"/>
              <a:gd name="connsiteX6" fmla="*/ 146078 w 184216"/>
              <a:gd name="connsiteY6" fmla="*/ 41464 h 121061"/>
              <a:gd name="connsiteX7" fmla="*/ 104803 w 184216"/>
              <a:gd name="connsiteY7" fmla="*/ 73214 h 121061"/>
              <a:gd name="connsiteX8" fmla="*/ 50828 w 184216"/>
              <a:gd name="connsiteY8" fmla="*/ 101789 h 121061"/>
              <a:gd name="connsiteX9" fmla="*/ 73053 w 184216"/>
              <a:gd name="connsiteY9" fmla="*/ 79564 h 121061"/>
              <a:gd name="connsiteX10" fmla="*/ 28 w 184216"/>
              <a:gd name="connsiteY10" fmla="*/ 28764 h 1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216" h="121061">
                <a:moveTo>
                  <a:pt x="28" y="28764"/>
                </a:moveTo>
                <a:cubicBezTo>
                  <a:pt x="-1559" y="33526"/>
                  <a:pt x="63528" y="108139"/>
                  <a:pt x="63528" y="108139"/>
                </a:cubicBezTo>
                <a:cubicBezTo>
                  <a:pt x="71466" y="121897"/>
                  <a:pt x="28074" y="127189"/>
                  <a:pt x="47653" y="111314"/>
                </a:cubicBezTo>
                <a:cubicBezTo>
                  <a:pt x="67232" y="95439"/>
                  <a:pt x="165657" y="27176"/>
                  <a:pt x="181003" y="12889"/>
                </a:cubicBezTo>
                <a:cubicBezTo>
                  <a:pt x="196349" y="-1399"/>
                  <a:pt x="152428" y="27706"/>
                  <a:pt x="139728" y="25589"/>
                </a:cubicBezTo>
                <a:cubicBezTo>
                  <a:pt x="127028" y="23472"/>
                  <a:pt x="103745" y="-2457"/>
                  <a:pt x="104803" y="189"/>
                </a:cubicBezTo>
                <a:cubicBezTo>
                  <a:pt x="105861" y="2835"/>
                  <a:pt x="146078" y="29293"/>
                  <a:pt x="146078" y="41464"/>
                </a:cubicBezTo>
                <a:cubicBezTo>
                  <a:pt x="146078" y="53635"/>
                  <a:pt x="120678" y="63160"/>
                  <a:pt x="104803" y="73214"/>
                </a:cubicBezTo>
                <a:cubicBezTo>
                  <a:pt x="88928" y="83268"/>
                  <a:pt x="56119" y="100731"/>
                  <a:pt x="50828" y="101789"/>
                </a:cubicBezTo>
                <a:cubicBezTo>
                  <a:pt x="45537" y="102847"/>
                  <a:pt x="82049" y="89618"/>
                  <a:pt x="73053" y="79564"/>
                </a:cubicBezTo>
                <a:cubicBezTo>
                  <a:pt x="64057" y="69510"/>
                  <a:pt x="1615" y="24002"/>
                  <a:pt x="28" y="287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フリーフォーム 1034">
            <a:extLst>
              <a:ext uri="{FF2B5EF4-FFF2-40B4-BE49-F238E27FC236}">
                <a16:creationId xmlns:a16="http://schemas.microsoft.com/office/drawing/2014/main" id="{85B65B5C-9D56-95C6-A072-8F19F9348F10}"/>
              </a:ext>
            </a:extLst>
          </p:cNvPr>
          <p:cNvSpPr/>
          <p:nvPr/>
        </p:nvSpPr>
        <p:spPr>
          <a:xfrm>
            <a:off x="4984080" y="5080693"/>
            <a:ext cx="338972" cy="785819"/>
          </a:xfrm>
          <a:custGeom>
            <a:avLst/>
            <a:gdLst>
              <a:gd name="connsiteX0" fmla="*/ 670 w 338972"/>
              <a:gd name="connsiteY0" fmla="*/ 5657 h 785819"/>
              <a:gd name="connsiteX1" fmla="*/ 45120 w 338972"/>
              <a:gd name="connsiteY1" fmla="*/ 580332 h 785819"/>
              <a:gd name="connsiteX2" fmla="*/ 51470 w 338972"/>
              <a:gd name="connsiteY2" fmla="*/ 535882 h 785819"/>
              <a:gd name="connsiteX3" fmla="*/ 114970 w 338972"/>
              <a:gd name="connsiteY3" fmla="*/ 650182 h 785819"/>
              <a:gd name="connsiteX4" fmla="*/ 111795 w 338972"/>
              <a:gd name="connsiteY4" fmla="*/ 627957 h 785819"/>
              <a:gd name="connsiteX5" fmla="*/ 197520 w 338972"/>
              <a:gd name="connsiteY5" fmla="*/ 780357 h 785819"/>
              <a:gd name="connsiteX6" fmla="*/ 187995 w 338972"/>
              <a:gd name="connsiteY6" fmla="*/ 745432 h 785819"/>
              <a:gd name="connsiteX7" fmla="*/ 245145 w 338972"/>
              <a:gd name="connsiteY7" fmla="*/ 681932 h 785819"/>
              <a:gd name="connsiteX8" fmla="*/ 207045 w 338972"/>
              <a:gd name="connsiteY8" fmla="*/ 742257 h 785819"/>
              <a:gd name="connsiteX9" fmla="*/ 264195 w 338972"/>
              <a:gd name="connsiteY9" fmla="*/ 710507 h 785819"/>
              <a:gd name="connsiteX10" fmla="*/ 314995 w 338972"/>
              <a:gd name="connsiteY10" fmla="*/ 751782 h 785819"/>
              <a:gd name="connsiteX11" fmla="*/ 334045 w 338972"/>
              <a:gd name="connsiteY11" fmla="*/ 754957 h 785819"/>
              <a:gd name="connsiteX12" fmla="*/ 226095 w 338972"/>
              <a:gd name="connsiteY12" fmla="*/ 481907 h 785819"/>
              <a:gd name="connsiteX13" fmla="*/ 314995 w 338972"/>
              <a:gd name="connsiteY13" fmla="*/ 767657 h 785819"/>
              <a:gd name="connsiteX14" fmla="*/ 181645 w 338972"/>
              <a:gd name="connsiteY14" fmla="*/ 713682 h 785819"/>
              <a:gd name="connsiteX15" fmla="*/ 48295 w 338972"/>
              <a:gd name="connsiteY15" fmla="*/ 605732 h 785819"/>
              <a:gd name="connsiteX16" fmla="*/ 127670 w 338972"/>
              <a:gd name="connsiteY16" fmla="*/ 761307 h 785819"/>
              <a:gd name="connsiteX17" fmla="*/ 48295 w 338972"/>
              <a:gd name="connsiteY17" fmla="*/ 593032 h 785819"/>
              <a:gd name="connsiteX18" fmla="*/ 35595 w 338972"/>
              <a:gd name="connsiteY18" fmla="*/ 497782 h 785819"/>
              <a:gd name="connsiteX19" fmla="*/ 38770 w 338972"/>
              <a:gd name="connsiteY19" fmla="*/ 351732 h 785819"/>
              <a:gd name="connsiteX20" fmla="*/ 73695 w 338972"/>
              <a:gd name="connsiteY20" fmla="*/ 434282 h 785819"/>
              <a:gd name="connsiteX21" fmla="*/ 19720 w 338972"/>
              <a:gd name="connsiteY21" fmla="*/ 294582 h 785819"/>
              <a:gd name="connsiteX22" fmla="*/ 670 w 338972"/>
              <a:gd name="connsiteY22" fmla="*/ 5657 h 78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972" h="785819">
                <a:moveTo>
                  <a:pt x="670" y="5657"/>
                </a:moveTo>
                <a:cubicBezTo>
                  <a:pt x="4903" y="53282"/>
                  <a:pt x="36653" y="491961"/>
                  <a:pt x="45120" y="580332"/>
                </a:cubicBezTo>
                <a:cubicBezTo>
                  <a:pt x="53587" y="668703"/>
                  <a:pt x="39828" y="524240"/>
                  <a:pt x="51470" y="535882"/>
                </a:cubicBezTo>
                <a:cubicBezTo>
                  <a:pt x="63112" y="547524"/>
                  <a:pt x="104916" y="634836"/>
                  <a:pt x="114970" y="650182"/>
                </a:cubicBezTo>
                <a:cubicBezTo>
                  <a:pt x="125024" y="665528"/>
                  <a:pt x="98037" y="606261"/>
                  <a:pt x="111795" y="627957"/>
                </a:cubicBezTo>
                <a:cubicBezTo>
                  <a:pt x="125553" y="649653"/>
                  <a:pt x="184820" y="760778"/>
                  <a:pt x="197520" y="780357"/>
                </a:cubicBezTo>
                <a:cubicBezTo>
                  <a:pt x="210220" y="799936"/>
                  <a:pt x="180058" y="761836"/>
                  <a:pt x="187995" y="745432"/>
                </a:cubicBezTo>
                <a:cubicBezTo>
                  <a:pt x="195933" y="729028"/>
                  <a:pt x="241970" y="682461"/>
                  <a:pt x="245145" y="681932"/>
                </a:cubicBezTo>
                <a:cubicBezTo>
                  <a:pt x="248320" y="681403"/>
                  <a:pt x="203870" y="737495"/>
                  <a:pt x="207045" y="742257"/>
                </a:cubicBezTo>
                <a:cubicBezTo>
                  <a:pt x="210220" y="747019"/>
                  <a:pt x="246203" y="708920"/>
                  <a:pt x="264195" y="710507"/>
                </a:cubicBezTo>
                <a:cubicBezTo>
                  <a:pt x="282187" y="712095"/>
                  <a:pt x="303353" y="744374"/>
                  <a:pt x="314995" y="751782"/>
                </a:cubicBezTo>
                <a:cubicBezTo>
                  <a:pt x="326637" y="759190"/>
                  <a:pt x="348862" y="799936"/>
                  <a:pt x="334045" y="754957"/>
                </a:cubicBezTo>
                <a:cubicBezTo>
                  <a:pt x="319228" y="709978"/>
                  <a:pt x="229270" y="479790"/>
                  <a:pt x="226095" y="481907"/>
                </a:cubicBezTo>
                <a:cubicBezTo>
                  <a:pt x="222920" y="484024"/>
                  <a:pt x="322403" y="729028"/>
                  <a:pt x="314995" y="767657"/>
                </a:cubicBezTo>
                <a:cubicBezTo>
                  <a:pt x="307587" y="806286"/>
                  <a:pt x="226095" y="740670"/>
                  <a:pt x="181645" y="713682"/>
                </a:cubicBezTo>
                <a:cubicBezTo>
                  <a:pt x="137195" y="686694"/>
                  <a:pt x="57291" y="597795"/>
                  <a:pt x="48295" y="605732"/>
                </a:cubicBezTo>
                <a:cubicBezTo>
                  <a:pt x="39299" y="613670"/>
                  <a:pt x="127670" y="763424"/>
                  <a:pt x="127670" y="761307"/>
                </a:cubicBezTo>
                <a:cubicBezTo>
                  <a:pt x="127670" y="759190"/>
                  <a:pt x="63641" y="636953"/>
                  <a:pt x="48295" y="593032"/>
                </a:cubicBezTo>
                <a:cubicBezTo>
                  <a:pt x="32949" y="549111"/>
                  <a:pt x="37183" y="537999"/>
                  <a:pt x="35595" y="497782"/>
                </a:cubicBezTo>
                <a:cubicBezTo>
                  <a:pt x="34007" y="457565"/>
                  <a:pt x="32420" y="362315"/>
                  <a:pt x="38770" y="351732"/>
                </a:cubicBezTo>
                <a:cubicBezTo>
                  <a:pt x="45120" y="341149"/>
                  <a:pt x="76870" y="443807"/>
                  <a:pt x="73695" y="434282"/>
                </a:cubicBezTo>
                <a:cubicBezTo>
                  <a:pt x="70520" y="424757"/>
                  <a:pt x="26070" y="364432"/>
                  <a:pt x="19720" y="294582"/>
                </a:cubicBezTo>
                <a:cubicBezTo>
                  <a:pt x="13370" y="224732"/>
                  <a:pt x="-3563" y="-41968"/>
                  <a:pt x="670" y="56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フリーフォーム 1036">
            <a:extLst>
              <a:ext uri="{FF2B5EF4-FFF2-40B4-BE49-F238E27FC236}">
                <a16:creationId xmlns:a16="http://schemas.microsoft.com/office/drawing/2014/main" id="{A1F55DD5-F204-F0E4-1097-B0C747FEAAD1}"/>
              </a:ext>
            </a:extLst>
          </p:cNvPr>
          <p:cNvSpPr/>
          <p:nvPr/>
        </p:nvSpPr>
        <p:spPr>
          <a:xfrm>
            <a:off x="4912604" y="4385871"/>
            <a:ext cx="186569" cy="595704"/>
          </a:xfrm>
          <a:custGeom>
            <a:avLst/>
            <a:gdLst>
              <a:gd name="connsiteX0" fmla="*/ 186446 w 186569"/>
              <a:gd name="connsiteY0" fmla="*/ 1979 h 595704"/>
              <a:gd name="connsiteX1" fmla="*/ 11821 w 186569"/>
              <a:gd name="connsiteY1" fmla="*/ 402029 h 595704"/>
              <a:gd name="connsiteX2" fmla="*/ 14996 w 186569"/>
              <a:gd name="connsiteY2" fmla="*/ 389329 h 595704"/>
              <a:gd name="connsiteX3" fmla="*/ 8646 w 186569"/>
              <a:gd name="connsiteY3" fmla="*/ 443304 h 595704"/>
              <a:gd name="connsiteX4" fmla="*/ 24521 w 186569"/>
              <a:gd name="connsiteY4" fmla="*/ 595704 h 595704"/>
              <a:gd name="connsiteX5" fmla="*/ 5471 w 186569"/>
              <a:gd name="connsiteY5" fmla="*/ 443304 h 595704"/>
              <a:gd name="connsiteX6" fmla="*/ 34046 w 186569"/>
              <a:gd name="connsiteY6" fmla="*/ 325829 h 595704"/>
              <a:gd name="connsiteX7" fmla="*/ 5471 w 186569"/>
              <a:gd name="connsiteY7" fmla="*/ 68654 h 595704"/>
              <a:gd name="connsiteX8" fmla="*/ 43571 w 186569"/>
              <a:gd name="connsiteY8" fmla="*/ 284554 h 595704"/>
              <a:gd name="connsiteX9" fmla="*/ 100721 w 186569"/>
              <a:gd name="connsiteY9" fmla="*/ 148029 h 595704"/>
              <a:gd name="connsiteX10" fmla="*/ 40396 w 186569"/>
              <a:gd name="connsiteY10" fmla="*/ 243279 h 595704"/>
              <a:gd name="connsiteX11" fmla="*/ 186446 w 186569"/>
              <a:gd name="connsiteY11" fmla="*/ 1979 h 59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569" h="595704">
                <a:moveTo>
                  <a:pt x="186446" y="1979"/>
                </a:moveTo>
                <a:cubicBezTo>
                  <a:pt x="181684" y="28437"/>
                  <a:pt x="40396" y="337471"/>
                  <a:pt x="11821" y="402029"/>
                </a:cubicBezTo>
                <a:cubicBezTo>
                  <a:pt x="-16754" y="466587"/>
                  <a:pt x="15525" y="382450"/>
                  <a:pt x="14996" y="389329"/>
                </a:cubicBezTo>
                <a:cubicBezTo>
                  <a:pt x="14467" y="396208"/>
                  <a:pt x="7058" y="408908"/>
                  <a:pt x="8646" y="443304"/>
                </a:cubicBezTo>
                <a:cubicBezTo>
                  <a:pt x="10233" y="477700"/>
                  <a:pt x="25050" y="595704"/>
                  <a:pt x="24521" y="595704"/>
                </a:cubicBezTo>
                <a:cubicBezTo>
                  <a:pt x="23992" y="595704"/>
                  <a:pt x="3884" y="488283"/>
                  <a:pt x="5471" y="443304"/>
                </a:cubicBezTo>
                <a:cubicBezTo>
                  <a:pt x="7058" y="398325"/>
                  <a:pt x="34046" y="388271"/>
                  <a:pt x="34046" y="325829"/>
                </a:cubicBezTo>
                <a:cubicBezTo>
                  <a:pt x="34046" y="263387"/>
                  <a:pt x="3884" y="75533"/>
                  <a:pt x="5471" y="68654"/>
                </a:cubicBezTo>
                <a:cubicBezTo>
                  <a:pt x="7058" y="61775"/>
                  <a:pt x="27696" y="271325"/>
                  <a:pt x="43571" y="284554"/>
                </a:cubicBezTo>
                <a:cubicBezTo>
                  <a:pt x="59446" y="297783"/>
                  <a:pt x="101250" y="154908"/>
                  <a:pt x="100721" y="148029"/>
                </a:cubicBezTo>
                <a:cubicBezTo>
                  <a:pt x="100192" y="141150"/>
                  <a:pt x="23463" y="263917"/>
                  <a:pt x="40396" y="243279"/>
                </a:cubicBezTo>
                <a:cubicBezTo>
                  <a:pt x="57329" y="222642"/>
                  <a:pt x="191208" y="-24479"/>
                  <a:pt x="186446" y="19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8" name="フリーフォーム 1037">
            <a:extLst>
              <a:ext uri="{FF2B5EF4-FFF2-40B4-BE49-F238E27FC236}">
                <a16:creationId xmlns:a16="http://schemas.microsoft.com/office/drawing/2014/main" id="{F4D4CBF7-4139-8FFC-5884-8A17438C0098}"/>
              </a:ext>
            </a:extLst>
          </p:cNvPr>
          <p:cNvSpPr/>
          <p:nvPr/>
        </p:nvSpPr>
        <p:spPr>
          <a:xfrm>
            <a:off x="4739330" y="4454388"/>
            <a:ext cx="70896" cy="486113"/>
          </a:xfrm>
          <a:custGeom>
            <a:avLst/>
            <a:gdLst>
              <a:gd name="connsiteX0" fmla="*/ 29520 w 70896"/>
              <a:gd name="connsiteY0" fmla="*/ 137 h 486113"/>
              <a:gd name="connsiteX1" fmla="*/ 16820 w 70896"/>
              <a:gd name="connsiteY1" fmla="*/ 289062 h 486113"/>
              <a:gd name="connsiteX2" fmla="*/ 70795 w 70896"/>
              <a:gd name="connsiteY2" fmla="*/ 485912 h 486113"/>
              <a:gd name="connsiteX3" fmla="*/ 945 w 70896"/>
              <a:gd name="connsiteY3" fmla="*/ 254137 h 486113"/>
              <a:gd name="connsiteX4" fmla="*/ 29520 w 70896"/>
              <a:gd name="connsiteY4" fmla="*/ 137 h 48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96" h="486113">
                <a:moveTo>
                  <a:pt x="29520" y="137"/>
                </a:moveTo>
                <a:cubicBezTo>
                  <a:pt x="32166" y="5958"/>
                  <a:pt x="9941" y="208100"/>
                  <a:pt x="16820" y="289062"/>
                </a:cubicBezTo>
                <a:cubicBezTo>
                  <a:pt x="23699" y="370024"/>
                  <a:pt x="73441" y="491733"/>
                  <a:pt x="70795" y="485912"/>
                </a:cubicBezTo>
                <a:cubicBezTo>
                  <a:pt x="68149" y="480091"/>
                  <a:pt x="7824" y="333512"/>
                  <a:pt x="945" y="254137"/>
                </a:cubicBezTo>
                <a:cubicBezTo>
                  <a:pt x="-5934" y="174762"/>
                  <a:pt x="26874" y="-5684"/>
                  <a:pt x="29520" y="1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9" name="フリーフォーム 1038">
            <a:extLst>
              <a:ext uri="{FF2B5EF4-FFF2-40B4-BE49-F238E27FC236}">
                <a16:creationId xmlns:a16="http://schemas.microsoft.com/office/drawing/2014/main" id="{05EE555D-DD13-041A-C69B-E40D86D009C3}"/>
              </a:ext>
            </a:extLst>
          </p:cNvPr>
          <p:cNvSpPr/>
          <p:nvPr/>
        </p:nvSpPr>
        <p:spPr>
          <a:xfrm>
            <a:off x="4616263" y="6035647"/>
            <a:ext cx="330417" cy="155606"/>
          </a:xfrm>
          <a:custGeom>
            <a:avLst/>
            <a:gdLst>
              <a:gd name="connsiteX0" fmla="*/ 187 w 330417"/>
              <a:gd name="connsiteY0" fmla="*/ 28 h 155606"/>
              <a:gd name="connsiteX1" fmla="*/ 31937 w 330417"/>
              <a:gd name="connsiteY1" fmla="*/ 82578 h 155606"/>
              <a:gd name="connsiteX2" fmla="*/ 143062 w 330417"/>
              <a:gd name="connsiteY2" fmla="*/ 54003 h 155606"/>
              <a:gd name="connsiteX3" fmla="*/ 231962 w 330417"/>
              <a:gd name="connsiteY3" fmla="*/ 85753 h 155606"/>
              <a:gd name="connsiteX4" fmla="*/ 330387 w 330417"/>
              <a:gd name="connsiteY4" fmla="*/ 155603 h 155606"/>
              <a:gd name="connsiteX5" fmla="*/ 241487 w 330417"/>
              <a:gd name="connsiteY5" fmla="*/ 88928 h 155606"/>
              <a:gd name="connsiteX6" fmla="*/ 152587 w 330417"/>
              <a:gd name="connsiteY6" fmla="*/ 85753 h 155606"/>
              <a:gd name="connsiteX7" fmla="*/ 190687 w 330417"/>
              <a:gd name="connsiteY7" fmla="*/ 111153 h 155606"/>
              <a:gd name="connsiteX8" fmla="*/ 133537 w 330417"/>
              <a:gd name="connsiteY8" fmla="*/ 73053 h 155606"/>
              <a:gd name="connsiteX9" fmla="*/ 73212 w 330417"/>
              <a:gd name="connsiteY9" fmla="*/ 92103 h 155606"/>
              <a:gd name="connsiteX10" fmla="*/ 162112 w 330417"/>
              <a:gd name="connsiteY10" fmla="*/ 130203 h 155606"/>
              <a:gd name="connsiteX11" fmla="*/ 38287 w 330417"/>
              <a:gd name="connsiteY11" fmla="*/ 88928 h 155606"/>
              <a:gd name="connsiteX12" fmla="*/ 19237 w 330417"/>
              <a:gd name="connsiteY12" fmla="*/ 73053 h 155606"/>
              <a:gd name="connsiteX13" fmla="*/ 187 w 330417"/>
              <a:gd name="connsiteY13" fmla="*/ 28 h 15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417" h="155606">
                <a:moveTo>
                  <a:pt x="187" y="28"/>
                </a:moveTo>
                <a:cubicBezTo>
                  <a:pt x="2304" y="1616"/>
                  <a:pt x="8125" y="73582"/>
                  <a:pt x="31937" y="82578"/>
                </a:cubicBezTo>
                <a:cubicBezTo>
                  <a:pt x="55749" y="91574"/>
                  <a:pt x="109725" y="53474"/>
                  <a:pt x="143062" y="54003"/>
                </a:cubicBezTo>
                <a:cubicBezTo>
                  <a:pt x="176399" y="54532"/>
                  <a:pt x="200741" y="68820"/>
                  <a:pt x="231962" y="85753"/>
                </a:cubicBezTo>
                <a:cubicBezTo>
                  <a:pt x="263183" y="102686"/>
                  <a:pt x="328800" y="155074"/>
                  <a:pt x="330387" y="155603"/>
                </a:cubicBezTo>
                <a:cubicBezTo>
                  <a:pt x="331974" y="156132"/>
                  <a:pt x="271120" y="100570"/>
                  <a:pt x="241487" y="88928"/>
                </a:cubicBezTo>
                <a:cubicBezTo>
                  <a:pt x="211854" y="77286"/>
                  <a:pt x="161054" y="82049"/>
                  <a:pt x="152587" y="85753"/>
                </a:cubicBezTo>
                <a:cubicBezTo>
                  <a:pt x="144120" y="89457"/>
                  <a:pt x="190687" y="111153"/>
                  <a:pt x="190687" y="111153"/>
                </a:cubicBezTo>
                <a:cubicBezTo>
                  <a:pt x="187512" y="109036"/>
                  <a:pt x="153116" y="76228"/>
                  <a:pt x="133537" y="73053"/>
                </a:cubicBezTo>
                <a:cubicBezTo>
                  <a:pt x="113958" y="69878"/>
                  <a:pt x="68449" y="82578"/>
                  <a:pt x="73212" y="92103"/>
                </a:cubicBezTo>
                <a:cubicBezTo>
                  <a:pt x="77975" y="101628"/>
                  <a:pt x="167933" y="130732"/>
                  <a:pt x="162112" y="130203"/>
                </a:cubicBezTo>
                <a:cubicBezTo>
                  <a:pt x="156291" y="129674"/>
                  <a:pt x="38287" y="88928"/>
                  <a:pt x="38287" y="88928"/>
                </a:cubicBezTo>
                <a:cubicBezTo>
                  <a:pt x="14475" y="79403"/>
                  <a:pt x="24000" y="82578"/>
                  <a:pt x="19237" y="73053"/>
                </a:cubicBezTo>
                <a:cubicBezTo>
                  <a:pt x="14474" y="63528"/>
                  <a:pt x="-1930" y="-1560"/>
                  <a:pt x="187" y="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0" name="フリーフォーム 1039">
            <a:extLst>
              <a:ext uri="{FF2B5EF4-FFF2-40B4-BE49-F238E27FC236}">
                <a16:creationId xmlns:a16="http://schemas.microsoft.com/office/drawing/2014/main" id="{9C7E3111-9785-35E1-4D38-0EC5A1C0AA22}"/>
              </a:ext>
            </a:extLst>
          </p:cNvPr>
          <p:cNvSpPr/>
          <p:nvPr/>
        </p:nvSpPr>
        <p:spPr>
          <a:xfrm>
            <a:off x="4935347" y="6054515"/>
            <a:ext cx="377635" cy="108160"/>
          </a:xfrm>
          <a:custGeom>
            <a:avLst/>
            <a:gdLst>
              <a:gd name="connsiteX0" fmla="*/ 1778 w 377635"/>
              <a:gd name="connsiteY0" fmla="*/ 108160 h 108160"/>
              <a:gd name="connsiteX1" fmla="*/ 106553 w 377635"/>
              <a:gd name="connsiteY1" fmla="*/ 54185 h 108160"/>
              <a:gd name="connsiteX2" fmla="*/ 265303 w 377635"/>
              <a:gd name="connsiteY2" fmla="*/ 101810 h 108160"/>
              <a:gd name="connsiteX3" fmla="*/ 262128 w 377635"/>
              <a:gd name="connsiteY3" fmla="*/ 60535 h 108160"/>
              <a:gd name="connsiteX4" fmla="*/ 325628 w 377635"/>
              <a:gd name="connsiteY4" fmla="*/ 22435 h 108160"/>
              <a:gd name="connsiteX5" fmla="*/ 227203 w 377635"/>
              <a:gd name="connsiteY5" fmla="*/ 210 h 108160"/>
              <a:gd name="connsiteX6" fmla="*/ 341503 w 377635"/>
              <a:gd name="connsiteY6" fmla="*/ 35135 h 108160"/>
              <a:gd name="connsiteX7" fmla="*/ 239903 w 377635"/>
              <a:gd name="connsiteY7" fmla="*/ 41485 h 108160"/>
              <a:gd name="connsiteX8" fmla="*/ 128778 w 377635"/>
              <a:gd name="connsiteY8" fmla="*/ 6560 h 108160"/>
              <a:gd name="connsiteX9" fmla="*/ 319278 w 377635"/>
              <a:gd name="connsiteY9" fmla="*/ 82760 h 108160"/>
              <a:gd name="connsiteX10" fmla="*/ 331978 w 377635"/>
              <a:gd name="connsiteY10" fmla="*/ 85935 h 108160"/>
              <a:gd name="connsiteX11" fmla="*/ 376428 w 377635"/>
              <a:gd name="connsiteY11" fmla="*/ 51010 h 108160"/>
              <a:gd name="connsiteX12" fmla="*/ 278003 w 377635"/>
              <a:gd name="connsiteY12" fmla="*/ 89110 h 108160"/>
              <a:gd name="connsiteX13" fmla="*/ 179578 w 377635"/>
              <a:gd name="connsiteY13" fmla="*/ 98635 h 108160"/>
              <a:gd name="connsiteX14" fmla="*/ 236728 w 377635"/>
              <a:gd name="connsiteY14" fmla="*/ 101810 h 108160"/>
              <a:gd name="connsiteX15" fmla="*/ 192278 w 377635"/>
              <a:gd name="connsiteY15" fmla="*/ 54185 h 108160"/>
              <a:gd name="connsiteX16" fmla="*/ 1778 w 377635"/>
              <a:gd name="connsiteY16" fmla="*/ 108160 h 1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7635" h="108160">
                <a:moveTo>
                  <a:pt x="1778" y="108160"/>
                </a:moveTo>
                <a:cubicBezTo>
                  <a:pt x="-12509" y="108160"/>
                  <a:pt x="62632" y="55243"/>
                  <a:pt x="106553" y="54185"/>
                </a:cubicBezTo>
                <a:cubicBezTo>
                  <a:pt x="150474" y="53127"/>
                  <a:pt x="239374" y="100752"/>
                  <a:pt x="265303" y="101810"/>
                </a:cubicBezTo>
                <a:cubicBezTo>
                  <a:pt x="291232" y="102868"/>
                  <a:pt x="252074" y="73764"/>
                  <a:pt x="262128" y="60535"/>
                </a:cubicBezTo>
                <a:cubicBezTo>
                  <a:pt x="272182" y="47306"/>
                  <a:pt x="331449" y="32489"/>
                  <a:pt x="325628" y="22435"/>
                </a:cubicBezTo>
                <a:cubicBezTo>
                  <a:pt x="319807" y="12381"/>
                  <a:pt x="224557" y="-1907"/>
                  <a:pt x="227203" y="210"/>
                </a:cubicBezTo>
                <a:cubicBezTo>
                  <a:pt x="229849" y="2327"/>
                  <a:pt x="339386" y="28256"/>
                  <a:pt x="341503" y="35135"/>
                </a:cubicBezTo>
                <a:cubicBezTo>
                  <a:pt x="343620" y="42014"/>
                  <a:pt x="275357" y="46247"/>
                  <a:pt x="239903" y="41485"/>
                </a:cubicBezTo>
                <a:cubicBezTo>
                  <a:pt x="204449" y="36723"/>
                  <a:pt x="115549" y="-319"/>
                  <a:pt x="128778" y="6560"/>
                </a:cubicBezTo>
                <a:cubicBezTo>
                  <a:pt x="142007" y="13439"/>
                  <a:pt x="319278" y="82760"/>
                  <a:pt x="319278" y="82760"/>
                </a:cubicBezTo>
                <a:cubicBezTo>
                  <a:pt x="353145" y="95989"/>
                  <a:pt x="322453" y="91227"/>
                  <a:pt x="331978" y="85935"/>
                </a:cubicBezTo>
                <a:cubicBezTo>
                  <a:pt x="341503" y="80643"/>
                  <a:pt x="385424" y="50481"/>
                  <a:pt x="376428" y="51010"/>
                </a:cubicBezTo>
                <a:cubicBezTo>
                  <a:pt x="367432" y="51539"/>
                  <a:pt x="310811" y="81173"/>
                  <a:pt x="278003" y="89110"/>
                </a:cubicBezTo>
                <a:cubicBezTo>
                  <a:pt x="245195" y="97047"/>
                  <a:pt x="186457" y="96518"/>
                  <a:pt x="179578" y="98635"/>
                </a:cubicBezTo>
                <a:cubicBezTo>
                  <a:pt x="172699" y="100752"/>
                  <a:pt x="234611" y="109218"/>
                  <a:pt x="236728" y="101810"/>
                </a:cubicBezTo>
                <a:cubicBezTo>
                  <a:pt x="238845" y="94402"/>
                  <a:pt x="226674" y="57889"/>
                  <a:pt x="192278" y="54185"/>
                </a:cubicBezTo>
                <a:cubicBezTo>
                  <a:pt x="157882" y="50481"/>
                  <a:pt x="16065" y="108160"/>
                  <a:pt x="1778" y="1081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1" name="フリーフォーム 1040">
            <a:extLst>
              <a:ext uri="{FF2B5EF4-FFF2-40B4-BE49-F238E27FC236}">
                <a16:creationId xmlns:a16="http://schemas.microsoft.com/office/drawing/2014/main" id="{165DD2CF-1263-8464-000E-E84D5AD5524E}"/>
              </a:ext>
            </a:extLst>
          </p:cNvPr>
          <p:cNvSpPr/>
          <p:nvPr/>
        </p:nvSpPr>
        <p:spPr>
          <a:xfrm>
            <a:off x="4851281" y="6245028"/>
            <a:ext cx="105460" cy="235574"/>
          </a:xfrm>
          <a:custGeom>
            <a:avLst/>
            <a:gdLst>
              <a:gd name="connsiteX0" fmla="*/ 3294 w 105460"/>
              <a:gd name="connsiteY0" fmla="*/ 197 h 235574"/>
              <a:gd name="connsiteX1" fmla="*/ 22344 w 105460"/>
              <a:gd name="connsiteY1" fmla="*/ 181172 h 235574"/>
              <a:gd name="connsiteX2" fmla="*/ 22344 w 105460"/>
              <a:gd name="connsiteY2" fmla="*/ 146247 h 235574"/>
              <a:gd name="connsiteX3" fmla="*/ 101719 w 105460"/>
              <a:gd name="connsiteY3" fmla="*/ 235147 h 235574"/>
              <a:gd name="connsiteX4" fmla="*/ 92194 w 105460"/>
              <a:gd name="connsiteY4" fmla="*/ 174822 h 235574"/>
              <a:gd name="connsiteX5" fmla="*/ 89019 w 105460"/>
              <a:gd name="connsiteY5" fmla="*/ 60522 h 235574"/>
              <a:gd name="connsiteX6" fmla="*/ 95369 w 105460"/>
              <a:gd name="connsiteY6" fmla="*/ 190697 h 235574"/>
              <a:gd name="connsiteX7" fmla="*/ 6469 w 105460"/>
              <a:gd name="connsiteY7" fmla="*/ 165297 h 235574"/>
              <a:gd name="connsiteX8" fmla="*/ 6469 w 105460"/>
              <a:gd name="connsiteY8" fmla="*/ 146247 h 235574"/>
              <a:gd name="connsiteX9" fmla="*/ 3294 w 105460"/>
              <a:gd name="connsiteY9" fmla="*/ 197 h 23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460" h="235574">
                <a:moveTo>
                  <a:pt x="3294" y="197"/>
                </a:moveTo>
                <a:cubicBezTo>
                  <a:pt x="5940" y="6018"/>
                  <a:pt x="19169" y="156830"/>
                  <a:pt x="22344" y="181172"/>
                </a:cubicBezTo>
                <a:cubicBezTo>
                  <a:pt x="25519" y="205514"/>
                  <a:pt x="9115" y="137251"/>
                  <a:pt x="22344" y="146247"/>
                </a:cubicBezTo>
                <a:cubicBezTo>
                  <a:pt x="35573" y="155243"/>
                  <a:pt x="90077" y="230385"/>
                  <a:pt x="101719" y="235147"/>
                </a:cubicBezTo>
                <a:cubicBezTo>
                  <a:pt x="113361" y="239909"/>
                  <a:pt x="94311" y="203926"/>
                  <a:pt x="92194" y="174822"/>
                </a:cubicBezTo>
                <a:cubicBezTo>
                  <a:pt x="90077" y="145718"/>
                  <a:pt x="88490" y="57876"/>
                  <a:pt x="89019" y="60522"/>
                </a:cubicBezTo>
                <a:cubicBezTo>
                  <a:pt x="89548" y="63168"/>
                  <a:pt x="109127" y="173235"/>
                  <a:pt x="95369" y="190697"/>
                </a:cubicBezTo>
                <a:cubicBezTo>
                  <a:pt x="81611" y="208159"/>
                  <a:pt x="21286" y="172705"/>
                  <a:pt x="6469" y="165297"/>
                </a:cubicBezTo>
                <a:cubicBezTo>
                  <a:pt x="-8348" y="157889"/>
                  <a:pt x="6998" y="173234"/>
                  <a:pt x="6469" y="146247"/>
                </a:cubicBezTo>
                <a:cubicBezTo>
                  <a:pt x="5940" y="119260"/>
                  <a:pt x="648" y="-5624"/>
                  <a:pt x="3294" y="1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2" name="フリーフォーム 1041">
            <a:extLst>
              <a:ext uri="{FF2B5EF4-FFF2-40B4-BE49-F238E27FC236}">
                <a16:creationId xmlns:a16="http://schemas.microsoft.com/office/drawing/2014/main" id="{6ED2F089-A4ED-9320-C1BE-3B0DCB784154}"/>
              </a:ext>
            </a:extLst>
          </p:cNvPr>
          <p:cNvSpPr/>
          <p:nvPr/>
        </p:nvSpPr>
        <p:spPr>
          <a:xfrm>
            <a:off x="4983957" y="6238394"/>
            <a:ext cx="7379" cy="243636"/>
          </a:xfrm>
          <a:custGeom>
            <a:avLst/>
            <a:gdLst>
              <a:gd name="connsiteX0" fmla="*/ 793 w 7379"/>
              <a:gd name="connsiteY0" fmla="*/ 481 h 243636"/>
              <a:gd name="connsiteX1" fmla="*/ 793 w 7379"/>
              <a:gd name="connsiteY1" fmla="*/ 235431 h 243636"/>
              <a:gd name="connsiteX2" fmla="*/ 7143 w 7379"/>
              <a:gd name="connsiteY2" fmla="*/ 175106 h 243636"/>
              <a:gd name="connsiteX3" fmla="*/ 793 w 7379"/>
              <a:gd name="connsiteY3" fmla="*/ 481 h 24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9" h="243636">
                <a:moveTo>
                  <a:pt x="793" y="481"/>
                </a:moveTo>
                <a:cubicBezTo>
                  <a:pt x="-265" y="10535"/>
                  <a:pt x="-265" y="206327"/>
                  <a:pt x="793" y="235431"/>
                </a:cubicBezTo>
                <a:cubicBezTo>
                  <a:pt x="1851" y="264535"/>
                  <a:pt x="5556" y="209502"/>
                  <a:pt x="7143" y="175106"/>
                </a:cubicBezTo>
                <a:cubicBezTo>
                  <a:pt x="8731" y="140710"/>
                  <a:pt x="1851" y="-9573"/>
                  <a:pt x="793" y="4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3" name="フリーフォーム 1042">
            <a:extLst>
              <a:ext uri="{FF2B5EF4-FFF2-40B4-BE49-F238E27FC236}">
                <a16:creationId xmlns:a16="http://schemas.microsoft.com/office/drawing/2014/main" id="{CE7FA817-6D67-0066-B037-0AA979AFB3A6}"/>
              </a:ext>
            </a:extLst>
          </p:cNvPr>
          <p:cNvSpPr/>
          <p:nvPr/>
        </p:nvSpPr>
        <p:spPr>
          <a:xfrm>
            <a:off x="5000491" y="6235681"/>
            <a:ext cx="178004" cy="210358"/>
          </a:xfrm>
          <a:custGeom>
            <a:avLst/>
            <a:gdLst>
              <a:gd name="connsiteX0" fmla="*/ 134 w 178004"/>
              <a:gd name="connsiteY0" fmla="*/ 19 h 210358"/>
              <a:gd name="connsiteX1" fmla="*/ 54109 w 178004"/>
              <a:gd name="connsiteY1" fmla="*/ 120669 h 210358"/>
              <a:gd name="connsiteX2" fmla="*/ 19184 w 178004"/>
              <a:gd name="connsiteY2" fmla="*/ 209569 h 210358"/>
              <a:gd name="connsiteX3" fmla="*/ 57284 w 178004"/>
              <a:gd name="connsiteY3" fmla="*/ 158769 h 210358"/>
              <a:gd name="connsiteX4" fmla="*/ 177934 w 178004"/>
              <a:gd name="connsiteY4" fmla="*/ 66694 h 210358"/>
              <a:gd name="connsiteX5" fmla="*/ 76334 w 178004"/>
              <a:gd name="connsiteY5" fmla="*/ 136544 h 210358"/>
              <a:gd name="connsiteX6" fmla="*/ 73159 w 178004"/>
              <a:gd name="connsiteY6" fmla="*/ 111144 h 210358"/>
              <a:gd name="connsiteX7" fmla="*/ 134 w 178004"/>
              <a:gd name="connsiteY7" fmla="*/ 19 h 21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04" h="210358">
                <a:moveTo>
                  <a:pt x="134" y="19"/>
                </a:moveTo>
                <a:cubicBezTo>
                  <a:pt x="-3041" y="1606"/>
                  <a:pt x="50934" y="85744"/>
                  <a:pt x="54109" y="120669"/>
                </a:cubicBezTo>
                <a:cubicBezTo>
                  <a:pt x="57284" y="155594"/>
                  <a:pt x="18655" y="203219"/>
                  <a:pt x="19184" y="209569"/>
                </a:cubicBezTo>
                <a:cubicBezTo>
                  <a:pt x="19713" y="215919"/>
                  <a:pt x="30826" y="182581"/>
                  <a:pt x="57284" y="158769"/>
                </a:cubicBezTo>
                <a:cubicBezTo>
                  <a:pt x="83742" y="134957"/>
                  <a:pt x="174759" y="70398"/>
                  <a:pt x="177934" y="66694"/>
                </a:cubicBezTo>
                <a:cubicBezTo>
                  <a:pt x="181109" y="62990"/>
                  <a:pt x="76334" y="136544"/>
                  <a:pt x="76334" y="136544"/>
                </a:cubicBezTo>
                <a:cubicBezTo>
                  <a:pt x="58872" y="143952"/>
                  <a:pt x="81096" y="129665"/>
                  <a:pt x="73159" y="111144"/>
                </a:cubicBezTo>
                <a:cubicBezTo>
                  <a:pt x="65222" y="92623"/>
                  <a:pt x="3309" y="-1568"/>
                  <a:pt x="134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4" name="フリーフォーム 1043">
            <a:extLst>
              <a:ext uri="{FF2B5EF4-FFF2-40B4-BE49-F238E27FC236}">
                <a16:creationId xmlns:a16="http://schemas.microsoft.com/office/drawing/2014/main" id="{E1DBF425-9E7E-D5CD-354B-FA7996B55FA2}"/>
              </a:ext>
            </a:extLst>
          </p:cNvPr>
          <p:cNvSpPr/>
          <p:nvPr/>
        </p:nvSpPr>
        <p:spPr>
          <a:xfrm>
            <a:off x="4663030" y="6238469"/>
            <a:ext cx="233729" cy="251503"/>
          </a:xfrm>
          <a:custGeom>
            <a:avLst/>
            <a:gdLst>
              <a:gd name="connsiteX0" fmla="*/ 159795 w 233729"/>
              <a:gd name="connsiteY0" fmla="*/ 406 h 251503"/>
              <a:gd name="connsiteX1" fmla="*/ 143920 w 233729"/>
              <a:gd name="connsiteY1" fmla="*/ 178206 h 251503"/>
              <a:gd name="connsiteX2" fmla="*/ 147095 w 233729"/>
              <a:gd name="connsiteY2" fmla="*/ 219481 h 251503"/>
              <a:gd name="connsiteX3" fmla="*/ 1045 w 233729"/>
              <a:gd name="connsiteY3" fmla="*/ 251231 h 251503"/>
              <a:gd name="connsiteX4" fmla="*/ 232820 w 233729"/>
              <a:gd name="connsiteY4" fmla="*/ 235356 h 251503"/>
              <a:gd name="connsiteX5" fmla="*/ 83595 w 233729"/>
              <a:gd name="connsiteY5" fmla="*/ 244881 h 251503"/>
              <a:gd name="connsiteX6" fmla="*/ 134395 w 233729"/>
              <a:gd name="connsiteY6" fmla="*/ 200431 h 251503"/>
              <a:gd name="connsiteX7" fmla="*/ 137570 w 233729"/>
              <a:gd name="connsiteY7" fmla="*/ 159156 h 251503"/>
              <a:gd name="connsiteX8" fmla="*/ 99470 w 233729"/>
              <a:gd name="connsiteY8" fmla="*/ 67081 h 251503"/>
              <a:gd name="connsiteX9" fmla="*/ 134395 w 233729"/>
              <a:gd name="connsiteY9" fmla="*/ 127406 h 251503"/>
              <a:gd name="connsiteX10" fmla="*/ 159795 w 233729"/>
              <a:gd name="connsiteY10" fmla="*/ 406 h 25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729" h="251503">
                <a:moveTo>
                  <a:pt x="159795" y="406"/>
                </a:moveTo>
                <a:cubicBezTo>
                  <a:pt x="161382" y="8873"/>
                  <a:pt x="146037" y="141694"/>
                  <a:pt x="143920" y="178206"/>
                </a:cubicBezTo>
                <a:cubicBezTo>
                  <a:pt x="141803" y="214718"/>
                  <a:pt x="170908" y="207310"/>
                  <a:pt x="147095" y="219481"/>
                </a:cubicBezTo>
                <a:cubicBezTo>
                  <a:pt x="123282" y="231652"/>
                  <a:pt x="-13242" y="248585"/>
                  <a:pt x="1045" y="251231"/>
                </a:cubicBezTo>
                <a:cubicBezTo>
                  <a:pt x="15332" y="253877"/>
                  <a:pt x="219062" y="236414"/>
                  <a:pt x="232820" y="235356"/>
                </a:cubicBezTo>
                <a:cubicBezTo>
                  <a:pt x="246578" y="234298"/>
                  <a:pt x="99999" y="250702"/>
                  <a:pt x="83595" y="244881"/>
                </a:cubicBezTo>
                <a:cubicBezTo>
                  <a:pt x="67191" y="239060"/>
                  <a:pt x="125399" y="214718"/>
                  <a:pt x="134395" y="200431"/>
                </a:cubicBezTo>
                <a:cubicBezTo>
                  <a:pt x="143391" y="186144"/>
                  <a:pt x="143391" y="181381"/>
                  <a:pt x="137570" y="159156"/>
                </a:cubicBezTo>
                <a:cubicBezTo>
                  <a:pt x="131749" y="136931"/>
                  <a:pt x="99999" y="72373"/>
                  <a:pt x="99470" y="67081"/>
                </a:cubicBezTo>
                <a:cubicBezTo>
                  <a:pt x="98941" y="61789"/>
                  <a:pt x="126987" y="136402"/>
                  <a:pt x="134395" y="127406"/>
                </a:cubicBezTo>
                <a:cubicBezTo>
                  <a:pt x="141803" y="118410"/>
                  <a:pt x="158208" y="-8061"/>
                  <a:pt x="159795" y="4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5" name="フリーフォーム 1044">
            <a:extLst>
              <a:ext uri="{FF2B5EF4-FFF2-40B4-BE49-F238E27FC236}">
                <a16:creationId xmlns:a16="http://schemas.microsoft.com/office/drawing/2014/main" id="{B073EDBF-F08C-5C74-A2FD-751F515A5842}"/>
              </a:ext>
            </a:extLst>
          </p:cNvPr>
          <p:cNvSpPr/>
          <p:nvPr/>
        </p:nvSpPr>
        <p:spPr>
          <a:xfrm>
            <a:off x="5041862" y="6234723"/>
            <a:ext cx="168330" cy="267929"/>
          </a:xfrm>
          <a:custGeom>
            <a:avLst/>
            <a:gdLst>
              <a:gd name="connsiteX0" fmla="*/ 34963 w 168330"/>
              <a:gd name="connsiteY0" fmla="*/ 977 h 267929"/>
              <a:gd name="connsiteX1" fmla="*/ 114338 w 168330"/>
              <a:gd name="connsiteY1" fmla="*/ 80352 h 267929"/>
              <a:gd name="connsiteX2" fmla="*/ 38138 w 168330"/>
              <a:gd name="connsiteY2" fmla="*/ 169252 h 267929"/>
              <a:gd name="connsiteX3" fmla="*/ 73063 w 168330"/>
              <a:gd name="connsiteY3" fmla="*/ 162902 h 267929"/>
              <a:gd name="connsiteX4" fmla="*/ 38 w 168330"/>
              <a:gd name="connsiteY4" fmla="*/ 267677 h 267929"/>
              <a:gd name="connsiteX5" fmla="*/ 63538 w 168330"/>
              <a:gd name="connsiteY5" fmla="*/ 191477 h 267929"/>
              <a:gd name="connsiteX6" fmla="*/ 104813 w 168330"/>
              <a:gd name="connsiteY6" fmla="*/ 166077 h 267929"/>
              <a:gd name="connsiteX7" fmla="*/ 168313 w 168330"/>
              <a:gd name="connsiteY7" fmla="*/ 181952 h 267929"/>
              <a:gd name="connsiteX8" fmla="*/ 98463 w 168330"/>
              <a:gd name="connsiteY8" fmla="*/ 162902 h 267929"/>
              <a:gd name="connsiteX9" fmla="*/ 66713 w 168330"/>
              <a:gd name="connsiteY9" fmla="*/ 143852 h 267929"/>
              <a:gd name="connsiteX10" fmla="*/ 123863 w 168330"/>
              <a:gd name="connsiteY10" fmla="*/ 99402 h 267929"/>
              <a:gd name="connsiteX11" fmla="*/ 69888 w 168330"/>
              <a:gd name="connsiteY11" fmla="*/ 39077 h 267929"/>
              <a:gd name="connsiteX12" fmla="*/ 34963 w 168330"/>
              <a:gd name="connsiteY12" fmla="*/ 977 h 2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330" h="267929">
                <a:moveTo>
                  <a:pt x="34963" y="977"/>
                </a:moveTo>
                <a:cubicBezTo>
                  <a:pt x="42371" y="7856"/>
                  <a:pt x="113809" y="52306"/>
                  <a:pt x="114338" y="80352"/>
                </a:cubicBezTo>
                <a:cubicBezTo>
                  <a:pt x="114867" y="108398"/>
                  <a:pt x="45017" y="155494"/>
                  <a:pt x="38138" y="169252"/>
                </a:cubicBezTo>
                <a:cubicBezTo>
                  <a:pt x="31259" y="183010"/>
                  <a:pt x="79413" y="146498"/>
                  <a:pt x="73063" y="162902"/>
                </a:cubicBezTo>
                <a:cubicBezTo>
                  <a:pt x="66713" y="179306"/>
                  <a:pt x="1625" y="262915"/>
                  <a:pt x="38" y="267677"/>
                </a:cubicBezTo>
                <a:cubicBezTo>
                  <a:pt x="-1549" y="272439"/>
                  <a:pt x="46076" y="208410"/>
                  <a:pt x="63538" y="191477"/>
                </a:cubicBezTo>
                <a:cubicBezTo>
                  <a:pt x="81000" y="174544"/>
                  <a:pt x="87351" y="167664"/>
                  <a:pt x="104813" y="166077"/>
                </a:cubicBezTo>
                <a:cubicBezTo>
                  <a:pt x="122275" y="164490"/>
                  <a:pt x="169371" y="182481"/>
                  <a:pt x="168313" y="181952"/>
                </a:cubicBezTo>
                <a:cubicBezTo>
                  <a:pt x="167255" y="181423"/>
                  <a:pt x="115396" y="169252"/>
                  <a:pt x="98463" y="162902"/>
                </a:cubicBezTo>
                <a:cubicBezTo>
                  <a:pt x="81530" y="156552"/>
                  <a:pt x="62480" y="154435"/>
                  <a:pt x="66713" y="143852"/>
                </a:cubicBezTo>
                <a:cubicBezTo>
                  <a:pt x="70946" y="133269"/>
                  <a:pt x="123334" y="116864"/>
                  <a:pt x="123863" y="99402"/>
                </a:cubicBezTo>
                <a:cubicBezTo>
                  <a:pt x="124392" y="81940"/>
                  <a:pt x="84176" y="52835"/>
                  <a:pt x="69888" y="39077"/>
                </a:cubicBezTo>
                <a:cubicBezTo>
                  <a:pt x="55600" y="25319"/>
                  <a:pt x="27555" y="-5902"/>
                  <a:pt x="34963" y="9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6" name="フリーフォーム 1045">
            <a:extLst>
              <a:ext uri="{FF2B5EF4-FFF2-40B4-BE49-F238E27FC236}">
                <a16:creationId xmlns:a16="http://schemas.microsoft.com/office/drawing/2014/main" id="{BA7A941E-1DDE-A9FA-9DCE-DB029E8DF2BC}"/>
              </a:ext>
            </a:extLst>
          </p:cNvPr>
          <p:cNvSpPr/>
          <p:nvPr/>
        </p:nvSpPr>
        <p:spPr>
          <a:xfrm>
            <a:off x="4370526" y="6531730"/>
            <a:ext cx="608991" cy="255427"/>
          </a:xfrm>
          <a:custGeom>
            <a:avLst/>
            <a:gdLst>
              <a:gd name="connsiteX0" fmla="*/ 4624 w 608991"/>
              <a:gd name="connsiteY0" fmla="*/ 253245 h 255427"/>
              <a:gd name="connsiteX1" fmla="*/ 430074 w 608991"/>
              <a:gd name="connsiteY1" fmla="*/ 15120 h 255427"/>
              <a:gd name="connsiteX2" fmla="*/ 376099 w 608991"/>
              <a:gd name="connsiteY2" fmla="*/ 27820 h 255427"/>
              <a:gd name="connsiteX3" fmla="*/ 512624 w 608991"/>
              <a:gd name="connsiteY3" fmla="*/ 8770 h 255427"/>
              <a:gd name="connsiteX4" fmla="*/ 550724 w 608991"/>
              <a:gd name="connsiteY4" fmla="*/ 11945 h 255427"/>
              <a:gd name="connsiteX5" fmla="*/ 595174 w 608991"/>
              <a:gd name="connsiteY5" fmla="*/ 148470 h 255427"/>
              <a:gd name="connsiteX6" fmla="*/ 595174 w 608991"/>
              <a:gd name="connsiteY6" fmla="*/ 69095 h 255427"/>
              <a:gd name="connsiteX7" fmla="*/ 607874 w 608991"/>
              <a:gd name="connsiteY7" fmla="*/ 196095 h 255427"/>
              <a:gd name="connsiteX8" fmla="*/ 601524 w 608991"/>
              <a:gd name="connsiteY8" fmla="*/ 151645 h 255427"/>
              <a:gd name="connsiteX9" fmla="*/ 547549 w 608991"/>
              <a:gd name="connsiteY9" fmla="*/ 27820 h 255427"/>
              <a:gd name="connsiteX10" fmla="*/ 433249 w 608991"/>
              <a:gd name="connsiteY10" fmla="*/ 18295 h 255427"/>
              <a:gd name="connsiteX11" fmla="*/ 258624 w 608991"/>
              <a:gd name="connsiteY11" fmla="*/ 15120 h 255427"/>
              <a:gd name="connsiteX12" fmla="*/ 334824 w 608991"/>
              <a:gd name="connsiteY12" fmla="*/ 34170 h 255427"/>
              <a:gd name="connsiteX13" fmla="*/ 179249 w 608991"/>
              <a:gd name="connsiteY13" fmla="*/ 56395 h 255427"/>
              <a:gd name="connsiteX14" fmla="*/ 306249 w 608991"/>
              <a:gd name="connsiteY14" fmla="*/ 50045 h 255427"/>
              <a:gd name="connsiteX15" fmla="*/ 280849 w 608991"/>
              <a:gd name="connsiteY15" fmla="*/ 81795 h 255427"/>
              <a:gd name="connsiteX16" fmla="*/ 134799 w 608991"/>
              <a:gd name="connsiteY16" fmla="*/ 104020 h 255427"/>
              <a:gd name="connsiteX17" fmla="*/ 230049 w 608991"/>
              <a:gd name="connsiteY17" fmla="*/ 104020 h 255427"/>
              <a:gd name="connsiteX18" fmla="*/ 204649 w 608991"/>
              <a:gd name="connsiteY18" fmla="*/ 132595 h 255427"/>
              <a:gd name="connsiteX19" fmla="*/ 4624 w 608991"/>
              <a:gd name="connsiteY19" fmla="*/ 253245 h 2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8991" h="255427">
                <a:moveTo>
                  <a:pt x="4624" y="253245"/>
                </a:moveTo>
                <a:cubicBezTo>
                  <a:pt x="42195" y="233666"/>
                  <a:pt x="368162" y="52691"/>
                  <a:pt x="430074" y="15120"/>
                </a:cubicBezTo>
                <a:cubicBezTo>
                  <a:pt x="491986" y="-22451"/>
                  <a:pt x="362341" y="28878"/>
                  <a:pt x="376099" y="27820"/>
                </a:cubicBezTo>
                <a:cubicBezTo>
                  <a:pt x="389857" y="26762"/>
                  <a:pt x="483520" y="11416"/>
                  <a:pt x="512624" y="8770"/>
                </a:cubicBezTo>
                <a:cubicBezTo>
                  <a:pt x="541728" y="6124"/>
                  <a:pt x="536966" y="-11338"/>
                  <a:pt x="550724" y="11945"/>
                </a:cubicBezTo>
                <a:cubicBezTo>
                  <a:pt x="564482" y="35228"/>
                  <a:pt x="587766" y="138945"/>
                  <a:pt x="595174" y="148470"/>
                </a:cubicBezTo>
                <a:cubicBezTo>
                  <a:pt x="602582" y="157995"/>
                  <a:pt x="593057" y="61158"/>
                  <a:pt x="595174" y="69095"/>
                </a:cubicBezTo>
                <a:cubicBezTo>
                  <a:pt x="597291" y="77032"/>
                  <a:pt x="606816" y="182337"/>
                  <a:pt x="607874" y="196095"/>
                </a:cubicBezTo>
                <a:cubicBezTo>
                  <a:pt x="608932" y="209853"/>
                  <a:pt x="611578" y="179691"/>
                  <a:pt x="601524" y="151645"/>
                </a:cubicBezTo>
                <a:cubicBezTo>
                  <a:pt x="591470" y="123599"/>
                  <a:pt x="575595" y="50045"/>
                  <a:pt x="547549" y="27820"/>
                </a:cubicBezTo>
                <a:cubicBezTo>
                  <a:pt x="519503" y="5595"/>
                  <a:pt x="481403" y="20412"/>
                  <a:pt x="433249" y="18295"/>
                </a:cubicBezTo>
                <a:cubicBezTo>
                  <a:pt x="385095" y="16178"/>
                  <a:pt x="275028" y="12474"/>
                  <a:pt x="258624" y="15120"/>
                </a:cubicBezTo>
                <a:cubicBezTo>
                  <a:pt x="242220" y="17766"/>
                  <a:pt x="348053" y="27291"/>
                  <a:pt x="334824" y="34170"/>
                </a:cubicBezTo>
                <a:cubicBezTo>
                  <a:pt x="321595" y="41049"/>
                  <a:pt x="184011" y="53749"/>
                  <a:pt x="179249" y="56395"/>
                </a:cubicBezTo>
                <a:cubicBezTo>
                  <a:pt x="174487" y="59041"/>
                  <a:pt x="289316" y="45812"/>
                  <a:pt x="306249" y="50045"/>
                </a:cubicBezTo>
                <a:cubicBezTo>
                  <a:pt x="323182" y="54278"/>
                  <a:pt x="309424" y="72799"/>
                  <a:pt x="280849" y="81795"/>
                </a:cubicBezTo>
                <a:cubicBezTo>
                  <a:pt x="252274" y="90791"/>
                  <a:pt x="143266" y="100316"/>
                  <a:pt x="134799" y="104020"/>
                </a:cubicBezTo>
                <a:cubicBezTo>
                  <a:pt x="126332" y="107724"/>
                  <a:pt x="218407" y="99258"/>
                  <a:pt x="230049" y="104020"/>
                </a:cubicBezTo>
                <a:cubicBezTo>
                  <a:pt x="241691" y="108782"/>
                  <a:pt x="239574" y="110370"/>
                  <a:pt x="204649" y="132595"/>
                </a:cubicBezTo>
                <a:cubicBezTo>
                  <a:pt x="169724" y="154820"/>
                  <a:pt x="-32947" y="272824"/>
                  <a:pt x="4624" y="2532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7" name="フリーフォーム 1046">
            <a:extLst>
              <a:ext uri="{FF2B5EF4-FFF2-40B4-BE49-F238E27FC236}">
                <a16:creationId xmlns:a16="http://schemas.microsoft.com/office/drawing/2014/main" id="{8335E7A2-9F0B-C888-82B9-866A9D834D57}"/>
              </a:ext>
            </a:extLst>
          </p:cNvPr>
          <p:cNvSpPr/>
          <p:nvPr/>
        </p:nvSpPr>
        <p:spPr>
          <a:xfrm>
            <a:off x="4981575" y="6486522"/>
            <a:ext cx="117515" cy="238730"/>
          </a:xfrm>
          <a:custGeom>
            <a:avLst/>
            <a:gdLst>
              <a:gd name="connsiteX0" fmla="*/ 117475 w 117515"/>
              <a:gd name="connsiteY0" fmla="*/ 3 h 238730"/>
              <a:gd name="connsiteX1" fmla="*/ 22225 w 117515"/>
              <a:gd name="connsiteY1" fmla="*/ 98428 h 238730"/>
              <a:gd name="connsiteX2" fmla="*/ 25400 w 117515"/>
              <a:gd name="connsiteY2" fmla="*/ 234953 h 238730"/>
              <a:gd name="connsiteX3" fmla="*/ 12700 w 117515"/>
              <a:gd name="connsiteY3" fmla="*/ 193678 h 238730"/>
              <a:gd name="connsiteX4" fmla="*/ 3175 w 117515"/>
              <a:gd name="connsiteY4" fmla="*/ 120653 h 238730"/>
              <a:gd name="connsiteX5" fmla="*/ 0 w 117515"/>
              <a:gd name="connsiteY5" fmla="*/ 60328 h 238730"/>
              <a:gd name="connsiteX6" fmla="*/ 3175 w 117515"/>
              <a:gd name="connsiteY6" fmla="*/ 136528 h 238730"/>
              <a:gd name="connsiteX7" fmla="*/ 9525 w 117515"/>
              <a:gd name="connsiteY7" fmla="*/ 101603 h 238730"/>
              <a:gd name="connsiteX8" fmla="*/ 117475 w 117515"/>
              <a:gd name="connsiteY8" fmla="*/ 3 h 23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15" h="238730">
                <a:moveTo>
                  <a:pt x="117475" y="3"/>
                </a:moveTo>
                <a:cubicBezTo>
                  <a:pt x="119592" y="-526"/>
                  <a:pt x="37571" y="59270"/>
                  <a:pt x="22225" y="98428"/>
                </a:cubicBezTo>
                <a:cubicBezTo>
                  <a:pt x="6879" y="137586"/>
                  <a:pt x="26987" y="219078"/>
                  <a:pt x="25400" y="234953"/>
                </a:cubicBezTo>
                <a:cubicBezTo>
                  <a:pt x="23812" y="250828"/>
                  <a:pt x="16404" y="212728"/>
                  <a:pt x="12700" y="193678"/>
                </a:cubicBezTo>
                <a:cubicBezTo>
                  <a:pt x="8996" y="174628"/>
                  <a:pt x="5292" y="142878"/>
                  <a:pt x="3175" y="120653"/>
                </a:cubicBezTo>
                <a:cubicBezTo>
                  <a:pt x="1058" y="98428"/>
                  <a:pt x="0" y="57682"/>
                  <a:pt x="0" y="60328"/>
                </a:cubicBezTo>
                <a:cubicBezTo>
                  <a:pt x="0" y="62974"/>
                  <a:pt x="1588" y="129649"/>
                  <a:pt x="3175" y="136528"/>
                </a:cubicBezTo>
                <a:cubicBezTo>
                  <a:pt x="4762" y="143407"/>
                  <a:pt x="-5821" y="119595"/>
                  <a:pt x="9525" y="101603"/>
                </a:cubicBezTo>
                <a:cubicBezTo>
                  <a:pt x="24871" y="83611"/>
                  <a:pt x="115358" y="532"/>
                  <a:pt x="117475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" name="フリーフォーム 1047">
            <a:extLst>
              <a:ext uri="{FF2B5EF4-FFF2-40B4-BE49-F238E27FC236}">
                <a16:creationId xmlns:a16="http://schemas.microsoft.com/office/drawing/2014/main" id="{3829B2D9-E1C4-EED5-9E86-FE8C29986822}"/>
              </a:ext>
            </a:extLst>
          </p:cNvPr>
          <p:cNvSpPr/>
          <p:nvPr/>
        </p:nvSpPr>
        <p:spPr>
          <a:xfrm>
            <a:off x="5073642" y="6488867"/>
            <a:ext cx="166090" cy="213756"/>
          </a:xfrm>
          <a:custGeom>
            <a:avLst/>
            <a:gdLst>
              <a:gd name="connsiteX0" fmla="*/ 25408 w 166090"/>
              <a:gd name="connsiteY0" fmla="*/ 213558 h 213756"/>
              <a:gd name="connsiteX1" fmla="*/ 12708 w 166090"/>
              <a:gd name="connsiteY1" fmla="*/ 146883 h 213756"/>
              <a:gd name="connsiteX2" fmla="*/ 38108 w 166090"/>
              <a:gd name="connsiteY2" fmla="*/ 86558 h 213756"/>
              <a:gd name="connsiteX3" fmla="*/ 165108 w 166090"/>
              <a:gd name="connsiteY3" fmla="*/ 833 h 213756"/>
              <a:gd name="connsiteX4" fmla="*/ 92083 w 166090"/>
              <a:gd name="connsiteY4" fmla="*/ 45283 h 213756"/>
              <a:gd name="connsiteX5" fmla="*/ 3183 w 166090"/>
              <a:gd name="connsiteY5" fmla="*/ 83383 h 213756"/>
              <a:gd name="connsiteX6" fmla="*/ 19058 w 166090"/>
              <a:gd name="connsiteY6" fmla="*/ 86558 h 213756"/>
              <a:gd name="connsiteX7" fmla="*/ 8 w 166090"/>
              <a:gd name="connsiteY7" fmla="*/ 124658 h 213756"/>
              <a:gd name="connsiteX8" fmla="*/ 25408 w 166090"/>
              <a:gd name="connsiteY8" fmla="*/ 213558 h 21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090" h="213756">
                <a:moveTo>
                  <a:pt x="25408" y="213558"/>
                </a:moveTo>
                <a:cubicBezTo>
                  <a:pt x="27525" y="217262"/>
                  <a:pt x="10591" y="168050"/>
                  <a:pt x="12708" y="146883"/>
                </a:cubicBezTo>
                <a:cubicBezTo>
                  <a:pt x="14825" y="125716"/>
                  <a:pt x="12708" y="110900"/>
                  <a:pt x="38108" y="86558"/>
                </a:cubicBezTo>
                <a:cubicBezTo>
                  <a:pt x="63508" y="62216"/>
                  <a:pt x="156112" y="7712"/>
                  <a:pt x="165108" y="833"/>
                </a:cubicBezTo>
                <a:cubicBezTo>
                  <a:pt x="174104" y="-6046"/>
                  <a:pt x="119071" y="31525"/>
                  <a:pt x="92083" y="45283"/>
                </a:cubicBezTo>
                <a:cubicBezTo>
                  <a:pt x="65096" y="59041"/>
                  <a:pt x="3183" y="83383"/>
                  <a:pt x="3183" y="83383"/>
                </a:cubicBezTo>
                <a:cubicBezTo>
                  <a:pt x="-8988" y="90262"/>
                  <a:pt x="19587" y="79679"/>
                  <a:pt x="19058" y="86558"/>
                </a:cubicBezTo>
                <a:cubicBezTo>
                  <a:pt x="18529" y="93437"/>
                  <a:pt x="537" y="102962"/>
                  <a:pt x="8" y="124658"/>
                </a:cubicBezTo>
                <a:cubicBezTo>
                  <a:pt x="-521" y="146354"/>
                  <a:pt x="23291" y="209854"/>
                  <a:pt x="25408" y="2135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9" name="フリーフォーム 1048">
            <a:extLst>
              <a:ext uri="{FF2B5EF4-FFF2-40B4-BE49-F238E27FC236}">
                <a16:creationId xmlns:a16="http://schemas.microsoft.com/office/drawing/2014/main" id="{B99A9E37-C04A-3F2C-6881-976E414B75DA}"/>
              </a:ext>
            </a:extLst>
          </p:cNvPr>
          <p:cNvSpPr/>
          <p:nvPr/>
        </p:nvSpPr>
        <p:spPr>
          <a:xfrm>
            <a:off x="5149091" y="6498726"/>
            <a:ext cx="476401" cy="207385"/>
          </a:xfrm>
          <a:custGeom>
            <a:avLst/>
            <a:gdLst>
              <a:gd name="connsiteX0" fmla="*/ 759 w 476401"/>
              <a:gd name="connsiteY0" fmla="*/ 499 h 207385"/>
              <a:gd name="connsiteX1" fmla="*/ 257934 w 476401"/>
              <a:gd name="connsiteY1" fmla="*/ 102099 h 207385"/>
              <a:gd name="connsiteX2" fmla="*/ 200784 w 476401"/>
              <a:gd name="connsiteY2" fmla="*/ 98924 h 207385"/>
              <a:gd name="connsiteX3" fmla="*/ 318259 w 476401"/>
              <a:gd name="connsiteY3" fmla="*/ 137024 h 207385"/>
              <a:gd name="connsiteX4" fmla="*/ 473834 w 476401"/>
              <a:gd name="connsiteY4" fmla="*/ 206874 h 207385"/>
              <a:gd name="connsiteX5" fmla="*/ 407159 w 476401"/>
              <a:gd name="connsiteY5" fmla="*/ 165599 h 207385"/>
              <a:gd name="connsiteX6" fmla="*/ 302384 w 476401"/>
              <a:gd name="connsiteY6" fmla="*/ 108449 h 207385"/>
              <a:gd name="connsiteX7" fmla="*/ 83309 w 476401"/>
              <a:gd name="connsiteY7" fmla="*/ 102099 h 207385"/>
              <a:gd name="connsiteX8" fmla="*/ 203959 w 476401"/>
              <a:gd name="connsiteY8" fmla="*/ 86224 h 207385"/>
              <a:gd name="connsiteX9" fmla="*/ 178559 w 476401"/>
              <a:gd name="connsiteY9" fmla="*/ 63999 h 207385"/>
              <a:gd name="connsiteX10" fmla="*/ 759 w 476401"/>
              <a:gd name="connsiteY10" fmla="*/ 499 h 2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6401" h="207385">
                <a:moveTo>
                  <a:pt x="759" y="499"/>
                </a:moveTo>
                <a:cubicBezTo>
                  <a:pt x="13988" y="6849"/>
                  <a:pt x="224596" y="85695"/>
                  <a:pt x="257934" y="102099"/>
                </a:cubicBezTo>
                <a:cubicBezTo>
                  <a:pt x="291272" y="118503"/>
                  <a:pt x="190730" y="93103"/>
                  <a:pt x="200784" y="98924"/>
                </a:cubicBezTo>
                <a:cubicBezTo>
                  <a:pt x="210838" y="104745"/>
                  <a:pt x="272751" y="119032"/>
                  <a:pt x="318259" y="137024"/>
                </a:cubicBezTo>
                <a:cubicBezTo>
                  <a:pt x="363767" y="155016"/>
                  <a:pt x="459017" y="202111"/>
                  <a:pt x="473834" y="206874"/>
                </a:cubicBezTo>
                <a:cubicBezTo>
                  <a:pt x="488651" y="211637"/>
                  <a:pt x="435734" y="182003"/>
                  <a:pt x="407159" y="165599"/>
                </a:cubicBezTo>
                <a:cubicBezTo>
                  <a:pt x="378584" y="149195"/>
                  <a:pt x="356359" y="119032"/>
                  <a:pt x="302384" y="108449"/>
                </a:cubicBezTo>
                <a:cubicBezTo>
                  <a:pt x="248409" y="97866"/>
                  <a:pt x="99713" y="105803"/>
                  <a:pt x="83309" y="102099"/>
                </a:cubicBezTo>
                <a:cubicBezTo>
                  <a:pt x="66905" y="98395"/>
                  <a:pt x="188084" y="92574"/>
                  <a:pt x="203959" y="86224"/>
                </a:cubicBezTo>
                <a:cubicBezTo>
                  <a:pt x="219834" y="79874"/>
                  <a:pt x="206076" y="77757"/>
                  <a:pt x="178559" y="63999"/>
                </a:cubicBezTo>
                <a:cubicBezTo>
                  <a:pt x="151042" y="50241"/>
                  <a:pt x="-12470" y="-5851"/>
                  <a:pt x="759" y="4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0" name="フリーフォーム 1049">
            <a:extLst>
              <a:ext uri="{FF2B5EF4-FFF2-40B4-BE49-F238E27FC236}">
                <a16:creationId xmlns:a16="http://schemas.microsoft.com/office/drawing/2014/main" id="{EDACB805-7579-B3F1-73C4-0B944ADCEE36}"/>
              </a:ext>
            </a:extLst>
          </p:cNvPr>
          <p:cNvSpPr/>
          <p:nvPr/>
        </p:nvSpPr>
        <p:spPr>
          <a:xfrm>
            <a:off x="4870389" y="6537288"/>
            <a:ext cx="63586" cy="174804"/>
          </a:xfrm>
          <a:custGeom>
            <a:avLst/>
            <a:gdLst>
              <a:gd name="connsiteX0" fmla="*/ 38161 w 63586"/>
              <a:gd name="connsiteY0" fmla="*/ 37 h 174804"/>
              <a:gd name="connsiteX1" fmla="*/ 15936 w 63586"/>
              <a:gd name="connsiteY1" fmla="*/ 114337 h 174804"/>
              <a:gd name="connsiteX2" fmla="*/ 63561 w 63586"/>
              <a:gd name="connsiteY2" fmla="*/ 174662 h 174804"/>
              <a:gd name="connsiteX3" fmla="*/ 22286 w 63586"/>
              <a:gd name="connsiteY3" fmla="*/ 130212 h 174804"/>
              <a:gd name="connsiteX4" fmla="*/ 61 w 63586"/>
              <a:gd name="connsiteY4" fmla="*/ 101637 h 174804"/>
              <a:gd name="connsiteX5" fmla="*/ 38161 w 63586"/>
              <a:gd name="connsiteY5" fmla="*/ 37 h 17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86" h="174804">
                <a:moveTo>
                  <a:pt x="38161" y="37"/>
                </a:moveTo>
                <a:cubicBezTo>
                  <a:pt x="40807" y="2154"/>
                  <a:pt x="11703" y="85233"/>
                  <a:pt x="15936" y="114337"/>
                </a:cubicBezTo>
                <a:cubicBezTo>
                  <a:pt x="20169" y="143441"/>
                  <a:pt x="62503" y="172016"/>
                  <a:pt x="63561" y="174662"/>
                </a:cubicBezTo>
                <a:cubicBezTo>
                  <a:pt x="64619" y="177308"/>
                  <a:pt x="32869" y="142383"/>
                  <a:pt x="22286" y="130212"/>
                </a:cubicBezTo>
                <a:cubicBezTo>
                  <a:pt x="11703" y="118041"/>
                  <a:pt x="-997" y="116983"/>
                  <a:pt x="61" y="101637"/>
                </a:cubicBezTo>
                <a:cubicBezTo>
                  <a:pt x="1119" y="86291"/>
                  <a:pt x="35515" y="-2080"/>
                  <a:pt x="38161" y="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1" name="フリーフォーム 1050">
            <a:extLst>
              <a:ext uri="{FF2B5EF4-FFF2-40B4-BE49-F238E27FC236}">
                <a16:creationId xmlns:a16="http://schemas.microsoft.com/office/drawing/2014/main" id="{71F734A9-DDBE-F4C1-D4E5-B48AED480B68}"/>
              </a:ext>
            </a:extLst>
          </p:cNvPr>
          <p:cNvSpPr/>
          <p:nvPr/>
        </p:nvSpPr>
        <p:spPr>
          <a:xfrm>
            <a:off x="4451572" y="6634927"/>
            <a:ext cx="457701" cy="158305"/>
          </a:xfrm>
          <a:custGeom>
            <a:avLst/>
            <a:gdLst>
              <a:gd name="connsiteX0" fmla="*/ 2953 w 457701"/>
              <a:gd name="connsiteY0" fmla="*/ 156398 h 158305"/>
              <a:gd name="connsiteX1" fmla="*/ 301403 w 457701"/>
              <a:gd name="connsiteY1" fmla="*/ 134173 h 158305"/>
              <a:gd name="connsiteX2" fmla="*/ 247428 w 457701"/>
              <a:gd name="connsiteY2" fmla="*/ 130998 h 158305"/>
              <a:gd name="connsiteX3" fmla="*/ 390303 w 457701"/>
              <a:gd name="connsiteY3" fmla="*/ 64323 h 158305"/>
              <a:gd name="connsiteX4" fmla="*/ 339503 w 457701"/>
              <a:gd name="connsiteY4" fmla="*/ 86548 h 158305"/>
              <a:gd name="connsiteX5" fmla="*/ 377603 w 457701"/>
              <a:gd name="connsiteY5" fmla="*/ 35748 h 158305"/>
              <a:gd name="connsiteX6" fmla="*/ 456978 w 457701"/>
              <a:gd name="connsiteY6" fmla="*/ 823 h 158305"/>
              <a:gd name="connsiteX7" fmla="*/ 326803 w 457701"/>
              <a:gd name="connsiteY7" fmla="*/ 70673 h 158305"/>
              <a:gd name="connsiteX8" fmla="*/ 256953 w 457701"/>
              <a:gd name="connsiteY8" fmla="*/ 83373 h 158305"/>
              <a:gd name="connsiteX9" fmla="*/ 323628 w 457701"/>
              <a:gd name="connsiteY9" fmla="*/ 73848 h 158305"/>
              <a:gd name="connsiteX10" fmla="*/ 295053 w 457701"/>
              <a:gd name="connsiteY10" fmla="*/ 105598 h 158305"/>
              <a:gd name="connsiteX11" fmla="*/ 253778 w 457701"/>
              <a:gd name="connsiteY11" fmla="*/ 121473 h 158305"/>
              <a:gd name="connsiteX12" fmla="*/ 253778 w 457701"/>
              <a:gd name="connsiteY12" fmla="*/ 146873 h 158305"/>
              <a:gd name="connsiteX13" fmla="*/ 285528 w 457701"/>
              <a:gd name="connsiteY13" fmla="*/ 150048 h 158305"/>
              <a:gd name="connsiteX14" fmla="*/ 155353 w 457701"/>
              <a:gd name="connsiteY14" fmla="*/ 156398 h 158305"/>
              <a:gd name="connsiteX15" fmla="*/ 2953 w 457701"/>
              <a:gd name="connsiteY15" fmla="*/ 156398 h 15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01" h="158305">
                <a:moveTo>
                  <a:pt x="2953" y="156398"/>
                </a:moveTo>
                <a:cubicBezTo>
                  <a:pt x="27295" y="152694"/>
                  <a:pt x="260657" y="138406"/>
                  <a:pt x="301403" y="134173"/>
                </a:cubicBezTo>
                <a:cubicBezTo>
                  <a:pt x="342149" y="129940"/>
                  <a:pt x="232612" y="142640"/>
                  <a:pt x="247428" y="130998"/>
                </a:cubicBezTo>
                <a:cubicBezTo>
                  <a:pt x="262244" y="119356"/>
                  <a:pt x="374957" y="71731"/>
                  <a:pt x="390303" y="64323"/>
                </a:cubicBezTo>
                <a:cubicBezTo>
                  <a:pt x="405649" y="56915"/>
                  <a:pt x="341620" y="91310"/>
                  <a:pt x="339503" y="86548"/>
                </a:cubicBezTo>
                <a:cubicBezTo>
                  <a:pt x="337386" y="81786"/>
                  <a:pt x="358024" y="50035"/>
                  <a:pt x="377603" y="35748"/>
                </a:cubicBezTo>
                <a:cubicBezTo>
                  <a:pt x="397182" y="21461"/>
                  <a:pt x="465445" y="-4998"/>
                  <a:pt x="456978" y="823"/>
                </a:cubicBezTo>
                <a:cubicBezTo>
                  <a:pt x="448511" y="6644"/>
                  <a:pt x="360140" y="56915"/>
                  <a:pt x="326803" y="70673"/>
                </a:cubicBezTo>
                <a:cubicBezTo>
                  <a:pt x="293466" y="84431"/>
                  <a:pt x="257482" y="82844"/>
                  <a:pt x="256953" y="83373"/>
                </a:cubicBezTo>
                <a:cubicBezTo>
                  <a:pt x="256424" y="83902"/>
                  <a:pt x="317278" y="70144"/>
                  <a:pt x="323628" y="73848"/>
                </a:cubicBezTo>
                <a:cubicBezTo>
                  <a:pt x="329978" y="77552"/>
                  <a:pt x="306695" y="97660"/>
                  <a:pt x="295053" y="105598"/>
                </a:cubicBezTo>
                <a:cubicBezTo>
                  <a:pt x="283411" y="113535"/>
                  <a:pt x="260657" y="114594"/>
                  <a:pt x="253778" y="121473"/>
                </a:cubicBezTo>
                <a:cubicBezTo>
                  <a:pt x="246899" y="128352"/>
                  <a:pt x="248486" y="142110"/>
                  <a:pt x="253778" y="146873"/>
                </a:cubicBezTo>
                <a:cubicBezTo>
                  <a:pt x="259070" y="151635"/>
                  <a:pt x="301932" y="148461"/>
                  <a:pt x="285528" y="150048"/>
                </a:cubicBezTo>
                <a:cubicBezTo>
                  <a:pt x="269124" y="151635"/>
                  <a:pt x="199274" y="155340"/>
                  <a:pt x="155353" y="156398"/>
                </a:cubicBezTo>
                <a:cubicBezTo>
                  <a:pt x="111432" y="157456"/>
                  <a:pt x="-21389" y="160102"/>
                  <a:pt x="2953" y="1563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2" name="フリーフォーム 1051">
            <a:extLst>
              <a:ext uri="{FF2B5EF4-FFF2-40B4-BE49-F238E27FC236}">
                <a16:creationId xmlns:a16="http://schemas.microsoft.com/office/drawing/2014/main" id="{0EB30BCD-2CDE-3D53-E864-2D7A227D1F21}"/>
              </a:ext>
            </a:extLst>
          </p:cNvPr>
          <p:cNvSpPr/>
          <p:nvPr/>
        </p:nvSpPr>
        <p:spPr>
          <a:xfrm>
            <a:off x="4745216" y="6571336"/>
            <a:ext cx="149834" cy="165285"/>
          </a:xfrm>
          <a:custGeom>
            <a:avLst/>
            <a:gdLst>
              <a:gd name="connsiteX0" fmla="*/ 1409 w 149834"/>
              <a:gd name="connsiteY0" fmla="*/ 914 h 165285"/>
              <a:gd name="connsiteX1" fmla="*/ 144284 w 149834"/>
              <a:gd name="connsiteY1" fmla="*/ 159664 h 165285"/>
              <a:gd name="connsiteX2" fmla="*/ 112534 w 149834"/>
              <a:gd name="connsiteY2" fmla="*/ 124739 h 165285"/>
              <a:gd name="connsiteX3" fmla="*/ 36334 w 149834"/>
              <a:gd name="connsiteY3" fmla="*/ 77114 h 165285"/>
              <a:gd name="connsiteX4" fmla="*/ 68084 w 149834"/>
              <a:gd name="connsiteY4" fmla="*/ 92989 h 165285"/>
              <a:gd name="connsiteX5" fmla="*/ 1409 w 149834"/>
              <a:gd name="connsiteY5" fmla="*/ 914 h 16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834" h="165285">
                <a:moveTo>
                  <a:pt x="1409" y="914"/>
                </a:moveTo>
                <a:cubicBezTo>
                  <a:pt x="14109" y="12026"/>
                  <a:pt x="125763" y="139027"/>
                  <a:pt x="144284" y="159664"/>
                </a:cubicBezTo>
                <a:cubicBezTo>
                  <a:pt x="162805" y="180301"/>
                  <a:pt x="130526" y="138497"/>
                  <a:pt x="112534" y="124739"/>
                </a:cubicBezTo>
                <a:cubicBezTo>
                  <a:pt x="94542" y="110981"/>
                  <a:pt x="43742" y="82406"/>
                  <a:pt x="36334" y="77114"/>
                </a:cubicBezTo>
                <a:cubicBezTo>
                  <a:pt x="28926" y="71822"/>
                  <a:pt x="70201" y="102514"/>
                  <a:pt x="68084" y="92989"/>
                </a:cubicBezTo>
                <a:cubicBezTo>
                  <a:pt x="65967" y="83464"/>
                  <a:pt x="-11291" y="-10198"/>
                  <a:pt x="1409" y="9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3" name="フリーフォーム 1052">
            <a:extLst>
              <a:ext uri="{FF2B5EF4-FFF2-40B4-BE49-F238E27FC236}">
                <a16:creationId xmlns:a16="http://schemas.microsoft.com/office/drawing/2014/main" id="{D647AF9F-9F75-EDB1-DCB9-53A54345EF33}"/>
              </a:ext>
            </a:extLst>
          </p:cNvPr>
          <p:cNvSpPr/>
          <p:nvPr/>
        </p:nvSpPr>
        <p:spPr>
          <a:xfrm>
            <a:off x="4920607" y="6473027"/>
            <a:ext cx="83243" cy="244303"/>
          </a:xfrm>
          <a:custGeom>
            <a:avLst/>
            <a:gdLst>
              <a:gd name="connsiteX0" fmla="*/ 83193 w 83243"/>
              <a:gd name="connsiteY0" fmla="*/ 798 h 244303"/>
              <a:gd name="connsiteX1" fmla="*/ 29218 w 83243"/>
              <a:gd name="connsiteY1" fmla="*/ 156373 h 244303"/>
              <a:gd name="connsiteX2" fmla="*/ 51443 w 83243"/>
              <a:gd name="connsiteY2" fmla="*/ 242098 h 244303"/>
              <a:gd name="connsiteX3" fmla="*/ 38743 w 83243"/>
              <a:gd name="connsiteY3" fmla="*/ 210348 h 244303"/>
              <a:gd name="connsiteX4" fmla="*/ 643 w 83243"/>
              <a:gd name="connsiteY4" fmla="*/ 118273 h 244303"/>
              <a:gd name="connsiteX5" fmla="*/ 16518 w 83243"/>
              <a:gd name="connsiteY5" fmla="*/ 140498 h 244303"/>
              <a:gd name="connsiteX6" fmla="*/ 38743 w 83243"/>
              <a:gd name="connsiteY6" fmla="*/ 96048 h 244303"/>
              <a:gd name="connsiteX7" fmla="*/ 83193 w 83243"/>
              <a:gd name="connsiteY7" fmla="*/ 798 h 24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43" h="244303">
                <a:moveTo>
                  <a:pt x="83193" y="798"/>
                </a:moveTo>
                <a:cubicBezTo>
                  <a:pt x="81606" y="10852"/>
                  <a:pt x="34510" y="116156"/>
                  <a:pt x="29218" y="156373"/>
                </a:cubicBezTo>
                <a:cubicBezTo>
                  <a:pt x="23926" y="196590"/>
                  <a:pt x="49856" y="233102"/>
                  <a:pt x="51443" y="242098"/>
                </a:cubicBezTo>
                <a:cubicBezTo>
                  <a:pt x="53030" y="251094"/>
                  <a:pt x="47210" y="230986"/>
                  <a:pt x="38743" y="210348"/>
                </a:cubicBezTo>
                <a:cubicBezTo>
                  <a:pt x="30276" y="189710"/>
                  <a:pt x="4347" y="129915"/>
                  <a:pt x="643" y="118273"/>
                </a:cubicBezTo>
                <a:cubicBezTo>
                  <a:pt x="-3061" y="106631"/>
                  <a:pt x="10168" y="144202"/>
                  <a:pt x="16518" y="140498"/>
                </a:cubicBezTo>
                <a:cubicBezTo>
                  <a:pt x="22868" y="136794"/>
                  <a:pt x="28689" y="113510"/>
                  <a:pt x="38743" y="96048"/>
                </a:cubicBezTo>
                <a:cubicBezTo>
                  <a:pt x="48797" y="78586"/>
                  <a:pt x="84780" y="-9256"/>
                  <a:pt x="83193" y="7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4" name="フリーフォーム 1053">
            <a:extLst>
              <a:ext uri="{FF2B5EF4-FFF2-40B4-BE49-F238E27FC236}">
                <a16:creationId xmlns:a16="http://schemas.microsoft.com/office/drawing/2014/main" id="{F3544613-3A4B-87D2-A562-51E709681CED}"/>
              </a:ext>
            </a:extLst>
          </p:cNvPr>
          <p:cNvSpPr/>
          <p:nvPr/>
        </p:nvSpPr>
        <p:spPr>
          <a:xfrm>
            <a:off x="4508500" y="6562344"/>
            <a:ext cx="340520" cy="203658"/>
          </a:xfrm>
          <a:custGeom>
            <a:avLst/>
            <a:gdLst>
              <a:gd name="connsiteX0" fmla="*/ 0 w 340520"/>
              <a:gd name="connsiteY0" fmla="*/ 155956 h 203658"/>
              <a:gd name="connsiteX1" fmla="*/ 200025 w 340520"/>
              <a:gd name="connsiteY1" fmla="*/ 203581 h 203658"/>
              <a:gd name="connsiteX2" fmla="*/ 149225 w 340520"/>
              <a:gd name="connsiteY2" fmla="*/ 165481 h 203658"/>
              <a:gd name="connsiteX3" fmla="*/ 219075 w 340520"/>
              <a:gd name="connsiteY3" fmla="*/ 105156 h 203658"/>
              <a:gd name="connsiteX4" fmla="*/ 339725 w 340520"/>
              <a:gd name="connsiteY4" fmla="*/ 381 h 203658"/>
              <a:gd name="connsiteX5" fmla="*/ 266700 w 340520"/>
              <a:gd name="connsiteY5" fmla="*/ 70231 h 203658"/>
              <a:gd name="connsiteX6" fmla="*/ 174625 w 340520"/>
              <a:gd name="connsiteY6" fmla="*/ 79756 h 203658"/>
              <a:gd name="connsiteX7" fmla="*/ 133350 w 340520"/>
              <a:gd name="connsiteY7" fmla="*/ 76581 h 203658"/>
              <a:gd name="connsiteX8" fmla="*/ 228600 w 340520"/>
              <a:gd name="connsiteY8" fmla="*/ 117856 h 203658"/>
              <a:gd name="connsiteX9" fmla="*/ 177800 w 340520"/>
              <a:gd name="connsiteY9" fmla="*/ 159131 h 203658"/>
              <a:gd name="connsiteX10" fmla="*/ 149225 w 340520"/>
              <a:gd name="connsiteY10" fmla="*/ 175006 h 203658"/>
              <a:gd name="connsiteX11" fmla="*/ 209550 w 340520"/>
              <a:gd name="connsiteY11" fmla="*/ 187706 h 203658"/>
              <a:gd name="connsiteX12" fmla="*/ 0 w 340520"/>
              <a:gd name="connsiteY12" fmla="*/ 155956 h 2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520" h="203658">
                <a:moveTo>
                  <a:pt x="0" y="155956"/>
                </a:moveTo>
                <a:cubicBezTo>
                  <a:pt x="87577" y="178975"/>
                  <a:pt x="175154" y="201994"/>
                  <a:pt x="200025" y="203581"/>
                </a:cubicBezTo>
                <a:cubicBezTo>
                  <a:pt x="224896" y="205169"/>
                  <a:pt x="146050" y="181885"/>
                  <a:pt x="149225" y="165481"/>
                </a:cubicBezTo>
                <a:cubicBezTo>
                  <a:pt x="152400" y="149077"/>
                  <a:pt x="219075" y="105156"/>
                  <a:pt x="219075" y="105156"/>
                </a:cubicBezTo>
                <a:lnTo>
                  <a:pt x="339725" y="381"/>
                </a:lnTo>
                <a:cubicBezTo>
                  <a:pt x="347662" y="-5440"/>
                  <a:pt x="294217" y="57002"/>
                  <a:pt x="266700" y="70231"/>
                </a:cubicBezTo>
                <a:cubicBezTo>
                  <a:pt x="239183" y="83460"/>
                  <a:pt x="196850" y="78698"/>
                  <a:pt x="174625" y="79756"/>
                </a:cubicBezTo>
                <a:cubicBezTo>
                  <a:pt x="152400" y="80814"/>
                  <a:pt x="124354" y="70231"/>
                  <a:pt x="133350" y="76581"/>
                </a:cubicBezTo>
                <a:cubicBezTo>
                  <a:pt x="142346" y="82931"/>
                  <a:pt x="221192" y="104098"/>
                  <a:pt x="228600" y="117856"/>
                </a:cubicBezTo>
                <a:cubicBezTo>
                  <a:pt x="236008" y="131614"/>
                  <a:pt x="191029" y="149606"/>
                  <a:pt x="177800" y="159131"/>
                </a:cubicBezTo>
                <a:cubicBezTo>
                  <a:pt x="164571" y="168656"/>
                  <a:pt x="143933" y="170244"/>
                  <a:pt x="149225" y="175006"/>
                </a:cubicBezTo>
                <a:cubicBezTo>
                  <a:pt x="154517" y="179769"/>
                  <a:pt x="209550" y="187706"/>
                  <a:pt x="209550" y="187706"/>
                </a:cubicBezTo>
                <a:lnTo>
                  <a:pt x="0" y="15595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5" name="フリーフォーム 1054">
            <a:extLst>
              <a:ext uri="{FF2B5EF4-FFF2-40B4-BE49-F238E27FC236}">
                <a16:creationId xmlns:a16="http://schemas.microsoft.com/office/drawing/2014/main" id="{4149D80D-9F1D-0BCE-F19C-2816D3241449}"/>
              </a:ext>
            </a:extLst>
          </p:cNvPr>
          <p:cNvSpPr/>
          <p:nvPr/>
        </p:nvSpPr>
        <p:spPr>
          <a:xfrm>
            <a:off x="5016104" y="6506861"/>
            <a:ext cx="224322" cy="215354"/>
          </a:xfrm>
          <a:custGeom>
            <a:avLst/>
            <a:gdLst>
              <a:gd name="connsiteX0" fmla="*/ 396 w 224322"/>
              <a:gd name="connsiteY0" fmla="*/ 1889 h 215354"/>
              <a:gd name="connsiteX1" fmla="*/ 32146 w 224322"/>
              <a:gd name="connsiteY1" fmla="*/ 135239 h 215354"/>
              <a:gd name="connsiteX2" fmla="*/ 9921 w 224322"/>
              <a:gd name="connsiteY2" fmla="*/ 214614 h 215354"/>
              <a:gd name="connsiteX3" fmla="*/ 38496 w 224322"/>
              <a:gd name="connsiteY3" fmla="*/ 166989 h 215354"/>
              <a:gd name="connsiteX4" fmla="*/ 222646 w 224322"/>
              <a:gd name="connsiteY4" fmla="*/ 39989 h 215354"/>
              <a:gd name="connsiteX5" fmla="*/ 130571 w 224322"/>
              <a:gd name="connsiteY5" fmla="*/ 106664 h 215354"/>
              <a:gd name="connsiteX6" fmla="*/ 146446 w 224322"/>
              <a:gd name="connsiteY6" fmla="*/ 163814 h 215354"/>
              <a:gd name="connsiteX7" fmla="*/ 181371 w 224322"/>
              <a:gd name="connsiteY7" fmla="*/ 182864 h 215354"/>
              <a:gd name="connsiteX8" fmla="*/ 133746 w 224322"/>
              <a:gd name="connsiteY8" fmla="*/ 113014 h 215354"/>
              <a:gd name="connsiteX9" fmla="*/ 13096 w 224322"/>
              <a:gd name="connsiteY9" fmla="*/ 173339 h 215354"/>
              <a:gd name="connsiteX10" fmla="*/ 105171 w 224322"/>
              <a:gd name="connsiteY10" fmla="*/ 119364 h 215354"/>
              <a:gd name="connsiteX11" fmla="*/ 22621 w 224322"/>
              <a:gd name="connsiteY11" fmla="*/ 125714 h 215354"/>
              <a:gd name="connsiteX12" fmla="*/ 82946 w 224322"/>
              <a:gd name="connsiteY12" fmla="*/ 122539 h 215354"/>
              <a:gd name="connsiteX13" fmla="*/ 19446 w 224322"/>
              <a:gd name="connsiteY13" fmla="*/ 62214 h 215354"/>
              <a:gd name="connsiteX14" fmla="*/ 396 w 224322"/>
              <a:gd name="connsiteY14" fmla="*/ 1889 h 21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4322" h="215354">
                <a:moveTo>
                  <a:pt x="396" y="1889"/>
                </a:moveTo>
                <a:cubicBezTo>
                  <a:pt x="2513" y="14060"/>
                  <a:pt x="30559" y="99785"/>
                  <a:pt x="32146" y="135239"/>
                </a:cubicBezTo>
                <a:cubicBezTo>
                  <a:pt x="33733" y="170693"/>
                  <a:pt x="8863" y="209323"/>
                  <a:pt x="9921" y="214614"/>
                </a:cubicBezTo>
                <a:cubicBezTo>
                  <a:pt x="10979" y="219905"/>
                  <a:pt x="3042" y="196093"/>
                  <a:pt x="38496" y="166989"/>
                </a:cubicBezTo>
                <a:cubicBezTo>
                  <a:pt x="73950" y="137885"/>
                  <a:pt x="207300" y="50043"/>
                  <a:pt x="222646" y="39989"/>
                </a:cubicBezTo>
                <a:cubicBezTo>
                  <a:pt x="237992" y="29935"/>
                  <a:pt x="143271" y="86027"/>
                  <a:pt x="130571" y="106664"/>
                </a:cubicBezTo>
                <a:cubicBezTo>
                  <a:pt x="117871" y="127301"/>
                  <a:pt x="137979" y="151114"/>
                  <a:pt x="146446" y="163814"/>
                </a:cubicBezTo>
                <a:cubicBezTo>
                  <a:pt x="154913" y="176514"/>
                  <a:pt x="183488" y="191331"/>
                  <a:pt x="181371" y="182864"/>
                </a:cubicBezTo>
                <a:cubicBezTo>
                  <a:pt x="179254" y="174397"/>
                  <a:pt x="161792" y="114601"/>
                  <a:pt x="133746" y="113014"/>
                </a:cubicBezTo>
                <a:cubicBezTo>
                  <a:pt x="105700" y="111427"/>
                  <a:pt x="17858" y="172281"/>
                  <a:pt x="13096" y="173339"/>
                </a:cubicBezTo>
                <a:cubicBezTo>
                  <a:pt x="8334" y="174397"/>
                  <a:pt x="103583" y="127302"/>
                  <a:pt x="105171" y="119364"/>
                </a:cubicBezTo>
                <a:cubicBezTo>
                  <a:pt x="106759" y="111426"/>
                  <a:pt x="26325" y="125185"/>
                  <a:pt x="22621" y="125714"/>
                </a:cubicBezTo>
                <a:cubicBezTo>
                  <a:pt x="18917" y="126243"/>
                  <a:pt x="83475" y="133122"/>
                  <a:pt x="82946" y="122539"/>
                </a:cubicBezTo>
                <a:cubicBezTo>
                  <a:pt x="82417" y="111956"/>
                  <a:pt x="34263" y="84968"/>
                  <a:pt x="19446" y="62214"/>
                </a:cubicBezTo>
                <a:cubicBezTo>
                  <a:pt x="4629" y="39460"/>
                  <a:pt x="-1721" y="-10282"/>
                  <a:pt x="396" y="18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6" name="フリーフォーム 1055">
            <a:extLst>
              <a:ext uri="{FF2B5EF4-FFF2-40B4-BE49-F238E27FC236}">
                <a16:creationId xmlns:a16="http://schemas.microsoft.com/office/drawing/2014/main" id="{C706AD61-CFE1-04A1-C9E3-3C0D35F195D5}"/>
              </a:ext>
            </a:extLst>
          </p:cNvPr>
          <p:cNvSpPr/>
          <p:nvPr/>
        </p:nvSpPr>
        <p:spPr>
          <a:xfrm>
            <a:off x="5148320" y="6600112"/>
            <a:ext cx="525405" cy="156338"/>
          </a:xfrm>
          <a:custGeom>
            <a:avLst/>
            <a:gdLst>
              <a:gd name="connsiteX0" fmla="*/ 1530 w 525405"/>
              <a:gd name="connsiteY0" fmla="*/ 713 h 156338"/>
              <a:gd name="connsiteX1" fmla="*/ 417455 w 525405"/>
              <a:gd name="connsiteY1" fmla="*/ 143588 h 156338"/>
              <a:gd name="connsiteX2" fmla="*/ 334905 w 525405"/>
              <a:gd name="connsiteY2" fmla="*/ 95963 h 156338"/>
              <a:gd name="connsiteX3" fmla="*/ 312680 w 525405"/>
              <a:gd name="connsiteY3" fmla="*/ 51513 h 156338"/>
              <a:gd name="connsiteX4" fmla="*/ 401580 w 525405"/>
              <a:gd name="connsiteY4" fmla="*/ 153113 h 156338"/>
              <a:gd name="connsiteX5" fmla="*/ 373005 w 525405"/>
              <a:gd name="connsiteY5" fmla="*/ 130888 h 156338"/>
              <a:gd name="connsiteX6" fmla="*/ 220605 w 525405"/>
              <a:gd name="connsiteY6" fmla="*/ 134063 h 156338"/>
              <a:gd name="connsiteX7" fmla="*/ 106305 w 525405"/>
              <a:gd name="connsiteY7" fmla="*/ 102313 h 156338"/>
              <a:gd name="connsiteX8" fmla="*/ 80905 w 525405"/>
              <a:gd name="connsiteY8" fmla="*/ 105488 h 156338"/>
              <a:gd name="connsiteX9" fmla="*/ 363480 w 525405"/>
              <a:gd name="connsiteY9" fmla="*/ 156288 h 156338"/>
              <a:gd name="connsiteX10" fmla="*/ 379355 w 525405"/>
              <a:gd name="connsiteY10" fmla="*/ 115013 h 156338"/>
              <a:gd name="connsiteX11" fmla="*/ 525405 w 525405"/>
              <a:gd name="connsiteY11" fmla="*/ 115013 h 156338"/>
              <a:gd name="connsiteX12" fmla="*/ 379355 w 525405"/>
              <a:gd name="connsiteY12" fmla="*/ 137238 h 156338"/>
              <a:gd name="connsiteX13" fmla="*/ 268230 w 525405"/>
              <a:gd name="connsiteY13" fmla="*/ 76913 h 156338"/>
              <a:gd name="connsiteX14" fmla="*/ 226955 w 525405"/>
              <a:gd name="connsiteY14" fmla="*/ 57863 h 156338"/>
              <a:gd name="connsiteX15" fmla="*/ 274580 w 525405"/>
              <a:gd name="connsiteY15" fmla="*/ 86438 h 156338"/>
              <a:gd name="connsiteX16" fmla="*/ 1530 w 525405"/>
              <a:gd name="connsiteY16" fmla="*/ 713 h 1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5405" h="156338">
                <a:moveTo>
                  <a:pt x="1530" y="713"/>
                </a:moveTo>
                <a:cubicBezTo>
                  <a:pt x="25343" y="10238"/>
                  <a:pt x="361893" y="127713"/>
                  <a:pt x="417455" y="143588"/>
                </a:cubicBezTo>
                <a:cubicBezTo>
                  <a:pt x="473017" y="159463"/>
                  <a:pt x="352367" y="111309"/>
                  <a:pt x="334905" y="95963"/>
                </a:cubicBezTo>
                <a:cubicBezTo>
                  <a:pt x="317443" y="80617"/>
                  <a:pt x="301568" y="41988"/>
                  <a:pt x="312680" y="51513"/>
                </a:cubicBezTo>
                <a:cubicBezTo>
                  <a:pt x="323793" y="61038"/>
                  <a:pt x="391526" y="139884"/>
                  <a:pt x="401580" y="153113"/>
                </a:cubicBezTo>
                <a:cubicBezTo>
                  <a:pt x="411634" y="166342"/>
                  <a:pt x="403168" y="134063"/>
                  <a:pt x="373005" y="130888"/>
                </a:cubicBezTo>
                <a:cubicBezTo>
                  <a:pt x="342842" y="127713"/>
                  <a:pt x="265055" y="138826"/>
                  <a:pt x="220605" y="134063"/>
                </a:cubicBezTo>
                <a:cubicBezTo>
                  <a:pt x="176155" y="129301"/>
                  <a:pt x="129588" y="107076"/>
                  <a:pt x="106305" y="102313"/>
                </a:cubicBezTo>
                <a:cubicBezTo>
                  <a:pt x="83022" y="97551"/>
                  <a:pt x="38043" y="96492"/>
                  <a:pt x="80905" y="105488"/>
                </a:cubicBezTo>
                <a:cubicBezTo>
                  <a:pt x="123768" y="114484"/>
                  <a:pt x="313738" y="154701"/>
                  <a:pt x="363480" y="156288"/>
                </a:cubicBezTo>
                <a:cubicBezTo>
                  <a:pt x="413222" y="157876"/>
                  <a:pt x="352368" y="121892"/>
                  <a:pt x="379355" y="115013"/>
                </a:cubicBezTo>
                <a:cubicBezTo>
                  <a:pt x="406342" y="108134"/>
                  <a:pt x="525405" y="111309"/>
                  <a:pt x="525405" y="115013"/>
                </a:cubicBezTo>
                <a:cubicBezTo>
                  <a:pt x="525405" y="118717"/>
                  <a:pt x="422217" y="143588"/>
                  <a:pt x="379355" y="137238"/>
                </a:cubicBezTo>
                <a:cubicBezTo>
                  <a:pt x="336493" y="130888"/>
                  <a:pt x="293630" y="90142"/>
                  <a:pt x="268230" y="76913"/>
                </a:cubicBezTo>
                <a:cubicBezTo>
                  <a:pt x="242830" y="63684"/>
                  <a:pt x="225897" y="56275"/>
                  <a:pt x="226955" y="57863"/>
                </a:cubicBezTo>
                <a:cubicBezTo>
                  <a:pt x="228013" y="59451"/>
                  <a:pt x="310034" y="92788"/>
                  <a:pt x="274580" y="86438"/>
                </a:cubicBezTo>
                <a:cubicBezTo>
                  <a:pt x="239126" y="80088"/>
                  <a:pt x="-22283" y="-8812"/>
                  <a:pt x="1530" y="7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7" name="フリーフォーム 1056">
            <a:extLst>
              <a:ext uri="{FF2B5EF4-FFF2-40B4-BE49-F238E27FC236}">
                <a16:creationId xmlns:a16="http://schemas.microsoft.com/office/drawing/2014/main" id="{0BADA5E9-F98B-6511-25F2-9154AFFC31F5}"/>
              </a:ext>
            </a:extLst>
          </p:cNvPr>
          <p:cNvSpPr/>
          <p:nvPr/>
        </p:nvSpPr>
        <p:spPr>
          <a:xfrm>
            <a:off x="4591584" y="6625862"/>
            <a:ext cx="713950" cy="156618"/>
          </a:xfrm>
          <a:custGeom>
            <a:avLst/>
            <a:gdLst>
              <a:gd name="connsiteX0" fmla="*/ 2641 w 713950"/>
              <a:gd name="connsiteY0" fmla="*/ 155938 h 156618"/>
              <a:gd name="connsiteX1" fmla="*/ 345541 w 713950"/>
              <a:gd name="connsiteY1" fmla="*/ 63863 h 156618"/>
              <a:gd name="connsiteX2" fmla="*/ 443966 w 713950"/>
              <a:gd name="connsiteY2" fmla="*/ 89263 h 156618"/>
              <a:gd name="connsiteX3" fmla="*/ 313791 w 713950"/>
              <a:gd name="connsiteY3" fmla="*/ 82913 h 156618"/>
              <a:gd name="connsiteX4" fmla="*/ 504291 w 713950"/>
              <a:gd name="connsiteY4" fmla="*/ 79738 h 156618"/>
              <a:gd name="connsiteX5" fmla="*/ 615416 w 713950"/>
              <a:gd name="connsiteY5" fmla="*/ 363 h 156618"/>
              <a:gd name="connsiteX6" fmla="*/ 555091 w 713950"/>
              <a:gd name="connsiteY6" fmla="*/ 51163 h 156618"/>
              <a:gd name="connsiteX7" fmla="*/ 599541 w 713950"/>
              <a:gd name="connsiteY7" fmla="*/ 73388 h 156618"/>
              <a:gd name="connsiteX8" fmla="*/ 713841 w 713950"/>
              <a:gd name="connsiteY8" fmla="*/ 108313 h 156618"/>
              <a:gd name="connsiteX9" fmla="*/ 577316 w 713950"/>
              <a:gd name="connsiteY9" fmla="*/ 89263 h 156618"/>
              <a:gd name="connsiteX10" fmla="*/ 393166 w 713950"/>
              <a:gd name="connsiteY10" fmla="*/ 73388 h 156618"/>
              <a:gd name="connsiteX11" fmla="*/ 215366 w 713950"/>
              <a:gd name="connsiteY11" fmla="*/ 117838 h 156618"/>
              <a:gd name="connsiteX12" fmla="*/ 243941 w 713950"/>
              <a:gd name="connsiteY12" fmla="*/ 98788 h 156618"/>
              <a:gd name="connsiteX13" fmla="*/ 82016 w 713950"/>
              <a:gd name="connsiteY13" fmla="*/ 155938 h 156618"/>
              <a:gd name="connsiteX14" fmla="*/ 180441 w 713950"/>
              <a:gd name="connsiteY14" fmla="*/ 108313 h 156618"/>
              <a:gd name="connsiteX15" fmla="*/ 2641 w 713950"/>
              <a:gd name="connsiteY15" fmla="*/ 155938 h 1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3950" h="156618">
                <a:moveTo>
                  <a:pt x="2641" y="155938"/>
                </a:moveTo>
                <a:cubicBezTo>
                  <a:pt x="30158" y="148530"/>
                  <a:pt x="271987" y="74976"/>
                  <a:pt x="345541" y="63863"/>
                </a:cubicBezTo>
                <a:cubicBezTo>
                  <a:pt x="419095" y="52750"/>
                  <a:pt x="449258" y="86088"/>
                  <a:pt x="443966" y="89263"/>
                </a:cubicBezTo>
                <a:cubicBezTo>
                  <a:pt x="438674" y="92438"/>
                  <a:pt x="303737" y="84500"/>
                  <a:pt x="313791" y="82913"/>
                </a:cubicBezTo>
                <a:cubicBezTo>
                  <a:pt x="323845" y="81326"/>
                  <a:pt x="454020" y="93496"/>
                  <a:pt x="504291" y="79738"/>
                </a:cubicBezTo>
                <a:cubicBezTo>
                  <a:pt x="554562" y="65980"/>
                  <a:pt x="606949" y="5126"/>
                  <a:pt x="615416" y="363"/>
                </a:cubicBezTo>
                <a:cubicBezTo>
                  <a:pt x="623883" y="-4400"/>
                  <a:pt x="557737" y="38992"/>
                  <a:pt x="555091" y="51163"/>
                </a:cubicBezTo>
                <a:cubicBezTo>
                  <a:pt x="552445" y="63334"/>
                  <a:pt x="573083" y="63863"/>
                  <a:pt x="599541" y="73388"/>
                </a:cubicBezTo>
                <a:cubicBezTo>
                  <a:pt x="625999" y="82913"/>
                  <a:pt x="717545" y="105667"/>
                  <a:pt x="713841" y="108313"/>
                </a:cubicBezTo>
                <a:cubicBezTo>
                  <a:pt x="710137" y="110959"/>
                  <a:pt x="630762" y="95084"/>
                  <a:pt x="577316" y="89263"/>
                </a:cubicBezTo>
                <a:cubicBezTo>
                  <a:pt x="523870" y="83442"/>
                  <a:pt x="453491" y="68625"/>
                  <a:pt x="393166" y="73388"/>
                </a:cubicBezTo>
                <a:cubicBezTo>
                  <a:pt x="332841" y="78150"/>
                  <a:pt x="240237" y="113605"/>
                  <a:pt x="215366" y="117838"/>
                </a:cubicBezTo>
                <a:cubicBezTo>
                  <a:pt x="190495" y="122071"/>
                  <a:pt x="266166" y="92438"/>
                  <a:pt x="243941" y="98788"/>
                </a:cubicBezTo>
                <a:cubicBezTo>
                  <a:pt x="221716" y="105138"/>
                  <a:pt x="92599" y="154350"/>
                  <a:pt x="82016" y="155938"/>
                </a:cubicBezTo>
                <a:cubicBezTo>
                  <a:pt x="71433" y="157526"/>
                  <a:pt x="189437" y="108842"/>
                  <a:pt x="180441" y="108313"/>
                </a:cubicBezTo>
                <a:cubicBezTo>
                  <a:pt x="171445" y="107784"/>
                  <a:pt x="-24876" y="163346"/>
                  <a:pt x="2641" y="1559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8" name="フリーフォーム 1057">
            <a:extLst>
              <a:ext uri="{FF2B5EF4-FFF2-40B4-BE49-F238E27FC236}">
                <a16:creationId xmlns:a16="http://schemas.microsoft.com/office/drawing/2014/main" id="{189A2A0E-67A3-04F9-0BE6-277138E62EB3}"/>
              </a:ext>
            </a:extLst>
          </p:cNvPr>
          <p:cNvSpPr/>
          <p:nvPr/>
        </p:nvSpPr>
        <p:spPr>
          <a:xfrm>
            <a:off x="4418702" y="6746872"/>
            <a:ext cx="426840" cy="143181"/>
          </a:xfrm>
          <a:custGeom>
            <a:avLst/>
            <a:gdLst>
              <a:gd name="connsiteX0" fmla="*/ 51698 w 426840"/>
              <a:gd name="connsiteY0" fmla="*/ 3 h 143181"/>
              <a:gd name="connsiteX1" fmla="*/ 35823 w 426840"/>
              <a:gd name="connsiteY1" fmla="*/ 79378 h 143181"/>
              <a:gd name="connsiteX2" fmla="*/ 67573 w 426840"/>
              <a:gd name="connsiteY2" fmla="*/ 104778 h 143181"/>
              <a:gd name="connsiteX3" fmla="*/ 29473 w 426840"/>
              <a:gd name="connsiteY3" fmla="*/ 142878 h 143181"/>
              <a:gd name="connsiteX4" fmla="*/ 140598 w 426840"/>
              <a:gd name="connsiteY4" fmla="*/ 82553 h 143181"/>
              <a:gd name="connsiteX5" fmla="*/ 423173 w 426840"/>
              <a:gd name="connsiteY5" fmla="*/ 66678 h 143181"/>
              <a:gd name="connsiteX6" fmla="*/ 289823 w 426840"/>
              <a:gd name="connsiteY6" fmla="*/ 60328 h 143181"/>
              <a:gd name="connsiteX7" fmla="*/ 121548 w 426840"/>
              <a:gd name="connsiteY7" fmla="*/ 57153 h 143181"/>
              <a:gd name="connsiteX8" fmla="*/ 165998 w 426840"/>
              <a:gd name="connsiteY8" fmla="*/ 63503 h 143181"/>
              <a:gd name="connsiteX9" fmla="*/ 83448 w 426840"/>
              <a:gd name="connsiteY9" fmla="*/ 63503 h 143181"/>
              <a:gd name="connsiteX10" fmla="*/ 42173 w 426840"/>
              <a:gd name="connsiteY10" fmla="*/ 120653 h 143181"/>
              <a:gd name="connsiteX11" fmla="*/ 898 w 426840"/>
              <a:gd name="connsiteY11" fmla="*/ 60328 h 143181"/>
              <a:gd name="connsiteX12" fmla="*/ 16773 w 426840"/>
              <a:gd name="connsiteY12" fmla="*/ 76203 h 143181"/>
              <a:gd name="connsiteX13" fmla="*/ 51698 w 426840"/>
              <a:gd name="connsiteY13" fmla="*/ 3 h 14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6840" h="143181">
                <a:moveTo>
                  <a:pt x="51698" y="3"/>
                </a:moveTo>
                <a:cubicBezTo>
                  <a:pt x="54873" y="532"/>
                  <a:pt x="33177" y="61915"/>
                  <a:pt x="35823" y="79378"/>
                </a:cubicBezTo>
                <a:cubicBezTo>
                  <a:pt x="38469" y="96841"/>
                  <a:pt x="68631" y="94195"/>
                  <a:pt x="67573" y="104778"/>
                </a:cubicBezTo>
                <a:cubicBezTo>
                  <a:pt x="66515" y="115361"/>
                  <a:pt x="17302" y="146582"/>
                  <a:pt x="29473" y="142878"/>
                </a:cubicBezTo>
                <a:cubicBezTo>
                  <a:pt x="41644" y="139174"/>
                  <a:pt x="74981" y="95253"/>
                  <a:pt x="140598" y="82553"/>
                </a:cubicBezTo>
                <a:cubicBezTo>
                  <a:pt x="206215" y="69853"/>
                  <a:pt x="398302" y="70382"/>
                  <a:pt x="423173" y="66678"/>
                </a:cubicBezTo>
                <a:cubicBezTo>
                  <a:pt x="448044" y="62974"/>
                  <a:pt x="340094" y="61915"/>
                  <a:pt x="289823" y="60328"/>
                </a:cubicBezTo>
                <a:cubicBezTo>
                  <a:pt x="239552" y="58741"/>
                  <a:pt x="142185" y="56624"/>
                  <a:pt x="121548" y="57153"/>
                </a:cubicBezTo>
                <a:cubicBezTo>
                  <a:pt x="100911" y="57682"/>
                  <a:pt x="172348" y="62445"/>
                  <a:pt x="165998" y="63503"/>
                </a:cubicBezTo>
                <a:cubicBezTo>
                  <a:pt x="159648" y="64561"/>
                  <a:pt x="104085" y="53978"/>
                  <a:pt x="83448" y="63503"/>
                </a:cubicBezTo>
                <a:cubicBezTo>
                  <a:pt x="62811" y="73028"/>
                  <a:pt x="55931" y="121182"/>
                  <a:pt x="42173" y="120653"/>
                </a:cubicBezTo>
                <a:cubicBezTo>
                  <a:pt x="28415" y="120124"/>
                  <a:pt x="5131" y="67736"/>
                  <a:pt x="898" y="60328"/>
                </a:cubicBezTo>
                <a:cubicBezTo>
                  <a:pt x="-3335" y="52920"/>
                  <a:pt x="8306" y="88374"/>
                  <a:pt x="16773" y="76203"/>
                </a:cubicBezTo>
                <a:cubicBezTo>
                  <a:pt x="25240" y="64032"/>
                  <a:pt x="48523" y="-526"/>
                  <a:pt x="51698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9" name="フリーフォーム 1058">
            <a:extLst>
              <a:ext uri="{FF2B5EF4-FFF2-40B4-BE49-F238E27FC236}">
                <a16:creationId xmlns:a16="http://schemas.microsoft.com/office/drawing/2014/main" id="{42DA7ADF-25C6-BF3F-2D01-98864AF3463D}"/>
              </a:ext>
            </a:extLst>
          </p:cNvPr>
          <p:cNvSpPr/>
          <p:nvPr/>
        </p:nvSpPr>
        <p:spPr>
          <a:xfrm>
            <a:off x="4710917" y="6739676"/>
            <a:ext cx="858308" cy="289779"/>
          </a:xfrm>
          <a:custGeom>
            <a:avLst/>
            <a:gdLst>
              <a:gd name="connsiteX0" fmla="*/ 3958 w 858308"/>
              <a:gd name="connsiteY0" fmla="*/ 48474 h 289779"/>
              <a:gd name="connsiteX1" fmla="*/ 388133 w 858308"/>
              <a:gd name="connsiteY1" fmla="*/ 64349 h 289779"/>
              <a:gd name="connsiteX2" fmla="*/ 359558 w 858308"/>
              <a:gd name="connsiteY2" fmla="*/ 57999 h 289779"/>
              <a:gd name="connsiteX3" fmla="*/ 584983 w 858308"/>
              <a:gd name="connsiteY3" fmla="*/ 849 h 289779"/>
              <a:gd name="connsiteX4" fmla="*/ 527833 w 858308"/>
              <a:gd name="connsiteY4" fmla="*/ 23074 h 289779"/>
              <a:gd name="connsiteX5" fmla="*/ 673883 w 858308"/>
              <a:gd name="connsiteY5" fmla="*/ 13549 h 289779"/>
              <a:gd name="connsiteX6" fmla="*/ 711983 w 858308"/>
              <a:gd name="connsiteY6" fmla="*/ 26249 h 289779"/>
              <a:gd name="connsiteX7" fmla="*/ 788183 w 858308"/>
              <a:gd name="connsiteY7" fmla="*/ 77049 h 289779"/>
              <a:gd name="connsiteX8" fmla="*/ 775483 w 858308"/>
              <a:gd name="connsiteY8" fmla="*/ 29424 h 289779"/>
              <a:gd name="connsiteX9" fmla="*/ 858033 w 858308"/>
              <a:gd name="connsiteY9" fmla="*/ 156424 h 289779"/>
              <a:gd name="connsiteX10" fmla="*/ 797708 w 858308"/>
              <a:gd name="connsiteY10" fmla="*/ 73874 h 289779"/>
              <a:gd name="connsiteX11" fmla="*/ 680233 w 858308"/>
              <a:gd name="connsiteY11" fmla="*/ 38949 h 289779"/>
              <a:gd name="connsiteX12" fmla="*/ 521483 w 858308"/>
              <a:gd name="connsiteY12" fmla="*/ 57999 h 289779"/>
              <a:gd name="connsiteX13" fmla="*/ 718333 w 858308"/>
              <a:gd name="connsiteY13" fmla="*/ 4024 h 289779"/>
              <a:gd name="connsiteX14" fmla="*/ 369083 w 858308"/>
              <a:gd name="connsiteY14" fmla="*/ 115149 h 289779"/>
              <a:gd name="connsiteX15" fmla="*/ 388133 w 858308"/>
              <a:gd name="connsiteY15" fmla="*/ 89749 h 289779"/>
              <a:gd name="connsiteX16" fmla="*/ 429408 w 858308"/>
              <a:gd name="connsiteY16" fmla="*/ 289774 h 289779"/>
              <a:gd name="connsiteX17" fmla="*/ 384958 w 858308"/>
              <a:gd name="connsiteY17" fmla="*/ 96099 h 289779"/>
              <a:gd name="connsiteX18" fmla="*/ 318283 w 858308"/>
              <a:gd name="connsiteY18" fmla="*/ 80224 h 289779"/>
              <a:gd name="connsiteX19" fmla="*/ 296058 w 858308"/>
              <a:gd name="connsiteY19" fmla="*/ 210399 h 289779"/>
              <a:gd name="connsiteX20" fmla="*/ 302408 w 858308"/>
              <a:gd name="connsiteY20" fmla="*/ 83399 h 289779"/>
              <a:gd name="connsiteX21" fmla="*/ 213508 w 858308"/>
              <a:gd name="connsiteY21" fmla="*/ 92924 h 289779"/>
              <a:gd name="connsiteX22" fmla="*/ 184933 w 858308"/>
              <a:gd name="connsiteY22" fmla="*/ 153249 h 289779"/>
              <a:gd name="connsiteX23" fmla="*/ 188108 w 858308"/>
              <a:gd name="connsiteY23" fmla="*/ 280249 h 289779"/>
              <a:gd name="connsiteX24" fmla="*/ 169058 w 858308"/>
              <a:gd name="connsiteY24" fmla="*/ 178649 h 289779"/>
              <a:gd name="connsiteX25" fmla="*/ 219858 w 858308"/>
              <a:gd name="connsiteY25" fmla="*/ 83399 h 289779"/>
              <a:gd name="connsiteX26" fmla="*/ 188108 w 858308"/>
              <a:gd name="connsiteY26" fmla="*/ 70699 h 289779"/>
              <a:gd name="connsiteX27" fmla="*/ 3958 w 858308"/>
              <a:gd name="connsiteY27" fmla="*/ 48474 h 28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308" h="289779">
                <a:moveTo>
                  <a:pt x="3958" y="48474"/>
                </a:moveTo>
                <a:lnTo>
                  <a:pt x="388133" y="64349"/>
                </a:lnTo>
                <a:cubicBezTo>
                  <a:pt x="447400" y="65936"/>
                  <a:pt x="326750" y="68582"/>
                  <a:pt x="359558" y="57999"/>
                </a:cubicBezTo>
                <a:cubicBezTo>
                  <a:pt x="392366" y="47416"/>
                  <a:pt x="556937" y="6670"/>
                  <a:pt x="584983" y="849"/>
                </a:cubicBezTo>
                <a:cubicBezTo>
                  <a:pt x="613029" y="-4972"/>
                  <a:pt x="513016" y="20957"/>
                  <a:pt x="527833" y="23074"/>
                </a:cubicBezTo>
                <a:cubicBezTo>
                  <a:pt x="542650" y="25191"/>
                  <a:pt x="643191" y="13020"/>
                  <a:pt x="673883" y="13549"/>
                </a:cubicBezTo>
                <a:cubicBezTo>
                  <a:pt x="704575" y="14078"/>
                  <a:pt x="692933" y="15666"/>
                  <a:pt x="711983" y="26249"/>
                </a:cubicBezTo>
                <a:cubicBezTo>
                  <a:pt x="731033" y="36832"/>
                  <a:pt x="777600" y="76520"/>
                  <a:pt x="788183" y="77049"/>
                </a:cubicBezTo>
                <a:cubicBezTo>
                  <a:pt x="798766" y="77578"/>
                  <a:pt x="763841" y="16195"/>
                  <a:pt x="775483" y="29424"/>
                </a:cubicBezTo>
                <a:cubicBezTo>
                  <a:pt x="787125" y="42653"/>
                  <a:pt x="854329" y="149016"/>
                  <a:pt x="858033" y="156424"/>
                </a:cubicBezTo>
                <a:cubicBezTo>
                  <a:pt x="861737" y="163832"/>
                  <a:pt x="827341" y="93453"/>
                  <a:pt x="797708" y="73874"/>
                </a:cubicBezTo>
                <a:cubicBezTo>
                  <a:pt x="768075" y="54295"/>
                  <a:pt x="726270" y="41595"/>
                  <a:pt x="680233" y="38949"/>
                </a:cubicBezTo>
                <a:cubicBezTo>
                  <a:pt x="634196" y="36303"/>
                  <a:pt x="515133" y="63820"/>
                  <a:pt x="521483" y="57999"/>
                </a:cubicBezTo>
                <a:cubicBezTo>
                  <a:pt x="527833" y="52178"/>
                  <a:pt x="743733" y="-5501"/>
                  <a:pt x="718333" y="4024"/>
                </a:cubicBezTo>
                <a:cubicBezTo>
                  <a:pt x="692933" y="13549"/>
                  <a:pt x="424116" y="100862"/>
                  <a:pt x="369083" y="115149"/>
                </a:cubicBezTo>
                <a:cubicBezTo>
                  <a:pt x="314050" y="129437"/>
                  <a:pt x="378079" y="60645"/>
                  <a:pt x="388133" y="89749"/>
                </a:cubicBezTo>
                <a:cubicBezTo>
                  <a:pt x="398187" y="118853"/>
                  <a:pt x="429937" y="288716"/>
                  <a:pt x="429408" y="289774"/>
                </a:cubicBezTo>
                <a:cubicBezTo>
                  <a:pt x="428879" y="290832"/>
                  <a:pt x="403479" y="131024"/>
                  <a:pt x="384958" y="96099"/>
                </a:cubicBezTo>
                <a:cubicBezTo>
                  <a:pt x="366437" y="61174"/>
                  <a:pt x="333100" y="61174"/>
                  <a:pt x="318283" y="80224"/>
                </a:cubicBezTo>
                <a:cubicBezTo>
                  <a:pt x="303466" y="99274"/>
                  <a:pt x="298704" y="209870"/>
                  <a:pt x="296058" y="210399"/>
                </a:cubicBezTo>
                <a:cubicBezTo>
                  <a:pt x="293412" y="210928"/>
                  <a:pt x="316166" y="102978"/>
                  <a:pt x="302408" y="83399"/>
                </a:cubicBezTo>
                <a:cubicBezTo>
                  <a:pt x="288650" y="63820"/>
                  <a:pt x="233087" y="81282"/>
                  <a:pt x="213508" y="92924"/>
                </a:cubicBezTo>
                <a:cubicBezTo>
                  <a:pt x="193929" y="104566"/>
                  <a:pt x="189166" y="122028"/>
                  <a:pt x="184933" y="153249"/>
                </a:cubicBezTo>
                <a:cubicBezTo>
                  <a:pt x="180700" y="184470"/>
                  <a:pt x="190754" y="276016"/>
                  <a:pt x="188108" y="280249"/>
                </a:cubicBezTo>
                <a:cubicBezTo>
                  <a:pt x="185462" y="284482"/>
                  <a:pt x="163766" y="211457"/>
                  <a:pt x="169058" y="178649"/>
                </a:cubicBezTo>
                <a:cubicBezTo>
                  <a:pt x="174350" y="145841"/>
                  <a:pt x="216683" y="101391"/>
                  <a:pt x="219858" y="83399"/>
                </a:cubicBezTo>
                <a:cubicBezTo>
                  <a:pt x="223033" y="65407"/>
                  <a:pt x="218270" y="77049"/>
                  <a:pt x="188108" y="70699"/>
                </a:cubicBezTo>
                <a:cubicBezTo>
                  <a:pt x="157946" y="64349"/>
                  <a:pt x="-29379" y="49532"/>
                  <a:pt x="3958" y="484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0" name="フリーフォーム 1059">
            <a:extLst>
              <a:ext uri="{FF2B5EF4-FFF2-40B4-BE49-F238E27FC236}">
                <a16:creationId xmlns:a16="http://schemas.microsoft.com/office/drawing/2014/main" id="{6FB104A2-842E-3063-0FD6-542BE46BE400}"/>
              </a:ext>
            </a:extLst>
          </p:cNvPr>
          <p:cNvSpPr/>
          <p:nvPr/>
        </p:nvSpPr>
        <p:spPr>
          <a:xfrm>
            <a:off x="4513143" y="6866257"/>
            <a:ext cx="552252" cy="176725"/>
          </a:xfrm>
          <a:custGeom>
            <a:avLst/>
            <a:gdLst>
              <a:gd name="connsiteX0" fmla="*/ 1707 w 552252"/>
              <a:gd name="connsiteY0" fmla="*/ 1268 h 176725"/>
              <a:gd name="connsiteX1" fmla="*/ 338257 w 552252"/>
              <a:gd name="connsiteY1" fmla="*/ 144143 h 176725"/>
              <a:gd name="connsiteX2" fmla="*/ 268407 w 552252"/>
              <a:gd name="connsiteY2" fmla="*/ 150493 h 176725"/>
              <a:gd name="connsiteX3" fmla="*/ 411282 w 552252"/>
              <a:gd name="connsiteY3" fmla="*/ 147318 h 176725"/>
              <a:gd name="connsiteX4" fmla="*/ 497007 w 552252"/>
              <a:gd name="connsiteY4" fmla="*/ 134618 h 176725"/>
              <a:gd name="connsiteX5" fmla="*/ 493832 w 552252"/>
              <a:gd name="connsiteY5" fmla="*/ 172718 h 176725"/>
              <a:gd name="connsiteX6" fmla="*/ 550982 w 552252"/>
              <a:gd name="connsiteY6" fmla="*/ 172718 h 176725"/>
              <a:gd name="connsiteX7" fmla="*/ 430332 w 552252"/>
              <a:gd name="connsiteY7" fmla="*/ 147318 h 176725"/>
              <a:gd name="connsiteX8" fmla="*/ 258882 w 552252"/>
              <a:gd name="connsiteY8" fmla="*/ 137793 h 176725"/>
              <a:gd name="connsiteX9" fmla="*/ 243007 w 552252"/>
              <a:gd name="connsiteY9" fmla="*/ 128268 h 176725"/>
              <a:gd name="connsiteX10" fmla="*/ 246182 w 552252"/>
              <a:gd name="connsiteY10" fmla="*/ 10793 h 176725"/>
              <a:gd name="connsiteX11" fmla="*/ 239832 w 552252"/>
              <a:gd name="connsiteY11" fmla="*/ 80643 h 176725"/>
              <a:gd name="connsiteX12" fmla="*/ 208082 w 552252"/>
              <a:gd name="connsiteY12" fmla="*/ 74293 h 176725"/>
              <a:gd name="connsiteX13" fmla="*/ 1707 w 552252"/>
              <a:gd name="connsiteY13" fmla="*/ 1268 h 17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252" h="176725">
                <a:moveTo>
                  <a:pt x="1707" y="1268"/>
                </a:moveTo>
                <a:cubicBezTo>
                  <a:pt x="23403" y="12910"/>
                  <a:pt x="293807" y="119272"/>
                  <a:pt x="338257" y="144143"/>
                </a:cubicBezTo>
                <a:cubicBezTo>
                  <a:pt x="382707" y="169014"/>
                  <a:pt x="256236" y="149964"/>
                  <a:pt x="268407" y="150493"/>
                </a:cubicBezTo>
                <a:cubicBezTo>
                  <a:pt x="280578" y="151022"/>
                  <a:pt x="373182" y="149964"/>
                  <a:pt x="411282" y="147318"/>
                </a:cubicBezTo>
                <a:cubicBezTo>
                  <a:pt x="449382" y="144672"/>
                  <a:pt x="483249" y="130385"/>
                  <a:pt x="497007" y="134618"/>
                </a:cubicBezTo>
                <a:cubicBezTo>
                  <a:pt x="510765" y="138851"/>
                  <a:pt x="484836" y="166368"/>
                  <a:pt x="493832" y="172718"/>
                </a:cubicBezTo>
                <a:cubicBezTo>
                  <a:pt x="502828" y="179068"/>
                  <a:pt x="561565" y="176951"/>
                  <a:pt x="550982" y="172718"/>
                </a:cubicBezTo>
                <a:cubicBezTo>
                  <a:pt x="540399" y="168485"/>
                  <a:pt x="479015" y="153139"/>
                  <a:pt x="430332" y="147318"/>
                </a:cubicBezTo>
                <a:cubicBezTo>
                  <a:pt x="381649" y="141497"/>
                  <a:pt x="290103" y="140968"/>
                  <a:pt x="258882" y="137793"/>
                </a:cubicBezTo>
                <a:cubicBezTo>
                  <a:pt x="227661" y="134618"/>
                  <a:pt x="245124" y="149435"/>
                  <a:pt x="243007" y="128268"/>
                </a:cubicBezTo>
                <a:cubicBezTo>
                  <a:pt x="240890" y="107101"/>
                  <a:pt x="246711" y="18731"/>
                  <a:pt x="246182" y="10793"/>
                </a:cubicBezTo>
                <a:cubicBezTo>
                  <a:pt x="245653" y="2856"/>
                  <a:pt x="246182" y="70060"/>
                  <a:pt x="239832" y="80643"/>
                </a:cubicBezTo>
                <a:cubicBezTo>
                  <a:pt x="233482" y="91226"/>
                  <a:pt x="244595" y="86993"/>
                  <a:pt x="208082" y="74293"/>
                </a:cubicBezTo>
                <a:cubicBezTo>
                  <a:pt x="171570" y="61593"/>
                  <a:pt x="-19989" y="-10374"/>
                  <a:pt x="1707" y="12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1" name="フリーフォーム 1060">
            <a:extLst>
              <a:ext uri="{FF2B5EF4-FFF2-40B4-BE49-F238E27FC236}">
                <a16:creationId xmlns:a16="http://schemas.microsoft.com/office/drawing/2014/main" id="{764BEA19-4D23-153F-92BC-20F8D6E9E559}"/>
              </a:ext>
            </a:extLst>
          </p:cNvPr>
          <p:cNvSpPr/>
          <p:nvPr/>
        </p:nvSpPr>
        <p:spPr>
          <a:xfrm>
            <a:off x="5073648" y="6730419"/>
            <a:ext cx="510542" cy="327752"/>
          </a:xfrm>
          <a:custGeom>
            <a:avLst/>
            <a:gdLst>
              <a:gd name="connsiteX0" fmla="*/ 2 w 510542"/>
              <a:gd name="connsiteY0" fmla="*/ 327606 h 327752"/>
              <a:gd name="connsiteX1" fmla="*/ 139702 w 510542"/>
              <a:gd name="connsiteY1" fmla="*/ 213306 h 327752"/>
              <a:gd name="connsiteX2" fmla="*/ 327027 w 510542"/>
              <a:gd name="connsiteY2" fmla="*/ 149806 h 327752"/>
              <a:gd name="connsiteX3" fmla="*/ 288927 w 510542"/>
              <a:gd name="connsiteY3" fmla="*/ 162506 h 327752"/>
              <a:gd name="connsiteX4" fmla="*/ 485777 w 510542"/>
              <a:gd name="connsiteY4" fmla="*/ 92656 h 327752"/>
              <a:gd name="connsiteX5" fmla="*/ 476252 w 510542"/>
              <a:gd name="connsiteY5" fmla="*/ 95831 h 327752"/>
              <a:gd name="connsiteX6" fmla="*/ 508002 w 510542"/>
              <a:gd name="connsiteY6" fmla="*/ 581 h 327752"/>
              <a:gd name="connsiteX7" fmla="*/ 476252 w 510542"/>
              <a:gd name="connsiteY7" fmla="*/ 60906 h 327752"/>
              <a:gd name="connsiteX8" fmla="*/ 222252 w 510542"/>
              <a:gd name="connsiteY8" fmla="*/ 162506 h 327752"/>
              <a:gd name="connsiteX9" fmla="*/ 171452 w 510542"/>
              <a:gd name="connsiteY9" fmla="*/ 175206 h 327752"/>
              <a:gd name="connsiteX10" fmla="*/ 434977 w 510542"/>
              <a:gd name="connsiteY10" fmla="*/ 95831 h 327752"/>
              <a:gd name="connsiteX11" fmla="*/ 301627 w 510542"/>
              <a:gd name="connsiteY11" fmla="*/ 143456 h 327752"/>
              <a:gd name="connsiteX12" fmla="*/ 117477 w 510542"/>
              <a:gd name="connsiteY12" fmla="*/ 203781 h 327752"/>
              <a:gd name="connsiteX13" fmla="*/ 142877 w 510542"/>
              <a:gd name="connsiteY13" fmla="*/ 187906 h 327752"/>
              <a:gd name="connsiteX14" fmla="*/ 2 w 510542"/>
              <a:gd name="connsiteY14" fmla="*/ 327606 h 3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0542" h="327752">
                <a:moveTo>
                  <a:pt x="2" y="327606"/>
                </a:moveTo>
                <a:cubicBezTo>
                  <a:pt x="-527" y="331839"/>
                  <a:pt x="85198" y="242939"/>
                  <a:pt x="139702" y="213306"/>
                </a:cubicBezTo>
                <a:cubicBezTo>
                  <a:pt x="194206" y="183673"/>
                  <a:pt x="302156" y="158273"/>
                  <a:pt x="327027" y="149806"/>
                </a:cubicBezTo>
                <a:lnTo>
                  <a:pt x="288927" y="162506"/>
                </a:lnTo>
                <a:lnTo>
                  <a:pt x="485777" y="92656"/>
                </a:lnTo>
                <a:cubicBezTo>
                  <a:pt x="516998" y="81544"/>
                  <a:pt x="472548" y="111177"/>
                  <a:pt x="476252" y="95831"/>
                </a:cubicBezTo>
                <a:cubicBezTo>
                  <a:pt x="479956" y="80485"/>
                  <a:pt x="508002" y="6402"/>
                  <a:pt x="508002" y="581"/>
                </a:cubicBezTo>
                <a:cubicBezTo>
                  <a:pt x="508002" y="-5240"/>
                  <a:pt x="523877" y="33919"/>
                  <a:pt x="476252" y="60906"/>
                </a:cubicBezTo>
                <a:cubicBezTo>
                  <a:pt x="428627" y="87893"/>
                  <a:pt x="273052" y="143456"/>
                  <a:pt x="222252" y="162506"/>
                </a:cubicBezTo>
                <a:cubicBezTo>
                  <a:pt x="171452" y="181556"/>
                  <a:pt x="135998" y="186318"/>
                  <a:pt x="171452" y="175206"/>
                </a:cubicBezTo>
                <a:cubicBezTo>
                  <a:pt x="206906" y="164093"/>
                  <a:pt x="413281" y="101123"/>
                  <a:pt x="434977" y="95831"/>
                </a:cubicBezTo>
                <a:cubicBezTo>
                  <a:pt x="456673" y="90539"/>
                  <a:pt x="354544" y="125464"/>
                  <a:pt x="301627" y="143456"/>
                </a:cubicBezTo>
                <a:cubicBezTo>
                  <a:pt x="248710" y="161448"/>
                  <a:pt x="143935" y="196373"/>
                  <a:pt x="117477" y="203781"/>
                </a:cubicBezTo>
                <a:cubicBezTo>
                  <a:pt x="91019" y="211189"/>
                  <a:pt x="165631" y="166739"/>
                  <a:pt x="142877" y="187906"/>
                </a:cubicBezTo>
                <a:cubicBezTo>
                  <a:pt x="120123" y="209073"/>
                  <a:pt x="531" y="323373"/>
                  <a:pt x="2" y="3276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2" name="フリーフォーム 1061">
            <a:extLst>
              <a:ext uri="{FF2B5EF4-FFF2-40B4-BE49-F238E27FC236}">
                <a16:creationId xmlns:a16="http://schemas.microsoft.com/office/drawing/2014/main" id="{65A725CF-0B9D-3722-7727-3F55AB144BD2}"/>
              </a:ext>
            </a:extLst>
          </p:cNvPr>
          <p:cNvSpPr/>
          <p:nvPr/>
        </p:nvSpPr>
        <p:spPr>
          <a:xfrm>
            <a:off x="4816306" y="6816655"/>
            <a:ext cx="44624" cy="203736"/>
          </a:xfrm>
          <a:custGeom>
            <a:avLst/>
            <a:gdLst>
              <a:gd name="connsiteX0" fmla="*/ 44619 w 44624"/>
              <a:gd name="connsiteY0" fmla="*/ 70 h 203736"/>
              <a:gd name="connsiteX1" fmla="*/ 169 w 44624"/>
              <a:gd name="connsiteY1" fmla="*/ 104845 h 203736"/>
              <a:gd name="connsiteX2" fmla="*/ 28744 w 44624"/>
              <a:gd name="connsiteY2" fmla="*/ 203270 h 203736"/>
              <a:gd name="connsiteX3" fmla="*/ 12869 w 44624"/>
              <a:gd name="connsiteY3" fmla="*/ 139770 h 203736"/>
              <a:gd name="connsiteX4" fmla="*/ 3344 w 44624"/>
              <a:gd name="connsiteY4" fmla="*/ 88970 h 203736"/>
              <a:gd name="connsiteX5" fmla="*/ 44619 w 44624"/>
              <a:gd name="connsiteY5" fmla="*/ 70 h 20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24" h="203736">
                <a:moveTo>
                  <a:pt x="44619" y="70"/>
                </a:moveTo>
                <a:cubicBezTo>
                  <a:pt x="44090" y="2716"/>
                  <a:pt x="2815" y="70978"/>
                  <a:pt x="169" y="104845"/>
                </a:cubicBezTo>
                <a:cubicBezTo>
                  <a:pt x="-2477" y="138712"/>
                  <a:pt x="26627" y="197449"/>
                  <a:pt x="28744" y="203270"/>
                </a:cubicBezTo>
                <a:cubicBezTo>
                  <a:pt x="30861" y="209091"/>
                  <a:pt x="17102" y="158820"/>
                  <a:pt x="12869" y="139770"/>
                </a:cubicBezTo>
                <a:cubicBezTo>
                  <a:pt x="8636" y="120720"/>
                  <a:pt x="-889" y="108020"/>
                  <a:pt x="3344" y="88970"/>
                </a:cubicBezTo>
                <a:cubicBezTo>
                  <a:pt x="7577" y="69920"/>
                  <a:pt x="45148" y="-2576"/>
                  <a:pt x="44619" y="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3" name="フリーフォーム 1062">
            <a:extLst>
              <a:ext uri="{FF2B5EF4-FFF2-40B4-BE49-F238E27FC236}">
                <a16:creationId xmlns:a16="http://schemas.microsoft.com/office/drawing/2014/main" id="{62A8A42A-9ADC-EA35-2CBF-93F821F90B93}"/>
              </a:ext>
            </a:extLst>
          </p:cNvPr>
          <p:cNvSpPr/>
          <p:nvPr/>
        </p:nvSpPr>
        <p:spPr>
          <a:xfrm>
            <a:off x="4635482" y="6829425"/>
            <a:ext cx="137327" cy="209916"/>
          </a:xfrm>
          <a:custGeom>
            <a:avLst/>
            <a:gdLst>
              <a:gd name="connsiteX0" fmla="*/ 18 w 137327"/>
              <a:gd name="connsiteY0" fmla="*/ 0 h 209916"/>
              <a:gd name="connsiteX1" fmla="*/ 66693 w 137327"/>
              <a:gd name="connsiteY1" fmla="*/ 107950 h 209916"/>
              <a:gd name="connsiteX2" fmla="*/ 136543 w 137327"/>
              <a:gd name="connsiteY2" fmla="*/ 209550 h 209916"/>
              <a:gd name="connsiteX3" fmla="*/ 101618 w 137327"/>
              <a:gd name="connsiteY3" fmla="*/ 139700 h 209916"/>
              <a:gd name="connsiteX4" fmla="*/ 60343 w 137327"/>
              <a:gd name="connsiteY4" fmla="*/ 79375 h 209916"/>
              <a:gd name="connsiteX5" fmla="*/ 73043 w 137327"/>
              <a:gd name="connsiteY5" fmla="*/ 107950 h 209916"/>
              <a:gd name="connsiteX6" fmla="*/ 18 w 137327"/>
              <a:gd name="connsiteY6" fmla="*/ 0 h 20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27" h="209916">
                <a:moveTo>
                  <a:pt x="18" y="0"/>
                </a:moveTo>
                <a:cubicBezTo>
                  <a:pt x="-1040" y="0"/>
                  <a:pt x="43939" y="73025"/>
                  <a:pt x="66693" y="107950"/>
                </a:cubicBezTo>
                <a:cubicBezTo>
                  <a:pt x="89447" y="142875"/>
                  <a:pt x="130722" y="204258"/>
                  <a:pt x="136543" y="209550"/>
                </a:cubicBezTo>
                <a:cubicBezTo>
                  <a:pt x="142364" y="214842"/>
                  <a:pt x="114318" y="161396"/>
                  <a:pt x="101618" y="139700"/>
                </a:cubicBezTo>
                <a:cubicBezTo>
                  <a:pt x="88918" y="118004"/>
                  <a:pt x="65106" y="84667"/>
                  <a:pt x="60343" y="79375"/>
                </a:cubicBezTo>
                <a:cubicBezTo>
                  <a:pt x="55581" y="74083"/>
                  <a:pt x="84156" y="121708"/>
                  <a:pt x="73043" y="107950"/>
                </a:cubicBezTo>
                <a:cubicBezTo>
                  <a:pt x="61930" y="94192"/>
                  <a:pt x="1076" y="0"/>
                  <a:pt x="1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4" name="フリーフォーム 1063">
            <a:extLst>
              <a:ext uri="{FF2B5EF4-FFF2-40B4-BE49-F238E27FC236}">
                <a16:creationId xmlns:a16="http://schemas.microsoft.com/office/drawing/2014/main" id="{995DC0AB-7C0E-94EF-34A1-987C6858DEFA}"/>
              </a:ext>
            </a:extLst>
          </p:cNvPr>
          <p:cNvSpPr/>
          <p:nvPr/>
        </p:nvSpPr>
        <p:spPr>
          <a:xfrm>
            <a:off x="5215701" y="6714968"/>
            <a:ext cx="451834" cy="274060"/>
          </a:xfrm>
          <a:custGeom>
            <a:avLst/>
            <a:gdLst>
              <a:gd name="connsiteX0" fmla="*/ 451674 w 451834"/>
              <a:gd name="connsiteY0" fmla="*/ 157 h 274060"/>
              <a:gd name="connsiteX1" fmla="*/ 340549 w 451834"/>
              <a:gd name="connsiteY1" fmla="*/ 133507 h 274060"/>
              <a:gd name="connsiteX2" fmla="*/ 242124 w 451834"/>
              <a:gd name="connsiteY2" fmla="*/ 203357 h 274060"/>
              <a:gd name="connsiteX3" fmla="*/ 283399 w 451834"/>
              <a:gd name="connsiteY3" fmla="*/ 155732 h 274060"/>
              <a:gd name="connsiteX4" fmla="*/ 102424 w 451834"/>
              <a:gd name="connsiteY4" fmla="*/ 273207 h 274060"/>
              <a:gd name="connsiteX5" fmla="*/ 194499 w 451834"/>
              <a:gd name="connsiteY5" fmla="*/ 184307 h 274060"/>
              <a:gd name="connsiteX6" fmla="*/ 89724 w 451834"/>
              <a:gd name="connsiteY6" fmla="*/ 228757 h 274060"/>
              <a:gd name="connsiteX7" fmla="*/ 3999 w 451834"/>
              <a:gd name="connsiteY7" fmla="*/ 273207 h 274060"/>
              <a:gd name="connsiteX8" fmla="*/ 223074 w 451834"/>
              <a:gd name="connsiteY8" fmla="*/ 187482 h 274060"/>
              <a:gd name="connsiteX9" fmla="*/ 350074 w 451834"/>
              <a:gd name="connsiteY9" fmla="*/ 155732 h 274060"/>
              <a:gd name="connsiteX10" fmla="*/ 315149 w 451834"/>
              <a:gd name="connsiteY10" fmla="*/ 162082 h 274060"/>
              <a:gd name="connsiteX11" fmla="*/ 451674 w 451834"/>
              <a:gd name="connsiteY11" fmla="*/ 157 h 27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834" h="274060">
                <a:moveTo>
                  <a:pt x="451674" y="157"/>
                </a:moveTo>
                <a:cubicBezTo>
                  <a:pt x="455907" y="-4605"/>
                  <a:pt x="375474" y="99640"/>
                  <a:pt x="340549" y="133507"/>
                </a:cubicBezTo>
                <a:cubicBezTo>
                  <a:pt x="305624" y="167374"/>
                  <a:pt x="251649" y="199653"/>
                  <a:pt x="242124" y="203357"/>
                </a:cubicBezTo>
                <a:cubicBezTo>
                  <a:pt x="232599" y="207061"/>
                  <a:pt x="306682" y="144090"/>
                  <a:pt x="283399" y="155732"/>
                </a:cubicBezTo>
                <a:cubicBezTo>
                  <a:pt x="260116" y="167374"/>
                  <a:pt x="117241" y="268444"/>
                  <a:pt x="102424" y="273207"/>
                </a:cubicBezTo>
                <a:cubicBezTo>
                  <a:pt x="87607" y="277970"/>
                  <a:pt x="196616" y="191715"/>
                  <a:pt x="194499" y="184307"/>
                </a:cubicBezTo>
                <a:cubicBezTo>
                  <a:pt x="192382" y="176899"/>
                  <a:pt x="121474" y="213940"/>
                  <a:pt x="89724" y="228757"/>
                </a:cubicBezTo>
                <a:cubicBezTo>
                  <a:pt x="57974" y="243574"/>
                  <a:pt x="-18226" y="280086"/>
                  <a:pt x="3999" y="273207"/>
                </a:cubicBezTo>
                <a:cubicBezTo>
                  <a:pt x="26224" y="266328"/>
                  <a:pt x="165395" y="207061"/>
                  <a:pt x="223074" y="187482"/>
                </a:cubicBezTo>
                <a:cubicBezTo>
                  <a:pt x="280753" y="167903"/>
                  <a:pt x="334728" y="159965"/>
                  <a:pt x="350074" y="155732"/>
                </a:cubicBezTo>
                <a:cubicBezTo>
                  <a:pt x="365420" y="151499"/>
                  <a:pt x="299803" y="184836"/>
                  <a:pt x="315149" y="162082"/>
                </a:cubicBezTo>
                <a:cubicBezTo>
                  <a:pt x="330495" y="139328"/>
                  <a:pt x="447441" y="4919"/>
                  <a:pt x="451674" y="1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5" name="フリーフォーム 1064">
            <a:extLst>
              <a:ext uri="{FF2B5EF4-FFF2-40B4-BE49-F238E27FC236}">
                <a16:creationId xmlns:a16="http://schemas.microsoft.com/office/drawing/2014/main" id="{2A018FE0-8425-FC9D-AD57-08898A4039B8}"/>
              </a:ext>
            </a:extLst>
          </p:cNvPr>
          <p:cNvSpPr/>
          <p:nvPr/>
        </p:nvSpPr>
        <p:spPr>
          <a:xfrm>
            <a:off x="4602551" y="6829423"/>
            <a:ext cx="160242" cy="235243"/>
          </a:xfrm>
          <a:custGeom>
            <a:avLst/>
            <a:gdLst>
              <a:gd name="connsiteX0" fmla="*/ 39299 w 160242"/>
              <a:gd name="connsiteY0" fmla="*/ 2 h 235243"/>
              <a:gd name="connsiteX1" fmla="*/ 17074 w 160242"/>
              <a:gd name="connsiteY1" fmla="*/ 95252 h 235243"/>
              <a:gd name="connsiteX2" fmla="*/ 86924 w 160242"/>
              <a:gd name="connsiteY2" fmla="*/ 146052 h 235243"/>
              <a:gd name="connsiteX3" fmla="*/ 55174 w 160242"/>
              <a:gd name="connsiteY3" fmla="*/ 117477 h 235243"/>
              <a:gd name="connsiteX4" fmla="*/ 159949 w 160242"/>
              <a:gd name="connsiteY4" fmla="*/ 234952 h 235243"/>
              <a:gd name="connsiteX5" fmla="*/ 83749 w 160242"/>
              <a:gd name="connsiteY5" fmla="*/ 149227 h 235243"/>
              <a:gd name="connsiteX6" fmla="*/ 1199 w 160242"/>
              <a:gd name="connsiteY6" fmla="*/ 98427 h 235243"/>
              <a:gd name="connsiteX7" fmla="*/ 39299 w 160242"/>
              <a:gd name="connsiteY7" fmla="*/ 2 h 23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242" h="235243">
                <a:moveTo>
                  <a:pt x="39299" y="2"/>
                </a:moveTo>
                <a:cubicBezTo>
                  <a:pt x="41945" y="-527"/>
                  <a:pt x="9137" y="70910"/>
                  <a:pt x="17074" y="95252"/>
                </a:cubicBezTo>
                <a:cubicBezTo>
                  <a:pt x="25011" y="119594"/>
                  <a:pt x="80574" y="142348"/>
                  <a:pt x="86924" y="146052"/>
                </a:cubicBezTo>
                <a:cubicBezTo>
                  <a:pt x="93274" y="149756"/>
                  <a:pt x="43003" y="102660"/>
                  <a:pt x="55174" y="117477"/>
                </a:cubicBezTo>
                <a:cubicBezTo>
                  <a:pt x="67345" y="132294"/>
                  <a:pt x="155187" y="229660"/>
                  <a:pt x="159949" y="234952"/>
                </a:cubicBezTo>
                <a:cubicBezTo>
                  <a:pt x="164712" y="240244"/>
                  <a:pt x="110207" y="171981"/>
                  <a:pt x="83749" y="149227"/>
                </a:cubicBezTo>
                <a:cubicBezTo>
                  <a:pt x="57291" y="126473"/>
                  <a:pt x="10195" y="122239"/>
                  <a:pt x="1199" y="98427"/>
                </a:cubicBezTo>
                <a:cubicBezTo>
                  <a:pt x="-7797" y="74615"/>
                  <a:pt x="36653" y="531"/>
                  <a:pt x="39299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6" name="フリーフォーム 1065">
            <a:extLst>
              <a:ext uri="{FF2B5EF4-FFF2-40B4-BE49-F238E27FC236}">
                <a16:creationId xmlns:a16="http://schemas.microsoft.com/office/drawing/2014/main" id="{A893051D-518C-A17F-2B29-A3061AC47732}"/>
              </a:ext>
            </a:extLst>
          </p:cNvPr>
          <p:cNvSpPr/>
          <p:nvPr/>
        </p:nvSpPr>
        <p:spPr>
          <a:xfrm>
            <a:off x="4745161" y="6988120"/>
            <a:ext cx="457098" cy="74573"/>
          </a:xfrm>
          <a:custGeom>
            <a:avLst/>
            <a:gdLst>
              <a:gd name="connsiteX0" fmla="*/ 1464 w 457098"/>
              <a:gd name="connsiteY0" fmla="*/ 55 h 74573"/>
              <a:gd name="connsiteX1" fmla="*/ 436439 w 457098"/>
              <a:gd name="connsiteY1" fmla="*/ 73080 h 74573"/>
              <a:gd name="connsiteX2" fmla="*/ 366589 w 457098"/>
              <a:gd name="connsiteY2" fmla="*/ 47680 h 74573"/>
              <a:gd name="connsiteX3" fmla="*/ 185614 w 457098"/>
              <a:gd name="connsiteY3" fmla="*/ 28630 h 74573"/>
              <a:gd name="connsiteX4" fmla="*/ 290389 w 457098"/>
              <a:gd name="connsiteY4" fmla="*/ 60380 h 74573"/>
              <a:gd name="connsiteX5" fmla="*/ 1464 w 457098"/>
              <a:gd name="connsiteY5" fmla="*/ 55 h 7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098" h="74573">
                <a:moveTo>
                  <a:pt x="1464" y="55"/>
                </a:moveTo>
                <a:cubicBezTo>
                  <a:pt x="25806" y="2172"/>
                  <a:pt x="375585" y="65142"/>
                  <a:pt x="436439" y="73080"/>
                </a:cubicBezTo>
                <a:cubicBezTo>
                  <a:pt x="497293" y="81018"/>
                  <a:pt x="408393" y="55088"/>
                  <a:pt x="366589" y="47680"/>
                </a:cubicBezTo>
                <a:cubicBezTo>
                  <a:pt x="324785" y="40272"/>
                  <a:pt x="198314" y="26513"/>
                  <a:pt x="185614" y="28630"/>
                </a:cubicBezTo>
                <a:cubicBezTo>
                  <a:pt x="172914" y="30747"/>
                  <a:pt x="316847" y="64084"/>
                  <a:pt x="290389" y="60380"/>
                </a:cubicBezTo>
                <a:cubicBezTo>
                  <a:pt x="263931" y="56676"/>
                  <a:pt x="-22878" y="-2062"/>
                  <a:pt x="1464" y="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7" name="フリーフォーム 1066">
            <a:extLst>
              <a:ext uri="{FF2B5EF4-FFF2-40B4-BE49-F238E27FC236}">
                <a16:creationId xmlns:a16="http://schemas.microsoft.com/office/drawing/2014/main" id="{254D7FBC-4265-98DA-ADD5-36ABF8340087}"/>
              </a:ext>
            </a:extLst>
          </p:cNvPr>
          <p:cNvSpPr/>
          <p:nvPr/>
        </p:nvSpPr>
        <p:spPr>
          <a:xfrm>
            <a:off x="5019617" y="6828766"/>
            <a:ext cx="139864" cy="242135"/>
          </a:xfrm>
          <a:custGeom>
            <a:avLst/>
            <a:gdLst>
              <a:gd name="connsiteX0" fmla="*/ 58 w 139864"/>
              <a:gd name="connsiteY0" fmla="*/ 659 h 242135"/>
              <a:gd name="connsiteX1" fmla="*/ 79433 w 139864"/>
              <a:gd name="connsiteY1" fmla="*/ 149884 h 242135"/>
              <a:gd name="connsiteX2" fmla="*/ 79433 w 139864"/>
              <a:gd name="connsiteY2" fmla="*/ 241959 h 242135"/>
              <a:gd name="connsiteX3" fmla="*/ 66733 w 139864"/>
              <a:gd name="connsiteY3" fmla="*/ 168934 h 242135"/>
              <a:gd name="connsiteX4" fmla="*/ 139758 w 139864"/>
              <a:gd name="connsiteY4" fmla="*/ 26059 h 242135"/>
              <a:gd name="connsiteX5" fmla="*/ 82608 w 139864"/>
              <a:gd name="connsiteY5" fmla="*/ 146709 h 242135"/>
              <a:gd name="connsiteX6" fmla="*/ 66733 w 139864"/>
              <a:gd name="connsiteY6" fmla="*/ 95909 h 242135"/>
              <a:gd name="connsiteX7" fmla="*/ 58 w 139864"/>
              <a:gd name="connsiteY7" fmla="*/ 659 h 24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864" h="242135">
                <a:moveTo>
                  <a:pt x="58" y="659"/>
                </a:moveTo>
                <a:cubicBezTo>
                  <a:pt x="2175" y="9655"/>
                  <a:pt x="66204" y="109667"/>
                  <a:pt x="79433" y="149884"/>
                </a:cubicBezTo>
                <a:cubicBezTo>
                  <a:pt x="92662" y="190101"/>
                  <a:pt x="81550" y="238784"/>
                  <a:pt x="79433" y="241959"/>
                </a:cubicBezTo>
                <a:cubicBezTo>
                  <a:pt x="77316" y="245134"/>
                  <a:pt x="56679" y="204917"/>
                  <a:pt x="66733" y="168934"/>
                </a:cubicBezTo>
                <a:cubicBezTo>
                  <a:pt x="76787" y="132951"/>
                  <a:pt x="137112" y="29763"/>
                  <a:pt x="139758" y="26059"/>
                </a:cubicBezTo>
                <a:cubicBezTo>
                  <a:pt x="142404" y="22355"/>
                  <a:pt x="94779" y="135067"/>
                  <a:pt x="82608" y="146709"/>
                </a:cubicBezTo>
                <a:cubicBezTo>
                  <a:pt x="70437" y="158351"/>
                  <a:pt x="79433" y="114430"/>
                  <a:pt x="66733" y="95909"/>
                </a:cubicBezTo>
                <a:cubicBezTo>
                  <a:pt x="54033" y="77388"/>
                  <a:pt x="-2059" y="-8337"/>
                  <a:pt x="58" y="6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8" name="フリーフォーム 1067">
            <a:extLst>
              <a:ext uri="{FF2B5EF4-FFF2-40B4-BE49-F238E27FC236}">
                <a16:creationId xmlns:a16="http://schemas.microsoft.com/office/drawing/2014/main" id="{B4A07786-FB4B-134F-C840-CF16D381577F}"/>
              </a:ext>
            </a:extLst>
          </p:cNvPr>
          <p:cNvSpPr/>
          <p:nvPr/>
        </p:nvSpPr>
        <p:spPr>
          <a:xfrm>
            <a:off x="4749559" y="6804018"/>
            <a:ext cx="98714" cy="231940"/>
          </a:xfrm>
          <a:custGeom>
            <a:avLst/>
            <a:gdLst>
              <a:gd name="connsiteX0" fmla="*/ 98666 w 98714"/>
              <a:gd name="connsiteY0" fmla="*/ 7 h 231940"/>
              <a:gd name="connsiteX1" fmla="*/ 19291 w 98714"/>
              <a:gd name="connsiteY1" fmla="*/ 133357 h 231940"/>
              <a:gd name="connsiteX2" fmla="*/ 12941 w 98714"/>
              <a:gd name="connsiteY2" fmla="*/ 231782 h 231940"/>
              <a:gd name="connsiteX3" fmla="*/ 6591 w 98714"/>
              <a:gd name="connsiteY3" fmla="*/ 155582 h 231940"/>
              <a:gd name="connsiteX4" fmla="*/ 6591 w 98714"/>
              <a:gd name="connsiteY4" fmla="*/ 127007 h 231940"/>
              <a:gd name="connsiteX5" fmla="*/ 98666 w 98714"/>
              <a:gd name="connsiteY5" fmla="*/ 7 h 23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14" h="231940">
                <a:moveTo>
                  <a:pt x="98666" y="7"/>
                </a:moveTo>
                <a:cubicBezTo>
                  <a:pt x="100783" y="1065"/>
                  <a:pt x="33578" y="94728"/>
                  <a:pt x="19291" y="133357"/>
                </a:cubicBezTo>
                <a:cubicBezTo>
                  <a:pt x="5004" y="171986"/>
                  <a:pt x="15058" y="228078"/>
                  <a:pt x="12941" y="231782"/>
                </a:cubicBezTo>
                <a:cubicBezTo>
                  <a:pt x="10824" y="235486"/>
                  <a:pt x="7649" y="173044"/>
                  <a:pt x="6591" y="155582"/>
                </a:cubicBezTo>
                <a:cubicBezTo>
                  <a:pt x="5533" y="138120"/>
                  <a:pt x="-7696" y="150819"/>
                  <a:pt x="6591" y="127007"/>
                </a:cubicBezTo>
                <a:cubicBezTo>
                  <a:pt x="20878" y="103195"/>
                  <a:pt x="96549" y="-1051"/>
                  <a:pt x="98666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9" name="フリーフォーム 1068">
            <a:extLst>
              <a:ext uri="{FF2B5EF4-FFF2-40B4-BE49-F238E27FC236}">
                <a16:creationId xmlns:a16="http://schemas.microsoft.com/office/drawing/2014/main" id="{EF4E2B64-FF53-4EEF-A6BB-C300CB02F76C}"/>
              </a:ext>
            </a:extLst>
          </p:cNvPr>
          <p:cNvSpPr/>
          <p:nvPr/>
        </p:nvSpPr>
        <p:spPr>
          <a:xfrm>
            <a:off x="4432300" y="5013321"/>
            <a:ext cx="73207" cy="184154"/>
          </a:xfrm>
          <a:custGeom>
            <a:avLst/>
            <a:gdLst>
              <a:gd name="connsiteX0" fmla="*/ 22225 w 73207"/>
              <a:gd name="connsiteY0" fmla="*/ 4 h 184154"/>
              <a:gd name="connsiteX1" fmla="*/ 73025 w 73207"/>
              <a:gd name="connsiteY1" fmla="*/ 79379 h 184154"/>
              <a:gd name="connsiteX2" fmla="*/ 0 w 73207"/>
              <a:gd name="connsiteY2" fmla="*/ 184154 h 184154"/>
              <a:gd name="connsiteX3" fmla="*/ 50800 w 73207"/>
              <a:gd name="connsiteY3" fmla="*/ 111129 h 184154"/>
              <a:gd name="connsiteX4" fmla="*/ 69850 w 73207"/>
              <a:gd name="connsiteY4" fmla="*/ 82554 h 184154"/>
              <a:gd name="connsiteX5" fmla="*/ 22225 w 73207"/>
              <a:gd name="connsiteY5" fmla="*/ 4 h 18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07" h="184154">
                <a:moveTo>
                  <a:pt x="22225" y="4"/>
                </a:moveTo>
                <a:cubicBezTo>
                  <a:pt x="22754" y="-525"/>
                  <a:pt x="76729" y="48687"/>
                  <a:pt x="73025" y="79379"/>
                </a:cubicBezTo>
                <a:cubicBezTo>
                  <a:pt x="69321" y="110071"/>
                  <a:pt x="0" y="184154"/>
                  <a:pt x="0" y="184154"/>
                </a:cubicBezTo>
                <a:lnTo>
                  <a:pt x="50800" y="111129"/>
                </a:lnTo>
                <a:cubicBezTo>
                  <a:pt x="62442" y="94196"/>
                  <a:pt x="69321" y="98958"/>
                  <a:pt x="69850" y="82554"/>
                </a:cubicBezTo>
                <a:cubicBezTo>
                  <a:pt x="70379" y="66150"/>
                  <a:pt x="21696" y="533"/>
                  <a:pt x="22225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0" name="フリーフォーム 1069">
            <a:extLst>
              <a:ext uri="{FF2B5EF4-FFF2-40B4-BE49-F238E27FC236}">
                <a16:creationId xmlns:a16="http://schemas.microsoft.com/office/drawing/2014/main" id="{AF3243DC-637B-1AD8-87E7-FDD2B333D88A}"/>
              </a:ext>
            </a:extLst>
          </p:cNvPr>
          <p:cNvSpPr/>
          <p:nvPr/>
        </p:nvSpPr>
        <p:spPr>
          <a:xfrm>
            <a:off x="4008179" y="5162375"/>
            <a:ext cx="436901" cy="224384"/>
          </a:xfrm>
          <a:custGeom>
            <a:avLst/>
            <a:gdLst>
              <a:gd name="connsiteX0" fmla="*/ 436821 w 436901"/>
              <a:gd name="connsiteY0" fmla="*/ 175 h 224384"/>
              <a:gd name="connsiteX1" fmla="*/ 74871 w 436901"/>
              <a:gd name="connsiteY1" fmla="*/ 146225 h 224384"/>
              <a:gd name="connsiteX2" fmla="*/ 189171 w 436901"/>
              <a:gd name="connsiteY2" fmla="*/ 104950 h 224384"/>
              <a:gd name="connsiteX3" fmla="*/ 14546 w 436901"/>
              <a:gd name="connsiteY3" fmla="*/ 219250 h 224384"/>
              <a:gd name="connsiteX4" fmla="*/ 49471 w 436901"/>
              <a:gd name="connsiteY4" fmla="*/ 190675 h 224384"/>
              <a:gd name="connsiteX5" fmla="*/ 363796 w 436901"/>
              <a:gd name="connsiteY5" fmla="*/ 66850 h 224384"/>
              <a:gd name="connsiteX6" fmla="*/ 68521 w 436901"/>
              <a:gd name="connsiteY6" fmla="*/ 168450 h 224384"/>
              <a:gd name="connsiteX7" fmla="*/ 173296 w 436901"/>
              <a:gd name="connsiteY7" fmla="*/ 108125 h 224384"/>
              <a:gd name="connsiteX8" fmla="*/ 284421 w 436901"/>
              <a:gd name="connsiteY8" fmla="*/ 35100 h 224384"/>
              <a:gd name="connsiteX9" fmla="*/ 109796 w 436901"/>
              <a:gd name="connsiteY9" fmla="*/ 114475 h 224384"/>
              <a:gd name="connsiteX10" fmla="*/ 436821 w 436901"/>
              <a:gd name="connsiteY10" fmla="*/ 175 h 22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6901" h="224384">
                <a:moveTo>
                  <a:pt x="436821" y="175"/>
                </a:moveTo>
                <a:cubicBezTo>
                  <a:pt x="431000" y="5467"/>
                  <a:pt x="116146" y="128763"/>
                  <a:pt x="74871" y="146225"/>
                </a:cubicBezTo>
                <a:cubicBezTo>
                  <a:pt x="33596" y="163688"/>
                  <a:pt x="199225" y="92779"/>
                  <a:pt x="189171" y="104950"/>
                </a:cubicBezTo>
                <a:cubicBezTo>
                  <a:pt x="179117" y="117121"/>
                  <a:pt x="37829" y="204963"/>
                  <a:pt x="14546" y="219250"/>
                </a:cubicBezTo>
                <a:cubicBezTo>
                  <a:pt x="-8737" y="233537"/>
                  <a:pt x="-8737" y="216075"/>
                  <a:pt x="49471" y="190675"/>
                </a:cubicBezTo>
                <a:cubicBezTo>
                  <a:pt x="107679" y="165275"/>
                  <a:pt x="360621" y="70554"/>
                  <a:pt x="363796" y="66850"/>
                </a:cubicBezTo>
                <a:cubicBezTo>
                  <a:pt x="366971" y="63146"/>
                  <a:pt x="100271" y="161571"/>
                  <a:pt x="68521" y="168450"/>
                </a:cubicBezTo>
                <a:cubicBezTo>
                  <a:pt x="36771" y="175329"/>
                  <a:pt x="137313" y="130350"/>
                  <a:pt x="173296" y="108125"/>
                </a:cubicBezTo>
                <a:cubicBezTo>
                  <a:pt x="209279" y="85900"/>
                  <a:pt x="295004" y="34042"/>
                  <a:pt x="284421" y="35100"/>
                </a:cubicBezTo>
                <a:cubicBezTo>
                  <a:pt x="273838" y="36158"/>
                  <a:pt x="90217" y="117650"/>
                  <a:pt x="109796" y="114475"/>
                </a:cubicBezTo>
                <a:cubicBezTo>
                  <a:pt x="129375" y="111300"/>
                  <a:pt x="442642" y="-5117"/>
                  <a:pt x="436821" y="1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1" name="フリーフォーム 1070">
            <a:extLst>
              <a:ext uri="{FF2B5EF4-FFF2-40B4-BE49-F238E27FC236}">
                <a16:creationId xmlns:a16="http://schemas.microsoft.com/office/drawing/2014/main" id="{83E0E9CD-22AF-70F9-E943-6F33555D25C4}"/>
              </a:ext>
            </a:extLst>
          </p:cNvPr>
          <p:cNvSpPr/>
          <p:nvPr/>
        </p:nvSpPr>
        <p:spPr>
          <a:xfrm>
            <a:off x="3643770" y="5104061"/>
            <a:ext cx="452164" cy="303292"/>
          </a:xfrm>
          <a:custGeom>
            <a:avLst/>
            <a:gdLst>
              <a:gd name="connsiteX0" fmla="*/ 1130 w 452164"/>
              <a:gd name="connsiteY0" fmla="*/ 1339 h 303292"/>
              <a:gd name="connsiteX1" fmla="*/ 267830 w 452164"/>
              <a:gd name="connsiteY1" fmla="*/ 198189 h 303292"/>
              <a:gd name="connsiteX2" fmla="*/ 201155 w 452164"/>
              <a:gd name="connsiteY2" fmla="*/ 163264 h 303292"/>
              <a:gd name="connsiteX3" fmla="*/ 337680 w 452164"/>
              <a:gd name="connsiteY3" fmla="*/ 236289 h 303292"/>
              <a:gd name="connsiteX4" fmla="*/ 356730 w 452164"/>
              <a:gd name="connsiteY4" fmla="*/ 302964 h 303292"/>
              <a:gd name="connsiteX5" fmla="*/ 331330 w 452164"/>
              <a:gd name="connsiteY5" fmla="*/ 207714 h 303292"/>
              <a:gd name="connsiteX6" fmla="*/ 451980 w 452164"/>
              <a:gd name="connsiteY6" fmla="*/ 166439 h 303292"/>
              <a:gd name="connsiteX7" fmla="*/ 299580 w 452164"/>
              <a:gd name="connsiteY7" fmla="*/ 160089 h 303292"/>
              <a:gd name="connsiteX8" fmla="*/ 369430 w 452164"/>
              <a:gd name="connsiteY8" fmla="*/ 191839 h 303292"/>
              <a:gd name="connsiteX9" fmla="*/ 299580 w 452164"/>
              <a:gd name="connsiteY9" fmla="*/ 195014 h 303292"/>
              <a:gd name="connsiteX10" fmla="*/ 172580 w 452164"/>
              <a:gd name="connsiteY10" fmla="*/ 150564 h 303292"/>
              <a:gd name="connsiteX11" fmla="*/ 128130 w 452164"/>
              <a:gd name="connsiteY11" fmla="*/ 169614 h 303292"/>
              <a:gd name="connsiteX12" fmla="*/ 169405 w 452164"/>
              <a:gd name="connsiteY12" fmla="*/ 112464 h 303292"/>
              <a:gd name="connsiteX13" fmla="*/ 1130 w 452164"/>
              <a:gd name="connsiteY13" fmla="*/ 1339 h 30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164" h="303292">
                <a:moveTo>
                  <a:pt x="1130" y="1339"/>
                </a:moveTo>
                <a:cubicBezTo>
                  <a:pt x="17534" y="15627"/>
                  <a:pt x="234493" y="171202"/>
                  <a:pt x="267830" y="198189"/>
                </a:cubicBezTo>
                <a:cubicBezTo>
                  <a:pt x="301168" y="225177"/>
                  <a:pt x="189513" y="156914"/>
                  <a:pt x="201155" y="163264"/>
                </a:cubicBezTo>
                <a:cubicBezTo>
                  <a:pt x="212797" y="169614"/>
                  <a:pt x="311751" y="213006"/>
                  <a:pt x="337680" y="236289"/>
                </a:cubicBezTo>
                <a:cubicBezTo>
                  <a:pt x="363609" y="259572"/>
                  <a:pt x="357788" y="307726"/>
                  <a:pt x="356730" y="302964"/>
                </a:cubicBezTo>
                <a:cubicBezTo>
                  <a:pt x="355672" y="298202"/>
                  <a:pt x="315455" y="230468"/>
                  <a:pt x="331330" y="207714"/>
                </a:cubicBezTo>
                <a:cubicBezTo>
                  <a:pt x="347205" y="184960"/>
                  <a:pt x="457272" y="174376"/>
                  <a:pt x="451980" y="166439"/>
                </a:cubicBezTo>
                <a:cubicBezTo>
                  <a:pt x="446688" y="158502"/>
                  <a:pt x="313338" y="155856"/>
                  <a:pt x="299580" y="160089"/>
                </a:cubicBezTo>
                <a:cubicBezTo>
                  <a:pt x="285822" y="164322"/>
                  <a:pt x="369430" y="186018"/>
                  <a:pt x="369430" y="191839"/>
                </a:cubicBezTo>
                <a:cubicBezTo>
                  <a:pt x="369430" y="197660"/>
                  <a:pt x="332388" y="201893"/>
                  <a:pt x="299580" y="195014"/>
                </a:cubicBezTo>
                <a:cubicBezTo>
                  <a:pt x="266772" y="188135"/>
                  <a:pt x="201155" y="154797"/>
                  <a:pt x="172580" y="150564"/>
                </a:cubicBezTo>
                <a:cubicBezTo>
                  <a:pt x="144005" y="146331"/>
                  <a:pt x="128659" y="175964"/>
                  <a:pt x="128130" y="169614"/>
                </a:cubicBezTo>
                <a:cubicBezTo>
                  <a:pt x="127601" y="163264"/>
                  <a:pt x="186867" y="133631"/>
                  <a:pt x="169405" y="112464"/>
                </a:cubicBezTo>
                <a:cubicBezTo>
                  <a:pt x="151943" y="91297"/>
                  <a:pt x="-15274" y="-12949"/>
                  <a:pt x="1130" y="13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2" name="フリーフォーム 1071">
            <a:extLst>
              <a:ext uri="{FF2B5EF4-FFF2-40B4-BE49-F238E27FC236}">
                <a16:creationId xmlns:a16="http://schemas.microsoft.com/office/drawing/2014/main" id="{20A8003F-64D7-7C6B-FF3B-97CF5C48FCD8}"/>
              </a:ext>
            </a:extLst>
          </p:cNvPr>
          <p:cNvSpPr/>
          <p:nvPr/>
        </p:nvSpPr>
        <p:spPr>
          <a:xfrm>
            <a:off x="6069809" y="4915922"/>
            <a:ext cx="128719" cy="273028"/>
          </a:xfrm>
          <a:custGeom>
            <a:avLst/>
            <a:gdLst>
              <a:gd name="connsiteX0" fmla="*/ 791 w 128719"/>
              <a:gd name="connsiteY0" fmla="*/ 2153 h 273028"/>
              <a:gd name="connsiteX1" fmla="*/ 48416 w 128719"/>
              <a:gd name="connsiteY1" fmla="*/ 68828 h 273028"/>
              <a:gd name="connsiteX2" fmla="*/ 124616 w 128719"/>
              <a:gd name="connsiteY2" fmla="*/ 268853 h 273028"/>
              <a:gd name="connsiteX3" fmla="*/ 115091 w 128719"/>
              <a:gd name="connsiteY3" fmla="*/ 199003 h 273028"/>
              <a:gd name="connsiteX4" fmla="*/ 86516 w 128719"/>
              <a:gd name="connsiteY4" fmla="*/ 132328 h 273028"/>
              <a:gd name="connsiteX5" fmla="*/ 92866 w 128719"/>
              <a:gd name="connsiteY5" fmla="*/ 113278 h 273028"/>
              <a:gd name="connsiteX6" fmla="*/ 102391 w 128719"/>
              <a:gd name="connsiteY6" fmla="*/ 211703 h 273028"/>
              <a:gd name="connsiteX7" fmla="*/ 86516 w 128719"/>
              <a:gd name="connsiteY7" fmla="*/ 135503 h 273028"/>
              <a:gd name="connsiteX8" fmla="*/ 791 w 128719"/>
              <a:gd name="connsiteY8" fmla="*/ 2153 h 27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719" h="273028">
                <a:moveTo>
                  <a:pt x="791" y="2153"/>
                </a:moveTo>
                <a:cubicBezTo>
                  <a:pt x="-5559" y="-8959"/>
                  <a:pt x="27779" y="24378"/>
                  <a:pt x="48416" y="68828"/>
                </a:cubicBezTo>
                <a:cubicBezTo>
                  <a:pt x="69054" y="113278"/>
                  <a:pt x="113504" y="247157"/>
                  <a:pt x="124616" y="268853"/>
                </a:cubicBezTo>
                <a:cubicBezTo>
                  <a:pt x="135728" y="290549"/>
                  <a:pt x="121441" y="221757"/>
                  <a:pt x="115091" y="199003"/>
                </a:cubicBezTo>
                <a:cubicBezTo>
                  <a:pt x="108741" y="176249"/>
                  <a:pt x="90220" y="146615"/>
                  <a:pt x="86516" y="132328"/>
                </a:cubicBezTo>
                <a:cubicBezTo>
                  <a:pt x="82812" y="118041"/>
                  <a:pt x="90220" y="100049"/>
                  <a:pt x="92866" y="113278"/>
                </a:cubicBezTo>
                <a:cubicBezTo>
                  <a:pt x="95512" y="126507"/>
                  <a:pt x="103449" y="207999"/>
                  <a:pt x="102391" y="211703"/>
                </a:cubicBezTo>
                <a:cubicBezTo>
                  <a:pt x="101333" y="215407"/>
                  <a:pt x="96570" y="168841"/>
                  <a:pt x="86516" y="135503"/>
                </a:cubicBezTo>
                <a:cubicBezTo>
                  <a:pt x="76462" y="102165"/>
                  <a:pt x="7141" y="13265"/>
                  <a:pt x="791" y="21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16CBBE65-044D-0495-014D-D121585EC9B6}"/>
              </a:ext>
            </a:extLst>
          </p:cNvPr>
          <p:cNvSpPr/>
          <p:nvPr/>
        </p:nvSpPr>
        <p:spPr>
          <a:xfrm>
            <a:off x="4621173" y="4830464"/>
            <a:ext cx="184627" cy="199703"/>
          </a:xfrm>
          <a:custGeom>
            <a:avLst/>
            <a:gdLst>
              <a:gd name="connsiteX0" fmla="*/ 1627 w 184627"/>
              <a:gd name="connsiteY0" fmla="*/ 1886 h 199703"/>
              <a:gd name="connsiteX1" fmla="*/ 173077 w 184627"/>
              <a:gd name="connsiteY1" fmla="*/ 192386 h 199703"/>
              <a:gd name="connsiteX2" fmla="*/ 160377 w 184627"/>
              <a:gd name="connsiteY2" fmla="*/ 154286 h 199703"/>
              <a:gd name="connsiteX3" fmla="*/ 90527 w 184627"/>
              <a:gd name="connsiteY3" fmla="*/ 97136 h 199703"/>
              <a:gd name="connsiteX4" fmla="*/ 1627 w 184627"/>
              <a:gd name="connsiteY4" fmla="*/ 1886 h 19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27" h="199703">
                <a:moveTo>
                  <a:pt x="1627" y="1886"/>
                </a:moveTo>
                <a:cubicBezTo>
                  <a:pt x="15385" y="17761"/>
                  <a:pt x="173077" y="192386"/>
                  <a:pt x="173077" y="192386"/>
                </a:cubicBezTo>
                <a:cubicBezTo>
                  <a:pt x="199535" y="217786"/>
                  <a:pt x="174135" y="170161"/>
                  <a:pt x="160377" y="154286"/>
                </a:cubicBezTo>
                <a:cubicBezTo>
                  <a:pt x="146619" y="138411"/>
                  <a:pt x="115927" y="119361"/>
                  <a:pt x="90527" y="97136"/>
                </a:cubicBezTo>
                <a:cubicBezTo>
                  <a:pt x="65127" y="74911"/>
                  <a:pt x="-12131" y="-13989"/>
                  <a:pt x="1627" y="18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869B4CC7-60A0-36AD-53FB-3B53DEE1FCE8}"/>
              </a:ext>
            </a:extLst>
          </p:cNvPr>
          <p:cNvSpPr/>
          <p:nvPr/>
        </p:nvSpPr>
        <p:spPr>
          <a:xfrm>
            <a:off x="4673404" y="5036193"/>
            <a:ext cx="162391" cy="424519"/>
          </a:xfrm>
          <a:custGeom>
            <a:avLst/>
            <a:gdLst>
              <a:gd name="connsiteX0" fmla="*/ 157512 w 162391"/>
              <a:gd name="connsiteY0" fmla="*/ 7755 h 424519"/>
              <a:gd name="connsiteX1" fmla="*/ 196 w 162391"/>
              <a:gd name="connsiteY1" fmla="*/ 423988 h 424519"/>
              <a:gd name="connsiteX2" fmla="*/ 124738 w 162391"/>
              <a:gd name="connsiteY2" fmla="*/ 96246 h 424519"/>
              <a:gd name="connsiteX3" fmla="*/ 121461 w 162391"/>
              <a:gd name="connsiteY3" fmla="*/ 148684 h 424519"/>
              <a:gd name="connsiteX4" fmla="*/ 157512 w 162391"/>
              <a:gd name="connsiteY4" fmla="*/ 7755 h 42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91" h="424519">
                <a:moveTo>
                  <a:pt x="157512" y="7755"/>
                </a:moveTo>
                <a:cubicBezTo>
                  <a:pt x="137301" y="53639"/>
                  <a:pt x="5658" y="409240"/>
                  <a:pt x="196" y="423988"/>
                </a:cubicBezTo>
                <a:cubicBezTo>
                  <a:pt x="-5266" y="438736"/>
                  <a:pt x="104527" y="142130"/>
                  <a:pt x="124738" y="96246"/>
                </a:cubicBezTo>
                <a:cubicBezTo>
                  <a:pt x="144949" y="50362"/>
                  <a:pt x="113814" y="163432"/>
                  <a:pt x="121461" y="148684"/>
                </a:cubicBezTo>
                <a:cubicBezTo>
                  <a:pt x="129108" y="133936"/>
                  <a:pt x="177723" y="-38129"/>
                  <a:pt x="157512" y="77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フリーフォーム 1035">
            <a:extLst>
              <a:ext uri="{FF2B5EF4-FFF2-40B4-BE49-F238E27FC236}">
                <a16:creationId xmlns:a16="http://schemas.microsoft.com/office/drawing/2014/main" id="{B3584E01-A2AC-64ED-853C-C937744BE471}"/>
              </a:ext>
            </a:extLst>
          </p:cNvPr>
          <p:cNvSpPr/>
          <p:nvPr/>
        </p:nvSpPr>
        <p:spPr>
          <a:xfrm>
            <a:off x="4529292" y="5622880"/>
            <a:ext cx="217172" cy="332381"/>
          </a:xfrm>
          <a:custGeom>
            <a:avLst/>
            <a:gdLst>
              <a:gd name="connsiteX0" fmla="*/ 216411 w 217172"/>
              <a:gd name="connsiteY0" fmla="*/ 1172 h 332381"/>
              <a:gd name="connsiteX1" fmla="*/ 118089 w 217172"/>
              <a:gd name="connsiteY1" fmla="*/ 151933 h 332381"/>
              <a:gd name="connsiteX2" fmla="*/ 134476 w 217172"/>
              <a:gd name="connsiteY2" fmla="*/ 201094 h 332381"/>
              <a:gd name="connsiteX3" fmla="*/ 72205 w 217172"/>
              <a:gd name="connsiteY3" fmla="*/ 184707 h 332381"/>
              <a:gd name="connsiteX4" fmla="*/ 160695 w 217172"/>
              <a:gd name="connsiteY4" fmla="*/ 240423 h 332381"/>
              <a:gd name="connsiteX5" fmla="*/ 118089 w 217172"/>
              <a:gd name="connsiteY5" fmla="*/ 260088 h 332381"/>
              <a:gd name="connsiteX6" fmla="*/ 102 w 217172"/>
              <a:gd name="connsiteY6" fmla="*/ 332191 h 332381"/>
              <a:gd name="connsiteX7" fmla="*/ 98424 w 217172"/>
              <a:gd name="connsiteY7" fmla="*/ 279752 h 332381"/>
              <a:gd name="connsiteX8" fmla="*/ 150863 w 217172"/>
              <a:gd name="connsiteY8" fmla="*/ 237146 h 332381"/>
              <a:gd name="connsiteX9" fmla="*/ 177082 w 217172"/>
              <a:gd name="connsiteY9" fmla="*/ 184707 h 332381"/>
              <a:gd name="connsiteX10" fmla="*/ 170527 w 217172"/>
              <a:gd name="connsiteY10" fmla="*/ 92939 h 332381"/>
              <a:gd name="connsiteX11" fmla="*/ 186914 w 217172"/>
              <a:gd name="connsiteY11" fmla="*/ 197817 h 332381"/>
              <a:gd name="connsiteX12" fmla="*/ 124643 w 217172"/>
              <a:gd name="connsiteY12" fmla="*/ 207649 h 332381"/>
              <a:gd name="connsiteX13" fmla="*/ 108256 w 217172"/>
              <a:gd name="connsiteY13" fmla="*/ 168320 h 332381"/>
              <a:gd name="connsiteX14" fmla="*/ 114811 w 217172"/>
              <a:gd name="connsiteY14" fmla="*/ 138823 h 332381"/>
              <a:gd name="connsiteX15" fmla="*/ 55818 w 217172"/>
              <a:gd name="connsiteY15" fmla="*/ 171597 h 332381"/>
              <a:gd name="connsiteX16" fmla="*/ 157418 w 217172"/>
              <a:gd name="connsiteY16" fmla="*/ 86385 h 332381"/>
              <a:gd name="connsiteX17" fmla="*/ 216411 w 217172"/>
              <a:gd name="connsiteY17" fmla="*/ 1172 h 33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7172" h="332381">
                <a:moveTo>
                  <a:pt x="216411" y="1172"/>
                </a:moveTo>
                <a:cubicBezTo>
                  <a:pt x="209856" y="12097"/>
                  <a:pt x="131745" y="118613"/>
                  <a:pt x="118089" y="151933"/>
                </a:cubicBezTo>
                <a:cubicBezTo>
                  <a:pt x="104433" y="185253"/>
                  <a:pt x="142123" y="195632"/>
                  <a:pt x="134476" y="201094"/>
                </a:cubicBezTo>
                <a:cubicBezTo>
                  <a:pt x="126829" y="206556"/>
                  <a:pt x="67835" y="178152"/>
                  <a:pt x="72205" y="184707"/>
                </a:cubicBezTo>
                <a:cubicBezTo>
                  <a:pt x="76575" y="191262"/>
                  <a:pt x="153048" y="227860"/>
                  <a:pt x="160695" y="240423"/>
                </a:cubicBezTo>
                <a:cubicBezTo>
                  <a:pt x="168342" y="252987"/>
                  <a:pt x="144854" y="244793"/>
                  <a:pt x="118089" y="260088"/>
                </a:cubicBezTo>
                <a:cubicBezTo>
                  <a:pt x="91323" y="275383"/>
                  <a:pt x="3379" y="328914"/>
                  <a:pt x="102" y="332191"/>
                </a:cubicBezTo>
                <a:cubicBezTo>
                  <a:pt x="-3175" y="335468"/>
                  <a:pt x="73297" y="295593"/>
                  <a:pt x="98424" y="279752"/>
                </a:cubicBezTo>
                <a:cubicBezTo>
                  <a:pt x="123551" y="263911"/>
                  <a:pt x="137753" y="252987"/>
                  <a:pt x="150863" y="237146"/>
                </a:cubicBezTo>
                <a:cubicBezTo>
                  <a:pt x="163973" y="221305"/>
                  <a:pt x="173805" y="208742"/>
                  <a:pt x="177082" y="184707"/>
                </a:cubicBezTo>
                <a:cubicBezTo>
                  <a:pt x="180359" y="160673"/>
                  <a:pt x="168888" y="90754"/>
                  <a:pt x="170527" y="92939"/>
                </a:cubicBezTo>
                <a:cubicBezTo>
                  <a:pt x="172166" y="95124"/>
                  <a:pt x="194561" y="178699"/>
                  <a:pt x="186914" y="197817"/>
                </a:cubicBezTo>
                <a:cubicBezTo>
                  <a:pt x="179267" y="216935"/>
                  <a:pt x="137753" y="212565"/>
                  <a:pt x="124643" y="207649"/>
                </a:cubicBezTo>
                <a:cubicBezTo>
                  <a:pt x="111533" y="202733"/>
                  <a:pt x="109895" y="179791"/>
                  <a:pt x="108256" y="168320"/>
                </a:cubicBezTo>
                <a:cubicBezTo>
                  <a:pt x="106617" y="156849"/>
                  <a:pt x="123551" y="138277"/>
                  <a:pt x="114811" y="138823"/>
                </a:cubicBezTo>
                <a:cubicBezTo>
                  <a:pt x="106071" y="139369"/>
                  <a:pt x="48717" y="180337"/>
                  <a:pt x="55818" y="171597"/>
                </a:cubicBezTo>
                <a:cubicBezTo>
                  <a:pt x="62919" y="162857"/>
                  <a:pt x="129014" y="114243"/>
                  <a:pt x="157418" y="86385"/>
                </a:cubicBezTo>
                <a:cubicBezTo>
                  <a:pt x="185822" y="58527"/>
                  <a:pt x="222966" y="-9753"/>
                  <a:pt x="216411" y="11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3" name="フリーフォーム 1072">
            <a:extLst>
              <a:ext uri="{FF2B5EF4-FFF2-40B4-BE49-F238E27FC236}">
                <a16:creationId xmlns:a16="http://schemas.microsoft.com/office/drawing/2014/main" id="{85082AAA-40D1-2619-A72A-6F492D8D5822}"/>
              </a:ext>
            </a:extLst>
          </p:cNvPr>
          <p:cNvSpPr/>
          <p:nvPr/>
        </p:nvSpPr>
        <p:spPr>
          <a:xfrm>
            <a:off x="4920627" y="4340464"/>
            <a:ext cx="234280" cy="569090"/>
          </a:xfrm>
          <a:custGeom>
            <a:avLst/>
            <a:gdLst>
              <a:gd name="connsiteX0" fmla="*/ 231476 w 234280"/>
              <a:gd name="connsiteY0" fmla="*/ 5394 h 569090"/>
              <a:gd name="connsiteX1" fmla="*/ 2057 w 234280"/>
              <a:gd name="connsiteY1" fmla="*/ 562555 h 569090"/>
              <a:gd name="connsiteX2" fmla="*/ 123321 w 234280"/>
              <a:gd name="connsiteY2" fmla="*/ 293807 h 569090"/>
              <a:gd name="connsiteX3" fmla="*/ 231476 w 234280"/>
              <a:gd name="connsiteY3" fmla="*/ 5394 h 56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280" h="569090">
                <a:moveTo>
                  <a:pt x="231476" y="5394"/>
                </a:moveTo>
                <a:cubicBezTo>
                  <a:pt x="211265" y="50185"/>
                  <a:pt x="20083" y="514486"/>
                  <a:pt x="2057" y="562555"/>
                </a:cubicBezTo>
                <a:cubicBezTo>
                  <a:pt x="-15969" y="610624"/>
                  <a:pt x="89454" y="380658"/>
                  <a:pt x="123321" y="293807"/>
                </a:cubicBezTo>
                <a:cubicBezTo>
                  <a:pt x="157188" y="206956"/>
                  <a:pt x="251687" y="-39397"/>
                  <a:pt x="231476" y="53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" name="フリーフォーム 1073">
            <a:extLst>
              <a:ext uri="{FF2B5EF4-FFF2-40B4-BE49-F238E27FC236}">
                <a16:creationId xmlns:a16="http://schemas.microsoft.com/office/drawing/2014/main" id="{076A694F-7DB5-780B-D441-1C963F413F3F}"/>
              </a:ext>
            </a:extLst>
          </p:cNvPr>
          <p:cNvSpPr/>
          <p:nvPr/>
        </p:nvSpPr>
        <p:spPr>
          <a:xfrm>
            <a:off x="4992435" y="4794865"/>
            <a:ext cx="228741" cy="914594"/>
          </a:xfrm>
          <a:custGeom>
            <a:avLst/>
            <a:gdLst>
              <a:gd name="connsiteX0" fmla="*/ 77733 w 228741"/>
              <a:gd name="connsiteY0" fmla="*/ 0 h 914594"/>
              <a:gd name="connsiteX1" fmla="*/ 22017 w 228741"/>
              <a:gd name="connsiteY1" fmla="*/ 327741 h 914594"/>
              <a:gd name="connsiteX2" fmla="*/ 38404 w 228741"/>
              <a:gd name="connsiteY2" fmla="*/ 268748 h 914594"/>
              <a:gd name="connsiteX3" fmla="*/ 25294 w 228741"/>
              <a:gd name="connsiteY3" fmla="*/ 455561 h 914594"/>
              <a:gd name="connsiteX4" fmla="*/ 44959 w 228741"/>
              <a:gd name="connsiteY4" fmla="*/ 576825 h 914594"/>
              <a:gd name="connsiteX5" fmla="*/ 51513 w 228741"/>
              <a:gd name="connsiteY5" fmla="*/ 485058 h 914594"/>
              <a:gd name="connsiteX6" fmla="*/ 120339 w 228741"/>
              <a:gd name="connsiteY6" fmla="*/ 688258 h 914594"/>
              <a:gd name="connsiteX7" fmla="*/ 84288 w 228741"/>
              <a:gd name="connsiteY7" fmla="*/ 648929 h 914594"/>
              <a:gd name="connsiteX8" fmla="*/ 228494 w 228741"/>
              <a:gd name="connsiteY8" fmla="*/ 914400 h 914594"/>
              <a:gd name="connsiteX9" fmla="*/ 117062 w 228741"/>
              <a:gd name="connsiteY9" fmla="*/ 688258 h 914594"/>
              <a:gd name="connsiteX10" fmla="*/ 44959 w 228741"/>
              <a:gd name="connsiteY10" fmla="*/ 481780 h 914594"/>
              <a:gd name="connsiteX11" fmla="*/ 18739 w 228741"/>
              <a:gd name="connsiteY11" fmla="*/ 334296 h 914594"/>
              <a:gd name="connsiteX12" fmla="*/ 15462 w 228741"/>
              <a:gd name="connsiteY12" fmla="*/ 396567 h 914594"/>
              <a:gd name="connsiteX13" fmla="*/ 18739 w 228741"/>
              <a:gd name="connsiteY13" fmla="*/ 262193 h 914594"/>
              <a:gd name="connsiteX14" fmla="*/ 2352 w 228741"/>
              <a:gd name="connsiteY14" fmla="*/ 331019 h 914594"/>
              <a:gd name="connsiteX15" fmla="*/ 77733 w 228741"/>
              <a:gd name="connsiteY15" fmla="*/ 0 h 91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741" h="914594">
                <a:moveTo>
                  <a:pt x="77733" y="0"/>
                </a:moveTo>
                <a:cubicBezTo>
                  <a:pt x="81010" y="-546"/>
                  <a:pt x="28572" y="282950"/>
                  <a:pt x="22017" y="327741"/>
                </a:cubicBezTo>
                <a:cubicBezTo>
                  <a:pt x="15462" y="372532"/>
                  <a:pt x="37858" y="247445"/>
                  <a:pt x="38404" y="268748"/>
                </a:cubicBezTo>
                <a:cubicBezTo>
                  <a:pt x="38950" y="290051"/>
                  <a:pt x="24202" y="404215"/>
                  <a:pt x="25294" y="455561"/>
                </a:cubicBezTo>
                <a:cubicBezTo>
                  <a:pt x="26386" y="506907"/>
                  <a:pt x="40589" y="571909"/>
                  <a:pt x="44959" y="576825"/>
                </a:cubicBezTo>
                <a:cubicBezTo>
                  <a:pt x="49329" y="581741"/>
                  <a:pt x="38950" y="466486"/>
                  <a:pt x="51513" y="485058"/>
                </a:cubicBezTo>
                <a:cubicBezTo>
                  <a:pt x="64076" y="503630"/>
                  <a:pt x="114877" y="660946"/>
                  <a:pt x="120339" y="688258"/>
                </a:cubicBezTo>
                <a:cubicBezTo>
                  <a:pt x="125801" y="715570"/>
                  <a:pt x="66262" y="611239"/>
                  <a:pt x="84288" y="648929"/>
                </a:cubicBezTo>
                <a:cubicBezTo>
                  <a:pt x="102314" y="686619"/>
                  <a:pt x="223032" y="907845"/>
                  <a:pt x="228494" y="914400"/>
                </a:cubicBezTo>
                <a:cubicBezTo>
                  <a:pt x="233956" y="920955"/>
                  <a:pt x="147651" y="760361"/>
                  <a:pt x="117062" y="688258"/>
                </a:cubicBezTo>
                <a:cubicBezTo>
                  <a:pt x="86473" y="616155"/>
                  <a:pt x="61346" y="540774"/>
                  <a:pt x="44959" y="481780"/>
                </a:cubicBezTo>
                <a:cubicBezTo>
                  <a:pt x="28572" y="422786"/>
                  <a:pt x="23655" y="348498"/>
                  <a:pt x="18739" y="334296"/>
                </a:cubicBezTo>
                <a:cubicBezTo>
                  <a:pt x="13823" y="320094"/>
                  <a:pt x="15462" y="408584"/>
                  <a:pt x="15462" y="396567"/>
                </a:cubicBezTo>
                <a:cubicBezTo>
                  <a:pt x="15462" y="384550"/>
                  <a:pt x="20924" y="273118"/>
                  <a:pt x="18739" y="262193"/>
                </a:cubicBezTo>
                <a:cubicBezTo>
                  <a:pt x="16554" y="251268"/>
                  <a:pt x="-7480" y="382911"/>
                  <a:pt x="2352" y="331019"/>
                </a:cubicBezTo>
                <a:cubicBezTo>
                  <a:pt x="12184" y="279127"/>
                  <a:pt x="74456" y="546"/>
                  <a:pt x="777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5" name="フリーフォーム 1074">
            <a:extLst>
              <a:ext uri="{FF2B5EF4-FFF2-40B4-BE49-F238E27FC236}">
                <a16:creationId xmlns:a16="http://schemas.microsoft.com/office/drawing/2014/main" id="{D5BDF393-7310-9EC3-8B77-64F8542876C3}"/>
              </a:ext>
            </a:extLst>
          </p:cNvPr>
          <p:cNvSpPr/>
          <p:nvPr/>
        </p:nvSpPr>
        <p:spPr>
          <a:xfrm>
            <a:off x="4521688" y="5721213"/>
            <a:ext cx="214401" cy="470287"/>
          </a:xfrm>
          <a:custGeom>
            <a:avLst/>
            <a:gdLst>
              <a:gd name="connsiteX0" fmla="*/ 214183 w 214401"/>
              <a:gd name="connsiteY0" fmla="*/ 1161 h 470287"/>
              <a:gd name="connsiteX1" fmla="*/ 17538 w 214401"/>
              <a:gd name="connsiteY1" fmla="*/ 260077 h 470287"/>
              <a:gd name="connsiteX2" fmla="*/ 50312 w 214401"/>
              <a:gd name="connsiteY2" fmla="*/ 322348 h 470287"/>
              <a:gd name="connsiteX3" fmla="*/ 1151 w 214401"/>
              <a:gd name="connsiteY3" fmla="*/ 269910 h 470287"/>
              <a:gd name="connsiteX4" fmla="*/ 109306 w 214401"/>
              <a:gd name="connsiteY4" fmla="*/ 469832 h 470287"/>
              <a:gd name="connsiteX5" fmla="*/ 43757 w 214401"/>
              <a:gd name="connsiteY5" fmla="*/ 322348 h 470287"/>
              <a:gd name="connsiteX6" fmla="*/ 17538 w 214401"/>
              <a:gd name="connsiteY6" fmla="*/ 250245 h 470287"/>
              <a:gd name="connsiteX7" fmla="*/ 43757 w 214401"/>
              <a:gd name="connsiteY7" fmla="*/ 191252 h 470287"/>
              <a:gd name="connsiteX8" fmla="*/ 66699 w 214401"/>
              <a:gd name="connsiteY8" fmla="*/ 148645 h 470287"/>
              <a:gd name="connsiteX9" fmla="*/ 63422 w 214401"/>
              <a:gd name="connsiteY9" fmla="*/ 37213 h 470287"/>
              <a:gd name="connsiteX10" fmla="*/ 63422 w 214401"/>
              <a:gd name="connsiteY10" fmla="*/ 155200 h 470287"/>
              <a:gd name="connsiteX11" fmla="*/ 86364 w 214401"/>
              <a:gd name="connsiteY11" fmla="*/ 115871 h 470287"/>
              <a:gd name="connsiteX12" fmla="*/ 56867 w 214401"/>
              <a:gd name="connsiteY12" fmla="*/ 161755 h 470287"/>
              <a:gd name="connsiteX13" fmla="*/ 214183 w 214401"/>
              <a:gd name="connsiteY13" fmla="*/ 1161 h 4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401" h="470287">
                <a:moveTo>
                  <a:pt x="214183" y="1161"/>
                </a:moveTo>
                <a:cubicBezTo>
                  <a:pt x="207628" y="17548"/>
                  <a:pt x="44850" y="206546"/>
                  <a:pt x="17538" y="260077"/>
                </a:cubicBezTo>
                <a:cubicBezTo>
                  <a:pt x="-9774" y="313608"/>
                  <a:pt x="53043" y="320709"/>
                  <a:pt x="50312" y="322348"/>
                </a:cubicBezTo>
                <a:cubicBezTo>
                  <a:pt x="47581" y="323987"/>
                  <a:pt x="-8681" y="245329"/>
                  <a:pt x="1151" y="269910"/>
                </a:cubicBezTo>
                <a:cubicBezTo>
                  <a:pt x="10983" y="294491"/>
                  <a:pt x="102205" y="461092"/>
                  <a:pt x="109306" y="469832"/>
                </a:cubicBezTo>
                <a:cubicBezTo>
                  <a:pt x="116407" y="478572"/>
                  <a:pt x="59052" y="358946"/>
                  <a:pt x="43757" y="322348"/>
                </a:cubicBezTo>
                <a:cubicBezTo>
                  <a:pt x="28462" y="285750"/>
                  <a:pt x="17538" y="272094"/>
                  <a:pt x="17538" y="250245"/>
                </a:cubicBezTo>
                <a:cubicBezTo>
                  <a:pt x="17538" y="228396"/>
                  <a:pt x="35564" y="208185"/>
                  <a:pt x="43757" y="191252"/>
                </a:cubicBezTo>
                <a:cubicBezTo>
                  <a:pt x="51950" y="174319"/>
                  <a:pt x="63422" y="174318"/>
                  <a:pt x="66699" y="148645"/>
                </a:cubicBezTo>
                <a:cubicBezTo>
                  <a:pt x="69976" y="122972"/>
                  <a:pt x="63968" y="36121"/>
                  <a:pt x="63422" y="37213"/>
                </a:cubicBezTo>
                <a:cubicBezTo>
                  <a:pt x="62876" y="38305"/>
                  <a:pt x="59598" y="142090"/>
                  <a:pt x="63422" y="155200"/>
                </a:cubicBezTo>
                <a:cubicBezTo>
                  <a:pt x="67246" y="168310"/>
                  <a:pt x="87456" y="114779"/>
                  <a:pt x="86364" y="115871"/>
                </a:cubicBezTo>
                <a:cubicBezTo>
                  <a:pt x="85272" y="116963"/>
                  <a:pt x="36110" y="176503"/>
                  <a:pt x="56867" y="161755"/>
                </a:cubicBezTo>
                <a:cubicBezTo>
                  <a:pt x="77624" y="147007"/>
                  <a:pt x="220738" y="-15226"/>
                  <a:pt x="214183" y="11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6" name="フリーフォーム 1075">
            <a:extLst>
              <a:ext uri="{FF2B5EF4-FFF2-40B4-BE49-F238E27FC236}">
                <a16:creationId xmlns:a16="http://schemas.microsoft.com/office/drawing/2014/main" id="{FD76A0D1-D26A-5A6C-E95D-7A5E88724ED0}"/>
              </a:ext>
            </a:extLst>
          </p:cNvPr>
          <p:cNvSpPr/>
          <p:nvPr/>
        </p:nvSpPr>
        <p:spPr>
          <a:xfrm>
            <a:off x="5158574" y="5836792"/>
            <a:ext cx="286097" cy="282221"/>
          </a:xfrm>
          <a:custGeom>
            <a:avLst/>
            <a:gdLst>
              <a:gd name="connsiteX0" fmla="*/ 84 w 286097"/>
              <a:gd name="connsiteY0" fmla="*/ 292 h 282221"/>
              <a:gd name="connsiteX1" fmla="*/ 150845 w 286097"/>
              <a:gd name="connsiteY1" fmla="*/ 128111 h 282221"/>
              <a:gd name="connsiteX2" fmla="*/ 160678 w 286097"/>
              <a:gd name="connsiteY2" fmla="*/ 203492 h 282221"/>
              <a:gd name="connsiteX3" fmla="*/ 196729 w 286097"/>
              <a:gd name="connsiteY3" fmla="*/ 164163 h 282221"/>
              <a:gd name="connsiteX4" fmla="*/ 154123 w 286097"/>
              <a:gd name="connsiteY4" fmla="*/ 282150 h 282221"/>
              <a:gd name="connsiteX5" fmla="*/ 232781 w 286097"/>
              <a:gd name="connsiteY5" fmla="*/ 180550 h 282221"/>
              <a:gd name="connsiteX6" fmla="*/ 285220 w 286097"/>
              <a:gd name="connsiteY6" fmla="*/ 111724 h 282221"/>
              <a:gd name="connsiteX7" fmla="*/ 190174 w 286097"/>
              <a:gd name="connsiteY7" fmla="*/ 190382 h 282221"/>
              <a:gd name="connsiteX8" fmla="*/ 177065 w 286097"/>
              <a:gd name="connsiteY8" fmla="*/ 105169 h 282221"/>
              <a:gd name="connsiteX9" fmla="*/ 239336 w 286097"/>
              <a:gd name="connsiteY9" fmla="*/ 62563 h 282221"/>
              <a:gd name="connsiteX10" fmla="*/ 173787 w 286097"/>
              <a:gd name="connsiteY10" fmla="*/ 92060 h 282221"/>
              <a:gd name="connsiteX11" fmla="*/ 84 w 286097"/>
              <a:gd name="connsiteY11" fmla="*/ 292 h 28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097" h="282221">
                <a:moveTo>
                  <a:pt x="84" y="292"/>
                </a:moveTo>
                <a:cubicBezTo>
                  <a:pt x="-3740" y="6301"/>
                  <a:pt x="124079" y="94244"/>
                  <a:pt x="150845" y="128111"/>
                </a:cubicBezTo>
                <a:cubicBezTo>
                  <a:pt x="177611" y="161978"/>
                  <a:pt x="153031" y="197483"/>
                  <a:pt x="160678" y="203492"/>
                </a:cubicBezTo>
                <a:cubicBezTo>
                  <a:pt x="168325" y="209501"/>
                  <a:pt x="197821" y="151053"/>
                  <a:pt x="196729" y="164163"/>
                </a:cubicBezTo>
                <a:cubicBezTo>
                  <a:pt x="195637" y="177273"/>
                  <a:pt x="148114" y="279419"/>
                  <a:pt x="154123" y="282150"/>
                </a:cubicBezTo>
                <a:cubicBezTo>
                  <a:pt x="160132" y="284881"/>
                  <a:pt x="210932" y="208954"/>
                  <a:pt x="232781" y="180550"/>
                </a:cubicBezTo>
                <a:cubicBezTo>
                  <a:pt x="254631" y="152146"/>
                  <a:pt x="292321" y="110085"/>
                  <a:pt x="285220" y="111724"/>
                </a:cubicBezTo>
                <a:cubicBezTo>
                  <a:pt x="278119" y="113363"/>
                  <a:pt x="208200" y="191474"/>
                  <a:pt x="190174" y="190382"/>
                </a:cubicBezTo>
                <a:cubicBezTo>
                  <a:pt x="172148" y="189290"/>
                  <a:pt x="168871" y="126472"/>
                  <a:pt x="177065" y="105169"/>
                </a:cubicBezTo>
                <a:cubicBezTo>
                  <a:pt x="185259" y="83866"/>
                  <a:pt x="239882" y="64748"/>
                  <a:pt x="239336" y="62563"/>
                </a:cubicBezTo>
                <a:cubicBezTo>
                  <a:pt x="238790" y="60378"/>
                  <a:pt x="209292" y="101346"/>
                  <a:pt x="173787" y="92060"/>
                </a:cubicBezTo>
                <a:cubicBezTo>
                  <a:pt x="138282" y="82774"/>
                  <a:pt x="3908" y="-5717"/>
                  <a:pt x="84" y="29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7" name="フリーフォーム 1076">
            <a:extLst>
              <a:ext uri="{FF2B5EF4-FFF2-40B4-BE49-F238E27FC236}">
                <a16:creationId xmlns:a16="http://schemas.microsoft.com/office/drawing/2014/main" id="{DF865BA6-936B-46C7-B254-74CAD9C751AA}"/>
              </a:ext>
            </a:extLst>
          </p:cNvPr>
          <p:cNvSpPr/>
          <p:nvPr/>
        </p:nvSpPr>
        <p:spPr>
          <a:xfrm>
            <a:off x="3679180" y="3530269"/>
            <a:ext cx="186816" cy="717654"/>
          </a:xfrm>
          <a:custGeom>
            <a:avLst/>
            <a:gdLst>
              <a:gd name="connsiteX0" fmla="*/ 186764 w 186816"/>
              <a:gd name="connsiteY0" fmla="*/ 9 h 717654"/>
              <a:gd name="connsiteX1" fmla="*/ 42081 w 186816"/>
              <a:gd name="connsiteY1" fmla="*/ 405123 h 717654"/>
              <a:gd name="connsiteX2" fmla="*/ 1569 w 186816"/>
              <a:gd name="connsiteY2" fmla="*/ 717640 h 717654"/>
              <a:gd name="connsiteX3" fmla="*/ 24719 w 186816"/>
              <a:gd name="connsiteY3" fmla="*/ 416698 h 717654"/>
              <a:gd name="connsiteX4" fmla="*/ 186764 w 186816"/>
              <a:gd name="connsiteY4" fmla="*/ 9 h 71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16" h="717654">
                <a:moveTo>
                  <a:pt x="186764" y="9"/>
                </a:moveTo>
                <a:cubicBezTo>
                  <a:pt x="189658" y="-1920"/>
                  <a:pt x="72947" y="285518"/>
                  <a:pt x="42081" y="405123"/>
                </a:cubicBezTo>
                <a:cubicBezTo>
                  <a:pt x="11215" y="524728"/>
                  <a:pt x="4463" y="715711"/>
                  <a:pt x="1569" y="717640"/>
                </a:cubicBezTo>
                <a:cubicBezTo>
                  <a:pt x="-1325" y="719569"/>
                  <a:pt x="-3253" y="533409"/>
                  <a:pt x="24719" y="416698"/>
                </a:cubicBezTo>
                <a:cubicBezTo>
                  <a:pt x="52691" y="299987"/>
                  <a:pt x="183870" y="1938"/>
                  <a:pt x="186764" y="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8" name="フリーフォーム 1077">
            <a:extLst>
              <a:ext uri="{FF2B5EF4-FFF2-40B4-BE49-F238E27FC236}">
                <a16:creationId xmlns:a16="http://schemas.microsoft.com/office/drawing/2014/main" id="{6F627FB2-93A3-B5FA-BD58-D62E5DA96DE5}"/>
              </a:ext>
            </a:extLst>
          </p:cNvPr>
          <p:cNvSpPr/>
          <p:nvPr/>
        </p:nvSpPr>
        <p:spPr>
          <a:xfrm>
            <a:off x="5740841" y="3437489"/>
            <a:ext cx="224863" cy="478538"/>
          </a:xfrm>
          <a:custGeom>
            <a:avLst/>
            <a:gdLst>
              <a:gd name="connsiteX0" fmla="*/ 202 w 224863"/>
              <a:gd name="connsiteY0" fmla="*/ 192 h 478538"/>
              <a:gd name="connsiteX1" fmla="*/ 220121 w 224863"/>
              <a:gd name="connsiteY1" fmla="*/ 463179 h 478538"/>
              <a:gd name="connsiteX2" fmla="*/ 156460 w 224863"/>
              <a:gd name="connsiteY2" fmla="*/ 376369 h 478538"/>
              <a:gd name="connsiteX3" fmla="*/ 179610 w 224863"/>
              <a:gd name="connsiteY3" fmla="*/ 405306 h 478538"/>
              <a:gd name="connsiteX4" fmla="*/ 202 w 224863"/>
              <a:gd name="connsiteY4" fmla="*/ 192 h 47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863" h="478538">
                <a:moveTo>
                  <a:pt x="202" y="192"/>
                </a:moveTo>
                <a:cubicBezTo>
                  <a:pt x="6954" y="9837"/>
                  <a:pt x="194078" y="400483"/>
                  <a:pt x="220121" y="463179"/>
                </a:cubicBezTo>
                <a:cubicBezTo>
                  <a:pt x="246164" y="525875"/>
                  <a:pt x="156460" y="376369"/>
                  <a:pt x="156460" y="376369"/>
                </a:cubicBezTo>
                <a:cubicBezTo>
                  <a:pt x="149708" y="366724"/>
                  <a:pt x="201795" y="465108"/>
                  <a:pt x="179610" y="405306"/>
                </a:cubicBezTo>
                <a:cubicBezTo>
                  <a:pt x="157425" y="345504"/>
                  <a:pt x="-6550" y="-9453"/>
                  <a:pt x="202" y="19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9" name="フリーフォーム 1078">
            <a:extLst>
              <a:ext uri="{FF2B5EF4-FFF2-40B4-BE49-F238E27FC236}">
                <a16:creationId xmlns:a16="http://schemas.microsoft.com/office/drawing/2014/main" id="{7622E609-6854-3213-BFB4-A48C3428672F}"/>
              </a:ext>
            </a:extLst>
          </p:cNvPr>
          <p:cNvSpPr/>
          <p:nvPr/>
        </p:nvSpPr>
        <p:spPr>
          <a:xfrm>
            <a:off x="3865340" y="5636851"/>
            <a:ext cx="35328" cy="306749"/>
          </a:xfrm>
          <a:custGeom>
            <a:avLst/>
            <a:gdLst>
              <a:gd name="connsiteX0" fmla="*/ 17966 w 35328"/>
              <a:gd name="connsiteY0" fmla="*/ 20 h 306749"/>
              <a:gd name="connsiteX1" fmla="*/ 12179 w 35328"/>
              <a:gd name="connsiteY1" fmla="*/ 185215 h 306749"/>
              <a:gd name="connsiteX2" fmla="*/ 35328 w 35328"/>
              <a:gd name="connsiteY2" fmla="*/ 306749 h 306749"/>
              <a:gd name="connsiteX3" fmla="*/ 12179 w 35328"/>
              <a:gd name="connsiteY3" fmla="*/ 185215 h 306749"/>
              <a:gd name="connsiteX4" fmla="*/ 17966 w 35328"/>
              <a:gd name="connsiteY4" fmla="*/ 63681 h 306749"/>
              <a:gd name="connsiteX5" fmla="*/ 604 w 35328"/>
              <a:gd name="connsiteY5" fmla="*/ 272025 h 306749"/>
              <a:gd name="connsiteX6" fmla="*/ 6392 w 35328"/>
              <a:gd name="connsiteY6" fmla="*/ 196790 h 306749"/>
              <a:gd name="connsiteX7" fmla="*/ 17966 w 35328"/>
              <a:gd name="connsiteY7" fmla="*/ 20 h 30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28" h="306749">
                <a:moveTo>
                  <a:pt x="17966" y="20"/>
                </a:moveTo>
                <a:cubicBezTo>
                  <a:pt x="18931" y="-1909"/>
                  <a:pt x="9285" y="134094"/>
                  <a:pt x="12179" y="185215"/>
                </a:cubicBezTo>
                <a:cubicBezTo>
                  <a:pt x="15073" y="236336"/>
                  <a:pt x="35328" y="306749"/>
                  <a:pt x="35328" y="306749"/>
                </a:cubicBezTo>
                <a:cubicBezTo>
                  <a:pt x="35328" y="306749"/>
                  <a:pt x="15073" y="225726"/>
                  <a:pt x="12179" y="185215"/>
                </a:cubicBezTo>
                <a:cubicBezTo>
                  <a:pt x="9285" y="144704"/>
                  <a:pt x="19895" y="49213"/>
                  <a:pt x="17966" y="63681"/>
                </a:cubicBezTo>
                <a:cubicBezTo>
                  <a:pt x="16037" y="78149"/>
                  <a:pt x="2533" y="249840"/>
                  <a:pt x="604" y="272025"/>
                </a:cubicBezTo>
                <a:cubicBezTo>
                  <a:pt x="-1325" y="294210"/>
                  <a:pt x="1569" y="236337"/>
                  <a:pt x="6392" y="196790"/>
                </a:cubicBezTo>
                <a:cubicBezTo>
                  <a:pt x="11215" y="157243"/>
                  <a:pt x="17001" y="1949"/>
                  <a:pt x="17966" y="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0" name="フリーフォーム 1079">
            <a:extLst>
              <a:ext uri="{FF2B5EF4-FFF2-40B4-BE49-F238E27FC236}">
                <a16:creationId xmlns:a16="http://schemas.microsoft.com/office/drawing/2014/main" id="{4A67A2F7-4BCF-D7B1-E762-20139267900A}"/>
              </a:ext>
            </a:extLst>
          </p:cNvPr>
          <p:cNvSpPr/>
          <p:nvPr/>
        </p:nvSpPr>
        <p:spPr>
          <a:xfrm>
            <a:off x="3851905" y="5630893"/>
            <a:ext cx="66138" cy="238810"/>
          </a:xfrm>
          <a:custGeom>
            <a:avLst/>
            <a:gdLst>
              <a:gd name="connsiteX0" fmla="*/ 66125 w 66138"/>
              <a:gd name="connsiteY0" fmla="*/ 191 h 238810"/>
              <a:gd name="connsiteX1" fmla="*/ 8252 w 66138"/>
              <a:gd name="connsiteY1" fmla="*/ 191173 h 238810"/>
              <a:gd name="connsiteX2" fmla="*/ 19827 w 66138"/>
              <a:gd name="connsiteY2" fmla="*/ 237472 h 238810"/>
              <a:gd name="connsiteX3" fmla="*/ 2465 w 66138"/>
              <a:gd name="connsiteY3" fmla="*/ 156449 h 238810"/>
              <a:gd name="connsiteX4" fmla="*/ 66125 w 66138"/>
              <a:gd name="connsiteY4" fmla="*/ 191 h 23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8" h="238810">
                <a:moveTo>
                  <a:pt x="66125" y="191"/>
                </a:moveTo>
                <a:cubicBezTo>
                  <a:pt x="67089" y="5978"/>
                  <a:pt x="15968" y="151626"/>
                  <a:pt x="8252" y="191173"/>
                </a:cubicBezTo>
                <a:cubicBezTo>
                  <a:pt x="536" y="230720"/>
                  <a:pt x="20791" y="243259"/>
                  <a:pt x="19827" y="237472"/>
                </a:cubicBezTo>
                <a:cubicBezTo>
                  <a:pt x="18863" y="231685"/>
                  <a:pt x="-8145" y="191173"/>
                  <a:pt x="2465" y="156449"/>
                </a:cubicBezTo>
                <a:cubicBezTo>
                  <a:pt x="13075" y="121725"/>
                  <a:pt x="65161" y="-5596"/>
                  <a:pt x="66125" y="1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1" name="フリーフォーム 1080">
            <a:extLst>
              <a:ext uri="{FF2B5EF4-FFF2-40B4-BE49-F238E27FC236}">
                <a16:creationId xmlns:a16="http://schemas.microsoft.com/office/drawing/2014/main" id="{91E8EBB9-C6CB-0849-3A2C-6BC7E8559D38}"/>
              </a:ext>
            </a:extLst>
          </p:cNvPr>
          <p:cNvSpPr/>
          <p:nvPr/>
        </p:nvSpPr>
        <p:spPr>
          <a:xfrm>
            <a:off x="6197988" y="5687724"/>
            <a:ext cx="146144" cy="331804"/>
          </a:xfrm>
          <a:custGeom>
            <a:avLst/>
            <a:gdLst>
              <a:gd name="connsiteX0" fmla="*/ 255 w 146144"/>
              <a:gd name="connsiteY0" fmla="*/ 331111 h 331804"/>
              <a:gd name="connsiteX1" fmla="*/ 116002 w 146144"/>
              <a:gd name="connsiteY1" fmla="*/ 105405 h 331804"/>
              <a:gd name="connsiteX2" fmla="*/ 144939 w 146144"/>
              <a:gd name="connsiteY2" fmla="*/ 1233 h 331804"/>
              <a:gd name="connsiteX3" fmla="*/ 87065 w 146144"/>
              <a:gd name="connsiteY3" fmla="*/ 169066 h 331804"/>
              <a:gd name="connsiteX4" fmla="*/ 255 w 146144"/>
              <a:gd name="connsiteY4" fmla="*/ 331111 h 33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144" h="331804">
                <a:moveTo>
                  <a:pt x="255" y="331111"/>
                </a:moveTo>
                <a:cubicBezTo>
                  <a:pt x="5078" y="320501"/>
                  <a:pt x="91888" y="160385"/>
                  <a:pt x="116002" y="105405"/>
                </a:cubicBezTo>
                <a:cubicBezTo>
                  <a:pt x="140116" y="50425"/>
                  <a:pt x="149762" y="-9377"/>
                  <a:pt x="144939" y="1233"/>
                </a:cubicBezTo>
                <a:cubicBezTo>
                  <a:pt x="140116" y="11843"/>
                  <a:pt x="114073" y="110228"/>
                  <a:pt x="87065" y="169066"/>
                </a:cubicBezTo>
                <a:cubicBezTo>
                  <a:pt x="60057" y="227904"/>
                  <a:pt x="-4568" y="341721"/>
                  <a:pt x="255" y="3311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2" name="フリーフォーム 1081">
            <a:extLst>
              <a:ext uri="{FF2B5EF4-FFF2-40B4-BE49-F238E27FC236}">
                <a16:creationId xmlns:a16="http://schemas.microsoft.com/office/drawing/2014/main" id="{B2D0BA23-14F5-2EFC-9293-8443291B1B50}"/>
              </a:ext>
            </a:extLst>
          </p:cNvPr>
          <p:cNvSpPr/>
          <p:nvPr/>
        </p:nvSpPr>
        <p:spPr>
          <a:xfrm>
            <a:off x="6354435" y="6510759"/>
            <a:ext cx="81612" cy="370390"/>
          </a:xfrm>
          <a:custGeom>
            <a:avLst/>
            <a:gdLst>
              <a:gd name="connsiteX0" fmla="*/ 81089 w 81612"/>
              <a:gd name="connsiteY0" fmla="*/ 0 h 370390"/>
              <a:gd name="connsiteX1" fmla="*/ 52152 w 81612"/>
              <a:gd name="connsiteY1" fmla="*/ 237282 h 370390"/>
              <a:gd name="connsiteX2" fmla="*/ 66 w 81612"/>
              <a:gd name="connsiteY2" fmla="*/ 370390 h 370390"/>
              <a:gd name="connsiteX3" fmla="*/ 63727 w 81612"/>
              <a:gd name="connsiteY3" fmla="*/ 237282 h 370390"/>
              <a:gd name="connsiteX4" fmla="*/ 81089 w 81612"/>
              <a:gd name="connsiteY4" fmla="*/ 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12" h="370390">
                <a:moveTo>
                  <a:pt x="81089" y="0"/>
                </a:moveTo>
                <a:cubicBezTo>
                  <a:pt x="79160" y="0"/>
                  <a:pt x="65656" y="175550"/>
                  <a:pt x="52152" y="237282"/>
                </a:cubicBezTo>
                <a:cubicBezTo>
                  <a:pt x="38648" y="299014"/>
                  <a:pt x="-1863" y="370390"/>
                  <a:pt x="66" y="370390"/>
                </a:cubicBezTo>
                <a:cubicBezTo>
                  <a:pt x="1995" y="370390"/>
                  <a:pt x="47330" y="294191"/>
                  <a:pt x="63727" y="237282"/>
                </a:cubicBezTo>
                <a:cubicBezTo>
                  <a:pt x="80124" y="180373"/>
                  <a:pt x="83018" y="0"/>
                  <a:pt x="8108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3" name="フリーフォーム 1082">
            <a:extLst>
              <a:ext uri="{FF2B5EF4-FFF2-40B4-BE49-F238E27FC236}">
                <a16:creationId xmlns:a16="http://schemas.microsoft.com/office/drawing/2014/main" id="{0B5C639F-6CE1-67F7-B1EB-7DF642DAC2A9}"/>
              </a:ext>
            </a:extLst>
          </p:cNvPr>
          <p:cNvSpPr/>
          <p:nvPr/>
        </p:nvSpPr>
        <p:spPr>
          <a:xfrm>
            <a:off x="5086614" y="7378474"/>
            <a:ext cx="357373" cy="359282"/>
          </a:xfrm>
          <a:custGeom>
            <a:avLst/>
            <a:gdLst>
              <a:gd name="connsiteX0" fmla="*/ 459 w 357373"/>
              <a:gd name="connsiteY0" fmla="*/ 359202 h 359282"/>
              <a:gd name="connsiteX1" fmla="*/ 347700 w 357373"/>
              <a:gd name="connsiteY1" fmla="*/ 145070 h 359282"/>
              <a:gd name="connsiteX2" fmla="*/ 266677 w 357373"/>
              <a:gd name="connsiteY2" fmla="*/ 208731 h 359282"/>
              <a:gd name="connsiteX3" fmla="*/ 330338 w 357373"/>
              <a:gd name="connsiteY3" fmla="*/ 116134 h 359282"/>
              <a:gd name="connsiteX4" fmla="*/ 255102 w 357373"/>
              <a:gd name="connsiteY4" fmla="*/ 121921 h 359282"/>
              <a:gd name="connsiteX5" fmla="*/ 231953 w 357373"/>
              <a:gd name="connsiteY5" fmla="*/ 387 h 359282"/>
              <a:gd name="connsiteX6" fmla="*/ 272464 w 357373"/>
              <a:gd name="connsiteY6" fmla="*/ 168220 h 359282"/>
              <a:gd name="connsiteX7" fmla="*/ 459 w 357373"/>
              <a:gd name="connsiteY7" fmla="*/ 359202 h 35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373" h="359282">
                <a:moveTo>
                  <a:pt x="459" y="359202"/>
                </a:moveTo>
                <a:cubicBezTo>
                  <a:pt x="12998" y="355344"/>
                  <a:pt x="303330" y="170148"/>
                  <a:pt x="347700" y="145070"/>
                </a:cubicBezTo>
                <a:cubicBezTo>
                  <a:pt x="392070" y="119991"/>
                  <a:pt x="269571" y="213554"/>
                  <a:pt x="266677" y="208731"/>
                </a:cubicBezTo>
                <a:cubicBezTo>
                  <a:pt x="263783" y="203908"/>
                  <a:pt x="332267" y="130602"/>
                  <a:pt x="330338" y="116134"/>
                </a:cubicBezTo>
                <a:cubicBezTo>
                  <a:pt x="328409" y="101666"/>
                  <a:pt x="271499" y="141212"/>
                  <a:pt x="255102" y="121921"/>
                </a:cubicBezTo>
                <a:cubicBezTo>
                  <a:pt x="238705" y="102630"/>
                  <a:pt x="229059" y="-7329"/>
                  <a:pt x="231953" y="387"/>
                </a:cubicBezTo>
                <a:cubicBezTo>
                  <a:pt x="234847" y="8103"/>
                  <a:pt x="309117" y="108417"/>
                  <a:pt x="272464" y="168220"/>
                </a:cubicBezTo>
                <a:cubicBezTo>
                  <a:pt x="235811" y="228023"/>
                  <a:pt x="-12080" y="363060"/>
                  <a:pt x="459" y="3592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4" name="フリーフォーム 1083">
            <a:extLst>
              <a:ext uri="{FF2B5EF4-FFF2-40B4-BE49-F238E27FC236}">
                <a16:creationId xmlns:a16="http://schemas.microsoft.com/office/drawing/2014/main" id="{35DBC4F4-15C9-D033-98AB-B012C6893035}"/>
              </a:ext>
            </a:extLst>
          </p:cNvPr>
          <p:cNvSpPr/>
          <p:nvPr/>
        </p:nvSpPr>
        <p:spPr>
          <a:xfrm>
            <a:off x="4490977" y="7257327"/>
            <a:ext cx="277437" cy="355534"/>
          </a:xfrm>
          <a:custGeom>
            <a:avLst/>
            <a:gdLst>
              <a:gd name="connsiteX0" fmla="*/ 0 w 277437"/>
              <a:gd name="connsiteY0" fmla="*/ 0 h 355534"/>
              <a:gd name="connsiteX1" fmla="*/ 266218 w 277437"/>
              <a:gd name="connsiteY1" fmla="*/ 341453 h 355534"/>
              <a:gd name="connsiteX2" fmla="*/ 231494 w 277437"/>
              <a:gd name="connsiteY2" fmla="*/ 295154 h 355534"/>
              <a:gd name="connsiteX3" fmla="*/ 0 w 277437"/>
              <a:gd name="connsiteY3" fmla="*/ 0 h 35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437" h="355534">
                <a:moveTo>
                  <a:pt x="0" y="0"/>
                </a:moveTo>
                <a:lnTo>
                  <a:pt x="266218" y="341453"/>
                </a:lnTo>
                <a:cubicBezTo>
                  <a:pt x="304800" y="390645"/>
                  <a:pt x="231494" y="295154"/>
                  <a:pt x="231494" y="295154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5" name="フリーフォーム 1084">
            <a:extLst>
              <a:ext uri="{FF2B5EF4-FFF2-40B4-BE49-F238E27FC236}">
                <a16:creationId xmlns:a16="http://schemas.microsoft.com/office/drawing/2014/main" id="{296C76B5-09CE-0D7B-9B00-24ECFB684AD9}"/>
              </a:ext>
            </a:extLst>
          </p:cNvPr>
          <p:cNvSpPr/>
          <p:nvPr/>
        </p:nvSpPr>
        <p:spPr>
          <a:xfrm>
            <a:off x="5670948" y="7199139"/>
            <a:ext cx="429347" cy="347737"/>
          </a:xfrm>
          <a:custGeom>
            <a:avLst/>
            <a:gdLst>
              <a:gd name="connsiteX0" fmla="*/ 428910 w 429347"/>
              <a:gd name="connsiteY0" fmla="*/ 314 h 347737"/>
              <a:gd name="connsiteX1" fmla="*/ 214779 w 429347"/>
              <a:gd name="connsiteY1" fmla="*/ 127636 h 347737"/>
              <a:gd name="connsiteX2" fmla="*/ 647 w 429347"/>
              <a:gd name="connsiteY2" fmla="*/ 347555 h 347737"/>
              <a:gd name="connsiteX3" fmla="*/ 156905 w 429347"/>
              <a:gd name="connsiteY3" fmla="*/ 162360 h 347737"/>
              <a:gd name="connsiteX4" fmla="*/ 428910 w 429347"/>
              <a:gd name="connsiteY4" fmla="*/ 314 h 3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347" h="347737">
                <a:moveTo>
                  <a:pt x="428910" y="314"/>
                </a:moveTo>
                <a:cubicBezTo>
                  <a:pt x="438556" y="-5473"/>
                  <a:pt x="286156" y="69763"/>
                  <a:pt x="214779" y="127636"/>
                </a:cubicBezTo>
                <a:cubicBezTo>
                  <a:pt x="143402" y="185510"/>
                  <a:pt x="10293" y="341768"/>
                  <a:pt x="647" y="347555"/>
                </a:cubicBezTo>
                <a:cubicBezTo>
                  <a:pt x="-8999" y="353342"/>
                  <a:pt x="91315" y="220234"/>
                  <a:pt x="156905" y="162360"/>
                </a:cubicBezTo>
                <a:cubicBezTo>
                  <a:pt x="222495" y="104486"/>
                  <a:pt x="419264" y="6101"/>
                  <a:pt x="428910" y="3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6" name="フリーフォーム 1085">
            <a:extLst>
              <a:ext uri="{FF2B5EF4-FFF2-40B4-BE49-F238E27FC236}">
                <a16:creationId xmlns:a16="http://schemas.microsoft.com/office/drawing/2014/main" id="{BFA1F040-9D8A-2488-98AA-91C6787E9447}"/>
              </a:ext>
            </a:extLst>
          </p:cNvPr>
          <p:cNvSpPr/>
          <p:nvPr/>
        </p:nvSpPr>
        <p:spPr>
          <a:xfrm>
            <a:off x="6371863" y="5150734"/>
            <a:ext cx="24864" cy="310726"/>
          </a:xfrm>
          <a:custGeom>
            <a:avLst/>
            <a:gdLst>
              <a:gd name="connsiteX0" fmla="*/ 0 w 24864"/>
              <a:gd name="connsiteY0" fmla="*/ 0 h 310726"/>
              <a:gd name="connsiteX1" fmla="*/ 23150 w 24864"/>
              <a:gd name="connsiteY1" fmla="*/ 300942 h 310726"/>
              <a:gd name="connsiteX2" fmla="*/ 23150 w 24864"/>
              <a:gd name="connsiteY2" fmla="*/ 243069 h 310726"/>
              <a:gd name="connsiteX3" fmla="*/ 0 w 24864"/>
              <a:gd name="connsiteY3" fmla="*/ 0 h 31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64" h="310726">
                <a:moveTo>
                  <a:pt x="0" y="0"/>
                </a:moveTo>
                <a:cubicBezTo>
                  <a:pt x="9646" y="130215"/>
                  <a:pt x="19292" y="260431"/>
                  <a:pt x="23150" y="300942"/>
                </a:cubicBezTo>
                <a:cubicBezTo>
                  <a:pt x="27008" y="341453"/>
                  <a:pt x="23150" y="243069"/>
                  <a:pt x="23150" y="243069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7" name="フリーフォーム 1086">
            <a:extLst>
              <a:ext uri="{FF2B5EF4-FFF2-40B4-BE49-F238E27FC236}">
                <a16:creationId xmlns:a16="http://schemas.microsoft.com/office/drawing/2014/main" id="{E3F9EFCA-276C-534D-F12E-54F7BFADC40B}"/>
              </a:ext>
            </a:extLst>
          </p:cNvPr>
          <p:cNvSpPr/>
          <p:nvPr/>
        </p:nvSpPr>
        <p:spPr>
          <a:xfrm>
            <a:off x="6034942" y="3730427"/>
            <a:ext cx="255313" cy="606625"/>
          </a:xfrm>
          <a:custGeom>
            <a:avLst/>
            <a:gdLst>
              <a:gd name="connsiteX0" fmla="*/ 1255 w 255313"/>
              <a:gd name="connsiteY0" fmla="*/ 2408 h 606625"/>
              <a:gd name="connsiteX1" fmla="*/ 250111 w 255313"/>
              <a:gd name="connsiteY1" fmla="*/ 592717 h 606625"/>
              <a:gd name="connsiteX2" fmla="*/ 157514 w 255313"/>
              <a:gd name="connsiteY2" fmla="*/ 390160 h 606625"/>
              <a:gd name="connsiteX3" fmla="*/ 1255 w 255313"/>
              <a:gd name="connsiteY3" fmla="*/ 2408 h 60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13" h="606625">
                <a:moveTo>
                  <a:pt x="1255" y="2408"/>
                </a:moveTo>
                <a:cubicBezTo>
                  <a:pt x="16688" y="36167"/>
                  <a:pt x="224068" y="528092"/>
                  <a:pt x="250111" y="592717"/>
                </a:cubicBezTo>
                <a:cubicBezTo>
                  <a:pt x="276154" y="657342"/>
                  <a:pt x="198025" y="480828"/>
                  <a:pt x="157514" y="390160"/>
                </a:cubicBezTo>
                <a:cubicBezTo>
                  <a:pt x="117003" y="299492"/>
                  <a:pt x="-14178" y="-31351"/>
                  <a:pt x="1255" y="24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8" name="フリーフォーム 1087">
            <a:extLst>
              <a:ext uri="{FF2B5EF4-FFF2-40B4-BE49-F238E27FC236}">
                <a16:creationId xmlns:a16="http://schemas.microsoft.com/office/drawing/2014/main" id="{54B911B7-C159-10FA-7309-C255907E6EE3}"/>
              </a:ext>
            </a:extLst>
          </p:cNvPr>
          <p:cNvSpPr/>
          <p:nvPr/>
        </p:nvSpPr>
        <p:spPr>
          <a:xfrm>
            <a:off x="6492866" y="5222603"/>
            <a:ext cx="46948" cy="443205"/>
          </a:xfrm>
          <a:custGeom>
            <a:avLst/>
            <a:gdLst>
              <a:gd name="connsiteX0" fmla="*/ 531 w 46948"/>
              <a:gd name="connsiteY0" fmla="*/ 3367 h 443205"/>
              <a:gd name="connsiteX1" fmla="*/ 29468 w 46948"/>
              <a:gd name="connsiteY1" fmla="*/ 333245 h 443205"/>
              <a:gd name="connsiteX2" fmla="*/ 23681 w 46948"/>
              <a:gd name="connsiteY2" fmla="*/ 443205 h 443205"/>
              <a:gd name="connsiteX3" fmla="*/ 46830 w 46948"/>
              <a:gd name="connsiteY3" fmla="*/ 333245 h 443205"/>
              <a:gd name="connsiteX4" fmla="*/ 12106 w 46948"/>
              <a:gd name="connsiteY4" fmla="*/ 171200 h 443205"/>
              <a:gd name="connsiteX5" fmla="*/ 531 w 46948"/>
              <a:gd name="connsiteY5" fmla="*/ 3367 h 44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48" h="443205">
                <a:moveTo>
                  <a:pt x="531" y="3367"/>
                </a:moveTo>
                <a:cubicBezTo>
                  <a:pt x="3425" y="30375"/>
                  <a:pt x="25610" y="259939"/>
                  <a:pt x="29468" y="333245"/>
                </a:cubicBezTo>
                <a:cubicBezTo>
                  <a:pt x="33326" y="406551"/>
                  <a:pt x="20787" y="443205"/>
                  <a:pt x="23681" y="443205"/>
                </a:cubicBezTo>
                <a:cubicBezTo>
                  <a:pt x="26575" y="443205"/>
                  <a:pt x="48759" y="378579"/>
                  <a:pt x="46830" y="333245"/>
                </a:cubicBezTo>
                <a:cubicBezTo>
                  <a:pt x="44901" y="287911"/>
                  <a:pt x="16929" y="223286"/>
                  <a:pt x="12106" y="171200"/>
                </a:cubicBezTo>
                <a:cubicBezTo>
                  <a:pt x="7283" y="119114"/>
                  <a:pt x="-2363" y="-23641"/>
                  <a:pt x="531" y="336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9" name="フリーフォーム 1088">
            <a:extLst>
              <a:ext uri="{FF2B5EF4-FFF2-40B4-BE49-F238E27FC236}">
                <a16:creationId xmlns:a16="http://schemas.microsoft.com/office/drawing/2014/main" id="{29530B96-72FF-52C0-660D-E20F4D01C1DE}"/>
              </a:ext>
            </a:extLst>
          </p:cNvPr>
          <p:cNvSpPr/>
          <p:nvPr/>
        </p:nvSpPr>
        <p:spPr>
          <a:xfrm>
            <a:off x="4089522" y="7128771"/>
            <a:ext cx="667642" cy="710315"/>
          </a:xfrm>
          <a:custGeom>
            <a:avLst/>
            <a:gdLst>
              <a:gd name="connsiteX0" fmla="*/ 1493 w 667642"/>
              <a:gd name="connsiteY0" fmla="*/ 1435 h 710315"/>
              <a:gd name="connsiteX1" fmla="*/ 255199 w 667642"/>
              <a:gd name="connsiteY1" fmla="*/ 334424 h 710315"/>
              <a:gd name="connsiteX2" fmla="*/ 207629 w 667642"/>
              <a:gd name="connsiteY2" fmla="*/ 302711 h 710315"/>
              <a:gd name="connsiteX3" fmla="*/ 392624 w 667642"/>
              <a:gd name="connsiteY3" fmla="*/ 498276 h 710315"/>
              <a:gd name="connsiteX4" fmla="*/ 334483 w 667642"/>
              <a:gd name="connsiteY4" fmla="*/ 434850 h 710315"/>
              <a:gd name="connsiteX5" fmla="*/ 662187 w 667642"/>
              <a:gd name="connsiteY5" fmla="*/ 704413 h 710315"/>
              <a:gd name="connsiteX6" fmla="*/ 514191 w 667642"/>
              <a:gd name="connsiteY6" fmla="*/ 603987 h 710315"/>
              <a:gd name="connsiteX7" fmla="*/ 191773 w 667642"/>
              <a:gd name="connsiteY7" fmla="*/ 408422 h 710315"/>
              <a:gd name="connsiteX8" fmla="*/ 360910 w 667642"/>
              <a:gd name="connsiteY8" fmla="*/ 477134 h 710315"/>
              <a:gd name="connsiteX9" fmla="*/ 197058 w 667642"/>
              <a:gd name="connsiteY9" fmla="*/ 313282 h 710315"/>
              <a:gd name="connsiteX10" fmla="*/ 49063 w 667642"/>
              <a:gd name="connsiteY10" fmla="*/ 218142 h 710315"/>
              <a:gd name="connsiteX11" fmla="*/ 234057 w 667642"/>
              <a:gd name="connsiteY11" fmla="*/ 307997 h 710315"/>
              <a:gd name="connsiteX12" fmla="*/ 154774 w 667642"/>
              <a:gd name="connsiteY12" fmla="*/ 218142 h 710315"/>
              <a:gd name="connsiteX13" fmla="*/ 1493 w 667642"/>
              <a:gd name="connsiteY13" fmla="*/ 1435 h 71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7642" h="710315">
                <a:moveTo>
                  <a:pt x="1493" y="1435"/>
                </a:moveTo>
                <a:cubicBezTo>
                  <a:pt x="18230" y="20815"/>
                  <a:pt x="220843" y="284211"/>
                  <a:pt x="255199" y="334424"/>
                </a:cubicBezTo>
                <a:cubicBezTo>
                  <a:pt x="289555" y="384637"/>
                  <a:pt x="184725" y="275402"/>
                  <a:pt x="207629" y="302711"/>
                </a:cubicBezTo>
                <a:cubicBezTo>
                  <a:pt x="230533" y="330020"/>
                  <a:pt x="371482" y="476253"/>
                  <a:pt x="392624" y="498276"/>
                </a:cubicBezTo>
                <a:cubicBezTo>
                  <a:pt x="413766" y="520299"/>
                  <a:pt x="289556" y="400494"/>
                  <a:pt x="334483" y="434850"/>
                </a:cubicBezTo>
                <a:cubicBezTo>
                  <a:pt x="379410" y="469206"/>
                  <a:pt x="632236" y="676224"/>
                  <a:pt x="662187" y="704413"/>
                </a:cubicBezTo>
                <a:cubicBezTo>
                  <a:pt x="692138" y="732603"/>
                  <a:pt x="592593" y="653319"/>
                  <a:pt x="514191" y="603987"/>
                </a:cubicBezTo>
                <a:cubicBezTo>
                  <a:pt x="435789" y="554655"/>
                  <a:pt x="217320" y="429564"/>
                  <a:pt x="191773" y="408422"/>
                </a:cubicBezTo>
                <a:cubicBezTo>
                  <a:pt x="166226" y="387280"/>
                  <a:pt x="360029" y="492991"/>
                  <a:pt x="360910" y="477134"/>
                </a:cubicBezTo>
                <a:cubicBezTo>
                  <a:pt x="361791" y="461277"/>
                  <a:pt x="249032" y="356447"/>
                  <a:pt x="197058" y="313282"/>
                </a:cubicBezTo>
                <a:cubicBezTo>
                  <a:pt x="145084" y="270117"/>
                  <a:pt x="42897" y="219023"/>
                  <a:pt x="49063" y="218142"/>
                </a:cubicBezTo>
                <a:cubicBezTo>
                  <a:pt x="55229" y="217261"/>
                  <a:pt x="216439" y="307997"/>
                  <a:pt x="234057" y="307997"/>
                </a:cubicBezTo>
                <a:cubicBezTo>
                  <a:pt x="251675" y="307997"/>
                  <a:pt x="196178" y="271879"/>
                  <a:pt x="154774" y="218142"/>
                </a:cubicBezTo>
                <a:cubicBezTo>
                  <a:pt x="113371" y="164406"/>
                  <a:pt x="-15244" y="-17945"/>
                  <a:pt x="1493" y="14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0" name="フリーフォーム 1089">
            <a:extLst>
              <a:ext uri="{FF2B5EF4-FFF2-40B4-BE49-F238E27FC236}">
                <a16:creationId xmlns:a16="http://schemas.microsoft.com/office/drawing/2014/main" id="{DC953E3E-73C6-FF14-9891-2A2F2884E8BF}"/>
              </a:ext>
            </a:extLst>
          </p:cNvPr>
          <p:cNvSpPr/>
          <p:nvPr/>
        </p:nvSpPr>
        <p:spPr>
          <a:xfrm>
            <a:off x="4459511" y="7218705"/>
            <a:ext cx="312764" cy="397989"/>
          </a:xfrm>
          <a:custGeom>
            <a:avLst/>
            <a:gdLst>
              <a:gd name="connsiteX0" fmla="*/ 1492 w 312764"/>
              <a:gd name="connsiteY0" fmla="*/ 1355 h 397989"/>
              <a:gd name="connsiteX1" fmla="*/ 297483 w 312764"/>
              <a:gd name="connsiteY1" fmla="*/ 376629 h 397989"/>
              <a:gd name="connsiteX2" fmla="*/ 260484 w 312764"/>
              <a:gd name="connsiteY2" fmla="*/ 339630 h 397989"/>
              <a:gd name="connsiteX3" fmla="*/ 175916 w 312764"/>
              <a:gd name="connsiteY3" fmla="*/ 239205 h 397989"/>
              <a:gd name="connsiteX4" fmla="*/ 181201 w 312764"/>
              <a:gd name="connsiteY4" fmla="*/ 249776 h 397989"/>
              <a:gd name="connsiteX5" fmla="*/ 1492 w 312764"/>
              <a:gd name="connsiteY5" fmla="*/ 1355 h 39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764" h="397989">
                <a:moveTo>
                  <a:pt x="1492" y="1355"/>
                </a:moveTo>
                <a:cubicBezTo>
                  <a:pt x="20872" y="22497"/>
                  <a:pt x="254318" y="320250"/>
                  <a:pt x="297483" y="376629"/>
                </a:cubicBezTo>
                <a:cubicBezTo>
                  <a:pt x="340648" y="433008"/>
                  <a:pt x="280745" y="362534"/>
                  <a:pt x="260484" y="339630"/>
                </a:cubicBezTo>
                <a:cubicBezTo>
                  <a:pt x="240223" y="316726"/>
                  <a:pt x="175916" y="239205"/>
                  <a:pt x="175916" y="239205"/>
                </a:cubicBezTo>
                <a:cubicBezTo>
                  <a:pt x="162702" y="224229"/>
                  <a:pt x="204986" y="286775"/>
                  <a:pt x="181201" y="249776"/>
                </a:cubicBezTo>
                <a:cubicBezTo>
                  <a:pt x="157416" y="212777"/>
                  <a:pt x="-17888" y="-19787"/>
                  <a:pt x="1492" y="13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1" name="フリーフォーム 1090">
            <a:extLst>
              <a:ext uri="{FF2B5EF4-FFF2-40B4-BE49-F238E27FC236}">
                <a16:creationId xmlns:a16="http://schemas.microsoft.com/office/drawing/2014/main" id="{70FF8509-3024-F79C-6DD9-442D158CE88F}"/>
              </a:ext>
            </a:extLst>
          </p:cNvPr>
          <p:cNvSpPr/>
          <p:nvPr/>
        </p:nvSpPr>
        <p:spPr>
          <a:xfrm>
            <a:off x="4175584" y="5888095"/>
            <a:ext cx="57161" cy="142743"/>
          </a:xfrm>
          <a:custGeom>
            <a:avLst/>
            <a:gdLst>
              <a:gd name="connsiteX0" fmla="*/ 0 w 57161"/>
              <a:gd name="connsiteY0" fmla="*/ 7 h 142743"/>
              <a:gd name="connsiteX1" fmla="*/ 52855 w 57161"/>
              <a:gd name="connsiteY1" fmla="*/ 95147 h 142743"/>
              <a:gd name="connsiteX2" fmla="*/ 52855 w 57161"/>
              <a:gd name="connsiteY2" fmla="*/ 142717 h 142743"/>
              <a:gd name="connsiteX3" fmla="*/ 52855 w 57161"/>
              <a:gd name="connsiteY3" fmla="*/ 100432 h 142743"/>
              <a:gd name="connsiteX4" fmla="*/ 0 w 57161"/>
              <a:gd name="connsiteY4" fmla="*/ 7 h 14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61" h="142743">
                <a:moveTo>
                  <a:pt x="0" y="7"/>
                </a:moveTo>
                <a:cubicBezTo>
                  <a:pt x="0" y="-874"/>
                  <a:pt x="44046" y="71362"/>
                  <a:pt x="52855" y="95147"/>
                </a:cubicBezTo>
                <a:cubicBezTo>
                  <a:pt x="61664" y="118932"/>
                  <a:pt x="52855" y="142717"/>
                  <a:pt x="52855" y="142717"/>
                </a:cubicBezTo>
                <a:cubicBezTo>
                  <a:pt x="52855" y="143598"/>
                  <a:pt x="62545" y="122455"/>
                  <a:pt x="52855" y="100432"/>
                </a:cubicBezTo>
                <a:cubicBezTo>
                  <a:pt x="43165" y="78409"/>
                  <a:pt x="0" y="888"/>
                  <a:pt x="0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2" name="フリーフォーム 1091">
            <a:extLst>
              <a:ext uri="{FF2B5EF4-FFF2-40B4-BE49-F238E27FC236}">
                <a16:creationId xmlns:a16="http://schemas.microsoft.com/office/drawing/2014/main" id="{4B7A0712-8971-03E8-EB58-2F1287BA8661}"/>
              </a:ext>
            </a:extLst>
          </p:cNvPr>
          <p:cNvSpPr/>
          <p:nvPr/>
        </p:nvSpPr>
        <p:spPr>
          <a:xfrm>
            <a:off x="4598423" y="4899704"/>
            <a:ext cx="121624" cy="370779"/>
          </a:xfrm>
          <a:custGeom>
            <a:avLst/>
            <a:gdLst>
              <a:gd name="connsiteX0" fmla="*/ 5 w 121624"/>
              <a:gd name="connsiteY0" fmla="*/ 0 h 370779"/>
              <a:gd name="connsiteX1" fmla="*/ 111001 w 121624"/>
              <a:gd name="connsiteY1" fmla="*/ 227279 h 370779"/>
              <a:gd name="connsiteX2" fmla="*/ 68717 w 121624"/>
              <a:gd name="connsiteY2" fmla="*/ 369988 h 370779"/>
              <a:gd name="connsiteX3" fmla="*/ 121572 w 121624"/>
              <a:gd name="connsiteY3" fmla="*/ 280134 h 370779"/>
              <a:gd name="connsiteX4" fmla="*/ 79288 w 121624"/>
              <a:gd name="connsiteY4" fmla="*/ 179709 h 370779"/>
              <a:gd name="connsiteX5" fmla="*/ 116287 w 121624"/>
              <a:gd name="connsiteY5" fmla="*/ 227279 h 370779"/>
              <a:gd name="connsiteX6" fmla="*/ 5 w 121624"/>
              <a:gd name="connsiteY6" fmla="*/ 0 h 37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24" h="370779">
                <a:moveTo>
                  <a:pt x="5" y="0"/>
                </a:moveTo>
                <a:cubicBezTo>
                  <a:pt x="-876" y="0"/>
                  <a:pt x="99549" y="165614"/>
                  <a:pt x="111001" y="227279"/>
                </a:cubicBezTo>
                <a:cubicBezTo>
                  <a:pt x="122453" y="288944"/>
                  <a:pt x="66955" y="361179"/>
                  <a:pt x="68717" y="369988"/>
                </a:cubicBezTo>
                <a:cubicBezTo>
                  <a:pt x="70479" y="378797"/>
                  <a:pt x="119810" y="311847"/>
                  <a:pt x="121572" y="280134"/>
                </a:cubicBezTo>
                <a:cubicBezTo>
                  <a:pt x="123334" y="248421"/>
                  <a:pt x="80169" y="188518"/>
                  <a:pt x="79288" y="179709"/>
                </a:cubicBezTo>
                <a:cubicBezTo>
                  <a:pt x="78407" y="170900"/>
                  <a:pt x="128620" y="253707"/>
                  <a:pt x="116287" y="227279"/>
                </a:cubicBezTo>
                <a:cubicBezTo>
                  <a:pt x="103954" y="200851"/>
                  <a:pt x="886" y="0"/>
                  <a:pt x="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3" name="フリーフォーム 1092">
            <a:extLst>
              <a:ext uri="{FF2B5EF4-FFF2-40B4-BE49-F238E27FC236}">
                <a16:creationId xmlns:a16="http://schemas.microsoft.com/office/drawing/2014/main" id="{57E1D410-4CAA-D680-7BF6-0E62FCA53920}"/>
              </a:ext>
            </a:extLst>
          </p:cNvPr>
          <p:cNvSpPr/>
          <p:nvPr/>
        </p:nvSpPr>
        <p:spPr>
          <a:xfrm>
            <a:off x="5104185" y="4687931"/>
            <a:ext cx="118064" cy="412628"/>
          </a:xfrm>
          <a:custGeom>
            <a:avLst/>
            <a:gdLst>
              <a:gd name="connsiteX0" fmla="*/ 117938 w 118064"/>
              <a:gd name="connsiteY0" fmla="*/ 351 h 412628"/>
              <a:gd name="connsiteX1" fmla="*/ 12227 w 118064"/>
              <a:gd name="connsiteY1" fmla="*/ 232915 h 412628"/>
              <a:gd name="connsiteX2" fmla="*/ 1655 w 118064"/>
              <a:gd name="connsiteY2" fmla="*/ 412624 h 412628"/>
              <a:gd name="connsiteX3" fmla="*/ 6941 w 118064"/>
              <a:gd name="connsiteY3" fmla="*/ 238201 h 412628"/>
              <a:gd name="connsiteX4" fmla="*/ 6941 w 118064"/>
              <a:gd name="connsiteY4" fmla="*/ 190631 h 412628"/>
              <a:gd name="connsiteX5" fmla="*/ 33369 w 118064"/>
              <a:gd name="connsiteY5" fmla="*/ 180060 h 412628"/>
              <a:gd name="connsiteX6" fmla="*/ 117938 w 118064"/>
              <a:gd name="connsiteY6" fmla="*/ 351 h 41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064" h="412628">
                <a:moveTo>
                  <a:pt x="117938" y="351"/>
                </a:moveTo>
                <a:cubicBezTo>
                  <a:pt x="114414" y="9160"/>
                  <a:pt x="31607" y="164203"/>
                  <a:pt x="12227" y="232915"/>
                </a:cubicBezTo>
                <a:cubicBezTo>
                  <a:pt x="-7153" y="301627"/>
                  <a:pt x="2536" y="411743"/>
                  <a:pt x="1655" y="412624"/>
                </a:cubicBezTo>
                <a:cubicBezTo>
                  <a:pt x="774" y="413505"/>
                  <a:pt x="6060" y="275200"/>
                  <a:pt x="6941" y="238201"/>
                </a:cubicBezTo>
                <a:cubicBezTo>
                  <a:pt x="7822" y="201202"/>
                  <a:pt x="2536" y="200321"/>
                  <a:pt x="6941" y="190631"/>
                </a:cubicBezTo>
                <a:cubicBezTo>
                  <a:pt x="11346" y="180941"/>
                  <a:pt x="16631" y="209131"/>
                  <a:pt x="33369" y="180060"/>
                </a:cubicBezTo>
                <a:cubicBezTo>
                  <a:pt x="50107" y="150989"/>
                  <a:pt x="121462" y="-8458"/>
                  <a:pt x="117938" y="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4" name="フリーフォーム 1093">
            <a:extLst>
              <a:ext uri="{FF2B5EF4-FFF2-40B4-BE49-F238E27FC236}">
                <a16:creationId xmlns:a16="http://schemas.microsoft.com/office/drawing/2014/main" id="{BE0AD7A0-6166-750B-777A-67C48954DB73}"/>
              </a:ext>
            </a:extLst>
          </p:cNvPr>
          <p:cNvSpPr/>
          <p:nvPr/>
        </p:nvSpPr>
        <p:spPr>
          <a:xfrm>
            <a:off x="5265916" y="4660516"/>
            <a:ext cx="104432" cy="309773"/>
          </a:xfrm>
          <a:custGeom>
            <a:avLst/>
            <a:gdLst>
              <a:gd name="connsiteX0" fmla="*/ 104202 w 104432"/>
              <a:gd name="connsiteY0" fmla="*/ 1338 h 309773"/>
              <a:gd name="connsiteX1" fmla="*/ 3776 w 104432"/>
              <a:gd name="connsiteY1" fmla="*/ 302615 h 309773"/>
              <a:gd name="connsiteX2" fmla="*/ 30204 w 104432"/>
              <a:gd name="connsiteY2" fmla="*/ 196904 h 309773"/>
              <a:gd name="connsiteX3" fmla="*/ 104202 w 104432"/>
              <a:gd name="connsiteY3" fmla="*/ 1338 h 30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32" h="309773">
                <a:moveTo>
                  <a:pt x="104202" y="1338"/>
                </a:moveTo>
                <a:cubicBezTo>
                  <a:pt x="99797" y="18956"/>
                  <a:pt x="16109" y="270021"/>
                  <a:pt x="3776" y="302615"/>
                </a:cubicBezTo>
                <a:cubicBezTo>
                  <a:pt x="-8557" y="335209"/>
                  <a:pt x="11704" y="248879"/>
                  <a:pt x="30204" y="196904"/>
                </a:cubicBezTo>
                <a:cubicBezTo>
                  <a:pt x="48703" y="144929"/>
                  <a:pt x="108607" y="-16280"/>
                  <a:pt x="104202" y="13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5" name="フリーフォーム 1094">
            <a:extLst>
              <a:ext uri="{FF2B5EF4-FFF2-40B4-BE49-F238E27FC236}">
                <a16:creationId xmlns:a16="http://schemas.microsoft.com/office/drawing/2014/main" id="{86970790-23A1-12C1-283E-D577D8D78F4A}"/>
              </a:ext>
            </a:extLst>
          </p:cNvPr>
          <p:cNvSpPr/>
          <p:nvPr/>
        </p:nvSpPr>
        <p:spPr>
          <a:xfrm>
            <a:off x="4122374" y="4672013"/>
            <a:ext cx="294241" cy="141638"/>
          </a:xfrm>
          <a:custGeom>
            <a:avLst/>
            <a:gdLst>
              <a:gd name="connsiteX0" fmla="*/ 354 w 294241"/>
              <a:gd name="connsiteY0" fmla="*/ 412 h 141638"/>
              <a:gd name="connsiteX1" fmla="*/ 280488 w 294241"/>
              <a:gd name="connsiteY1" fmla="*/ 137837 h 141638"/>
              <a:gd name="connsiteX2" fmla="*/ 254061 w 294241"/>
              <a:gd name="connsiteY2" fmla="*/ 106123 h 141638"/>
              <a:gd name="connsiteX3" fmla="*/ 222347 w 294241"/>
              <a:gd name="connsiteY3" fmla="*/ 95552 h 141638"/>
              <a:gd name="connsiteX4" fmla="*/ 354 w 294241"/>
              <a:gd name="connsiteY4" fmla="*/ 412 h 14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241" h="141638">
                <a:moveTo>
                  <a:pt x="354" y="412"/>
                </a:moveTo>
                <a:cubicBezTo>
                  <a:pt x="10044" y="7460"/>
                  <a:pt x="280488" y="137837"/>
                  <a:pt x="280488" y="137837"/>
                </a:cubicBezTo>
                <a:cubicBezTo>
                  <a:pt x="322772" y="155455"/>
                  <a:pt x="254061" y="106123"/>
                  <a:pt x="254061" y="106123"/>
                </a:cubicBezTo>
                <a:cubicBezTo>
                  <a:pt x="244371" y="99076"/>
                  <a:pt x="261989" y="112289"/>
                  <a:pt x="222347" y="95552"/>
                </a:cubicBezTo>
                <a:cubicBezTo>
                  <a:pt x="182705" y="78815"/>
                  <a:pt x="-9336" y="-6636"/>
                  <a:pt x="354" y="4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6" name="フリーフォーム 1095">
            <a:extLst>
              <a:ext uri="{FF2B5EF4-FFF2-40B4-BE49-F238E27FC236}">
                <a16:creationId xmlns:a16="http://schemas.microsoft.com/office/drawing/2014/main" id="{34AB47C1-3135-15F2-E2AD-0B451B4ABE1D}"/>
              </a:ext>
            </a:extLst>
          </p:cNvPr>
          <p:cNvSpPr/>
          <p:nvPr/>
        </p:nvSpPr>
        <p:spPr>
          <a:xfrm>
            <a:off x="5581479" y="4504677"/>
            <a:ext cx="343764" cy="67373"/>
          </a:xfrm>
          <a:custGeom>
            <a:avLst/>
            <a:gdLst>
              <a:gd name="connsiteX0" fmla="*/ 61 w 343764"/>
              <a:gd name="connsiteY0" fmla="*/ 67323 h 67373"/>
              <a:gd name="connsiteX1" fmla="*/ 227339 w 343764"/>
              <a:gd name="connsiteY1" fmla="*/ 14468 h 67373"/>
              <a:gd name="connsiteX2" fmla="*/ 343622 w 343764"/>
              <a:gd name="connsiteY2" fmla="*/ 9182 h 67373"/>
              <a:gd name="connsiteX3" fmla="*/ 206197 w 343764"/>
              <a:gd name="connsiteY3" fmla="*/ 3896 h 67373"/>
              <a:gd name="connsiteX4" fmla="*/ 61 w 343764"/>
              <a:gd name="connsiteY4" fmla="*/ 67323 h 6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64" h="67373">
                <a:moveTo>
                  <a:pt x="61" y="67323"/>
                </a:moveTo>
                <a:cubicBezTo>
                  <a:pt x="3585" y="69085"/>
                  <a:pt x="170079" y="24158"/>
                  <a:pt x="227339" y="14468"/>
                </a:cubicBezTo>
                <a:cubicBezTo>
                  <a:pt x="284599" y="4778"/>
                  <a:pt x="347146" y="10944"/>
                  <a:pt x="343622" y="9182"/>
                </a:cubicBezTo>
                <a:cubicBezTo>
                  <a:pt x="340098" y="7420"/>
                  <a:pt x="266100" y="-6675"/>
                  <a:pt x="206197" y="3896"/>
                </a:cubicBezTo>
                <a:cubicBezTo>
                  <a:pt x="146294" y="14467"/>
                  <a:pt x="-3463" y="65561"/>
                  <a:pt x="61" y="673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7" name="フリーフォーム 1096">
            <a:extLst>
              <a:ext uri="{FF2B5EF4-FFF2-40B4-BE49-F238E27FC236}">
                <a16:creationId xmlns:a16="http://schemas.microsoft.com/office/drawing/2014/main" id="{93F6674A-4CDA-BA08-5CC6-D428C92BF9F8}"/>
              </a:ext>
            </a:extLst>
          </p:cNvPr>
          <p:cNvSpPr/>
          <p:nvPr/>
        </p:nvSpPr>
        <p:spPr>
          <a:xfrm>
            <a:off x="3607535" y="4809017"/>
            <a:ext cx="82080" cy="370625"/>
          </a:xfrm>
          <a:custGeom>
            <a:avLst/>
            <a:gdLst>
              <a:gd name="connsiteX0" fmla="*/ 81778 w 82080"/>
              <a:gd name="connsiteY0" fmla="*/ 833 h 370625"/>
              <a:gd name="connsiteX1" fmla="*/ 2495 w 82080"/>
              <a:gd name="connsiteY1" fmla="*/ 365536 h 370625"/>
              <a:gd name="connsiteX2" fmla="*/ 18352 w 82080"/>
              <a:gd name="connsiteY2" fmla="*/ 217540 h 370625"/>
              <a:gd name="connsiteX3" fmla="*/ 2495 w 82080"/>
              <a:gd name="connsiteY3" fmla="*/ 265110 h 370625"/>
              <a:gd name="connsiteX4" fmla="*/ 28923 w 82080"/>
              <a:gd name="connsiteY4" fmla="*/ 265110 h 370625"/>
              <a:gd name="connsiteX5" fmla="*/ 81778 w 82080"/>
              <a:gd name="connsiteY5" fmla="*/ 833 h 3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80" h="370625">
                <a:moveTo>
                  <a:pt x="81778" y="833"/>
                </a:moveTo>
                <a:cubicBezTo>
                  <a:pt x="77373" y="17571"/>
                  <a:pt x="13066" y="329418"/>
                  <a:pt x="2495" y="365536"/>
                </a:cubicBezTo>
                <a:cubicBezTo>
                  <a:pt x="-8076" y="401654"/>
                  <a:pt x="18352" y="234278"/>
                  <a:pt x="18352" y="217540"/>
                </a:cubicBezTo>
                <a:cubicBezTo>
                  <a:pt x="18352" y="200802"/>
                  <a:pt x="733" y="257182"/>
                  <a:pt x="2495" y="265110"/>
                </a:cubicBezTo>
                <a:cubicBezTo>
                  <a:pt x="4257" y="273038"/>
                  <a:pt x="16590" y="305633"/>
                  <a:pt x="28923" y="265110"/>
                </a:cubicBezTo>
                <a:cubicBezTo>
                  <a:pt x="41256" y="224588"/>
                  <a:pt x="86183" y="-15905"/>
                  <a:pt x="81778" y="8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8" name="フリーフォーム 1097">
            <a:extLst>
              <a:ext uri="{FF2B5EF4-FFF2-40B4-BE49-F238E27FC236}">
                <a16:creationId xmlns:a16="http://schemas.microsoft.com/office/drawing/2014/main" id="{9211F54B-A3CB-FA36-99A0-7D0A90AA4B52}"/>
              </a:ext>
            </a:extLst>
          </p:cNvPr>
          <p:cNvSpPr/>
          <p:nvPr/>
        </p:nvSpPr>
        <p:spPr>
          <a:xfrm>
            <a:off x="5956768" y="5808811"/>
            <a:ext cx="73416" cy="243149"/>
          </a:xfrm>
          <a:custGeom>
            <a:avLst/>
            <a:gdLst>
              <a:gd name="connsiteX0" fmla="*/ 46 w 73416"/>
              <a:gd name="connsiteY0" fmla="*/ 7 h 243149"/>
              <a:gd name="connsiteX1" fmla="*/ 58187 w 73416"/>
              <a:gd name="connsiteY1" fmla="*/ 116290 h 243149"/>
              <a:gd name="connsiteX2" fmla="*/ 63472 w 73416"/>
              <a:gd name="connsiteY2" fmla="*/ 243143 h 243149"/>
              <a:gd name="connsiteX3" fmla="*/ 68758 w 73416"/>
              <a:gd name="connsiteY3" fmla="*/ 111004 h 243149"/>
              <a:gd name="connsiteX4" fmla="*/ 46 w 73416"/>
              <a:gd name="connsiteY4" fmla="*/ 7 h 24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16" h="243149">
                <a:moveTo>
                  <a:pt x="46" y="7"/>
                </a:moveTo>
                <a:cubicBezTo>
                  <a:pt x="-1716" y="888"/>
                  <a:pt x="47616" y="75767"/>
                  <a:pt x="58187" y="116290"/>
                </a:cubicBezTo>
                <a:cubicBezTo>
                  <a:pt x="68758" y="156813"/>
                  <a:pt x="61710" y="244024"/>
                  <a:pt x="63472" y="243143"/>
                </a:cubicBezTo>
                <a:cubicBezTo>
                  <a:pt x="65234" y="242262"/>
                  <a:pt x="81091" y="149765"/>
                  <a:pt x="68758" y="111004"/>
                </a:cubicBezTo>
                <a:cubicBezTo>
                  <a:pt x="56425" y="72243"/>
                  <a:pt x="1808" y="-874"/>
                  <a:pt x="46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9" name="フリーフォーム 1098">
            <a:extLst>
              <a:ext uri="{FF2B5EF4-FFF2-40B4-BE49-F238E27FC236}">
                <a16:creationId xmlns:a16="http://schemas.microsoft.com/office/drawing/2014/main" id="{B46DA746-9F0A-7C39-6932-D0438D0FD584}"/>
              </a:ext>
            </a:extLst>
          </p:cNvPr>
          <p:cNvSpPr/>
          <p:nvPr/>
        </p:nvSpPr>
        <p:spPr>
          <a:xfrm>
            <a:off x="5966673" y="6479341"/>
            <a:ext cx="148920" cy="356270"/>
          </a:xfrm>
          <a:custGeom>
            <a:avLst/>
            <a:gdLst>
              <a:gd name="connsiteX0" fmla="*/ 148707 w 148920"/>
              <a:gd name="connsiteY0" fmla="*/ 742 h 356270"/>
              <a:gd name="connsiteX1" fmla="*/ 5998 w 148920"/>
              <a:gd name="connsiteY1" fmla="*/ 344303 h 356270"/>
              <a:gd name="connsiteX2" fmla="*/ 37711 w 148920"/>
              <a:gd name="connsiteY2" fmla="*/ 254449 h 356270"/>
              <a:gd name="connsiteX3" fmla="*/ 148707 w 148920"/>
              <a:gd name="connsiteY3" fmla="*/ 742 h 35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920" h="356270">
                <a:moveTo>
                  <a:pt x="148707" y="742"/>
                </a:moveTo>
                <a:cubicBezTo>
                  <a:pt x="143421" y="15718"/>
                  <a:pt x="24497" y="302019"/>
                  <a:pt x="5998" y="344303"/>
                </a:cubicBezTo>
                <a:cubicBezTo>
                  <a:pt x="-12501" y="386587"/>
                  <a:pt x="15688" y="307305"/>
                  <a:pt x="37711" y="254449"/>
                </a:cubicBezTo>
                <a:cubicBezTo>
                  <a:pt x="59734" y="201593"/>
                  <a:pt x="153993" y="-14234"/>
                  <a:pt x="148707" y="7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0" name="フリーフォーム 1099">
            <a:extLst>
              <a:ext uri="{FF2B5EF4-FFF2-40B4-BE49-F238E27FC236}">
                <a16:creationId xmlns:a16="http://schemas.microsoft.com/office/drawing/2014/main" id="{8FFE1891-D779-501C-BF85-7A48E7F94FDD}"/>
              </a:ext>
            </a:extLst>
          </p:cNvPr>
          <p:cNvSpPr/>
          <p:nvPr/>
        </p:nvSpPr>
        <p:spPr>
          <a:xfrm>
            <a:off x="6078871" y="6575010"/>
            <a:ext cx="517528" cy="782724"/>
          </a:xfrm>
          <a:custGeom>
            <a:avLst/>
            <a:gdLst>
              <a:gd name="connsiteX0" fmla="*/ 517494 w 517528"/>
              <a:gd name="connsiteY0" fmla="*/ 213 h 782724"/>
              <a:gd name="connsiteX1" fmla="*/ 348357 w 517528"/>
              <a:gd name="connsiteY1" fmla="*/ 428343 h 782724"/>
              <a:gd name="connsiteX2" fmla="*/ 374784 w 517528"/>
              <a:gd name="connsiteY2" fmla="*/ 375487 h 782724"/>
              <a:gd name="connsiteX3" fmla="*/ 4796 w 517528"/>
              <a:gd name="connsiteY3" fmla="*/ 777189 h 782724"/>
              <a:gd name="connsiteX4" fmla="*/ 179219 w 517528"/>
              <a:gd name="connsiteY4" fmla="*/ 592195 h 782724"/>
              <a:gd name="connsiteX5" fmla="*/ 395927 w 517528"/>
              <a:gd name="connsiteY5" fmla="*/ 349059 h 782724"/>
              <a:gd name="connsiteX6" fmla="*/ 332500 w 517528"/>
              <a:gd name="connsiteY6" fmla="*/ 370202 h 782724"/>
              <a:gd name="connsiteX7" fmla="*/ 517494 w 517528"/>
              <a:gd name="connsiteY7" fmla="*/ 213 h 78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28" h="782724">
                <a:moveTo>
                  <a:pt x="517494" y="213"/>
                </a:moveTo>
                <a:cubicBezTo>
                  <a:pt x="520137" y="9903"/>
                  <a:pt x="372142" y="365797"/>
                  <a:pt x="348357" y="428343"/>
                </a:cubicBezTo>
                <a:cubicBezTo>
                  <a:pt x="324572" y="490889"/>
                  <a:pt x="432044" y="317346"/>
                  <a:pt x="374784" y="375487"/>
                </a:cubicBezTo>
                <a:cubicBezTo>
                  <a:pt x="317524" y="433628"/>
                  <a:pt x="37390" y="741071"/>
                  <a:pt x="4796" y="777189"/>
                </a:cubicBezTo>
                <a:cubicBezTo>
                  <a:pt x="-27798" y="813307"/>
                  <a:pt x="114030" y="663550"/>
                  <a:pt x="179219" y="592195"/>
                </a:cubicBezTo>
                <a:cubicBezTo>
                  <a:pt x="244408" y="520840"/>
                  <a:pt x="370380" y="386058"/>
                  <a:pt x="395927" y="349059"/>
                </a:cubicBezTo>
                <a:cubicBezTo>
                  <a:pt x="421474" y="312060"/>
                  <a:pt x="310477" y="427462"/>
                  <a:pt x="332500" y="370202"/>
                </a:cubicBezTo>
                <a:cubicBezTo>
                  <a:pt x="354523" y="312942"/>
                  <a:pt x="514851" y="-9477"/>
                  <a:pt x="517494" y="2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1" name="フリーフォーム 1100">
            <a:extLst>
              <a:ext uri="{FF2B5EF4-FFF2-40B4-BE49-F238E27FC236}">
                <a16:creationId xmlns:a16="http://schemas.microsoft.com/office/drawing/2014/main" id="{23847242-0BA2-E446-1F83-17B40D548AB5}"/>
              </a:ext>
            </a:extLst>
          </p:cNvPr>
          <p:cNvSpPr/>
          <p:nvPr/>
        </p:nvSpPr>
        <p:spPr>
          <a:xfrm>
            <a:off x="5137308" y="7368053"/>
            <a:ext cx="951772" cy="449612"/>
          </a:xfrm>
          <a:custGeom>
            <a:avLst/>
            <a:gdLst>
              <a:gd name="connsiteX0" fmla="*/ 246 w 951772"/>
              <a:gd name="connsiteY0" fmla="*/ 449274 h 449612"/>
              <a:gd name="connsiteX1" fmla="*/ 438946 w 951772"/>
              <a:gd name="connsiteY1" fmla="*/ 216710 h 449612"/>
              <a:gd name="connsiteX2" fmla="*/ 370234 w 951772"/>
              <a:gd name="connsiteY2" fmla="*/ 295993 h 449612"/>
              <a:gd name="connsiteX3" fmla="*/ 951645 w 951772"/>
              <a:gd name="connsiteY3" fmla="*/ 2 h 449612"/>
              <a:gd name="connsiteX4" fmla="*/ 423090 w 951772"/>
              <a:gd name="connsiteY4" fmla="*/ 290708 h 449612"/>
              <a:gd name="connsiteX5" fmla="*/ 428375 w 951772"/>
              <a:gd name="connsiteY5" fmla="*/ 258994 h 449612"/>
              <a:gd name="connsiteX6" fmla="*/ 343806 w 951772"/>
              <a:gd name="connsiteY6" fmla="*/ 290708 h 449612"/>
              <a:gd name="connsiteX7" fmla="*/ 375520 w 951772"/>
              <a:gd name="connsiteY7" fmla="*/ 269565 h 449612"/>
              <a:gd name="connsiteX8" fmla="*/ 246 w 951772"/>
              <a:gd name="connsiteY8" fmla="*/ 449274 h 44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1772" h="449612">
                <a:moveTo>
                  <a:pt x="246" y="449274"/>
                </a:moveTo>
                <a:cubicBezTo>
                  <a:pt x="10817" y="440465"/>
                  <a:pt x="377281" y="242257"/>
                  <a:pt x="438946" y="216710"/>
                </a:cubicBezTo>
                <a:cubicBezTo>
                  <a:pt x="500611" y="191163"/>
                  <a:pt x="284784" y="332111"/>
                  <a:pt x="370234" y="295993"/>
                </a:cubicBezTo>
                <a:cubicBezTo>
                  <a:pt x="455684" y="259875"/>
                  <a:pt x="942836" y="883"/>
                  <a:pt x="951645" y="2"/>
                </a:cubicBezTo>
                <a:cubicBezTo>
                  <a:pt x="960454" y="-879"/>
                  <a:pt x="510302" y="247543"/>
                  <a:pt x="423090" y="290708"/>
                </a:cubicBezTo>
                <a:cubicBezTo>
                  <a:pt x="335878" y="333873"/>
                  <a:pt x="441589" y="258994"/>
                  <a:pt x="428375" y="258994"/>
                </a:cubicBezTo>
                <a:cubicBezTo>
                  <a:pt x="415161" y="258994"/>
                  <a:pt x="352615" y="288946"/>
                  <a:pt x="343806" y="290708"/>
                </a:cubicBezTo>
                <a:cubicBezTo>
                  <a:pt x="334997" y="292470"/>
                  <a:pt x="429256" y="246661"/>
                  <a:pt x="375520" y="269565"/>
                </a:cubicBezTo>
                <a:cubicBezTo>
                  <a:pt x="321784" y="292469"/>
                  <a:pt x="-10325" y="458083"/>
                  <a:pt x="246" y="4492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2" name="フリーフォーム 1101">
            <a:extLst>
              <a:ext uri="{FF2B5EF4-FFF2-40B4-BE49-F238E27FC236}">
                <a16:creationId xmlns:a16="http://schemas.microsoft.com/office/drawing/2014/main" id="{4B193F10-B9EB-A483-7DCF-65BA92739294}"/>
              </a:ext>
            </a:extLst>
          </p:cNvPr>
          <p:cNvSpPr/>
          <p:nvPr/>
        </p:nvSpPr>
        <p:spPr>
          <a:xfrm>
            <a:off x="6466298" y="5854383"/>
            <a:ext cx="15187" cy="478687"/>
          </a:xfrm>
          <a:custGeom>
            <a:avLst/>
            <a:gdLst>
              <a:gd name="connsiteX0" fmla="*/ 14935 w 15187"/>
              <a:gd name="connsiteY0" fmla="*/ 317 h 478687"/>
              <a:gd name="connsiteX1" fmla="*/ 10702 w 15187"/>
              <a:gd name="connsiteY1" fmla="*/ 347450 h 478687"/>
              <a:gd name="connsiteX2" fmla="*/ 10702 w 15187"/>
              <a:gd name="connsiteY2" fmla="*/ 283950 h 478687"/>
              <a:gd name="connsiteX3" fmla="*/ 2235 w 15187"/>
              <a:gd name="connsiteY3" fmla="*/ 478684 h 478687"/>
              <a:gd name="connsiteX4" fmla="*/ 2235 w 15187"/>
              <a:gd name="connsiteY4" fmla="*/ 288184 h 478687"/>
              <a:gd name="connsiteX5" fmla="*/ 14935 w 15187"/>
              <a:gd name="connsiteY5" fmla="*/ 317 h 47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87" h="478687">
                <a:moveTo>
                  <a:pt x="14935" y="317"/>
                </a:moveTo>
                <a:cubicBezTo>
                  <a:pt x="16346" y="10195"/>
                  <a:pt x="11407" y="300178"/>
                  <a:pt x="10702" y="347450"/>
                </a:cubicBezTo>
                <a:cubicBezTo>
                  <a:pt x="9997" y="394722"/>
                  <a:pt x="12113" y="262078"/>
                  <a:pt x="10702" y="283950"/>
                </a:cubicBezTo>
                <a:cubicBezTo>
                  <a:pt x="9291" y="305822"/>
                  <a:pt x="3646" y="477978"/>
                  <a:pt x="2235" y="478684"/>
                </a:cubicBezTo>
                <a:cubicBezTo>
                  <a:pt x="824" y="479390"/>
                  <a:pt x="-1998" y="362267"/>
                  <a:pt x="2235" y="288184"/>
                </a:cubicBezTo>
                <a:cubicBezTo>
                  <a:pt x="6468" y="214101"/>
                  <a:pt x="13524" y="-9561"/>
                  <a:pt x="14935" y="3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3" name="フリーフォーム 1102">
            <a:extLst>
              <a:ext uri="{FF2B5EF4-FFF2-40B4-BE49-F238E27FC236}">
                <a16:creationId xmlns:a16="http://schemas.microsoft.com/office/drawing/2014/main" id="{A61CC937-083D-3F5C-31E9-A35B9B4CC5C5}"/>
              </a:ext>
            </a:extLst>
          </p:cNvPr>
          <p:cNvSpPr/>
          <p:nvPr/>
        </p:nvSpPr>
        <p:spPr>
          <a:xfrm>
            <a:off x="4673557" y="3043698"/>
            <a:ext cx="424946" cy="72098"/>
          </a:xfrm>
          <a:custGeom>
            <a:avLst/>
            <a:gdLst>
              <a:gd name="connsiteX0" fmla="*/ 43 w 424946"/>
              <a:gd name="connsiteY0" fmla="*/ 72035 h 72098"/>
              <a:gd name="connsiteX1" fmla="*/ 266743 w 424946"/>
              <a:gd name="connsiteY1" fmla="*/ 4302 h 72098"/>
              <a:gd name="connsiteX2" fmla="*/ 423376 w 424946"/>
              <a:gd name="connsiteY2" fmla="*/ 8535 h 72098"/>
              <a:gd name="connsiteX3" fmla="*/ 342943 w 424946"/>
              <a:gd name="connsiteY3" fmla="*/ 69 h 72098"/>
              <a:gd name="connsiteX4" fmla="*/ 270976 w 424946"/>
              <a:gd name="connsiteY4" fmla="*/ 4302 h 72098"/>
              <a:gd name="connsiteX5" fmla="*/ 249810 w 424946"/>
              <a:gd name="connsiteY5" fmla="*/ 25469 h 72098"/>
              <a:gd name="connsiteX6" fmla="*/ 245576 w 424946"/>
              <a:gd name="connsiteY6" fmla="*/ 17002 h 72098"/>
              <a:gd name="connsiteX7" fmla="*/ 43 w 424946"/>
              <a:gd name="connsiteY7" fmla="*/ 72035 h 7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946" h="72098">
                <a:moveTo>
                  <a:pt x="43" y="72035"/>
                </a:moveTo>
                <a:cubicBezTo>
                  <a:pt x="3571" y="69918"/>
                  <a:pt x="196188" y="14885"/>
                  <a:pt x="266743" y="4302"/>
                </a:cubicBezTo>
                <a:cubicBezTo>
                  <a:pt x="337298" y="-6281"/>
                  <a:pt x="410676" y="9240"/>
                  <a:pt x="423376" y="8535"/>
                </a:cubicBezTo>
                <a:cubicBezTo>
                  <a:pt x="436076" y="7830"/>
                  <a:pt x="368343" y="774"/>
                  <a:pt x="342943" y="69"/>
                </a:cubicBezTo>
                <a:cubicBezTo>
                  <a:pt x="317543" y="-637"/>
                  <a:pt x="270976" y="4302"/>
                  <a:pt x="270976" y="4302"/>
                </a:cubicBezTo>
                <a:cubicBezTo>
                  <a:pt x="255454" y="8535"/>
                  <a:pt x="249810" y="25469"/>
                  <a:pt x="249810" y="25469"/>
                </a:cubicBezTo>
                <a:cubicBezTo>
                  <a:pt x="245577" y="27586"/>
                  <a:pt x="281559" y="11358"/>
                  <a:pt x="245576" y="17002"/>
                </a:cubicBezTo>
                <a:cubicBezTo>
                  <a:pt x="209593" y="22646"/>
                  <a:pt x="-3485" y="74152"/>
                  <a:pt x="43" y="720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4" name="フリーフォーム 1103">
            <a:extLst>
              <a:ext uri="{FF2B5EF4-FFF2-40B4-BE49-F238E27FC236}">
                <a16:creationId xmlns:a16="http://schemas.microsoft.com/office/drawing/2014/main" id="{7EF49FC1-C493-6531-8D8D-90ED0CACF0C1}"/>
              </a:ext>
            </a:extLst>
          </p:cNvPr>
          <p:cNvSpPr/>
          <p:nvPr/>
        </p:nvSpPr>
        <p:spPr>
          <a:xfrm>
            <a:off x="6104817" y="3622385"/>
            <a:ext cx="131151" cy="474590"/>
          </a:xfrm>
          <a:custGeom>
            <a:avLst/>
            <a:gdLst>
              <a:gd name="connsiteX0" fmla="*/ 708 w 131151"/>
              <a:gd name="connsiteY0" fmla="*/ 1878 h 474590"/>
              <a:gd name="connsiteX1" fmla="*/ 129296 w 131151"/>
              <a:gd name="connsiteY1" fmla="*/ 468603 h 474590"/>
              <a:gd name="connsiteX2" fmla="*/ 76908 w 131151"/>
              <a:gd name="connsiteY2" fmla="*/ 268578 h 474590"/>
              <a:gd name="connsiteX3" fmla="*/ 76908 w 131151"/>
              <a:gd name="connsiteY3" fmla="*/ 301915 h 474590"/>
              <a:gd name="connsiteX4" fmla="*/ 708 w 131151"/>
              <a:gd name="connsiteY4" fmla="*/ 1878 h 47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51" h="474590">
                <a:moveTo>
                  <a:pt x="708" y="1878"/>
                </a:moveTo>
                <a:cubicBezTo>
                  <a:pt x="9439" y="29659"/>
                  <a:pt x="116596" y="424153"/>
                  <a:pt x="129296" y="468603"/>
                </a:cubicBezTo>
                <a:cubicBezTo>
                  <a:pt x="141996" y="513053"/>
                  <a:pt x="85639" y="296359"/>
                  <a:pt x="76908" y="268578"/>
                </a:cubicBezTo>
                <a:cubicBezTo>
                  <a:pt x="68177" y="240797"/>
                  <a:pt x="87227" y="340809"/>
                  <a:pt x="76908" y="301915"/>
                </a:cubicBezTo>
                <a:cubicBezTo>
                  <a:pt x="66589" y="263021"/>
                  <a:pt x="-8023" y="-25903"/>
                  <a:pt x="708" y="18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5" name="フリーフォーム 1104">
            <a:extLst>
              <a:ext uri="{FF2B5EF4-FFF2-40B4-BE49-F238E27FC236}">
                <a16:creationId xmlns:a16="http://schemas.microsoft.com/office/drawing/2014/main" id="{BE67CFBB-385E-E7F3-744F-AB644A0AD32E}"/>
              </a:ext>
            </a:extLst>
          </p:cNvPr>
          <p:cNvSpPr/>
          <p:nvPr/>
        </p:nvSpPr>
        <p:spPr>
          <a:xfrm>
            <a:off x="4814136" y="2542882"/>
            <a:ext cx="925644" cy="421664"/>
          </a:xfrm>
          <a:custGeom>
            <a:avLst/>
            <a:gdLst>
              <a:gd name="connsiteX0" fmla="*/ 581777 w 925644"/>
              <a:gd name="connsiteY0" fmla="*/ 419393 h 421664"/>
              <a:gd name="connsiteX1" fmla="*/ 276977 w 925644"/>
              <a:gd name="connsiteY1" fmla="*/ 200318 h 421664"/>
              <a:gd name="connsiteX2" fmla="*/ 752 w 925644"/>
              <a:gd name="connsiteY2" fmla="*/ 90781 h 421664"/>
              <a:gd name="connsiteX3" fmla="*/ 191252 w 925644"/>
              <a:gd name="connsiteY3" fmla="*/ 133643 h 421664"/>
              <a:gd name="connsiteX4" fmla="*/ 67427 w 925644"/>
              <a:gd name="connsiteY4" fmla="*/ 293 h 421664"/>
              <a:gd name="connsiteX5" fmla="*/ 215064 w 925644"/>
              <a:gd name="connsiteY5" fmla="*/ 176506 h 421664"/>
              <a:gd name="connsiteX6" fmla="*/ 119814 w 925644"/>
              <a:gd name="connsiteY6" fmla="*/ 38393 h 421664"/>
              <a:gd name="connsiteX7" fmla="*/ 300789 w 925644"/>
              <a:gd name="connsiteY7" fmla="*/ 209843 h 421664"/>
              <a:gd name="connsiteX8" fmla="*/ 496052 w 925644"/>
              <a:gd name="connsiteY8" fmla="*/ 295568 h 421664"/>
              <a:gd name="connsiteX9" fmla="*/ 538914 w 925644"/>
              <a:gd name="connsiteY9" fmla="*/ 224131 h 421664"/>
              <a:gd name="connsiteX10" fmla="*/ 924677 w 925644"/>
              <a:gd name="connsiteY10" fmla="*/ 124118 h 421664"/>
              <a:gd name="connsiteX11" fmla="*/ 643689 w 925644"/>
              <a:gd name="connsiteY11" fmla="*/ 195556 h 421664"/>
              <a:gd name="connsiteX12" fmla="*/ 477002 w 925644"/>
              <a:gd name="connsiteY12" fmla="*/ 233656 h 421664"/>
              <a:gd name="connsiteX13" fmla="*/ 496052 w 925644"/>
              <a:gd name="connsiteY13" fmla="*/ 309856 h 421664"/>
              <a:gd name="connsiteX14" fmla="*/ 581777 w 925644"/>
              <a:gd name="connsiteY14" fmla="*/ 419393 h 42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25644" h="421664">
                <a:moveTo>
                  <a:pt x="581777" y="419393"/>
                </a:moveTo>
                <a:cubicBezTo>
                  <a:pt x="545264" y="401137"/>
                  <a:pt x="373814" y="255087"/>
                  <a:pt x="276977" y="200318"/>
                </a:cubicBezTo>
                <a:cubicBezTo>
                  <a:pt x="180140" y="145549"/>
                  <a:pt x="15039" y="101893"/>
                  <a:pt x="752" y="90781"/>
                </a:cubicBezTo>
                <a:cubicBezTo>
                  <a:pt x="-13536" y="79668"/>
                  <a:pt x="180139" y="148724"/>
                  <a:pt x="191252" y="133643"/>
                </a:cubicBezTo>
                <a:cubicBezTo>
                  <a:pt x="202365" y="118562"/>
                  <a:pt x="63458" y="-6851"/>
                  <a:pt x="67427" y="293"/>
                </a:cubicBezTo>
                <a:cubicBezTo>
                  <a:pt x="71396" y="7437"/>
                  <a:pt x="206333" y="170156"/>
                  <a:pt x="215064" y="176506"/>
                </a:cubicBezTo>
                <a:cubicBezTo>
                  <a:pt x="223795" y="182856"/>
                  <a:pt x="105526" y="32837"/>
                  <a:pt x="119814" y="38393"/>
                </a:cubicBezTo>
                <a:cubicBezTo>
                  <a:pt x="134101" y="43949"/>
                  <a:pt x="238083" y="166981"/>
                  <a:pt x="300789" y="209843"/>
                </a:cubicBezTo>
                <a:cubicBezTo>
                  <a:pt x="363495" y="252705"/>
                  <a:pt x="456364" y="293187"/>
                  <a:pt x="496052" y="295568"/>
                </a:cubicBezTo>
                <a:cubicBezTo>
                  <a:pt x="535739" y="297949"/>
                  <a:pt x="467476" y="252706"/>
                  <a:pt x="538914" y="224131"/>
                </a:cubicBezTo>
                <a:cubicBezTo>
                  <a:pt x="610352" y="195556"/>
                  <a:pt x="907214" y="128881"/>
                  <a:pt x="924677" y="124118"/>
                </a:cubicBezTo>
                <a:cubicBezTo>
                  <a:pt x="942140" y="119355"/>
                  <a:pt x="718301" y="177300"/>
                  <a:pt x="643689" y="195556"/>
                </a:cubicBezTo>
                <a:cubicBezTo>
                  <a:pt x="569077" y="213812"/>
                  <a:pt x="501608" y="214606"/>
                  <a:pt x="477002" y="233656"/>
                </a:cubicBezTo>
                <a:cubicBezTo>
                  <a:pt x="452396" y="252706"/>
                  <a:pt x="474621" y="278900"/>
                  <a:pt x="496052" y="309856"/>
                </a:cubicBezTo>
                <a:cubicBezTo>
                  <a:pt x="517483" y="340812"/>
                  <a:pt x="618290" y="437649"/>
                  <a:pt x="581777" y="4193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6" name="フリーフォーム 1105">
            <a:extLst>
              <a:ext uri="{FF2B5EF4-FFF2-40B4-BE49-F238E27FC236}">
                <a16:creationId xmlns:a16="http://schemas.microsoft.com/office/drawing/2014/main" id="{B6E2BA3B-F05C-5858-BC27-04088BCB87AA}"/>
              </a:ext>
            </a:extLst>
          </p:cNvPr>
          <p:cNvSpPr/>
          <p:nvPr/>
        </p:nvSpPr>
        <p:spPr>
          <a:xfrm>
            <a:off x="3960867" y="2718900"/>
            <a:ext cx="1330455" cy="370864"/>
          </a:xfrm>
          <a:custGeom>
            <a:avLst/>
            <a:gdLst>
              <a:gd name="connsiteX0" fmla="*/ 1330271 w 1330455"/>
              <a:gd name="connsiteY0" fmla="*/ 205275 h 370864"/>
              <a:gd name="connsiteX1" fmla="*/ 1001658 w 1330455"/>
              <a:gd name="connsiteY1" fmla="*/ 86213 h 370864"/>
              <a:gd name="connsiteX2" fmla="*/ 377771 w 1330455"/>
              <a:gd name="connsiteY2" fmla="*/ 119550 h 370864"/>
              <a:gd name="connsiteX3" fmla="*/ 830208 w 1330455"/>
              <a:gd name="connsiteY3" fmla="*/ 95738 h 370864"/>
              <a:gd name="connsiteX4" fmla="*/ 34871 w 1330455"/>
              <a:gd name="connsiteY4" fmla="*/ 362438 h 370864"/>
              <a:gd name="connsiteX5" fmla="*/ 215846 w 1330455"/>
              <a:gd name="connsiteY5" fmla="*/ 291000 h 370864"/>
              <a:gd name="connsiteX6" fmla="*/ 882596 w 1330455"/>
              <a:gd name="connsiteY6" fmla="*/ 157650 h 370864"/>
              <a:gd name="connsiteX7" fmla="*/ 625421 w 1330455"/>
              <a:gd name="connsiteY7" fmla="*/ 181463 h 370864"/>
              <a:gd name="connsiteX8" fmla="*/ 944508 w 1330455"/>
              <a:gd name="connsiteY8" fmla="*/ 81450 h 370864"/>
              <a:gd name="connsiteX9" fmla="*/ 492071 w 1330455"/>
              <a:gd name="connsiteY9" fmla="*/ 488 h 370864"/>
              <a:gd name="connsiteX10" fmla="*/ 1087383 w 1330455"/>
              <a:gd name="connsiteY10" fmla="*/ 119550 h 370864"/>
              <a:gd name="connsiteX11" fmla="*/ 1049283 w 1330455"/>
              <a:gd name="connsiteY11" fmla="*/ 38588 h 370864"/>
              <a:gd name="connsiteX12" fmla="*/ 1330271 w 1330455"/>
              <a:gd name="connsiteY12" fmla="*/ 205275 h 3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0455" h="370864">
                <a:moveTo>
                  <a:pt x="1330271" y="205275"/>
                </a:moveTo>
                <a:cubicBezTo>
                  <a:pt x="1322334" y="213212"/>
                  <a:pt x="1160408" y="100500"/>
                  <a:pt x="1001658" y="86213"/>
                </a:cubicBezTo>
                <a:cubicBezTo>
                  <a:pt x="842908" y="71926"/>
                  <a:pt x="377771" y="119550"/>
                  <a:pt x="377771" y="119550"/>
                </a:cubicBezTo>
                <a:cubicBezTo>
                  <a:pt x="349196" y="121137"/>
                  <a:pt x="887358" y="55257"/>
                  <a:pt x="830208" y="95738"/>
                </a:cubicBezTo>
                <a:cubicBezTo>
                  <a:pt x="773058" y="136219"/>
                  <a:pt x="137265" y="329894"/>
                  <a:pt x="34871" y="362438"/>
                </a:cubicBezTo>
                <a:cubicBezTo>
                  <a:pt x="-67523" y="394982"/>
                  <a:pt x="74559" y="325131"/>
                  <a:pt x="215846" y="291000"/>
                </a:cubicBezTo>
                <a:cubicBezTo>
                  <a:pt x="357133" y="256869"/>
                  <a:pt x="814334" y="175906"/>
                  <a:pt x="882596" y="157650"/>
                </a:cubicBezTo>
                <a:cubicBezTo>
                  <a:pt x="950858" y="139394"/>
                  <a:pt x="615102" y="194163"/>
                  <a:pt x="625421" y="181463"/>
                </a:cubicBezTo>
                <a:cubicBezTo>
                  <a:pt x="635740" y="168763"/>
                  <a:pt x="966733" y="111612"/>
                  <a:pt x="944508" y="81450"/>
                </a:cubicBezTo>
                <a:cubicBezTo>
                  <a:pt x="922283" y="51288"/>
                  <a:pt x="468259" y="-5862"/>
                  <a:pt x="492071" y="488"/>
                </a:cubicBezTo>
                <a:cubicBezTo>
                  <a:pt x="515883" y="6838"/>
                  <a:pt x="994514" y="113200"/>
                  <a:pt x="1087383" y="119550"/>
                </a:cubicBezTo>
                <a:cubicBezTo>
                  <a:pt x="1180252" y="125900"/>
                  <a:pt x="1010389" y="21919"/>
                  <a:pt x="1049283" y="38588"/>
                </a:cubicBezTo>
                <a:cubicBezTo>
                  <a:pt x="1088177" y="55257"/>
                  <a:pt x="1338208" y="197338"/>
                  <a:pt x="1330271" y="2052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7" name="フリーフォーム 1106">
            <a:extLst>
              <a:ext uri="{FF2B5EF4-FFF2-40B4-BE49-F238E27FC236}">
                <a16:creationId xmlns:a16="http://schemas.microsoft.com/office/drawing/2014/main" id="{20A56288-21EB-7BA5-C51D-A416B9C006C2}"/>
              </a:ext>
            </a:extLst>
          </p:cNvPr>
          <p:cNvSpPr/>
          <p:nvPr/>
        </p:nvSpPr>
        <p:spPr>
          <a:xfrm>
            <a:off x="3457297" y="2901323"/>
            <a:ext cx="1276634" cy="903978"/>
          </a:xfrm>
          <a:custGeom>
            <a:avLst/>
            <a:gdLst>
              <a:gd name="connsiteX0" fmla="*/ 1276628 w 1276634"/>
              <a:gd name="connsiteY0" fmla="*/ 108577 h 903978"/>
              <a:gd name="connsiteX1" fmla="*/ 519391 w 1276634"/>
              <a:gd name="connsiteY1" fmla="*/ 199065 h 903978"/>
              <a:gd name="connsiteX2" fmla="*/ 647978 w 1276634"/>
              <a:gd name="connsiteY2" fmla="*/ 203827 h 903978"/>
              <a:gd name="connsiteX3" fmla="*/ 224116 w 1276634"/>
              <a:gd name="connsiteY3" fmla="*/ 465765 h 903978"/>
              <a:gd name="connsiteX4" fmla="*/ 505103 w 1276634"/>
              <a:gd name="connsiteY4" fmla="*/ 365752 h 903978"/>
              <a:gd name="connsiteX5" fmla="*/ 278 w 1276634"/>
              <a:gd name="connsiteY5" fmla="*/ 903915 h 903978"/>
              <a:gd name="connsiteX6" fmla="*/ 586066 w 1276634"/>
              <a:gd name="connsiteY6" fmla="*/ 327652 h 903978"/>
              <a:gd name="connsiteX7" fmla="*/ 481291 w 1276634"/>
              <a:gd name="connsiteY7" fmla="*/ 399090 h 903978"/>
              <a:gd name="connsiteX8" fmla="*/ 933728 w 1276634"/>
              <a:gd name="connsiteY8" fmla="*/ 3802 h 903978"/>
              <a:gd name="connsiteX9" fmla="*/ 676553 w 1276634"/>
              <a:gd name="connsiteY9" fmla="*/ 194302 h 903978"/>
              <a:gd name="connsiteX10" fmla="*/ 881341 w 1276634"/>
              <a:gd name="connsiteY10" fmla="*/ 113340 h 903978"/>
              <a:gd name="connsiteX11" fmla="*/ 1048028 w 1276634"/>
              <a:gd name="connsiteY11" fmla="*/ 118102 h 903978"/>
              <a:gd name="connsiteX12" fmla="*/ 505103 w 1276634"/>
              <a:gd name="connsiteY12" fmla="*/ 146677 h 903978"/>
              <a:gd name="connsiteX13" fmla="*/ 1276628 w 1276634"/>
              <a:gd name="connsiteY13" fmla="*/ 108577 h 90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6634" h="903978">
                <a:moveTo>
                  <a:pt x="1276628" y="108577"/>
                </a:moveTo>
                <a:cubicBezTo>
                  <a:pt x="1279009" y="117308"/>
                  <a:pt x="624166" y="183190"/>
                  <a:pt x="519391" y="199065"/>
                </a:cubicBezTo>
                <a:cubicBezTo>
                  <a:pt x="414616" y="214940"/>
                  <a:pt x="697190" y="159377"/>
                  <a:pt x="647978" y="203827"/>
                </a:cubicBezTo>
                <a:cubicBezTo>
                  <a:pt x="598766" y="248277"/>
                  <a:pt x="247928" y="438778"/>
                  <a:pt x="224116" y="465765"/>
                </a:cubicBezTo>
                <a:cubicBezTo>
                  <a:pt x="200304" y="492752"/>
                  <a:pt x="542409" y="292727"/>
                  <a:pt x="505103" y="365752"/>
                </a:cubicBezTo>
                <a:cubicBezTo>
                  <a:pt x="467797" y="438777"/>
                  <a:pt x="-13216" y="910265"/>
                  <a:pt x="278" y="903915"/>
                </a:cubicBezTo>
                <a:cubicBezTo>
                  <a:pt x="13772" y="897565"/>
                  <a:pt x="505897" y="411789"/>
                  <a:pt x="586066" y="327652"/>
                </a:cubicBezTo>
                <a:cubicBezTo>
                  <a:pt x="666235" y="243515"/>
                  <a:pt x="423347" y="453065"/>
                  <a:pt x="481291" y="399090"/>
                </a:cubicBezTo>
                <a:cubicBezTo>
                  <a:pt x="539235" y="345115"/>
                  <a:pt x="901184" y="37933"/>
                  <a:pt x="933728" y="3802"/>
                </a:cubicBezTo>
                <a:cubicBezTo>
                  <a:pt x="966272" y="-30329"/>
                  <a:pt x="685284" y="176046"/>
                  <a:pt x="676553" y="194302"/>
                </a:cubicBezTo>
                <a:cubicBezTo>
                  <a:pt x="667822" y="212558"/>
                  <a:pt x="819428" y="126040"/>
                  <a:pt x="881341" y="113340"/>
                </a:cubicBezTo>
                <a:cubicBezTo>
                  <a:pt x="943253" y="100640"/>
                  <a:pt x="1110734" y="112546"/>
                  <a:pt x="1048028" y="118102"/>
                </a:cubicBezTo>
                <a:cubicBezTo>
                  <a:pt x="985322" y="123658"/>
                  <a:pt x="464622" y="145883"/>
                  <a:pt x="505103" y="146677"/>
                </a:cubicBezTo>
                <a:cubicBezTo>
                  <a:pt x="545584" y="147471"/>
                  <a:pt x="1274247" y="99846"/>
                  <a:pt x="1276628" y="1085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8" name="フリーフォーム 1107">
            <a:extLst>
              <a:ext uri="{FF2B5EF4-FFF2-40B4-BE49-F238E27FC236}">
                <a16:creationId xmlns:a16="http://schemas.microsoft.com/office/drawing/2014/main" id="{79234B4B-F4DE-1952-E434-4DB7C9F27739}"/>
              </a:ext>
            </a:extLst>
          </p:cNvPr>
          <p:cNvSpPr/>
          <p:nvPr/>
        </p:nvSpPr>
        <p:spPr>
          <a:xfrm>
            <a:off x="3381246" y="3189778"/>
            <a:ext cx="520425" cy="1285180"/>
          </a:xfrm>
          <a:custGeom>
            <a:avLst/>
            <a:gdLst>
              <a:gd name="connsiteX0" fmla="*/ 514479 w 520425"/>
              <a:gd name="connsiteY0" fmla="*/ 15385 h 1285180"/>
              <a:gd name="connsiteX1" fmla="*/ 62042 w 520425"/>
              <a:gd name="connsiteY1" fmla="*/ 853585 h 1285180"/>
              <a:gd name="connsiteX2" fmla="*/ 176342 w 520425"/>
              <a:gd name="connsiteY2" fmla="*/ 710710 h 1285180"/>
              <a:gd name="connsiteX3" fmla="*/ 71567 w 520425"/>
              <a:gd name="connsiteY3" fmla="*/ 953597 h 1285180"/>
              <a:gd name="connsiteX4" fmla="*/ 19179 w 520425"/>
              <a:gd name="connsiteY4" fmla="*/ 1282210 h 1285180"/>
              <a:gd name="connsiteX5" fmla="*/ 66804 w 520425"/>
              <a:gd name="connsiteY5" fmla="*/ 1096472 h 1285180"/>
              <a:gd name="connsiteX6" fmla="*/ 152529 w 520425"/>
              <a:gd name="connsiteY6" fmla="*/ 772622 h 1285180"/>
              <a:gd name="connsiteX7" fmla="*/ 81092 w 520425"/>
              <a:gd name="connsiteY7" fmla="*/ 1034560 h 1285180"/>
              <a:gd name="connsiteX8" fmla="*/ 123954 w 520425"/>
              <a:gd name="connsiteY8" fmla="*/ 491635 h 1285180"/>
              <a:gd name="connsiteX9" fmla="*/ 71567 w 520425"/>
              <a:gd name="connsiteY9" fmla="*/ 724997 h 1285180"/>
              <a:gd name="connsiteX10" fmla="*/ 295404 w 520425"/>
              <a:gd name="connsiteY10" fmla="*/ 105872 h 1285180"/>
              <a:gd name="connsiteX11" fmla="*/ 129 w 520425"/>
              <a:gd name="connsiteY11" fmla="*/ 782147 h 1285180"/>
              <a:gd name="connsiteX12" fmla="*/ 338267 w 520425"/>
              <a:gd name="connsiteY12" fmla="*/ 353522 h 1285180"/>
              <a:gd name="connsiteX13" fmla="*/ 133479 w 520425"/>
              <a:gd name="connsiteY13" fmla="*/ 458297 h 1285180"/>
              <a:gd name="connsiteX14" fmla="*/ 309692 w 520425"/>
              <a:gd name="connsiteY14" fmla="*/ 320185 h 1285180"/>
              <a:gd name="connsiteX15" fmla="*/ 514479 w 520425"/>
              <a:gd name="connsiteY15" fmla="*/ 15385 h 12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0425" h="1285180">
                <a:moveTo>
                  <a:pt x="514479" y="15385"/>
                </a:moveTo>
                <a:cubicBezTo>
                  <a:pt x="473204" y="104285"/>
                  <a:pt x="118398" y="737698"/>
                  <a:pt x="62042" y="853585"/>
                </a:cubicBezTo>
                <a:cubicBezTo>
                  <a:pt x="5686" y="969473"/>
                  <a:pt x="174755" y="694041"/>
                  <a:pt x="176342" y="710710"/>
                </a:cubicBezTo>
                <a:cubicBezTo>
                  <a:pt x="177929" y="727379"/>
                  <a:pt x="97761" y="858347"/>
                  <a:pt x="71567" y="953597"/>
                </a:cubicBezTo>
                <a:cubicBezTo>
                  <a:pt x="45373" y="1048847"/>
                  <a:pt x="19973" y="1258398"/>
                  <a:pt x="19179" y="1282210"/>
                </a:cubicBezTo>
                <a:cubicBezTo>
                  <a:pt x="18385" y="1306022"/>
                  <a:pt x="44579" y="1181403"/>
                  <a:pt x="66804" y="1096472"/>
                </a:cubicBezTo>
                <a:cubicBezTo>
                  <a:pt x="89029" y="1011541"/>
                  <a:pt x="150148" y="782941"/>
                  <a:pt x="152529" y="772622"/>
                </a:cubicBezTo>
                <a:cubicBezTo>
                  <a:pt x="154910" y="762303"/>
                  <a:pt x="85854" y="1081391"/>
                  <a:pt x="81092" y="1034560"/>
                </a:cubicBezTo>
                <a:cubicBezTo>
                  <a:pt x="76330" y="987729"/>
                  <a:pt x="125541" y="543229"/>
                  <a:pt x="123954" y="491635"/>
                </a:cubicBezTo>
                <a:cubicBezTo>
                  <a:pt x="122367" y="440041"/>
                  <a:pt x="42992" y="789291"/>
                  <a:pt x="71567" y="724997"/>
                </a:cubicBezTo>
                <a:cubicBezTo>
                  <a:pt x="100142" y="660703"/>
                  <a:pt x="307310" y="96347"/>
                  <a:pt x="295404" y="105872"/>
                </a:cubicBezTo>
                <a:cubicBezTo>
                  <a:pt x="283498" y="115397"/>
                  <a:pt x="-7015" y="740872"/>
                  <a:pt x="129" y="782147"/>
                </a:cubicBezTo>
                <a:cubicBezTo>
                  <a:pt x="7273" y="823422"/>
                  <a:pt x="316042" y="407497"/>
                  <a:pt x="338267" y="353522"/>
                </a:cubicBezTo>
                <a:cubicBezTo>
                  <a:pt x="360492" y="299547"/>
                  <a:pt x="138241" y="463853"/>
                  <a:pt x="133479" y="458297"/>
                </a:cubicBezTo>
                <a:cubicBezTo>
                  <a:pt x="128717" y="452741"/>
                  <a:pt x="248573" y="391623"/>
                  <a:pt x="309692" y="320185"/>
                </a:cubicBezTo>
                <a:cubicBezTo>
                  <a:pt x="370811" y="248748"/>
                  <a:pt x="555754" y="-73515"/>
                  <a:pt x="514479" y="153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9" name="フリーフォーム 1108">
            <a:extLst>
              <a:ext uri="{FF2B5EF4-FFF2-40B4-BE49-F238E27FC236}">
                <a16:creationId xmlns:a16="http://schemas.microsoft.com/office/drawing/2014/main" id="{17B0086D-AEDE-97B9-66C9-902CCDC0DEE3}"/>
              </a:ext>
            </a:extLst>
          </p:cNvPr>
          <p:cNvSpPr/>
          <p:nvPr/>
        </p:nvSpPr>
        <p:spPr>
          <a:xfrm>
            <a:off x="3764077" y="2024361"/>
            <a:ext cx="1379426" cy="661711"/>
          </a:xfrm>
          <a:custGeom>
            <a:avLst/>
            <a:gdLst>
              <a:gd name="connsiteX0" fmla="*/ 1379423 w 1379426"/>
              <a:gd name="connsiteY0" fmla="*/ 661689 h 661711"/>
              <a:gd name="connsiteX1" fmla="*/ 1222261 w 1379426"/>
              <a:gd name="connsiteY1" fmla="*/ 290214 h 661711"/>
              <a:gd name="connsiteX2" fmla="*/ 650761 w 1379426"/>
              <a:gd name="connsiteY2" fmla="*/ 4464 h 661711"/>
              <a:gd name="connsiteX3" fmla="*/ 993661 w 1379426"/>
              <a:gd name="connsiteY3" fmla="*/ 114002 h 661711"/>
              <a:gd name="connsiteX4" fmla="*/ 750773 w 1379426"/>
              <a:gd name="connsiteY4" fmla="*/ 90189 h 661711"/>
              <a:gd name="connsiteX5" fmla="*/ 3061 w 1379426"/>
              <a:gd name="connsiteY5" fmla="*/ 166389 h 661711"/>
              <a:gd name="connsiteX6" fmla="*/ 1065098 w 1379426"/>
              <a:gd name="connsiteY6" fmla="*/ 114002 h 661711"/>
              <a:gd name="connsiteX7" fmla="*/ 665048 w 1379426"/>
              <a:gd name="connsiteY7" fmla="*/ 128289 h 661711"/>
              <a:gd name="connsiteX8" fmla="*/ 879361 w 1379426"/>
              <a:gd name="connsiteY8" fmla="*/ 128289 h 661711"/>
              <a:gd name="connsiteX9" fmla="*/ 1198448 w 1379426"/>
              <a:gd name="connsiteY9" fmla="*/ 280689 h 661711"/>
              <a:gd name="connsiteX10" fmla="*/ 1184161 w 1379426"/>
              <a:gd name="connsiteY10" fmla="*/ 233064 h 661711"/>
              <a:gd name="connsiteX11" fmla="*/ 1269886 w 1379426"/>
              <a:gd name="connsiteY11" fmla="*/ 528339 h 661711"/>
              <a:gd name="connsiteX12" fmla="*/ 1227023 w 1379426"/>
              <a:gd name="connsiteY12" fmla="*/ 309264 h 661711"/>
              <a:gd name="connsiteX13" fmla="*/ 1379423 w 1379426"/>
              <a:gd name="connsiteY13" fmla="*/ 661689 h 66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79426" h="661711">
                <a:moveTo>
                  <a:pt x="1379423" y="661689"/>
                </a:moveTo>
                <a:cubicBezTo>
                  <a:pt x="1378629" y="658514"/>
                  <a:pt x="1343705" y="399751"/>
                  <a:pt x="1222261" y="290214"/>
                </a:cubicBezTo>
                <a:cubicBezTo>
                  <a:pt x="1100817" y="180676"/>
                  <a:pt x="688861" y="33833"/>
                  <a:pt x="650761" y="4464"/>
                </a:cubicBezTo>
                <a:cubicBezTo>
                  <a:pt x="612661" y="-24905"/>
                  <a:pt x="976992" y="99715"/>
                  <a:pt x="993661" y="114002"/>
                </a:cubicBezTo>
                <a:cubicBezTo>
                  <a:pt x="1010330" y="128289"/>
                  <a:pt x="915873" y="81458"/>
                  <a:pt x="750773" y="90189"/>
                </a:cubicBezTo>
                <a:cubicBezTo>
                  <a:pt x="585673" y="98920"/>
                  <a:pt x="-49326" y="162420"/>
                  <a:pt x="3061" y="166389"/>
                </a:cubicBezTo>
                <a:cubicBezTo>
                  <a:pt x="55448" y="170358"/>
                  <a:pt x="954767" y="120352"/>
                  <a:pt x="1065098" y="114002"/>
                </a:cubicBezTo>
                <a:cubicBezTo>
                  <a:pt x="1175429" y="107652"/>
                  <a:pt x="696004" y="125908"/>
                  <a:pt x="665048" y="128289"/>
                </a:cubicBezTo>
                <a:cubicBezTo>
                  <a:pt x="634092" y="130670"/>
                  <a:pt x="790461" y="102889"/>
                  <a:pt x="879361" y="128289"/>
                </a:cubicBezTo>
                <a:cubicBezTo>
                  <a:pt x="968261" y="153689"/>
                  <a:pt x="1147648" y="263227"/>
                  <a:pt x="1198448" y="280689"/>
                </a:cubicBezTo>
                <a:cubicBezTo>
                  <a:pt x="1249248" y="298151"/>
                  <a:pt x="1172255" y="191789"/>
                  <a:pt x="1184161" y="233064"/>
                </a:cubicBezTo>
                <a:cubicBezTo>
                  <a:pt x="1196067" y="274339"/>
                  <a:pt x="1262742" y="515639"/>
                  <a:pt x="1269886" y="528339"/>
                </a:cubicBezTo>
                <a:cubicBezTo>
                  <a:pt x="1277030" y="541039"/>
                  <a:pt x="1209561" y="289420"/>
                  <a:pt x="1227023" y="309264"/>
                </a:cubicBezTo>
                <a:cubicBezTo>
                  <a:pt x="1244485" y="329108"/>
                  <a:pt x="1380217" y="664864"/>
                  <a:pt x="1379423" y="6616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0" name="フリーフォーム 1109">
            <a:extLst>
              <a:ext uri="{FF2B5EF4-FFF2-40B4-BE49-F238E27FC236}">
                <a16:creationId xmlns:a16="http://schemas.microsoft.com/office/drawing/2014/main" id="{17AA8F81-1D03-5C52-F3D5-43F309636839}"/>
              </a:ext>
            </a:extLst>
          </p:cNvPr>
          <p:cNvSpPr/>
          <p:nvPr/>
        </p:nvSpPr>
        <p:spPr>
          <a:xfrm>
            <a:off x="3157754" y="2182216"/>
            <a:ext cx="1818875" cy="511221"/>
          </a:xfrm>
          <a:custGeom>
            <a:avLst/>
            <a:gdLst>
              <a:gd name="connsiteX0" fmla="*/ 1804771 w 1818875"/>
              <a:gd name="connsiteY0" fmla="*/ 360959 h 511221"/>
              <a:gd name="connsiteX1" fmla="*/ 828459 w 1818875"/>
              <a:gd name="connsiteY1" fmla="*/ 208559 h 511221"/>
              <a:gd name="connsiteX2" fmla="*/ 4546 w 1818875"/>
              <a:gd name="connsiteY2" fmla="*/ 508597 h 511221"/>
              <a:gd name="connsiteX3" fmla="*/ 1199934 w 1818875"/>
              <a:gd name="connsiteY3" fmla="*/ 3772 h 511221"/>
              <a:gd name="connsiteX4" fmla="*/ 666534 w 1818875"/>
              <a:gd name="connsiteY4" fmla="*/ 275234 h 511221"/>
              <a:gd name="connsiteX5" fmla="*/ 952284 w 1818875"/>
              <a:gd name="connsiteY5" fmla="*/ 222847 h 511221"/>
              <a:gd name="connsiteX6" fmla="*/ 1566646 w 1818875"/>
              <a:gd name="connsiteY6" fmla="*/ 270472 h 511221"/>
              <a:gd name="connsiteX7" fmla="*/ 1419009 w 1818875"/>
              <a:gd name="connsiteY7" fmla="*/ 241897 h 511221"/>
              <a:gd name="connsiteX8" fmla="*/ 1804771 w 1818875"/>
              <a:gd name="connsiteY8" fmla="*/ 360959 h 5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8875" h="511221">
                <a:moveTo>
                  <a:pt x="1804771" y="360959"/>
                </a:moveTo>
                <a:cubicBezTo>
                  <a:pt x="1706346" y="355403"/>
                  <a:pt x="1128496" y="183953"/>
                  <a:pt x="828459" y="208559"/>
                </a:cubicBezTo>
                <a:cubicBezTo>
                  <a:pt x="528422" y="233165"/>
                  <a:pt x="-57366" y="542728"/>
                  <a:pt x="4546" y="508597"/>
                </a:cubicBezTo>
                <a:cubicBezTo>
                  <a:pt x="66458" y="474466"/>
                  <a:pt x="1089603" y="42666"/>
                  <a:pt x="1199934" y="3772"/>
                </a:cubicBezTo>
                <a:cubicBezTo>
                  <a:pt x="1310265" y="-35122"/>
                  <a:pt x="707809" y="238722"/>
                  <a:pt x="666534" y="275234"/>
                </a:cubicBezTo>
                <a:cubicBezTo>
                  <a:pt x="625259" y="311746"/>
                  <a:pt x="802265" y="223641"/>
                  <a:pt x="952284" y="222847"/>
                </a:cubicBezTo>
                <a:cubicBezTo>
                  <a:pt x="1102303" y="222053"/>
                  <a:pt x="1488859" y="267297"/>
                  <a:pt x="1566646" y="270472"/>
                </a:cubicBezTo>
                <a:cubicBezTo>
                  <a:pt x="1644433" y="273647"/>
                  <a:pt x="1382496" y="226022"/>
                  <a:pt x="1419009" y="241897"/>
                </a:cubicBezTo>
                <a:cubicBezTo>
                  <a:pt x="1455521" y="257772"/>
                  <a:pt x="1903196" y="366515"/>
                  <a:pt x="1804771" y="3609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1" name="フリーフォーム 1110">
            <a:extLst>
              <a:ext uri="{FF2B5EF4-FFF2-40B4-BE49-F238E27FC236}">
                <a16:creationId xmlns:a16="http://schemas.microsoft.com/office/drawing/2014/main" id="{CFEA659C-2B48-0C2A-63E4-1AB3C8CA6E73}"/>
              </a:ext>
            </a:extLst>
          </p:cNvPr>
          <p:cNvSpPr/>
          <p:nvPr/>
        </p:nvSpPr>
        <p:spPr>
          <a:xfrm>
            <a:off x="4583478" y="7396345"/>
            <a:ext cx="1227307" cy="302697"/>
          </a:xfrm>
          <a:custGeom>
            <a:avLst/>
            <a:gdLst>
              <a:gd name="connsiteX0" fmla="*/ 0 w 1227307"/>
              <a:gd name="connsiteY0" fmla="*/ 175193 h 302697"/>
              <a:gd name="connsiteX1" fmla="*/ 409376 w 1227307"/>
              <a:gd name="connsiteY1" fmla="*/ 274668 h 302697"/>
              <a:gd name="connsiteX2" fmla="*/ 302249 w 1227307"/>
              <a:gd name="connsiteY2" fmla="*/ 301449 h 302697"/>
              <a:gd name="connsiteX3" fmla="*/ 658062 w 1227307"/>
              <a:gd name="connsiteY3" fmla="*/ 244060 h 302697"/>
              <a:gd name="connsiteX4" fmla="*/ 577717 w 1227307"/>
              <a:gd name="connsiteY4" fmla="*/ 274668 h 302697"/>
              <a:gd name="connsiteX5" fmla="*/ 1220475 w 1227307"/>
              <a:gd name="connsiteY5" fmla="*/ 3026 h 302697"/>
              <a:gd name="connsiteX6" fmla="*/ 933530 w 1227307"/>
              <a:gd name="connsiteY6" fmla="*/ 121630 h 302697"/>
              <a:gd name="connsiteX7" fmla="*/ 589195 w 1227307"/>
              <a:gd name="connsiteY7" fmla="*/ 259364 h 302697"/>
              <a:gd name="connsiteX8" fmla="*/ 615976 w 1227307"/>
              <a:gd name="connsiteY8" fmla="*/ 247886 h 302697"/>
              <a:gd name="connsiteX9" fmla="*/ 382594 w 1227307"/>
              <a:gd name="connsiteY9" fmla="*/ 240234 h 302697"/>
              <a:gd name="connsiteX10" fmla="*/ 439983 w 1227307"/>
              <a:gd name="connsiteY10" fmla="*/ 247886 h 302697"/>
              <a:gd name="connsiteX11" fmla="*/ 187471 w 1227307"/>
              <a:gd name="connsiteY11" fmla="*/ 217278 h 302697"/>
              <a:gd name="connsiteX12" fmla="*/ 351986 w 1227307"/>
              <a:gd name="connsiteY12" fmla="*/ 267016 h 302697"/>
              <a:gd name="connsiteX13" fmla="*/ 0 w 1227307"/>
              <a:gd name="connsiteY13" fmla="*/ 175193 h 30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7307" h="302697">
                <a:moveTo>
                  <a:pt x="0" y="175193"/>
                </a:moveTo>
                <a:cubicBezTo>
                  <a:pt x="179500" y="214409"/>
                  <a:pt x="359001" y="253625"/>
                  <a:pt x="409376" y="274668"/>
                </a:cubicBezTo>
                <a:cubicBezTo>
                  <a:pt x="459751" y="295711"/>
                  <a:pt x="260801" y="306550"/>
                  <a:pt x="302249" y="301449"/>
                </a:cubicBezTo>
                <a:cubicBezTo>
                  <a:pt x="343697" y="296348"/>
                  <a:pt x="612151" y="248524"/>
                  <a:pt x="658062" y="244060"/>
                </a:cubicBezTo>
                <a:cubicBezTo>
                  <a:pt x="703973" y="239597"/>
                  <a:pt x="577717" y="274668"/>
                  <a:pt x="577717" y="274668"/>
                </a:cubicBezTo>
                <a:lnTo>
                  <a:pt x="1220475" y="3026"/>
                </a:lnTo>
                <a:cubicBezTo>
                  <a:pt x="1279777" y="-22480"/>
                  <a:pt x="933530" y="121630"/>
                  <a:pt x="933530" y="121630"/>
                </a:cubicBezTo>
                <a:lnTo>
                  <a:pt x="589195" y="259364"/>
                </a:lnTo>
                <a:cubicBezTo>
                  <a:pt x="536270" y="280407"/>
                  <a:pt x="650409" y="251074"/>
                  <a:pt x="615976" y="247886"/>
                </a:cubicBezTo>
                <a:cubicBezTo>
                  <a:pt x="581543" y="244698"/>
                  <a:pt x="411926" y="240234"/>
                  <a:pt x="382594" y="240234"/>
                </a:cubicBezTo>
                <a:cubicBezTo>
                  <a:pt x="353262" y="240234"/>
                  <a:pt x="439983" y="247886"/>
                  <a:pt x="439983" y="247886"/>
                </a:cubicBezTo>
                <a:cubicBezTo>
                  <a:pt x="407463" y="244060"/>
                  <a:pt x="202137" y="214090"/>
                  <a:pt x="187471" y="217278"/>
                </a:cubicBezTo>
                <a:cubicBezTo>
                  <a:pt x="172805" y="220466"/>
                  <a:pt x="351986" y="267016"/>
                  <a:pt x="351986" y="267016"/>
                </a:cubicBezTo>
                <a:lnTo>
                  <a:pt x="0" y="1751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2" name="フリーフォーム 1111">
            <a:extLst>
              <a:ext uri="{FF2B5EF4-FFF2-40B4-BE49-F238E27FC236}">
                <a16:creationId xmlns:a16="http://schemas.microsoft.com/office/drawing/2014/main" id="{54366729-608A-4C98-3A70-7E15238AAF76}"/>
              </a:ext>
            </a:extLst>
          </p:cNvPr>
          <p:cNvSpPr/>
          <p:nvPr/>
        </p:nvSpPr>
        <p:spPr>
          <a:xfrm>
            <a:off x="3401047" y="4120302"/>
            <a:ext cx="236065" cy="1832084"/>
          </a:xfrm>
          <a:custGeom>
            <a:avLst/>
            <a:gdLst>
              <a:gd name="connsiteX0" fmla="*/ 5541 w 236065"/>
              <a:gd name="connsiteY0" fmla="*/ 3463 h 1832084"/>
              <a:gd name="connsiteX1" fmla="*/ 229659 w 236065"/>
              <a:gd name="connsiteY1" fmla="*/ 1204733 h 1832084"/>
              <a:gd name="connsiteX2" fmla="*/ 175871 w 236065"/>
              <a:gd name="connsiteY2" fmla="*/ 819251 h 1832084"/>
              <a:gd name="connsiteX3" fmla="*/ 184835 w 236065"/>
              <a:gd name="connsiteY3" fmla="*/ 1805369 h 1832084"/>
              <a:gd name="connsiteX4" fmla="*/ 184835 w 236065"/>
              <a:gd name="connsiteY4" fmla="*/ 1500569 h 1832084"/>
              <a:gd name="connsiteX5" fmla="*/ 122082 w 236065"/>
              <a:gd name="connsiteY5" fmla="*/ 953722 h 1832084"/>
              <a:gd name="connsiteX6" fmla="*/ 157941 w 236065"/>
              <a:gd name="connsiteY6" fmla="*/ 1231627 h 1832084"/>
              <a:gd name="connsiteX7" fmla="*/ 77259 w 236065"/>
              <a:gd name="connsiteY7" fmla="*/ 478592 h 1832084"/>
              <a:gd name="connsiteX8" fmla="*/ 68294 w 236065"/>
              <a:gd name="connsiteY8" fmla="*/ 828216 h 1832084"/>
              <a:gd name="connsiteX9" fmla="*/ 5541 w 236065"/>
              <a:gd name="connsiteY9" fmla="*/ 3463 h 183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065" h="1832084">
                <a:moveTo>
                  <a:pt x="5541" y="3463"/>
                </a:moveTo>
                <a:cubicBezTo>
                  <a:pt x="32435" y="66216"/>
                  <a:pt x="201271" y="1068768"/>
                  <a:pt x="229659" y="1204733"/>
                </a:cubicBezTo>
                <a:cubicBezTo>
                  <a:pt x="258047" y="1340698"/>
                  <a:pt x="183342" y="719145"/>
                  <a:pt x="175871" y="819251"/>
                </a:cubicBezTo>
                <a:cubicBezTo>
                  <a:pt x="168400" y="919357"/>
                  <a:pt x="183341" y="1691816"/>
                  <a:pt x="184835" y="1805369"/>
                </a:cubicBezTo>
                <a:cubicBezTo>
                  <a:pt x="186329" y="1918922"/>
                  <a:pt x="195294" y="1642510"/>
                  <a:pt x="184835" y="1500569"/>
                </a:cubicBezTo>
                <a:cubicBezTo>
                  <a:pt x="174376" y="1358628"/>
                  <a:pt x="126564" y="998546"/>
                  <a:pt x="122082" y="953722"/>
                </a:cubicBezTo>
                <a:cubicBezTo>
                  <a:pt x="117600" y="908898"/>
                  <a:pt x="165411" y="1310815"/>
                  <a:pt x="157941" y="1231627"/>
                </a:cubicBezTo>
                <a:cubicBezTo>
                  <a:pt x="150471" y="1152439"/>
                  <a:pt x="92200" y="545827"/>
                  <a:pt x="77259" y="478592"/>
                </a:cubicBezTo>
                <a:cubicBezTo>
                  <a:pt x="62318" y="411357"/>
                  <a:pt x="78753" y="905910"/>
                  <a:pt x="68294" y="828216"/>
                </a:cubicBezTo>
                <a:cubicBezTo>
                  <a:pt x="57835" y="750522"/>
                  <a:pt x="-21353" y="-59290"/>
                  <a:pt x="5541" y="34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3" name="フリーフォーム 1112">
            <a:extLst>
              <a:ext uri="{FF2B5EF4-FFF2-40B4-BE49-F238E27FC236}">
                <a16:creationId xmlns:a16="http://schemas.microsoft.com/office/drawing/2014/main" id="{7D24D48A-7BC7-ABD1-C588-956E2EFFBCB9}"/>
              </a:ext>
            </a:extLst>
          </p:cNvPr>
          <p:cNvSpPr/>
          <p:nvPr/>
        </p:nvSpPr>
        <p:spPr>
          <a:xfrm>
            <a:off x="3290528" y="5601275"/>
            <a:ext cx="658677" cy="774434"/>
          </a:xfrm>
          <a:custGeom>
            <a:avLst/>
            <a:gdLst>
              <a:gd name="connsiteX0" fmla="*/ 307 w 658677"/>
              <a:gd name="connsiteY0" fmla="*/ 681 h 774434"/>
              <a:gd name="connsiteX1" fmla="*/ 372096 w 658677"/>
              <a:gd name="connsiteY1" fmla="*/ 342325 h 774434"/>
              <a:gd name="connsiteX2" fmla="*/ 578087 w 658677"/>
              <a:gd name="connsiteY2" fmla="*/ 633727 h 774434"/>
              <a:gd name="connsiteX3" fmla="*/ 517797 w 658677"/>
              <a:gd name="connsiteY3" fmla="*/ 518171 h 774434"/>
              <a:gd name="connsiteX4" fmla="*/ 658474 w 658677"/>
              <a:gd name="connsiteY4" fmla="*/ 774404 h 774434"/>
              <a:gd name="connsiteX5" fmla="*/ 542918 w 658677"/>
              <a:gd name="connsiteY5" fmla="*/ 533244 h 774434"/>
              <a:gd name="connsiteX6" fmla="*/ 306782 w 658677"/>
              <a:gd name="connsiteY6" fmla="*/ 231793 h 774434"/>
              <a:gd name="connsiteX7" fmla="*/ 351999 w 658677"/>
              <a:gd name="connsiteY7" fmla="*/ 322228 h 774434"/>
              <a:gd name="connsiteX8" fmla="*/ 246492 w 658677"/>
              <a:gd name="connsiteY8" fmla="*/ 176527 h 774434"/>
              <a:gd name="connsiteX9" fmla="*/ 306782 w 658677"/>
              <a:gd name="connsiteY9" fmla="*/ 251890 h 774434"/>
              <a:gd name="connsiteX10" fmla="*/ 307 w 658677"/>
              <a:gd name="connsiteY10" fmla="*/ 681 h 77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8677" h="774434">
                <a:moveTo>
                  <a:pt x="307" y="681"/>
                </a:moveTo>
                <a:cubicBezTo>
                  <a:pt x="11193" y="15753"/>
                  <a:pt x="275799" y="236817"/>
                  <a:pt x="372096" y="342325"/>
                </a:cubicBezTo>
                <a:cubicBezTo>
                  <a:pt x="468393" y="447833"/>
                  <a:pt x="553804" y="604419"/>
                  <a:pt x="578087" y="633727"/>
                </a:cubicBezTo>
                <a:cubicBezTo>
                  <a:pt x="602370" y="663035"/>
                  <a:pt x="504399" y="494725"/>
                  <a:pt x="517797" y="518171"/>
                </a:cubicBezTo>
                <a:cubicBezTo>
                  <a:pt x="531195" y="541617"/>
                  <a:pt x="654287" y="771892"/>
                  <a:pt x="658474" y="774404"/>
                </a:cubicBezTo>
                <a:cubicBezTo>
                  <a:pt x="662661" y="776916"/>
                  <a:pt x="601533" y="623679"/>
                  <a:pt x="542918" y="533244"/>
                </a:cubicBezTo>
                <a:cubicBezTo>
                  <a:pt x="484303" y="442809"/>
                  <a:pt x="338602" y="266962"/>
                  <a:pt x="306782" y="231793"/>
                </a:cubicBezTo>
                <a:cubicBezTo>
                  <a:pt x="274962" y="196624"/>
                  <a:pt x="362047" y="331439"/>
                  <a:pt x="351999" y="322228"/>
                </a:cubicBezTo>
                <a:cubicBezTo>
                  <a:pt x="341951" y="313017"/>
                  <a:pt x="254028" y="188250"/>
                  <a:pt x="246492" y="176527"/>
                </a:cubicBezTo>
                <a:cubicBezTo>
                  <a:pt x="238956" y="164804"/>
                  <a:pt x="342789" y="278685"/>
                  <a:pt x="306782" y="251890"/>
                </a:cubicBezTo>
                <a:cubicBezTo>
                  <a:pt x="270775" y="225095"/>
                  <a:pt x="-10579" y="-14391"/>
                  <a:pt x="307" y="6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4" name="フリーフォーム 1113">
            <a:extLst>
              <a:ext uri="{FF2B5EF4-FFF2-40B4-BE49-F238E27FC236}">
                <a16:creationId xmlns:a16="http://schemas.microsoft.com/office/drawing/2014/main" id="{F2584E78-1FB9-8BA4-371D-1E009DD9E12D}"/>
              </a:ext>
            </a:extLst>
          </p:cNvPr>
          <p:cNvSpPr/>
          <p:nvPr/>
        </p:nvSpPr>
        <p:spPr>
          <a:xfrm>
            <a:off x="3212969" y="4190109"/>
            <a:ext cx="366496" cy="1827911"/>
          </a:xfrm>
          <a:custGeom>
            <a:avLst/>
            <a:gdLst>
              <a:gd name="connsiteX0" fmla="*/ 183374 w 366496"/>
              <a:gd name="connsiteY0" fmla="*/ 54 h 1827911"/>
              <a:gd name="connsiteX1" fmla="*/ 163277 w 366496"/>
              <a:gd name="connsiteY1" fmla="*/ 567786 h 1827911"/>
              <a:gd name="connsiteX2" fmla="*/ 213519 w 366496"/>
              <a:gd name="connsiteY2" fmla="*/ 884309 h 1827911"/>
              <a:gd name="connsiteX3" fmla="*/ 128108 w 366496"/>
              <a:gd name="connsiteY3" fmla="*/ 693390 h 1827911"/>
              <a:gd name="connsiteX4" fmla="*/ 278833 w 366496"/>
              <a:gd name="connsiteY4" fmla="*/ 1100348 h 1827911"/>
              <a:gd name="connsiteX5" fmla="*/ 329075 w 366496"/>
              <a:gd name="connsiteY5" fmla="*/ 1462089 h 1827911"/>
              <a:gd name="connsiteX6" fmla="*/ 298930 w 366496"/>
              <a:gd name="connsiteY6" fmla="*/ 1210880 h 1827911"/>
              <a:gd name="connsiteX7" fmla="*/ 364244 w 366496"/>
              <a:gd name="connsiteY7" fmla="*/ 1818805 h 1827911"/>
              <a:gd name="connsiteX8" fmla="*/ 344147 w 366496"/>
              <a:gd name="connsiteY8" fmla="*/ 1542476 h 1827911"/>
              <a:gd name="connsiteX9" fmla="*/ 273809 w 366496"/>
              <a:gd name="connsiteY9" fmla="*/ 1085276 h 1827911"/>
              <a:gd name="connsiteX10" fmla="*/ 293906 w 366496"/>
              <a:gd name="connsiteY10" fmla="*/ 1140542 h 1827911"/>
              <a:gd name="connsiteX11" fmla="*/ 2504 w 366496"/>
              <a:gd name="connsiteY11" fmla="*/ 346722 h 1827911"/>
              <a:gd name="connsiteX12" fmla="*/ 153229 w 366496"/>
              <a:gd name="connsiteY12" fmla="*/ 763728 h 1827911"/>
              <a:gd name="connsiteX13" fmla="*/ 158253 w 366496"/>
              <a:gd name="connsiteY13" fmla="*/ 663245 h 1827911"/>
              <a:gd name="connsiteX14" fmla="*/ 102987 w 366496"/>
              <a:gd name="connsiteY14" fmla="*/ 361794 h 1827911"/>
              <a:gd name="connsiteX15" fmla="*/ 102987 w 366496"/>
              <a:gd name="connsiteY15" fmla="*/ 532616 h 1827911"/>
              <a:gd name="connsiteX16" fmla="*/ 183374 w 366496"/>
              <a:gd name="connsiteY16" fmla="*/ 54 h 182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96" h="1827911">
                <a:moveTo>
                  <a:pt x="183374" y="54"/>
                </a:moveTo>
                <a:cubicBezTo>
                  <a:pt x="193422" y="5916"/>
                  <a:pt x="158253" y="420410"/>
                  <a:pt x="163277" y="567786"/>
                </a:cubicBezTo>
                <a:cubicBezTo>
                  <a:pt x="168301" y="715162"/>
                  <a:pt x="219380" y="863375"/>
                  <a:pt x="213519" y="884309"/>
                </a:cubicBezTo>
                <a:cubicBezTo>
                  <a:pt x="207658" y="905243"/>
                  <a:pt x="117222" y="657384"/>
                  <a:pt x="128108" y="693390"/>
                </a:cubicBezTo>
                <a:cubicBezTo>
                  <a:pt x="138994" y="729396"/>
                  <a:pt x="245339" y="972232"/>
                  <a:pt x="278833" y="1100348"/>
                </a:cubicBezTo>
                <a:cubicBezTo>
                  <a:pt x="312328" y="1228465"/>
                  <a:pt x="325726" y="1443667"/>
                  <a:pt x="329075" y="1462089"/>
                </a:cubicBezTo>
                <a:cubicBezTo>
                  <a:pt x="332424" y="1480511"/>
                  <a:pt x="293069" y="1151427"/>
                  <a:pt x="298930" y="1210880"/>
                </a:cubicBezTo>
                <a:cubicBezTo>
                  <a:pt x="304791" y="1270333"/>
                  <a:pt x="356708" y="1763539"/>
                  <a:pt x="364244" y="1818805"/>
                </a:cubicBezTo>
                <a:cubicBezTo>
                  <a:pt x="371780" y="1874071"/>
                  <a:pt x="359219" y="1664731"/>
                  <a:pt x="344147" y="1542476"/>
                </a:cubicBezTo>
                <a:cubicBezTo>
                  <a:pt x="329075" y="1420221"/>
                  <a:pt x="282182" y="1152265"/>
                  <a:pt x="273809" y="1085276"/>
                </a:cubicBezTo>
                <a:cubicBezTo>
                  <a:pt x="265436" y="1018287"/>
                  <a:pt x="293906" y="1140542"/>
                  <a:pt x="293906" y="1140542"/>
                </a:cubicBezTo>
                <a:lnTo>
                  <a:pt x="2504" y="346722"/>
                </a:lnTo>
                <a:cubicBezTo>
                  <a:pt x="-20942" y="283920"/>
                  <a:pt x="127271" y="710974"/>
                  <a:pt x="153229" y="763728"/>
                </a:cubicBezTo>
                <a:cubicBezTo>
                  <a:pt x="179187" y="816482"/>
                  <a:pt x="166627" y="730234"/>
                  <a:pt x="158253" y="663245"/>
                </a:cubicBezTo>
                <a:cubicBezTo>
                  <a:pt x="149879" y="596256"/>
                  <a:pt x="112198" y="383565"/>
                  <a:pt x="102987" y="361794"/>
                </a:cubicBezTo>
                <a:cubicBezTo>
                  <a:pt x="93776" y="340023"/>
                  <a:pt x="87914" y="597930"/>
                  <a:pt x="102987" y="532616"/>
                </a:cubicBezTo>
                <a:cubicBezTo>
                  <a:pt x="118059" y="467302"/>
                  <a:pt x="173326" y="-5808"/>
                  <a:pt x="183374" y="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5" name="フリーフォーム 1114">
            <a:extLst>
              <a:ext uri="{FF2B5EF4-FFF2-40B4-BE49-F238E27FC236}">
                <a16:creationId xmlns:a16="http://schemas.microsoft.com/office/drawing/2014/main" id="{99AB857C-A923-F998-A907-3561B4F97C93}"/>
              </a:ext>
            </a:extLst>
          </p:cNvPr>
          <p:cNvSpPr/>
          <p:nvPr/>
        </p:nvSpPr>
        <p:spPr>
          <a:xfrm>
            <a:off x="3263866" y="5187151"/>
            <a:ext cx="746927" cy="1730802"/>
          </a:xfrm>
          <a:custGeom>
            <a:avLst/>
            <a:gdLst>
              <a:gd name="connsiteX0" fmla="*/ 1848 w 746927"/>
              <a:gd name="connsiteY0" fmla="*/ 7847 h 1730802"/>
              <a:gd name="connsiteX1" fmla="*/ 398758 w 746927"/>
              <a:gd name="connsiteY1" fmla="*/ 1123214 h 1730802"/>
              <a:gd name="connsiteX2" fmla="*/ 283202 w 746927"/>
              <a:gd name="connsiteY2" fmla="*/ 907174 h 1730802"/>
              <a:gd name="connsiteX3" fmla="*/ 609774 w 746927"/>
              <a:gd name="connsiteY3" fmla="*/ 1449785 h 1730802"/>
              <a:gd name="connsiteX4" fmla="*/ 459048 w 746927"/>
              <a:gd name="connsiteY4" fmla="*/ 1198576 h 1730802"/>
              <a:gd name="connsiteX5" fmla="*/ 745426 w 746927"/>
              <a:gd name="connsiteY5" fmla="*/ 1726115 h 1730802"/>
              <a:gd name="connsiteX6" fmla="*/ 559532 w 746927"/>
              <a:gd name="connsiteY6" fmla="*/ 1424664 h 1730802"/>
              <a:gd name="connsiteX7" fmla="*/ 293250 w 746927"/>
              <a:gd name="connsiteY7" fmla="*/ 877029 h 1730802"/>
              <a:gd name="connsiteX8" fmla="*/ 343492 w 746927"/>
              <a:gd name="connsiteY8" fmla="*/ 947368 h 1730802"/>
              <a:gd name="connsiteX9" fmla="*/ 187743 w 746927"/>
              <a:gd name="connsiteY9" fmla="*/ 334418 h 1730802"/>
              <a:gd name="connsiteX10" fmla="*/ 248033 w 746927"/>
              <a:gd name="connsiteY10" fmla="*/ 610748 h 1730802"/>
              <a:gd name="connsiteX11" fmla="*/ 1848 w 746927"/>
              <a:gd name="connsiteY11" fmla="*/ 7847 h 173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6927" h="1730802">
                <a:moveTo>
                  <a:pt x="1848" y="7847"/>
                </a:moveTo>
                <a:cubicBezTo>
                  <a:pt x="26969" y="93258"/>
                  <a:pt x="351866" y="973326"/>
                  <a:pt x="398758" y="1123214"/>
                </a:cubicBezTo>
                <a:cubicBezTo>
                  <a:pt x="445650" y="1273102"/>
                  <a:pt x="248033" y="852745"/>
                  <a:pt x="283202" y="907174"/>
                </a:cubicBezTo>
                <a:cubicBezTo>
                  <a:pt x="318371" y="961603"/>
                  <a:pt x="609774" y="1449785"/>
                  <a:pt x="609774" y="1449785"/>
                </a:cubicBezTo>
                <a:cubicBezTo>
                  <a:pt x="639082" y="1498352"/>
                  <a:pt x="436439" y="1152521"/>
                  <a:pt x="459048" y="1198576"/>
                </a:cubicBezTo>
                <a:cubicBezTo>
                  <a:pt x="481657" y="1244631"/>
                  <a:pt x="728679" y="1688434"/>
                  <a:pt x="745426" y="1726115"/>
                </a:cubicBezTo>
                <a:cubicBezTo>
                  <a:pt x="762173" y="1763796"/>
                  <a:pt x="634895" y="1566178"/>
                  <a:pt x="559532" y="1424664"/>
                </a:cubicBezTo>
                <a:cubicBezTo>
                  <a:pt x="484169" y="1283150"/>
                  <a:pt x="329257" y="956578"/>
                  <a:pt x="293250" y="877029"/>
                </a:cubicBezTo>
                <a:cubicBezTo>
                  <a:pt x="257243" y="797480"/>
                  <a:pt x="361076" y="1037803"/>
                  <a:pt x="343492" y="947368"/>
                </a:cubicBezTo>
                <a:cubicBezTo>
                  <a:pt x="325908" y="856933"/>
                  <a:pt x="203653" y="390521"/>
                  <a:pt x="187743" y="334418"/>
                </a:cubicBezTo>
                <a:cubicBezTo>
                  <a:pt x="171833" y="278315"/>
                  <a:pt x="280690" y="660152"/>
                  <a:pt x="248033" y="610748"/>
                </a:cubicBezTo>
                <a:cubicBezTo>
                  <a:pt x="215376" y="561344"/>
                  <a:pt x="-23273" y="-77564"/>
                  <a:pt x="1848" y="78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6" name="フリーフォーム 1115">
            <a:extLst>
              <a:ext uri="{FF2B5EF4-FFF2-40B4-BE49-F238E27FC236}">
                <a16:creationId xmlns:a16="http://schemas.microsoft.com/office/drawing/2014/main" id="{F4F1F0E3-1699-A26F-AB35-1C2FD5C54194}"/>
              </a:ext>
            </a:extLst>
          </p:cNvPr>
          <p:cNvSpPr/>
          <p:nvPr/>
        </p:nvSpPr>
        <p:spPr>
          <a:xfrm>
            <a:off x="2943794" y="2295740"/>
            <a:ext cx="1715104" cy="1236421"/>
          </a:xfrm>
          <a:custGeom>
            <a:avLst/>
            <a:gdLst>
              <a:gd name="connsiteX0" fmla="*/ 1703569 w 1715104"/>
              <a:gd name="connsiteY0" fmla="*/ 5333 h 1236421"/>
              <a:gd name="connsiteX1" fmla="*/ 256606 w 1715104"/>
              <a:gd name="connsiteY1" fmla="*/ 537895 h 1236421"/>
              <a:gd name="connsiteX2" fmla="*/ 467621 w 1715104"/>
              <a:gd name="connsiteY2" fmla="*/ 457508 h 1236421"/>
              <a:gd name="connsiteX3" fmla="*/ 829362 w 1715104"/>
              <a:gd name="connsiteY3" fmla="*/ 357025 h 1236421"/>
              <a:gd name="connsiteX4" fmla="*/ 673613 w 1715104"/>
              <a:gd name="connsiteY4" fmla="*/ 487653 h 1236421"/>
              <a:gd name="connsiteX5" fmla="*/ 373 w 1715104"/>
              <a:gd name="connsiteY5" fmla="*/ 1236256 h 1236421"/>
              <a:gd name="connsiteX6" fmla="*/ 774096 w 1715104"/>
              <a:gd name="connsiteY6" fmla="*/ 417315 h 1236421"/>
              <a:gd name="connsiteX7" fmla="*/ 1196127 w 1715104"/>
              <a:gd name="connsiteY7" fmla="*/ 135961 h 1236421"/>
              <a:gd name="connsiteX8" fmla="*/ 949942 w 1715104"/>
              <a:gd name="connsiteY8" fmla="*/ 256541 h 1236421"/>
              <a:gd name="connsiteX9" fmla="*/ 1703569 w 1715104"/>
              <a:gd name="connsiteY9" fmla="*/ 5333 h 123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104" h="1236421">
                <a:moveTo>
                  <a:pt x="1703569" y="5333"/>
                </a:moveTo>
                <a:cubicBezTo>
                  <a:pt x="1588013" y="52225"/>
                  <a:pt x="462597" y="462533"/>
                  <a:pt x="256606" y="537895"/>
                </a:cubicBezTo>
                <a:cubicBezTo>
                  <a:pt x="50615" y="613258"/>
                  <a:pt x="372162" y="487653"/>
                  <a:pt x="467621" y="457508"/>
                </a:cubicBezTo>
                <a:cubicBezTo>
                  <a:pt x="563080" y="427363"/>
                  <a:pt x="795030" y="352001"/>
                  <a:pt x="829362" y="357025"/>
                </a:cubicBezTo>
                <a:cubicBezTo>
                  <a:pt x="863694" y="362049"/>
                  <a:pt x="811778" y="341115"/>
                  <a:pt x="673613" y="487653"/>
                </a:cubicBezTo>
                <a:cubicBezTo>
                  <a:pt x="535448" y="634192"/>
                  <a:pt x="-16374" y="1247979"/>
                  <a:pt x="373" y="1236256"/>
                </a:cubicBezTo>
                <a:cubicBezTo>
                  <a:pt x="17120" y="1224533"/>
                  <a:pt x="574804" y="600698"/>
                  <a:pt x="774096" y="417315"/>
                </a:cubicBezTo>
                <a:cubicBezTo>
                  <a:pt x="973388" y="233933"/>
                  <a:pt x="1166819" y="162757"/>
                  <a:pt x="1196127" y="135961"/>
                </a:cubicBezTo>
                <a:cubicBezTo>
                  <a:pt x="1225435" y="109165"/>
                  <a:pt x="869555" y="277475"/>
                  <a:pt x="949942" y="256541"/>
                </a:cubicBezTo>
                <a:cubicBezTo>
                  <a:pt x="1030329" y="235607"/>
                  <a:pt x="1819125" y="-41559"/>
                  <a:pt x="1703569" y="53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7" name="フリーフォーム 1116">
            <a:extLst>
              <a:ext uri="{FF2B5EF4-FFF2-40B4-BE49-F238E27FC236}">
                <a16:creationId xmlns:a16="http://schemas.microsoft.com/office/drawing/2014/main" id="{9390EFE3-7AC0-2228-2D30-DD3AAB7B7A6F}"/>
              </a:ext>
            </a:extLst>
          </p:cNvPr>
          <p:cNvSpPr/>
          <p:nvPr/>
        </p:nvSpPr>
        <p:spPr>
          <a:xfrm>
            <a:off x="2565262" y="2397063"/>
            <a:ext cx="1301491" cy="1743263"/>
          </a:xfrm>
          <a:custGeom>
            <a:avLst/>
            <a:gdLst>
              <a:gd name="connsiteX0" fmla="*/ 1293305 w 1301491"/>
              <a:gd name="connsiteY0" fmla="*/ 9517 h 1743263"/>
              <a:gd name="connsiteX1" fmla="*/ 348760 w 1301491"/>
              <a:gd name="connsiteY1" fmla="*/ 501886 h 1743263"/>
              <a:gd name="connsiteX2" fmla="*/ 499485 w 1301491"/>
              <a:gd name="connsiteY2" fmla="*/ 406427 h 1743263"/>
              <a:gd name="connsiteX3" fmla="*/ 534654 w 1301491"/>
              <a:gd name="connsiteY3" fmla="*/ 426524 h 1743263"/>
              <a:gd name="connsiteX4" fmla="*/ 434171 w 1301491"/>
              <a:gd name="connsiteY4" fmla="*/ 702853 h 1743263"/>
              <a:gd name="connsiteX5" fmla="*/ 534654 w 1301491"/>
              <a:gd name="connsiteY5" fmla="*/ 582273 h 1743263"/>
              <a:gd name="connsiteX6" fmla="*/ 7116 w 1301491"/>
              <a:gd name="connsiteY6" fmla="*/ 1722761 h 1743263"/>
              <a:gd name="connsiteX7" fmla="*/ 258325 w 1301491"/>
              <a:gd name="connsiteY7" fmla="*/ 1240440 h 1743263"/>
              <a:gd name="connsiteX8" fmla="*/ 660259 w 1301491"/>
              <a:gd name="connsiteY8" fmla="*/ 300919 h 1743263"/>
              <a:gd name="connsiteX9" fmla="*/ 640162 w 1301491"/>
              <a:gd name="connsiteY9" fmla="*/ 351161 h 1743263"/>
              <a:gd name="connsiteX10" fmla="*/ 1152628 w 1301491"/>
              <a:gd name="connsiteY10" fmla="*/ 44686 h 1743263"/>
              <a:gd name="connsiteX11" fmla="*/ 826057 w 1301491"/>
              <a:gd name="connsiteY11" fmla="*/ 165267 h 1743263"/>
              <a:gd name="connsiteX12" fmla="*/ 1293305 w 1301491"/>
              <a:gd name="connsiteY12" fmla="*/ 9517 h 174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1491" h="1743263">
                <a:moveTo>
                  <a:pt x="1293305" y="9517"/>
                </a:moveTo>
                <a:cubicBezTo>
                  <a:pt x="1213755" y="65620"/>
                  <a:pt x="481063" y="435734"/>
                  <a:pt x="348760" y="501886"/>
                </a:cubicBezTo>
                <a:cubicBezTo>
                  <a:pt x="216457" y="568038"/>
                  <a:pt x="468503" y="418987"/>
                  <a:pt x="499485" y="406427"/>
                </a:cubicBezTo>
                <a:cubicBezTo>
                  <a:pt x="530467" y="393867"/>
                  <a:pt x="545540" y="377120"/>
                  <a:pt x="534654" y="426524"/>
                </a:cubicBezTo>
                <a:cubicBezTo>
                  <a:pt x="523768" y="475928"/>
                  <a:pt x="434171" y="676895"/>
                  <a:pt x="434171" y="702853"/>
                </a:cubicBezTo>
                <a:cubicBezTo>
                  <a:pt x="434171" y="728811"/>
                  <a:pt x="605830" y="412288"/>
                  <a:pt x="534654" y="582273"/>
                </a:cubicBezTo>
                <a:cubicBezTo>
                  <a:pt x="463478" y="752258"/>
                  <a:pt x="53171" y="1613067"/>
                  <a:pt x="7116" y="1722761"/>
                </a:cubicBezTo>
                <a:cubicBezTo>
                  <a:pt x="-38939" y="1832455"/>
                  <a:pt x="149468" y="1477414"/>
                  <a:pt x="258325" y="1240440"/>
                </a:cubicBezTo>
                <a:cubicBezTo>
                  <a:pt x="367182" y="1003466"/>
                  <a:pt x="596620" y="449132"/>
                  <a:pt x="660259" y="300919"/>
                </a:cubicBezTo>
                <a:cubicBezTo>
                  <a:pt x="723898" y="152706"/>
                  <a:pt x="558101" y="393866"/>
                  <a:pt x="640162" y="351161"/>
                </a:cubicBezTo>
                <a:cubicBezTo>
                  <a:pt x="722223" y="308456"/>
                  <a:pt x="1121645" y="75668"/>
                  <a:pt x="1152628" y="44686"/>
                </a:cubicBezTo>
                <a:cubicBezTo>
                  <a:pt x="1183610" y="13704"/>
                  <a:pt x="805123" y="166942"/>
                  <a:pt x="826057" y="165267"/>
                </a:cubicBezTo>
                <a:cubicBezTo>
                  <a:pt x="846991" y="163592"/>
                  <a:pt x="1372855" y="-46586"/>
                  <a:pt x="1293305" y="95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8" name="フリーフォーム 1117">
            <a:extLst>
              <a:ext uri="{FF2B5EF4-FFF2-40B4-BE49-F238E27FC236}">
                <a16:creationId xmlns:a16="http://schemas.microsoft.com/office/drawing/2014/main" id="{F011847D-72A7-F48A-D1F3-D3F8EF66FEA4}"/>
              </a:ext>
            </a:extLst>
          </p:cNvPr>
          <p:cNvSpPr/>
          <p:nvPr/>
        </p:nvSpPr>
        <p:spPr>
          <a:xfrm>
            <a:off x="2068853" y="3728924"/>
            <a:ext cx="823136" cy="1791256"/>
          </a:xfrm>
          <a:custGeom>
            <a:avLst/>
            <a:gdLst>
              <a:gd name="connsiteX0" fmla="*/ 820048 w 823136"/>
              <a:gd name="connsiteY0" fmla="*/ 4039 h 1791256"/>
              <a:gd name="connsiteX1" fmla="*/ 116663 w 823136"/>
              <a:gd name="connsiteY1" fmla="*/ 928487 h 1791256"/>
              <a:gd name="connsiteX2" fmla="*/ 242268 w 823136"/>
              <a:gd name="connsiteY2" fmla="*/ 752641 h 1791256"/>
              <a:gd name="connsiteX3" fmla="*/ 212123 w 823136"/>
              <a:gd name="connsiteY3" fmla="*/ 838052 h 1791256"/>
              <a:gd name="connsiteX4" fmla="*/ 101591 w 823136"/>
              <a:gd name="connsiteY4" fmla="*/ 1435929 h 1791256"/>
              <a:gd name="connsiteX5" fmla="*/ 161881 w 823136"/>
              <a:gd name="connsiteY5" fmla="*/ 1234962 h 1791256"/>
              <a:gd name="connsiteX6" fmla="*/ 1107 w 823136"/>
              <a:gd name="connsiteY6" fmla="*/ 1787621 h 1791256"/>
              <a:gd name="connsiteX7" fmla="*/ 101591 w 823136"/>
              <a:gd name="connsiteY7" fmla="*/ 1435929 h 1791256"/>
              <a:gd name="connsiteX8" fmla="*/ 302558 w 823136"/>
              <a:gd name="connsiteY8" fmla="*/ 702399 h 1791256"/>
              <a:gd name="connsiteX9" fmla="*/ 237244 w 823136"/>
              <a:gd name="connsiteY9" fmla="*/ 772738 h 1791256"/>
              <a:gd name="connsiteX10" fmla="*/ 503525 w 823136"/>
              <a:gd name="connsiteY10" fmla="*/ 370803 h 1791256"/>
              <a:gd name="connsiteX11" fmla="*/ 377921 w 823136"/>
              <a:gd name="connsiteY11" fmla="*/ 581819 h 1791256"/>
              <a:gd name="connsiteX12" fmla="*/ 820048 w 823136"/>
              <a:gd name="connsiteY12" fmla="*/ 4039 h 179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3136" h="1791256">
                <a:moveTo>
                  <a:pt x="820048" y="4039"/>
                </a:moveTo>
                <a:cubicBezTo>
                  <a:pt x="776505" y="61817"/>
                  <a:pt x="212960" y="803720"/>
                  <a:pt x="116663" y="928487"/>
                </a:cubicBezTo>
                <a:cubicBezTo>
                  <a:pt x="20366" y="1053254"/>
                  <a:pt x="226358" y="767713"/>
                  <a:pt x="242268" y="752641"/>
                </a:cubicBezTo>
                <a:cubicBezTo>
                  <a:pt x="258178" y="737569"/>
                  <a:pt x="235569" y="724171"/>
                  <a:pt x="212123" y="838052"/>
                </a:cubicBezTo>
                <a:cubicBezTo>
                  <a:pt x="188677" y="951933"/>
                  <a:pt x="109965" y="1369777"/>
                  <a:pt x="101591" y="1435929"/>
                </a:cubicBezTo>
                <a:cubicBezTo>
                  <a:pt x="93217" y="1502081"/>
                  <a:pt x="178628" y="1176347"/>
                  <a:pt x="161881" y="1234962"/>
                </a:cubicBezTo>
                <a:cubicBezTo>
                  <a:pt x="145134" y="1293577"/>
                  <a:pt x="11155" y="1754127"/>
                  <a:pt x="1107" y="1787621"/>
                </a:cubicBezTo>
                <a:cubicBezTo>
                  <a:pt x="-8941" y="1821115"/>
                  <a:pt x="51349" y="1616799"/>
                  <a:pt x="101591" y="1435929"/>
                </a:cubicBezTo>
                <a:cubicBezTo>
                  <a:pt x="151833" y="1255059"/>
                  <a:pt x="279949" y="812931"/>
                  <a:pt x="302558" y="702399"/>
                </a:cubicBezTo>
                <a:cubicBezTo>
                  <a:pt x="325167" y="591867"/>
                  <a:pt x="203750" y="828004"/>
                  <a:pt x="237244" y="772738"/>
                </a:cubicBezTo>
                <a:cubicBezTo>
                  <a:pt x="270738" y="717472"/>
                  <a:pt x="480079" y="402623"/>
                  <a:pt x="503525" y="370803"/>
                </a:cubicBezTo>
                <a:cubicBezTo>
                  <a:pt x="526971" y="338983"/>
                  <a:pt x="322655" y="637085"/>
                  <a:pt x="377921" y="581819"/>
                </a:cubicBezTo>
                <a:cubicBezTo>
                  <a:pt x="433187" y="526553"/>
                  <a:pt x="863591" y="-53739"/>
                  <a:pt x="820048" y="40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9" name="フリーフォーム 1118">
            <a:extLst>
              <a:ext uri="{FF2B5EF4-FFF2-40B4-BE49-F238E27FC236}">
                <a16:creationId xmlns:a16="http://schemas.microsoft.com/office/drawing/2014/main" id="{5D855BF0-AA93-6759-54A7-640DC216E575}"/>
              </a:ext>
            </a:extLst>
          </p:cNvPr>
          <p:cNvSpPr/>
          <p:nvPr/>
        </p:nvSpPr>
        <p:spPr>
          <a:xfrm>
            <a:off x="3481714" y="6615958"/>
            <a:ext cx="530082" cy="2006362"/>
          </a:xfrm>
          <a:custGeom>
            <a:avLst/>
            <a:gdLst>
              <a:gd name="connsiteX0" fmla="*/ 201007 w 530082"/>
              <a:gd name="connsiteY0" fmla="*/ 882 h 2006362"/>
              <a:gd name="connsiteX1" fmla="*/ 437143 w 530082"/>
              <a:gd name="connsiteY1" fmla="*/ 508323 h 2006362"/>
              <a:gd name="connsiteX2" fmla="*/ 406998 w 530082"/>
              <a:gd name="connsiteY2" fmla="*/ 1216732 h 2006362"/>
              <a:gd name="connsiteX3" fmla="*/ 507482 w 530082"/>
              <a:gd name="connsiteY3" fmla="*/ 970547 h 2006362"/>
              <a:gd name="connsiteX4" fmla="*/ 331635 w 530082"/>
              <a:gd name="connsiteY4" fmla="*/ 2005528 h 2006362"/>
              <a:gd name="connsiteX5" fmla="*/ 527578 w 530082"/>
              <a:gd name="connsiteY5" fmla="*/ 774605 h 2006362"/>
              <a:gd name="connsiteX6" fmla="*/ 442167 w 530082"/>
              <a:gd name="connsiteY6" fmla="*/ 970547 h 2006362"/>
              <a:gd name="connsiteX7" fmla="*/ 437143 w 530082"/>
              <a:gd name="connsiteY7" fmla="*/ 759532 h 2006362"/>
              <a:gd name="connsiteX8" fmla="*/ 412022 w 530082"/>
              <a:gd name="connsiteY8" fmla="*/ 543493 h 2006362"/>
              <a:gd name="connsiteX9" fmla="*/ 40 w 530082"/>
              <a:gd name="connsiteY9" fmla="*/ 31027 h 2006362"/>
              <a:gd name="connsiteX10" fmla="*/ 386901 w 530082"/>
              <a:gd name="connsiteY10" fmla="*/ 478178 h 2006362"/>
              <a:gd name="connsiteX11" fmla="*/ 391926 w 530082"/>
              <a:gd name="connsiteY11" fmla="*/ 387743 h 2006362"/>
              <a:gd name="connsiteX12" fmla="*/ 201007 w 530082"/>
              <a:gd name="connsiteY12" fmla="*/ 882 h 200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0082" h="2006362">
                <a:moveTo>
                  <a:pt x="201007" y="882"/>
                </a:moveTo>
                <a:cubicBezTo>
                  <a:pt x="208543" y="20979"/>
                  <a:pt x="402811" y="305681"/>
                  <a:pt x="437143" y="508323"/>
                </a:cubicBezTo>
                <a:cubicBezTo>
                  <a:pt x="471475" y="710965"/>
                  <a:pt x="395275" y="1139695"/>
                  <a:pt x="406998" y="1216732"/>
                </a:cubicBezTo>
                <a:cubicBezTo>
                  <a:pt x="418721" y="1293769"/>
                  <a:pt x="520043" y="839081"/>
                  <a:pt x="507482" y="970547"/>
                </a:cubicBezTo>
                <a:cubicBezTo>
                  <a:pt x="494921" y="1102013"/>
                  <a:pt x="328286" y="2038185"/>
                  <a:pt x="331635" y="2005528"/>
                </a:cubicBezTo>
                <a:cubicBezTo>
                  <a:pt x="334984" y="1972871"/>
                  <a:pt x="509156" y="947102"/>
                  <a:pt x="527578" y="774605"/>
                </a:cubicBezTo>
                <a:cubicBezTo>
                  <a:pt x="546000" y="602108"/>
                  <a:pt x="457239" y="973059"/>
                  <a:pt x="442167" y="970547"/>
                </a:cubicBezTo>
                <a:cubicBezTo>
                  <a:pt x="427095" y="968035"/>
                  <a:pt x="442167" y="830708"/>
                  <a:pt x="437143" y="759532"/>
                </a:cubicBezTo>
                <a:cubicBezTo>
                  <a:pt x="432119" y="688356"/>
                  <a:pt x="484873" y="664911"/>
                  <a:pt x="412022" y="543493"/>
                </a:cubicBezTo>
                <a:cubicBezTo>
                  <a:pt x="339172" y="422076"/>
                  <a:pt x="4227" y="41913"/>
                  <a:pt x="40" y="31027"/>
                </a:cubicBezTo>
                <a:cubicBezTo>
                  <a:pt x="-4147" y="20141"/>
                  <a:pt x="321587" y="418725"/>
                  <a:pt x="386901" y="478178"/>
                </a:cubicBezTo>
                <a:cubicBezTo>
                  <a:pt x="452215" y="537631"/>
                  <a:pt x="415372" y="465618"/>
                  <a:pt x="391926" y="387743"/>
                </a:cubicBezTo>
                <a:cubicBezTo>
                  <a:pt x="368480" y="309868"/>
                  <a:pt x="193471" y="-19215"/>
                  <a:pt x="201007" y="8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0" name="フリーフォーム 1119">
            <a:extLst>
              <a:ext uri="{FF2B5EF4-FFF2-40B4-BE49-F238E27FC236}">
                <a16:creationId xmlns:a16="http://schemas.microsoft.com/office/drawing/2014/main" id="{A7540CBE-F9A3-2BAE-5F65-FBC70AA70C80}"/>
              </a:ext>
            </a:extLst>
          </p:cNvPr>
          <p:cNvSpPr/>
          <p:nvPr/>
        </p:nvSpPr>
        <p:spPr>
          <a:xfrm>
            <a:off x="2344622" y="4649698"/>
            <a:ext cx="257904" cy="1779582"/>
          </a:xfrm>
          <a:custGeom>
            <a:avLst/>
            <a:gdLst>
              <a:gd name="connsiteX0" fmla="*/ 257901 w 257904"/>
              <a:gd name="connsiteY0" fmla="*/ 2689 h 1779582"/>
              <a:gd name="connsiteX1" fmla="*/ 72007 w 257904"/>
              <a:gd name="connsiteY1" fmla="*/ 942210 h 1779582"/>
              <a:gd name="connsiteX2" fmla="*/ 207659 w 257904"/>
              <a:gd name="connsiteY2" fmla="*/ 1720957 h 1779582"/>
              <a:gd name="connsiteX3" fmla="*/ 207659 w 257904"/>
              <a:gd name="connsiteY3" fmla="*/ 1630522 h 1779582"/>
              <a:gd name="connsiteX4" fmla="*/ 6692 w 257904"/>
              <a:gd name="connsiteY4" fmla="*/ 886944 h 1779582"/>
              <a:gd name="connsiteX5" fmla="*/ 51910 w 257904"/>
              <a:gd name="connsiteY5" fmla="*/ 1002500 h 1779582"/>
              <a:gd name="connsiteX6" fmla="*/ 92103 w 257904"/>
              <a:gd name="connsiteY6" fmla="*/ 630711 h 1779582"/>
              <a:gd name="connsiteX7" fmla="*/ 77031 w 257904"/>
              <a:gd name="connsiteY7" fmla="*/ 655832 h 1779582"/>
              <a:gd name="connsiteX8" fmla="*/ 257901 w 257904"/>
              <a:gd name="connsiteY8" fmla="*/ 2689 h 177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904" h="1779582">
                <a:moveTo>
                  <a:pt x="257901" y="2689"/>
                </a:moveTo>
                <a:cubicBezTo>
                  <a:pt x="257064" y="50419"/>
                  <a:pt x="80381" y="655832"/>
                  <a:pt x="72007" y="942210"/>
                </a:cubicBezTo>
                <a:cubicBezTo>
                  <a:pt x="63633" y="1228588"/>
                  <a:pt x="185050" y="1606238"/>
                  <a:pt x="207659" y="1720957"/>
                </a:cubicBezTo>
                <a:cubicBezTo>
                  <a:pt x="230268" y="1835676"/>
                  <a:pt x="241153" y="1769524"/>
                  <a:pt x="207659" y="1630522"/>
                </a:cubicBezTo>
                <a:cubicBezTo>
                  <a:pt x="174164" y="1491520"/>
                  <a:pt x="32650" y="991614"/>
                  <a:pt x="6692" y="886944"/>
                </a:cubicBezTo>
                <a:cubicBezTo>
                  <a:pt x="-19266" y="782274"/>
                  <a:pt x="37675" y="1045205"/>
                  <a:pt x="51910" y="1002500"/>
                </a:cubicBezTo>
                <a:cubicBezTo>
                  <a:pt x="66145" y="959795"/>
                  <a:pt x="87916" y="688489"/>
                  <a:pt x="92103" y="630711"/>
                </a:cubicBezTo>
                <a:cubicBezTo>
                  <a:pt x="96290" y="572933"/>
                  <a:pt x="49398" y="754641"/>
                  <a:pt x="77031" y="655832"/>
                </a:cubicBezTo>
                <a:cubicBezTo>
                  <a:pt x="104664" y="557023"/>
                  <a:pt x="258738" y="-45041"/>
                  <a:pt x="257901" y="26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1" name="フリーフォーム 1120">
            <a:extLst>
              <a:ext uri="{FF2B5EF4-FFF2-40B4-BE49-F238E27FC236}">
                <a16:creationId xmlns:a16="http://schemas.microsoft.com/office/drawing/2014/main" id="{B92D3724-6C8A-E593-A7F7-77F28C4EF875}"/>
              </a:ext>
            </a:extLst>
          </p:cNvPr>
          <p:cNvSpPr/>
          <p:nvPr/>
        </p:nvSpPr>
        <p:spPr>
          <a:xfrm>
            <a:off x="3408315" y="7344238"/>
            <a:ext cx="912879" cy="1852373"/>
          </a:xfrm>
          <a:custGeom>
            <a:avLst/>
            <a:gdLst>
              <a:gd name="connsiteX0" fmla="*/ 570832 w 912879"/>
              <a:gd name="connsiteY0" fmla="*/ 1107 h 1852373"/>
              <a:gd name="connsiteX1" fmla="*/ 796920 w 912879"/>
              <a:gd name="connsiteY1" fmla="*/ 478404 h 1852373"/>
              <a:gd name="connsiteX2" fmla="*/ 706485 w 912879"/>
              <a:gd name="connsiteY2" fmla="*/ 840144 h 1852373"/>
              <a:gd name="connsiteX3" fmla="*/ 796920 w 912879"/>
              <a:gd name="connsiteY3" fmla="*/ 704492 h 1852373"/>
              <a:gd name="connsiteX4" fmla="*/ 18173 w 912879"/>
              <a:gd name="connsiteY4" fmla="*/ 1829907 h 1852373"/>
              <a:gd name="connsiteX5" fmla="*/ 299527 w 912879"/>
              <a:gd name="connsiteY5" fmla="*/ 1382755 h 1852373"/>
              <a:gd name="connsiteX6" fmla="*/ 887355 w 912879"/>
              <a:gd name="connsiteY6" fmla="*/ 503525 h 1852373"/>
              <a:gd name="connsiteX7" fmla="*/ 806969 w 912879"/>
              <a:gd name="connsiteY7" fmla="*/ 578887 h 1852373"/>
              <a:gd name="connsiteX8" fmla="*/ 806969 w 912879"/>
              <a:gd name="connsiteY8" fmla="*/ 518597 h 1852373"/>
              <a:gd name="connsiteX9" fmla="*/ 691412 w 912879"/>
              <a:gd name="connsiteY9" fmla="*/ 222171 h 1852373"/>
              <a:gd name="connsiteX10" fmla="*/ 746678 w 912879"/>
              <a:gd name="connsiteY10" fmla="*/ 342751 h 1852373"/>
              <a:gd name="connsiteX11" fmla="*/ 570832 w 912879"/>
              <a:gd name="connsiteY11" fmla="*/ 1107 h 185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2879" h="1852373">
                <a:moveTo>
                  <a:pt x="570832" y="1107"/>
                </a:moveTo>
                <a:cubicBezTo>
                  <a:pt x="579206" y="23716"/>
                  <a:pt x="774311" y="338565"/>
                  <a:pt x="796920" y="478404"/>
                </a:cubicBezTo>
                <a:cubicBezTo>
                  <a:pt x="819529" y="618243"/>
                  <a:pt x="706485" y="802463"/>
                  <a:pt x="706485" y="840144"/>
                </a:cubicBezTo>
                <a:cubicBezTo>
                  <a:pt x="706485" y="877825"/>
                  <a:pt x="796920" y="704492"/>
                  <a:pt x="796920" y="704492"/>
                </a:cubicBezTo>
                <a:lnTo>
                  <a:pt x="18173" y="1829907"/>
                </a:lnTo>
                <a:cubicBezTo>
                  <a:pt x="-64726" y="1942951"/>
                  <a:pt x="154663" y="1603819"/>
                  <a:pt x="299527" y="1382755"/>
                </a:cubicBezTo>
                <a:cubicBezTo>
                  <a:pt x="444391" y="1161691"/>
                  <a:pt x="802781" y="637503"/>
                  <a:pt x="887355" y="503525"/>
                </a:cubicBezTo>
                <a:cubicBezTo>
                  <a:pt x="971929" y="369547"/>
                  <a:pt x="820366" y="576375"/>
                  <a:pt x="806969" y="578887"/>
                </a:cubicBezTo>
                <a:cubicBezTo>
                  <a:pt x="793572" y="581399"/>
                  <a:pt x="826228" y="578050"/>
                  <a:pt x="806969" y="518597"/>
                </a:cubicBezTo>
                <a:cubicBezTo>
                  <a:pt x="787710" y="459144"/>
                  <a:pt x="701461" y="251479"/>
                  <a:pt x="691412" y="222171"/>
                </a:cubicBezTo>
                <a:cubicBezTo>
                  <a:pt x="681363" y="192863"/>
                  <a:pt x="765100" y="376245"/>
                  <a:pt x="746678" y="342751"/>
                </a:cubicBezTo>
                <a:cubicBezTo>
                  <a:pt x="728256" y="309257"/>
                  <a:pt x="562458" y="-21502"/>
                  <a:pt x="570832" y="11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2" name="フリーフォーム 1121">
            <a:extLst>
              <a:ext uri="{FF2B5EF4-FFF2-40B4-BE49-F238E27FC236}">
                <a16:creationId xmlns:a16="http://schemas.microsoft.com/office/drawing/2014/main" id="{9EFB0100-151F-DA64-FF56-97618E2CFAF0}"/>
              </a:ext>
            </a:extLst>
          </p:cNvPr>
          <p:cNvSpPr/>
          <p:nvPr/>
        </p:nvSpPr>
        <p:spPr>
          <a:xfrm>
            <a:off x="2104372" y="4997914"/>
            <a:ext cx="322988" cy="1930547"/>
          </a:xfrm>
          <a:custGeom>
            <a:avLst/>
            <a:gdLst>
              <a:gd name="connsiteX0" fmla="*/ 201725 w 322988"/>
              <a:gd name="connsiteY0" fmla="*/ 1141 h 1930547"/>
              <a:gd name="connsiteX1" fmla="*/ 45975 w 322988"/>
              <a:gd name="connsiteY1" fmla="*/ 709550 h 1930547"/>
              <a:gd name="connsiteX2" fmla="*/ 216797 w 322988"/>
              <a:gd name="connsiteY2" fmla="*/ 1468200 h 1930547"/>
              <a:gd name="connsiteX3" fmla="*/ 156507 w 322988"/>
              <a:gd name="connsiteY3" fmla="*/ 1312451 h 1930547"/>
              <a:gd name="connsiteX4" fmla="*/ 322305 w 322988"/>
              <a:gd name="connsiteY4" fmla="*/ 1925400 h 1930547"/>
              <a:gd name="connsiteX5" fmla="*/ 206749 w 322988"/>
              <a:gd name="connsiteY5" fmla="*/ 1563660 h 1930547"/>
              <a:gd name="connsiteX6" fmla="*/ 758 w 322988"/>
              <a:gd name="connsiteY6" fmla="*/ 835154 h 1930547"/>
              <a:gd name="connsiteX7" fmla="*/ 151483 w 322988"/>
              <a:gd name="connsiteY7" fmla="*/ 1101435 h 1930547"/>
              <a:gd name="connsiteX8" fmla="*/ 758 w 322988"/>
              <a:gd name="connsiteY8" fmla="*/ 845202 h 1930547"/>
              <a:gd name="connsiteX9" fmla="*/ 91193 w 322988"/>
              <a:gd name="connsiteY9" fmla="*/ 518631 h 1930547"/>
              <a:gd name="connsiteX10" fmla="*/ 45975 w 322988"/>
              <a:gd name="connsiteY10" fmla="*/ 543752 h 1930547"/>
              <a:gd name="connsiteX11" fmla="*/ 201725 w 322988"/>
              <a:gd name="connsiteY11" fmla="*/ 1141 h 193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2988" h="1930547">
                <a:moveTo>
                  <a:pt x="201725" y="1141"/>
                </a:moveTo>
                <a:cubicBezTo>
                  <a:pt x="201725" y="28774"/>
                  <a:pt x="43463" y="465040"/>
                  <a:pt x="45975" y="709550"/>
                </a:cubicBezTo>
                <a:cubicBezTo>
                  <a:pt x="48487" y="954060"/>
                  <a:pt x="198375" y="1367717"/>
                  <a:pt x="216797" y="1468200"/>
                </a:cubicBezTo>
                <a:cubicBezTo>
                  <a:pt x="235219" y="1568683"/>
                  <a:pt x="138922" y="1236251"/>
                  <a:pt x="156507" y="1312451"/>
                </a:cubicBezTo>
                <a:cubicBezTo>
                  <a:pt x="174092" y="1388651"/>
                  <a:pt x="313931" y="1883532"/>
                  <a:pt x="322305" y="1925400"/>
                </a:cubicBezTo>
                <a:cubicBezTo>
                  <a:pt x="330679" y="1967268"/>
                  <a:pt x="260340" y="1745367"/>
                  <a:pt x="206749" y="1563660"/>
                </a:cubicBezTo>
                <a:cubicBezTo>
                  <a:pt x="153158" y="1381953"/>
                  <a:pt x="9969" y="912191"/>
                  <a:pt x="758" y="835154"/>
                </a:cubicBezTo>
                <a:cubicBezTo>
                  <a:pt x="-8453" y="758117"/>
                  <a:pt x="151483" y="1099760"/>
                  <a:pt x="151483" y="1101435"/>
                </a:cubicBezTo>
                <a:cubicBezTo>
                  <a:pt x="151483" y="1103110"/>
                  <a:pt x="10806" y="942336"/>
                  <a:pt x="758" y="845202"/>
                </a:cubicBezTo>
                <a:cubicBezTo>
                  <a:pt x="-9290" y="748068"/>
                  <a:pt x="83657" y="568873"/>
                  <a:pt x="91193" y="518631"/>
                </a:cubicBezTo>
                <a:cubicBezTo>
                  <a:pt x="98729" y="468389"/>
                  <a:pt x="23366" y="631675"/>
                  <a:pt x="45975" y="543752"/>
                </a:cubicBezTo>
                <a:cubicBezTo>
                  <a:pt x="68584" y="455829"/>
                  <a:pt x="201725" y="-26492"/>
                  <a:pt x="201725" y="11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3" name="フリーフォーム 1122">
            <a:extLst>
              <a:ext uri="{FF2B5EF4-FFF2-40B4-BE49-F238E27FC236}">
                <a16:creationId xmlns:a16="http://schemas.microsoft.com/office/drawing/2014/main" id="{59B1B30A-2E1C-F00B-B7D3-E73140809D2F}"/>
              </a:ext>
            </a:extLst>
          </p:cNvPr>
          <p:cNvSpPr/>
          <p:nvPr/>
        </p:nvSpPr>
        <p:spPr>
          <a:xfrm>
            <a:off x="2654452" y="6446476"/>
            <a:ext cx="391170" cy="2216629"/>
          </a:xfrm>
          <a:custGeom>
            <a:avLst/>
            <a:gdLst>
              <a:gd name="connsiteX0" fmla="*/ 3337 w 391170"/>
              <a:gd name="connsiteY0" fmla="*/ 4566 h 2216629"/>
              <a:gd name="connsiteX1" fmla="*/ 375126 w 391170"/>
              <a:gd name="connsiteY1" fmla="*/ 1069691 h 2216629"/>
              <a:gd name="connsiteX2" fmla="*/ 319860 w 391170"/>
              <a:gd name="connsiteY2" fmla="*/ 939062 h 2216629"/>
              <a:gd name="connsiteX3" fmla="*/ 284691 w 391170"/>
              <a:gd name="connsiteY3" fmla="*/ 2154913 h 2216629"/>
              <a:gd name="connsiteX4" fmla="*/ 284691 w 391170"/>
              <a:gd name="connsiteY4" fmla="*/ 1928825 h 2216629"/>
              <a:gd name="connsiteX5" fmla="*/ 360053 w 391170"/>
              <a:gd name="connsiteY5" fmla="*/ 989304 h 2216629"/>
              <a:gd name="connsiteX6" fmla="*/ 339957 w 391170"/>
              <a:gd name="connsiteY6" fmla="*/ 994328 h 2216629"/>
              <a:gd name="connsiteX7" fmla="*/ 209328 w 391170"/>
              <a:gd name="connsiteY7" fmla="*/ 783313 h 2216629"/>
              <a:gd name="connsiteX8" fmla="*/ 58603 w 391170"/>
              <a:gd name="connsiteY8" fmla="*/ 265823 h 2216629"/>
              <a:gd name="connsiteX9" fmla="*/ 184207 w 391170"/>
              <a:gd name="connsiteY9" fmla="*/ 667757 h 2216629"/>
              <a:gd name="connsiteX10" fmla="*/ 3337 w 391170"/>
              <a:gd name="connsiteY10" fmla="*/ 4566 h 221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1170" h="2216629">
                <a:moveTo>
                  <a:pt x="3337" y="4566"/>
                </a:moveTo>
                <a:cubicBezTo>
                  <a:pt x="35157" y="71555"/>
                  <a:pt x="322372" y="913942"/>
                  <a:pt x="375126" y="1069691"/>
                </a:cubicBezTo>
                <a:cubicBezTo>
                  <a:pt x="427880" y="1225440"/>
                  <a:pt x="334932" y="758192"/>
                  <a:pt x="319860" y="939062"/>
                </a:cubicBezTo>
                <a:cubicBezTo>
                  <a:pt x="304788" y="1119932"/>
                  <a:pt x="290552" y="1989953"/>
                  <a:pt x="284691" y="2154913"/>
                </a:cubicBezTo>
                <a:cubicBezTo>
                  <a:pt x="278830" y="2319873"/>
                  <a:pt x="272131" y="2123093"/>
                  <a:pt x="284691" y="1928825"/>
                </a:cubicBezTo>
                <a:cubicBezTo>
                  <a:pt x="297251" y="1734557"/>
                  <a:pt x="350842" y="1145053"/>
                  <a:pt x="360053" y="989304"/>
                </a:cubicBezTo>
                <a:cubicBezTo>
                  <a:pt x="369264" y="833555"/>
                  <a:pt x="365078" y="1028660"/>
                  <a:pt x="339957" y="994328"/>
                </a:cubicBezTo>
                <a:cubicBezTo>
                  <a:pt x="314836" y="959996"/>
                  <a:pt x="256220" y="904731"/>
                  <a:pt x="209328" y="783313"/>
                </a:cubicBezTo>
                <a:cubicBezTo>
                  <a:pt x="162436" y="661895"/>
                  <a:pt x="62790" y="285082"/>
                  <a:pt x="58603" y="265823"/>
                </a:cubicBezTo>
                <a:cubicBezTo>
                  <a:pt x="54416" y="246564"/>
                  <a:pt x="190906" y="706276"/>
                  <a:pt x="184207" y="667757"/>
                </a:cubicBezTo>
                <a:cubicBezTo>
                  <a:pt x="177508" y="629238"/>
                  <a:pt x="-28483" y="-62423"/>
                  <a:pt x="3337" y="45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4" name="フリーフォーム 1123">
            <a:extLst>
              <a:ext uri="{FF2B5EF4-FFF2-40B4-BE49-F238E27FC236}">
                <a16:creationId xmlns:a16="http://schemas.microsoft.com/office/drawing/2014/main" id="{0DF89884-4335-1C07-C3C6-AB2D680E7A60}"/>
              </a:ext>
            </a:extLst>
          </p:cNvPr>
          <p:cNvSpPr/>
          <p:nvPr/>
        </p:nvSpPr>
        <p:spPr>
          <a:xfrm>
            <a:off x="5063922" y="2726106"/>
            <a:ext cx="1522012" cy="1506124"/>
          </a:xfrm>
          <a:custGeom>
            <a:avLst/>
            <a:gdLst>
              <a:gd name="connsiteX0" fmla="*/ 2348 w 1522012"/>
              <a:gd name="connsiteY0" fmla="*/ 231278 h 1506124"/>
              <a:gd name="connsiteX1" fmla="*/ 331862 w 1522012"/>
              <a:gd name="connsiteY1" fmla="*/ 148899 h 1506124"/>
              <a:gd name="connsiteX2" fmla="*/ 760229 w 1522012"/>
              <a:gd name="connsiteY2" fmla="*/ 437224 h 1506124"/>
              <a:gd name="connsiteX3" fmla="*/ 735516 w 1522012"/>
              <a:gd name="connsiteY3" fmla="*/ 363083 h 1506124"/>
              <a:gd name="connsiteX4" fmla="*/ 1032078 w 1522012"/>
              <a:gd name="connsiteY4" fmla="*/ 849116 h 1506124"/>
              <a:gd name="connsiteX5" fmla="*/ 999127 w 1522012"/>
              <a:gd name="connsiteY5" fmla="*/ 816164 h 1506124"/>
              <a:gd name="connsiteX6" fmla="*/ 1501635 w 1522012"/>
              <a:gd name="connsiteY6" fmla="*/ 1483429 h 1506124"/>
              <a:gd name="connsiteX7" fmla="*/ 1402781 w 1522012"/>
              <a:gd name="connsiteY7" fmla="*/ 1326910 h 1506124"/>
              <a:gd name="connsiteX8" fmla="*/ 1205073 w 1522012"/>
              <a:gd name="connsiteY8" fmla="*/ 1096251 h 1506124"/>
              <a:gd name="connsiteX9" fmla="*/ 1023840 w 1522012"/>
              <a:gd name="connsiteY9" fmla="*/ 807926 h 1506124"/>
              <a:gd name="connsiteX10" fmla="*/ 916748 w 1522012"/>
              <a:gd name="connsiteY10" fmla="*/ 305418 h 1506124"/>
              <a:gd name="connsiteX11" fmla="*/ 941462 w 1522012"/>
              <a:gd name="connsiteY11" fmla="*/ 634932 h 1506124"/>
              <a:gd name="connsiteX12" fmla="*/ 776705 w 1522012"/>
              <a:gd name="connsiteY12" fmla="*/ 371321 h 1506124"/>
              <a:gd name="connsiteX13" fmla="*/ 364813 w 1522012"/>
              <a:gd name="connsiteY13" fmla="*/ 618 h 1506124"/>
              <a:gd name="connsiteX14" fmla="*/ 620186 w 1522012"/>
              <a:gd name="connsiteY14" fmla="*/ 280705 h 1506124"/>
              <a:gd name="connsiteX15" fmla="*/ 488381 w 1522012"/>
              <a:gd name="connsiteY15" fmla="*/ 173613 h 1506124"/>
              <a:gd name="connsiteX16" fmla="*/ 200056 w 1522012"/>
              <a:gd name="connsiteY16" fmla="*/ 99472 h 1506124"/>
              <a:gd name="connsiteX17" fmla="*/ 2348 w 1522012"/>
              <a:gd name="connsiteY17" fmla="*/ 231278 h 15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22012" h="1506124">
                <a:moveTo>
                  <a:pt x="2348" y="231278"/>
                </a:moveTo>
                <a:cubicBezTo>
                  <a:pt x="24316" y="239516"/>
                  <a:pt x="205549" y="114575"/>
                  <a:pt x="331862" y="148899"/>
                </a:cubicBezTo>
                <a:cubicBezTo>
                  <a:pt x="458175" y="183223"/>
                  <a:pt x="692953" y="401527"/>
                  <a:pt x="760229" y="437224"/>
                </a:cubicBezTo>
                <a:cubicBezTo>
                  <a:pt x="827505" y="472921"/>
                  <a:pt x="690208" y="294434"/>
                  <a:pt x="735516" y="363083"/>
                </a:cubicBezTo>
                <a:cubicBezTo>
                  <a:pt x="780824" y="431732"/>
                  <a:pt x="988143" y="773603"/>
                  <a:pt x="1032078" y="849116"/>
                </a:cubicBezTo>
                <a:cubicBezTo>
                  <a:pt x="1076013" y="924629"/>
                  <a:pt x="920868" y="710445"/>
                  <a:pt x="999127" y="816164"/>
                </a:cubicBezTo>
                <a:cubicBezTo>
                  <a:pt x="1077386" y="921883"/>
                  <a:pt x="1434359" y="1398305"/>
                  <a:pt x="1501635" y="1483429"/>
                </a:cubicBezTo>
                <a:cubicBezTo>
                  <a:pt x="1568911" y="1568553"/>
                  <a:pt x="1452208" y="1391440"/>
                  <a:pt x="1402781" y="1326910"/>
                </a:cubicBezTo>
                <a:cubicBezTo>
                  <a:pt x="1353354" y="1262380"/>
                  <a:pt x="1268230" y="1182748"/>
                  <a:pt x="1205073" y="1096251"/>
                </a:cubicBezTo>
                <a:cubicBezTo>
                  <a:pt x="1141916" y="1009754"/>
                  <a:pt x="1071894" y="939731"/>
                  <a:pt x="1023840" y="807926"/>
                </a:cubicBezTo>
                <a:cubicBezTo>
                  <a:pt x="975786" y="676121"/>
                  <a:pt x="930478" y="334250"/>
                  <a:pt x="916748" y="305418"/>
                </a:cubicBezTo>
                <a:cubicBezTo>
                  <a:pt x="903018" y="276586"/>
                  <a:pt x="964803" y="623948"/>
                  <a:pt x="941462" y="634932"/>
                </a:cubicBezTo>
                <a:cubicBezTo>
                  <a:pt x="918121" y="645916"/>
                  <a:pt x="872813" y="477040"/>
                  <a:pt x="776705" y="371321"/>
                </a:cubicBezTo>
                <a:cubicBezTo>
                  <a:pt x="680597" y="265602"/>
                  <a:pt x="390900" y="15721"/>
                  <a:pt x="364813" y="618"/>
                </a:cubicBezTo>
                <a:cubicBezTo>
                  <a:pt x="338727" y="-14485"/>
                  <a:pt x="599591" y="251873"/>
                  <a:pt x="620186" y="280705"/>
                </a:cubicBezTo>
                <a:cubicBezTo>
                  <a:pt x="640781" y="309538"/>
                  <a:pt x="558403" y="203818"/>
                  <a:pt x="488381" y="173613"/>
                </a:cubicBezTo>
                <a:cubicBezTo>
                  <a:pt x="418359" y="143408"/>
                  <a:pt x="282434" y="82996"/>
                  <a:pt x="200056" y="99472"/>
                </a:cubicBezTo>
                <a:cubicBezTo>
                  <a:pt x="117678" y="115948"/>
                  <a:pt x="-19620" y="223040"/>
                  <a:pt x="2348" y="2312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フリーフォーム 1124">
            <a:extLst>
              <a:ext uri="{FF2B5EF4-FFF2-40B4-BE49-F238E27FC236}">
                <a16:creationId xmlns:a16="http://schemas.microsoft.com/office/drawing/2014/main" id="{391BCC58-A602-0574-CE63-DF06B5178870}"/>
              </a:ext>
            </a:extLst>
          </p:cNvPr>
          <p:cNvSpPr/>
          <p:nvPr/>
        </p:nvSpPr>
        <p:spPr>
          <a:xfrm>
            <a:off x="4794861" y="2066772"/>
            <a:ext cx="2061416" cy="680909"/>
          </a:xfrm>
          <a:custGeom>
            <a:avLst/>
            <a:gdLst>
              <a:gd name="connsiteX0" fmla="*/ 7798 w 2061416"/>
              <a:gd name="connsiteY0" fmla="*/ 206871 h 680909"/>
              <a:gd name="connsiteX1" fmla="*/ 650350 w 2061416"/>
              <a:gd name="connsiteY1" fmla="*/ 925 h 680909"/>
              <a:gd name="connsiteX2" fmla="*/ 1416469 w 2061416"/>
              <a:gd name="connsiteY2" fmla="*/ 305725 h 680909"/>
              <a:gd name="connsiteX3" fmla="*/ 1383517 w 2061416"/>
              <a:gd name="connsiteY3" fmla="*/ 281012 h 680909"/>
              <a:gd name="connsiteX4" fmla="*/ 2026069 w 2061416"/>
              <a:gd name="connsiteY4" fmla="*/ 668190 h 680909"/>
              <a:gd name="connsiteX5" fmla="*/ 1861312 w 2061416"/>
              <a:gd name="connsiteY5" fmla="*/ 544623 h 680909"/>
              <a:gd name="connsiteX6" fmla="*/ 889247 w 2061416"/>
              <a:gd name="connsiteY6" fmla="*/ 124493 h 680909"/>
              <a:gd name="connsiteX7" fmla="*/ 1054004 w 2061416"/>
              <a:gd name="connsiteY7" fmla="*/ 149206 h 680909"/>
              <a:gd name="connsiteX8" fmla="*/ 609161 w 2061416"/>
              <a:gd name="connsiteY8" fmla="*/ 9163 h 680909"/>
              <a:gd name="connsiteX9" fmla="*/ 312598 w 2061416"/>
              <a:gd name="connsiteY9" fmla="*/ 83304 h 680909"/>
              <a:gd name="connsiteX10" fmla="*/ 7798 w 2061416"/>
              <a:gd name="connsiteY10" fmla="*/ 206871 h 68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61416" h="680909">
                <a:moveTo>
                  <a:pt x="7798" y="206871"/>
                </a:moveTo>
                <a:cubicBezTo>
                  <a:pt x="64090" y="193141"/>
                  <a:pt x="415572" y="-15551"/>
                  <a:pt x="650350" y="925"/>
                </a:cubicBezTo>
                <a:cubicBezTo>
                  <a:pt x="885129" y="17401"/>
                  <a:pt x="1294275" y="259044"/>
                  <a:pt x="1416469" y="305725"/>
                </a:cubicBezTo>
                <a:cubicBezTo>
                  <a:pt x="1538663" y="352406"/>
                  <a:pt x="1383517" y="281012"/>
                  <a:pt x="1383517" y="281012"/>
                </a:cubicBezTo>
                <a:lnTo>
                  <a:pt x="2026069" y="668190"/>
                </a:lnTo>
                <a:cubicBezTo>
                  <a:pt x="2105702" y="712125"/>
                  <a:pt x="2050782" y="635239"/>
                  <a:pt x="1861312" y="544623"/>
                </a:cubicBezTo>
                <a:cubicBezTo>
                  <a:pt x="1671842" y="454007"/>
                  <a:pt x="1023798" y="190396"/>
                  <a:pt x="889247" y="124493"/>
                </a:cubicBezTo>
                <a:cubicBezTo>
                  <a:pt x="754696" y="58590"/>
                  <a:pt x="1100685" y="168428"/>
                  <a:pt x="1054004" y="149206"/>
                </a:cubicBezTo>
                <a:cubicBezTo>
                  <a:pt x="1007323" y="129984"/>
                  <a:pt x="732729" y="20147"/>
                  <a:pt x="609161" y="9163"/>
                </a:cubicBezTo>
                <a:cubicBezTo>
                  <a:pt x="485593" y="-1821"/>
                  <a:pt x="410079" y="54471"/>
                  <a:pt x="312598" y="83304"/>
                </a:cubicBezTo>
                <a:cubicBezTo>
                  <a:pt x="215117" y="112136"/>
                  <a:pt x="-48494" y="220601"/>
                  <a:pt x="7798" y="2068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フリーフォーム 1125">
            <a:extLst>
              <a:ext uri="{FF2B5EF4-FFF2-40B4-BE49-F238E27FC236}">
                <a16:creationId xmlns:a16="http://schemas.microsoft.com/office/drawing/2014/main" id="{C6179FC9-4B0E-62A5-7C86-DF9B79168A55}"/>
              </a:ext>
            </a:extLst>
          </p:cNvPr>
          <p:cNvSpPr/>
          <p:nvPr/>
        </p:nvSpPr>
        <p:spPr>
          <a:xfrm>
            <a:off x="5000038" y="2264980"/>
            <a:ext cx="2335677" cy="2202814"/>
          </a:xfrm>
          <a:custGeom>
            <a:avLst/>
            <a:gdLst>
              <a:gd name="connsiteX0" fmla="*/ 330 w 2335677"/>
              <a:gd name="connsiteY0" fmla="*/ 222847 h 2202814"/>
              <a:gd name="connsiteX1" fmla="*/ 527551 w 2335677"/>
              <a:gd name="connsiteY1" fmla="*/ 156944 h 2202814"/>
              <a:gd name="connsiteX2" fmla="*/ 1565519 w 2335677"/>
              <a:gd name="connsiteY2" fmla="*/ 750069 h 2202814"/>
              <a:gd name="connsiteX3" fmla="*/ 1376048 w 2335677"/>
              <a:gd name="connsiteY3" fmla="*/ 544123 h 2202814"/>
              <a:gd name="connsiteX4" fmla="*/ 1944459 w 2335677"/>
              <a:gd name="connsiteY4" fmla="*/ 972490 h 2202814"/>
              <a:gd name="connsiteX5" fmla="*/ 2142167 w 2335677"/>
              <a:gd name="connsiteY5" fmla="*/ 1384382 h 2202814"/>
              <a:gd name="connsiteX6" fmla="*/ 2331638 w 2335677"/>
              <a:gd name="connsiteY6" fmla="*/ 2199928 h 2202814"/>
              <a:gd name="connsiteX7" fmla="*/ 2224546 w 2335677"/>
              <a:gd name="connsiteY7" fmla="*/ 1606804 h 2202814"/>
              <a:gd name="connsiteX8" fmla="*/ 1713800 w 2335677"/>
              <a:gd name="connsiteY8" fmla="*/ 379366 h 2202814"/>
              <a:gd name="connsiteX9" fmla="*/ 1853843 w 2335677"/>
              <a:gd name="connsiteY9" fmla="*/ 848923 h 2202814"/>
              <a:gd name="connsiteX10" fmla="*/ 1581994 w 2335677"/>
              <a:gd name="connsiteY10" fmla="*/ 675928 h 2202814"/>
              <a:gd name="connsiteX11" fmla="*/ 568740 w 2335677"/>
              <a:gd name="connsiteY11" fmla="*/ 425 h 2202814"/>
              <a:gd name="connsiteX12" fmla="*/ 1285432 w 2335677"/>
              <a:gd name="connsiteY12" fmla="*/ 568836 h 2202814"/>
              <a:gd name="connsiteX13" fmla="*/ 782924 w 2335677"/>
              <a:gd name="connsiteY13" fmla="*/ 222847 h 2202814"/>
              <a:gd name="connsiteX14" fmla="*/ 453411 w 2335677"/>
              <a:gd name="connsiteY14" fmla="*/ 123993 h 2202814"/>
              <a:gd name="connsiteX15" fmla="*/ 330 w 2335677"/>
              <a:gd name="connsiteY15" fmla="*/ 222847 h 220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35677" h="2202814">
                <a:moveTo>
                  <a:pt x="330" y="222847"/>
                </a:moveTo>
                <a:cubicBezTo>
                  <a:pt x="12687" y="228339"/>
                  <a:pt x="266686" y="69074"/>
                  <a:pt x="527551" y="156944"/>
                </a:cubicBezTo>
                <a:cubicBezTo>
                  <a:pt x="788416" y="244814"/>
                  <a:pt x="1424103" y="685539"/>
                  <a:pt x="1565519" y="750069"/>
                </a:cubicBezTo>
                <a:cubicBezTo>
                  <a:pt x="1706935" y="814599"/>
                  <a:pt x="1312891" y="507053"/>
                  <a:pt x="1376048" y="544123"/>
                </a:cubicBezTo>
                <a:cubicBezTo>
                  <a:pt x="1439205" y="581193"/>
                  <a:pt x="1816773" y="832447"/>
                  <a:pt x="1944459" y="972490"/>
                </a:cubicBezTo>
                <a:cubicBezTo>
                  <a:pt x="2072145" y="1112533"/>
                  <a:pt x="2077637" y="1179809"/>
                  <a:pt x="2142167" y="1384382"/>
                </a:cubicBezTo>
                <a:cubicBezTo>
                  <a:pt x="2206697" y="1588955"/>
                  <a:pt x="2317908" y="2162858"/>
                  <a:pt x="2331638" y="2199928"/>
                </a:cubicBezTo>
                <a:cubicBezTo>
                  <a:pt x="2345368" y="2236998"/>
                  <a:pt x="2327519" y="1910231"/>
                  <a:pt x="2224546" y="1606804"/>
                </a:cubicBezTo>
                <a:cubicBezTo>
                  <a:pt x="2121573" y="1303377"/>
                  <a:pt x="1775584" y="505679"/>
                  <a:pt x="1713800" y="379366"/>
                </a:cubicBezTo>
                <a:cubicBezTo>
                  <a:pt x="1652016" y="253053"/>
                  <a:pt x="1875811" y="799496"/>
                  <a:pt x="1853843" y="848923"/>
                </a:cubicBezTo>
                <a:cubicBezTo>
                  <a:pt x="1831875" y="898350"/>
                  <a:pt x="1581994" y="675928"/>
                  <a:pt x="1581994" y="675928"/>
                </a:cubicBezTo>
                <a:cubicBezTo>
                  <a:pt x="1367810" y="534512"/>
                  <a:pt x="618167" y="18274"/>
                  <a:pt x="568740" y="425"/>
                </a:cubicBezTo>
                <a:cubicBezTo>
                  <a:pt x="519313" y="-17424"/>
                  <a:pt x="1249735" y="531766"/>
                  <a:pt x="1285432" y="568836"/>
                </a:cubicBezTo>
                <a:cubicBezTo>
                  <a:pt x="1321129" y="605906"/>
                  <a:pt x="921594" y="296988"/>
                  <a:pt x="782924" y="222847"/>
                </a:cubicBezTo>
                <a:cubicBezTo>
                  <a:pt x="644254" y="148706"/>
                  <a:pt x="581097" y="122620"/>
                  <a:pt x="453411" y="123993"/>
                </a:cubicBezTo>
                <a:cubicBezTo>
                  <a:pt x="325725" y="125366"/>
                  <a:pt x="-12027" y="217355"/>
                  <a:pt x="330" y="2228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フリーフォーム 1126">
            <a:extLst>
              <a:ext uri="{FF2B5EF4-FFF2-40B4-BE49-F238E27FC236}">
                <a16:creationId xmlns:a16="http://schemas.microsoft.com/office/drawing/2014/main" id="{6757F117-BF21-8B1D-3D1B-7535D1246240}"/>
              </a:ext>
            </a:extLst>
          </p:cNvPr>
          <p:cNvSpPr/>
          <p:nvPr/>
        </p:nvSpPr>
        <p:spPr>
          <a:xfrm>
            <a:off x="4917984" y="2204900"/>
            <a:ext cx="647672" cy="414810"/>
          </a:xfrm>
          <a:custGeom>
            <a:avLst/>
            <a:gdLst>
              <a:gd name="connsiteX0" fmla="*/ 5 w 647672"/>
              <a:gd name="connsiteY0" fmla="*/ 414732 h 414810"/>
              <a:gd name="connsiteX1" fmla="*/ 321281 w 647672"/>
              <a:gd name="connsiteY1" fmla="*/ 68743 h 414810"/>
              <a:gd name="connsiteX2" fmla="*/ 642557 w 647672"/>
              <a:gd name="connsiteY2" fmla="*/ 2841 h 414810"/>
              <a:gd name="connsiteX3" fmla="*/ 527227 w 647672"/>
              <a:gd name="connsiteY3" fmla="*/ 11078 h 414810"/>
              <a:gd name="connsiteX4" fmla="*/ 205951 w 647672"/>
              <a:gd name="connsiteY4" fmla="*/ 27554 h 414810"/>
              <a:gd name="connsiteX5" fmla="*/ 313043 w 647672"/>
              <a:gd name="connsiteY5" fmla="*/ 35792 h 414810"/>
              <a:gd name="connsiteX6" fmla="*/ 5 w 647672"/>
              <a:gd name="connsiteY6" fmla="*/ 414732 h 41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672" h="414810">
                <a:moveTo>
                  <a:pt x="5" y="414732"/>
                </a:moveTo>
                <a:cubicBezTo>
                  <a:pt x="1378" y="420224"/>
                  <a:pt x="214189" y="137391"/>
                  <a:pt x="321281" y="68743"/>
                </a:cubicBezTo>
                <a:cubicBezTo>
                  <a:pt x="428373" y="94"/>
                  <a:pt x="608233" y="12452"/>
                  <a:pt x="642557" y="2841"/>
                </a:cubicBezTo>
                <a:cubicBezTo>
                  <a:pt x="676881" y="-6770"/>
                  <a:pt x="527227" y="11078"/>
                  <a:pt x="527227" y="11078"/>
                </a:cubicBezTo>
                <a:lnTo>
                  <a:pt x="205951" y="27554"/>
                </a:lnTo>
                <a:cubicBezTo>
                  <a:pt x="170254" y="31673"/>
                  <a:pt x="352859" y="-31484"/>
                  <a:pt x="313043" y="35792"/>
                </a:cubicBezTo>
                <a:cubicBezTo>
                  <a:pt x="273227" y="103068"/>
                  <a:pt x="-1368" y="409240"/>
                  <a:pt x="5" y="4147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フリーフォーム 1127">
            <a:extLst>
              <a:ext uri="{FF2B5EF4-FFF2-40B4-BE49-F238E27FC236}">
                <a16:creationId xmlns:a16="http://schemas.microsoft.com/office/drawing/2014/main" id="{50CDF1DC-1D55-BDBD-64E6-F4DB9EEC5D87}"/>
              </a:ext>
            </a:extLst>
          </p:cNvPr>
          <p:cNvSpPr/>
          <p:nvPr/>
        </p:nvSpPr>
        <p:spPr>
          <a:xfrm>
            <a:off x="5066065" y="2462756"/>
            <a:ext cx="1829043" cy="3262655"/>
          </a:xfrm>
          <a:custGeom>
            <a:avLst/>
            <a:gdLst>
              <a:gd name="connsiteX0" fmla="*/ 205 w 1829043"/>
              <a:gd name="connsiteY0" fmla="*/ 247493 h 3262655"/>
              <a:gd name="connsiteX1" fmla="*/ 395621 w 1829043"/>
              <a:gd name="connsiteY1" fmla="*/ 206303 h 3262655"/>
              <a:gd name="connsiteX2" fmla="*/ 1202930 w 1829043"/>
              <a:gd name="connsiteY2" fmla="*/ 593482 h 3262655"/>
              <a:gd name="connsiteX3" fmla="*/ 1112313 w 1829043"/>
              <a:gd name="connsiteY3" fmla="*/ 552293 h 3262655"/>
              <a:gd name="connsiteX4" fmla="*/ 1392400 w 1829043"/>
              <a:gd name="connsiteY4" fmla="*/ 1400790 h 3262655"/>
              <a:gd name="connsiteX5" fmla="*/ 1211167 w 1829043"/>
              <a:gd name="connsiteY5" fmla="*/ 964185 h 3262655"/>
              <a:gd name="connsiteX6" fmla="*/ 1705438 w 1829043"/>
              <a:gd name="connsiteY6" fmla="*/ 2743558 h 3262655"/>
              <a:gd name="connsiteX7" fmla="*/ 1664249 w 1829043"/>
              <a:gd name="connsiteY7" fmla="*/ 2405806 h 3262655"/>
              <a:gd name="connsiteX8" fmla="*/ 1829005 w 1829043"/>
              <a:gd name="connsiteY8" fmla="*/ 3262541 h 3262655"/>
              <a:gd name="connsiteX9" fmla="*/ 1647773 w 1829043"/>
              <a:gd name="connsiteY9" fmla="*/ 2339903 h 3262655"/>
              <a:gd name="connsiteX10" fmla="*/ 1211167 w 1829043"/>
              <a:gd name="connsiteY10" fmla="*/ 824141 h 3262655"/>
              <a:gd name="connsiteX11" fmla="*/ 1326497 w 1829043"/>
              <a:gd name="connsiteY11" fmla="*/ 1128941 h 3262655"/>
              <a:gd name="connsiteX12" fmla="*/ 996984 w 1829043"/>
              <a:gd name="connsiteY12" fmla="*/ 321633 h 3262655"/>
              <a:gd name="connsiteX13" fmla="*/ 1285308 w 1829043"/>
              <a:gd name="connsiteY13" fmla="*/ 1219558 h 3262655"/>
              <a:gd name="connsiteX14" fmla="*/ 1062886 w 1829043"/>
              <a:gd name="connsiteY14" fmla="*/ 494628 h 3262655"/>
              <a:gd name="connsiteX15" fmla="*/ 560378 w 1829043"/>
              <a:gd name="connsiteY15" fmla="*/ 358 h 3262655"/>
              <a:gd name="connsiteX16" fmla="*/ 906367 w 1829043"/>
              <a:gd name="connsiteY16" fmla="*/ 412249 h 3262655"/>
              <a:gd name="connsiteX17" fmla="*/ 692184 w 1829043"/>
              <a:gd name="connsiteY17" fmla="*/ 247493 h 3262655"/>
              <a:gd name="connsiteX18" fmla="*/ 346194 w 1829043"/>
              <a:gd name="connsiteY18" fmla="*/ 189828 h 3262655"/>
              <a:gd name="connsiteX19" fmla="*/ 205 w 1829043"/>
              <a:gd name="connsiteY19" fmla="*/ 247493 h 326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9043" h="3262655">
                <a:moveTo>
                  <a:pt x="205" y="247493"/>
                </a:moveTo>
                <a:cubicBezTo>
                  <a:pt x="8443" y="250239"/>
                  <a:pt x="195167" y="148638"/>
                  <a:pt x="395621" y="206303"/>
                </a:cubicBezTo>
                <a:cubicBezTo>
                  <a:pt x="596075" y="263968"/>
                  <a:pt x="1083481" y="535817"/>
                  <a:pt x="1202930" y="593482"/>
                </a:cubicBezTo>
                <a:cubicBezTo>
                  <a:pt x="1322379" y="651147"/>
                  <a:pt x="1080735" y="417742"/>
                  <a:pt x="1112313" y="552293"/>
                </a:cubicBezTo>
                <a:cubicBezTo>
                  <a:pt x="1143891" y="686844"/>
                  <a:pt x="1375924" y="1332141"/>
                  <a:pt x="1392400" y="1400790"/>
                </a:cubicBezTo>
                <a:cubicBezTo>
                  <a:pt x="1408876" y="1469439"/>
                  <a:pt x="1158994" y="740390"/>
                  <a:pt x="1211167" y="964185"/>
                </a:cubicBezTo>
                <a:cubicBezTo>
                  <a:pt x="1263340" y="1187980"/>
                  <a:pt x="1629924" y="2503288"/>
                  <a:pt x="1705438" y="2743558"/>
                </a:cubicBezTo>
                <a:cubicBezTo>
                  <a:pt x="1780952" y="2983828"/>
                  <a:pt x="1643655" y="2319309"/>
                  <a:pt x="1664249" y="2405806"/>
                </a:cubicBezTo>
                <a:cubicBezTo>
                  <a:pt x="1684844" y="2492303"/>
                  <a:pt x="1831751" y="3273525"/>
                  <a:pt x="1829005" y="3262541"/>
                </a:cubicBezTo>
                <a:cubicBezTo>
                  <a:pt x="1826259" y="3251557"/>
                  <a:pt x="1750746" y="2746303"/>
                  <a:pt x="1647773" y="2339903"/>
                </a:cubicBezTo>
                <a:cubicBezTo>
                  <a:pt x="1544800" y="1933503"/>
                  <a:pt x="1264713" y="1025968"/>
                  <a:pt x="1211167" y="824141"/>
                </a:cubicBezTo>
                <a:cubicBezTo>
                  <a:pt x="1157621" y="622314"/>
                  <a:pt x="1362194" y="1212692"/>
                  <a:pt x="1326497" y="1128941"/>
                </a:cubicBezTo>
                <a:cubicBezTo>
                  <a:pt x="1290800" y="1045190"/>
                  <a:pt x="1003849" y="306530"/>
                  <a:pt x="996984" y="321633"/>
                </a:cubicBezTo>
                <a:cubicBezTo>
                  <a:pt x="990119" y="336736"/>
                  <a:pt x="1274324" y="1190726"/>
                  <a:pt x="1285308" y="1219558"/>
                </a:cubicBezTo>
                <a:cubicBezTo>
                  <a:pt x="1296292" y="1248390"/>
                  <a:pt x="1183708" y="697828"/>
                  <a:pt x="1062886" y="494628"/>
                </a:cubicBezTo>
                <a:cubicBezTo>
                  <a:pt x="942064" y="291428"/>
                  <a:pt x="586464" y="14088"/>
                  <a:pt x="560378" y="358"/>
                </a:cubicBezTo>
                <a:cubicBezTo>
                  <a:pt x="534292" y="-13372"/>
                  <a:pt x="884399" y="371060"/>
                  <a:pt x="906367" y="412249"/>
                </a:cubicBezTo>
                <a:cubicBezTo>
                  <a:pt x="928335" y="453438"/>
                  <a:pt x="785546" y="284563"/>
                  <a:pt x="692184" y="247493"/>
                </a:cubicBezTo>
                <a:cubicBezTo>
                  <a:pt x="598822" y="210423"/>
                  <a:pt x="458778" y="189828"/>
                  <a:pt x="346194" y="189828"/>
                </a:cubicBezTo>
                <a:cubicBezTo>
                  <a:pt x="233610" y="189828"/>
                  <a:pt x="-8033" y="244747"/>
                  <a:pt x="205" y="2474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9" name="フリーフォーム 1128">
            <a:extLst>
              <a:ext uri="{FF2B5EF4-FFF2-40B4-BE49-F238E27FC236}">
                <a16:creationId xmlns:a16="http://schemas.microsoft.com/office/drawing/2014/main" id="{A190B252-B1DA-CE76-C528-4FBAB9CB0B89}"/>
              </a:ext>
            </a:extLst>
          </p:cNvPr>
          <p:cNvSpPr/>
          <p:nvPr/>
        </p:nvSpPr>
        <p:spPr>
          <a:xfrm>
            <a:off x="6606537" y="5646235"/>
            <a:ext cx="395182" cy="703324"/>
          </a:xfrm>
          <a:custGeom>
            <a:avLst/>
            <a:gdLst>
              <a:gd name="connsiteX0" fmla="*/ 274323 w 395182"/>
              <a:gd name="connsiteY0" fmla="*/ 185 h 703324"/>
              <a:gd name="connsiteX1" fmla="*/ 382908 w 395182"/>
              <a:gd name="connsiteY1" fmla="*/ 354515 h 703324"/>
              <a:gd name="connsiteX2" fmla="*/ 331473 w 395182"/>
              <a:gd name="connsiteY2" fmla="*/ 628835 h 703324"/>
              <a:gd name="connsiteX3" fmla="*/ 257178 w 395182"/>
              <a:gd name="connsiteY3" fmla="*/ 703130 h 703324"/>
              <a:gd name="connsiteX4" fmla="*/ 3 w 395182"/>
              <a:gd name="connsiteY4" fmla="*/ 651695 h 703324"/>
              <a:gd name="connsiteX5" fmla="*/ 251463 w 395182"/>
              <a:gd name="connsiteY5" fmla="*/ 691700 h 703324"/>
              <a:gd name="connsiteX6" fmla="*/ 194313 w 395182"/>
              <a:gd name="connsiteY6" fmla="*/ 554540 h 703324"/>
              <a:gd name="connsiteX7" fmla="*/ 285753 w 395182"/>
              <a:gd name="connsiteY7" fmla="*/ 640265 h 703324"/>
              <a:gd name="connsiteX8" fmla="*/ 325758 w 395182"/>
              <a:gd name="connsiteY8" fmla="*/ 531680 h 703324"/>
              <a:gd name="connsiteX9" fmla="*/ 394338 w 395182"/>
              <a:gd name="connsiteY9" fmla="*/ 308795 h 703324"/>
              <a:gd name="connsiteX10" fmla="*/ 274323 w 395182"/>
              <a:gd name="connsiteY10" fmla="*/ 185 h 70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5182" h="703324">
                <a:moveTo>
                  <a:pt x="274323" y="185"/>
                </a:moveTo>
                <a:cubicBezTo>
                  <a:pt x="272418" y="7805"/>
                  <a:pt x="373383" y="249740"/>
                  <a:pt x="382908" y="354515"/>
                </a:cubicBezTo>
                <a:cubicBezTo>
                  <a:pt x="392433" y="459290"/>
                  <a:pt x="352428" y="570733"/>
                  <a:pt x="331473" y="628835"/>
                </a:cubicBezTo>
                <a:cubicBezTo>
                  <a:pt x="310518" y="686938"/>
                  <a:pt x="312423" y="699320"/>
                  <a:pt x="257178" y="703130"/>
                </a:cubicBezTo>
                <a:cubicBezTo>
                  <a:pt x="201933" y="706940"/>
                  <a:pt x="955" y="653600"/>
                  <a:pt x="3" y="651695"/>
                </a:cubicBezTo>
                <a:cubicBezTo>
                  <a:pt x="-950" y="649790"/>
                  <a:pt x="219078" y="707893"/>
                  <a:pt x="251463" y="691700"/>
                </a:cubicBezTo>
                <a:cubicBezTo>
                  <a:pt x="283848" y="675508"/>
                  <a:pt x="188598" y="563113"/>
                  <a:pt x="194313" y="554540"/>
                </a:cubicBezTo>
                <a:cubicBezTo>
                  <a:pt x="200028" y="545967"/>
                  <a:pt x="263845" y="644075"/>
                  <a:pt x="285753" y="640265"/>
                </a:cubicBezTo>
                <a:cubicBezTo>
                  <a:pt x="307661" y="636455"/>
                  <a:pt x="307661" y="586925"/>
                  <a:pt x="325758" y="531680"/>
                </a:cubicBezTo>
                <a:cubicBezTo>
                  <a:pt x="343856" y="476435"/>
                  <a:pt x="402910" y="395472"/>
                  <a:pt x="394338" y="308795"/>
                </a:cubicBezTo>
                <a:cubicBezTo>
                  <a:pt x="385766" y="222118"/>
                  <a:pt x="276228" y="-7435"/>
                  <a:pt x="274323" y="1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0" name="フリーフォーム 1129">
            <a:extLst>
              <a:ext uri="{FF2B5EF4-FFF2-40B4-BE49-F238E27FC236}">
                <a16:creationId xmlns:a16="http://schemas.microsoft.com/office/drawing/2014/main" id="{F40AD2C9-843D-5205-D7C1-0FB818B5031C}"/>
              </a:ext>
            </a:extLst>
          </p:cNvPr>
          <p:cNvSpPr/>
          <p:nvPr/>
        </p:nvSpPr>
        <p:spPr>
          <a:xfrm>
            <a:off x="6617666" y="5077384"/>
            <a:ext cx="241818" cy="1456650"/>
          </a:xfrm>
          <a:custGeom>
            <a:avLst/>
            <a:gdLst>
              <a:gd name="connsiteX0" fmla="*/ 304 w 241818"/>
              <a:gd name="connsiteY0" fmla="*/ 3251 h 1456650"/>
              <a:gd name="connsiteX1" fmla="*/ 171754 w 241818"/>
              <a:gd name="connsiteY1" fmla="*/ 369011 h 1456650"/>
              <a:gd name="connsiteX2" fmla="*/ 97459 w 241818"/>
              <a:gd name="connsiteY2" fmla="*/ 791921 h 1456650"/>
              <a:gd name="connsiteX3" fmla="*/ 171754 w 241818"/>
              <a:gd name="connsiteY3" fmla="*/ 643331 h 1456650"/>
              <a:gd name="connsiteX4" fmla="*/ 57454 w 241818"/>
              <a:gd name="connsiteY4" fmla="*/ 1066241 h 1456650"/>
              <a:gd name="connsiteX5" fmla="*/ 63169 w 241818"/>
              <a:gd name="connsiteY5" fmla="*/ 1449146 h 1456650"/>
              <a:gd name="connsiteX6" fmla="*/ 63169 w 241818"/>
              <a:gd name="connsiteY6" fmla="*/ 1306271 h 1456650"/>
              <a:gd name="connsiteX7" fmla="*/ 51739 w 241818"/>
              <a:gd name="connsiteY7" fmla="*/ 1134821 h 1456650"/>
              <a:gd name="connsiteX8" fmla="*/ 228904 w 241818"/>
              <a:gd name="connsiteY8" fmla="*/ 294716 h 1456650"/>
              <a:gd name="connsiteX9" fmla="*/ 217474 w 241818"/>
              <a:gd name="connsiteY9" fmla="*/ 346151 h 1456650"/>
              <a:gd name="connsiteX10" fmla="*/ 131749 w 241818"/>
              <a:gd name="connsiteY10" fmla="*/ 197561 h 1456650"/>
              <a:gd name="connsiteX11" fmla="*/ 304 w 241818"/>
              <a:gd name="connsiteY11" fmla="*/ 3251 h 145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818" h="1456650">
                <a:moveTo>
                  <a:pt x="304" y="3251"/>
                </a:moveTo>
                <a:cubicBezTo>
                  <a:pt x="6971" y="31826"/>
                  <a:pt x="155562" y="237566"/>
                  <a:pt x="171754" y="369011"/>
                </a:cubicBezTo>
                <a:cubicBezTo>
                  <a:pt x="187946" y="500456"/>
                  <a:pt x="97459" y="746201"/>
                  <a:pt x="97459" y="791921"/>
                </a:cubicBezTo>
                <a:cubicBezTo>
                  <a:pt x="97459" y="837641"/>
                  <a:pt x="178422" y="597611"/>
                  <a:pt x="171754" y="643331"/>
                </a:cubicBezTo>
                <a:cubicBezTo>
                  <a:pt x="165087" y="689051"/>
                  <a:pt x="75552" y="931939"/>
                  <a:pt x="57454" y="1066241"/>
                </a:cubicBezTo>
                <a:cubicBezTo>
                  <a:pt x="39357" y="1200544"/>
                  <a:pt x="62217" y="1409141"/>
                  <a:pt x="63169" y="1449146"/>
                </a:cubicBezTo>
                <a:cubicBezTo>
                  <a:pt x="64122" y="1489151"/>
                  <a:pt x="65074" y="1358659"/>
                  <a:pt x="63169" y="1306271"/>
                </a:cubicBezTo>
                <a:cubicBezTo>
                  <a:pt x="61264" y="1253884"/>
                  <a:pt x="24117" y="1303413"/>
                  <a:pt x="51739" y="1134821"/>
                </a:cubicBezTo>
                <a:cubicBezTo>
                  <a:pt x="79361" y="966229"/>
                  <a:pt x="201282" y="426161"/>
                  <a:pt x="228904" y="294716"/>
                </a:cubicBezTo>
                <a:cubicBezTo>
                  <a:pt x="256527" y="163271"/>
                  <a:pt x="233666" y="362343"/>
                  <a:pt x="217474" y="346151"/>
                </a:cubicBezTo>
                <a:cubicBezTo>
                  <a:pt x="201282" y="329959"/>
                  <a:pt x="165087" y="252806"/>
                  <a:pt x="131749" y="197561"/>
                </a:cubicBezTo>
                <a:cubicBezTo>
                  <a:pt x="98412" y="142316"/>
                  <a:pt x="-6363" y="-25324"/>
                  <a:pt x="304" y="32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1" name="フリーフォーム 1130">
            <a:extLst>
              <a:ext uri="{FF2B5EF4-FFF2-40B4-BE49-F238E27FC236}">
                <a16:creationId xmlns:a16="http://schemas.microsoft.com/office/drawing/2014/main" id="{536480E8-54FE-11AE-9274-3310F194D5BA}"/>
              </a:ext>
            </a:extLst>
          </p:cNvPr>
          <p:cNvSpPr/>
          <p:nvPr/>
        </p:nvSpPr>
        <p:spPr>
          <a:xfrm>
            <a:off x="6652256" y="5362415"/>
            <a:ext cx="274324" cy="1124434"/>
          </a:xfrm>
          <a:custGeom>
            <a:avLst/>
            <a:gdLst>
              <a:gd name="connsiteX0" fmla="*/ 114304 w 274324"/>
              <a:gd name="connsiteY0" fmla="*/ 3970 h 1124434"/>
              <a:gd name="connsiteX1" fmla="*/ 257179 w 274324"/>
              <a:gd name="connsiteY1" fmla="*/ 455455 h 1124434"/>
              <a:gd name="connsiteX2" fmla="*/ 240034 w 274324"/>
              <a:gd name="connsiteY2" fmla="*/ 329725 h 1124434"/>
              <a:gd name="connsiteX3" fmla="*/ 194314 w 274324"/>
              <a:gd name="connsiteY3" fmla="*/ 604045 h 1124434"/>
              <a:gd name="connsiteX4" fmla="*/ 4 w 274324"/>
              <a:gd name="connsiteY4" fmla="*/ 1124110 h 1124434"/>
              <a:gd name="connsiteX5" fmla="*/ 200029 w 274324"/>
              <a:gd name="connsiteY5" fmla="*/ 524035 h 1124434"/>
              <a:gd name="connsiteX6" fmla="*/ 274324 w 274324"/>
              <a:gd name="connsiteY6" fmla="*/ 318295 h 1124434"/>
              <a:gd name="connsiteX7" fmla="*/ 200029 w 274324"/>
              <a:gd name="connsiteY7" fmla="*/ 238285 h 1124434"/>
              <a:gd name="connsiteX8" fmla="*/ 114304 w 274324"/>
              <a:gd name="connsiteY8" fmla="*/ 3970 h 112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4" h="1124434">
                <a:moveTo>
                  <a:pt x="114304" y="3970"/>
                </a:moveTo>
                <a:cubicBezTo>
                  <a:pt x="123829" y="40165"/>
                  <a:pt x="236224" y="401163"/>
                  <a:pt x="257179" y="455455"/>
                </a:cubicBezTo>
                <a:cubicBezTo>
                  <a:pt x="278134" y="509748"/>
                  <a:pt x="250512" y="304960"/>
                  <a:pt x="240034" y="329725"/>
                </a:cubicBezTo>
                <a:cubicBezTo>
                  <a:pt x="229557" y="354490"/>
                  <a:pt x="234319" y="471648"/>
                  <a:pt x="194314" y="604045"/>
                </a:cubicBezTo>
                <a:cubicBezTo>
                  <a:pt x="154309" y="736443"/>
                  <a:pt x="-948" y="1137445"/>
                  <a:pt x="4" y="1124110"/>
                </a:cubicBezTo>
                <a:cubicBezTo>
                  <a:pt x="956" y="1110775"/>
                  <a:pt x="154309" y="658337"/>
                  <a:pt x="200029" y="524035"/>
                </a:cubicBezTo>
                <a:cubicBezTo>
                  <a:pt x="245749" y="389733"/>
                  <a:pt x="274324" y="365920"/>
                  <a:pt x="274324" y="318295"/>
                </a:cubicBezTo>
                <a:cubicBezTo>
                  <a:pt x="274324" y="270670"/>
                  <a:pt x="224794" y="286863"/>
                  <a:pt x="200029" y="238285"/>
                </a:cubicBezTo>
                <a:cubicBezTo>
                  <a:pt x="175264" y="189708"/>
                  <a:pt x="104779" y="-32225"/>
                  <a:pt x="114304" y="39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2" name="フリーフォーム 1131">
            <a:extLst>
              <a:ext uri="{FF2B5EF4-FFF2-40B4-BE49-F238E27FC236}">
                <a16:creationId xmlns:a16="http://schemas.microsoft.com/office/drawing/2014/main" id="{A2988C6E-CD14-BC8B-E43F-EDF4FDFD90F5}"/>
              </a:ext>
            </a:extLst>
          </p:cNvPr>
          <p:cNvSpPr/>
          <p:nvPr/>
        </p:nvSpPr>
        <p:spPr>
          <a:xfrm>
            <a:off x="4309123" y="4779143"/>
            <a:ext cx="241891" cy="303707"/>
          </a:xfrm>
          <a:custGeom>
            <a:avLst/>
            <a:gdLst>
              <a:gd name="connsiteX0" fmla="*/ 230 w 241891"/>
              <a:gd name="connsiteY0" fmla="*/ 380 h 303707"/>
              <a:gd name="connsiteX1" fmla="*/ 181813 w 241891"/>
              <a:gd name="connsiteY1" fmla="*/ 204661 h 303707"/>
              <a:gd name="connsiteX2" fmla="*/ 165600 w 241891"/>
              <a:gd name="connsiteY2" fmla="*/ 146295 h 303707"/>
              <a:gd name="connsiteX3" fmla="*/ 240179 w 241891"/>
              <a:gd name="connsiteY3" fmla="*/ 301938 h 303707"/>
              <a:gd name="connsiteX4" fmla="*/ 210996 w 241891"/>
              <a:gd name="connsiteY4" fmla="*/ 224117 h 303707"/>
              <a:gd name="connsiteX5" fmla="*/ 133175 w 241891"/>
              <a:gd name="connsiteY5" fmla="*/ 126840 h 303707"/>
              <a:gd name="connsiteX6" fmla="*/ 142903 w 241891"/>
              <a:gd name="connsiteY6" fmla="*/ 152780 h 303707"/>
              <a:gd name="connsiteX7" fmla="*/ 230 w 241891"/>
              <a:gd name="connsiteY7" fmla="*/ 380 h 30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91" h="303707">
                <a:moveTo>
                  <a:pt x="230" y="380"/>
                </a:moveTo>
                <a:cubicBezTo>
                  <a:pt x="6715" y="9027"/>
                  <a:pt x="154251" y="180342"/>
                  <a:pt x="181813" y="204661"/>
                </a:cubicBezTo>
                <a:cubicBezTo>
                  <a:pt x="209375" y="228980"/>
                  <a:pt x="155872" y="130082"/>
                  <a:pt x="165600" y="146295"/>
                </a:cubicBezTo>
                <a:cubicBezTo>
                  <a:pt x="175328" y="162508"/>
                  <a:pt x="232613" y="288968"/>
                  <a:pt x="240179" y="301938"/>
                </a:cubicBezTo>
                <a:cubicBezTo>
                  <a:pt x="247745" y="314908"/>
                  <a:pt x="228830" y="253300"/>
                  <a:pt x="210996" y="224117"/>
                </a:cubicBezTo>
                <a:cubicBezTo>
                  <a:pt x="193162" y="194934"/>
                  <a:pt x="144524" y="138729"/>
                  <a:pt x="133175" y="126840"/>
                </a:cubicBezTo>
                <a:cubicBezTo>
                  <a:pt x="121826" y="114951"/>
                  <a:pt x="159656" y="172235"/>
                  <a:pt x="142903" y="152780"/>
                </a:cubicBezTo>
                <a:cubicBezTo>
                  <a:pt x="126150" y="133325"/>
                  <a:pt x="-6255" y="-8267"/>
                  <a:pt x="230" y="3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3" name="フリーフォーム 1132">
            <a:extLst>
              <a:ext uri="{FF2B5EF4-FFF2-40B4-BE49-F238E27FC236}">
                <a16:creationId xmlns:a16="http://schemas.microsoft.com/office/drawing/2014/main" id="{7D14DEA8-3AD9-D5DD-D8A2-BFC144F896B3}"/>
              </a:ext>
            </a:extLst>
          </p:cNvPr>
          <p:cNvSpPr/>
          <p:nvPr/>
        </p:nvSpPr>
        <p:spPr>
          <a:xfrm>
            <a:off x="4533033" y="4776058"/>
            <a:ext cx="88838" cy="551475"/>
          </a:xfrm>
          <a:custGeom>
            <a:avLst/>
            <a:gdLst>
              <a:gd name="connsiteX0" fmla="*/ 56 w 88838"/>
              <a:gd name="connsiteY0" fmla="*/ 223 h 551475"/>
              <a:gd name="connsiteX1" fmla="*/ 71393 w 88838"/>
              <a:gd name="connsiteY1" fmla="*/ 246657 h 551475"/>
              <a:gd name="connsiteX2" fmla="*/ 74635 w 88838"/>
              <a:gd name="connsiteY2" fmla="*/ 405542 h 551475"/>
              <a:gd name="connsiteX3" fmla="*/ 87605 w 88838"/>
              <a:gd name="connsiteY3" fmla="*/ 340691 h 551475"/>
              <a:gd name="connsiteX4" fmla="*/ 71393 w 88838"/>
              <a:gd name="connsiteY4" fmla="*/ 551457 h 551475"/>
              <a:gd name="connsiteX5" fmla="*/ 81120 w 88838"/>
              <a:gd name="connsiteY5" fmla="*/ 327721 h 551475"/>
              <a:gd name="connsiteX6" fmla="*/ 84363 w 88838"/>
              <a:gd name="connsiteY6" fmla="*/ 292053 h 551475"/>
              <a:gd name="connsiteX7" fmla="*/ 56 w 88838"/>
              <a:gd name="connsiteY7" fmla="*/ 223 h 55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38" h="551475">
                <a:moveTo>
                  <a:pt x="56" y="223"/>
                </a:moveTo>
                <a:cubicBezTo>
                  <a:pt x="-2106" y="-7343"/>
                  <a:pt x="58963" y="179104"/>
                  <a:pt x="71393" y="246657"/>
                </a:cubicBezTo>
                <a:cubicBezTo>
                  <a:pt x="83823" y="314210"/>
                  <a:pt x="71933" y="389870"/>
                  <a:pt x="74635" y="405542"/>
                </a:cubicBezTo>
                <a:cubicBezTo>
                  <a:pt x="77337" y="421214"/>
                  <a:pt x="88145" y="316372"/>
                  <a:pt x="87605" y="340691"/>
                </a:cubicBezTo>
                <a:cubicBezTo>
                  <a:pt x="87065" y="365010"/>
                  <a:pt x="72474" y="553619"/>
                  <a:pt x="71393" y="551457"/>
                </a:cubicBezTo>
                <a:cubicBezTo>
                  <a:pt x="70312" y="549295"/>
                  <a:pt x="78958" y="370955"/>
                  <a:pt x="81120" y="327721"/>
                </a:cubicBezTo>
                <a:cubicBezTo>
                  <a:pt x="83282" y="284487"/>
                  <a:pt x="95172" y="342853"/>
                  <a:pt x="84363" y="292053"/>
                </a:cubicBezTo>
                <a:cubicBezTo>
                  <a:pt x="73555" y="241253"/>
                  <a:pt x="2218" y="7789"/>
                  <a:pt x="56" y="2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4" name="フリーフォーム 1133">
            <a:extLst>
              <a:ext uri="{FF2B5EF4-FFF2-40B4-BE49-F238E27FC236}">
                <a16:creationId xmlns:a16="http://schemas.microsoft.com/office/drawing/2014/main" id="{0CAB07ED-2984-6490-FE63-8C016772633E}"/>
              </a:ext>
            </a:extLst>
          </p:cNvPr>
          <p:cNvSpPr/>
          <p:nvPr/>
        </p:nvSpPr>
        <p:spPr>
          <a:xfrm>
            <a:off x="4448771" y="3865113"/>
            <a:ext cx="95789" cy="369693"/>
          </a:xfrm>
          <a:custGeom>
            <a:avLst/>
            <a:gdLst>
              <a:gd name="connsiteX0" fmla="*/ 12 w 95789"/>
              <a:gd name="connsiteY0" fmla="*/ 10 h 369693"/>
              <a:gd name="connsiteX1" fmla="*/ 84318 w 95789"/>
              <a:gd name="connsiteY1" fmla="*/ 249687 h 369693"/>
              <a:gd name="connsiteX2" fmla="*/ 87561 w 95789"/>
              <a:gd name="connsiteY2" fmla="*/ 369661 h 369693"/>
              <a:gd name="connsiteX3" fmla="*/ 90803 w 95789"/>
              <a:gd name="connsiteY3" fmla="*/ 239959 h 369693"/>
              <a:gd name="connsiteX4" fmla="*/ 12 w 95789"/>
              <a:gd name="connsiteY4" fmla="*/ 10 h 36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89" h="369693">
                <a:moveTo>
                  <a:pt x="12" y="10"/>
                </a:moveTo>
                <a:cubicBezTo>
                  <a:pt x="-1069" y="1631"/>
                  <a:pt x="69726" y="188078"/>
                  <a:pt x="84318" y="249687"/>
                </a:cubicBezTo>
                <a:cubicBezTo>
                  <a:pt x="98910" y="311296"/>
                  <a:pt x="86480" y="371282"/>
                  <a:pt x="87561" y="369661"/>
                </a:cubicBezTo>
                <a:cubicBezTo>
                  <a:pt x="88642" y="368040"/>
                  <a:pt x="103233" y="296163"/>
                  <a:pt x="90803" y="239959"/>
                </a:cubicBezTo>
                <a:cubicBezTo>
                  <a:pt x="78373" y="183755"/>
                  <a:pt x="1093" y="-1611"/>
                  <a:pt x="12" y="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5" name="フリーフォーム 1134">
            <a:extLst>
              <a:ext uri="{FF2B5EF4-FFF2-40B4-BE49-F238E27FC236}">
                <a16:creationId xmlns:a16="http://schemas.microsoft.com/office/drawing/2014/main" id="{C3C49D12-3CF3-5CF0-0F0C-FE9DA7E5EE6F}"/>
              </a:ext>
            </a:extLst>
          </p:cNvPr>
          <p:cNvSpPr/>
          <p:nvPr/>
        </p:nvSpPr>
        <p:spPr>
          <a:xfrm>
            <a:off x="5807398" y="4049619"/>
            <a:ext cx="243659" cy="62020"/>
          </a:xfrm>
          <a:custGeom>
            <a:avLst/>
            <a:gdLst>
              <a:gd name="connsiteX0" fmla="*/ 15 w 243659"/>
              <a:gd name="connsiteY0" fmla="*/ 35998 h 62020"/>
              <a:gd name="connsiteX1" fmla="*/ 155657 w 243659"/>
              <a:gd name="connsiteY1" fmla="*/ 330 h 62020"/>
              <a:gd name="connsiteX2" fmla="*/ 243206 w 243659"/>
              <a:gd name="connsiteY2" fmla="*/ 61938 h 62020"/>
              <a:gd name="connsiteX3" fmla="*/ 188083 w 243659"/>
              <a:gd name="connsiteY3" fmla="*/ 13300 h 62020"/>
              <a:gd name="connsiteX4" fmla="*/ 145930 w 243659"/>
              <a:gd name="connsiteY4" fmla="*/ 3572 h 62020"/>
              <a:gd name="connsiteX5" fmla="*/ 15 w 243659"/>
              <a:gd name="connsiteY5" fmla="*/ 35998 h 6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659" h="62020">
                <a:moveTo>
                  <a:pt x="15" y="35998"/>
                </a:moveTo>
                <a:cubicBezTo>
                  <a:pt x="1636" y="35458"/>
                  <a:pt x="115125" y="-3993"/>
                  <a:pt x="155657" y="330"/>
                </a:cubicBezTo>
                <a:cubicBezTo>
                  <a:pt x="196189" y="4653"/>
                  <a:pt x="237802" y="59776"/>
                  <a:pt x="243206" y="61938"/>
                </a:cubicBezTo>
                <a:cubicBezTo>
                  <a:pt x="248610" y="64100"/>
                  <a:pt x="204296" y="23028"/>
                  <a:pt x="188083" y="13300"/>
                </a:cubicBezTo>
                <a:cubicBezTo>
                  <a:pt x="171870" y="3572"/>
                  <a:pt x="171330" y="1410"/>
                  <a:pt x="145930" y="3572"/>
                </a:cubicBezTo>
                <a:cubicBezTo>
                  <a:pt x="120530" y="5734"/>
                  <a:pt x="-1606" y="36538"/>
                  <a:pt x="15" y="359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6" name="フリーフォーム 1135">
            <a:extLst>
              <a:ext uri="{FF2B5EF4-FFF2-40B4-BE49-F238E27FC236}">
                <a16:creationId xmlns:a16="http://schemas.microsoft.com/office/drawing/2014/main" id="{693B618E-DDD3-5816-7627-DA4001263354}"/>
              </a:ext>
            </a:extLst>
          </p:cNvPr>
          <p:cNvSpPr/>
          <p:nvPr/>
        </p:nvSpPr>
        <p:spPr>
          <a:xfrm>
            <a:off x="4951374" y="3498300"/>
            <a:ext cx="52651" cy="291224"/>
          </a:xfrm>
          <a:custGeom>
            <a:avLst/>
            <a:gdLst>
              <a:gd name="connsiteX0" fmla="*/ 5 w 52651"/>
              <a:gd name="connsiteY0" fmla="*/ 415 h 291224"/>
              <a:gd name="connsiteX1" fmla="*/ 48643 w 52651"/>
              <a:gd name="connsiteY1" fmla="*/ 279274 h 291224"/>
              <a:gd name="connsiteX2" fmla="*/ 45400 w 52651"/>
              <a:gd name="connsiteY2" fmla="*/ 217666 h 291224"/>
              <a:gd name="connsiteX3" fmla="*/ 5 w 52651"/>
              <a:gd name="connsiteY3" fmla="*/ 415 h 29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51" h="291224">
                <a:moveTo>
                  <a:pt x="5" y="415"/>
                </a:moveTo>
                <a:cubicBezTo>
                  <a:pt x="545" y="10683"/>
                  <a:pt x="41077" y="243066"/>
                  <a:pt x="48643" y="279274"/>
                </a:cubicBezTo>
                <a:cubicBezTo>
                  <a:pt x="56209" y="315482"/>
                  <a:pt x="51885" y="261981"/>
                  <a:pt x="45400" y="217666"/>
                </a:cubicBezTo>
                <a:cubicBezTo>
                  <a:pt x="38915" y="173351"/>
                  <a:pt x="-535" y="-9853"/>
                  <a:pt x="5" y="4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7" name="フリーフォーム 1136">
            <a:extLst>
              <a:ext uri="{FF2B5EF4-FFF2-40B4-BE49-F238E27FC236}">
                <a16:creationId xmlns:a16="http://schemas.microsoft.com/office/drawing/2014/main" id="{32A79033-C75F-8282-0C73-E1BD8A57AC0C}"/>
              </a:ext>
            </a:extLst>
          </p:cNvPr>
          <p:cNvSpPr/>
          <p:nvPr/>
        </p:nvSpPr>
        <p:spPr>
          <a:xfrm>
            <a:off x="4720250" y="3430564"/>
            <a:ext cx="49602" cy="304983"/>
          </a:xfrm>
          <a:custGeom>
            <a:avLst/>
            <a:gdLst>
              <a:gd name="connsiteX0" fmla="*/ 49546 w 49602"/>
              <a:gd name="connsiteY0" fmla="*/ 57 h 304983"/>
              <a:gd name="connsiteX1" fmla="*/ 10635 w 49602"/>
              <a:gd name="connsiteY1" fmla="*/ 181640 h 304983"/>
              <a:gd name="connsiteX2" fmla="*/ 10635 w 49602"/>
              <a:gd name="connsiteY2" fmla="*/ 304857 h 304983"/>
              <a:gd name="connsiteX3" fmla="*/ 907 w 49602"/>
              <a:gd name="connsiteY3" fmla="*/ 201096 h 304983"/>
              <a:gd name="connsiteX4" fmla="*/ 49546 w 49602"/>
              <a:gd name="connsiteY4" fmla="*/ 57 h 30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02" h="304983">
                <a:moveTo>
                  <a:pt x="49546" y="57"/>
                </a:moveTo>
                <a:cubicBezTo>
                  <a:pt x="51167" y="-3186"/>
                  <a:pt x="17120" y="130840"/>
                  <a:pt x="10635" y="181640"/>
                </a:cubicBezTo>
                <a:cubicBezTo>
                  <a:pt x="4150" y="232440"/>
                  <a:pt x="12256" y="301614"/>
                  <a:pt x="10635" y="304857"/>
                </a:cubicBezTo>
                <a:cubicBezTo>
                  <a:pt x="9014" y="308100"/>
                  <a:pt x="-3416" y="248113"/>
                  <a:pt x="907" y="201096"/>
                </a:cubicBezTo>
                <a:cubicBezTo>
                  <a:pt x="5230" y="154079"/>
                  <a:pt x="47925" y="3300"/>
                  <a:pt x="49546" y="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8" name="フリーフォーム 1137">
            <a:extLst>
              <a:ext uri="{FF2B5EF4-FFF2-40B4-BE49-F238E27FC236}">
                <a16:creationId xmlns:a16="http://schemas.microsoft.com/office/drawing/2014/main" id="{D19E26D1-ECD1-F7E5-4844-449A52E881A2}"/>
              </a:ext>
            </a:extLst>
          </p:cNvPr>
          <p:cNvSpPr/>
          <p:nvPr/>
        </p:nvSpPr>
        <p:spPr>
          <a:xfrm>
            <a:off x="4241260" y="4354749"/>
            <a:ext cx="285764" cy="139538"/>
          </a:xfrm>
          <a:custGeom>
            <a:avLst/>
            <a:gdLst>
              <a:gd name="connsiteX0" fmla="*/ 0 w 285764"/>
              <a:gd name="connsiteY0" fmla="*/ 0 h 139538"/>
              <a:gd name="connsiteX1" fmla="*/ 265889 w 285764"/>
              <a:gd name="connsiteY1" fmla="*/ 132945 h 139538"/>
              <a:gd name="connsiteX2" fmla="*/ 233463 w 285764"/>
              <a:gd name="connsiteY2" fmla="*/ 107004 h 139538"/>
              <a:gd name="connsiteX3" fmla="*/ 0 w 285764"/>
              <a:gd name="connsiteY3" fmla="*/ 0 h 13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64" h="139538">
                <a:moveTo>
                  <a:pt x="0" y="0"/>
                </a:moveTo>
                <a:cubicBezTo>
                  <a:pt x="5404" y="4323"/>
                  <a:pt x="226979" y="115111"/>
                  <a:pt x="265889" y="132945"/>
                </a:cubicBezTo>
                <a:cubicBezTo>
                  <a:pt x="304800" y="150779"/>
                  <a:pt x="282642" y="129161"/>
                  <a:pt x="233463" y="107004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9" name="フリーフォーム 1138">
            <a:extLst>
              <a:ext uri="{FF2B5EF4-FFF2-40B4-BE49-F238E27FC236}">
                <a16:creationId xmlns:a16="http://schemas.microsoft.com/office/drawing/2014/main" id="{D74262DF-EC07-08D9-DD19-21F8241A681F}"/>
              </a:ext>
            </a:extLst>
          </p:cNvPr>
          <p:cNvSpPr/>
          <p:nvPr/>
        </p:nvSpPr>
        <p:spPr>
          <a:xfrm>
            <a:off x="3565714" y="4321488"/>
            <a:ext cx="134357" cy="216715"/>
          </a:xfrm>
          <a:custGeom>
            <a:avLst/>
            <a:gdLst>
              <a:gd name="connsiteX0" fmla="*/ 134039 w 134357"/>
              <a:gd name="connsiteY0" fmla="*/ 835 h 216715"/>
              <a:gd name="connsiteX1" fmla="*/ 4337 w 134357"/>
              <a:gd name="connsiteY1" fmla="*/ 211601 h 216715"/>
              <a:gd name="connsiteX2" fmla="*/ 40005 w 134357"/>
              <a:gd name="connsiteY2" fmla="*/ 140265 h 216715"/>
              <a:gd name="connsiteX3" fmla="*/ 134039 w 134357"/>
              <a:gd name="connsiteY3" fmla="*/ 835 h 21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57" h="216715">
                <a:moveTo>
                  <a:pt x="134039" y="835"/>
                </a:moveTo>
                <a:cubicBezTo>
                  <a:pt x="128094" y="12724"/>
                  <a:pt x="20009" y="188363"/>
                  <a:pt x="4337" y="211601"/>
                </a:cubicBezTo>
                <a:cubicBezTo>
                  <a:pt x="-11335" y="234839"/>
                  <a:pt x="18928" y="173231"/>
                  <a:pt x="40005" y="140265"/>
                </a:cubicBezTo>
                <a:cubicBezTo>
                  <a:pt x="61082" y="107299"/>
                  <a:pt x="139984" y="-11054"/>
                  <a:pt x="134039" y="8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0" name="フリーフォーム 1139">
            <a:extLst>
              <a:ext uri="{FF2B5EF4-FFF2-40B4-BE49-F238E27FC236}">
                <a16:creationId xmlns:a16="http://schemas.microsoft.com/office/drawing/2014/main" id="{7E3F8309-B195-5064-5403-F654F0E3B268}"/>
              </a:ext>
            </a:extLst>
          </p:cNvPr>
          <p:cNvSpPr/>
          <p:nvPr/>
        </p:nvSpPr>
        <p:spPr>
          <a:xfrm>
            <a:off x="3595432" y="3600355"/>
            <a:ext cx="153496" cy="395417"/>
          </a:xfrm>
          <a:custGeom>
            <a:avLst/>
            <a:gdLst>
              <a:gd name="connsiteX0" fmla="*/ 152959 w 153496"/>
              <a:gd name="connsiteY0" fmla="*/ 2122 h 395417"/>
              <a:gd name="connsiteX1" fmla="*/ 3802 w 153496"/>
              <a:gd name="connsiteY1" fmla="*/ 387985 h 395417"/>
              <a:gd name="connsiteX2" fmla="*/ 52440 w 153496"/>
              <a:gd name="connsiteY2" fmla="*/ 238828 h 395417"/>
              <a:gd name="connsiteX3" fmla="*/ 152959 w 153496"/>
              <a:gd name="connsiteY3" fmla="*/ 2122 h 39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96" h="395417">
                <a:moveTo>
                  <a:pt x="152959" y="2122"/>
                </a:moveTo>
                <a:cubicBezTo>
                  <a:pt x="144853" y="26982"/>
                  <a:pt x="20555" y="348534"/>
                  <a:pt x="3802" y="387985"/>
                </a:cubicBezTo>
                <a:cubicBezTo>
                  <a:pt x="-12951" y="427436"/>
                  <a:pt x="29742" y="299896"/>
                  <a:pt x="52440" y="238828"/>
                </a:cubicBezTo>
                <a:cubicBezTo>
                  <a:pt x="75138" y="177760"/>
                  <a:pt x="161065" y="-22738"/>
                  <a:pt x="152959" y="21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1" name="フリーフォーム 1140">
            <a:extLst>
              <a:ext uri="{FF2B5EF4-FFF2-40B4-BE49-F238E27FC236}">
                <a16:creationId xmlns:a16="http://schemas.microsoft.com/office/drawing/2014/main" id="{0C75BDD5-6D07-6172-A2E8-2707F2B754F1}"/>
              </a:ext>
            </a:extLst>
          </p:cNvPr>
          <p:cNvSpPr/>
          <p:nvPr/>
        </p:nvSpPr>
        <p:spPr>
          <a:xfrm>
            <a:off x="5330795" y="5756267"/>
            <a:ext cx="88804" cy="209651"/>
          </a:xfrm>
          <a:custGeom>
            <a:avLst/>
            <a:gdLst>
              <a:gd name="connsiteX0" fmla="*/ 30 w 88804"/>
              <a:gd name="connsiteY0" fmla="*/ 8 h 209651"/>
              <a:gd name="connsiteX1" fmla="*/ 73055 w 88804"/>
              <a:gd name="connsiteY1" fmla="*/ 127008 h 209651"/>
              <a:gd name="connsiteX2" fmla="*/ 85755 w 88804"/>
              <a:gd name="connsiteY2" fmla="*/ 209558 h 209651"/>
              <a:gd name="connsiteX3" fmla="*/ 85755 w 88804"/>
              <a:gd name="connsiteY3" fmla="*/ 142883 h 209651"/>
              <a:gd name="connsiteX4" fmla="*/ 82580 w 88804"/>
              <a:gd name="connsiteY4" fmla="*/ 120658 h 209651"/>
              <a:gd name="connsiteX5" fmla="*/ 30 w 88804"/>
              <a:gd name="connsiteY5" fmla="*/ 8 h 2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804" h="209651">
                <a:moveTo>
                  <a:pt x="30" y="8"/>
                </a:moveTo>
                <a:cubicBezTo>
                  <a:pt x="-1558" y="1066"/>
                  <a:pt x="58768" y="92083"/>
                  <a:pt x="73055" y="127008"/>
                </a:cubicBezTo>
                <a:cubicBezTo>
                  <a:pt x="87343" y="161933"/>
                  <a:pt x="83638" y="206912"/>
                  <a:pt x="85755" y="209558"/>
                </a:cubicBezTo>
                <a:cubicBezTo>
                  <a:pt x="87872" y="212204"/>
                  <a:pt x="86284" y="157700"/>
                  <a:pt x="85755" y="142883"/>
                </a:cubicBezTo>
                <a:cubicBezTo>
                  <a:pt x="85226" y="128066"/>
                  <a:pt x="94751" y="142883"/>
                  <a:pt x="82580" y="120658"/>
                </a:cubicBezTo>
                <a:cubicBezTo>
                  <a:pt x="70409" y="98433"/>
                  <a:pt x="1618" y="-1050"/>
                  <a:pt x="30" y="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2" name="フリーフォーム 1141">
            <a:extLst>
              <a:ext uri="{FF2B5EF4-FFF2-40B4-BE49-F238E27FC236}">
                <a16:creationId xmlns:a16="http://schemas.microsoft.com/office/drawing/2014/main" id="{3ACABE73-2E93-EE8B-6D9A-AF703F82A353}"/>
              </a:ext>
            </a:extLst>
          </p:cNvPr>
          <p:cNvSpPr/>
          <p:nvPr/>
        </p:nvSpPr>
        <p:spPr>
          <a:xfrm>
            <a:off x="5064056" y="5219034"/>
            <a:ext cx="107273" cy="285687"/>
          </a:xfrm>
          <a:custGeom>
            <a:avLst/>
            <a:gdLst>
              <a:gd name="connsiteX0" fmla="*/ 69 w 107273"/>
              <a:gd name="connsiteY0" fmla="*/ 666 h 285687"/>
              <a:gd name="connsiteX1" fmla="*/ 101669 w 107273"/>
              <a:gd name="connsiteY1" fmla="*/ 276891 h 285687"/>
              <a:gd name="connsiteX2" fmla="*/ 85794 w 107273"/>
              <a:gd name="connsiteY2" fmla="*/ 200691 h 285687"/>
              <a:gd name="connsiteX3" fmla="*/ 69 w 107273"/>
              <a:gd name="connsiteY3" fmla="*/ 666 h 28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73" h="285687">
                <a:moveTo>
                  <a:pt x="69" y="666"/>
                </a:moveTo>
                <a:cubicBezTo>
                  <a:pt x="2715" y="13366"/>
                  <a:pt x="87382" y="243554"/>
                  <a:pt x="101669" y="276891"/>
                </a:cubicBezTo>
                <a:cubicBezTo>
                  <a:pt x="115956" y="310228"/>
                  <a:pt x="100081" y="240908"/>
                  <a:pt x="85794" y="200691"/>
                </a:cubicBezTo>
                <a:cubicBezTo>
                  <a:pt x="71507" y="160474"/>
                  <a:pt x="-2577" y="-12034"/>
                  <a:pt x="69" y="6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3" name="フリーフォーム 1142">
            <a:extLst>
              <a:ext uri="{FF2B5EF4-FFF2-40B4-BE49-F238E27FC236}">
                <a16:creationId xmlns:a16="http://schemas.microsoft.com/office/drawing/2014/main" id="{752660B1-45DA-4EC5-5991-1A045FAF2C3E}"/>
              </a:ext>
            </a:extLst>
          </p:cNvPr>
          <p:cNvSpPr/>
          <p:nvPr/>
        </p:nvSpPr>
        <p:spPr>
          <a:xfrm>
            <a:off x="4784501" y="5140315"/>
            <a:ext cx="76438" cy="390557"/>
          </a:xfrm>
          <a:custGeom>
            <a:avLst/>
            <a:gdLst>
              <a:gd name="connsiteX0" fmla="*/ 76424 w 76438"/>
              <a:gd name="connsiteY0" fmla="*/ 10 h 390557"/>
              <a:gd name="connsiteX1" fmla="*/ 9749 w 76438"/>
              <a:gd name="connsiteY1" fmla="*/ 244485 h 390557"/>
              <a:gd name="connsiteX2" fmla="*/ 9749 w 76438"/>
              <a:gd name="connsiteY2" fmla="*/ 390535 h 390557"/>
              <a:gd name="connsiteX3" fmla="*/ 3399 w 76438"/>
              <a:gd name="connsiteY3" fmla="*/ 234960 h 390557"/>
              <a:gd name="connsiteX4" fmla="*/ 76424 w 76438"/>
              <a:gd name="connsiteY4" fmla="*/ 10 h 3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" h="390557">
                <a:moveTo>
                  <a:pt x="76424" y="10"/>
                </a:moveTo>
                <a:cubicBezTo>
                  <a:pt x="77482" y="1598"/>
                  <a:pt x="20862" y="179397"/>
                  <a:pt x="9749" y="244485"/>
                </a:cubicBezTo>
                <a:cubicBezTo>
                  <a:pt x="-1364" y="309573"/>
                  <a:pt x="10807" y="392123"/>
                  <a:pt x="9749" y="390535"/>
                </a:cubicBezTo>
                <a:cubicBezTo>
                  <a:pt x="8691" y="388947"/>
                  <a:pt x="-6655" y="300577"/>
                  <a:pt x="3399" y="234960"/>
                </a:cubicBezTo>
                <a:cubicBezTo>
                  <a:pt x="13453" y="169343"/>
                  <a:pt x="75366" y="-1578"/>
                  <a:pt x="76424" y="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4" name="フリーフォーム 1143">
            <a:extLst>
              <a:ext uri="{FF2B5EF4-FFF2-40B4-BE49-F238E27FC236}">
                <a16:creationId xmlns:a16="http://schemas.microsoft.com/office/drawing/2014/main" id="{0715D3E0-7DA7-1AB2-689B-CAA9C92E2C41}"/>
              </a:ext>
            </a:extLst>
          </p:cNvPr>
          <p:cNvSpPr/>
          <p:nvPr/>
        </p:nvSpPr>
        <p:spPr>
          <a:xfrm>
            <a:off x="4556119" y="4990746"/>
            <a:ext cx="35210" cy="369016"/>
          </a:xfrm>
          <a:custGeom>
            <a:avLst/>
            <a:gdLst>
              <a:gd name="connsiteX0" fmla="*/ 6 w 35210"/>
              <a:gd name="connsiteY0" fmla="*/ 354 h 369016"/>
              <a:gd name="connsiteX1" fmla="*/ 31756 w 35210"/>
              <a:gd name="connsiteY1" fmla="*/ 206729 h 369016"/>
              <a:gd name="connsiteX2" fmla="*/ 12706 w 35210"/>
              <a:gd name="connsiteY2" fmla="*/ 368654 h 369016"/>
              <a:gd name="connsiteX3" fmla="*/ 34931 w 35210"/>
              <a:gd name="connsiteY3" fmla="*/ 162279 h 369016"/>
              <a:gd name="connsiteX4" fmla="*/ 6 w 35210"/>
              <a:gd name="connsiteY4" fmla="*/ 354 h 36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10" h="369016">
                <a:moveTo>
                  <a:pt x="6" y="354"/>
                </a:moveTo>
                <a:cubicBezTo>
                  <a:pt x="-523" y="7762"/>
                  <a:pt x="29639" y="145346"/>
                  <a:pt x="31756" y="206729"/>
                </a:cubicBezTo>
                <a:cubicBezTo>
                  <a:pt x="33873" y="268112"/>
                  <a:pt x="12177" y="376062"/>
                  <a:pt x="12706" y="368654"/>
                </a:cubicBezTo>
                <a:cubicBezTo>
                  <a:pt x="13235" y="361246"/>
                  <a:pt x="38106" y="221017"/>
                  <a:pt x="34931" y="162279"/>
                </a:cubicBezTo>
                <a:cubicBezTo>
                  <a:pt x="31756" y="103542"/>
                  <a:pt x="535" y="-7054"/>
                  <a:pt x="6" y="3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5" name="フリーフォーム 1144">
            <a:extLst>
              <a:ext uri="{FF2B5EF4-FFF2-40B4-BE49-F238E27FC236}">
                <a16:creationId xmlns:a16="http://schemas.microsoft.com/office/drawing/2014/main" id="{6F958A5C-AE4E-604D-9DA4-DEFFEC13841A}"/>
              </a:ext>
            </a:extLst>
          </p:cNvPr>
          <p:cNvSpPr/>
          <p:nvPr/>
        </p:nvSpPr>
        <p:spPr>
          <a:xfrm>
            <a:off x="5291056" y="4752400"/>
            <a:ext cx="154198" cy="323320"/>
          </a:xfrm>
          <a:custGeom>
            <a:avLst/>
            <a:gdLst>
              <a:gd name="connsiteX0" fmla="*/ 154069 w 154198"/>
              <a:gd name="connsiteY0" fmla="*/ 575 h 323320"/>
              <a:gd name="connsiteX1" fmla="*/ 8019 w 154198"/>
              <a:gd name="connsiteY1" fmla="*/ 311725 h 323320"/>
              <a:gd name="connsiteX2" fmla="*/ 33419 w 154198"/>
              <a:gd name="connsiteY2" fmla="*/ 235525 h 323320"/>
              <a:gd name="connsiteX3" fmla="*/ 154069 w 154198"/>
              <a:gd name="connsiteY3" fmla="*/ 575 h 32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198" h="323320">
                <a:moveTo>
                  <a:pt x="154069" y="575"/>
                </a:moveTo>
                <a:cubicBezTo>
                  <a:pt x="149836" y="13275"/>
                  <a:pt x="28127" y="272567"/>
                  <a:pt x="8019" y="311725"/>
                </a:cubicBezTo>
                <a:cubicBezTo>
                  <a:pt x="-12089" y="350883"/>
                  <a:pt x="9077" y="282092"/>
                  <a:pt x="33419" y="235525"/>
                </a:cubicBezTo>
                <a:cubicBezTo>
                  <a:pt x="57761" y="188958"/>
                  <a:pt x="158302" y="-12125"/>
                  <a:pt x="154069" y="5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6" name="フリーフォーム 1145">
            <a:extLst>
              <a:ext uri="{FF2B5EF4-FFF2-40B4-BE49-F238E27FC236}">
                <a16:creationId xmlns:a16="http://schemas.microsoft.com/office/drawing/2014/main" id="{F9A52477-3EBB-B8FE-1FCE-262DE9804CD1}"/>
              </a:ext>
            </a:extLst>
          </p:cNvPr>
          <p:cNvSpPr/>
          <p:nvPr/>
        </p:nvSpPr>
        <p:spPr>
          <a:xfrm>
            <a:off x="6519588" y="5181590"/>
            <a:ext cx="54170" cy="297570"/>
          </a:xfrm>
          <a:custGeom>
            <a:avLst/>
            <a:gdLst>
              <a:gd name="connsiteX0" fmla="*/ 158 w 54170"/>
              <a:gd name="connsiteY0" fmla="*/ 10 h 297570"/>
              <a:gd name="connsiteX1" fmla="*/ 33612 w 54170"/>
              <a:gd name="connsiteY1" fmla="*/ 159844 h 297570"/>
              <a:gd name="connsiteX2" fmla="*/ 52197 w 54170"/>
              <a:gd name="connsiteY2" fmla="*/ 297376 h 297570"/>
              <a:gd name="connsiteX3" fmla="*/ 52197 w 54170"/>
              <a:gd name="connsiteY3" fmla="*/ 189581 h 297570"/>
              <a:gd name="connsiteX4" fmla="*/ 48480 w 54170"/>
              <a:gd name="connsiteY4" fmla="*/ 167278 h 297570"/>
              <a:gd name="connsiteX5" fmla="*/ 158 w 54170"/>
              <a:gd name="connsiteY5" fmla="*/ 10 h 29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70" h="297570">
                <a:moveTo>
                  <a:pt x="158" y="10"/>
                </a:moveTo>
                <a:cubicBezTo>
                  <a:pt x="-2320" y="-1229"/>
                  <a:pt x="24939" y="110283"/>
                  <a:pt x="33612" y="159844"/>
                </a:cubicBezTo>
                <a:cubicBezTo>
                  <a:pt x="42285" y="209405"/>
                  <a:pt x="49100" y="292420"/>
                  <a:pt x="52197" y="297376"/>
                </a:cubicBezTo>
                <a:cubicBezTo>
                  <a:pt x="55294" y="302332"/>
                  <a:pt x="52816" y="211264"/>
                  <a:pt x="52197" y="189581"/>
                </a:cubicBezTo>
                <a:cubicBezTo>
                  <a:pt x="51578" y="167898"/>
                  <a:pt x="59012" y="197634"/>
                  <a:pt x="48480" y="167278"/>
                </a:cubicBezTo>
                <a:cubicBezTo>
                  <a:pt x="37948" y="136922"/>
                  <a:pt x="2636" y="1249"/>
                  <a:pt x="158" y="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7" name="フリーフォーム 1146">
            <a:extLst>
              <a:ext uri="{FF2B5EF4-FFF2-40B4-BE49-F238E27FC236}">
                <a16:creationId xmlns:a16="http://schemas.microsoft.com/office/drawing/2014/main" id="{D722BC7F-A86C-AEFE-1EB5-418D525CAA1C}"/>
              </a:ext>
            </a:extLst>
          </p:cNvPr>
          <p:cNvSpPr/>
          <p:nvPr/>
        </p:nvSpPr>
        <p:spPr>
          <a:xfrm>
            <a:off x="6359912" y="4530914"/>
            <a:ext cx="62269" cy="250188"/>
          </a:xfrm>
          <a:custGeom>
            <a:avLst/>
            <a:gdLst>
              <a:gd name="connsiteX0" fmla="*/ 0 w 62269"/>
              <a:gd name="connsiteY0" fmla="*/ 198 h 250188"/>
              <a:gd name="connsiteX1" fmla="*/ 55756 w 62269"/>
              <a:gd name="connsiteY1" fmla="*/ 238091 h 250188"/>
              <a:gd name="connsiteX2" fmla="*/ 55756 w 62269"/>
              <a:gd name="connsiteY2" fmla="*/ 197203 h 250188"/>
              <a:gd name="connsiteX3" fmla="*/ 0 w 62269"/>
              <a:gd name="connsiteY3" fmla="*/ 198 h 25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69" h="250188">
                <a:moveTo>
                  <a:pt x="0" y="198"/>
                </a:moveTo>
                <a:cubicBezTo>
                  <a:pt x="0" y="7013"/>
                  <a:pt x="46463" y="205257"/>
                  <a:pt x="55756" y="238091"/>
                </a:cubicBezTo>
                <a:cubicBezTo>
                  <a:pt x="65049" y="270925"/>
                  <a:pt x="63810" y="230037"/>
                  <a:pt x="55756" y="197203"/>
                </a:cubicBezTo>
                <a:cubicBezTo>
                  <a:pt x="47702" y="164369"/>
                  <a:pt x="0" y="-6617"/>
                  <a:pt x="0" y="1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8" name="フリーフォーム 1147">
            <a:extLst>
              <a:ext uri="{FF2B5EF4-FFF2-40B4-BE49-F238E27FC236}">
                <a16:creationId xmlns:a16="http://schemas.microsoft.com/office/drawing/2014/main" id="{7D366A8B-622E-6594-959F-16728BC39AF2}"/>
              </a:ext>
            </a:extLst>
          </p:cNvPr>
          <p:cNvSpPr/>
          <p:nvPr/>
        </p:nvSpPr>
        <p:spPr>
          <a:xfrm>
            <a:off x="6374681" y="4122231"/>
            <a:ext cx="223124" cy="706579"/>
          </a:xfrm>
          <a:custGeom>
            <a:avLst/>
            <a:gdLst>
              <a:gd name="connsiteX0" fmla="*/ 99 w 223124"/>
              <a:gd name="connsiteY0" fmla="*/ 3 h 706579"/>
              <a:gd name="connsiteX1" fmla="*/ 81875 w 223124"/>
              <a:gd name="connsiteY1" fmla="*/ 356842 h 706579"/>
              <a:gd name="connsiteX2" fmla="*/ 89309 w 223124"/>
              <a:gd name="connsiteY2" fmla="*/ 327106 h 706579"/>
              <a:gd name="connsiteX3" fmla="*/ 156217 w 223124"/>
              <a:gd name="connsiteY3" fmla="*/ 546413 h 706579"/>
              <a:gd name="connsiteX4" fmla="*/ 167368 w 223124"/>
              <a:gd name="connsiteY4" fmla="*/ 490657 h 706579"/>
              <a:gd name="connsiteX5" fmla="*/ 223124 w 223124"/>
              <a:gd name="connsiteY5" fmla="*/ 706247 h 706579"/>
              <a:gd name="connsiteX6" fmla="*/ 167368 w 223124"/>
              <a:gd name="connsiteY6" fmla="*/ 535262 h 706579"/>
              <a:gd name="connsiteX7" fmla="*/ 93026 w 223124"/>
              <a:gd name="connsiteY7" fmla="*/ 349408 h 706579"/>
              <a:gd name="connsiteX8" fmla="*/ 100460 w 223124"/>
              <a:gd name="connsiteY8" fmla="*/ 364276 h 706579"/>
              <a:gd name="connsiteX9" fmla="*/ 99 w 223124"/>
              <a:gd name="connsiteY9" fmla="*/ 3 h 70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124" h="706579">
                <a:moveTo>
                  <a:pt x="99" y="3"/>
                </a:moveTo>
                <a:cubicBezTo>
                  <a:pt x="-2998" y="-1236"/>
                  <a:pt x="67007" y="302325"/>
                  <a:pt x="81875" y="356842"/>
                </a:cubicBezTo>
                <a:cubicBezTo>
                  <a:pt x="96743" y="411359"/>
                  <a:pt x="76919" y="295511"/>
                  <a:pt x="89309" y="327106"/>
                </a:cubicBezTo>
                <a:cubicBezTo>
                  <a:pt x="101699" y="358701"/>
                  <a:pt x="143207" y="519155"/>
                  <a:pt x="156217" y="546413"/>
                </a:cubicBezTo>
                <a:cubicBezTo>
                  <a:pt x="169227" y="573672"/>
                  <a:pt x="156217" y="464018"/>
                  <a:pt x="167368" y="490657"/>
                </a:cubicBezTo>
                <a:cubicBezTo>
                  <a:pt x="178519" y="517296"/>
                  <a:pt x="223124" y="698813"/>
                  <a:pt x="223124" y="706247"/>
                </a:cubicBezTo>
                <a:cubicBezTo>
                  <a:pt x="223124" y="713681"/>
                  <a:pt x="189051" y="594735"/>
                  <a:pt x="167368" y="535262"/>
                </a:cubicBezTo>
                <a:cubicBezTo>
                  <a:pt x="145685" y="475789"/>
                  <a:pt x="93026" y="349408"/>
                  <a:pt x="93026" y="349408"/>
                </a:cubicBezTo>
                <a:cubicBezTo>
                  <a:pt x="81875" y="320910"/>
                  <a:pt x="114089" y="415696"/>
                  <a:pt x="100460" y="364276"/>
                </a:cubicBezTo>
                <a:cubicBezTo>
                  <a:pt x="86831" y="312857"/>
                  <a:pt x="3196" y="1242"/>
                  <a:pt x="99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9" name="フリーフォーム 1148">
            <a:extLst>
              <a:ext uri="{FF2B5EF4-FFF2-40B4-BE49-F238E27FC236}">
                <a16:creationId xmlns:a16="http://schemas.microsoft.com/office/drawing/2014/main" id="{8006EB5A-804D-C4F5-D435-9B56EA5298C9}"/>
              </a:ext>
            </a:extLst>
          </p:cNvPr>
          <p:cNvSpPr/>
          <p:nvPr/>
        </p:nvSpPr>
        <p:spPr>
          <a:xfrm>
            <a:off x="3771594" y="4295467"/>
            <a:ext cx="384573" cy="66983"/>
          </a:xfrm>
          <a:custGeom>
            <a:avLst/>
            <a:gdLst>
              <a:gd name="connsiteX0" fmla="*/ 306 w 384573"/>
              <a:gd name="connsiteY0" fmla="*/ 44758 h 66983"/>
              <a:gd name="connsiteX1" fmla="*/ 181281 w 384573"/>
              <a:gd name="connsiteY1" fmla="*/ 308 h 66983"/>
              <a:gd name="connsiteX2" fmla="*/ 120956 w 384573"/>
              <a:gd name="connsiteY2" fmla="*/ 25708 h 66983"/>
              <a:gd name="connsiteX3" fmla="*/ 70156 w 384573"/>
              <a:gd name="connsiteY3" fmla="*/ 38408 h 66983"/>
              <a:gd name="connsiteX4" fmla="*/ 203506 w 384573"/>
              <a:gd name="connsiteY4" fmla="*/ 44758 h 66983"/>
              <a:gd name="connsiteX5" fmla="*/ 289231 w 384573"/>
              <a:gd name="connsiteY5" fmla="*/ 44758 h 66983"/>
              <a:gd name="connsiteX6" fmla="*/ 384481 w 384573"/>
              <a:gd name="connsiteY6" fmla="*/ 66983 h 66983"/>
              <a:gd name="connsiteX7" fmla="*/ 305106 w 384573"/>
              <a:gd name="connsiteY7" fmla="*/ 44758 h 66983"/>
              <a:gd name="connsiteX8" fmla="*/ 219381 w 384573"/>
              <a:gd name="connsiteY8" fmla="*/ 35233 h 66983"/>
              <a:gd name="connsiteX9" fmla="*/ 120956 w 384573"/>
              <a:gd name="connsiteY9" fmla="*/ 32058 h 66983"/>
              <a:gd name="connsiteX10" fmla="*/ 136831 w 384573"/>
              <a:gd name="connsiteY10" fmla="*/ 13008 h 66983"/>
              <a:gd name="connsiteX11" fmla="*/ 306 w 384573"/>
              <a:gd name="connsiteY11" fmla="*/ 44758 h 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573" h="66983">
                <a:moveTo>
                  <a:pt x="306" y="44758"/>
                </a:moveTo>
                <a:cubicBezTo>
                  <a:pt x="7714" y="42641"/>
                  <a:pt x="161173" y="3483"/>
                  <a:pt x="181281" y="308"/>
                </a:cubicBezTo>
                <a:cubicBezTo>
                  <a:pt x="201389" y="-2867"/>
                  <a:pt x="139477" y="19358"/>
                  <a:pt x="120956" y="25708"/>
                </a:cubicBezTo>
                <a:cubicBezTo>
                  <a:pt x="102435" y="32058"/>
                  <a:pt x="56398" y="35233"/>
                  <a:pt x="70156" y="38408"/>
                </a:cubicBezTo>
                <a:cubicBezTo>
                  <a:pt x="83914" y="41583"/>
                  <a:pt x="166994" y="43700"/>
                  <a:pt x="203506" y="44758"/>
                </a:cubicBezTo>
                <a:cubicBezTo>
                  <a:pt x="240018" y="45816"/>
                  <a:pt x="259069" y="41054"/>
                  <a:pt x="289231" y="44758"/>
                </a:cubicBezTo>
                <a:cubicBezTo>
                  <a:pt x="319394" y="48462"/>
                  <a:pt x="381835" y="66983"/>
                  <a:pt x="384481" y="66983"/>
                </a:cubicBezTo>
                <a:cubicBezTo>
                  <a:pt x="387127" y="66983"/>
                  <a:pt x="332623" y="50050"/>
                  <a:pt x="305106" y="44758"/>
                </a:cubicBezTo>
                <a:cubicBezTo>
                  <a:pt x="277589" y="39466"/>
                  <a:pt x="250073" y="37350"/>
                  <a:pt x="219381" y="35233"/>
                </a:cubicBezTo>
                <a:cubicBezTo>
                  <a:pt x="188689" y="33116"/>
                  <a:pt x="134714" y="35762"/>
                  <a:pt x="120956" y="32058"/>
                </a:cubicBezTo>
                <a:cubicBezTo>
                  <a:pt x="107198" y="28354"/>
                  <a:pt x="151648" y="11421"/>
                  <a:pt x="136831" y="13008"/>
                </a:cubicBezTo>
                <a:cubicBezTo>
                  <a:pt x="122014" y="14595"/>
                  <a:pt x="-7102" y="46875"/>
                  <a:pt x="306" y="447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0" name="フリーフォーム 1149">
            <a:extLst>
              <a:ext uri="{FF2B5EF4-FFF2-40B4-BE49-F238E27FC236}">
                <a16:creationId xmlns:a16="http://schemas.microsoft.com/office/drawing/2014/main" id="{75325913-9C42-B742-FF05-950F0CC54348}"/>
              </a:ext>
            </a:extLst>
          </p:cNvPr>
          <p:cNvSpPr/>
          <p:nvPr/>
        </p:nvSpPr>
        <p:spPr>
          <a:xfrm>
            <a:off x="4696057" y="4330684"/>
            <a:ext cx="41050" cy="396947"/>
          </a:xfrm>
          <a:custGeom>
            <a:avLst/>
            <a:gdLst>
              <a:gd name="connsiteX0" fmla="*/ 41043 w 41050"/>
              <a:gd name="connsiteY0" fmla="*/ 16 h 396947"/>
              <a:gd name="connsiteX1" fmla="*/ 2943 w 41050"/>
              <a:gd name="connsiteY1" fmla="*/ 266716 h 396947"/>
              <a:gd name="connsiteX2" fmla="*/ 2943 w 41050"/>
              <a:gd name="connsiteY2" fmla="*/ 396891 h 396947"/>
              <a:gd name="connsiteX3" fmla="*/ 6118 w 41050"/>
              <a:gd name="connsiteY3" fmla="*/ 279416 h 396947"/>
              <a:gd name="connsiteX4" fmla="*/ 41043 w 41050"/>
              <a:gd name="connsiteY4" fmla="*/ 16 h 39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50" h="396947">
                <a:moveTo>
                  <a:pt x="41043" y="16"/>
                </a:moveTo>
                <a:cubicBezTo>
                  <a:pt x="40514" y="-2101"/>
                  <a:pt x="9293" y="200570"/>
                  <a:pt x="2943" y="266716"/>
                </a:cubicBezTo>
                <a:cubicBezTo>
                  <a:pt x="-3407" y="332862"/>
                  <a:pt x="2414" y="394774"/>
                  <a:pt x="2943" y="396891"/>
                </a:cubicBezTo>
                <a:cubicBezTo>
                  <a:pt x="3472" y="399008"/>
                  <a:pt x="-232" y="341329"/>
                  <a:pt x="6118" y="279416"/>
                </a:cubicBezTo>
                <a:cubicBezTo>
                  <a:pt x="12468" y="217504"/>
                  <a:pt x="41572" y="2133"/>
                  <a:pt x="41043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1" name="フリーフォーム 1150">
            <a:extLst>
              <a:ext uri="{FF2B5EF4-FFF2-40B4-BE49-F238E27FC236}">
                <a16:creationId xmlns:a16="http://schemas.microsoft.com/office/drawing/2014/main" id="{C8C8EED0-AE73-1C51-DABA-EE3DFD6DC2B2}"/>
              </a:ext>
            </a:extLst>
          </p:cNvPr>
          <p:cNvSpPr/>
          <p:nvPr/>
        </p:nvSpPr>
        <p:spPr>
          <a:xfrm>
            <a:off x="4883145" y="3971801"/>
            <a:ext cx="51555" cy="291417"/>
          </a:xfrm>
          <a:custGeom>
            <a:avLst/>
            <a:gdLst>
              <a:gd name="connsiteX0" fmla="*/ 5 w 51555"/>
              <a:gd name="connsiteY0" fmla="*/ 124 h 291417"/>
              <a:gd name="connsiteX1" fmla="*/ 47630 w 51555"/>
              <a:gd name="connsiteY1" fmla="*/ 273174 h 291417"/>
              <a:gd name="connsiteX2" fmla="*/ 44455 w 51555"/>
              <a:gd name="connsiteY2" fmla="*/ 238249 h 291417"/>
              <a:gd name="connsiteX3" fmla="*/ 5 w 51555"/>
              <a:gd name="connsiteY3" fmla="*/ 124 h 2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55" h="291417">
                <a:moveTo>
                  <a:pt x="5" y="124"/>
                </a:moveTo>
                <a:cubicBezTo>
                  <a:pt x="534" y="5945"/>
                  <a:pt x="40222" y="233487"/>
                  <a:pt x="47630" y="273174"/>
                </a:cubicBezTo>
                <a:cubicBezTo>
                  <a:pt x="55038" y="312861"/>
                  <a:pt x="50805" y="281641"/>
                  <a:pt x="44455" y="238249"/>
                </a:cubicBezTo>
                <a:cubicBezTo>
                  <a:pt x="38105" y="194857"/>
                  <a:pt x="-524" y="-5697"/>
                  <a:pt x="5" y="1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2" name="フリーフォーム 1151">
            <a:extLst>
              <a:ext uri="{FF2B5EF4-FFF2-40B4-BE49-F238E27FC236}">
                <a16:creationId xmlns:a16="http://schemas.microsoft.com/office/drawing/2014/main" id="{CF206EA7-B8C2-826E-F017-0D06B2635957}"/>
              </a:ext>
            </a:extLst>
          </p:cNvPr>
          <p:cNvSpPr/>
          <p:nvPr/>
        </p:nvSpPr>
        <p:spPr>
          <a:xfrm>
            <a:off x="5054573" y="3321009"/>
            <a:ext cx="99630" cy="339955"/>
          </a:xfrm>
          <a:custGeom>
            <a:avLst/>
            <a:gdLst>
              <a:gd name="connsiteX0" fmla="*/ 27 w 99630"/>
              <a:gd name="connsiteY0" fmla="*/ 41 h 339955"/>
              <a:gd name="connsiteX1" fmla="*/ 82577 w 99630"/>
              <a:gd name="connsiteY1" fmla="*/ 234991 h 339955"/>
              <a:gd name="connsiteX2" fmla="*/ 95277 w 99630"/>
              <a:gd name="connsiteY2" fmla="*/ 339766 h 339955"/>
              <a:gd name="connsiteX3" fmla="*/ 92102 w 99630"/>
              <a:gd name="connsiteY3" fmla="*/ 254041 h 339955"/>
              <a:gd name="connsiteX4" fmla="*/ 27 w 99630"/>
              <a:gd name="connsiteY4" fmla="*/ 41 h 33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30" h="339955">
                <a:moveTo>
                  <a:pt x="27" y="41"/>
                </a:moveTo>
                <a:cubicBezTo>
                  <a:pt x="-1560" y="-3134"/>
                  <a:pt x="66702" y="178370"/>
                  <a:pt x="82577" y="234991"/>
                </a:cubicBezTo>
                <a:cubicBezTo>
                  <a:pt x="98452" y="291612"/>
                  <a:pt x="93690" y="336591"/>
                  <a:pt x="95277" y="339766"/>
                </a:cubicBezTo>
                <a:cubicBezTo>
                  <a:pt x="96864" y="342941"/>
                  <a:pt x="105860" y="305899"/>
                  <a:pt x="92102" y="254041"/>
                </a:cubicBezTo>
                <a:cubicBezTo>
                  <a:pt x="78344" y="202183"/>
                  <a:pt x="1614" y="3216"/>
                  <a:pt x="27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3" name="フリーフォーム 1152">
            <a:extLst>
              <a:ext uri="{FF2B5EF4-FFF2-40B4-BE49-F238E27FC236}">
                <a16:creationId xmlns:a16="http://schemas.microsoft.com/office/drawing/2014/main" id="{EB737843-B9E8-4164-54DC-16B1AC030942}"/>
              </a:ext>
            </a:extLst>
          </p:cNvPr>
          <p:cNvSpPr/>
          <p:nvPr/>
        </p:nvSpPr>
        <p:spPr>
          <a:xfrm>
            <a:off x="5686419" y="3194049"/>
            <a:ext cx="186665" cy="293306"/>
          </a:xfrm>
          <a:custGeom>
            <a:avLst/>
            <a:gdLst>
              <a:gd name="connsiteX0" fmla="*/ 6 w 186665"/>
              <a:gd name="connsiteY0" fmla="*/ 1 h 293306"/>
              <a:gd name="connsiteX1" fmla="*/ 165106 w 186665"/>
              <a:gd name="connsiteY1" fmla="*/ 254001 h 293306"/>
              <a:gd name="connsiteX2" fmla="*/ 180981 w 186665"/>
              <a:gd name="connsiteY2" fmla="*/ 292101 h 293306"/>
              <a:gd name="connsiteX3" fmla="*/ 171456 w 186665"/>
              <a:gd name="connsiteY3" fmla="*/ 250826 h 293306"/>
              <a:gd name="connsiteX4" fmla="*/ 6 w 186665"/>
              <a:gd name="connsiteY4" fmla="*/ 1 h 29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65" h="293306">
                <a:moveTo>
                  <a:pt x="6" y="1"/>
                </a:moveTo>
                <a:cubicBezTo>
                  <a:pt x="-1052" y="530"/>
                  <a:pt x="134944" y="205318"/>
                  <a:pt x="165106" y="254001"/>
                </a:cubicBezTo>
                <a:cubicBezTo>
                  <a:pt x="195268" y="302684"/>
                  <a:pt x="179923" y="292630"/>
                  <a:pt x="180981" y="292101"/>
                </a:cubicBezTo>
                <a:cubicBezTo>
                  <a:pt x="182039" y="291572"/>
                  <a:pt x="197914" y="295805"/>
                  <a:pt x="171456" y="250826"/>
                </a:cubicBezTo>
                <a:cubicBezTo>
                  <a:pt x="144998" y="205847"/>
                  <a:pt x="1064" y="-528"/>
                  <a:pt x="6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4" name="フリーフォーム 1153">
            <a:extLst>
              <a:ext uri="{FF2B5EF4-FFF2-40B4-BE49-F238E27FC236}">
                <a16:creationId xmlns:a16="http://schemas.microsoft.com/office/drawing/2014/main" id="{73E3AA42-891C-C3FD-0BEA-5DFC4DE51BCE}"/>
              </a:ext>
            </a:extLst>
          </p:cNvPr>
          <p:cNvSpPr/>
          <p:nvPr/>
        </p:nvSpPr>
        <p:spPr>
          <a:xfrm>
            <a:off x="4114697" y="3416281"/>
            <a:ext cx="133480" cy="235001"/>
          </a:xfrm>
          <a:custGeom>
            <a:avLst/>
            <a:gdLst>
              <a:gd name="connsiteX0" fmla="*/ 133453 w 133480"/>
              <a:gd name="connsiteY0" fmla="*/ 19 h 235001"/>
              <a:gd name="connsiteX1" fmla="*/ 44553 w 133480"/>
              <a:gd name="connsiteY1" fmla="*/ 133369 h 235001"/>
              <a:gd name="connsiteX2" fmla="*/ 103 w 133480"/>
              <a:gd name="connsiteY2" fmla="*/ 234969 h 235001"/>
              <a:gd name="connsiteX3" fmla="*/ 35028 w 133480"/>
              <a:gd name="connsiteY3" fmla="*/ 142894 h 235001"/>
              <a:gd name="connsiteX4" fmla="*/ 133453 w 133480"/>
              <a:gd name="connsiteY4" fmla="*/ 19 h 23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480" h="235001">
                <a:moveTo>
                  <a:pt x="133453" y="19"/>
                </a:moveTo>
                <a:cubicBezTo>
                  <a:pt x="135040" y="-1568"/>
                  <a:pt x="66778" y="94211"/>
                  <a:pt x="44553" y="133369"/>
                </a:cubicBezTo>
                <a:cubicBezTo>
                  <a:pt x="22328" y="172527"/>
                  <a:pt x="1690" y="233382"/>
                  <a:pt x="103" y="234969"/>
                </a:cubicBezTo>
                <a:cubicBezTo>
                  <a:pt x="-1484" y="236556"/>
                  <a:pt x="15449" y="180465"/>
                  <a:pt x="35028" y="142894"/>
                </a:cubicBezTo>
                <a:cubicBezTo>
                  <a:pt x="54607" y="105323"/>
                  <a:pt x="131866" y="1606"/>
                  <a:pt x="133453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5" name="フリーフォーム 1154">
            <a:extLst>
              <a:ext uri="{FF2B5EF4-FFF2-40B4-BE49-F238E27FC236}">
                <a16:creationId xmlns:a16="http://schemas.microsoft.com/office/drawing/2014/main" id="{B7D9240F-9BE6-634F-3F17-0BA8B6A50EBC}"/>
              </a:ext>
            </a:extLst>
          </p:cNvPr>
          <p:cNvSpPr/>
          <p:nvPr/>
        </p:nvSpPr>
        <p:spPr>
          <a:xfrm>
            <a:off x="4088964" y="6123006"/>
            <a:ext cx="63562" cy="213619"/>
          </a:xfrm>
          <a:custGeom>
            <a:avLst/>
            <a:gdLst>
              <a:gd name="connsiteX0" fmla="*/ 151 w 63562"/>
              <a:gd name="connsiteY0" fmla="*/ 392 h 213619"/>
              <a:gd name="connsiteX1" fmla="*/ 44672 w 63562"/>
              <a:gd name="connsiteY1" fmla="*/ 113407 h 213619"/>
              <a:gd name="connsiteX2" fmla="*/ 54946 w 63562"/>
              <a:gd name="connsiteY2" fmla="*/ 212724 h 213619"/>
              <a:gd name="connsiteX3" fmla="*/ 61796 w 63562"/>
              <a:gd name="connsiteY3" fmla="*/ 154504 h 213619"/>
              <a:gd name="connsiteX4" fmla="*/ 151 w 63562"/>
              <a:gd name="connsiteY4" fmla="*/ 392 h 21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62" h="213619">
                <a:moveTo>
                  <a:pt x="151" y="392"/>
                </a:moveTo>
                <a:cubicBezTo>
                  <a:pt x="-2703" y="-6457"/>
                  <a:pt x="35540" y="78018"/>
                  <a:pt x="44672" y="113407"/>
                </a:cubicBezTo>
                <a:cubicBezTo>
                  <a:pt x="53804" y="148796"/>
                  <a:pt x="52092" y="205875"/>
                  <a:pt x="54946" y="212724"/>
                </a:cubicBezTo>
                <a:cubicBezTo>
                  <a:pt x="57800" y="219573"/>
                  <a:pt x="67504" y="185897"/>
                  <a:pt x="61796" y="154504"/>
                </a:cubicBezTo>
                <a:cubicBezTo>
                  <a:pt x="56088" y="123111"/>
                  <a:pt x="3005" y="7241"/>
                  <a:pt x="151" y="39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6" name="フリーフォーム 1155">
            <a:extLst>
              <a:ext uri="{FF2B5EF4-FFF2-40B4-BE49-F238E27FC236}">
                <a16:creationId xmlns:a16="http://schemas.microsoft.com/office/drawing/2014/main" id="{F2C124B9-1876-42CD-12A5-62CCC79D0588}"/>
              </a:ext>
            </a:extLst>
          </p:cNvPr>
          <p:cNvSpPr/>
          <p:nvPr/>
        </p:nvSpPr>
        <p:spPr>
          <a:xfrm>
            <a:off x="4345832" y="6605511"/>
            <a:ext cx="141136" cy="192765"/>
          </a:xfrm>
          <a:custGeom>
            <a:avLst/>
            <a:gdLst>
              <a:gd name="connsiteX0" fmla="*/ 140550 w 141136"/>
              <a:gd name="connsiteY0" fmla="*/ 772 h 192765"/>
              <a:gd name="connsiteX1" fmla="*/ 51507 w 141136"/>
              <a:gd name="connsiteY1" fmla="*/ 100089 h 192765"/>
              <a:gd name="connsiteX2" fmla="*/ 13835 w 141136"/>
              <a:gd name="connsiteY2" fmla="*/ 148035 h 192765"/>
              <a:gd name="connsiteX3" fmla="*/ 24110 w 141136"/>
              <a:gd name="connsiteY3" fmla="*/ 192556 h 192765"/>
              <a:gd name="connsiteX4" fmla="*/ 3561 w 141136"/>
              <a:gd name="connsiteY4" fmla="*/ 158309 h 192765"/>
              <a:gd name="connsiteX5" fmla="*/ 140550 w 141136"/>
              <a:gd name="connsiteY5" fmla="*/ 772 h 1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136" h="192765">
                <a:moveTo>
                  <a:pt x="140550" y="772"/>
                </a:moveTo>
                <a:cubicBezTo>
                  <a:pt x="148541" y="-8931"/>
                  <a:pt x="72626" y="75545"/>
                  <a:pt x="51507" y="100089"/>
                </a:cubicBezTo>
                <a:cubicBezTo>
                  <a:pt x="30388" y="124633"/>
                  <a:pt x="18401" y="132624"/>
                  <a:pt x="13835" y="148035"/>
                </a:cubicBezTo>
                <a:cubicBezTo>
                  <a:pt x="9269" y="163446"/>
                  <a:pt x="25822" y="190844"/>
                  <a:pt x="24110" y="192556"/>
                </a:cubicBezTo>
                <a:cubicBezTo>
                  <a:pt x="22398" y="194268"/>
                  <a:pt x="-10709" y="185707"/>
                  <a:pt x="3561" y="158309"/>
                </a:cubicBezTo>
                <a:cubicBezTo>
                  <a:pt x="17831" y="130911"/>
                  <a:pt x="132559" y="10475"/>
                  <a:pt x="140550" y="7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7" name="フリーフォーム 1156">
            <a:extLst>
              <a:ext uri="{FF2B5EF4-FFF2-40B4-BE49-F238E27FC236}">
                <a16:creationId xmlns:a16="http://schemas.microsoft.com/office/drawing/2014/main" id="{AF061DCF-C877-EA07-4014-67DED00F47B0}"/>
              </a:ext>
            </a:extLst>
          </p:cNvPr>
          <p:cNvSpPr/>
          <p:nvPr/>
        </p:nvSpPr>
        <p:spPr>
          <a:xfrm>
            <a:off x="4112990" y="6869714"/>
            <a:ext cx="95410" cy="182991"/>
          </a:xfrm>
          <a:custGeom>
            <a:avLst/>
            <a:gdLst>
              <a:gd name="connsiteX0" fmla="*/ 98 w 95410"/>
              <a:gd name="connsiteY0" fmla="*/ 273 h 182991"/>
              <a:gd name="connsiteX1" fmla="*/ 72017 w 95410"/>
              <a:gd name="connsiteY1" fmla="*/ 109864 h 182991"/>
              <a:gd name="connsiteX2" fmla="*/ 89140 w 95410"/>
              <a:gd name="connsiteY2" fmla="*/ 181783 h 182991"/>
              <a:gd name="connsiteX3" fmla="*/ 89140 w 95410"/>
              <a:gd name="connsiteY3" fmla="*/ 144111 h 182991"/>
              <a:gd name="connsiteX4" fmla="*/ 98 w 95410"/>
              <a:gd name="connsiteY4" fmla="*/ 273 h 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0" h="182991">
                <a:moveTo>
                  <a:pt x="98" y="273"/>
                </a:moveTo>
                <a:cubicBezTo>
                  <a:pt x="-2756" y="-5435"/>
                  <a:pt x="57177" y="79612"/>
                  <a:pt x="72017" y="109864"/>
                </a:cubicBezTo>
                <a:cubicBezTo>
                  <a:pt x="86857" y="140116"/>
                  <a:pt x="86286" y="176075"/>
                  <a:pt x="89140" y="181783"/>
                </a:cubicBezTo>
                <a:cubicBezTo>
                  <a:pt x="91994" y="187491"/>
                  <a:pt x="101697" y="172650"/>
                  <a:pt x="89140" y="144111"/>
                </a:cubicBezTo>
                <a:cubicBezTo>
                  <a:pt x="76583" y="115572"/>
                  <a:pt x="2952" y="5981"/>
                  <a:pt x="98" y="2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8" name="フリーフォーム 1157">
            <a:extLst>
              <a:ext uri="{FF2B5EF4-FFF2-40B4-BE49-F238E27FC236}">
                <a16:creationId xmlns:a16="http://schemas.microsoft.com/office/drawing/2014/main" id="{87204696-EF22-DE99-ACE8-3835C0D9C5FF}"/>
              </a:ext>
            </a:extLst>
          </p:cNvPr>
          <p:cNvSpPr/>
          <p:nvPr/>
        </p:nvSpPr>
        <p:spPr>
          <a:xfrm>
            <a:off x="5006886" y="7355912"/>
            <a:ext cx="117404" cy="178828"/>
          </a:xfrm>
          <a:custGeom>
            <a:avLst/>
            <a:gdLst>
              <a:gd name="connsiteX0" fmla="*/ 53 w 117404"/>
              <a:gd name="connsiteY0" fmla="*/ 385 h 178828"/>
              <a:gd name="connsiteX1" fmla="*/ 89096 w 117404"/>
              <a:gd name="connsiteY1" fmla="*/ 72304 h 178828"/>
              <a:gd name="connsiteX2" fmla="*/ 116494 w 117404"/>
              <a:gd name="connsiteY2" fmla="*/ 178470 h 178828"/>
              <a:gd name="connsiteX3" fmla="*/ 102795 w 117404"/>
              <a:gd name="connsiteY3" fmla="*/ 103126 h 178828"/>
              <a:gd name="connsiteX4" fmla="*/ 53 w 117404"/>
              <a:gd name="connsiteY4" fmla="*/ 385 h 17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04" h="178828">
                <a:moveTo>
                  <a:pt x="53" y="385"/>
                </a:moveTo>
                <a:cubicBezTo>
                  <a:pt x="-2230" y="-4752"/>
                  <a:pt x="69689" y="42623"/>
                  <a:pt x="89096" y="72304"/>
                </a:cubicBezTo>
                <a:cubicBezTo>
                  <a:pt x="108503" y="101985"/>
                  <a:pt x="114211" y="173333"/>
                  <a:pt x="116494" y="178470"/>
                </a:cubicBezTo>
                <a:cubicBezTo>
                  <a:pt x="118777" y="183607"/>
                  <a:pt x="117635" y="132236"/>
                  <a:pt x="102795" y="103126"/>
                </a:cubicBezTo>
                <a:cubicBezTo>
                  <a:pt x="87955" y="74016"/>
                  <a:pt x="2336" y="5522"/>
                  <a:pt x="53" y="3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9" name="フリーフォーム 1158">
            <a:extLst>
              <a:ext uri="{FF2B5EF4-FFF2-40B4-BE49-F238E27FC236}">
                <a16:creationId xmlns:a16="http://schemas.microsoft.com/office/drawing/2014/main" id="{34EEF478-6573-BC8D-5DD0-3862980039B5}"/>
              </a:ext>
            </a:extLst>
          </p:cNvPr>
          <p:cNvSpPr/>
          <p:nvPr/>
        </p:nvSpPr>
        <p:spPr>
          <a:xfrm>
            <a:off x="4794242" y="7270661"/>
            <a:ext cx="151140" cy="273565"/>
          </a:xfrm>
          <a:custGeom>
            <a:avLst/>
            <a:gdLst>
              <a:gd name="connsiteX0" fmla="*/ 151052 w 151140"/>
              <a:gd name="connsiteY0" fmla="*/ 18 h 273565"/>
              <a:gd name="connsiteX1" fmla="*/ 140778 w 151140"/>
              <a:gd name="connsiteY1" fmla="*/ 160979 h 273565"/>
              <a:gd name="connsiteX2" fmla="*/ 144203 w 151140"/>
              <a:gd name="connsiteY2" fmla="*/ 270570 h 273565"/>
              <a:gd name="connsiteX3" fmla="*/ 130504 w 151140"/>
              <a:gd name="connsiteY3" fmla="*/ 229474 h 273565"/>
              <a:gd name="connsiteX4" fmla="*/ 365 w 151140"/>
              <a:gd name="connsiteY4" fmla="*/ 92485 h 273565"/>
              <a:gd name="connsiteX5" fmla="*/ 92832 w 151140"/>
              <a:gd name="connsiteY5" fmla="*/ 178103 h 273565"/>
              <a:gd name="connsiteX6" fmla="*/ 133929 w 151140"/>
              <a:gd name="connsiteY6" fmla="*/ 208926 h 273565"/>
              <a:gd name="connsiteX7" fmla="*/ 133929 w 151140"/>
              <a:gd name="connsiteY7" fmla="*/ 171254 h 273565"/>
              <a:gd name="connsiteX8" fmla="*/ 151052 w 151140"/>
              <a:gd name="connsiteY8" fmla="*/ 18 h 2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40" h="273565">
                <a:moveTo>
                  <a:pt x="151052" y="18"/>
                </a:moveTo>
                <a:cubicBezTo>
                  <a:pt x="152194" y="-1695"/>
                  <a:pt x="141919" y="115887"/>
                  <a:pt x="140778" y="160979"/>
                </a:cubicBezTo>
                <a:cubicBezTo>
                  <a:pt x="139636" y="206071"/>
                  <a:pt x="145915" y="259154"/>
                  <a:pt x="144203" y="270570"/>
                </a:cubicBezTo>
                <a:cubicBezTo>
                  <a:pt x="142491" y="281986"/>
                  <a:pt x="154477" y="259155"/>
                  <a:pt x="130504" y="229474"/>
                </a:cubicBezTo>
                <a:cubicBezTo>
                  <a:pt x="106531" y="199793"/>
                  <a:pt x="6644" y="101047"/>
                  <a:pt x="365" y="92485"/>
                </a:cubicBezTo>
                <a:cubicBezTo>
                  <a:pt x="-5914" y="83923"/>
                  <a:pt x="70571" y="158696"/>
                  <a:pt x="92832" y="178103"/>
                </a:cubicBezTo>
                <a:cubicBezTo>
                  <a:pt x="115093" y="197510"/>
                  <a:pt x="127079" y="210068"/>
                  <a:pt x="133929" y="208926"/>
                </a:cubicBezTo>
                <a:cubicBezTo>
                  <a:pt x="140779" y="207784"/>
                  <a:pt x="132217" y="203218"/>
                  <a:pt x="133929" y="171254"/>
                </a:cubicBezTo>
                <a:cubicBezTo>
                  <a:pt x="135641" y="139290"/>
                  <a:pt x="149910" y="1731"/>
                  <a:pt x="151052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0" name="フリーフォーム 1159">
            <a:extLst>
              <a:ext uri="{FF2B5EF4-FFF2-40B4-BE49-F238E27FC236}">
                <a16:creationId xmlns:a16="http://schemas.microsoft.com/office/drawing/2014/main" id="{07C43F22-299A-CE84-03EE-719143A112E0}"/>
              </a:ext>
            </a:extLst>
          </p:cNvPr>
          <p:cNvSpPr/>
          <p:nvPr/>
        </p:nvSpPr>
        <p:spPr>
          <a:xfrm>
            <a:off x="5424755" y="7215880"/>
            <a:ext cx="64070" cy="164456"/>
          </a:xfrm>
          <a:custGeom>
            <a:avLst/>
            <a:gdLst>
              <a:gd name="connsiteX0" fmla="*/ 0 w 64070"/>
              <a:gd name="connsiteY0" fmla="*/ 3 h 164456"/>
              <a:gd name="connsiteX1" fmla="*/ 61645 w 64070"/>
              <a:gd name="connsiteY1" fmla="*/ 95895 h 164456"/>
              <a:gd name="connsiteX2" fmla="*/ 41097 w 64070"/>
              <a:gd name="connsiteY2" fmla="*/ 164390 h 164456"/>
              <a:gd name="connsiteX3" fmla="*/ 58220 w 64070"/>
              <a:gd name="connsiteY3" fmla="*/ 109594 h 164456"/>
              <a:gd name="connsiteX4" fmla="*/ 61645 w 64070"/>
              <a:gd name="connsiteY4" fmla="*/ 92471 h 164456"/>
              <a:gd name="connsiteX5" fmla="*/ 0 w 64070"/>
              <a:gd name="connsiteY5" fmla="*/ 3 h 16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70" h="164456">
                <a:moveTo>
                  <a:pt x="0" y="3"/>
                </a:moveTo>
                <a:cubicBezTo>
                  <a:pt x="0" y="574"/>
                  <a:pt x="54796" y="68497"/>
                  <a:pt x="61645" y="95895"/>
                </a:cubicBezTo>
                <a:cubicBezTo>
                  <a:pt x="68494" y="123293"/>
                  <a:pt x="41668" y="162107"/>
                  <a:pt x="41097" y="164390"/>
                </a:cubicBezTo>
                <a:cubicBezTo>
                  <a:pt x="40526" y="166673"/>
                  <a:pt x="58220" y="109594"/>
                  <a:pt x="58220" y="109594"/>
                </a:cubicBezTo>
                <a:cubicBezTo>
                  <a:pt x="61645" y="97608"/>
                  <a:pt x="67353" y="105599"/>
                  <a:pt x="61645" y="92471"/>
                </a:cubicBezTo>
                <a:cubicBezTo>
                  <a:pt x="55937" y="79343"/>
                  <a:pt x="0" y="-568"/>
                  <a:pt x="0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1" name="フリーフォーム 1160">
            <a:extLst>
              <a:ext uri="{FF2B5EF4-FFF2-40B4-BE49-F238E27FC236}">
                <a16:creationId xmlns:a16="http://schemas.microsoft.com/office/drawing/2014/main" id="{8A476844-1F52-5AA0-F0A3-03A60B9907C3}"/>
              </a:ext>
            </a:extLst>
          </p:cNvPr>
          <p:cNvSpPr/>
          <p:nvPr/>
        </p:nvSpPr>
        <p:spPr>
          <a:xfrm>
            <a:off x="6154214" y="6630156"/>
            <a:ext cx="65109" cy="168315"/>
          </a:xfrm>
          <a:custGeom>
            <a:avLst/>
            <a:gdLst>
              <a:gd name="connsiteX0" fmla="*/ 65076 w 65109"/>
              <a:gd name="connsiteY0" fmla="*/ 100 h 168315"/>
              <a:gd name="connsiteX1" fmla="*/ 47952 w 65109"/>
              <a:gd name="connsiteY1" fmla="*/ 109691 h 168315"/>
              <a:gd name="connsiteX2" fmla="*/ 6 w 65109"/>
              <a:gd name="connsiteY2" fmla="*/ 167911 h 168315"/>
              <a:gd name="connsiteX3" fmla="*/ 44528 w 65109"/>
              <a:gd name="connsiteY3" fmla="*/ 130240 h 168315"/>
              <a:gd name="connsiteX4" fmla="*/ 65076 w 65109"/>
              <a:gd name="connsiteY4" fmla="*/ 100 h 16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09" h="168315">
                <a:moveTo>
                  <a:pt x="65076" y="100"/>
                </a:moveTo>
                <a:cubicBezTo>
                  <a:pt x="65647" y="-3325"/>
                  <a:pt x="58797" y="81723"/>
                  <a:pt x="47952" y="109691"/>
                </a:cubicBezTo>
                <a:cubicBezTo>
                  <a:pt x="37107" y="137659"/>
                  <a:pt x="577" y="164486"/>
                  <a:pt x="6" y="167911"/>
                </a:cubicBezTo>
                <a:cubicBezTo>
                  <a:pt x="-565" y="171336"/>
                  <a:pt x="34825" y="152501"/>
                  <a:pt x="44528" y="130240"/>
                </a:cubicBezTo>
                <a:cubicBezTo>
                  <a:pt x="54231" y="107979"/>
                  <a:pt x="64505" y="3525"/>
                  <a:pt x="65076" y="1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2" name="フリーフォーム 1161">
            <a:extLst>
              <a:ext uri="{FF2B5EF4-FFF2-40B4-BE49-F238E27FC236}">
                <a16:creationId xmlns:a16="http://schemas.microsoft.com/office/drawing/2014/main" id="{28AD3C8C-1025-4431-3CED-D7EF8D5F3896}"/>
              </a:ext>
            </a:extLst>
          </p:cNvPr>
          <p:cNvSpPr/>
          <p:nvPr/>
        </p:nvSpPr>
        <p:spPr>
          <a:xfrm>
            <a:off x="5835703" y="6678117"/>
            <a:ext cx="73595" cy="149077"/>
          </a:xfrm>
          <a:custGeom>
            <a:avLst/>
            <a:gdLst>
              <a:gd name="connsiteX0" fmla="*/ 18 w 73595"/>
              <a:gd name="connsiteY0" fmla="*/ 85 h 149077"/>
              <a:gd name="connsiteX1" fmla="*/ 68513 w 73595"/>
              <a:gd name="connsiteY1" fmla="*/ 140499 h 149077"/>
              <a:gd name="connsiteX2" fmla="*/ 61663 w 73595"/>
              <a:gd name="connsiteY2" fmla="*/ 119950 h 149077"/>
              <a:gd name="connsiteX3" fmla="*/ 18 w 73595"/>
              <a:gd name="connsiteY3" fmla="*/ 85 h 14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5" h="149077">
                <a:moveTo>
                  <a:pt x="18" y="85"/>
                </a:moveTo>
                <a:cubicBezTo>
                  <a:pt x="1160" y="3510"/>
                  <a:pt x="68513" y="140499"/>
                  <a:pt x="68513" y="140499"/>
                </a:cubicBezTo>
                <a:cubicBezTo>
                  <a:pt x="78787" y="160476"/>
                  <a:pt x="71937" y="142211"/>
                  <a:pt x="61663" y="119950"/>
                </a:cubicBezTo>
                <a:cubicBezTo>
                  <a:pt x="51389" y="97689"/>
                  <a:pt x="-1124" y="-3340"/>
                  <a:pt x="18" y="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3" name="フリーフォーム 1162">
            <a:extLst>
              <a:ext uri="{FF2B5EF4-FFF2-40B4-BE49-F238E27FC236}">
                <a16:creationId xmlns:a16="http://schemas.microsoft.com/office/drawing/2014/main" id="{D4494083-EF93-DF1F-2243-68B278F96FB5}"/>
              </a:ext>
            </a:extLst>
          </p:cNvPr>
          <p:cNvSpPr/>
          <p:nvPr/>
        </p:nvSpPr>
        <p:spPr>
          <a:xfrm>
            <a:off x="5338133" y="6503375"/>
            <a:ext cx="355436" cy="195430"/>
          </a:xfrm>
          <a:custGeom>
            <a:avLst/>
            <a:gdLst>
              <a:gd name="connsiteX0" fmla="*/ 1004 w 355436"/>
              <a:gd name="connsiteY0" fmla="*/ 167 h 195430"/>
              <a:gd name="connsiteX1" fmla="*/ 175665 w 355436"/>
              <a:gd name="connsiteY1" fmla="*/ 89209 h 195430"/>
              <a:gd name="connsiteX2" fmla="*/ 141418 w 355436"/>
              <a:gd name="connsiteY2" fmla="*/ 20715 h 195430"/>
              <a:gd name="connsiteX3" fmla="*/ 281831 w 355436"/>
              <a:gd name="connsiteY3" fmla="*/ 154279 h 195430"/>
              <a:gd name="connsiteX4" fmla="*/ 261283 w 355436"/>
              <a:gd name="connsiteY4" fmla="*/ 92634 h 195430"/>
              <a:gd name="connsiteX5" fmla="*/ 336627 w 355436"/>
              <a:gd name="connsiteY5" fmla="*/ 140580 h 195430"/>
              <a:gd name="connsiteX6" fmla="*/ 353750 w 355436"/>
              <a:gd name="connsiteY6" fmla="*/ 195376 h 195430"/>
              <a:gd name="connsiteX7" fmla="*/ 305804 w 355436"/>
              <a:gd name="connsiteY7" fmla="*/ 130306 h 195430"/>
              <a:gd name="connsiteX8" fmla="*/ 237310 w 355436"/>
              <a:gd name="connsiteY8" fmla="*/ 92634 h 195430"/>
              <a:gd name="connsiteX9" fmla="*/ 268132 w 355436"/>
              <a:gd name="connsiteY9" fmla="*/ 116607 h 195430"/>
              <a:gd name="connsiteX10" fmla="*/ 1004 w 355436"/>
              <a:gd name="connsiteY10" fmla="*/ 167 h 19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36" h="195430">
                <a:moveTo>
                  <a:pt x="1004" y="167"/>
                </a:moveTo>
                <a:cubicBezTo>
                  <a:pt x="-14407" y="-4399"/>
                  <a:pt x="152263" y="85784"/>
                  <a:pt x="175665" y="89209"/>
                </a:cubicBezTo>
                <a:cubicBezTo>
                  <a:pt x="199067" y="92634"/>
                  <a:pt x="123724" y="9870"/>
                  <a:pt x="141418" y="20715"/>
                </a:cubicBezTo>
                <a:cubicBezTo>
                  <a:pt x="159112" y="31560"/>
                  <a:pt x="261854" y="142293"/>
                  <a:pt x="281831" y="154279"/>
                </a:cubicBezTo>
                <a:cubicBezTo>
                  <a:pt x="301808" y="166265"/>
                  <a:pt x="252150" y="94917"/>
                  <a:pt x="261283" y="92634"/>
                </a:cubicBezTo>
                <a:cubicBezTo>
                  <a:pt x="270416" y="90351"/>
                  <a:pt x="321216" y="123456"/>
                  <a:pt x="336627" y="140580"/>
                </a:cubicBezTo>
                <a:cubicBezTo>
                  <a:pt x="352038" y="157704"/>
                  <a:pt x="358887" y="197088"/>
                  <a:pt x="353750" y="195376"/>
                </a:cubicBezTo>
                <a:cubicBezTo>
                  <a:pt x="348613" y="193664"/>
                  <a:pt x="325211" y="147430"/>
                  <a:pt x="305804" y="130306"/>
                </a:cubicBezTo>
                <a:cubicBezTo>
                  <a:pt x="286397" y="113182"/>
                  <a:pt x="237310" y="92634"/>
                  <a:pt x="237310" y="92634"/>
                </a:cubicBezTo>
                <a:cubicBezTo>
                  <a:pt x="231031" y="90351"/>
                  <a:pt x="308087" y="130877"/>
                  <a:pt x="268132" y="116607"/>
                </a:cubicBezTo>
                <a:cubicBezTo>
                  <a:pt x="228177" y="102337"/>
                  <a:pt x="16415" y="4733"/>
                  <a:pt x="1004" y="16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4" name="フリーフォーム 1163">
            <a:extLst>
              <a:ext uri="{FF2B5EF4-FFF2-40B4-BE49-F238E27FC236}">
                <a16:creationId xmlns:a16="http://schemas.microsoft.com/office/drawing/2014/main" id="{6FE5C120-05B0-BC17-FE56-786C81951A30}"/>
              </a:ext>
            </a:extLst>
          </p:cNvPr>
          <p:cNvSpPr/>
          <p:nvPr/>
        </p:nvSpPr>
        <p:spPr>
          <a:xfrm>
            <a:off x="4517018" y="6910747"/>
            <a:ext cx="360619" cy="234214"/>
          </a:xfrm>
          <a:custGeom>
            <a:avLst/>
            <a:gdLst>
              <a:gd name="connsiteX0" fmla="*/ 186 w 360619"/>
              <a:gd name="connsiteY0" fmla="*/ 336 h 234214"/>
              <a:gd name="connsiteX1" fmla="*/ 198820 w 360619"/>
              <a:gd name="connsiteY1" fmla="*/ 168147 h 234214"/>
              <a:gd name="connsiteX2" fmla="*/ 161148 w 360619"/>
              <a:gd name="connsiteY2" fmla="*/ 137325 h 234214"/>
              <a:gd name="connsiteX3" fmla="*/ 359782 w 360619"/>
              <a:gd name="connsiteY3" fmla="*/ 233217 h 234214"/>
              <a:gd name="connsiteX4" fmla="*/ 229643 w 360619"/>
              <a:gd name="connsiteY4" fmla="*/ 185271 h 234214"/>
              <a:gd name="connsiteX5" fmla="*/ 161148 w 360619"/>
              <a:gd name="connsiteY5" fmla="*/ 151024 h 234214"/>
              <a:gd name="connsiteX6" fmla="*/ 109778 w 360619"/>
              <a:gd name="connsiteY6" fmla="*/ 106502 h 234214"/>
              <a:gd name="connsiteX7" fmla="*/ 161148 w 360619"/>
              <a:gd name="connsiteY7" fmla="*/ 123626 h 234214"/>
              <a:gd name="connsiteX8" fmla="*/ 186 w 360619"/>
              <a:gd name="connsiteY8" fmla="*/ 336 h 23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619" h="234214">
                <a:moveTo>
                  <a:pt x="186" y="336"/>
                </a:moveTo>
                <a:cubicBezTo>
                  <a:pt x="6465" y="7756"/>
                  <a:pt x="171993" y="145316"/>
                  <a:pt x="198820" y="168147"/>
                </a:cubicBezTo>
                <a:cubicBezTo>
                  <a:pt x="225647" y="190978"/>
                  <a:pt x="134321" y="126480"/>
                  <a:pt x="161148" y="137325"/>
                </a:cubicBezTo>
                <a:cubicBezTo>
                  <a:pt x="187975" y="148170"/>
                  <a:pt x="348366" y="225226"/>
                  <a:pt x="359782" y="233217"/>
                </a:cubicBezTo>
                <a:cubicBezTo>
                  <a:pt x="371198" y="241208"/>
                  <a:pt x="262749" y="198970"/>
                  <a:pt x="229643" y="185271"/>
                </a:cubicBezTo>
                <a:cubicBezTo>
                  <a:pt x="196537" y="171572"/>
                  <a:pt x="181125" y="164152"/>
                  <a:pt x="161148" y="151024"/>
                </a:cubicBezTo>
                <a:cubicBezTo>
                  <a:pt x="141171" y="137896"/>
                  <a:pt x="109778" y="111068"/>
                  <a:pt x="109778" y="106502"/>
                </a:cubicBezTo>
                <a:cubicBezTo>
                  <a:pt x="109778" y="101936"/>
                  <a:pt x="174276" y="136754"/>
                  <a:pt x="161148" y="123626"/>
                </a:cubicBezTo>
                <a:cubicBezTo>
                  <a:pt x="148020" y="110498"/>
                  <a:pt x="-6093" y="-7084"/>
                  <a:pt x="186" y="3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5" name="フリーフォーム 1164">
            <a:extLst>
              <a:ext uri="{FF2B5EF4-FFF2-40B4-BE49-F238E27FC236}">
                <a16:creationId xmlns:a16="http://schemas.microsoft.com/office/drawing/2014/main" id="{B29053AA-D125-7577-2EB1-D4F20EFEF876}"/>
              </a:ext>
            </a:extLst>
          </p:cNvPr>
          <p:cNvSpPr/>
          <p:nvPr/>
        </p:nvSpPr>
        <p:spPr>
          <a:xfrm>
            <a:off x="5240890" y="6950780"/>
            <a:ext cx="279873" cy="167992"/>
          </a:xfrm>
          <a:custGeom>
            <a:avLst/>
            <a:gdLst>
              <a:gd name="connsiteX0" fmla="*/ 2355 w 279873"/>
              <a:gd name="connsiteY0" fmla="*/ 165786 h 167992"/>
              <a:gd name="connsiteX1" fmla="*/ 276332 w 279873"/>
              <a:gd name="connsiteY1" fmla="*/ 1400 h 167992"/>
              <a:gd name="connsiteX2" fmla="*/ 149618 w 279873"/>
              <a:gd name="connsiteY2" fmla="*/ 90442 h 167992"/>
              <a:gd name="connsiteX3" fmla="*/ 2355 w 279873"/>
              <a:gd name="connsiteY3" fmla="*/ 165786 h 16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73" h="167992">
                <a:moveTo>
                  <a:pt x="2355" y="165786"/>
                </a:moveTo>
                <a:cubicBezTo>
                  <a:pt x="23474" y="150946"/>
                  <a:pt x="251788" y="13957"/>
                  <a:pt x="276332" y="1400"/>
                </a:cubicBezTo>
                <a:cubicBezTo>
                  <a:pt x="300876" y="-11157"/>
                  <a:pt x="191285" y="64186"/>
                  <a:pt x="149618" y="90442"/>
                </a:cubicBezTo>
                <a:cubicBezTo>
                  <a:pt x="107951" y="116698"/>
                  <a:pt x="-18764" y="180626"/>
                  <a:pt x="2355" y="1657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6" name="フリーフォーム 1165">
            <a:extLst>
              <a:ext uri="{FF2B5EF4-FFF2-40B4-BE49-F238E27FC236}">
                <a16:creationId xmlns:a16="http://schemas.microsoft.com/office/drawing/2014/main" id="{B98E004D-49E3-6CD5-8933-787B857D5461}"/>
              </a:ext>
            </a:extLst>
          </p:cNvPr>
          <p:cNvSpPr/>
          <p:nvPr/>
        </p:nvSpPr>
        <p:spPr>
          <a:xfrm>
            <a:off x="4116464" y="5613014"/>
            <a:ext cx="63561" cy="120401"/>
          </a:xfrm>
          <a:custGeom>
            <a:avLst/>
            <a:gdLst>
              <a:gd name="connsiteX0" fmla="*/ 48 w 63561"/>
              <a:gd name="connsiteY0" fmla="*/ 101 h 120401"/>
              <a:gd name="connsiteX1" fmla="*/ 51419 w 63561"/>
              <a:gd name="connsiteY1" fmla="*/ 75444 h 120401"/>
              <a:gd name="connsiteX2" fmla="*/ 54844 w 63561"/>
              <a:gd name="connsiteY2" fmla="*/ 119966 h 120401"/>
              <a:gd name="connsiteX3" fmla="*/ 61693 w 63561"/>
              <a:gd name="connsiteY3" fmla="*/ 92568 h 120401"/>
              <a:gd name="connsiteX4" fmla="*/ 48 w 63561"/>
              <a:gd name="connsiteY4" fmla="*/ 101 h 1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61" h="120401">
                <a:moveTo>
                  <a:pt x="48" y="101"/>
                </a:moveTo>
                <a:cubicBezTo>
                  <a:pt x="-1664" y="-2753"/>
                  <a:pt x="42286" y="55467"/>
                  <a:pt x="51419" y="75444"/>
                </a:cubicBezTo>
                <a:cubicBezTo>
                  <a:pt x="60552" y="95421"/>
                  <a:pt x="53132" y="117112"/>
                  <a:pt x="54844" y="119966"/>
                </a:cubicBezTo>
                <a:cubicBezTo>
                  <a:pt x="56556" y="122820"/>
                  <a:pt x="67972" y="111404"/>
                  <a:pt x="61693" y="92568"/>
                </a:cubicBezTo>
                <a:cubicBezTo>
                  <a:pt x="55414" y="73732"/>
                  <a:pt x="1760" y="2955"/>
                  <a:pt x="48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7" name="フリーフォーム 1166">
            <a:extLst>
              <a:ext uri="{FF2B5EF4-FFF2-40B4-BE49-F238E27FC236}">
                <a16:creationId xmlns:a16="http://schemas.microsoft.com/office/drawing/2014/main" id="{1BD92E4D-C138-BE8F-AD7C-0C50731E0CD0}"/>
              </a:ext>
            </a:extLst>
          </p:cNvPr>
          <p:cNvSpPr/>
          <p:nvPr/>
        </p:nvSpPr>
        <p:spPr>
          <a:xfrm>
            <a:off x="5852831" y="5821915"/>
            <a:ext cx="20736" cy="120315"/>
          </a:xfrm>
          <a:custGeom>
            <a:avLst/>
            <a:gdLst>
              <a:gd name="connsiteX0" fmla="*/ 20562 w 20736"/>
              <a:gd name="connsiteY0" fmla="*/ 107 h 120315"/>
              <a:gd name="connsiteX1" fmla="*/ 10288 w 20736"/>
              <a:gd name="connsiteY1" fmla="*/ 72027 h 120315"/>
              <a:gd name="connsiteX2" fmla="*/ 17138 w 20736"/>
              <a:gd name="connsiteY2" fmla="*/ 119973 h 120315"/>
              <a:gd name="connsiteX3" fmla="*/ 14 w 20736"/>
              <a:gd name="connsiteY3" fmla="*/ 89150 h 120315"/>
              <a:gd name="connsiteX4" fmla="*/ 20562 w 20736"/>
              <a:gd name="connsiteY4" fmla="*/ 107 h 12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6" h="120315">
                <a:moveTo>
                  <a:pt x="20562" y="107"/>
                </a:moveTo>
                <a:cubicBezTo>
                  <a:pt x="22274" y="-2747"/>
                  <a:pt x="10859" y="52049"/>
                  <a:pt x="10288" y="72027"/>
                </a:cubicBezTo>
                <a:cubicBezTo>
                  <a:pt x="9717" y="92005"/>
                  <a:pt x="18850" y="117119"/>
                  <a:pt x="17138" y="119973"/>
                </a:cubicBezTo>
                <a:cubicBezTo>
                  <a:pt x="15426" y="122827"/>
                  <a:pt x="-557" y="107415"/>
                  <a:pt x="14" y="89150"/>
                </a:cubicBezTo>
                <a:cubicBezTo>
                  <a:pt x="585" y="70885"/>
                  <a:pt x="18850" y="2961"/>
                  <a:pt x="20562" y="1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8" name="フリーフォーム 1167">
            <a:extLst>
              <a:ext uri="{FF2B5EF4-FFF2-40B4-BE49-F238E27FC236}">
                <a16:creationId xmlns:a16="http://schemas.microsoft.com/office/drawing/2014/main" id="{0B215A75-BEE2-FD29-6205-2DD02559B2E1}"/>
              </a:ext>
            </a:extLst>
          </p:cNvPr>
          <p:cNvSpPr/>
          <p:nvPr/>
        </p:nvSpPr>
        <p:spPr>
          <a:xfrm>
            <a:off x="6116545" y="5369960"/>
            <a:ext cx="85551" cy="184934"/>
          </a:xfrm>
          <a:custGeom>
            <a:avLst/>
            <a:gdLst>
              <a:gd name="connsiteX0" fmla="*/ 3 w 85551"/>
              <a:gd name="connsiteY0" fmla="*/ 0 h 184934"/>
              <a:gd name="connsiteX1" fmla="*/ 78772 w 85551"/>
              <a:gd name="connsiteY1" fmla="*/ 119865 h 184934"/>
              <a:gd name="connsiteX2" fmla="*/ 75347 w 85551"/>
              <a:gd name="connsiteY2" fmla="*/ 184934 h 184934"/>
              <a:gd name="connsiteX3" fmla="*/ 82197 w 85551"/>
              <a:gd name="connsiteY3" fmla="*/ 119865 h 184934"/>
              <a:gd name="connsiteX4" fmla="*/ 3 w 85551"/>
              <a:gd name="connsiteY4" fmla="*/ 0 h 18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51" h="184934">
                <a:moveTo>
                  <a:pt x="3" y="0"/>
                </a:moveTo>
                <a:cubicBezTo>
                  <a:pt x="-568" y="0"/>
                  <a:pt x="66215" y="89043"/>
                  <a:pt x="78772" y="119865"/>
                </a:cubicBezTo>
                <a:cubicBezTo>
                  <a:pt x="91329" y="150687"/>
                  <a:pt x="74776" y="184934"/>
                  <a:pt x="75347" y="184934"/>
                </a:cubicBezTo>
                <a:cubicBezTo>
                  <a:pt x="75918" y="184934"/>
                  <a:pt x="92471" y="147263"/>
                  <a:pt x="82197" y="119865"/>
                </a:cubicBezTo>
                <a:cubicBezTo>
                  <a:pt x="71923" y="92467"/>
                  <a:pt x="574" y="0"/>
                  <a:pt x="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9" name="フリーフォーム 1168">
            <a:extLst>
              <a:ext uri="{FF2B5EF4-FFF2-40B4-BE49-F238E27FC236}">
                <a16:creationId xmlns:a16="http://schemas.microsoft.com/office/drawing/2014/main" id="{26364813-0017-E614-BC34-93B70A76528B}"/>
              </a:ext>
            </a:extLst>
          </p:cNvPr>
          <p:cNvSpPr/>
          <p:nvPr/>
        </p:nvSpPr>
        <p:spPr>
          <a:xfrm>
            <a:off x="6374411" y="5547935"/>
            <a:ext cx="41013" cy="277001"/>
          </a:xfrm>
          <a:custGeom>
            <a:avLst/>
            <a:gdLst>
              <a:gd name="connsiteX0" fmla="*/ 30785 w 41013"/>
              <a:gd name="connsiteY0" fmla="*/ 11 h 277001"/>
              <a:gd name="connsiteX1" fmla="*/ 35181 w 41013"/>
              <a:gd name="connsiteY1" fmla="*/ 184650 h 277001"/>
              <a:gd name="connsiteX2" fmla="*/ 12 w 41013"/>
              <a:gd name="connsiteY2" fmla="*/ 276969 h 277001"/>
              <a:gd name="connsiteX3" fmla="*/ 39577 w 41013"/>
              <a:gd name="connsiteY3" fmla="*/ 175857 h 277001"/>
              <a:gd name="connsiteX4" fmla="*/ 30785 w 41013"/>
              <a:gd name="connsiteY4" fmla="*/ 11 h 27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3" h="277001">
                <a:moveTo>
                  <a:pt x="30785" y="11"/>
                </a:moveTo>
                <a:cubicBezTo>
                  <a:pt x="30052" y="1476"/>
                  <a:pt x="40310" y="138490"/>
                  <a:pt x="35181" y="184650"/>
                </a:cubicBezTo>
                <a:cubicBezTo>
                  <a:pt x="30052" y="230810"/>
                  <a:pt x="-721" y="278434"/>
                  <a:pt x="12" y="276969"/>
                </a:cubicBezTo>
                <a:cubicBezTo>
                  <a:pt x="745" y="275504"/>
                  <a:pt x="33716" y="216888"/>
                  <a:pt x="39577" y="175857"/>
                </a:cubicBezTo>
                <a:cubicBezTo>
                  <a:pt x="45438" y="134826"/>
                  <a:pt x="31518" y="-1454"/>
                  <a:pt x="30785" y="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0" name="フリーフォーム 1169">
            <a:extLst>
              <a:ext uri="{FF2B5EF4-FFF2-40B4-BE49-F238E27FC236}">
                <a16:creationId xmlns:a16="http://schemas.microsoft.com/office/drawing/2014/main" id="{4979D95A-9077-6D6F-56AE-66043DA7B19B}"/>
              </a:ext>
            </a:extLst>
          </p:cNvPr>
          <p:cNvSpPr/>
          <p:nvPr/>
        </p:nvSpPr>
        <p:spPr>
          <a:xfrm>
            <a:off x="6132632" y="6176447"/>
            <a:ext cx="171757" cy="501318"/>
          </a:xfrm>
          <a:custGeom>
            <a:avLst/>
            <a:gdLst>
              <a:gd name="connsiteX0" fmla="*/ 171453 w 171757"/>
              <a:gd name="connsiteY0" fmla="*/ 149 h 501318"/>
              <a:gd name="connsiteX1" fmla="*/ 131887 w 171757"/>
              <a:gd name="connsiteY1" fmla="*/ 233145 h 501318"/>
              <a:gd name="connsiteX2" fmla="*/ 3 w 171757"/>
              <a:gd name="connsiteY2" fmla="*/ 501311 h 501318"/>
              <a:gd name="connsiteX3" fmla="*/ 136283 w 171757"/>
              <a:gd name="connsiteY3" fmla="*/ 241938 h 501318"/>
              <a:gd name="connsiteX4" fmla="*/ 149472 w 171757"/>
              <a:gd name="connsiteY4" fmla="*/ 197976 h 501318"/>
              <a:gd name="connsiteX5" fmla="*/ 171453 w 171757"/>
              <a:gd name="connsiteY5" fmla="*/ 149 h 50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757" h="501318">
                <a:moveTo>
                  <a:pt x="171453" y="149"/>
                </a:moveTo>
                <a:cubicBezTo>
                  <a:pt x="168522" y="6011"/>
                  <a:pt x="160462" y="149618"/>
                  <a:pt x="131887" y="233145"/>
                </a:cubicBezTo>
                <a:cubicBezTo>
                  <a:pt x="103312" y="316672"/>
                  <a:pt x="-730" y="499846"/>
                  <a:pt x="3" y="501311"/>
                </a:cubicBezTo>
                <a:cubicBezTo>
                  <a:pt x="736" y="502776"/>
                  <a:pt x="111372" y="292494"/>
                  <a:pt x="136283" y="241938"/>
                </a:cubicBezTo>
                <a:cubicBezTo>
                  <a:pt x="161194" y="191382"/>
                  <a:pt x="143610" y="233145"/>
                  <a:pt x="149472" y="197976"/>
                </a:cubicBezTo>
                <a:cubicBezTo>
                  <a:pt x="155334" y="162807"/>
                  <a:pt x="174384" y="-5713"/>
                  <a:pt x="171453" y="1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1" name="フリーフォーム 1170">
            <a:extLst>
              <a:ext uri="{FF2B5EF4-FFF2-40B4-BE49-F238E27FC236}">
                <a16:creationId xmlns:a16="http://schemas.microsoft.com/office/drawing/2014/main" id="{1804969B-B3DC-DBE8-BC79-12E6BFC60579}"/>
              </a:ext>
            </a:extLst>
          </p:cNvPr>
          <p:cNvSpPr/>
          <p:nvPr/>
        </p:nvSpPr>
        <p:spPr>
          <a:xfrm>
            <a:off x="6154472" y="6914910"/>
            <a:ext cx="185000" cy="189346"/>
          </a:xfrm>
          <a:custGeom>
            <a:avLst/>
            <a:gdLst>
              <a:gd name="connsiteX0" fmla="*/ 143 w 185000"/>
              <a:gd name="connsiteY0" fmla="*/ 189275 h 189346"/>
              <a:gd name="connsiteX1" fmla="*/ 114443 w 185000"/>
              <a:gd name="connsiteY1" fmla="*/ 52994 h 189346"/>
              <a:gd name="connsiteX2" fmla="*/ 184782 w 185000"/>
              <a:gd name="connsiteY2" fmla="*/ 240 h 189346"/>
              <a:gd name="connsiteX3" fmla="*/ 92463 w 185000"/>
              <a:gd name="connsiteY3" fmla="*/ 70578 h 189346"/>
              <a:gd name="connsiteX4" fmla="*/ 143 w 185000"/>
              <a:gd name="connsiteY4" fmla="*/ 189275 h 18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00" h="189346">
                <a:moveTo>
                  <a:pt x="143" y="189275"/>
                </a:moveTo>
                <a:cubicBezTo>
                  <a:pt x="3806" y="186344"/>
                  <a:pt x="83670" y="84500"/>
                  <a:pt x="114443" y="52994"/>
                </a:cubicBezTo>
                <a:cubicBezTo>
                  <a:pt x="145216" y="21488"/>
                  <a:pt x="188445" y="-2691"/>
                  <a:pt x="184782" y="240"/>
                </a:cubicBezTo>
                <a:cubicBezTo>
                  <a:pt x="181119" y="3171"/>
                  <a:pt x="121038" y="36874"/>
                  <a:pt x="92463" y="70578"/>
                </a:cubicBezTo>
                <a:cubicBezTo>
                  <a:pt x="63888" y="104282"/>
                  <a:pt x="-3520" y="192206"/>
                  <a:pt x="143" y="1892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2" name="フリーフォーム 1171">
            <a:extLst>
              <a:ext uri="{FF2B5EF4-FFF2-40B4-BE49-F238E27FC236}">
                <a16:creationId xmlns:a16="http://schemas.microsoft.com/office/drawing/2014/main" id="{FBE0FE29-77FE-758D-7F65-910E8FE927F4}"/>
              </a:ext>
            </a:extLst>
          </p:cNvPr>
          <p:cNvSpPr/>
          <p:nvPr/>
        </p:nvSpPr>
        <p:spPr>
          <a:xfrm>
            <a:off x="3933690" y="1888140"/>
            <a:ext cx="1663041" cy="325516"/>
          </a:xfrm>
          <a:custGeom>
            <a:avLst/>
            <a:gdLst>
              <a:gd name="connsiteX0" fmla="*/ 628785 w 1663041"/>
              <a:gd name="connsiteY0" fmla="*/ 10510 h 325516"/>
              <a:gd name="connsiteX1" fmla="*/ 1000260 w 1663041"/>
              <a:gd name="connsiteY1" fmla="*/ 312135 h 325516"/>
              <a:gd name="connsiteX2" fmla="*/ 1003435 w 1663041"/>
              <a:gd name="connsiteY2" fmla="*/ 264510 h 325516"/>
              <a:gd name="connsiteX3" fmla="*/ 1146310 w 1663041"/>
              <a:gd name="connsiteY3" fmla="*/ 191485 h 325516"/>
              <a:gd name="connsiteX4" fmla="*/ 1657485 w 1663041"/>
              <a:gd name="connsiteY4" fmla="*/ 80360 h 325516"/>
              <a:gd name="connsiteX5" fmla="*/ 1400310 w 1663041"/>
              <a:gd name="connsiteY5" fmla="*/ 112110 h 325516"/>
              <a:gd name="connsiteX6" fmla="*/ 1124085 w 1663041"/>
              <a:gd name="connsiteY6" fmla="*/ 213710 h 325516"/>
              <a:gd name="connsiteX7" fmla="*/ 971685 w 1663041"/>
              <a:gd name="connsiteY7" fmla="*/ 302610 h 325516"/>
              <a:gd name="connsiteX8" fmla="*/ 955810 w 1663041"/>
              <a:gd name="connsiteY8" fmla="*/ 277210 h 325516"/>
              <a:gd name="connsiteX9" fmla="*/ 778010 w 1663041"/>
              <a:gd name="connsiteY9" fmla="*/ 131160 h 325516"/>
              <a:gd name="connsiteX10" fmla="*/ 135 w 1663041"/>
              <a:gd name="connsiteY10" fmla="*/ 248635 h 325516"/>
              <a:gd name="connsiteX11" fmla="*/ 714510 w 1663041"/>
              <a:gd name="connsiteY11" fmla="*/ 121635 h 325516"/>
              <a:gd name="connsiteX12" fmla="*/ 679585 w 1663041"/>
              <a:gd name="connsiteY12" fmla="*/ 74010 h 325516"/>
              <a:gd name="connsiteX13" fmla="*/ 628785 w 1663041"/>
              <a:gd name="connsiteY13" fmla="*/ 10510 h 32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63041" h="325516">
                <a:moveTo>
                  <a:pt x="628785" y="10510"/>
                </a:moveTo>
                <a:cubicBezTo>
                  <a:pt x="682231" y="50198"/>
                  <a:pt x="937818" y="269802"/>
                  <a:pt x="1000260" y="312135"/>
                </a:cubicBezTo>
                <a:cubicBezTo>
                  <a:pt x="1062702" y="354468"/>
                  <a:pt x="979093" y="284618"/>
                  <a:pt x="1003435" y="264510"/>
                </a:cubicBezTo>
                <a:cubicBezTo>
                  <a:pt x="1027777" y="244402"/>
                  <a:pt x="1037302" y="222177"/>
                  <a:pt x="1146310" y="191485"/>
                </a:cubicBezTo>
                <a:cubicBezTo>
                  <a:pt x="1255318" y="160793"/>
                  <a:pt x="1615152" y="93589"/>
                  <a:pt x="1657485" y="80360"/>
                </a:cubicBezTo>
                <a:cubicBezTo>
                  <a:pt x="1699818" y="67131"/>
                  <a:pt x="1489210" y="89885"/>
                  <a:pt x="1400310" y="112110"/>
                </a:cubicBezTo>
                <a:cubicBezTo>
                  <a:pt x="1311410" y="134335"/>
                  <a:pt x="1195522" y="181960"/>
                  <a:pt x="1124085" y="213710"/>
                </a:cubicBezTo>
                <a:cubicBezTo>
                  <a:pt x="1052648" y="245460"/>
                  <a:pt x="999731" y="292027"/>
                  <a:pt x="971685" y="302610"/>
                </a:cubicBezTo>
                <a:cubicBezTo>
                  <a:pt x="943639" y="313193"/>
                  <a:pt x="988089" y="305785"/>
                  <a:pt x="955810" y="277210"/>
                </a:cubicBezTo>
                <a:cubicBezTo>
                  <a:pt x="923531" y="248635"/>
                  <a:pt x="937289" y="135922"/>
                  <a:pt x="778010" y="131160"/>
                </a:cubicBezTo>
                <a:cubicBezTo>
                  <a:pt x="618731" y="126398"/>
                  <a:pt x="10718" y="250223"/>
                  <a:pt x="135" y="248635"/>
                </a:cubicBezTo>
                <a:cubicBezTo>
                  <a:pt x="-10448" y="247048"/>
                  <a:pt x="601268" y="150739"/>
                  <a:pt x="714510" y="121635"/>
                </a:cubicBezTo>
                <a:cubicBezTo>
                  <a:pt x="827752" y="92531"/>
                  <a:pt x="692814" y="93060"/>
                  <a:pt x="679585" y="74010"/>
                </a:cubicBezTo>
                <a:cubicBezTo>
                  <a:pt x="666356" y="54960"/>
                  <a:pt x="575339" y="-29178"/>
                  <a:pt x="628785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3" name="フリーフォーム 1172">
            <a:extLst>
              <a:ext uri="{FF2B5EF4-FFF2-40B4-BE49-F238E27FC236}">
                <a16:creationId xmlns:a16="http://schemas.microsoft.com/office/drawing/2014/main" id="{CBB05517-37ED-85DC-ABF7-23D91EC94C6B}"/>
              </a:ext>
            </a:extLst>
          </p:cNvPr>
          <p:cNvSpPr/>
          <p:nvPr/>
        </p:nvSpPr>
        <p:spPr>
          <a:xfrm>
            <a:off x="6180202" y="2262545"/>
            <a:ext cx="714908" cy="697557"/>
          </a:xfrm>
          <a:custGeom>
            <a:avLst/>
            <a:gdLst>
              <a:gd name="connsiteX0" fmla="*/ 1523 w 714908"/>
              <a:gd name="connsiteY0" fmla="*/ 1230 h 697557"/>
              <a:gd name="connsiteX1" fmla="*/ 690498 w 714908"/>
              <a:gd name="connsiteY1" fmla="*/ 671155 h 697557"/>
              <a:gd name="connsiteX2" fmla="*/ 509523 w 714908"/>
              <a:gd name="connsiteY2" fmla="*/ 509230 h 697557"/>
              <a:gd name="connsiteX3" fmla="*/ 1523 w 714908"/>
              <a:gd name="connsiteY3" fmla="*/ 1230 h 697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908" h="697557">
                <a:moveTo>
                  <a:pt x="1523" y="1230"/>
                </a:moveTo>
                <a:cubicBezTo>
                  <a:pt x="31686" y="28218"/>
                  <a:pt x="605831" y="586488"/>
                  <a:pt x="690498" y="671155"/>
                </a:cubicBezTo>
                <a:cubicBezTo>
                  <a:pt x="775165" y="755822"/>
                  <a:pt x="621177" y="619297"/>
                  <a:pt x="509523" y="509230"/>
                </a:cubicBezTo>
                <a:cubicBezTo>
                  <a:pt x="397869" y="399163"/>
                  <a:pt x="-28640" y="-25758"/>
                  <a:pt x="1523" y="12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4" name="フリーフォーム 1173">
            <a:extLst>
              <a:ext uri="{FF2B5EF4-FFF2-40B4-BE49-F238E27FC236}">
                <a16:creationId xmlns:a16="http://schemas.microsoft.com/office/drawing/2014/main" id="{BE4B7A44-403E-DD37-9C24-6B2F76435521}"/>
              </a:ext>
            </a:extLst>
          </p:cNvPr>
          <p:cNvSpPr/>
          <p:nvPr/>
        </p:nvSpPr>
        <p:spPr>
          <a:xfrm>
            <a:off x="6965748" y="2964520"/>
            <a:ext cx="719507" cy="1602283"/>
          </a:xfrm>
          <a:custGeom>
            <a:avLst/>
            <a:gdLst>
              <a:gd name="connsiteX0" fmla="*/ 0 w 719507"/>
              <a:gd name="connsiteY0" fmla="*/ 0 h 1602283"/>
              <a:gd name="connsiteX1" fmla="*/ 530002 w 719507"/>
              <a:gd name="connsiteY1" fmla="*/ 1077477 h 1602283"/>
              <a:gd name="connsiteX2" fmla="*/ 500881 w 719507"/>
              <a:gd name="connsiteY2" fmla="*/ 955169 h 1602283"/>
              <a:gd name="connsiteX3" fmla="*/ 716377 w 719507"/>
              <a:gd name="connsiteY3" fmla="*/ 1595832 h 1602283"/>
              <a:gd name="connsiteX4" fmla="*/ 605717 w 719507"/>
              <a:gd name="connsiteY4" fmla="*/ 1240555 h 1602283"/>
              <a:gd name="connsiteX5" fmla="*/ 297034 w 719507"/>
              <a:gd name="connsiteY5" fmla="*/ 530002 h 1602283"/>
              <a:gd name="connsiteX6" fmla="*/ 390221 w 719507"/>
              <a:gd name="connsiteY6" fmla="*/ 698904 h 1602283"/>
              <a:gd name="connsiteX7" fmla="*/ 0 w 719507"/>
              <a:gd name="connsiteY7" fmla="*/ 0 h 160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507" h="1602283">
                <a:moveTo>
                  <a:pt x="0" y="0"/>
                </a:moveTo>
                <a:cubicBezTo>
                  <a:pt x="223261" y="459141"/>
                  <a:pt x="446522" y="918282"/>
                  <a:pt x="530002" y="1077477"/>
                </a:cubicBezTo>
                <a:cubicBezTo>
                  <a:pt x="613482" y="1236672"/>
                  <a:pt x="469819" y="868777"/>
                  <a:pt x="500881" y="955169"/>
                </a:cubicBezTo>
                <a:cubicBezTo>
                  <a:pt x="531943" y="1041561"/>
                  <a:pt x="698904" y="1548268"/>
                  <a:pt x="716377" y="1595832"/>
                </a:cubicBezTo>
                <a:cubicBezTo>
                  <a:pt x="733850" y="1643396"/>
                  <a:pt x="675607" y="1418193"/>
                  <a:pt x="605717" y="1240555"/>
                </a:cubicBezTo>
                <a:cubicBezTo>
                  <a:pt x="535827" y="1062917"/>
                  <a:pt x="332950" y="620277"/>
                  <a:pt x="297034" y="530002"/>
                </a:cubicBezTo>
                <a:cubicBezTo>
                  <a:pt x="261118" y="439727"/>
                  <a:pt x="390221" y="698904"/>
                  <a:pt x="390221" y="698904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5" name="フリーフォーム 1174">
            <a:extLst>
              <a:ext uri="{FF2B5EF4-FFF2-40B4-BE49-F238E27FC236}">
                <a16:creationId xmlns:a16="http://schemas.microsoft.com/office/drawing/2014/main" id="{A904D301-69EA-5508-9AC2-787E47445298}"/>
              </a:ext>
            </a:extLst>
          </p:cNvPr>
          <p:cNvSpPr/>
          <p:nvPr/>
        </p:nvSpPr>
        <p:spPr>
          <a:xfrm>
            <a:off x="7383048" y="3916258"/>
            <a:ext cx="621182" cy="2740950"/>
          </a:xfrm>
          <a:custGeom>
            <a:avLst/>
            <a:gdLst>
              <a:gd name="connsiteX0" fmla="*/ 2042 w 621182"/>
              <a:gd name="connsiteY0" fmla="*/ 3431 h 2740950"/>
              <a:gd name="connsiteX1" fmla="*/ 409737 w 621182"/>
              <a:gd name="connsiteY1" fmla="*/ 1459482 h 2740950"/>
              <a:gd name="connsiteX2" fmla="*/ 351495 w 621182"/>
              <a:gd name="connsiteY2" fmla="*/ 1308053 h 2740950"/>
              <a:gd name="connsiteX3" fmla="*/ 607760 w 621182"/>
              <a:gd name="connsiteY3" fmla="*/ 2665092 h 2740950"/>
              <a:gd name="connsiteX4" fmla="*/ 549518 w 621182"/>
              <a:gd name="connsiteY4" fmla="*/ 2397179 h 2740950"/>
              <a:gd name="connsiteX5" fmla="*/ 246659 w 621182"/>
              <a:gd name="connsiteY5" fmla="*/ 964425 h 2740950"/>
              <a:gd name="connsiteX6" fmla="*/ 252483 w 621182"/>
              <a:gd name="connsiteY6" fmla="*/ 1051788 h 2740950"/>
              <a:gd name="connsiteX7" fmla="*/ 2042 w 621182"/>
              <a:gd name="connsiteY7" fmla="*/ 3431 h 274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182" h="2740950">
                <a:moveTo>
                  <a:pt x="2042" y="3431"/>
                </a:moveTo>
                <a:cubicBezTo>
                  <a:pt x="28251" y="71380"/>
                  <a:pt x="351495" y="1242045"/>
                  <a:pt x="409737" y="1459482"/>
                </a:cubicBezTo>
                <a:cubicBezTo>
                  <a:pt x="467979" y="1676919"/>
                  <a:pt x="318491" y="1107118"/>
                  <a:pt x="351495" y="1308053"/>
                </a:cubicBezTo>
                <a:cubicBezTo>
                  <a:pt x="384499" y="1508988"/>
                  <a:pt x="574756" y="2483571"/>
                  <a:pt x="607760" y="2665092"/>
                </a:cubicBezTo>
                <a:cubicBezTo>
                  <a:pt x="640764" y="2846613"/>
                  <a:pt x="609701" y="2680623"/>
                  <a:pt x="549518" y="2397179"/>
                </a:cubicBezTo>
                <a:cubicBezTo>
                  <a:pt x="489335" y="2113735"/>
                  <a:pt x="296165" y="1188657"/>
                  <a:pt x="246659" y="964425"/>
                </a:cubicBezTo>
                <a:cubicBezTo>
                  <a:pt x="197153" y="740193"/>
                  <a:pt x="295194" y="1206130"/>
                  <a:pt x="252483" y="1051788"/>
                </a:cubicBezTo>
                <a:cubicBezTo>
                  <a:pt x="209772" y="897447"/>
                  <a:pt x="-24167" y="-64518"/>
                  <a:pt x="2042" y="34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6" name="フリーフォーム 1175">
            <a:extLst>
              <a:ext uri="{FF2B5EF4-FFF2-40B4-BE49-F238E27FC236}">
                <a16:creationId xmlns:a16="http://schemas.microsoft.com/office/drawing/2014/main" id="{3A1FE85B-2521-2DF2-78EE-47027C3123A2}"/>
              </a:ext>
            </a:extLst>
          </p:cNvPr>
          <p:cNvSpPr/>
          <p:nvPr/>
        </p:nvSpPr>
        <p:spPr>
          <a:xfrm>
            <a:off x="3787400" y="5572088"/>
            <a:ext cx="44848" cy="409652"/>
          </a:xfrm>
          <a:custGeom>
            <a:avLst/>
            <a:gdLst>
              <a:gd name="connsiteX0" fmla="*/ 44825 w 44848"/>
              <a:gd name="connsiteY0" fmla="*/ 37 h 409652"/>
              <a:gd name="connsiteX1" fmla="*/ 6725 w 44848"/>
              <a:gd name="connsiteY1" fmla="*/ 215937 h 409652"/>
              <a:gd name="connsiteX2" fmla="*/ 22600 w 44848"/>
              <a:gd name="connsiteY2" fmla="*/ 409612 h 409652"/>
              <a:gd name="connsiteX3" fmla="*/ 375 w 44848"/>
              <a:gd name="connsiteY3" fmla="*/ 200062 h 409652"/>
              <a:gd name="connsiteX4" fmla="*/ 44825 w 44848"/>
              <a:gd name="connsiteY4" fmla="*/ 37 h 40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48" h="409652">
                <a:moveTo>
                  <a:pt x="44825" y="37"/>
                </a:moveTo>
                <a:cubicBezTo>
                  <a:pt x="45883" y="2683"/>
                  <a:pt x="10429" y="147675"/>
                  <a:pt x="6725" y="215937"/>
                </a:cubicBezTo>
                <a:cubicBezTo>
                  <a:pt x="3021" y="284199"/>
                  <a:pt x="23658" y="412258"/>
                  <a:pt x="22600" y="409612"/>
                </a:cubicBezTo>
                <a:cubicBezTo>
                  <a:pt x="21542" y="406966"/>
                  <a:pt x="-3329" y="265149"/>
                  <a:pt x="375" y="200062"/>
                </a:cubicBezTo>
                <a:cubicBezTo>
                  <a:pt x="4079" y="134975"/>
                  <a:pt x="43767" y="-2609"/>
                  <a:pt x="44825" y="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7" name="フリーフォーム 1176">
            <a:extLst>
              <a:ext uri="{FF2B5EF4-FFF2-40B4-BE49-F238E27FC236}">
                <a16:creationId xmlns:a16="http://schemas.microsoft.com/office/drawing/2014/main" id="{A7FA4122-E41C-C676-9E42-4CB47BF6EEE2}"/>
              </a:ext>
            </a:extLst>
          </p:cNvPr>
          <p:cNvSpPr/>
          <p:nvPr/>
        </p:nvSpPr>
        <p:spPr>
          <a:xfrm>
            <a:off x="3687562" y="5339857"/>
            <a:ext cx="49672" cy="572304"/>
          </a:xfrm>
          <a:custGeom>
            <a:avLst/>
            <a:gdLst>
              <a:gd name="connsiteX0" fmla="*/ 1788 w 49672"/>
              <a:gd name="connsiteY0" fmla="*/ 493 h 572304"/>
              <a:gd name="connsiteX1" fmla="*/ 4963 w 49672"/>
              <a:gd name="connsiteY1" fmla="*/ 391018 h 572304"/>
              <a:gd name="connsiteX2" fmla="*/ 49413 w 49672"/>
              <a:gd name="connsiteY2" fmla="*/ 568818 h 572304"/>
              <a:gd name="connsiteX3" fmla="*/ 24013 w 49672"/>
              <a:gd name="connsiteY3" fmla="*/ 495793 h 572304"/>
              <a:gd name="connsiteX4" fmla="*/ 39888 w 49672"/>
              <a:gd name="connsiteY4" fmla="*/ 337043 h 572304"/>
              <a:gd name="connsiteX5" fmla="*/ 14488 w 49672"/>
              <a:gd name="connsiteY5" fmla="*/ 422768 h 572304"/>
              <a:gd name="connsiteX6" fmla="*/ 11313 w 49672"/>
              <a:gd name="connsiteY6" fmla="*/ 311643 h 572304"/>
              <a:gd name="connsiteX7" fmla="*/ 1788 w 49672"/>
              <a:gd name="connsiteY7" fmla="*/ 493 h 57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72" h="572304">
                <a:moveTo>
                  <a:pt x="1788" y="493"/>
                </a:moveTo>
                <a:cubicBezTo>
                  <a:pt x="730" y="13722"/>
                  <a:pt x="-2974" y="296297"/>
                  <a:pt x="4963" y="391018"/>
                </a:cubicBezTo>
                <a:cubicBezTo>
                  <a:pt x="12900" y="485739"/>
                  <a:pt x="46238" y="551356"/>
                  <a:pt x="49413" y="568818"/>
                </a:cubicBezTo>
                <a:cubicBezTo>
                  <a:pt x="52588" y="586281"/>
                  <a:pt x="25600" y="534422"/>
                  <a:pt x="24013" y="495793"/>
                </a:cubicBezTo>
                <a:cubicBezTo>
                  <a:pt x="22426" y="457164"/>
                  <a:pt x="41475" y="349214"/>
                  <a:pt x="39888" y="337043"/>
                </a:cubicBezTo>
                <a:cubicBezTo>
                  <a:pt x="38301" y="324872"/>
                  <a:pt x="19250" y="427001"/>
                  <a:pt x="14488" y="422768"/>
                </a:cubicBezTo>
                <a:cubicBezTo>
                  <a:pt x="9726" y="418535"/>
                  <a:pt x="13430" y="379376"/>
                  <a:pt x="11313" y="311643"/>
                </a:cubicBezTo>
                <a:cubicBezTo>
                  <a:pt x="9196" y="243910"/>
                  <a:pt x="2846" y="-12736"/>
                  <a:pt x="1788" y="4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8" name="フリーフォーム 1177">
            <a:extLst>
              <a:ext uri="{FF2B5EF4-FFF2-40B4-BE49-F238E27FC236}">
                <a16:creationId xmlns:a16="http://schemas.microsoft.com/office/drawing/2014/main" id="{0BB45809-4E9D-4F4D-40BB-4E678C6175B3}"/>
              </a:ext>
            </a:extLst>
          </p:cNvPr>
          <p:cNvSpPr/>
          <p:nvPr/>
        </p:nvSpPr>
        <p:spPr>
          <a:xfrm>
            <a:off x="4243261" y="6426970"/>
            <a:ext cx="49692" cy="189226"/>
          </a:xfrm>
          <a:custGeom>
            <a:avLst/>
            <a:gdLst>
              <a:gd name="connsiteX0" fmla="*/ 8 w 49692"/>
              <a:gd name="connsiteY0" fmla="*/ 280 h 189226"/>
              <a:gd name="connsiteX1" fmla="*/ 41572 w 49692"/>
              <a:gd name="connsiteY1" fmla="*/ 109856 h 189226"/>
              <a:gd name="connsiteX2" fmla="*/ 41572 w 49692"/>
              <a:gd name="connsiteY2" fmla="*/ 189205 h 189226"/>
              <a:gd name="connsiteX3" fmla="*/ 45351 w 49692"/>
              <a:gd name="connsiteY3" fmla="*/ 117413 h 189226"/>
              <a:gd name="connsiteX4" fmla="*/ 45351 w 49692"/>
              <a:gd name="connsiteY4" fmla="*/ 79628 h 189226"/>
              <a:gd name="connsiteX5" fmla="*/ 8 w 49692"/>
              <a:gd name="connsiteY5" fmla="*/ 280 h 1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92" h="189226">
                <a:moveTo>
                  <a:pt x="8" y="280"/>
                </a:moveTo>
                <a:cubicBezTo>
                  <a:pt x="-622" y="5318"/>
                  <a:pt x="34645" y="78369"/>
                  <a:pt x="41572" y="109856"/>
                </a:cubicBezTo>
                <a:cubicBezTo>
                  <a:pt x="48499" y="141344"/>
                  <a:pt x="40942" y="187946"/>
                  <a:pt x="41572" y="189205"/>
                </a:cubicBezTo>
                <a:cubicBezTo>
                  <a:pt x="42202" y="190465"/>
                  <a:pt x="44721" y="135676"/>
                  <a:pt x="45351" y="117413"/>
                </a:cubicBezTo>
                <a:cubicBezTo>
                  <a:pt x="45981" y="99150"/>
                  <a:pt x="54797" y="99780"/>
                  <a:pt x="45351" y="79628"/>
                </a:cubicBezTo>
                <a:cubicBezTo>
                  <a:pt x="35905" y="59476"/>
                  <a:pt x="638" y="-4758"/>
                  <a:pt x="8" y="2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9" name="フリーフォーム 1178">
            <a:extLst>
              <a:ext uri="{FF2B5EF4-FFF2-40B4-BE49-F238E27FC236}">
                <a16:creationId xmlns:a16="http://schemas.microsoft.com/office/drawing/2014/main" id="{B2E793C6-8778-FC7B-FBBB-B2B804EB1025}"/>
              </a:ext>
            </a:extLst>
          </p:cNvPr>
          <p:cNvSpPr/>
          <p:nvPr/>
        </p:nvSpPr>
        <p:spPr>
          <a:xfrm>
            <a:off x="4613482" y="5312469"/>
            <a:ext cx="151222" cy="472461"/>
          </a:xfrm>
          <a:custGeom>
            <a:avLst/>
            <a:gdLst>
              <a:gd name="connsiteX0" fmla="*/ 151222 w 151222"/>
              <a:gd name="connsiteY0" fmla="*/ 119 h 472461"/>
              <a:gd name="connsiteX1" fmla="*/ 60538 w 151222"/>
              <a:gd name="connsiteY1" fmla="*/ 313736 h 472461"/>
              <a:gd name="connsiteX2" fmla="*/ 94544 w 151222"/>
              <a:gd name="connsiteY2" fmla="*/ 283508 h 472461"/>
              <a:gd name="connsiteX3" fmla="*/ 82 w 151222"/>
              <a:gd name="connsiteY3" fmla="*/ 472433 h 472461"/>
              <a:gd name="connsiteX4" fmla="*/ 113437 w 151222"/>
              <a:gd name="connsiteY4" fmla="*/ 268394 h 472461"/>
              <a:gd name="connsiteX5" fmla="*/ 79430 w 151222"/>
              <a:gd name="connsiteY5" fmla="*/ 291065 h 472461"/>
              <a:gd name="connsiteX6" fmla="*/ 83209 w 151222"/>
              <a:gd name="connsiteY6" fmla="*/ 253280 h 472461"/>
              <a:gd name="connsiteX7" fmla="*/ 60538 w 151222"/>
              <a:gd name="connsiteY7" fmla="*/ 275951 h 472461"/>
              <a:gd name="connsiteX8" fmla="*/ 151222 w 151222"/>
              <a:gd name="connsiteY8" fmla="*/ 119 h 47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22" h="472461">
                <a:moveTo>
                  <a:pt x="151222" y="119"/>
                </a:moveTo>
                <a:cubicBezTo>
                  <a:pt x="151222" y="6416"/>
                  <a:pt x="69984" y="266505"/>
                  <a:pt x="60538" y="313736"/>
                </a:cubicBezTo>
                <a:cubicBezTo>
                  <a:pt x="51092" y="360967"/>
                  <a:pt x="104620" y="257059"/>
                  <a:pt x="94544" y="283508"/>
                </a:cubicBezTo>
                <a:cubicBezTo>
                  <a:pt x="84468" y="309958"/>
                  <a:pt x="-3067" y="474952"/>
                  <a:pt x="82" y="472433"/>
                </a:cubicBezTo>
                <a:cubicBezTo>
                  <a:pt x="3231" y="469914"/>
                  <a:pt x="100212" y="298622"/>
                  <a:pt x="113437" y="268394"/>
                </a:cubicBezTo>
                <a:cubicBezTo>
                  <a:pt x="126662" y="238166"/>
                  <a:pt x="84468" y="293584"/>
                  <a:pt x="79430" y="291065"/>
                </a:cubicBezTo>
                <a:cubicBezTo>
                  <a:pt x="74392" y="288546"/>
                  <a:pt x="86358" y="255799"/>
                  <a:pt x="83209" y="253280"/>
                </a:cubicBezTo>
                <a:cubicBezTo>
                  <a:pt x="80060" y="250761"/>
                  <a:pt x="51092" y="313736"/>
                  <a:pt x="60538" y="275951"/>
                </a:cubicBezTo>
                <a:cubicBezTo>
                  <a:pt x="69984" y="238166"/>
                  <a:pt x="151222" y="-6178"/>
                  <a:pt x="151222" y="1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1" name="フリーフォーム 1180">
            <a:extLst>
              <a:ext uri="{FF2B5EF4-FFF2-40B4-BE49-F238E27FC236}">
                <a16:creationId xmlns:a16="http://schemas.microsoft.com/office/drawing/2014/main" id="{3E45A0AF-4465-92B0-2F07-8C55C326C75B}"/>
              </a:ext>
            </a:extLst>
          </p:cNvPr>
          <p:cNvSpPr/>
          <p:nvPr/>
        </p:nvSpPr>
        <p:spPr>
          <a:xfrm>
            <a:off x="3898876" y="6035675"/>
            <a:ext cx="165185" cy="330200"/>
          </a:xfrm>
          <a:custGeom>
            <a:avLst/>
            <a:gdLst>
              <a:gd name="connsiteX0" fmla="*/ 24 w 165185"/>
              <a:gd name="connsiteY0" fmla="*/ 0 h 330200"/>
              <a:gd name="connsiteX1" fmla="*/ 101624 w 165185"/>
              <a:gd name="connsiteY1" fmla="*/ 158750 h 330200"/>
              <a:gd name="connsiteX2" fmla="*/ 165124 w 165185"/>
              <a:gd name="connsiteY2" fmla="*/ 330200 h 330200"/>
              <a:gd name="connsiteX3" fmla="*/ 111149 w 165185"/>
              <a:gd name="connsiteY3" fmla="*/ 158750 h 330200"/>
              <a:gd name="connsiteX4" fmla="*/ 24 w 165185"/>
              <a:gd name="connsiteY4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85" h="330200">
                <a:moveTo>
                  <a:pt x="24" y="0"/>
                </a:moveTo>
                <a:cubicBezTo>
                  <a:pt x="-1563" y="0"/>
                  <a:pt x="74107" y="103717"/>
                  <a:pt x="101624" y="158750"/>
                </a:cubicBezTo>
                <a:cubicBezTo>
                  <a:pt x="129141" y="213783"/>
                  <a:pt x="163537" y="330200"/>
                  <a:pt x="165124" y="330200"/>
                </a:cubicBezTo>
                <a:cubicBezTo>
                  <a:pt x="166711" y="330200"/>
                  <a:pt x="137078" y="211137"/>
                  <a:pt x="111149" y="158750"/>
                </a:cubicBezTo>
                <a:cubicBezTo>
                  <a:pt x="85220" y="106363"/>
                  <a:pt x="1611" y="0"/>
                  <a:pt x="2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2" name="フリーフォーム 1181">
            <a:extLst>
              <a:ext uri="{FF2B5EF4-FFF2-40B4-BE49-F238E27FC236}">
                <a16:creationId xmlns:a16="http://schemas.microsoft.com/office/drawing/2014/main" id="{212F656B-9C77-81DA-6DA4-D8708B97CD1F}"/>
              </a:ext>
            </a:extLst>
          </p:cNvPr>
          <p:cNvSpPr/>
          <p:nvPr/>
        </p:nvSpPr>
        <p:spPr>
          <a:xfrm>
            <a:off x="4168775" y="6534124"/>
            <a:ext cx="92075" cy="139816"/>
          </a:xfrm>
          <a:custGeom>
            <a:avLst/>
            <a:gdLst>
              <a:gd name="connsiteX0" fmla="*/ 0 w 92075"/>
              <a:gd name="connsiteY0" fmla="*/ 26 h 139816"/>
              <a:gd name="connsiteX1" fmla="*/ 76200 w 92075"/>
              <a:gd name="connsiteY1" fmla="*/ 98451 h 139816"/>
              <a:gd name="connsiteX2" fmla="*/ 92075 w 92075"/>
              <a:gd name="connsiteY2" fmla="*/ 139726 h 139816"/>
              <a:gd name="connsiteX3" fmla="*/ 76200 w 92075"/>
              <a:gd name="connsiteY3" fmla="*/ 88926 h 139816"/>
              <a:gd name="connsiteX4" fmla="*/ 0 w 92075"/>
              <a:gd name="connsiteY4" fmla="*/ 26 h 13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5" h="139816">
                <a:moveTo>
                  <a:pt x="0" y="26"/>
                </a:moveTo>
                <a:cubicBezTo>
                  <a:pt x="0" y="1613"/>
                  <a:pt x="60854" y="75168"/>
                  <a:pt x="76200" y="98451"/>
                </a:cubicBezTo>
                <a:cubicBezTo>
                  <a:pt x="91546" y="121734"/>
                  <a:pt x="92075" y="141313"/>
                  <a:pt x="92075" y="139726"/>
                </a:cubicBezTo>
                <a:cubicBezTo>
                  <a:pt x="92075" y="138139"/>
                  <a:pt x="89429" y="109564"/>
                  <a:pt x="76200" y="88926"/>
                </a:cubicBezTo>
                <a:cubicBezTo>
                  <a:pt x="62971" y="68288"/>
                  <a:pt x="0" y="-1561"/>
                  <a:pt x="0" y="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4" name="フリーフォーム 1183">
            <a:extLst>
              <a:ext uri="{FF2B5EF4-FFF2-40B4-BE49-F238E27FC236}">
                <a16:creationId xmlns:a16="http://schemas.microsoft.com/office/drawing/2014/main" id="{1B3B0B5E-6171-2298-69B4-EF8F9105EC20}"/>
              </a:ext>
            </a:extLst>
          </p:cNvPr>
          <p:cNvSpPr/>
          <p:nvPr/>
        </p:nvSpPr>
        <p:spPr>
          <a:xfrm>
            <a:off x="5299075" y="6429375"/>
            <a:ext cx="201450" cy="55956"/>
          </a:xfrm>
          <a:custGeom>
            <a:avLst/>
            <a:gdLst>
              <a:gd name="connsiteX0" fmla="*/ 0 w 201450"/>
              <a:gd name="connsiteY0" fmla="*/ 0 h 55956"/>
              <a:gd name="connsiteX1" fmla="*/ 190500 w 201450"/>
              <a:gd name="connsiteY1" fmla="*/ 53975 h 55956"/>
              <a:gd name="connsiteX2" fmla="*/ 161925 w 201450"/>
              <a:gd name="connsiteY2" fmla="*/ 41275 h 55956"/>
              <a:gd name="connsiteX3" fmla="*/ 0 w 201450"/>
              <a:gd name="connsiteY3" fmla="*/ 0 h 5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450" h="55956">
                <a:moveTo>
                  <a:pt x="0" y="0"/>
                </a:moveTo>
                <a:cubicBezTo>
                  <a:pt x="4762" y="2117"/>
                  <a:pt x="163513" y="47096"/>
                  <a:pt x="190500" y="53975"/>
                </a:cubicBezTo>
                <a:cubicBezTo>
                  <a:pt x="217487" y="60854"/>
                  <a:pt x="189442" y="48154"/>
                  <a:pt x="161925" y="412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5" name="フリーフォーム 1184">
            <a:extLst>
              <a:ext uri="{FF2B5EF4-FFF2-40B4-BE49-F238E27FC236}">
                <a16:creationId xmlns:a16="http://schemas.microsoft.com/office/drawing/2014/main" id="{025A5FF1-EB12-B59E-D65C-1BD55D629ABD}"/>
              </a:ext>
            </a:extLst>
          </p:cNvPr>
          <p:cNvSpPr/>
          <p:nvPr/>
        </p:nvSpPr>
        <p:spPr>
          <a:xfrm>
            <a:off x="4000694" y="6628044"/>
            <a:ext cx="69289" cy="409039"/>
          </a:xfrm>
          <a:custGeom>
            <a:avLst/>
            <a:gdLst>
              <a:gd name="connsiteX0" fmla="*/ 343 w 69289"/>
              <a:gd name="connsiteY0" fmla="*/ 283 h 409039"/>
              <a:gd name="connsiteX1" fmla="*/ 38979 w 69289"/>
              <a:gd name="connsiteY1" fmla="*/ 296497 h 409039"/>
              <a:gd name="connsiteX2" fmla="*/ 69030 w 69289"/>
              <a:gd name="connsiteY2" fmla="*/ 408114 h 409039"/>
              <a:gd name="connsiteX3" fmla="*/ 21807 w 69289"/>
              <a:gd name="connsiteY3" fmla="*/ 244981 h 409039"/>
              <a:gd name="connsiteX4" fmla="*/ 343 w 69289"/>
              <a:gd name="connsiteY4" fmla="*/ 283 h 40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89" h="409039">
                <a:moveTo>
                  <a:pt x="343" y="283"/>
                </a:moveTo>
                <a:cubicBezTo>
                  <a:pt x="3205" y="8869"/>
                  <a:pt x="27531" y="228525"/>
                  <a:pt x="38979" y="296497"/>
                </a:cubicBezTo>
                <a:cubicBezTo>
                  <a:pt x="50427" y="364469"/>
                  <a:pt x="71892" y="416700"/>
                  <a:pt x="69030" y="408114"/>
                </a:cubicBezTo>
                <a:cubicBezTo>
                  <a:pt x="66168" y="399528"/>
                  <a:pt x="30393" y="309375"/>
                  <a:pt x="21807" y="244981"/>
                </a:cubicBezTo>
                <a:cubicBezTo>
                  <a:pt x="13221" y="180587"/>
                  <a:pt x="-2519" y="-8303"/>
                  <a:pt x="343" y="2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6" name="フリーフォーム 1185">
            <a:extLst>
              <a:ext uri="{FF2B5EF4-FFF2-40B4-BE49-F238E27FC236}">
                <a16:creationId xmlns:a16="http://schemas.microsoft.com/office/drawing/2014/main" id="{9CAAB230-71FF-B160-FE9D-3FF4264BBF1D}"/>
              </a:ext>
            </a:extLst>
          </p:cNvPr>
          <p:cNvSpPr/>
          <p:nvPr/>
        </p:nvSpPr>
        <p:spPr>
          <a:xfrm>
            <a:off x="4049788" y="6473171"/>
            <a:ext cx="249975" cy="535051"/>
          </a:xfrm>
          <a:custGeom>
            <a:avLst/>
            <a:gdLst>
              <a:gd name="connsiteX0" fmla="*/ 2764 w 249975"/>
              <a:gd name="connsiteY0" fmla="*/ 4902 h 535051"/>
              <a:gd name="connsiteX1" fmla="*/ 247463 w 249975"/>
              <a:gd name="connsiteY1" fmla="*/ 528643 h 535051"/>
              <a:gd name="connsiteX2" fmla="*/ 122967 w 249975"/>
              <a:gd name="connsiteY2" fmla="*/ 279652 h 535051"/>
              <a:gd name="connsiteX3" fmla="*/ 2764 w 249975"/>
              <a:gd name="connsiteY3" fmla="*/ 4902 h 53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975" h="535051">
                <a:moveTo>
                  <a:pt x="2764" y="4902"/>
                </a:moveTo>
                <a:cubicBezTo>
                  <a:pt x="23513" y="46401"/>
                  <a:pt x="227429" y="482851"/>
                  <a:pt x="247463" y="528643"/>
                </a:cubicBezTo>
                <a:cubicBezTo>
                  <a:pt x="267497" y="574435"/>
                  <a:pt x="162319" y="362649"/>
                  <a:pt x="122967" y="279652"/>
                </a:cubicBezTo>
                <a:cubicBezTo>
                  <a:pt x="83615" y="196655"/>
                  <a:pt x="-17985" y="-36597"/>
                  <a:pt x="2764" y="49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7" name="フリーフォーム 1186">
            <a:extLst>
              <a:ext uri="{FF2B5EF4-FFF2-40B4-BE49-F238E27FC236}">
                <a16:creationId xmlns:a16="http://schemas.microsoft.com/office/drawing/2014/main" id="{76B11EE1-6A5D-9977-2B62-2F5FCA9C2DCD}"/>
              </a:ext>
            </a:extLst>
          </p:cNvPr>
          <p:cNvSpPr/>
          <p:nvPr/>
        </p:nvSpPr>
        <p:spPr>
          <a:xfrm>
            <a:off x="4284267" y="7125964"/>
            <a:ext cx="288012" cy="387152"/>
          </a:xfrm>
          <a:custGeom>
            <a:avLst/>
            <a:gdLst>
              <a:gd name="connsiteX0" fmla="*/ 105 w 288012"/>
              <a:gd name="connsiteY0" fmla="*/ 346 h 387152"/>
              <a:gd name="connsiteX1" fmla="*/ 171823 w 288012"/>
              <a:gd name="connsiteY1" fmla="*/ 184943 h 387152"/>
              <a:gd name="connsiteX2" fmla="*/ 287733 w 288012"/>
              <a:gd name="connsiteY2" fmla="*/ 386712 h 387152"/>
              <a:gd name="connsiteX3" fmla="*/ 197581 w 288012"/>
              <a:gd name="connsiteY3" fmla="*/ 232166 h 387152"/>
              <a:gd name="connsiteX4" fmla="*/ 105 w 288012"/>
              <a:gd name="connsiteY4" fmla="*/ 346 h 38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12" h="387152">
                <a:moveTo>
                  <a:pt x="105" y="346"/>
                </a:moveTo>
                <a:cubicBezTo>
                  <a:pt x="-4188" y="-7524"/>
                  <a:pt x="123885" y="120549"/>
                  <a:pt x="171823" y="184943"/>
                </a:cubicBezTo>
                <a:cubicBezTo>
                  <a:pt x="219761" y="249337"/>
                  <a:pt x="283440" y="378842"/>
                  <a:pt x="287733" y="386712"/>
                </a:cubicBezTo>
                <a:cubicBezTo>
                  <a:pt x="292026" y="394582"/>
                  <a:pt x="246234" y="295129"/>
                  <a:pt x="197581" y="232166"/>
                </a:cubicBezTo>
                <a:cubicBezTo>
                  <a:pt x="148928" y="169203"/>
                  <a:pt x="4398" y="8216"/>
                  <a:pt x="105" y="3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8" name="フリーフォーム 1187">
            <a:extLst>
              <a:ext uri="{FF2B5EF4-FFF2-40B4-BE49-F238E27FC236}">
                <a16:creationId xmlns:a16="http://schemas.microsoft.com/office/drawing/2014/main" id="{E147377B-94DA-1012-78B4-BA823AE84E79}"/>
              </a:ext>
            </a:extLst>
          </p:cNvPr>
          <p:cNvSpPr/>
          <p:nvPr/>
        </p:nvSpPr>
        <p:spPr>
          <a:xfrm>
            <a:off x="7305773" y="4409235"/>
            <a:ext cx="575683" cy="2943729"/>
          </a:xfrm>
          <a:custGeom>
            <a:avLst/>
            <a:gdLst>
              <a:gd name="connsiteX0" fmla="*/ 207390 w 575683"/>
              <a:gd name="connsiteY0" fmla="*/ 2509 h 2943729"/>
              <a:gd name="connsiteX1" fmla="*/ 509048 w 575683"/>
              <a:gd name="connsiteY1" fmla="*/ 1416530 h 2943729"/>
              <a:gd name="connsiteX2" fmla="*/ 480767 w 575683"/>
              <a:gd name="connsiteY2" fmla="*/ 1341116 h 2943729"/>
              <a:gd name="connsiteX3" fmla="*/ 499621 w 575683"/>
              <a:gd name="connsiteY3" fmla="*/ 1642773 h 2943729"/>
              <a:gd name="connsiteX4" fmla="*/ 499621 w 575683"/>
              <a:gd name="connsiteY4" fmla="*/ 1972711 h 2943729"/>
              <a:gd name="connsiteX5" fmla="*/ 565608 w 575683"/>
              <a:gd name="connsiteY5" fmla="*/ 1850163 h 2943729"/>
              <a:gd name="connsiteX6" fmla="*/ 254524 w 575683"/>
              <a:gd name="connsiteY6" fmla="*/ 2481759 h 2943729"/>
              <a:gd name="connsiteX7" fmla="*/ 0 w 575683"/>
              <a:gd name="connsiteY7" fmla="*/ 2943672 h 2943729"/>
              <a:gd name="connsiteX8" fmla="*/ 254524 w 575683"/>
              <a:gd name="connsiteY8" fmla="*/ 2453478 h 2943729"/>
              <a:gd name="connsiteX9" fmla="*/ 527901 w 575683"/>
              <a:gd name="connsiteY9" fmla="*/ 1925577 h 2943729"/>
              <a:gd name="connsiteX10" fmla="*/ 461914 w 575683"/>
              <a:gd name="connsiteY10" fmla="*/ 1529652 h 2943729"/>
              <a:gd name="connsiteX11" fmla="*/ 358219 w 575683"/>
              <a:gd name="connsiteY11" fmla="*/ 935763 h 2943729"/>
              <a:gd name="connsiteX12" fmla="*/ 395926 w 575683"/>
              <a:gd name="connsiteY12" fmla="*/ 1067738 h 2943729"/>
              <a:gd name="connsiteX13" fmla="*/ 207390 w 575683"/>
              <a:gd name="connsiteY13" fmla="*/ 2509 h 294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5683" h="2943729">
                <a:moveTo>
                  <a:pt x="207390" y="2509"/>
                </a:moveTo>
                <a:cubicBezTo>
                  <a:pt x="226244" y="60641"/>
                  <a:pt x="463485" y="1193429"/>
                  <a:pt x="509048" y="1416530"/>
                </a:cubicBezTo>
                <a:cubicBezTo>
                  <a:pt x="554611" y="1639631"/>
                  <a:pt x="482338" y="1303409"/>
                  <a:pt x="480767" y="1341116"/>
                </a:cubicBezTo>
                <a:cubicBezTo>
                  <a:pt x="479196" y="1378823"/>
                  <a:pt x="496479" y="1537507"/>
                  <a:pt x="499621" y="1642773"/>
                </a:cubicBezTo>
                <a:cubicBezTo>
                  <a:pt x="502763" y="1748039"/>
                  <a:pt x="488623" y="1938146"/>
                  <a:pt x="499621" y="1972711"/>
                </a:cubicBezTo>
                <a:cubicBezTo>
                  <a:pt x="510619" y="2007276"/>
                  <a:pt x="606458" y="1765322"/>
                  <a:pt x="565608" y="1850163"/>
                </a:cubicBezTo>
                <a:cubicBezTo>
                  <a:pt x="524758" y="1935004"/>
                  <a:pt x="348792" y="2299508"/>
                  <a:pt x="254524" y="2481759"/>
                </a:cubicBezTo>
                <a:cubicBezTo>
                  <a:pt x="160256" y="2664010"/>
                  <a:pt x="0" y="2948385"/>
                  <a:pt x="0" y="2943672"/>
                </a:cubicBezTo>
                <a:cubicBezTo>
                  <a:pt x="0" y="2938959"/>
                  <a:pt x="254524" y="2453478"/>
                  <a:pt x="254524" y="2453478"/>
                </a:cubicBezTo>
                <a:cubicBezTo>
                  <a:pt x="342507" y="2283796"/>
                  <a:pt x="493336" y="2079548"/>
                  <a:pt x="527901" y="1925577"/>
                </a:cubicBezTo>
                <a:cubicBezTo>
                  <a:pt x="562466" y="1771606"/>
                  <a:pt x="490194" y="1694621"/>
                  <a:pt x="461914" y="1529652"/>
                </a:cubicBezTo>
                <a:cubicBezTo>
                  <a:pt x="433634" y="1364683"/>
                  <a:pt x="369217" y="1012749"/>
                  <a:pt x="358219" y="935763"/>
                </a:cubicBezTo>
                <a:cubicBezTo>
                  <a:pt x="347221" y="858777"/>
                  <a:pt x="414780" y="1221709"/>
                  <a:pt x="395926" y="1067738"/>
                </a:cubicBezTo>
                <a:cubicBezTo>
                  <a:pt x="377072" y="913767"/>
                  <a:pt x="188536" y="-55623"/>
                  <a:pt x="207390" y="25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9" name="フリーフォーム 1188">
            <a:extLst>
              <a:ext uri="{FF2B5EF4-FFF2-40B4-BE49-F238E27FC236}">
                <a16:creationId xmlns:a16="http://schemas.microsoft.com/office/drawing/2014/main" id="{542997EB-2548-96ED-EA1E-B53B58C640EF}"/>
              </a:ext>
            </a:extLst>
          </p:cNvPr>
          <p:cNvSpPr/>
          <p:nvPr/>
        </p:nvSpPr>
        <p:spPr>
          <a:xfrm>
            <a:off x="2871432" y="2599998"/>
            <a:ext cx="2313369" cy="3415790"/>
          </a:xfrm>
          <a:custGeom>
            <a:avLst/>
            <a:gdLst>
              <a:gd name="connsiteX0" fmla="*/ 2313310 w 2313369"/>
              <a:gd name="connsiteY0" fmla="*/ 58361 h 3415790"/>
              <a:gd name="connsiteX1" fmla="*/ 1521459 w 2313369"/>
              <a:gd name="connsiteY1" fmla="*/ 105495 h 3415790"/>
              <a:gd name="connsiteX2" fmla="*/ 493937 w 2313369"/>
              <a:gd name="connsiteY2" fmla="*/ 737091 h 3415790"/>
              <a:gd name="connsiteX3" fmla="*/ 644766 w 2313369"/>
              <a:gd name="connsiteY3" fmla="*/ 633396 h 3415790"/>
              <a:gd name="connsiteX4" fmla="*/ 211133 w 2313369"/>
              <a:gd name="connsiteY4" fmla="*/ 1415821 h 3415790"/>
              <a:gd name="connsiteX5" fmla="*/ 41450 w 2313369"/>
              <a:gd name="connsiteY5" fmla="*/ 2226526 h 3415790"/>
              <a:gd name="connsiteX6" fmla="*/ 107438 w 2313369"/>
              <a:gd name="connsiteY6" fmla="*/ 1981429 h 3415790"/>
              <a:gd name="connsiteX7" fmla="*/ 135719 w 2313369"/>
              <a:gd name="connsiteY7" fmla="*/ 2396208 h 3415790"/>
              <a:gd name="connsiteX8" fmla="*/ 399669 w 2313369"/>
              <a:gd name="connsiteY8" fmla="*/ 3367169 h 3415790"/>
              <a:gd name="connsiteX9" fmla="*/ 324255 w 2313369"/>
              <a:gd name="connsiteY9" fmla="*/ 3140926 h 3415790"/>
              <a:gd name="connsiteX10" fmla="*/ 41450 w 2313369"/>
              <a:gd name="connsiteY10" fmla="*/ 2028563 h 3415790"/>
              <a:gd name="connsiteX11" fmla="*/ 41450 w 2313369"/>
              <a:gd name="connsiteY11" fmla="*/ 2085124 h 3415790"/>
              <a:gd name="connsiteX12" fmla="*/ 418523 w 2313369"/>
              <a:gd name="connsiteY12" fmla="*/ 982188 h 3415790"/>
              <a:gd name="connsiteX13" fmla="*/ 352535 w 2313369"/>
              <a:gd name="connsiteY13" fmla="*/ 1123590 h 3415790"/>
              <a:gd name="connsiteX14" fmla="*/ 1210374 w 2313369"/>
              <a:gd name="connsiteY14" fmla="*/ 39507 h 3415790"/>
              <a:gd name="connsiteX15" fmla="*/ 1068972 w 2313369"/>
              <a:gd name="connsiteY15" fmla="*/ 228043 h 3415790"/>
              <a:gd name="connsiteX16" fmla="*/ 1398910 w 2313369"/>
              <a:gd name="connsiteY16" fmla="*/ 143202 h 3415790"/>
              <a:gd name="connsiteX17" fmla="*/ 1483752 w 2313369"/>
              <a:gd name="connsiteY17" fmla="*/ 48934 h 3415790"/>
              <a:gd name="connsiteX18" fmla="*/ 2313310 w 2313369"/>
              <a:gd name="connsiteY18" fmla="*/ 58361 h 341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13369" h="3415790">
                <a:moveTo>
                  <a:pt x="2313310" y="58361"/>
                </a:moveTo>
                <a:cubicBezTo>
                  <a:pt x="2319595" y="67788"/>
                  <a:pt x="1824688" y="-7627"/>
                  <a:pt x="1521459" y="105495"/>
                </a:cubicBezTo>
                <a:cubicBezTo>
                  <a:pt x="1218230" y="218617"/>
                  <a:pt x="640053" y="649107"/>
                  <a:pt x="493937" y="737091"/>
                </a:cubicBezTo>
                <a:cubicBezTo>
                  <a:pt x="347821" y="825075"/>
                  <a:pt x="691900" y="520274"/>
                  <a:pt x="644766" y="633396"/>
                </a:cubicBezTo>
                <a:cubicBezTo>
                  <a:pt x="597632" y="746518"/>
                  <a:pt x="311686" y="1150299"/>
                  <a:pt x="211133" y="1415821"/>
                </a:cubicBezTo>
                <a:cubicBezTo>
                  <a:pt x="110580" y="1681343"/>
                  <a:pt x="58732" y="2132258"/>
                  <a:pt x="41450" y="2226526"/>
                </a:cubicBezTo>
                <a:cubicBezTo>
                  <a:pt x="24167" y="2320794"/>
                  <a:pt x="91727" y="1953149"/>
                  <a:pt x="107438" y="1981429"/>
                </a:cubicBezTo>
                <a:cubicBezTo>
                  <a:pt x="123149" y="2009709"/>
                  <a:pt x="87014" y="2165251"/>
                  <a:pt x="135719" y="2396208"/>
                </a:cubicBezTo>
                <a:cubicBezTo>
                  <a:pt x="184424" y="2627165"/>
                  <a:pt x="368246" y="3243049"/>
                  <a:pt x="399669" y="3367169"/>
                </a:cubicBezTo>
                <a:cubicBezTo>
                  <a:pt x="431092" y="3491289"/>
                  <a:pt x="383958" y="3364027"/>
                  <a:pt x="324255" y="3140926"/>
                </a:cubicBezTo>
                <a:cubicBezTo>
                  <a:pt x="264552" y="2917825"/>
                  <a:pt x="88584" y="2204530"/>
                  <a:pt x="41450" y="2028563"/>
                </a:cubicBezTo>
                <a:cubicBezTo>
                  <a:pt x="-5684" y="1852596"/>
                  <a:pt x="-21395" y="2259520"/>
                  <a:pt x="41450" y="2085124"/>
                </a:cubicBezTo>
                <a:cubicBezTo>
                  <a:pt x="104295" y="1910728"/>
                  <a:pt x="366675" y="1142444"/>
                  <a:pt x="418523" y="982188"/>
                </a:cubicBezTo>
                <a:cubicBezTo>
                  <a:pt x="470370" y="821932"/>
                  <a:pt x="220560" y="1280704"/>
                  <a:pt x="352535" y="1123590"/>
                </a:cubicBezTo>
                <a:cubicBezTo>
                  <a:pt x="484510" y="966477"/>
                  <a:pt x="1090968" y="188765"/>
                  <a:pt x="1210374" y="39507"/>
                </a:cubicBezTo>
                <a:cubicBezTo>
                  <a:pt x="1329780" y="-109751"/>
                  <a:pt x="1037549" y="210760"/>
                  <a:pt x="1068972" y="228043"/>
                </a:cubicBezTo>
                <a:cubicBezTo>
                  <a:pt x="1100395" y="245326"/>
                  <a:pt x="1329780" y="173053"/>
                  <a:pt x="1398910" y="143202"/>
                </a:cubicBezTo>
                <a:cubicBezTo>
                  <a:pt x="1468040" y="113351"/>
                  <a:pt x="1337637" y="63074"/>
                  <a:pt x="1483752" y="48934"/>
                </a:cubicBezTo>
                <a:cubicBezTo>
                  <a:pt x="1629867" y="34794"/>
                  <a:pt x="2307025" y="48934"/>
                  <a:pt x="2313310" y="583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0" name="フリーフォーム 1189">
            <a:extLst>
              <a:ext uri="{FF2B5EF4-FFF2-40B4-BE49-F238E27FC236}">
                <a16:creationId xmlns:a16="http://schemas.microsoft.com/office/drawing/2014/main" id="{1BE7ACA3-B528-06CE-E76D-01F03582D814}"/>
              </a:ext>
            </a:extLst>
          </p:cNvPr>
          <p:cNvSpPr/>
          <p:nvPr/>
        </p:nvSpPr>
        <p:spPr>
          <a:xfrm>
            <a:off x="2662903" y="3412107"/>
            <a:ext cx="556182" cy="3577029"/>
          </a:xfrm>
          <a:custGeom>
            <a:avLst/>
            <a:gdLst>
              <a:gd name="connsiteX0" fmla="*/ 551637 w 556182"/>
              <a:gd name="connsiteY0" fmla="*/ 19250 h 3577029"/>
              <a:gd name="connsiteX1" fmla="*/ 14309 w 556182"/>
              <a:gd name="connsiteY1" fmla="*/ 1612380 h 3577029"/>
              <a:gd name="connsiteX2" fmla="*/ 146285 w 556182"/>
              <a:gd name="connsiteY2" fmla="*/ 1499258 h 3577029"/>
              <a:gd name="connsiteX3" fmla="*/ 52017 w 556182"/>
              <a:gd name="connsiteY3" fmla="*/ 2083720 h 3577029"/>
              <a:gd name="connsiteX4" fmla="*/ 155711 w 556182"/>
              <a:gd name="connsiteY4" fmla="*/ 2621048 h 3577029"/>
              <a:gd name="connsiteX5" fmla="*/ 174565 w 556182"/>
              <a:gd name="connsiteY5" fmla="*/ 2441938 h 3577029"/>
              <a:gd name="connsiteX6" fmla="*/ 268833 w 556182"/>
              <a:gd name="connsiteY6" fmla="*/ 3544874 h 3577029"/>
              <a:gd name="connsiteX7" fmla="*/ 231126 w 556182"/>
              <a:gd name="connsiteY7" fmla="*/ 3139522 h 3577029"/>
              <a:gd name="connsiteX8" fmla="*/ 221699 w 556182"/>
              <a:gd name="connsiteY8" fmla="*/ 1697221 h 3577029"/>
              <a:gd name="connsiteX9" fmla="*/ 231126 w 556182"/>
              <a:gd name="connsiteY9" fmla="*/ 1706648 h 3577029"/>
              <a:gd name="connsiteX10" fmla="*/ 174565 w 556182"/>
              <a:gd name="connsiteY10" fmla="*/ 2875571 h 3577029"/>
              <a:gd name="connsiteX11" fmla="*/ 108577 w 556182"/>
              <a:gd name="connsiteY11" fmla="*/ 2338244 h 3577029"/>
              <a:gd name="connsiteX12" fmla="*/ 61443 w 556182"/>
              <a:gd name="connsiteY12" fmla="*/ 1734928 h 3577029"/>
              <a:gd name="connsiteX13" fmla="*/ 136858 w 556182"/>
              <a:gd name="connsiteY13" fmla="*/ 961930 h 3577029"/>
              <a:gd name="connsiteX14" fmla="*/ 146285 w 556182"/>
              <a:gd name="connsiteY14" fmla="*/ 1169320 h 3577029"/>
              <a:gd name="connsiteX15" fmla="*/ 400808 w 556182"/>
              <a:gd name="connsiteY15" fmla="*/ 547151 h 3577029"/>
              <a:gd name="connsiteX16" fmla="*/ 278260 w 556182"/>
              <a:gd name="connsiteY16" fmla="*/ 716833 h 3577029"/>
              <a:gd name="connsiteX17" fmla="*/ 551637 w 556182"/>
              <a:gd name="connsiteY17" fmla="*/ 19250 h 357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6182" h="3577029">
                <a:moveTo>
                  <a:pt x="551637" y="19250"/>
                </a:moveTo>
                <a:cubicBezTo>
                  <a:pt x="507645" y="168508"/>
                  <a:pt x="81868" y="1365712"/>
                  <a:pt x="14309" y="1612380"/>
                </a:cubicBezTo>
                <a:cubicBezTo>
                  <a:pt x="-53250" y="1859048"/>
                  <a:pt x="140000" y="1420701"/>
                  <a:pt x="146285" y="1499258"/>
                </a:cubicBezTo>
                <a:cubicBezTo>
                  <a:pt x="152570" y="1577815"/>
                  <a:pt x="50446" y="1896755"/>
                  <a:pt x="52017" y="2083720"/>
                </a:cubicBezTo>
                <a:cubicBezTo>
                  <a:pt x="53588" y="2270685"/>
                  <a:pt x="135286" y="2561345"/>
                  <a:pt x="155711" y="2621048"/>
                </a:cubicBezTo>
                <a:cubicBezTo>
                  <a:pt x="176136" y="2680751"/>
                  <a:pt x="155711" y="2287967"/>
                  <a:pt x="174565" y="2441938"/>
                </a:cubicBezTo>
                <a:cubicBezTo>
                  <a:pt x="193419" y="2595909"/>
                  <a:pt x="259406" y="3428610"/>
                  <a:pt x="268833" y="3544874"/>
                </a:cubicBezTo>
                <a:cubicBezTo>
                  <a:pt x="278260" y="3661138"/>
                  <a:pt x="238982" y="3447464"/>
                  <a:pt x="231126" y="3139522"/>
                </a:cubicBezTo>
                <a:cubicBezTo>
                  <a:pt x="223270" y="2831580"/>
                  <a:pt x="221699" y="1936033"/>
                  <a:pt x="221699" y="1697221"/>
                </a:cubicBezTo>
                <a:cubicBezTo>
                  <a:pt x="221699" y="1458409"/>
                  <a:pt x="238982" y="1510256"/>
                  <a:pt x="231126" y="1706648"/>
                </a:cubicBezTo>
                <a:cubicBezTo>
                  <a:pt x="223270" y="1903040"/>
                  <a:pt x="194990" y="2770305"/>
                  <a:pt x="174565" y="2875571"/>
                </a:cubicBezTo>
                <a:cubicBezTo>
                  <a:pt x="154140" y="2980837"/>
                  <a:pt x="127431" y="2528351"/>
                  <a:pt x="108577" y="2338244"/>
                </a:cubicBezTo>
                <a:cubicBezTo>
                  <a:pt x="89723" y="2148137"/>
                  <a:pt x="56729" y="1964314"/>
                  <a:pt x="61443" y="1734928"/>
                </a:cubicBezTo>
                <a:cubicBezTo>
                  <a:pt x="66156" y="1505542"/>
                  <a:pt x="122718" y="1056198"/>
                  <a:pt x="136858" y="961930"/>
                </a:cubicBezTo>
                <a:cubicBezTo>
                  <a:pt x="150998" y="867662"/>
                  <a:pt x="102293" y="1238450"/>
                  <a:pt x="146285" y="1169320"/>
                </a:cubicBezTo>
                <a:cubicBezTo>
                  <a:pt x="190277" y="1100190"/>
                  <a:pt x="378812" y="622565"/>
                  <a:pt x="400808" y="547151"/>
                </a:cubicBezTo>
                <a:cubicBezTo>
                  <a:pt x="422804" y="471737"/>
                  <a:pt x="249979" y="798532"/>
                  <a:pt x="278260" y="716833"/>
                </a:cubicBezTo>
                <a:cubicBezTo>
                  <a:pt x="306540" y="635134"/>
                  <a:pt x="595629" y="-130008"/>
                  <a:pt x="551637" y="192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1" name="フリーフォーム 1190">
            <a:extLst>
              <a:ext uri="{FF2B5EF4-FFF2-40B4-BE49-F238E27FC236}">
                <a16:creationId xmlns:a16="http://schemas.microsoft.com/office/drawing/2014/main" id="{FB9420E4-E5BF-0197-350D-5C4E33A255AF}"/>
              </a:ext>
            </a:extLst>
          </p:cNvPr>
          <p:cNvSpPr/>
          <p:nvPr/>
        </p:nvSpPr>
        <p:spPr>
          <a:xfrm>
            <a:off x="6284600" y="2913451"/>
            <a:ext cx="2029040" cy="4381469"/>
          </a:xfrm>
          <a:custGeom>
            <a:avLst/>
            <a:gdLst>
              <a:gd name="connsiteX0" fmla="*/ 21932 w 2029040"/>
              <a:gd name="connsiteY0" fmla="*/ 46565 h 4381469"/>
              <a:gd name="connsiteX1" fmla="*/ 1360538 w 2029040"/>
              <a:gd name="connsiteY1" fmla="*/ 3110277 h 4381469"/>
              <a:gd name="connsiteX2" fmla="*/ 1237990 w 2029040"/>
              <a:gd name="connsiteY2" fmla="*/ 2959448 h 4381469"/>
              <a:gd name="connsiteX3" fmla="*/ 2010988 w 2029040"/>
              <a:gd name="connsiteY3" fmla="*/ 4335761 h 4381469"/>
              <a:gd name="connsiteX4" fmla="*/ 1718757 w 2029040"/>
              <a:gd name="connsiteY4" fmla="*/ 3920982 h 4381469"/>
              <a:gd name="connsiteX5" fmla="*/ 992893 w 2029040"/>
              <a:gd name="connsiteY5" fmla="*/ 2629510 h 4381469"/>
              <a:gd name="connsiteX6" fmla="*/ 1209709 w 2029040"/>
              <a:gd name="connsiteY6" fmla="*/ 2940594 h 4381469"/>
              <a:gd name="connsiteX7" fmla="*/ 1068307 w 2029040"/>
              <a:gd name="connsiteY7" fmla="*/ 2544669 h 4381469"/>
              <a:gd name="connsiteX8" fmla="*/ 634674 w 2029040"/>
              <a:gd name="connsiteY8" fmla="*/ 1451159 h 4381469"/>
              <a:gd name="connsiteX9" fmla="*/ 681808 w 2029040"/>
              <a:gd name="connsiteY9" fmla="*/ 1743390 h 4381469"/>
              <a:gd name="connsiteX10" fmla="*/ 446138 w 2029040"/>
              <a:gd name="connsiteY10" fmla="*/ 1064660 h 4381469"/>
              <a:gd name="connsiteX11" fmla="*/ 521553 w 2029040"/>
              <a:gd name="connsiteY11" fmla="*/ 1243770 h 4381469"/>
              <a:gd name="connsiteX12" fmla="*/ 21932 w 2029040"/>
              <a:gd name="connsiteY12" fmla="*/ 46565 h 438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9040" h="4381469">
                <a:moveTo>
                  <a:pt x="21932" y="46565"/>
                </a:moveTo>
                <a:cubicBezTo>
                  <a:pt x="161763" y="357650"/>
                  <a:pt x="1157862" y="2624797"/>
                  <a:pt x="1360538" y="3110277"/>
                </a:cubicBezTo>
                <a:cubicBezTo>
                  <a:pt x="1563214" y="3595757"/>
                  <a:pt x="1129582" y="2755201"/>
                  <a:pt x="1237990" y="2959448"/>
                </a:cubicBezTo>
                <a:cubicBezTo>
                  <a:pt x="1346398" y="3163695"/>
                  <a:pt x="1930860" y="4175505"/>
                  <a:pt x="2010988" y="4335761"/>
                </a:cubicBezTo>
                <a:cubicBezTo>
                  <a:pt x="2091116" y="4496017"/>
                  <a:pt x="1888439" y="4205357"/>
                  <a:pt x="1718757" y="3920982"/>
                </a:cubicBezTo>
                <a:cubicBezTo>
                  <a:pt x="1549075" y="3636607"/>
                  <a:pt x="1077734" y="2792908"/>
                  <a:pt x="992893" y="2629510"/>
                </a:cubicBezTo>
                <a:cubicBezTo>
                  <a:pt x="908052" y="2466112"/>
                  <a:pt x="1197140" y="2954734"/>
                  <a:pt x="1209709" y="2940594"/>
                </a:cubicBezTo>
                <a:cubicBezTo>
                  <a:pt x="1222278" y="2926454"/>
                  <a:pt x="1164146" y="2792908"/>
                  <a:pt x="1068307" y="2544669"/>
                </a:cubicBezTo>
                <a:cubicBezTo>
                  <a:pt x="972468" y="2296430"/>
                  <a:pt x="699091" y="1584706"/>
                  <a:pt x="634674" y="1451159"/>
                </a:cubicBezTo>
                <a:cubicBezTo>
                  <a:pt x="570258" y="1317613"/>
                  <a:pt x="713231" y="1807806"/>
                  <a:pt x="681808" y="1743390"/>
                </a:cubicBezTo>
                <a:cubicBezTo>
                  <a:pt x="650385" y="1678974"/>
                  <a:pt x="472847" y="1147930"/>
                  <a:pt x="446138" y="1064660"/>
                </a:cubicBezTo>
                <a:cubicBezTo>
                  <a:pt x="419429" y="981390"/>
                  <a:pt x="589112" y="1408739"/>
                  <a:pt x="521553" y="1243770"/>
                </a:cubicBezTo>
                <a:cubicBezTo>
                  <a:pt x="453994" y="1078801"/>
                  <a:pt x="-117899" y="-264520"/>
                  <a:pt x="21932" y="465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2" name="フリーフォーム 1191">
            <a:extLst>
              <a:ext uri="{FF2B5EF4-FFF2-40B4-BE49-F238E27FC236}">
                <a16:creationId xmlns:a16="http://schemas.microsoft.com/office/drawing/2014/main" id="{1954F046-4FDA-82A2-EDAF-F82ADE0D4581}"/>
              </a:ext>
            </a:extLst>
          </p:cNvPr>
          <p:cNvSpPr/>
          <p:nvPr/>
        </p:nvSpPr>
        <p:spPr>
          <a:xfrm>
            <a:off x="6369434" y="6353548"/>
            <a:ext cx="1672350" cy="2833623"/>
          </a:xfrm>
          <a:custGeom>
            <a:avLst/>
            <a:gdLst>
              <a:gd name="connsiteX0" fmla="*/ 804364 w 1672350"/>
              <a:gd name="connsiteY0" fmla="*/ 118 h 2833623"/>
              <a:gd name="connsiteX1" fmla="*/ 116207 w 1672350"/>
              <a:gd name="connsiteY1" fmla="*/ 1385858 h 2833623"/>
              <a:gd name="connsiteX2" fmla="*/ 342451 w 1672350"/>
              <a:gd name="connsiteY2" fmla="*/ 2168283 h 2833623"/>
              <a:gd name="connsiteX3" fmla="*/ 97354 w 1672350"/>
              <a:gd name="connsiteY3" fmla="*/ 2064588 h 2833623"/>
              <a:gd name="connsiteX4" fmla="*/ 634681 w 1672350"/>
              <a:gd name="connsiteY4" fmla="*/ 2620770 h 2833623"/>
              <a:gd name="connsiteX5" fmla="*/ 474426 w 1672350"/>
              <a:gd name="connsiteY5" fmla="*/ 2573636 h 2833623"/>
              <a:gd name="connsiteX6" fmla="*/ 1011754 w 1672350"/>
              <a:gd name="connsiteY6" fmla="*/ 2790452 h 2833623"/>
              <a:gd name="connsiteX7" fmla="*/ 1671630 w 1672350"/>
              <a:gd name="connsiteY7" fmla="*/ 2545355 h 2833623"/>
              <a:gd name="connsiteX8" fmla="*/ 1134302 w 1672350"/>
              <a:gd name="connsiteY8" fmla="*/ 2818732 h 2833623"/>
              <a:gd name="connsiteX9" fmla="*/ 842071 w 1672350"/>
              <a:gd name="connsiteY9" fmla="*/ 2743318 h 2833623"/>
              <a:gd name="connsiteX10" fmla="*/ 219902 w 1672350"/>
              <a:gd name="connsiteY10" fmla="*/ 2290831 h 2833623"/>
              <a:gd name="connsiteX11" fmla="*/ 295317 w 1672350"/>
              <a:gd name="connsiteY11" fmla="*/ 2262551 h 2833623"/>
              <a:gd name="connsiteX12" fmla="*/ 135061 w 1672350"/>
              <a:gd name="connsiteY12" fmla="*/ 1960893 h 2833623"/>
              <a:gd name="connsiteX13" fmla="*/ 125634 w 1672350"/>
              <a:gd name="connsiteY13" fmla="*/ 1385858 h 2833623"/>
              <a:gd name="connsiteX14" fmla="*/ 59646 w 1672350"/>
              <a:gd name="connsiteY14" fmla="*/ 1385858 h 2833623"/>
              <a:gd name="connsiteX15" fmla="*/ 389585 w 1672350"/>
              <a:gd name="connsiteY15" fmla="*/ 603433 h 2833623"/>
              <a:gd name="connsiteX16" fmla="*/ 295317 w 1672350"/>
              <a:gd name="connsiteY16" fmla="*/ 763689 h 2833623"/>
              <a:gd name="connsiteX17" fmla="*/ 512133 w 1672350"/>
              <a:gd name="connsiteY17" fmla="*/ 377190 h 2833623"/>
              <a:gd name="connsiteX18" fmla="*/ 3086 w 1672350"/>
              <a:gd name="connsiteY18" fmla="*/ 1301017 h 2833623"/>
              <a:gd name="connsiteX19" fmla="*/ 804364 w 1672350"/>
              <a:gd name="connsiteY19" fmla="*/ 118 h 283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72350" h="2833623">
                <a:moveTo>
                  <a:pt x="804364" y="118"/>
                </a:moveTo>
                <a:cubicBezTo>
                  <a:pt x="823218" y="14258"/>
                  <a:pt x="193192" y="1024497"/>
                  <a:pt x="116207" y="1385858"/>
                </a:cubicBezTo>
                <a:cubicBezTo>
                  <a:pt x="39222" y="1747219"/>
                  <a:pt x="345593" y="2055161"/>
                  <a:pt x="342451" y="2168283"/>
                </a:cubicBezTo>
                <a:cubicBezTo>
                  <a:pt x="339309" y="2281405"/>
                  <a:pt x="48649" y="1989174"/>
                  <a:pt x="97354" y="2064588"/>
                </a:cubicBezTo>
                <a:cubicBezTo>
                  <a:pt x="146059" y="2140003"/>
                  <a:pt x="571836" y="2535929"/>
                  <a:pt x="634681" y="2620770"/>
                </a:cubicBezTo>
                <a:cubicBezTo>
                  <a:pt x="697526" y="2705611"/>
                  <a:pt x="411580" y="2545356"/>
                  <a:pt x="474426" y="2573636"/>
                </a:cubicBezTo>
                <a:cubicBezTo>
                  <a:pt x="537271" y="2601916"/>
                  <a:pt x="812220" y="2795166"/>
                  <a:pt x="1011754" y="2790452"/>
                </a:cubicBezTo>
                <a:cubicBezTo>
                  <a:pt x="1211288" y="2785739"/>
                  <a:pt x="1651205" y="2540642"/>
                  <a:pt x="1671630" y="2545355"/>
                </a:cubicBezTo>
                <a:cubicBezTo>
                  <a:pt x="1692055" y="2550068"/>
                  <a:pt x="1272562" y="2785738"/>
                  <a:pt x="1134302" y="2818732"/>
                </a:cubicBezTo>
                <a:cubicBezTo>
                  <a:pt x="996042" y="2851726"/>
                  <a:pt x="994471" y="2831301"/>
                  <a:pt x="842071" y="2743318"/>
                </a:cubicBezTo>
                <a:cubicBezTo>
                  <a:pt x="689671" y="2655335"/>
                  <a:pt x="311028" y="2370959"/>
                  <a:pt x="219902" y="2290831"/>
                </a:cubicBezTo>
                <a:cubicBezTo>
                  <a:pt x="128776" y="2210703"/>
                  <a:pt x="309457" y="2317541"/>
                  <a:pt x="295317" y="2262551"/>
                </a:cubicBezTo>
                <a:cubicBezTo>
                  <a:pt x="281177" y="2207561"/>
                  <a:pt x="163341" y="2107008"/>
                  <a:pt x="135061" y="1960893"/>
                </a:cubicBezTo>
                <a:cubicBezTo>
                  <a:pt x="106781" y="1814778"/>
                  <a:pt x="138203" y="1481697"/>
                  <a:pt x="125634" y="1385858"/>
                </a:cubicBezTo>
                <a:cubicBezTo>
                  <a:pt x="113065" y="1290019"/>
                  <a:pt x="15654" y="1516262"/>
                  <a:pt x="59646" y="1385858"/>
                </a:cubicBezTo>
                <a:cubicBezTo>
                  <a:pt x="103638" y="1255454"/>
                  <a:pt x="350307" y="707128"/>
                  <a:pt x="389585" y="603433"/>
                </a:cubicBezTo>
                <a:cubicBezTo>
                  <a:pt x="428863" y="499738"/>
                  <a:pt x="274892" y="801396"/>
                  <a:pt x="295317" y="763689"/>
                </a:cubicBezTo>
                <a:cubicBezTo>
                  <a:pt x="315742" y="725982"/>
                  <a:pt x="560838" y="287635"/>
                  <a:pt x="512133" y="377190"/>
                </a:cubicBezTo>
                <a:cubicBezTo>
                  <a:pt x="463428" y="466745"/>
                  <a:pt x="-44048" y="1360720"/>
                  <a:pt x="3086" y="1301017"/>
                </a:cubicBezTo>
                <a:cubicBezTo>
                  <a:pt x="50220" y="1241314"/>
                  <a:pt x="785510" y="-14022"/>
                  <a:pt x="804364" y="1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3" name="フリーフォーム 1192">
            <a:extLst>
              <a:ext uri="{FF2B5EF4-FFF2-40B4-BE49-F238E27FC236}">
                <a16:creationId xmlns:a16="http://schemas.microsoft.com/office/drawing/2014/main" id="{00FA3582-E5BD-7F08-9E7C-49A84F5900C8}"/>
              </a:ext>
            </a:extLst>
          </p:cNvPr>
          <p:cNvSpPr/>
          <p:nvPr/>
        </p:nvSpPr>
        <p:spPr>
          <a:xfrm>
            <a:off x="1818602" y="5741898"/>
            <a:ext cx="1919286" cy="3913628"/>
          </a:xfrm>
          <a:custGeom>
            <a:avLst/>
            <a:gdLst>
              <a:gd name="connsiteX0" fmla="*/ 1169695 w 1919286"/>
              <a:gd name="connsiteY0" fmla="*/ 83867 h 3913628"/>
              <a:gd name="connsiteX1" fmla="*/ 1188549 w 1919286"/>
              <a:gd name="connsiteY1" fmla="*/ 149855 h 3913628"/>
              <a:gd name="connsiteX2" fmla="*/ 1895559 w 1919286"/>
              <a:gd name="connsiteY2" fmla="*/ 1912667 h 3913628"/>
              <a:gd name="connsiteX3" fmla="*/ 1518487 w 1919286"/>
              <a:gd name="connsiteY3" fmla="*/ 3034457 h 3913628"/>
              <a:gd name="connsiteX4" fmla="*/ 1622182 w 1919286"/>
              <a:gd name="connsiteY4" fmla="*/ 2817640 h 3913628"/>
              <a:gd name="connsiteX5" fmla="*/ 1254536 w 1919286"/>
              <a:gd name="connsiteY5" fmla="*/ 3741467 h 3913628"/>
              <a:gd name="connsiteX6" fmla="*/ 1160268 w 1919286"/>
              <a:gd name="connsiteY6" fmla="*/ 3911149 h 3913628"/>
              <a:gd name="connsiteX7" fmla="*/ 1169695 w 1919286"/>
              <a:gd name="connsiteY7" fmla="*/ 3845162 h 3913628"/>
              <a:gd name="connsiteX8" fmla="*/ 924598 w 1919286"/>
              <a:gd name="connsiteY8" fmla="*/ 3882869 h 3913628"/>
              <a:gd name="connsiteX9" fmla="*/ 771 w 1919286"/>
              <a:gd name="connsiteY9" fmla="*/ 3703760 h 3913628"/>
              <a:gd name="connsiteX10" fmla="*/ 1094280 w 1919286"/>
              <a:gd name="connsiteY10" fmla="*/ 3854589 h 3913628"/>
              <a:gd name="connsiteX11" fmla="*/ 1395938 w 1919286"/>
              <a:gd name="connsiteY11" fmla="*/ 3901723 h 3913628"/>
              <a:gd name="connsiteX12" fmla="*/ 1301670 w 1919286"/>
              <a:gd name="connsiteY12" fmla="*/ 3816881 h 3913628"/>
              <a:gd name="connsiteX13" fmla="*/ 1565621 w 1919286"/>
              <a:gd name="connsiteY13" fmla="*/ 3100444 h 3913628"/>
              <a:gd name="connsiteX14" fmla="*/ 1895559 w 1919286"/>
              <a:gd name="connsiteY14" fmla="*/ 1988081 h 3913628"/>
              <a:gd name="connsiteX15" fmla="*/ 1697596 w 1919286"/>
              <a:gd name="connsiteY15" fmla="*/ 2468848 h 3913628"/>
              <a:gd name="connsiteX16" fmla="*/ 1867278 w 1919286"/>
              <a:gd name="connsiteY16" fmla="*/ 1846679 h 3913628"/>
              <a:gd name="connsiteX17" fmla="*/ 1829571 w 1919286"/>
              <a:gd name="connsiteY17" fmla="*/ 1592156 h 3913628"/>
              <a:gd name="connsiteX18" fmla="*/ 896318 w 1919286"/>
              <a:gd name="connsiteY18" fmla="*/ 310110 h 3913628"/>
              <a:gd name="connsiteX19" fmla="*/ 1527913 w 1919286"/>
              <a:gd name="connsiteY19" fmla="*/ 1073681 h 3913628"/>
              <a:gd name="connsiteX20" fmla="*/ 1367658 w 1919286"/>
              <a:gd name="connsiteY20" fmla="*/ 602341 h 3913628"/>
              <a:gd name="connsiteX21" fmla="*/ 1141414 w 1919286"/>
              <a:gd name="connsiteY21" fmla="*/ 36733 h 3913628"/>
              <a:gd name="connsiteX22" fmla="*/ 1169695 w 1919286"/>
              <a:gd name="connsiteY22" fmla="*/ 83867 h 391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19286" h="3913628">
                <a:moveTo>
                  <a:pt x="1169695" y="83867"/>
                </a:moveTo>
                <a:cubicBezTo>
                  <a:pt x="1177551" y="102721"/>
                  <a:pt x="1067572" y="-154945"/>
                  <a:pt x="1188549" y="149855"/>
                </a:cubicBezTo>
                <a:cubicBezTo>
                  <a:pt x="1309526" y="454655"/>
                  <a:pt x="1840569" y="1431900"/>
                  <a:pt x="1895559" y="1912667"/>
                </a:cubicBezTo>
                <a:cubicBezTo>
                  <a:pt x="1950549" y="2393434"/>
                  <a:pt x="1564050" y="2883628"/>
                  <a:pt x="1518487" y="3034457"/>
                </a:cubicBezTo>
                <a:cubicBezTo>
                  <a:pt x="1472924" y="3185286"/>
                  <a:pt x="1666174" y="2699805"/>
                  <a:pt x="1622182" y="2817640"/>
                </a:cubicBezTo>
                <a:cubicBezTo>
                  <a:pt x="1578190" y="2935475"/>
                  <a:pt x="1331522" y="3559216"/>
                  <a:pt x="1254536" y="3741467"/>
                </a:cubicBezTo>
                <a:cubicBezTo>
                  <a:pt x="1177550" y="3923718"/>
                  <a:pt x="1174408" y="3893867"/>
                  <a:pt x="1160268" y="3911149"/>
                </a:cubicBezTo>
                <a:cubicBezTo>
                  <a:pt x="1146128" y="3928432"/>
                  <a:pt x="1208973" y="3849875"/>
                  <a:pt x="1169695" y="3845162"/>
                </a:cubicBezTo>
                <a:cubicBezTo>
                  <a:pt x="1130417" y="3840449"/>
                  <a:pt x="1119419" y="3906436"/>
                  <a:pt x="924598" y="3882869"/>
                </a:cubicBezTo>
                <a:cubicBezTo>
                  <a:pt x="729777" y="3859302"/>
                  <a:pt x="-27509" y="3708473"/>
                  <a:pt x="771" y="3703760"/>
                </a:cubicBezTo>
                <a:cubicBezTo>
                  <a:pt x="29051" y="3699047"/>
                  <a:pt x="861752" y="3821595"/>
                  <a:pt x="1094280" y="3854589"/>
                </a:cubicBezTo>
                <a:cubicBezTo>
                  <a:pt x="1326808" y="3887583"/>
                  <a:pt x="1361373" y="3908008"/>
                  <a:pt x="1395938" y="3901723"/>
                </a:cubicBezTo>
                <a:cubicBezTo>
                  <a:pt x="1430503" y="3895438"/>
                  <a:pt x="1273390" y="3950428"/>
                  <a:pt x="1301670" y="3816881"/>
                </a:cubicBezTo>
                <a:cubicBezTo>
                  <a:pt x="1329951" y="3683335"/>
                  <a:pt x="1466640" y="3405244"/>
                  <a:pt x="1565621" y="3100444"/>
                </a:cubicBezTo>
                <a:cubicBezTo>
                  <a:pt x="1664603" y="2795644"/>
                  <a:pt x="1873563" y="2093347"/>
                  <a:pt x="1895559" y="1988081"/>
                </a:cubicBezTo>
                <a:cubicBezTo>
                  <a:pt x="1917555" y="1882815"/>
                  <a:pt x="1702309" y="2492415"/>
                  <a:pt x="1697596" y="2468848"/>
                </a:cubicBezTo>
                <a:cubicBezTo>
                  <a:pt x="1692883" y="2445281"/>
                  <a:pt x="1845282" y="1992794"/>
                  <a:pt x="1867278" y="1846679"/>
                </a:cubicBezTo>
                <a:cubicBezTo>
                  <a:pt x="1889274" y="1700564"/>
                  <a:pt x="1991398" y="1848251"/>
                  <a:pt x="1829571" y="1592156"/>
                </a:cubicBezTo>
                <a:cubicBezTo>
                  <a:pt x="1667744" y="1336061"/>
                  <a:pt x="946594" y="396522"/>
                  <a:pt x="896318" y="310110"/>
                </a:cubicBezTo>
                <a:cubicBezTo>
                  <a:pt x="846042" y="223698"/>
                  <a:pt x="1449356" y="1024976"/>
                  <a:pt x="1527913" y="1073681"/>
                </a:cubicBezTo>
                <a:cubicBezTo>
                  <a:pt x="1606470" y="1122386"/>
                  <a:pt x="1432074" y="775166"/>
                  <a:pt x="1367658" y="602341"/>
                </a:cubicBezTo>
                <a:cubicBezTo>
                  <a:pt x="1303242" y="429516"/>
                  <a:pt x="1177550" y="124717"/>
                  <a:pt x="1141414" y="36733"/>
                </a:cubicBezTo>
                <a:cubicBezTo>
                  <a:pt x="1105278" y="-51251"/>
                  <a:pt x="1161839" y="65013"/>
                  <a:pt x="1169695" y="8386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4" name="フリーフォーム 1193">
            <a:extLst>
              <a:ext uri="{FF2B5EF4-FFF2-40B4-BE49-F238E27FC236}">
                <a16:creationId xmlns:a16="http://schemas.microsoft.com/office/drawing/2014/main" id="{F1C1C8D3-EAFB-8081-8FAF-BCC6F3EBD370}"/>
              </a:ext>
            </a:extLst>
          </p:cNvPr>
          <p:cNvSpPr/>
          <p:nvPr/>
        </p:nvSpPr>
        <p:spPr>
          <a:xfrm>
            <a:off x="6794036" y="6149469"/>
            <a:ext cx="846351" cy="3893564"/>
          </a:xfrm>
          <a:custGeom>
            <a:avLst/>
            <a:gdLst>
              <a:gd name="connsiteX0" fmla="*/ 370335 w 846351"/>
              <a:gd name="connsiteY0" fmla="*/ 656684 h 3893564"/>
              <a:gd name="connsiteX1" fmla="*/ 728554 w 846351"/>
              <a:gd name="connsiteY1" fmla="*/ 1203438 h 3893564"/>
              <a:gd name="connsiteX2" fmla="*/ 671993 w 846351"/>
              <a:gd name="connsiteY2" fmla="*/ 2042424 h 3893564"/>
              <a:gd name="connsiteX3" fmla="*/ 728554 w 846351"/>
              <a:gd name="connsiteY3" fmla="*/ 1806754 h 3893564"/>
              <a:gd name="connsiteX4" fmla="*/ 671993 w 846351"/>
              <a:gd name="connsiteY4" fmla="*/ 2136692 h 3893564"/>
              <a:gd name="connsiteX5" fmla="*/ 747407 w 846351"/>
              <a:gd name="connsiteY5" fmla="*/ 1910449 h 3893564"/>
              <a:gd name="connsiteX6" fmla="*/ 30970 w 846351"/>
              <a:gd name="connsiteY6" fmla="*/ 3824090 h 3893564"/>
              <a:gd name="connsiteX7" fmla="*/ 181799 w 846351"/>
              <a:gd name="connsiteY7" fmla="*/ 3343323 h 3893564"/>
              <a:gd name="connsiteX8" fmla="*/ 653139 w 846351"/>
              <a:gd name="connsiteY8" fmla="*/ 2089558 h 3893564"/>
              <a:gd name="connsiteX9" fmla="*/ 530591 w 846351"/>
              <a:gd name="connsiteY9" fmla="*/ 2315801 h 3893564"/>
              <a:gd name="connsiteX10" fmla="*/ 766261 w 846351"/>
              <a:gd name="connsiteY10" fmla="*/ 911207 h 3893564"/>
              <a:gd name="connsiteX11" fmla="*/ 747407 w 846351"/>
              <a:gd name="connsiteY11" fmla="*/ 1024329 h 3893564"/>
              <a:gd name="connsiteX12" fmla="*/ 653139 w 846351"/>
              <a:gd name="connsiteY12" fmla="*/ 713244 h 3893564"/>
              <a:gd name="connsiteX13" fmla="*/ 653139 w 846351"/>
              <a:gd name="connsiteY13" fmla="*/ 392733 h 3893564"/>
              <a:gd name="connsiteX14" fmla="*/ 351482 w 846351"/>
              <a:gd name="connsiteY14" fmla="*/ 6234 h 3893564"/>
              <a:gd name="connsiteX15" fmla="*/ 747407 w 846351"/>
              <a:gd name="connsiteY15" fmla="*/ 722671 h 3893564"/>
              <a:gd name="connsiteX16" fmla="*/ 822822 w 846351"/>
              <a:gd name="connsiteY16" fmla="*/ 1128024 h 3893564"/>
              <a:gd name="connsiteX17" fmla="*/ 370335 w 846351"/>
              <a:gd name="connsiteY17" fmla="*/ 656684 h 389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46351" h="3893564">
                <a:moveTo>
                  <a:pt x="370335" y="656684"/>
                </a:moveTo>
                <a:cubicBezTo>
                  <a:pt x="354624" y="669253"/>
                  <a:pt x="678278" y="972481"/>
                  <a:pt x="728554" y="1203438"/>
                </a:cubicBezTo>
                <a:cubicBezTo>
                  <a:pt x="778830" y="1434395"/>
                  <a:pt x="671993" y="1941871"/>
                  <a:pt x="671993" y="2042424"/>
                </a:cubicBezTo>
                <a:cubicBezTo>
                  <a:pt x="671993" y="2142977"/>
                  <a:pt x="728554" y="1791043"/>
                  <a:pt x="728554" y="1806754"/>
                </a:cubicBezTo>
                <a:cubicBezTo>
                  <a:pt x="728554" y="1822465"/>
                  <a:pt x="668851" y="2119409"/>
                  <a:pt x="671993" y="2136692"/>
                </a:cubicBezTo>
                <a:cubicBezTo>
                  <a:pt x="675135" y="2153975"/>
                  <a:pt x="854244" y="1629216"/>
                  <a:pt x="747407" y="1910449"/>
                </a:cubicBezTo>
                <a:cubicBezTo>
                  <a:pt x="640570" y="2191682"/>
                  <a:pt x="125238" y="3585278"/>
                  <a:pt x="30970" y="3824090"/>
                </a:cubicBezTo>
                <a:cubicBezTo>
                  <a:pt x="-63298" y="4062902"/>
                  <a:pt x="78104" y="3632412"/>
                  <a:pt x="181799" y="3343323"/>
                </a:cubicBezTo>
                <a:cubicBezTo>
                  <a:pt x="285494" y="3054234"/>
                  <a:pt x="595007" y="2260812"/>
                  <a:pt x="653139" y="2089558"/>
                </a:cubicBezTo>
                <a:cubicBezTo>
                  <a:pt x="711271" y="1918304"/>
                  <a:pt x="511737" y="2512193"/>
                  <a:pt x="530591" y="2315801"/>
                </a:cubicBezTo>
                <a:cubicBezTo>
                  <a:pt x="549445" y="2119409"/>
                  <a:pt x="730125" y="1126452"/>
                  <a:pt x="766261" y="911207"/>
                </a:cubicBezTo>
                <a:cubicBezTo>
                  <a:pt x="802397" y="695962"/>
                  <a:pt x="766261" y="1057323"/>
                  <a:pt x="747407" y="1024329"/>
                </a:cubicBezTo>
                <a:cubicBezTo>
                  <a:pt x="728553" y="991335"/>
                  <a:pt x="668850" y="818510"/>
                  <a:pt x="653139" y="713244"/>
                </a:cubicBezTo>
                <a:cubicBezTo>
                  <a:pt x="637428" y="607978"/>
                  <a:pt x="703415" y="510568"/>
                  <a:pt x="653139" y="392733"/>
                </a:cubicBezTo>
                <a:cubicBezTo>
                  <a:pt x="602863" y="274898"/>
                  <a:pt x="335771" y="-48756"/>
                  <a:pt x="351482" y="6234"/>
                </a:cubicBezTo>
                <a:cubicBezTo>
                  <a:pt x="367193" y="61224"/>
                  <a:pt x="668850" y="535706"/>
                  <a:pt x="747407" y="722671"/>
                </a:cubicBezTo>
                <a:cubicBezTo>
                  <a:pt x="825964" y="909636"/>
                  <a:pt x="879383" y="1134309"/>
                  <a:pt x="822822" y="1128024"/>
                </a:cubicBezTo>
                <a:cubicBezTo>
                  <a:pt x="766261" y="1121740"/>
                  <a:pt x="386046" y="644115"/>
                  <a:pt x="370335" y="6566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5" name="フリーフォーム 1194">
            <a:extLst>
              <a:ext uri="{FF2B5EF4-FFF2-40B4-BE49-F238E27FC236}">
                <a16:creationId xmlns:a16="http://schemas.microsoft.com/office/drawing/2014/main" id="{E5283E2E-90A0-9611-4AF9-0351F4AEF0B6}"/>
              </a:ext>
            </a:extLst>
          </p:cNvPr>
          <p:cNvSpPr/>
          <p:nvPr/>
        </p:nvSpPr>
        <p:spPr>
          <a:xfrm>
            <a:off x="1083939" y="6608172"/>
            <a:ext cx="2180035" cy="1612276"/>
          </a:xfrm>
          <a:custGeom>
            <a:avLst/>
            <a:gdLst>
              <a:gd name="connsiteX0" fmla="*/ 1678115 w 2180035"/>
              <a:gd name="connsiteY0" fmla="*/ 18 h 1612276"/>
              <a:gd name="connsiteX1" fmla="*/ 1998626 w 2180035"/>
              <a:gd name="connsiteY1" fmla="*/ 593906 h 1612276"/>
              <a:gd name="connsiteX2" fmla="*/ 1480152 w 2180035"/>
              <a:gd name="connsiteY2" fmla="*/ 1168941 h 1612276"/>
              <a:gd name="connsiteX3" fmla="*/ 1866651 w 2180035"/>
              <a:gd name="connsiteY3" fmla="*/ 1093527 h 1612276"/>
              <a:gd name="connsiteX4" fmla="*/ 1367030 w 2180035"/>
              <a:gd name="connsiteY4" fmla="*/ 1414038 h 1612276"/>
              <a:gd name="connsiteX5" fmla="*/ 1065372 w 2180035"/>
              <a:gd name="connsiteY5" fmla="*/ 1404612 h 1612276"/>
              <a:gd name="connsiteX6" fmla="*/ 207533 w 2180035"/>
              <a:gd name="connsiteY6" fmla="*/ 1008686 h 1612276"/>
              <a:gd name="connsiteX7" fmla="*/ 952251 w 2180035"/>
              <a:gd name="connsiteY7" fmla="*/ 1366904 h 1612276"/>
              <a:gd name="connsiteX8" fmla="*/ 1348176 w 2180035"/>
              <a:gd name="connsiteY8" fmla="*/ 1564867 h 1612276"/>
              <a:gd name="connsiteX9" fmla="*/ 1055946 w 2180035"/>
              <a:gd name="connsiteY9" fmla="*/ 1602574 h 1612276"/>
              <a:gd name="connsiteX10" fmla="*/ 66131 w 2180035"/>
              <a:gd name="connsiteY10" fmla="*/ 1423465 h 1612276"/>
              <a:gd name="connsiteX11" fmla="*/ 1367030 w 2180035"/>
              <a:gd name="connsiteY11" fmla="*/ 1546014 h 1612276"/>
              <a:gd name="connsiteX12" fmla="*/ 143 w 2180035"/>
              <a:gd name="connsiteY12" fmla="*/ 1527160 h 1612276"/>
              <a:gd name="connsiteX13" fmla="*/ 1282189 w 2180035"/>
              <a:gd name="connsiteY13" fmla="*/ 1574294 h 1612276"/>
              <a:gd name="connsiteX14" fmla="*/ 1555566 w 2180035"/>
              <a:gd name="connsiteY14" fmla="*/ 1291490 h 1612276"/>
              <a:gd name="connsiteX15" fmla="*/ 1923212 w 2180035"/>
              <a:gd name="connsiteY15" fmla="*/ 867284 h 1612276"/>
              <a:gd name="connsiteX16" fmla="*/ 1866651 w 2180035"/>
              <a:gd name="connsiteY16" fmla="*/ 641040 h 1612276"/>
              <a:gd name="connsiteX17" fmla="*/ 2177735 w 2180035"/>
              <a:gd name="connsiteY17" fmla="*/ 612760 h 1612276"/>
              <a:gd name="connsiteX18" fmla="*/ 1678115 w 2180035"/>
              <a:gd name="connsiteY18" fmla="*/ 18 h 16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80035" h="1612276">
                <a:moveTo>
                  <a:pt x="1678115" y="18"/>
                </a:moveTo>
                <a:cubicBezTo>
                  <a:pt x="1648263" y="-3124"/>
                  <a:pt x="2031620" y="399086"/>
                  <a:pt x="1998626" y="593906"/>
                </a:cubicBezTo>
                <a:cubicBezTo>
                  <a:pt x="1965632" y="788726"/>
                  <a:pt x="1502148" y="1085671"/>
                  <a:pt x="1480152" y="1168941"/>
                </a:cubicBezTo>
                <a:cubicBezTo>
                  <a:pt x="1458156" y="1252211"/>
                  <a:pt x="1885505" y="1052678"/>
                  <a:pt x="1866651" y="1093527"/>
                </a:cubicBezTo>
                <a:cubicBezTo>
                  <a:pt x="1847797" y="1134376"/>
                  <a:pt x="1500576" y="1362191"/>
                  <a:pt x="1367030" y="1414038"/>
                </a:cubicBezTo>
                <a:cubicBezTo>
                  <a:pt x="1233484" y="1465885"/>
                  <a:pt x="1258622" y="1472171"/>
                  <a:pt x="1065372" y="1404612"/>
                </a:cubicBezTo>
                <a:cubicBezTo>
                  <a:pt x="872122" y="1337053"/>
                  <a:pt x="226386" y="1014971"/>
                  <a:pt x="207533" y="1008686"/>
                </a:cubicBezTo>
                <a:cubicBezTo>
                  <a:pt x="188679" y="1002401"/>
                  <a:pt x="762144" y="1274207"/>
                  <a:pt x="952251" y="1366904"/>
                </a:cubicBezTo>
                <a:cubicBezTo>
                  <a:pt x="1142358" y="1459601"/>
                  <a:pt x="1330894" y="1525589"/>
                  <a:pt x="1348176" y="1564867"/>
                </a:cubicBezTo>
                <a:cubicBezTo>
                  <a:pt x="1365458" y="1604145"/>
                  <a:pt x="1269620" y="1626141"/>
                  <a:pt x="1055946" y="1602574"/>
                </a:cubicBezTo>
                <a:cubicBezTo>
                  <a:pt x="842272" y="1579007"/>
                  <a:pt x="14284" y="1432892"/>
                  <a:pt x="66131" y="1423465"/>
                </a:cubicBezTo>
                <a:cubicBezTo>
                  <a:pt x="117978" y="1414038"/>
                  <a:pt x="1378028" y="1528732"/>
                  <a:pt x="1367030" y="1546014"/>
                </a:cubicBezTo>
                <a:cubicBezTo>
                  <a:pt x="1356032" y="1563297"/>
                  <a:pt x="14283" y="1522447"/>
                  <a:pt x="143" y="1527160"/>
                </a:cubicBezTo>
                <a:cubicBezTo>
                  <a:pt x="-13997" y="1531873"/>
                  <a:pt x="1022952" y="1613572"/>
                  <a:pt x="1282189" y="1574294"/>
                </a:cubicBezTo>
                <a:cubicBezTo>
                  <a:pt x="1541426" y="1535016"/>
                  <a:pt x="1448729" y="1409325"/>
                  <a:pt x="1555566" y="1291490"/>
                </a:cubicBezTo>
                <a:cubicBezTo>
                  <a:pt x="1662403" y="1173655"/>
                  <a:pt x="1871365" y="975692"/>
                  <a:pt x="1923212" y="867284"/>
                </a:cubicBezTo>
                <a:cubicBezTo>
                  <a:pt x="1975060" y="758876"/>
                  <a:pt x="1824231" y="683461"/>
                  <a:pt x="1866651" y="641040"/>
                </a:cubicBezTo>
                <a:cubicBezTo>
                  <a:pt x="1909071" y="598619"/>
                  <a:pt x="2209158" y="716455"/>
                  <a:pt x="2177735" y="612760"/>
                </a:cubicBezTo>
                <a:cubicBezTo>
                  <a:pt x="2146312" y="509065"/>
                  <a:pt x="1707967" y="3160"/>
                  <a:pt x="1678115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6" name="フリーフォーム 1195">
            <a:extLst>
              <a:ext uri="{FF2B5EF4-FFF2-40B4-BE49-F238E27FC236}">
                <a16:creationId xmlns:a16="http://schemas.microsoft.com/office/drawing/2014/main" id="{FB4D8000-EF4B-D64D-B413-BBA8D711F24B}"/>
              </a:ext>
            </a:extLst>
          </p:cNvPr>
          <p:cNvSpPr/>
          <p:nvPr/>
        </p:nvSpPr>
        <p:spPr>
          <a:xfrm>
            <a:off x="1318880" y="7456055"/>
            <a:ext cx="1915253" cy="2096469"/>
          </a:xfrm>
          <a:custGeom>
            <a:avLst/>
            <a:gdLst>
              <a:gd name="connsiteX0" fmla="*/ 1725978 w 1915253"/>
              <a:gd name="connsiteY0" fmla="*/ 179656 h 2096469"/>
              <a:gd name="connsiteX1" fmla="*/ 1857953 w 1915253"/>
              <a:gd name="connsiteY1" fmla="*/ 1235458 h 2096469"/>
              <a:gd name="connsiteX2" fmla="*/ 1084955 w 1915253"/>
              <a:gd name="connsiteY2" fmla="*/ 1621957 h 2096469"/>
              <a:gd name="connsiteX3" fmla="*/ 1452600 w 1915253"/>
              <a:gd name="connsiteY3" fmla="*/ 1489982 h 2096469"/>
              <a:gd name="connsiteX4" fmla="*/ 736163 w 1915253"/>
              <a:gd name="connsiteY4" fmla="*/ 1414568 h 2096469"/>
              <a:gd name="connsiteX5" fmla="*/ 623042 w 1915253"/>
              <a:gd name="connsiteY5" fmla="*/ 1188324 h 2096469"/>
              <a:gd name="connsiteX6" fmla="*/ 873 w 1915253"/>
              <a:gd name="connsiteY6" fmla="*/ 745265 h 2096469"/>
              <a:gd name="connsiteX7" fmla="*/ 773871 w 1915253"/>
              <a:gd name="connsiteY7" fmla="*/ 1405141 h 2096469"/>
              <a:gd name="connsiteX8" fmla="*/ 1188650 w 1915253"/>
              <a:gd name="connsiteY8" fmla="*/ 2027310 h 2096469"/>
              <a:gd name="connsiteX9" fmla="*/ 1198077 w 1915253"/>
              <a:gd name="connsiteY9" fmla="*/ 2036737 h 2096469"/>
              <a:gd name="connsiteX10" fmla="*/ 1037821 w 1915253"/>
              <a:gd name="connsiteY10" fmla="*/ 1631384 h 2096469"/>
              <a:gd name="connsiteX11" fmla="*/ 1301772 w 1915253"/>
              <a:gd name="connsiteY11" fmla="*/ 1320300 h 2096469"/>
              <a:gd name="connsiteX12" fmla="*/ 1744831 w 1915253"/>
              <a:gd name="connsiteY12" fmla="*/ 547 h 2096469"/>
              <a:gd name="connsiteX13" fmla="*/ 1188650 w 1915253"/>
              <a:gd name="connsiteY13" fmla="*/ 1489982 h 2096469"/>
              <a:gd name="connsiteX14" fmla="*/ 1631710 w 1915253"/>
              <a:gd name="connsiteY14" fmla="*/ 1339153 h 2096469"/>
              <a:gd name="connsiteX15" fmla="*/ 1914514 w 1915253"/>
              <a:gd name="connsiteY15" fmla="*/ 1112910 h 2096469"/>
              <a:gd name="connsiteX16" fmla="*/ 1725978 w 1915253"/>
              <a:gd name="connsiteY16" fmla="*/ 179656 h 209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15253" h="2096469">
                <a:moveTo>
                  <a:pt x="1725978" y="179656"/>
                </a:moveTo>
                <a:cubicBezTo>
                  <a:pt x="1716551" y="200081"/>
                  <a:pt x="1964790" y="995075"/>
                  <a:pt x="1857953" y="1235458"/>
                </a:cubicBezTo>
                <a:cubicBezTo>
                  <a:pt x="1751116" y="1475841"/>
                  <a:pt x="1152514" y="1579536"/>
                  <a:pt x="1084955" y="1621957"/>
                </a:cubicBezTo>
                <a:cubicBezTo>
                  <a:pt x="1017396" y="1664378"/>
                  <a:pt x="1510732" y="1524547"/>
                  <a:pt x="1452600" y="1489982"/>
                </a:cubicBezTo>
                <a:cubicBezTo>
                  <a:pt x="1394468" y="1455417"/>
                  <a:pt x="874423" y="1464844"/>
                  <a:pt x="736163" y="1414568"/>
                </a:cubicBezTo>
                <a:cubicBezTo>
                  <a:pt x="597903" y="1364292"/>
                  <a:pt x="745590" y="1299874"/>
                  <a:pt x="623042" y="1188324"/>
                </a:cubicBezTo>
                <a:cubicBezTo>
                  <a:pt x="500494" y="1076774"/>
                  <a:pt x="-24265" y="709129"/>
                  <a:pt x="873" y="745265"/>
                </a:cubicBezTo>
                <a:cubicBezTo>
                  <a:pt x="26011" y="781401"/>
                  <a:pt x="575908" y="1191467"/>
                  <a:pt x="773871" y="1405141"/>
                </a:cubicBezTo>
                <a:cubicBezTo>
                  <a:pt x="971834" y="1618815"/>
                  <a:pt x="1117949" y="1922044"/>
                  <a:pt x="1188650" y="2027310"/>
                </a:cubicBezTo>
                <a:cubicBezTo>
                  <a:pt x="1259351" y="2132576"/>
                  <a:pt x="1223215" y="2102725"/>
                  <a:pt x="1198077" y="2036737"/>
                </a:cubicBezTo>
                <a:cubicBezTo>
                  <a:pt x="1172939" y="1970749"/>
                  <a:pt x="1020539" y="1750790"/>
                  <a:pt x="1037821" y="1631384"/>
                </a:cubicBezTo>
                <a:cubicBezTo>
                  <a:pt x="1055103" y="1511978"/>
                  <a:pt x="1183937" y="1592106"/>
                  <a:pt x="1301772" y="1320300"/>
                </a:cubicBezTo>
                <a:cubicBezTo>
                  <a:pt x="1419607" y="1048494"/>
                  <a:pt x="1763685" y="-27733"/>
                  <a:pt x="1744831" y="547"/>
                </a:cubicBezTo>
                <a:cubicBezTo>
                  <a:pt x="1725977" y="28827"/>
                  <a:pt x="1207503" y="1266881"/>
                  <a:pt x="1188650" y="1489982"/>
                </a:cubicBezTo>
                <a:cubicBezTo>
                  <a:pt x="1169797" y="1713083"/>
                  <a:pt x="1510733" y="1401998"/>
                  <a:pt x="1631710" y="1339153"/>
                </a:cubicBezTo>
                <a:cubicBezTo>
                  <a:pt x="1752687" y="1276308"/>
                  <a:pt x="1900374" y="1304588"/>
                  <a:pt x="1914514" y="1112910"/>
                </a:cubicBezTo>
                <a:cubicBezTo>
                  <a:pt x="1928654" y="921232"/>
                  <a:pt x="1735405" y="159231"/>
                  <a:pt x="1725978" y="1796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7" name="フリーフォーム 1196">
            <a:extLst>
              <a:ext uri="{FF2B5EF4-FFF2-40B4-BE49-F238E27FC236}">
                <a16:creationId xmlns:a16="http://schemas.microsoft.com/office/drawing/2014/main" id="{C4B038D8-D1E1-D78C-F657-75FEF4720516}"/>
              </a:ext>
            </a:extLst>
          </p:cNvPr>
          <p:cNvSpPr/>
          <p:nvPr/>
        </p:nvSpPr>
        <p:spPr>
          <a:xfrm>
            <a:off x="6417126" y="5885405"/>
            <a:ext cx="1476025" cy="3013237"/>
          </a:xfrm>
          <a:custGeom>
            <a:avLst/>
            <a:gdLst>
              <a:gd name="connsiteX0" fmla="*/ 935781 w 1476025"/>
              <a:gd name="connsiteY0" fmla="*/ 25201 h 3013237"/>
              <a:gd name="connsiteX1" fmla="*/ 68515 w 1476025"/>
              <a:gd name="connsiteY1" fmla="*/ 2834389 h 3013237"/>
              <a:gd name="connsiteX2" fmla="*/ 134503 w 1476025"/>
              <a:gd name="connsiteY2" fmla="*/ 2523304 h 3013237"/>
              <a:gd name="connsiteX3" fmla="*/ 766099 w 1476025"/>
              <a:gd name="connsiteY3" fmla="*/ 854760 h 3013237"/>
              <a:gd name="connsiteX4" fmla="*/ 586989 w 1476025"/>
              <a:gd name="connsiteY4" fmla="*/ 1740880 h 3013237"/>
              <a:gd name="connsiteX5" fmla="*/ 360746 w 1476025"/>
              <a:gd name="connsiteY5" fmla="*/ 2956937 h 3013237"/>
              <a:gd name="connsiteX6" fmla="*/ 426734 w 1476025"/>
              <a:gd name="connsiteY6" fmla="*/ 2608146 h 3013237"/>
              <a:gd name="connsiteX7" fmla="*/ 681258 w 1476025"/>
              <a:gd name="connsiteY7" fmla="*/ 2985218 h 3013237"/>
              <a:gd name="connsiteX8" fmla="*/ 1473109 w 1476025"/>
              <a:gd name="connsiteY8" fmla="*/ 2985218 h 3013237"/>
              <a:gd name="connsiteX9" fmla="*/ 935781 w 1476025"/>
              <a:gd name="connsiteY9" fmla="*/ 2994644 h 3013237"/>
              <a:gd name="connsiteX10" fmla="*/ 586989 w 1476025"/>
              <a:gd name="connsiteY10" fmla="*/ 2749548 h 3013237"/>
              <a:gd name="connsiteX11" fmla="*/ 483295 w 1476025"/>
              <a:gd name="connsiteY11" fmla="*/ 2561011 h 3013237"/>
              <a:gd name="connsiteX12" fmla="*/ 389027 w 1476025"/>
              <a:gd name="connsiteY12" fmla="*/ 2692987 h 3013237"/>
              <a:gd name="connsiteX13" fmla="*/ 379600 w 1476025"/>
              <a:gd name="connsiteY13" fmla="*/ 2391329 h 3013237"/>
              <a:gd name="connsiteX14" fmla="*/ 87369 w 1476025"/>
              <a:gd name="connsiteY14" fmla="*/ 2655280 h 3013237"/>
              <a:gd name="connsiteX15" fmla="*/ 379600 w 1476025"/>
              <a:gd name="connsiteY15" fmla="*/ 1429795 h 3013237"/>
              <a:gd name="connsiteX16" fmla="*/ 341893 w 1476025"/>
              <a:gd name="connsiteY16" fmla="*/ 1929416 h 3013237"/>
              <a:gd name="connsiteX17" fmla="*/ 162783 w 1476025"/>
              <a:gd name="connsiteY17" fmla="*/ 2438463 h 3013237"/>
              <a:gd name="connsiteX18" fmla="*/ 360746 w 1476025"/>
              <a:gd name="connsiteY18" fmla="*/ 1505209 h 3013237"/>
              <a:gd name="connsiteX19" fmla="*/ 935781 w 1476025"/>
              <a:gd name="connsiteY19" fmla="*/ 25201 h 301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76025" h="3013237">
                <a:moveTo>
                  <a:pt x="935781" y="25201"/>
                </a:moveTo>
                <a:cubicBezTo>
                  <a:pt x="887076" y="246731"/>
                  <a:pt x="202061" y="2418039"/>
                  <a:pt x="68515" y="2834389"/>
                </a:cubicBezTo>
                <a:cubicBezTo>
                  <a:pt x="-65031" y="3250739"/>
                  <a:pt x="18239" y="2853242"/>
                  <a:pt x="134503" y="2523304"/>
                </a:cubicBezTo>
                <a:cubicBezTo>
                  <a:pt x="250767" y="2193366"/>
                  <a:pt x="690685" y="985164"/>
                  <a:pt x="766099" y="854760"/>
                </a:cubicBezTo>
                <a:cubicBezTo>
                  <a:pt x="841513" y="724356"/>
                  <a:pt x="654548" y="1390517"/>
                  <a:pt x="586989" y="1740880"/>
                </a:cubicBezTo>
                <a:cubicBezTo>
                  <a:pt x="519430" y="2091243"/>
                  <a:pt x="387455" y="2812393"/>
                  <a:pt x="360746" y="2956937"/>
                </a:cubicBezTo>
                <a:cubicBezTo>
                  <a:pt x="334037" y="3101481"/>
                  <a:pt x="373315" y="2603433"/>
                  <a:pt x="426734" y="2608146"/>
                </a:cubicBezTo>
                <a:cubicBezTo>
                  <a:pt x="480153" y="2612860"/>
                  <a:pt x="506862" y="2922373"/>
                  <a:pt x="681258" y="2985218"/>
                </a:cubicBezTo>
                <a:cubicBezTo>
                  <a:pt x="855654" y="3048063"/>
                  <a:pt x="1430689" y="2983647"/>
                  <a:pt x="1473109" y="2985218"/>
                </a:cubicBezTo>
                <a:cubicBezTo>
                  <a:pt x="1515529" y="2986789"/>
                  <a:pt x="1083467" y="3033922"/>
                  <a:pt x="935781" y="2994644"/>
                </a:cubicBezTo>
                <a:cubicBezTo>
                  <a:pt x="788095" y="2955366"/>
                  <a:pt x="662403" y="2821820"/>
                  <a:pt x="586989" y="2749548"/>
                </a:cubicBezTo>
                <a:cubicBezTo>
                  <a:pt x="511575" y="2677276"/>
                  <a:pt x="516289" y="2570438"/>
                  <a:pt x="483295" y="2561011"/>
                </a:cubicBezTo>
                <a:cubicBezTo>
                  <a:pt x="450301" y="2551584"/>
                  <a:pt x="406309" y="2721267"/>
                  <a:pt x="389027" y="2692987"/>
                </a:cubicBezTo>
                <a:cubicBezTo>
                  <a:pt x="371745" y="2664707"/>
                  <a:pt x="429876" y="2397613"/>
                  <a:pt x="379600" y="2391329"/>
                </a:cubicBezTo>
                <a:cubicBezTo>
                  <a:pt x="329324" y="2385045"/>
                  <a:pt x="87369" y="2815536"/>
                  <a:pt x="87369" y="2655280"/>
                </a:cubicBezTo>
                <a:cubicBezTo>
                  <a:pt x="87369" y="2495024"/>
                  <a:pt x="337179" y="1550772"/>
                  <a:pt x="379600" y="1429795"/>
                </a:cubicBezTo>
                <a:cubicBezTo>
                  <a:pt x="422021" y="1308818"/>
                  <a:pt x="378029" y="1761305"/>
                  <a:pt x="341893" y="1929416"/>
                </a:cubicBezTo>
                <a:cubicBezTo>
                  <a:pt x="305757" y="2097527"/>
                  <a:pt x="159641" y="2509164"/>
                  <a:pt x="162783" y="2438463"/>
                </a:cubicBezTo>
                <a:cubicBezTo>
                  <a:pt x="165925" y="2367762"/>
                  <a:pt x="235055" y="1905848"/>
                  <a:pt x="360746" y="1505209"/>
                </a:cubicBezTo>
                <a:cubicBezTo>
                  <a:pt x="486437" y="1104570"/>
                  <a:pt x="984486" y="-196329"/>
                  <a:pt x="935781" y="252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9" name="フリーフォーム 1198">
            <a:extLst>
              <a:ext uri="{FF2B5EF4-FFF2-40B4-BE49-F238E27FC236}">
                <a16:creationId xmlns:a16="http://schemas.microsoft.com/office/drawing/2014/main" id="{AD2AD636-1C47-3E52-9C49-A744E69E3D6B}"/>
              </a:ext>
            </a:extLst>
          </p:cNvPr>
          <p:cNvSpPr/>
          <p:nvPr/>
        </p:nvSpPr>
        <p:spPr>
          <a:xfrm>
            <a:off x="2394024" y="2940920"/>
            <a:ext cx="805514" cy="2314689"/>
          </a:xfrm>
          <a:custGeom>
            <a:avLst/>
            <a:gdLst>
              <a:gd name="connsiteX0" fmla="*/ 801663 w 805514"/>
              <a:gd name="connsiteY0" fmla="*/ 19096 h 2314689"/>
              <a:gd name="connsiteX1" fmla="*/ 19238 w 805514"/>
              <a:gd name="connsiteY1" fmla="*/ 2130701 h 2314689"/>
              <a:gd name="connsiteX2" fmla="*/ 236054 w 805514"/>
              <a:gd name="connsiteY2" fmla="*/ 1800762 h 2314689"/>
              <a:gd name="connsiteX3" fmla="*/ 198347 w 805514"/>
              <a:gd name="connsiteY3" fmla="*/ 2168408 h 2314689"/>
              <a:gd name="connsiteX4" fmla="*/ 179494 w 805514"/>
              <a:gd name="connsiteY4" fmla="*/ 2290956 h 2314689"/>
              <a:gd name="connsiteX5" fmla="*/ 273762 w 805514"/>
              <a:gd name="connsiteY5" fmla="*/ 1725348 h 2314689"/>
              <a:gd name="connsiteX6" fmla="*/ 179494 w 805514"/>
              <a:gd name="connsiteY6" fmla="*/ 1697068 h 2314689"/>
              <a:gd name="connsiteX7" fmla="*/ 358603 w 805514"/>
              <a:gd name="connsiteY7" fmla="*/ 1027765 h 2314689"/>
              <a:gd name="connsiteX8" fmla="*/ 320896 w 805514"/>
              <a:gd name="connsiteY8" fmla="*/ 1084325 h 2314689"/>
              <a:gd name="connsiteX9" fmla="*/ 801663 w 805514"/>
              <a:gd name="connsiteY9" fmla="*/ 19096 h 231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5514" h="2314689">
                <a:moveTo>
                  <a:pt x="801663" y="19096"/>
                </a:moveTo>
                <a:cubicBezTo>
                  <a:pt x="751387" y="193492"/>
                  <a:pt x="113506" y="1833757"/>
                  <a:pt x="19238" y="2130701"/>
                </a:cubicBezTo>
                <a:cubicBezTo>
                  <a:pt x="-75030" y="2427645"/>
                  <a:pt x="206203" y="1794478"/>
                  <a:pt x="236054" y="1800762"/>
                </a:cubicBezTo>
                <a:cubicBezTo>
                  <a:pt x="265905" y="1807046"/>
                  <a:pt x="207774" y="2086709"/>
                  <a:pt x="198347" y="2168408"/>
                </a:cubicBezTo>
                <a:cubicBezTo>
                  <a:pt x="188920" y="2250107"/>
                  <a:pt x="166925" y="2364799"/>
                  <a:pt x="179494" y="2290956"/>
                </a:cubicBezTo>
                <a:cubicBezTo>
                  <a:pt x="192063" y="2217113"/>
                  <a:pt x="273762" y="1824329"/>
                  <a:pt x="273762" y="1725348"/>
                </a:cubicBezTo>
                <a:cubicBezTo>
                  <a:pt x="273762" y="1626367"/>
                  <a:pt x="165354" y="1813332"/>
                  <a:pt x="179494" y="1697068"/>
                </a:cubicBezTo>
                <a:cubicBezTo>
                  <a:pt x="193634" y="1580804"/>
                  <a:pt x="335036" y="1129889"/>
                  <a:pt x="358603" y="1027765"/>
                </a:cubicBezTo>
                <a:cubicBezTo>
                  <a:pt x="382170" y="925641"/>
                  <a:pt x="247053" y="1250865"/>
                  <a:pt x="320896" y="1084325"/>
                </a:cubicBezTo>
                <a:cubicBezTo>
                  <a:pt x="394739" y="917785"/>
                  <a:pt x="851939" y="-155300"/>
                  <a:pt x="801663" y="190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0" name="フリーフォーム 1199">
            <a:extLst>
              <a:ext uri="{FF2B5EF4-FFF2-40B4-BE49-F238E27FC236}">
                <a16:creationId xmlns:a16="http://schemas.microsoft.com/office/drawing/2014/main" id="{DD15A89A-DC66-9E93-3FF0-230C1D25F75A}"/>
              </a:ext>
            </a:extLst>
          </p:cNvPr>
          <p:cNvSpPr/>
          <p:nvPr/>
        </p:nvSpPr>
        <p:spPr>
          <a:xfrm>
            <a:off x="3044625" y="3363268"/>
            <a:ext cx="546992" cy="2661735"/>
          </a:xfrm>
          <a:custGeom>
            <a:avLst/>
            <a:gdLst>
              <a:gd name="connsiteX0" fmla="*/ 546987 w 546992"/>
              <a:gd name="connsiteY0" fmla="*/ 2101 h 2661735"/>
              <a:gd name="connsiteX1" fmla="*/ 132208 w 546992"/>
              <a:gd name="connsiteY1" fmla="*/ 1284146 h 2661735"/>
              <a:gd name="connsiteX2" fmla="*/ 245330 w 546992"/>
              <a:gd name="connsiteY2" fmla="*/ 2123132 h 2661735"/>
              <a:gd name="connsiteX3" fmla="*/ 160488 w 546992"/>
              <a:gd name="connsiteY3" fmla="*/ 1906316 h 2661735"/>
              <a:gd name="connsiteX4" fmla="*/ 377305 w 546992"/>
              <a:gd name="connsiteY4" fmla="*/ 2660460 h 2661735"/>
              <a:gd name="connsiteX5" fmla="*/ 179342 w 546992"/>
              <a:gd name="connsiteY5" fmla="*/ 2066571 h 2661735"/>
              <a:gd name="connsiteX6" fmla="*/ 75647 w 546992"/>
              <a:gd name="connsiteY6" fmla="*/ 1331280 h 2661735"/>
              <a:gd name="connsiteX7" fmla="*/ 198196 w 546992"/>
              <a:gd name="connsiteY7" fmla="*/ 709111 h 2661735"/>
              <a:gd name="connsiteX8" fmla="*/ 233 w 546992"/>
              <a:gd name="connsiteY8" fmla="*/ 1566951 h 2661735"/>
              <a:gd name="connsiteX9" fmla="*/ 245330 w 546992"/>
              <a:gd name="connsiteY9" fmla="*/ 643124 h 2661735"/>
              <a:gd name="connsiteX10" fmla="*/ 122781 w 546992"/>
              <a:gd name="connsiteY10" fmla="*/ 973062 h 2661735"/>
              <a:gd name="connsiteX11" fmla="*/ 546987 w 546992"/>
              <a:gd name="connsiteY11" fmla="*/ 2101 h 266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992" h="2661735">
                <a:moveTo>
                  <a:pt x="546987" y="2101"/>
                </a:moveTo>
                <a:cubicBezTo>
                  <a:pt x="548558" y="53948"/>
                  <a:pt x="182484" y="930641"/>
                  <a:pt x="132208" y="1284146"/>
                </a:cubicBezTo>
                <a:cubicBezTo>
                  <a:pt x="81932" y="1637651"/>
                  <a:pt x="240617" y="2019437"/>
                  <a:pt x="245330" y="2123132"/>
                </a:cubicBezTo>
                <a:cubicBezTo>
                  <a:pt x="250043" y="2226827"/>
                  <a:pt x="138492" y="1816761"/>
                  <a:pt x="160488" y="1906316"/>
                </a:cubicBezTo>
                <a:cubicBezTo>
                  <a:pt x="182484" y="1995871"/>
                  <a:pt x="374163" y="2633751"/>
                  <a:pt x="377305" y="2660460"/>
                </a:cubicBezTo>
                <a:cubicBezTo>
                  <a:pt x="380447" y="2687169"/>
                  <a:pt x="229618" y="2288101"/>
                  <a:pt x="179342" y="2066571"/>
                </a:cubicBezTo>
                <a:cubicBezTo>
                  <a:pt x="129066" y="1845041"/>
                  <a:pt x="72505" y="1557523"/>
                  <a:pt x="75647" y="1331280"/>
                </a:cubicBezTo>
                <a:cubicBezTo>
                  <a:pt x="78789" y="1105037"/>
                  <a:pt x="210765" y="669833"/>
                  <a:pt x="198196" y="709111"/>
                </a:cubicBezTo>
                <a:cubicBezTo>
                  <a:pt x="185627" y="748390"/>
                  <a:pt x="-7623" y="1577949"/>
                  <a:pt x="233" y="1566951"/>
                </a:cubicBezTo>
                <a:cubicBezTo>
                  <a:pt x="8089" y="1555953"/>
                  <a:pt x="224905" y="742106"/>
                  <a:pt x="245330" y="643124"/>
                </a:cubicBezTo>
                <a:cubicBezTo>
                  <a:pt x="265755" y="544142"/>
                  <a:pt x="70934" y="1072043"/>
                  <a:pt x="122781" y="973062"/>
                </a:cubicBezTo>
                <a:cubicBezTo>
                  <a:pt x="174628" y="874081"/>
                  <a:pt x="545416" y="-49746"/>
                  <a:pt x="546987" y="2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1" name="フリーフォーム 1200">
            <a:extLst>
              <a:ext uri="{FF2B5EF4-FFF2-40B4-BE49-F238E27FC236}">
                <a16:creationId xmlns:a16="http://schemas.microsoft.com/office/drawing/2014/main" id="{E2D10DA3-432D-0895-FDBE-EE9B1A76BA8D}"/>
              </a:ext>
            </a:extLst>
          </p:cNvPr>
          <p:cNvSpPr/>
          <p:nvPr/>
        </p:nvSpPr>
        <p:spPr>
          <a:xfrm>
            <a:off x="2918028" y="5253101"/>
            <a:ext cx="874272" cy="2760170"/>
          </a:xfrm>
          <a:custGeom>
            <a:avLst/>
            <a:gdLst>
              <a:gd name="connsiteX0" fmla="*/ 4281 w 874272"/>
              <a:gd name="connsiteY0" fmla="*/ 16483 h 2760170"/>
              <a:gd name="connsiteX1" fmla="*/ 683011 w 874272"/>
              <a:gd name="connsiteY1" fmla="*/ 1477637 h 2760170"/>
              <a:gd name="connsiteX2" fmla="*/ 598170 w 874272"/>
              <a:gd name="connsiteY2" fmla="*/ 1307955 h 2760170"/>
              <a:gd name="connsiteX3" fmla="*/ 805560 w 874272"/>
              <a:gd name="connsiteY3" fmla="*/ 1817002 h 2760170"/>
              <a:gd name="connsiteX4" fmla="*/ 833840 w 874272"/>
              <a:gd name="connsiteY4" fmla="*/ 2269489 h 2760170"/>
              <a:gd name="connsiteX5" fmla="*/ 862120 w 874272"/>
              <a:gd name="connsiteY5" fmla="*/ 2090379 h 2760170"/>
              <a:gd name="connsiteX6" fmla="*/ 871547 w 874272"/>
              <a:gd name="connsiteY6" fmla="*/ 2759683 h 2760170"/>
              <a:gd name="connsiteX7" fmla="*/ 814986 w 874272"/>
              <a:gd name="connsiteY7" fmla="*/ 2184647 h 2760170"/>
              <a:gd name="connsiteX8" fmla="*/ 814986 w 874272"/>
              <a:gd name="connsiteY8" fmla="*/ 1421076 h 2760170"/>
              <a:gd name="connsiteX9" fmla="*/ 805560 w 874272"/>
              <a:gd name="connsiteY9" fmla="*/ 1675600 h 2760170"/>
              <a:gd name="connsiteX10" fmla="*/ 503902 w 874272"/>
              <a:gd name="connsiteY10" fmla="*/ 770627 h 2760170"/>
              <a:gd name="connsiteX11" fmla="*/ 598170 w 874272"/>
              <a:gd name="connsiteY11" fmla="*/ 1402223 h 2760170"/>
              <a:gd name="connsiteX12" fmla="*/ 541609 w 874272"/>
              <a:gd name="connsiteY12" fmla="*/ 1109992 h 2760170"/>
              <a:gd name="connsiteX13" fmla="*/ 334219 w 874272"/>
              <a:gd name="connsiteY13" fmla="*/ 459542 h 2760170"/>
              <a:gd name="connsiteX14" fmla="*/ 390780 w 874272"/>
              <a:gd name="connsiteY14" fmla="*/ 676359 h 2760170"/>
              <a:gd name="connsiteX15" fmla="*/ 4281 w 874272"/>
              <a:gd name="connsiteY15" fmla="*/ 16483 h 27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4272" h="2760170">
                <a:moveTo>
                  <a:pt x="4281" y="16483"/>
                </a:moveTo>
                <a:cubicBezTo>
                  <a:pt x="52986" y="150029"/>
                  <a:pt x="584030" y="1262392"/>
                  <a:pt x="683011" y="1477637"/>
                </a:cubicBezTo>
                <a:cubicBezTo>
                  <a:pt x="781993" y="1692882"/>
                  <a:pt x="577745" y="1251394"/>
                  <a:pt x="598170" y="1307955"/>
                </a:cubicBezTo>
                <a:cubicBezTo>
                  <a:pt x="618595" y="1364516"/>
                  <a:pt x="766282" y="1656746"/>
                  <a:pt x="805560" y="1817002"/>
                </a:cubicBezTo>
                <a:cubicBezTo>
                  <a:pt x="844838" y="1977258"/>
                  <a:pt x="824413" y="2223926"/>
                  <a:pt x="833840" y="2269489"/>
                </a:cubicBezTo>
                <a:cubicBezTo>
                  <a:pt x="843267" y="2315052"/>
                  <a:pt x="855836" y="2008680"/>
                  <a:pt x="862120" y="2090379"/>
                </a:cubicBezTo>
                <a:cubicBezTo>
                  <a:pt x="868405" y="2172078"/>
                  <a:pt x="879403" y="2743972"/>
                  <a:pt x="871547" y="2759683"/>
                </a:cubicBezTo>
                <a:cubicBezTo>
                  <a:pt x="863691" y="2775394"/>
                  <a:pt x="824413" y="2407748"/>
                  <a:pt x="814986" y="2184647"/>
                </a:cubicBezTo>
                <a:cubicBezTo>
                  <a:pt x="805559" y="1961546"/>
                  <a:pt x="816557" y="1505917"/>
                  <a:pt x="814986" y="1421076"/>
                </a:cubicBezTo>
                <a:cubicBezTo>
                  <a:pt x="813415" y="1336235"/>
                  <a:pt x="857407" y="1784008"/>
                  <a:pt x="805560" y="1675600"/>
                </a:cubicBezTo>
                <a:cubicBezTo>
                  <a:pt x="753713" y="1567192"/>
                  <a:pt x="538467" y="816190"/>
                  <a:pt x="503902" y="770627"/>
                </a:cubicBezTo>
                <a:cubicBezTo>
                  <a:pt x="469337" y="725064"/>
                  <a:pt x="591886" y="1345662"/>
                  <a:pt x="598170" y="1402223"/>
                </a:cubicBezTo>
                <a:cubicBezTo>
                  <a:pt x="604455" y="1458784"/>
                  <a:pt x="585601" y="1267105"/>
                  <a:pt x="541609" y="1109992"/>
                </a:cubicBezTo>
                <a:cubicBezTo>
                  <a:pt x="497617" y="952879"/>
                  <a:pt x="359357" y="531814"/>
                  <a:pt x="334219" y="459542"/>
                </a:cubicBezTo>
                <a:cubicBezTo>
                  <a:pt x="309081" y="387270"/>
                  <a:pt x="444198" y="750202"/>
                  <a:pt x="390780" y="676359"/>
                </a:cubicBezTo>
                <a:cubicBezTo>
                  <a:pt x="337362" y="602516"/>
                  <a:pt x="-44424" y="-117063"/>
                  <a:pt x="4281" y="164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2" name="フリーフォーム 1201">
            <a:extLst>
              <a:ext uri="{FF2B5EF4-FFF2-40B4-BE49-F238E27FC236}">
                <a16:creationId xmlns:a16="http://schemas.microsoft.com/office/drawing/2014/main" id="{E9C75154-06EB-3206-C928-E00E6B077714}"/>
              </a:ext>
            </a:extLst>
          </p:cNvPr>
          <p:cNvSpPr/>
          <p:nvPr/>
        </p:nvSpPr>
        <p:spPr>
          <a:xfrm>
            <a:off x="2795467" y="6237625"/>
            <a:ext cx="687887" cy="3339013"/>
          </a:xfrm>
          <a:custGeom>
            <a:avLst/>
            <a:gdLst>
              <a:gd name="connsiteX0" fmla="*/ 32574 w 687887"/>
              <a:gd name="connsiteY0" fmla="*/ 2919 h 3339013"/>
              <a:gd name="connsiteX1" fmla="*/ 447354 w 687887"/>
              <a:gd name="connsiteY1" fmla="*/ 1087002 h 3339013"/>
              <a:gd name="connsiteX2" fmla="*/ 428500 w 687887"/>
              <a:gd name="connsiteY2" fmla="*/ 1812866 h 3339013"/>
              <a:gd name="connsiteX3" fmla="*/ 513341 w 687887"/>
              <a:gd name="connsiteY3" fmla="*/ 1548915 h 3339013"/>
              <a:gd name="connsiteX4" fmla="*/ 353086 w 687887"/>
              <a:gd name="connsiteY4" fmla="*/ 2576437 h 3339013"/>
              <a:gd name="connsiteX5" fmla="*/ 4294 w 687887"/>
              <a:gd name="connsiteY5" fmla="*/ 3330581 h 3339013"/>
              <a:gd name="connsiteX6" fmla="*/ 192830 w 687887"/>
              <a:gd name="connsiteY6" fmla="*/ 2878095 h 3339013"/>
              <a:gd name="connsiteX7" fmla="*/ 683024 w 687887"/>
              <a:gd name="connsiteY7" fmla="*/ 1379233 h 3339013"/>
              <a:gd name="connsiteX8" fmla="*/ 447354 w 687887"/>
              <a:gd name="connsiteY8" fmla="*/ 1737451 h 3339013"/>
              <a:gd name="connsiteX9" fmla="*/ 503914 w 687887"/>
              <a:gd name="connsiteY9" fmla="*/ 1379233 h 3339013"/>
              <a:gd name="connsiteX10" fmla="*/ 409646 w 687887"/>
              <a:gd name="connsiteY10" fmla="*/ 1021014 h 3339013"/>
              <a:gd name="connsiteX11" fmla="*/ 117415 w 687887"/>
              <a:gd name="connsiteY11" fmla="*/ 568528 h 3339013"/>
              <a:gd name="connsiteX12" fmla="*/ 494488 w 687887"/>
              <a:gd name="connsiteY12" fmla="*/ 1030441 h 3339013"/>
              <a:gd name="connsiteX13" fmla="*/ 409646 w 687887"/>
              <a:gd name="connsiteY13" fmla="*/ 775917 h 3339013"/>
              <a:gd name="connsiteX14" fmla="*/ 32574 w 687887"/>
              <a:gd name="connsiteY14" fmla="*/ 2919 h 333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7887" h="3339013">
                <a:moveTo>
                  <a:pt x="32574" y="2919"/>
                </a:moveTo>
                <a:cubicBezTo>
                  <a:pt x="38859" y="54766"/>
                  <a:pt x="381366" y="785344"/>
                  <a:pt x="447354" y="1087002"/>
                </a:cubicBezTo>
                <a:cubicBezTo>
                  <a:pt x="513342" y="1388660"/>
                  <a:pt x="417502" y="1735881"/>
                  <a:pt x="428500" y="1812866"/>
                </a:cubicBezTo>
                <a:cubicBezTo>
                  <a:pt x="439498" y="1889851"/>
                  <a:pt x="525910" y="1421653"/>
                  <a:pt x="513341" y="1548915"/>
                </a:cubicBezTo>
                <a:cubicBezTo>
                  <a:pt x="500772" y="1676177"/>
                  <a:pt x="437927" y="2279493"/>
                  <a:pt x="353086" y="2576437"/>
                </a:cubicBezTo>
                <a:cubicBezTo>
                  <a:pt x="268245" y="2873381"/>
                  <a:pt x="31003" y="3280305"/>
                  <a:pt x="4294" y="3330581"/>
                </a:cubicBezTo>
                <a:cubicBezTo>
                  <a:pt x="-22415" y="3380857"/>
                  <a:pt x="79708" y="3203320"/>
                  <a:pt x="192830" y="2878095"/>
                </a:cubicBezTo>
                <a:cubicBezTo>
                  <a:pt x="305952" y="2552870"/>
                  <a:pt x="640603" y="1569340"/>
                  <a:pt x="683024" y="1379233"/>
                </a:cubicBezTo>
                <a:cubicBezTo>
                  <a:pt x="725445" y="1189126"/>
                  <a:pt x="477206" y="1737451"/>
                  <a:pt x="447354" y="1737451"/>
                </a:cubicBezTo>
                <a:cubicBezTo>
                  <a:pt x="417502" y="1737451"/>
                  <a:pt x="510199" y="1498639"/>
                  <a:pt x="503914" y="1379233"/>
                </a:cubicBezTo>
                <a:cubicBezTo>
                  <a:pt x="497629" y="1259827"/>
                  <a:pt x="474062" y="1156131"/>
                  <a:pt x="409646" y="1021014"/>
                </a:cubicBezTo>
                <a:cubicBezTo>
                  <a:pt x="345230" y="885897"/>
                  <a:pt x="103275" y="566957"/>
                  <a:pt x="117415" y="568528"/>
                </a:cubicBezTo>
                <a:cubicBezTo>
                  <a:pt x="131555" y="570099"/>
                  <a:pt x="445783" y="995876"/>
                  <a:pt x="494488" y="1030441"/>
                </a:cubicBezTo>
                <a:cubicBezTo>
                  <a:pt x="543193" y="1065006"/>
                  <a:pt x="489774" y="947171"/>
                  <a:pt x="409646" y="775917"/>
                </a:cubicBezTo>
                <a:cubicBezTo>
                  <a:pt x="329518" y="604663"/>
                  <a:pt x="26289" y="-48928"/>
                  <a:pt x="32574" y="29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3" name="フリーフォーム 1202">
            <a:extLst>
              <a:ext uri="{FF2B5EF4-FFF2-40B4-BE49-F238E27FC236}">
                <a16:creationId xmlns:a16="http://schemas.microsoft.com/office/drawing/2014/main" id="{6194965D-E527-E17E-A1DB-4FF046AC9BD7}"/>
              </a:ext>
            </a:extLst>
          </p:cNvPr>
          <p:cNvSpPr/>
          <p:nvPr/>
        </p:nvSpPr>
        <p:spPr>
          <a:xfrm>
            <a:off x="2428283" y="5076562"/>
            <a:ext cx="324350" cy="1798019"/>
          </a:xfrm>
          <a:custGeom>
            <a:avLst/>
            <a:gdLst>
              <a:gd name="connsiteX0" fmla="*/ 173515 w 324350"/>
              <a:gd name="connsiteY0" fmla="*/ 4485 h 1798019"/>
              <a:gd name="connsiteX1" fmla="*/ 173515 w 324350"/>
              <a:gd name="connsiteY1" fmla="*/ 1079141 h 1798019"/>
              <a:gd name="connsiteX2" fmla="*/ 314917 w 324350"/>
              <a:gd name="connsiteY2" fmla="*/ 1767298 h 1798019"/>
              <a:gd name="connsiteX3" fmla="*/ 277210 w 324350"/>
              <a:gd name="connsiteY3" fmla="*/ 1569335 h 1798019"/>
              <a:gd name="connsiteX4" fmla="*/ 3832 w 324350"/>
              <a:gd name="connsiteY4" fmla="*/ 607801 h 1798019"/>
              <a:gd name="connsiteX5" fmla="*/ 116954 w 324350"/>
              <a:gd name="connsiteY5" fmla="*/ 862325 h 1798019"/>
              <a:gd name="connsiteX6" fmla="*/ 116954 w 324350"/>
              <a:gd name="connsiteY6" fmla="*/ 702069 h 1798019"/>
              <a:gd name="connsiteX7" fmla="*/ 173515 w 324350"/>
              <a:gd name="connsiteY7" fmla="*/ 4485 h 17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350" h="1798019">
                <a:moveTo>
                  <a:pt x="173515" y="4485"/>
                </a:moveTo>
                <a:cubicBezTo>
                  <a:pt x="182942" y="67330"/>
                  <a:pt x="149948" y="785339"/>
                  <a:pt x="173515" y="1079141"/>
                </a:cubicBezTo>
                <a:cubicBezTo>
                  <a:pt x="197082" y="1372943"/>
                  <a:pt x="297635" y="1685599"/>
                  <a:pt x="314917" y="1767298"/>
                </a:cubicBezTo>
                <a:cubicBezTo>
                  <a:pt x="332200" y="1848997"/>
                  <a:pt x="329057" y="1762584"/>
                  <a:pt x="277210" y="1569335"/>
                </a:cubicBezTo>
                <a:cubicBezTo>
                  <a:pt x="225363" y="1376086"/>
                  <a:pt x="30541" y="725636"/>
                  <a:pt x="3832" y="607801"/>
                </a:cubicBezTo>
                <a:cubicBezTo>
                  <a:pt x="-22877" y="489966"/>
                  <a:pt x="98100" y="846614"/>
                  <a:pt x="116954" y="862325"/>
                </a:cubicBezTo>
                <a:cubicBezTo>
                  <a:pt x="135808" y="878036"/>
                  <a:pt x="107527" y="846613"/>
                  <a:pt x="116954" y="702069"/>
                </a:cubicBezTo>
                <a:cubicBezTo>
                  <a:pt x="126381" y="557525"/>
                  <a:pt x="164088" y="-58360"/>
                  <a:pt x="173515" y="44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4" name="フリーフォーム 1203">
            <a:extLst>
              <a:ext uri="{FF2B5EF4-FFF2-40B4-BE49-F238E27FC236}">
                <a16:creationId xmlns:a16="http://schemas.microsoft.com/office/drawing/2014/main" id="{E8E6C514-6123-F5CD-5331-B31D0594C1FB}"/>
              </a:ext>
            </a:extLst>
          </p:cNvPr>
          <p:cNvSpPr/>
          <p:nvPr/>
        </p:nvSpPr>
        <p:spPr>
          <a:xfrm>
            <a:off x="6360322" y="2741457"/>
            <a:ext cx="1596204" cy="3882545"/>
          </a:xfrm>
          <a:custGeom>
            <a:avLst/>
            <a:gdLst>
              <a:gd name="connsiteX0" fmla="*/ 2771 w 1596204"/>
              <a:gd name="connsiteY0" fmla="*/ 11170 h 3882545"/>
              <a:gd name="connsiteX1" fmla="*/ 785196 w 1596204"/>
              <a:gd name="connsiteY1" fmla="*/ 1877677 h 3882545"/>
              <a:gd name="connsiteX2" fmla="*/ 756915 w 1596204"/>
              <a:gd name="connsiteY2" fmla="*/ 1670287 h 3882545"/>
              <a:gd name="connsiteX3" fmla="*/ 983158 w 1596204"/>
              <a:gd name="connsiteY3" fmla="*/ 2320737 h 3882545"/>
              <a:gd name="connsiteX4" fmla="*/ 983158 w 1596204"/>
              <a:gd name="connsiteY4" fmla="*/ 2009652 h 3882545"/>
              <a:gd name="connsiteX5" fmla="*/ 1152841 w 1596204"/>
              <a:gd name="connsiteY5" fmla="*/ 2839211 h 3882545"/>
              <a:gd name="connsiteX6" fmla="*/ 1143414 w 1596204"/>
              <a:gd name="connsiteY6" fmla="*/ 2518700 h 3882545"/>
              <a:gd name="connsiteX7" fmla="*/ 1595901 w 1596204"/>
              <a:gd name="connsiteY7" fmla="*/ 3876159 h 3882545"/>
              <a:gd name="connsiteX8" fmla="*/ 1209402 w 1596204"/>
              <a:gd name="connsiteY8" fmla="*/ 2980613 h 3882545"/>
              <a:gd name="connsiteX9" fmla="*/ 954878 w 1596204"/>
              <a:gd name="connsiteY9" fmla="*/ 1868250 h 3882545"/>
              <a:gd name="connsiteX10" fmla="*/ 417550 w 1596204"/>
              <a:gd name="connsiteY10" fmla="*/ 425949 h 3882545"/>
              <a:gd name="connsiteX11" fmla="*/ 1124560 w 1596204"/>
              <a:gd name="connsiteY11" fmla="*/ 2452712 h 3882545"/>
              <a:gd name="connsiteX12" fmla="*/ 860610 w 1596204"/>
              <a:gd name="connsiteY12" fmla="*/ 1990799 h 3882545"/>
              <a:gd name="connsiteX13" fmla="*/ 417550 w 1596204"/>
              <a:gd name="connsiteY13" fmla="*/ 1000984 h 3882545"/>
              <a:gd name="connsiteX14" fmla="*/ 521245 w 1596204"/>
              <a:gd name="connsiteY14" fmla="*/ 1095252 h 3882545"/>
              <a:gd name="connsiteX15" fmla="*/ 2771 w 1596204"/>
              <a:gd name="connsiteY15" fmla="*/ 11170 h 388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6204" h="3882545">
                <a:moveTo>
                  <a:pt x="2771" y="11170"/>
                </a:moveTo>
                <a:cubicBezTo>
                  <a:pt x="46763" y="141574"/>
                  <a:pt x="659505" y="1601158"/>
                  <a:pt x="785196" y="1877677"/>
                </a:cubicBezTo>
                <a:cubicBezTo>
                  <a:pt x="910887" y="2154197"/>
                  <a:pt x="723921" y="1596444"/>
                  <a:pt x="756915" y="1670287"/>
                </a:cubicBezTo>
                <a:cubicBezTo>
                  <a:pt x="789909" y="1744130"/>
                  <a:pt x="945451" y="2264176"/>
                  <a:pt x="983158" y="2320737"/>
                </a:cubicBezTo>
                <a:cubicBezTo>
                  <a:pt x="1020865" y="2377298"/>
                  <a:pt x="954878" y="1923240"/>
                  <a:pt x="983158" y="2009652"/>
                </a:cubicBezTo>
                <a:cubicBezTo>
                  <a:pt x="1011438" y="2096064"/>
                  <a:pt x="1126132" y="2754370"/>
                  <a:pt x="1152841" y="2839211"/>
                </a:cubicBezTo>
                <a:cubicBezTo>
                  <a:pt x="1179550" y="2924052"/>
                  <a:pt x="1069571" y="2345875"/>
                  <a:pt x="1143414" y="2518700"/>
                </a:cubicBezTo>
                <a:cubicBezTo>
                  <a:pt x="1217257" y="2691525"/>
                  <a:pt x="1584903" y="3799174"/>
                  <a:pt x="1595901" y="3876159"/>
                </a:cubicBezTo>
                <a:cubicBezTo>
                  <a:pt x="1606899" y="3953145"/>
                  <a:pt x="1316239" y="3315264"/>
                  <a:pt x="1209402" y="2980613"/>
                </a:cubicBezTo>
                <a:cubicBezTo>
                  <a:pt x="1102565" y="2645962"/>
                  <a:pt x="1086853" y="2294027"/>
                  <a:pt x="954878" y="1868250"/>
                </a:cubicBezTo>
                <a:cubicBezTo>
                  <a:pt x="822903" y="1442473"/>
                  <a:pt x="389270" y="328539"/>
                  <a:pt x="417550" y="425949"/>
                </a:cubicBezTo>
                <a:cubicBezTo>
                  <a:pt x="445830" y="523359"/>
                  <a:pt x="1050717" y="2191904"/>
                  <a:pt x="1124560" y="2452712"/>
                </a:cubicBezTo>
                <a:cubicBezTo>
                  <a:pt x="1198403" y="2713520"/>
                  <a:pt x="978445" y="2232754"/>
                  <a:pt x="860610" y="1990799"/>
                </a:cubicBezTo>
                <a:cubicBezTo>
                  <a:pt x="742775" y="1748844"/>
                  <a:pt x="474111" y="1150242"/>
                  <a:pt x="417550" y="1000984"/>
                </a:cubicBezTo>
                <a:cubicBezTo>
                  <a:pt x="360989" y="851726"/>
                  <a:pt x="590375" y="1258650"/>
                  <a:pt x="521245" y="1095252"/>
                </a:cubicBezTo>
                <a:cubicBezTo>
                  <a:pt x="452115" y="931854"/>
                  <a:pt x="-41221" y="-119234"/>
                  <a:pt x="2771" y="111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5" name="フリーフォーム 1204">
            <a:extLst>
              <a:ext uri="{FF2B5EF4-FFF2-40B4-BE49-F238E27FC236}">
                <a16:creationId xmlns:a16="http://schemas.microsoft.com/office/drawing/2014/main" id="{29775D97-4971-FF3F-FFB1-4F28227D7942}"/>
              </a:ext>
            </a:extLst>
          </p:cNvPr>
          <p:cNvSpPr/>
          <p:nvPr/>
        </p:nvSpPr>
        <p:spPr>
          <a:xfrm>
            <a:off x="6131043" y="2604065"/>
            <a:ext cx="1171938" cy="3824605"/>
          </a:xfrm>
          <a:custGeom>
            <a:avLst/>
            <a:gdLst>
              <a:gd name="connsiteX0" fmla="*/ 81221 w 1171938"/>
              <a:gd name="connsiteY0" fmla="*/ 233403 h 3824605"/>
              <a:gd name="connsiteX1" fmla="*/ 90648 w 1171938"/>
              <a:gd name="connsiteY1" fmla="*/ 289964 h 3824605"/>
              <a:gd name="connsiteX2" fmla="*/ 1099316 w 1171938"/>
              <a:gd name="connsiteY2" fmla="*/ 3598772 h 3824605"/>
              <a:gd name="connsiteX3" fmla="*/ 1033328 w 1171938"/>
              <a:gd name="connsiteY3" fmla="*/ 3344248 h 3824605"/>
              <a:gd name="connsiteX4" fmla="*/ 561988 w 1171938"/>
              <a:gd name="connsiteY4" fmla="*/ 1835960 h 3824605"/>
              <a:gd name="connsiteX5" fmla="*/ 703390 w 1171938"/>
              <a:gd name="connsiteY5" fmla="*/ 2260166 h 3824605"/>
              <a:gd name="connsiteX6" fmla="*/ 401732 w 1171938"/>
              <a:gd name="connsiteY6" fmla="*/ 1260925 h 3824605"/>
              <a:gd name="connsiteX7" fmla="*/ 524281 w 1171938"/>
              <a:gd name="connsiteY7" fmla="*/ 1440034 h 3824605"/>
              <a:gd name="connsiteX8" fmla="*/ 382879 w 1171938"/>
              <a:gd name="connsiteY8" fmla="*/ 864999 h 3824605"/>
              <a:gd name="connsiteX9" fmla="*/ 81221 w 1171938"/>
              <a:gd name="connsiteY9" fmla="*/ 233403 h 382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1938" h="3824605">
                <a:moveTo>
                  <a:pt x="81221" y="233403"/>
                </a:moveTo>
                <a:cubicBezTo>
                  <a:pt x="32516" y="137564"/>
                  <a:pt x="-79034" y="-270931"/>
                  <a:pt x="90648" y="289964"/>
                </a:cubicBezTo>
                <a:cubicBezTo>
                  <a:pt x="260330" y="850859"/>
                  <a:pt x="942203" y="3089725"/>
                  <a:pt x="1099316" y="3598772"/>
                </a:cubicBezTo>
                <a:cubicBezTo>
                  <a:pt x="1256429" y="4107819"/>
                  <a:pt x="1122883" y="3638050"/>
                  <a:pt x="1033328" y="3344248"/>
                </a:cubicBezTo>
                <a:cubicBezTo>
                  <a:pt x="943773" y="3050446"/>
                  <a:pt x="616978" y="2016640"/>
                  <a:pt x="561988" y="1835960"/>
                </a:cubicBezTo>
                <a:cubicBezTo>
                  <a:pt x="506998" y="1655280"/>
                  <a:pt x="730099" y="2356005"/>
                  <a:pt x="703390" y="2260166"/>
                </a:cubicBezTo>
                <a:cubicBezTo>
                  <a:pt x="676681" y="2164327"/>
                  <a:pt x="431584" y="1397614"/>
                  <a:pt x="401732" y="1260925"/>
                </a:cubicBezTo>
                <a:cubicBezTo>
                  <a:pt x="371880" y="1124236"/>
                  <a:pt x="527423" y="1506022"/>
                  <a:pt x="524281" y="1440034"/>
                </a:cubicBezTo>
                <a:cubicBezTo>
                  <a:pt x="521139" y="1374046"/>
                  <a:pt x="458293" y="1067675"/>
                  <a:pt x="382879" y="864999"/>
                </a:cubicBezTo>
                <a:cubicBezTo>
                  <a:pt x="307465" y="662323"/>
                  <a:pt x="129926" y="329242"/>
                  <a:pt x="81221" y="2334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6" name="フリーフォーム 1205">
            <a:extLst>
              <a:ext uri="{FF2B5EF4-FFF2-40B4-BE49-F238E27FC236}">
                <a16:creationId xmlns:a16="http://schemas.microsoft.com/office/drawing/2014/main" id="{82E20B0A-E484-C54F-AFC1-8A011DC9CDF0}"/>
              </a:ext>
            </a:extLst>
          </p:cNvPr>
          <p:cNvSpPr/>
          <p:nvPr/>
        </p:nvSpPr>
        <p:spPr>
          <a:xfrm>
            <a:off x="6633714" y="4028861"/>
            <a:ext cx="945709" cy="2731152"/>
          </a:xfrm>
          <a:custGeom>
            <a:avLst/>
            <a:gdLst>
              <a:gd name="connsiteX0" fmla="*/ 2756 w 945709"/>
              <a:gd name="connsiteY0" fmla="*/ 15238 h 2731152"/>
              <a:gd name="connsiteX1" fmla="*/ 577791 w 945709"/>
              <a:gd name="connsiteY1" fmla="*/ 1778050 h 2731152"/>
              <a:gd name="connsiteX2" fmla="*/ 398682 w 945709"/>
              <a:gd name="connsiteY2" fmla="*/ 1400978 h 2731152"/>
              <a:gd name="connsiteX3" fmla="*/ 756900 w 945709"/>
              <a:gd name="connsiteY3" fmla="*/ 2230537 h 2731152"/>
              <a:gd name="connsiteX4" fmla="*/ 945437 w 945709"/>
              <a:gd name="connsiteY4" fmla="*/ 2730158 h 2731152"/>
              <a:gd name="connsiteX5" fmla="*/ 719193 w 945709"/>
              <a:gd name="connsiteY5" fmla="*/ 2107988 h 2731152"/>
              <a:gd name="connsiteX6" fmla="*/ 587218 w 945709"/>
              <a:gd name="connsiteY6" fmla="*/ 1617795 h 2731152"/>
              <a:gd name="connsiteX7" fmla="*/ 398682 w 945709"/>
              <a:gd name="connsiteY7" fmla="*/ 976772 h 2731152"/>
              <a:gd name="connsiteX8" fmla="*/ 464670 w 945709"/>
              <a:gd name="connsiteY8" fmla="*/ 1297283 h 2731152"/>
              <a:gd name="connsiteX9" fmla="*/ 360975 w 945709"/>
              <a:gd name="connsiteY9" fmla="*/ 995626 h 2731152"/>
              <a:gd name="connsiteX10" fmla="*/ 370401 w 945709"/>
              <a:gd name="connsiteY10" fmla="*/ 854224 h 2731152"/>
              <a:gd name="connsiteX11" fmla="*/ 360975 w 945709"/>
              <a:gd name="connsiteY11" fmla="*/ 920211 h 2731152"/>
              <a:gd name="connsiteX12" fmla="*/ 2756 w 945709"/>
              <a:gd name="connsiteY12" fmla="*/ 15238 h 273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5709" h="2731152">
                <a:moveTo>
                  <a:pt x="2756" y="15238"/>
                </a:moveTo>
                <a:cubicBezTo>
                  <a:pt x="38892" y="158211"/>
                  <a:pt x="511803" y="1547093"/>
                  <a:pt x="577791" y="1778050"/>
                </a:cubicBezTo>
                <a:cubicBezTo>
                  <a:pt x="643779" y="2009007"/>
                  <a:pt x="368831" y="1325564"/>
                  <a:pt x="398682" y="1400978"/>
                </a:cubicBezTo>
                <a:cubicBezTo>
                  <a:pt x="428533" y="1476392"/>
                  <a:pt x="665774" y="2009007"/>
                  <a:pt x="756900" y="2230537"/>
                </a:cubicBezTo>
                <a:cubicBezTo>
                  <a:pt x="848026" y="2452067"/>
                  <a:pt x="951721" y="2750583"/>
                  <a:pt x="945437" y="2730158"/>
                </a:cubicBezTo>
                <a:cubicBezTo>
                  <a:pt x="939153" y="2709733"/>
                  <a:pt x="778896" y="2293382"/>
                  <a:pt x="719193" y="2107988"/>
                </a:cubicBezTo>
                <a:cubicBezTo>
                  <a:pt x="659490" y="1922594"/>
                  <a:pt x="640636" y="1806331"/>
                  <a:pt x="587218" y="1617795"/>
                </a:cubicBezTo>
                <a:cubicBezTo>
                  <a:pt x="533800" y="1429259"/>
                  <a:pt x="419107" y="1030191"/>
                  <a:pt x="398682" y="976772"/>
                </a:cubicBezTo>
                <a:cubicBezTo>
                  <a:pt x="378257" y="923353"/>
                  <a:pt x="470954" y="1294141"/>
                  <a:pt x="464670" y="1297283"/>
                </a:cubicBezTo>
                <a:cubicBezTo>
                  <a:pt x="458386" y="1300425"/>
                  <a:pt x="376687" y="1069469"/>
                  <a:pt x="360975" y="995626"/>
                </a:cubicBezTo>
                <a:cubicBezTo>
                  <a:pt x="345263" y="921783"/>
                  <a:pt x="370401" y="866793"/>
                  <a:pt x="370401" y="854224"/>
                </a:cubicBezTo>
                <a:cubicBezTo>
                  <a:pt x="370401" y="841655"/>
                  <a:pt x="425392" y="1061613"/>
                  <a:pt x="360975" y="920211"/>
                </a:cubicBezTo>
                <a:cubicBezTo>
                  <a:pt x="296559" y="778809"/>
                  <a:pt x="-33380" y="-127735"/>
                  <a:pt x="2756" y="152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7" name="フリーフォーム 1206">
            <a:extLst>
              <a:ext uri="{FF2B5EF4-FFF2-40B4-BE49-F238E27FC236}">
                <a16:creationId xmlns:a16="http://schemas.microsoft.com/office/drawing/2014/main" id="{00AB0B9E-4C6A-6491-63D0-FDC7C44C20FD}"/>
              </a:ext>
            </a:extLst>
          </p:cNvPr>
          <p:cNvSpPr/>
          <p:nvPr/>
        </p:nvSpPr>
        <p:spPr>
          <a:xfrm>
            <a:off x="6056526" y="6183158"/>
            <a:ext cx="1107988" cy="2485631"/>
          </a:xfrm>
          <a:custGeom>
            <a:avLst/>
            <a:gdLst>
              <a:gd name="connsiteX0" fmla="*/ 1107845 w 1107988"/>
              <a:gd name="connsiteY0" fmla="*/ 826 h 2485631"/>
              <a:gd name="connsiteX1" fmla="*/ 683639 w 1107988"/>
              <a:gd name="connsiteY1" fmla="*/ 293056 h 2485631"/>
              <a:gd name="connsiteX2" fmla="*/ 419688 w 1107988"/>
              <a:gd name="connsiteY2" fmla="*/ 1056628 h 2485631"/>
              <a:gd name="connsiteX3" fmla="*/ 542237 w 1107988"/>
              <a:gd name="connsiteY3" fmla="*/ 839811 h 2485631"/>
              <a:gd name="connsiteX4" fmla="*/ 4909 w 1107988"/>
              <a:gd name="connsiteY4" fmla="*/ 1395993 h 2485631"/>
              <a:gd name="connsiteX5" fmla="*/ 268860 w 1107988"/>
              <a:gd name="connsiteY5" fmla="*/ 1207456 h 2485631"/>
              <a:gd name="connsiteX6" fmla="*/ 146311 w 1107988"/>
              <a:gd name="connsiteY6" fmla="*/ 1688223 h 2485631"/>
              <a:gd name="connsiteX7" fmla="*/ 193445 w 1107988"/>
              <a:gd name="connsiteY7" fmla="*/ 2470648 h 2485631"/>
              <a:gd name="connsiteX8" fmla="*/ 174592 w 1107988"/>
              <a:gd name="connsiteY8" fmla="*/ 2140710 h 2485631"/>
              <a:gd name="connsiteX9" fmla="*/ 221726 w 1107988"/>
              <a:gd name="connsiteY9" fmla="*/ 1386566 h 2485631"/>
              <a:gd name="connsiteX10" fmla="*/ 655359 w 1107988"/>
              <a:gd name="connsiteY10" fmla="*/ 340190 h 2485631"/>
              <a:gd name="connsiteX11" fmla="*/ 608225 w 1107988"/>
              <a:gd name="connsiteY11" fmla="*/ 264776 h 2485631"/>
              <a:gd name="connsiteX12" fmla="*/ 636505 w 1107988"/>
              <a:gd name="connsiteY12" fmla="*/ 208215 h 2485631"/>
              <a:gd name="connsiteX13" fmla="*/ 1107845 w 1107988"/>
              <a:gd name="connsiteY13" fmla="*/ 826 h 248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07988" h="2485631">
                <a:moveTo>
                  <a:pt x="1107845" y="826"/>
                </a:moveTo>
                <a:cubicBezTo>
                  <a:pt x="1115701" y="14966"/>
                  <a:pt x="798332" y="117089"/>
                  <a:pt x="683639" y="293056"/>
                </a:cubicBezTo>
                <a:cubicBezTo>
                  <a:pt x="568946" y="469023"/>
                  <a:pt x="443255" y="965502"/>
                  <a:pt x="419688" y="1056628"/>
                </a:cubicBezTo>
                <a:cubicBezTo>
                  <a:pt x="396121" y="1147754"/>
                  <a:pt x="611367" y="783250"/>
                  <a:pt x="542237" y="839811"/>
                </a:cubicBezTo>
                <a:cubicBezTo>
                  <a:pt x="473107" y="896372"/>
                  <a:pt x="50472" y="1334719"/>
                  <a:pt x="4909" y="1395993"/>
                </a:cubicBezTo>
                <a:cubicBezTo>
                  <a:pt x="-40654" y="1457267"/>
                  <a:pt x="245293" y="1158751"/>
                  <a:pt x="268860" y="1207456"/>
                </a:cubicBezTo>
                <a:cubicBezTo>
                  <a:pt x="292427" y="1256161"/>
                  <a:pt x="158880" y="1477691"/>
                  <a:pt x="146311" y="1688223"/>
                </a:cubicBezTo>
                <a:cubicBezTo>
                  <a:pt x="133742" y="1898755"/>
                  <a:pt x="188731" y="2395233"/>
                  <a:pt x="193445" y="2470648"/>
                </a:cubicBezTo>
                <a:cubicBezTo>
                  <a:pt x="198159" y="2546063"/>
                  <a:pt x="169879" y="2321390"/>
                  <a:pt x="174592" y="2140710"/>
                </a:cubicBezTo>
                <a:cubicBezTo>
                  <a:pt x="179305" y="1960030"/>
                  <a:pt x="141598" y="1686653"/>
                  <a:pt x="221726" y="1386566"/>
                </a:cubicBezTo>
                <a:cubicBezTo>
                  <a:pt x="301854" y="1086479"/>
                  <a:pt x="655359" y="340190"/>
                  <a:pt x="655359" y="340190"/>
                </a:cubicBezTo>
                <a:cubicBezTo>
                  <a:pt x="719775" y="153225"/>
                  <a:pt x="611367" y="286772"/>
                  <a:pt x="608225" y="264776"/>
                </a:cubicBezTo>
                <a:cubicBezTo>
                  <a:pt x="605083" y="242780"/>
                  <a:pt x="548522" y="258491"/>
                  <a:pt x="636505" y="208215"/>
                </a:cubicBezTo>
                <a:cubicBezTo>
                  <a:pt x="724488" y="157939"/>
                  <a:pt x="1099989" y="-13314"/>
                  <a:pt x="1107845" y="8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8" name="フリーフォーム 1207">
            <a:extLst>
              <a:ext uri="{FF2B5EF4-FFF2-40B4-BE49-F238E27FC236}">
                <a16:creationId xmlns:a16="http://schemas.microsoft.com/office/drawing/2014/main" id="{05352DEE-BE02-9DF0-780A-C887696D258D}"/>
              </a:ext>
            </a:extLst>
          </p:cNvPr>
          <p:cNvSpPr/>
          <p:nvPr/>
        </p:nvSpPr>
        <p:spPr>
          <a:xfrm>
            <a:off x="6337222" y="6248153"/>
            <a:ext cx="780331" cy="3012569"/>
          </a:xfrm>
          <a:custGeom>
            <a:avLst/>
            <a:gdLst>
              <a:gd name="connsiteX0" fmla="*/ 780015 w 780331"/>
              <a:gd name="connsiteY0" fmla="*/ 1818 h 3012569"/>
              <a:gd name="connsiteX1" fmla="*/ 82432 w 780331"/>
              <a:gd name="connsiteY1" fmla="*/ 1217876 h 3012569"/>
              <a:gd name="connsiteX2" fmla="*/ 16444 w 780331"/>
              <a:gd name="connsiteY2" fmla="*/ 1708070 h 3012569"/>
              <a:gd name="connsiteX3" fmla="*/ 101285 w 780331"/>
              <a:gd name="connsiteY3" fmla="*/ 1227303 h 3012569"/>
              <a:gd name="connsiteX4" fmla="*/ 101285 w 780331"/>
              <a:gd name="connsiteY4" fmla="*/ 1642082 h 3012569"/>
              <a:gd name="connsiteX5" fmla="*/ 91858 w 780331"/>
              <a:gd name="connsiteY5" fmla="*/ 2999542 h 3012569"/>
              <a:gd name="connsiteX6" fmla="*/ 54151 w 780331"/>
              <a:gd name="connsiteY6" fmla="*/ 2283105 h 3012569"/>
              <a:gd name="connsiteX7" fmla="*/ 25871 w 780331"/>
              <a:gd name="connsiteY7" fmla="*/ 1528960 h 3012569"/>
              <a:gd name="connsiteX8" fmla="*/ 459504 w 780331"/>
              <a:gd name="connsiteY8" fmla="*/ 586280 h 3012569"/>
              <a:gd name="connsiteX9" fmla="*/ 553772 w 780331"/>
              <a:gd name="connsiteY9" fmla="*/ 152647 h 3012569"/>
              <a:gd name="connsiteX10" fmla="*/ 176700 w 780331"/>
              <a:gd name="connsiteY10" fmla="*/ 925645 h 3012569"/>
              <a:gd name="connsiteX11" fmla="*/ 780015 w 780331"/>
              <a:gd name="connsiteY11" fmla="*/ 1818 h 301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331" h="3012569">
                <a:moveTo>
                  <a:pt x="780015" y="1818"/>
                </a:moveTo>
                <a:cubicBezTo>
                  <a:pt x="764304" y="50523"/>
                  <a:pt x="209694" y="933501"/>
                  <a:pt x="82432" y="1217876"/>
                </a:cubicBezTo>
                <a:cubicBezTo>
                  <a:pt x="-44830" y="1502251"/>
                  <a:pt x="13302" y="1706499"/>
                  <a:pt x="16444" y="1708070"/>
                </a:cubicBezTo>
                <a:cubicBezTo>
                  <a:pt x="19586" y="1709641"/>
                  <a:pt x="87145" y="1238301"/>
                  <a:pt x="101285" y="1227303"/>
                </a:cubicBezTo>
                <a:cubicBezTo>
                  <a:pt x="115425" y="1216305"/>
                  <a:pt x="102856" y="1346709"/>
                  <a:pt x="101285" y="1642082"/>
                </a:cubicBezTo>
                <a:cubicBezTo>
                  <a:pt x="99714" y="1937455"/>
                  <a:pt x="99714" y="2892705"/>
                  <a:pt x="91858" y="2999542"/>
                </a:cubicBezTo>
                <a:cubicBezTo>
                  <a:pt x="84002" y="3106379"/>
                  <a:pt x="65149" y="2528202"/>
                  <a:pt x="54151" y="2283105"/>
                </a:cubicBezTo>
                <a:cubicBezTo>
                  <a:pt x="43153" y="2038008"/>
                  <a:pt x="-41688" y="1811764"/>
                  <a:pt x="25871" y="1528960"/>
                </a:cubicBezTo>
                <a:cubicBezTo>
                  <a:pt x="93430" y="1246156"/>
                  <a:pt x="371521" y="815665"/>
                  <a:pt x="459504" y="586280"/>
                </a:cubicBezTo>
                <a:cubicBezTo>
                  <a:pt x="547487" y="356895"/>
                  <a:pt x="600906" y="96086"/>
                  <a:pt x="553772" y="152647"/>
                </a:cubicBezTo>
                <a:cubicBezTo>
                  <a:pt x="506638" y="209208"/>
                  <a:pt x="132708" y="952354"/>
                  <a:pt x="176700" y="925645"/>
                </a:cubicBezTo>
                <a:cubicBezTo>
                  <a:pt x="220692" y="898936"/>
                  <a:pt x="795726" y="-46887"/>
                  <a:pt x="780015" y="18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0" name="フリーフォーム 1209">
            <a:extLst>
              <a:ext uri="{FF2B5EF4-FFF2-40B4-BE49-F238E27FC236}">
                <a16:creationId xmlns:a16="http://schemas.microsoft.com/office/drawing/2014/main" id="{398646BF-E94E-83F3-FB2E-441E7C598C01}"/>
              </a:ext>
            </a:extLst>
          </p:cNvPr>
          <p:cNvSpPr/>
          <p:nvPr/>
        </p:nvSpPr>
        <p:spPr>
          <a:xfrm>
            <a:off x="6264793" y="4594941"/>
            <a:ext cx="127132" cy="493264"/>
          </a:xfrm>
          <a:custGeom>
            <a:avLst/>
            <a:gdLst>
              <a:gd name="connsiteX0" fmla="*/ 19 w 127132"/>
              <a:gd name="connsiteY0" fmla="*/ 505 h 493264"/>
              <a:gd name="connsiteX1" fmla="*/ 117250 w 127132"/>
              <a:gd name="connsiteY1" fmla="*/ 469428 h 493264"/>
              <a:gd name="connsiteX2" fmla="*/ 107872 w 127132"/>
              <a:gd name="connsiteY2" fmla="*/ 380333 h 493264"/>
              <a:gd name="connsiteX3" fmla="*/ 19 w 127132"/>
              <a:gd name="connsiteY3" fmla="*/ 505 h 49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132" h="493264">
                <a:moveTo>
                  <a:pt x="19" y="505"/>
                </a:moveTo>
                <a:cubicBezTo>
                  <a:pt x="1582" y="15354"/>
                  <a:pt x="99275" y="406123"/>
                  <a:pt x="117250" y="469428"/>
                </a:cubicBezTo>
                <a:cubicBezTo>
                  <a:pt x="135225" y="532733"/>
                  <a:pt x="126629" y="458487"/>
                  <a:pt x="107872" y="380333"/>
                </a:cubicBezTo>
                <a:cubicBezTo>
                  <a:pt x="89115" y="302179"/>
                  <a:pt x="-1544" y="-14344"/>
                  <a:pt x="19" y="5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1" name="フリーフォーム 1210">
            <a:extLst>
              <a:ext uri="{FF2B5EF4-FFF2-40B4-BE49-F238E27FC236}">
                <a16:creationId xmlns:a16="http://schemas.microsoft.com/office/drawing/2014/main" id="{9003DE7E-D537-2D07-50B9-013D536756AA}"/>
              </a:ext>
            </a:extLst>
          </p:cNvPr>
          <p:cNvSpPr/>
          <p:nvPr/>
        </p:nvSpPr>
        <p:spPr>
          <a:xfrm>
            <a:off x="6555130" y="5829634"/>
            <a:ext cx="19172" cy="843285"/>
          </a:xfrm>
          <a:custGeom>
            <a:avLst/>
            <a:gdLst>
              <a:gd name="connsiteX0" fmla="*/ 14482 w 19172"/>
              <a:gd name="connsiteY0" fmla="*/ 3769 h 843285"/>
              <a:gd name="connsiteX1" fmla="*/ 19172 w 19172"/>
              <a:gd name="connsiteY1" fmla="*/ 618058 h 843285"/>
              <a:gd name="connsiteX2" fmla="*/ 14482 w 19172"/>
              <a:gd name="connsiteY2" fmla="*/ 435178 h 843285"/>
              <a:gd name="connsiteX3" fmla="*/ 415 w 19172"/>
              <a:gd name="connsiteY3" fmla="*/ 843141 h 843285"/>
              <a:gd name="connsiteX4" fmla="*/ 5104 w 19172"/>
              <a:gd name="connsiteY4" fmla="*/ 383597 h 843285"/>
              <a:gd name="connsiteX5" fmla="*/ 14482 w 19172"/>
              <a:gd name="connsiteY5" fmla="*/ 3769 h 84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72" h="843285">
                <a:moveTo>
                  <a:pt x="14482" y="3769"/>
                </a:moveTo>
                <a:cubicBezTo>
                  <a:pt x="16827" y="42846"/>
                  <a:pt x="19172" y="546157"/>
                  <a:pt x="19172" y="618058"/>
                </a:cubicBezTo>
                <a:cubicBezTo>
                  <a:pt x="19172" y="689959"/>
                  <a:pt x="17608" y="397664"/>
                  <a:pt x="14482" y="435178"/>
                </a:cubicBezTo>
                <a:cubicBezTo>
                  <a:pt x="11356" y="472692"/>
                  <a:pt x="1978" y="851738"/>
                  <a:pt x="415" y="843141"/>
                </a:cubicBezTo>
                <a:cubicBezTo>
                  <a:pt x="-1148" y="834544"/>
                  <a:pt x="1978" y="528181"/>
                  <a:pt x="5104" y="383597"/>
                </a:cubicBezTo>
                <a:cubicBezTo>
                  <a:pt x="8230" y="239013"/>
                  <a:pt x="12137" y="-35308"/>
                  <a:pt x="14482" y="37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2" name="フリーフォーム 1211">
            <a:extLst>
              <a:ext uri="{FF2B5EF4-FFF2-40B4-BE49-F238E27FC236}">
                <a16:creationId xmlns:a16="http://schemas.microsoft.com/office/drawing/2014/main" id="{CC5B3490-BB51-BD17-6F47-9C61F783322E}"/>
              </a:ext>
            </a:extLst>
          </p:cNvPr>
          <p:cNvSpPr/>
          <p:nvPr/>
        </p:nvSpPr>
        <p:spPr>
          <a:xfrm>
            <a:off x="3433779" y="5952396"/>
            <a:ext cx="461654" cy="216555"/>
          </a:xfrm>
          <a:custGeom>
            <a:avLst/>
            <a:gdLst>
              <a:gd name="connsiteX0" fmla="*/ 1571 w 461654"/>
              <a:gd name="connsiteY0" fmla="*/ 729 h 216555"/>
              <a:gd name="connsiteX1" fmla="*/ 442896 w 461654"/>
              <a:gd name="connsiteY1" fmla="*/ 207104 h 216555"/>
              <a:gd name="connsiteX2" fmla="*/ 360346 w 461654"/>
              <a:gd name="connsiteY2" fmla="*/ 175354 h 216555"/>
              <a:gd name="connsiteX3" fmla="*/ 179371 w 461654"/>
              <a:gd name="connsiteY3" fmla="*/ 118204 h 216555"/>
              <a:gd name="connsiteX4" fmla="*/ 290496 w 461654"/>
              <a:gd name="connsiteY4" fmla="*/ 137254 h 216555"/>
              <a:gd name="connsiteX5" fmla="*/ 1571 w 461654"/>
              <a:gd name="connsiteY5" fmla="*/ 729 h 21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654" h="216555">
                <a:moveTo>
                  <a:pt x="1571" y="729"/>
                </a:moveTo>
                <a:lnTo>
                  <a:pt x="442896" y="207104"/>
                </a:lnTo>
                <a:cubicBezTo>
                  <a:pt x="502692" y="236208"/>
                  <a:pt x="404267" y="190171"/>
                  <a:pt x="360346" y="175354"/>
                </a:cubicBezTo>
                <a:cubicBezTo>
                  <a:pt x="316425" y="160537"/>
                  <a:pt x="191013" y="124554"/>
                  <a:pt x="179371" y="118204"/>
                </a:cubicBezTo>
                <a:cubicBezTo>
                  <a:pt x="167729" y="111854"/>
                  <a:pt x="314309" y="154187"/>
                  <a:pt x="290496" y="137254"/>
                </a:cubicBezTo>
                <a:cubicBezTo>
                  <a:pt x="266684" y="120321"/>
                  <a:pt x="-23829" y="-10913"/>
                  <a:pt x="1571" y="7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3" name="フリーフォーム 1212">
            <a:extLst>
              <a:ext uri="{FF2B5EF4-FFF2-40B4-BE49-F238E27FC236}">
                <a16:creationId xmlns:a16="http://schemas.microsoft.com/office/drawing/2014/main" id="{E687A4AE-3EA2-C13B-19AC-168C9878B8E7}"/>
              </a:ext>
            </a:extLst>
          </p:cNvPr>
          <p:cNvSpPr/>
          <p:nvPr/>
        </p:nvSpPr>
        <p:spPr>
          <a:xfrm>
            <a:off x="3446730" y="6020595"/>
            <a:ext cx="550415" cy="466047"/>
          </a:xfrm>
          <a:custGeom>
            <a:avLst/>
            <a:gdLst>
              <a:gd name="connsiteX0" fmla="*/ 1320 w 550415"/>
              <a:gd name="connsiteY0" fmla="*/ 2380 h 466047"/>
              <a:gd name="connsiteX1" fmla="*/ 426770 w 550415"/>
              <a:gd name="connsiteY1" fmla="*/ 316705 h 466047"/>
              <a:gd name="connsiteX2" fmla="*/ 544245 w 550415"/>
              <a:gd name="connsiteY2" fmla="*/ 462755 h 466047"/>
              <a:gd name="connsiteX3" fmla="*/ 499795 w 550415"/>
              <a:gd name="connsiteY3" fmla="*/ 396080 h 466047"/>
              <a:gd name="connsiteX4" fmla="*/ 214045 w 550415"/>
              <a:gd name="connsiteY4" fmla="*/ 148430 h 466047"/>
              <a:gd name="connsiteX5" fmla="*/ 290245 w 550415"/>
              <a:gd name="connsiteY5" fmla="*/ 170655 h 466047"/>
              <a:gd name="connsiteX6" fmla="*/ 1320 w 550415"/>
              <a:gd name="connsiteY6" fmla="*/ 2380 h 46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415" h="466047">
                <a:moveTo>
                  <a:pt x="1320" y="2380"/>
                </a:moveTo>
                <a:cubicBezTo>
                  <a:pt x="24074" y="26722"/>
                  <a:pt x="336283" y="239976"/>
                  <a:pt x="426770" y="316705"/>
                </a:cubicBezTo>
                <a:cubicBezTo>
                  <a:pt x="517257" y="393434"/>
                  <a:pt x="532074" y="449526"/>
                  <a:pt x="544245" y="462755"/>
                </a:cubicBezTo>
                <a:cubicBezTo>
                  <a:pt x="556416" y="475984"/>
                  <a:pt x="554828" y="448468"/>
                  <a:pt x="499795" y="396080"/>
                </a:cubicBezTo>
                <a:cubicBezTo>
                  <a:pt x="444762" y="343693"/>
                  <a:pt x="248970" y="186001"/>
                  <a:pt x="214045" y="148430"/>
                </a:cubicBezTo>
                <a:cubicBezTo>
                  <a:pt x="179120" y="110859"/>
                  <a:pt x="323583" y="193409"/>
                  <a:pt x="290245" y="170655"/>
                </a:cubicBezTo>
                <a:cubicBezTo>
                  <a:pt x="256908" y="147901"/>
                  <a:pt x="-21434" y="-21962"/>
                  <a:pt x="1320" y="23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4" name="フリーフォーム 1213">
            <a:extLst>
              <a:ext uri="{FF2B5EF4-FFF2-40B4-BE49-F238E27FC236}">
                <a16:creationId xmlns:a16="http://schemas.microsoft.com/office/drawing/2014/main" id="{167BCE60-9B42-0A85-C8F9-F9EAC02FC726}"/>
              </a:ext>
            </a:extLst>
          </p:cNvPr>
          <p:cNvSpPr/>
          <p:nvPr/>
        </p:nvSpPr>
        <p:spPr>
          <a:xfrm>
            <a:off x="3612362" y="6248503"/>
            <a:ext cx="509534" cy="419423"/>
          </a:xfrm>
          <a:custGeom>
            <a:avLst/>
            <a:gdLst>
              <a:gd name="connsiteX0" fmla="*/ 3963 w 509534"/>
              <a:gd name="connsiteY0" fmla="*/ 3072 h 419423"/>
              <a:gd name="connsiteX1" fmla="*/ 45238 w 509534"/>
              <a:gd name="connsiteY1" fmla="*/ 37997 h 419423"/>
              <a:gd name="connsiteX2" fmla="*/ 489738 w 509534"/>
              <a:gd name="connsiteY2" fmla="*/ 403122 h 419423"/>
              <a:gd name="connsiteX3" fmla="*/ 407188 w 509534"/>
              <a:gd name="connsiteY3" fmla="*/ 339622 h 419423"/>
              <a:gd name="connsiteX4" fmla="*/ 184938 w 509534"/>
              <a:gd name="connsiteY4" fmla="*/ 193572 h 419423"/>
              <a:gd name="connsiteX5" fmla="*/ 292888 w 509534"/>
              <a:gd name="connsiteY5" fmla="*/ 222147 h 419423"/>
              <a:gd name="connsiteX6" fmla="*/ 134138 w 509534"/>
              <a:gd name="connsiteY6" fmla="*/ 111022 h 419423"/>
              <a:gd name="connsiteX7" fmla="*/ 3963 w 509534"/>
              <a:gd name="connsiteY7" fmla="*/ 3072 h 41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4" h="419423">
                <a:moveTo>
                  <a:pt x="3963" y="3072"/>
                </a:moveTo>
                <a:cubicBezTo>
                  <a:pt x="-15881" y="-12803"/>
                  <a:pt x="45238" y="37997"/>
                  <a:pt x="45238" y="37997"/>
                </a:cubicBezTo>
                <a:lnTo>
                  <a:pt x="489738" y="403122"/>
                </a:lnTo>
                <a:cubicBezTo>
                  <a:pt x="550063" y="453393"/>
                  <a:pt x="457988" y="374547"/>
                  <a:pt x="407188" y="339622"/>
                </a:cubicBezTo>
                <a:cubicBezTo>
                  <a:pt x="356388" y="304697"/>
                  <a:pt x="203988" y="213151"/>
                  <a:pt x="184938" y="193572"/>
                </a:cubicBezTo>
                <a:cubicBezTo>
                  <a:pt x="165888" y="173993"/>
                  <a:pt x="301355" y="235905"/>
                  <a:pt x="292888" y="222147"/>
                </a:cubicBezTo>
                <a:cubicBezTo>
                  <a:pt x="284421" y="208389"/>
                  <a:pt x="180176" y="148593"/>
                  <a:pt x="134138" y="111022"/>
                </a:cubicBezTo>
                <a:cubicBezTo>
                  <a:pt x="88101" y="73451"/>
                  <a:pt x="52382" y="35086"/>
                  <a:pt x="3963" y="30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5" name="フリーフォーム 1214">
            <a:extLst>
              <a:ext uri="{FF2B5EF4-FFF2-40B4-BE49-F238E27FC236}">
                <a16:creationId xmlns:a16="http://schemas.microsoft.com/office/drawing/2014/main" id="{F32167E7-AE41-A17A-C120-053695CFD1BA}"/>
              </a:ext>
            </a:extLst>
          </p:cNvPr>
          <p:cNvSpPr/>
          <p:nvPr/>
        </p:nvSpPr>
        <p:spPr>
          <a:xfrm>
            <a:off x="3640943" y="6357675"/>
            <a:ext cx="496112" cy="640536"/>
          </a:xfrm>
          <a:custGeom>
            <a:avLst/>
            <a:gdLst>
              <a:gd name="connsiteX0" fmla="*/ 782 w 496112"/>
              <a:gd name="connsiteY0" fmla="*/ 1850 h 640536"/>
              <a:gd name="connsiteX1" fmla="*/ 416707 w 496112"/>
              <a:gd name="connsiteY1" fmla="*/ 474925 h 640536"/>
              <a:gd name="connsiteX2" fmla="*/ 330982 w 496112"/>
              <a:gd name="connsiteY2" fmla="*/ 382850 h 640536"/>
              <a:gd name="connsiteX3" fmla="*/ 492907 w 496112"/>
              <a:gd name="connsiteY3" fmla="*/ 636850 h 640536"/>
              <a:gd name="connsiteX4" fmla="*/ 419882 w 496112"/>
              <a:gd name="connsiteY4" fmla="*/ 513025 h 640536"/>
              <a:gd name="connsiteX5" fmla="*/ 197632 w 496112"/>
              <a:gd name="connsiteY5" fmla="*/ 233625 h 640536"/>
              <a:gd name="connsiteX6" fmla="*/ 308757 w 496112"/>
              <a:gd name="connsiteY6" fmla="*/ 306650 h 640536"/>
              <a:gd name="connsiteX7" fmla="*/ 782 w 496112"/>
              <a:gd name="connsiteY7" fmla="*/ 1850 h 6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112" h="640536">
                <a:moveTo>
                  <a:pt x="782" y="1850"/>
                </a:moveTo>
                <a:cubicBezTo>
                  <a:pt x="18774" y="29896"/>
                  <a:pt x="361674" y="411425"/>
                  <a:pt x="416707" y="474925"/>
                </a:cubicBezTo>
                <a:cubicBezTo>
                  <a:pt x="471740" y="538425"/>
                  <a:pt x="318282" y="355863"/>
                  <a:pt x="330982" y="382850"/>
                </a:cubicBezTo>
                <a:cubicBezTo>
                  <a:pt x="343682" y="409837"/>
                  <a:pt x="478090" y="615154"/>
                  <a:pt x="492907" y="636850"/>
                </a:cubicBezTo>
                <a:cubicBezTo>
                  <a:pt x="507724" y="658546"/>
                  <a:pt x="469095" y="580229"/>
                  <a:pt x="419882" y="513025"/>
                </a:cubicBezTo>
                <a:cubicBezTo>
                  <a:pt x="370670" y="445821"/>
                  <a:pt x="216153" y="268021"/>
                  <a:pt x="197632" y="233625"/>
                </a:cubicBezTo>
                <a:cubicBezTo>
                  <a:pt x="179111" y="199229"/>
                  <a:pt x="336803" y="339988"/>
                  <a:pt x="308757" y="306650"/>
                </a:cubicBezTo>
                <a:cubicBezTo>
                  <a:pt x="280711" y="273312"/>
                  <a:pt x="-17210" y="-26196"/>
                  <a:pt x="782" y="18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6" name="フリーフォーム 1215">
            <a:extLst>
              <a:ext uri="{FF2B5EF4-FFF2-40B4-BE49-F238E27FC236}">
                <a16:creationId xmlns:a16="http://schemas.microsoft.com/office/drawing/2014/main" id="{3A629CF9-9938-91D9-3805-CEE475CE3FCB}"/>
              </a:ext>
            </a:extLst>
          </p:cNvPr>
          <p:cNvSpPr/>
          <p:nvPr/>
        </p:nvSpPr>
        <p:spPr>
          <a:xfrm>
            <a:off x="3572608" y="6352501"/>
            <a:ext cx="573962" cy="1181774"/>
          </a:xfrm>
          <a:custGeom>
            <a:avLst/>
            <a:gdLst>
              <a:gd name="connsiteX0" fmla="*/ 2442 w 573962"/>
              <a:gd name="connsiteY0" fmla="*/ 3849 h 1181774"/>
              <a:gd name="connsiteX1" fmla="*/ 332642 w 573962"/>
              <a:gd name="connsiteY1" fmla="*/ 394374 h 1181774"/>
              <a:gd name="connsiteX2" fmla="*/ 462817 w 573962"/>
              <a:gd name="connsiteY2" fmla="*/ 673774 h 1181774"/>
              <a:gd name="connsiteX3" fmla="*/ 316767 w 573962"/>
              <a:gd name="connsiteY3" fmla="*/ 407074 h 1181774"/>
              <a:gd name="connsiteX4" fmla="*/ 431067 w 573962"/>
              <a:gd name="connsiteY4" fmla="*/ 721399 h 1181774"/>
              <a:gd name="connsiteX5" fmla="*/ 469167 w 573962"/>
              <a:gd name="connsiteY5" fmla="*/ 940474 h 1181774"/>
              <a:gd name="connsiteX6" fmla="*/ 437417 w 573962"/>
              <a:gd name="connsiteY6" fmla="*/ 854749 h 1181774"/>
              <a:gd name="connsiteX7" fmla="*/ 573942 w 573962"/>
              <a:gd name="connsiteY7" fmla="*/ 1181774 h 1181774"/>
              <a:gd name="connsiteX8" fmla="*/ 446942 w 573962"/>
              <a:gd name="connsiteY8" fmla="*/ 854749 h 1181774"/>
              <a:gd name="connsiteX9" fmla="*/ 354867 w 573962"/>
              <a:gd name="connsiteY9" fmla="*/ 584874 h 1181774"/>
              <a:gd name="connsiteX10" fmla="*/ 256442 w 573962"/>
              <a:gd name="connsiteY10" fmla="*/ 349924 h 1181774"/>
              <a:gd name="connsiteX11" fmla="*/ 323117 w 573962"/>
              <a:gd name="connsiteY11" fmla="*/ 454699 h 1181774"/>
              <a:gd name="connsiteX12" fmla="*/ 281842 w 573962"/>
              <a:gd name="connsiteY12" fmla="*/ 337224 h 1181774"/>
              <a:gd name="connsiteX13" fmla="*/ 186592 w 573962"/>
              <a:gd name="connsiteY13" fmla="*/ 200699 h 1181774"/>
              <a:gd name="connsiteX14" fmla="*/ 2442 w 573962"/>
              <a:gd name="connsiteY14" fmla="*/ 3849 h 118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962" h="1181774">
                <a:moveTo>
                  <a:pt x="2442" y="3849"/>
                </a:moveTo>
                <a:cubicBezTo>
                  <a:pt x="26784" y="36128"/>
                  <a:pt x="255913" y="282720"/>
                  <a:pt x="332642" y="394374"/>
                </a:cubicBezTo>
                <a:cubicBezTo>
                  <a:pt x="409371" y="506028"/>
                  <a:pt x="465463" y="671657"/>
                  <a:pt x="462817" y="673774"/>
                </a:cubicBezTo>
                <a:cubicBezTo>
                  <a:pt x="460171" y="675891"/>
                  <a:pt x="322059" y="399137"/>
                  <a:pt x="316767" y="407074"/>
                </a:cubicBezTo>
                <a:cubicBezTo>
                  <a:pt x="311475" y="415011"/>
                  <a:pt x="405667" y="632499"/>
                  <a:pt x="431067" y="721399"/>
                </a:cubicBezTo>
                <a:cubicBezTo>
                  <a:pt x="456467" y="810299"/>
                  <a:pt x="468109" y="918249"/>
                  <a:pt x="469167" y="940474"/>
                </a:cubicBezTo>
                <a:cubicBezTo>
                  <a:pt x="470225" y="962699"/>
                  <a:pt x="419955" y="814532"/>
                  <a:pt x="437417" y="854749"/>
                </a:cubicBezTo>
                <a:cubicBezTo>
                  <a:pt x="454879" y="894966"/>
                  <a:pt x="572355" y="1181774"/>
                  <a:pt x="573942" y="1181774"/>
                </a:cubicBezTo>
                <a:cubicBezTo>
                  <a:pt x="575529" y="1181774"/>
                  <a:pt x="483455" y="954232"/>
                  <a:pt x="446942" y="854749"/>
                </a:cubicBezTo>
                <a:cubicBezTo>
                  <a:pt x="410429" y="755266"/>
                  <a:pt x="386617" y="669012"/>
                  <a:pt x="354867" y="584874"/>
                </a:cubicBezTo>
                <a:cubicBezTo>
                  <a:pt x="323117" y="500737"/>
                  <a:pt x="261734" y="371620"/>
                  <a:pt x="256442" y="349924"/>
                </a:cubicBezTo>
                <a:cubicBezTo>
                  <a:pt x="251150" y="328228"/>
                  <a:pt x="318884" y="456816"/>
                  <a:pt x="323117" y="454699"/>
                </a:cubicBezTo>
                <a:cubicBezTo>
                  <a:pt x="327350" y="452582"/>
                  <a:pt x="304596" y="379557"/>
                  <a:pt x="281842" y="337224"/>
                </a:cubicBezTo>
                <a:cubicBezTo>
                  <a:pt x="259088" y="294891"/>
                  <a:pt x="230513" y="249911"/>
                  <a:pt x="186592" y="200699"/>
                </a:cubicBezTo>
                <a:cubicBezTo>
                  <a:pt x="142671" y="151487"/>
                  <a:pt x="-21900" y="-28430"/>
                  <a:pt x="2442" y="38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7" name="フリーフォーム 1216">
            <a:extLst>
              <a:ext uri="{FF2B5EF4-FFF2-40B4-BE49-F238E27FC236}">
                <a16:creationId xmlns:a16="http://schemas.microsoft.com/office/drawing/2014/main" id="{1193BC0D-EAF4-527C-D2D6-C2E62475A14C}"/>
              </a:ext>
            </a:extLst>
          </p:cNvPr>
          <p:cNvSpPr/>
          <p:nvPr/>
        </p:nvSpPr>
        <p:spPr>
          <a:xfrm>
            <a:off x="3174598" y="3500764"/>
            <a:ext cx="435896" cy="2459310"/>
          </a:xfrm>
          <a:custGeom>
            <a:avLst/>
            <a:gdLst>
              <a:gd name="connsiteX0" fmla="*/ 309137 w 435896"/>
              <a:gd name="connsiteY0" fmla="*/ 21608 h 2459310"/>
              <a:gd name="connsiteX1" fmla="*/ 32241 w 435896"/>
              <a:gd name="connsiteY1" fmla="*/ 1348132 h 2459310"/>
              <a:gd name="connsiteX2" fmla="*/ 96636 w 435896"/>
              <a:gd name="connsiteY2" fmla="*/ 1193585 h 2459310"/>
              <a:gd name="connsiteX3" fmla="*/ 96636 w 435896"/>
              <a:gd name="connsiteY3" fmla="*/ 1554194 h 2459310"/>
              <a:gd name="connsiteX4" fmla="*/ 154591 w 435896"/>
              <a:gd name="connsiteY4" fmla="*/ 1850408 h 2459310"/>
              <a:gd name="connsiteX5" fmla="*/ 141712 w 435896"/>
              <a:gd name="connsiteY5" fmla="*/ 1625028 h 2459310"/>
              <a:gd name="connsiteX6" fmla="*/ 109515 w 435896"/>
              <a:gd name="connsiteY6" fmla="*/ 2372002 h 2459310"/>
              <a:gd name="connsiteX7" fmla="*/ 141712 w 435896"/>
              <a:gd name="connsiteY7" fmla="*/ 1953439 h 2459310"/>
              <a:gd name="connsiteX8" fmla="*/ 148151 w 435896"/>
              <a:gd name="connsiteY8" fmla="*/ 1850408 h 2459310"/>
              <a:gd name="connsiteX9" fmla="*/ 173909 w 435896"/>
              <a:gd name="connsiteY9" fmla="*/ 1773135 h 2459310"/>
              <a:gd name="connsiteX10" fmla="*/ 431487 w 435896"/>
              <a:gd name="connsiteY10" fmla="*/ 2449275 h 2459310"/>
              <a:gd name="connsiteX11" fmla="*/ 322016 w 435896"/>
              <a:gd name="connsiteY11" fmla="*/ 2140182 h 2459310"/>
              <a:gd name="connsiteX12" fmla="*/ 135272 w 435896"/>
              <a:gd name="connsiteY12" fmla="*/ 1625028 h 2459310"/>
              <a:gd name="connsiteX13" fmla="*/ 96636 w 435896"/>
              <a:gd name="connsiteY13" fmla="*/ 1142070 h 2459310"/>
              <a:gd name="connsiteX14" fmla="*/ 44 w 435896"/>
              <a:gd name="connsiteY14" fmla="*/ 1315935 h 2459310"/>
              <a:gd name="connsiteX15" fmla="*/ 109515 w 435896"/>
              <a:gd name="connsiteY15" fmla="*/ 298504 h 2459310"/>
              <a:gd name="connsiteX16" fmla="*/ 38681 w 435896"/>
              <a:gd name="connsiteY16" fmla="*/ 1438284 h 2459310"/>
              <a:gd name="connsiteX17" fmla="*/ 206106 w 435896"/>
              <a:gd name="connsiteY17" fmla="*/ 588278 h 2459310"/>
              <a:gd name="connsiteX18" fmla="*/ 309137 w 435896"/>
              <a:gd name="connsiteY18" fmla="*/ 21608 h 245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896" h="2459310">
                <a:moveTo>
                  <a:pt x="309137" y="21608"/>
                </a:moveTo>
                <a:cubicBezTo>
                  <a:pt x="280160" y="148250"/>
                  <a:pt x="67658" y="1152803"/>
                  <a:pt x="32241" y="1348132"/>
                </a:cubicBezTo>
                <a:cubicBezTo>
                  <a:pt x="-3176" y="1543461"/>
                  <a:pt x="85904" y="1159241"/>
                  <a:pt x="96636" y="1193585"/>
                </a:cubicBezTo>
                <a:cubicBezTo>
                  <a:pt x="107368" y="1227929"/>
                  <a:pt x="86977" y="1444724"/>
                  <a:pt x="96636" y="1554194"/>
                </a:cubicBezTo>
                <a:cubicBezTo>
                  <a:pt x="106295" y="1663664"/>
                  <a:pt x="147078" y="1838602"/>
                  <a:pt x="154591" y="1850408"/>
                </a:cubicBezTo>
                <a:cubicBezTo>
                  <a:pt x="162104" y="1862214"/>
                  <a:pt x="149225" y="1538096"/>
                  <a:pt x="141712" y="1625028"/>
                </a:cubicBezTo>
                <a:cubicBezTo>
                  <a:pt x="134199" y="1711960"/>
                  <a:pt x="109515" y="2317267"/>
                  <a:pt x="109515" y="2372002"/>
                </a:cubicBezTo>
                <a:cubicBezTo>
                  <a:pt x="109515" y="2426737"/>
                  <a:pt x="135273" y="2040371"/>
                  <a:pt x="141712" y="1953439"/>
                </a:cubicBezTo>
                <a:cubicBezTo>
                  <a:pt x="148151" y="1866507"/>
                  <a:pt x="142785" y="1880459"/>
                  <a:pt x="148151" y="1850408"/>
                </a:cubicBezTo>
                <a:cubicBezTo>
                  <a:pt x="153517" y="1820357"/>
                  <a:pt x="126686" y="1673324"/>
                  <a:pt x="173909" y="1773135"/>
                </a:cubicBezTo>
                <a:cubicBezTo>
                  <a:pt x="221132" y="1872946"/>
                  <a:pt x="406803" y="2388101"/>
                  <a:pt x="431487" y="2449275"/>
                </a:cubicBezTo>
                <a:cubicBezTo>
                  <a:pt x="456172" y="2510450"/>
                  <a:pt x="371385" y="2277557"/>
                  <a:pt x="322016" y="2140182"/>
                </a:cubicBezTo>
                <a:cubicBezTo>
                  <a:pt x="272647" y="2002807"/>
                  <a:pt x="172835" y="1791380"/>
                  <a:pt x="135272" y="1625028"/>
                </a:cubicBezTo>
                <a:cubicBezTo>
                  <a:pt x="97709" y="1458676"/>
                  <a:pt x="119174" y="1193585"/>
                  <a:pt x="96636" y="1142070"/>
                </a:cubicBezTo>
                <a:cubicBezTo>
                  <a:pt x="74098" y="1090555"/>
                  <a:pt x="-2103" y="1456529"/>
                  <a:pt x="44" y="1315935"/>
                </a:cubicBezTo>
                <a:cubicBezTo>
                  <a:pt x="2190" y="1175341"/>
                  <a:pt x="103075" y="278112"/>
                  <a:pt x="109515" y="298504"/>
                </a:cubicBezTo>
                <a:cubicBezTo>
                  <a:pt x="115955" y="318896"/>
                  <a:pt x="22583" y="1389988"/>
                  <a:pt x="38681" y="1438284"/>
                </a:cubicBezTo>
                <a:cubicBezTo>
                  <a:pt x="54779" y="1486580"/>
                  <a:pt x="165323" y="820098"/>
                  <a:pt x="206106" y="588278"/>
                </a:cubicBezTo>
                <a:cubicBezTo>
                  <a:pt x="246889" y="356458"/>
                  <a:pt x="338114" y="-105034"/>
                  <a:pt x="309137" y="216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8" name="フリーフォーム 1217">
            <a:extLst>
              <a:ext uri="{FF2B5EF4-FFF2-40B4-BE49-F238E27FC236}">
                <a16:creationId xmlns:a16="http://schemas.microsoft.com/office/drawing/2014/main" id="{BF0CE092-45E4-D8BF-10D4-29CF4D1517B2}"/>
              </a:ext>
            </a:extLst>
          </p:cNvPr>
          <p:cNvSpPr/>
          <p:nvPr/>
        </p:nvSpPr>
        <p:spPr>
          <a:xfrm>
            <a:off x="2646166" y="2229158"/>
            <a:ext cx="1891526" cy="2942487"/>
          </a:xfrm>
          <a:custGeom>
            <a:avLst/>
            <a:gdLst>
              <a:gd name="connsiteX0" fmla="*/ 1874319 w 1891526"/>
              <a:gd name="connsiteY0" fmla="*/ 18205 h 2942487"/>
              <a:gd name="connsiteX1" fmla="*/ 444764 w 1891526"/>
              <a:gd name="connsiteY1" fmla="*/ 1074273 h 2942487"/>
              <a:gd name="connsiteX2" fmla="*/ 625068 w 1891526"/>
              <a:gd name="connsiteY2" fmla="*/ 958363 h 2942487"/>
              <a:gd name="connsiteX3" fmla="*/ 419006 w 1891526"/>
              <a:gd name="connsiteY3" fmla="*/ 1209501 h 2942487"/>
              <a:gd name="connsiteX4" fmla="*/ 373930 w 1891526"/>
              <a:gd name="connsiteY4" fmla="*/ 1338290 h 2942487"/>
              <a:gd name="connsiteX5" fmla="*/ 373930 w 1891526"/>
              <a:gd name="connsiteY5" fmla="*/ 1370487 h 2942487"/>
              <a:gd name="connsiteX6" fmla="*/ 109913 w 1891526"/>
              <a:gd name="connsiteY6" fmla="*/ 2426555 h 2942487"/>
              <a:gd name="connsiteX7" fmla="*/ 129231 w 1891526"/>
              <a:gd name="connsiteY7" fmla="*/ 2259129 h 2942487"/>
              <a:gd name="connsiteX8" fmla="*/ 442 w 1891526"/>
              <a:gd name="connsiteY8" fmla="*/ 2941710 h 2942487"/>
              <a:gd name="connsiteX9" fmla="*/ 180747 w 1891526"/>
              <a:gd name="connsiteY9" fmla="*/ 2104583 h 2942487"/>
              <a:gd name="connsiteX10" fmla="*/ 567113 w 1891526"/>
              <a:gd name="connsiteY10" fmla="*/ 1029197 h 2942487"/>
              <a:gd name="connsiteX11" fmla="*/ 457642 w 1891526"/>
              <a:gd name="connsiteY11" fmla="*/ 1190183 h 2942487"/>
              <a:gd name="connsiteX12" fmla="*/ 1468634 w 1891526"/>
              <a:gd name="connsiteY12" fmla="*/ 166312 h 2942487"/>
              <a:gd name="connsiteX13" fmla="*/ 972797 w 1891526"/>
              <a:gd name="connsiteY13" fmla="*/ 623512 h 2942487"/>
              <a:gd name="connsiteX14" fmla="*/ 1442876 w 1891526"/>
              <a:gd name="connsiteY14" fmla="*/ 320859 h 2942487"/>
              <a:gd name="connsiteX15" fmla="*/ 1249693 w 1891526"/>
              <a:gd name="connsiteY15" fmla="*/ 398132 h 2942487"/>
              <a:gd name="connsiteX16" fmla="*/ 1874319 w 1891526"/>
              <a:gd name="connsiteY16" fmla="*/ 18205 h 294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1526" h="2942487">
                <a:moveTo>
                  <a:pt x="1874319" y="18205"/>
                </a:moveTo>
                <a:cubicBezTo>
                  <a:pt x="1740164" y="130895"/>
                  <a:pt x="652972" y="917580"/>
                  <a:pt x="444764" y="1074273"/>
                </a:cubicBezTo>
                <a:cubicBezTo>
                  <a:pt x="236556" y="1230966"/>
                  <a:pt x="629361" y="935825"/>
                  <a:pt x="625068" y="958363"/>
                </a:cubicBezTo>
                <a:cubicBezTo>
                  <a:pt x="620775" y="980901"/>
                  <a:pt x="460862" y="1146180"/>
                  <a:pt x="419006" y="1209501"/>
                </a:cubicBezTo>
                <a:cubicBezTo>
                  <a:pt x="377150" y="1272822"/>
                  <a:pt x="381443" y="1311459"/>
                  <a:pt x="373930" y="1338290"/>
                </a:cubicBezTo>
                <a:cubicBezTo>
                  <a:pt x="366417" y="1365121"/>
                  <a:pt x="417933" y="1189110"/>
                  <a:pt x="373930" y="1370487"/>
                </a:cubicBezTo>
                <a:cubicBezTo>
                  <a:pt x="329927" y="1551864"/>
                  <a:pt x="150696" y="2278448"/>
                  <a:pt x="109913" y="2426555"/>
                </a:cubicBezTo>
                <a:cubicBezTo>
                  <a:pt x="69130" y="2574662"/>
                  <a:pt x="147476" y="2173270"/>
                  <a:pt x="129231" y="2259129"/>
                </a:cubicBezTo>
                <a:cubicBezTo>
                  <a:pt x="110986" y="2344988"/>
                  <a:pt x="-8144" y="2967468"/>
                  <a:pt x="442" y="2941710"/>
                </a:cubicBezTo>
                <a:cubicBezTo>
                  <a:pt x="9028" y="2915952"/>
                  <a:pt x="86302" y="2423335"/>
                  <a:pt x="180747" y="2104583"/>
                </a:cubicBezTo>
                <a:cubicBezTo>
                  <a:pt x="275192" y="1785831"/>
                  <a:pt x="520964" y="1181597"/>
                  <a:pt x="567113" y="1029197"/>
                </a:cubicBezTo>
                <a:cubicBezTo>
                  <a:pt x="613262" y="876797"/>
                  <a:pt x="307388" y="1333997"/>
                  <a:pt x="457642" y="1190183"/>
                </a:cubicBezTo>
                <a:cubicBezTo>
                  <a:pt x="607895" y="1046369"/>
                  <a:pt x="1382775" y="260757"/>
                  <a:pt x="1468634" y="166312"/>
                </a:cubicBezTo>
                <a:cubicBezTo>
                  <a:pt x="1554493" y="71867"/>
                  <a:pt x="977090" y="597754"/>
                  <a:pt x="972797" y="623512"/>
                </a:cubicBezTo>
                <a:cubicBezTo>
                  <a:pt x="968504" y="649270"/>
                  <a:pt x="1396727" y="358422"/>
                  <a:pt x="1442876" y="320859"/>
                </a:cubicBezTo>
                <a:cubicBezTo>
                  <a:pt x="1489025" y="283296"/>
                  <a:pt x="1183152" y="445354"/>
                  <a:pt x="1249693" y="398132"/>
                </a:cubicBezTo>
                <a:cubicBezTo>
                  <a:pt x="1316234" y="350910"/>
                  <a:pt x="2008474" y="-94485"/>
                  <a:pt x="1874319" y="182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9" name="フリーフォーム 1218">
            <a:extLst>
              <a:ext uri="{FF2B5EF4-FFF2-40B4-BE49-F238E27FC236}">
                <a16:creationId xmlns:a16="http://schemas.microsoft.com/office/drawing/2014/main" id="{E3160E6C-3880-716C-7271-4459A1ABAB91}"/>
              </a:ext>
            </a:extLst>
          </p:cNvPr>
          <p:cNvSpPr/>
          <p:nvPr/>
        </p:nvSpPr>
        <p:spPr>
          <a:xfrm>
            <a:off x="6954588" y="5337809"/>
            <a:ext cx="1437673" cy="4287425"/>
          </a:xfrm>
          <a:custGeom>
            <a:avLst/>
            <a:gdLst>
              <a:gd name="connsiteX0" fmla="*/ 817812 w 1437673"/>
              <a:gd name="connsiteY0" fmla="*/ 496934 h 4287425"/>
              <a:gd name="connsiteX1" fmla="*/ 229983 w 1437673"/>
              <a:gd name="connsiteY1" fmla="*/ 1868534 h 4287425"/>
              <a:gd name="connsiteX2" fmla="*/ 295298 w 1437673"/>
              <a:gd name="connsiteY2" fmla="*/ 2695848 h 4287425"/>
              <a:gd name="connsiteX3" fmla="*/ 251755 w 1437673"/>
              <a:gd name="connsiteY3" fmla="*/ 2532562 h 4287425"/>
              <a:gd name="connsiteX4" fmla="*/ 567441 w 1437673"/>
              <a:gd name="connsiteY4" fmla="*/ 3403420 h 4287425"/>
              <a:gd name="connsiteX5" fmla="*/ 382383 w 1437673"/>
              <a:gd name="connsiteY5" fmla="*/ 3011534 h 4287425"/>
              <a:gd name="connsiteX6" fmla="*/ 1394755 w 1437673"/>
              <a:gd name="connsiteY6" fmla="*/ 4230734 h 4287425"/>
              <a:gd name="connsiteX7" fmla="*/ 1264126 w 1437673"/>
              <a:gd name="connsiteY7" fmla="*/ 4100105 h 4287425"/>
              <a:gd name="connsiteX8" fmla="*/ 415041 w 1437673"/>
              <a:gd name="connsiteY8" fmla="*/ 3240134 h 4287425"/>
              <a:gd name="connsiteX9" fmla="*/ 208212 w 1437673"/>
              <a:gd name="connsiteY9" fmla="*/ 2129791 h 4287425"/>
              <a:gd name="connsiteX10" fmla="*/ 142898 w 1437673"/>
              <a:gd name="connsiteY10" fmla="*/ 2532562 h 4287425"/>
              <a:gd name="connsiteX11" fmla="*/ 1383 w 1437673"/>
              <a:gd name="connsiteY11" fmla="*/ 3065962 h 4287425"/>
              <a:gd name="connsiteX12" fmla="*/ 88469 w 1437673"/>
              <a:gd name="connsiteY12" fmla="*/ 2597877 h 4287425"/>
              <a:gd name="connsiteX13" fmla="*/ 360612 w 1437673"/>
              <a:gd name="connsiteY13" fmla="*/ 3675562 h 4287425"/>
              <a:gd name="connsiteX14" fmla="*/ 240869 w 1437673"/>
              <a:gd name="connsiteY14" fmla="*/ 2924448 h 4287425"/>
              <a:gd name="connsiteX15" fmla="*/ 142898 w 1437673"/>
              <a:gd name="connsiteY15" fmla="*/ 2576105 h 4287425"/>
              <a:gd name="connsiteX16" fmla="*/ 219098 w 1437673"/>
              <a:gd name="connsiteY16" fmla="*/ 1890305 h 4287425"/>
              <a:gd name="connsiteX17" fmla="*/ 491241 w 1437673"/>
              <a:gd name="connsiteY17" fmla="*/ 7077 h 4287425"/>
              <a:gd name="connsiteX18" fmla="*/ 306183 w 1437673"/>
              <a:gd name="connsiteY18" fmla="*/ 1248048 h 4287425"/>
              <a:gd name="connsiteX19" fmla="*/ 338841 w 1437673"/>
              <a:gd name="connsiteY19" fmla="*/ 1258934 h 4287425"/>
              <a:gd name="connsiteX20" fmla="*/ 349726 w 1437673"/>
              <a:gd name="connsiteY20" fmla="*/ 1335134 h 4287425"/>
              <a:gd name="connsiteX21" fmla="*/ 404155 w 1437673"/>
              <a:gd name="connsiteY21" fmla="*/ 1248048 h 4287425"/>
              <a:gd name="connsiteX22" fmla="*/ 817812 w 1437673"/>
              <a:gd name="connsiteY22" fmla="*/ 496934 h 428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37673" h="4287425">
                <a:moveTo>
                  <a:pt x="817812" y="496934"/>
                </a:moveTo>
                <a:cubicBezTo>
                  <a:pt x="567440" y="999491"/>
                  <a:pt x="317069" y="1502048"/>
                  <a:pt x="229983" y="1868534"/>
                </a:cubicBezTo>
                <a:cubicBezTo>
                  <a:pt x="142897" y="2235020"/>
                  <a:pt x="291669" y="2585177"/>
                  <a:pt x="295298" y="2695848"/>
                </a:cubicBezTo>
                <a:cubicBezTo>
                  <a:pt x="298927" y="2806519"/>
                  <a:pt x="206398" y="2414633"/>
                  <a:pt x="251755" y="2532562"/>
                </a:cubicBezTo>
                <a:cubicBezTo>
                  <a:pt x="297112" y="2650491"/>
                  <a:pt x="545670" y="3323591"/>
                  <a:pt x="567441" y="3403420"/>
                </a:cubicBezTo>
                <a:cubicBezTo>
                  <a:pt x="589212" y="3483249"/>
                  <a:pt x="244497" y="2873648"/>
                  <a:pt x="382383" y="3011534"/>
                </a:cubicBezTo>
                <a:cubicBezTo>
                  <a:pt x="520269" y="3149420"/>
                  <a:pt x="1247798" y="4049306"/>
                  <a:pt x="1394755" y="4230734"/>
                </a:cubicBezTo>
                <a:cubicBezTo>
                  <a:pt x="1541712" y="4412162"/>
                  <a:pt x="1264126" y="4100105"/>
                  <a:pt x="1264126" y="4100105"/>
                </a:cubicBezTo>
                <a:cubicBezTo>
                  <a:pt x="1100840" y="3935005"/>
                  <a:pt x="591027" y="3568520"/>
                  <a:pt x="415041" y="3240134"/>
                </a:cubicBezTo>
                <a:cubicBezTo>
                  <a:pt x="239055" y="2911748"/>
                  <a:pt x="253569" y="2247720"/>
                  <a:pt x="208212" y="2129791"/>
                </a:cubicBezTo>
                <a:cubicBezTo>
                  <a:pt x="162855" y="2011862"/>
                  <a:pt x="177369" y="2376534"/>
                  <a:pt x="142898" y="2532562"/>
                </a:cubicBezTo>
                <a:cubicBezTo>
                  <a:pt x="108427" y="2688590"/>
                  <a:pt x="10455" y="3055076"/>
                  <a:pt x="1383" y="3065962"/>
                </a:cubicBezTo>
                <a:cubicBezTo>
                  <a:pt x="-7689" y="3076848"/>
                  <a:pt x="28598" y="2496277"/>
                  <a:pt x="88469" y="2597877"/>
                </a:cubicBezTo>
                <a:cubicBezTo>
                  <a:pt x="148340" y="2699477"/>
                  <a:pt x="335212" y="3621134"/>
                  <a:pt x="360612" y="3675562"/>
                </a:cubicBezTo>
                <a:cubicBezTo>
                  <a:pt x="386012" y="3729991"/>
                  <a:pt x="277155" y="3107691"/>
                  <a:pt x="240869" y="2924448"/>
                </a:cubicBezTo>
                <a:cubicBezTo>
                  <a:pt x="204583" y="2741205"/>
                  <a:pt x="146526" y="2748462"/>
                  <a:pt x="142898" y="2576105"/>
                </a:cubicBezTo>
                <a:cubicBezTo>
                  <a:pt x="139270" y="2403748"/>
                  <a:pt x="161041" y="2318476"/>
                  <a:pt x="219098" y="1890305"/>
                </a:cubicBezTo>
                <a:cubicBezTo>
                  <a:pt x="277155" y="1462134"/>
                  <a:pt x="476727" y="114120"/>
                  <a:pt x="491241" y="7077"/>
                </a:cubicBezTo>
                <a:cubicBezTo>
                  <a:pt x="505755" y="-99966"/>
                  <a:pt x="331583" y="1039405"/>
                  <a:pt x="306183" y="1248048"/>
                </a:cubicBezTo>
                <a:cubicBezTo>
                  <a:pt x="280783" y="1456691"/>
                  <a:pt x="331584" y="1244420"/>
                  <a:pt x="338841" y="1258934"/>
                </a:cubicBezTo>
                <a:cubicBezTo>
                  <a:pt x="346098" y="1273448"/>
                  <a:pt x="349726" y="1335134"/>
                  <a:pt x="349726" y="1335134"/>
                </a:cubicBezTo>
                <a:cubicBezTo>
                  <a:pt x="360612" y="1333320"/>
                  <a:pt x="404155" y="1248048"/>
                  <a:pt x="404155" y="1248048"/>
                </a:cubicBezTo>
                <a:lnTo>
                  <a:pt x="817812" y="49693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0" name="フリーフォーム 1219">
            <a:extLst>
              <a:ext uri="{FF2B5EF4-FFF2-40B4-BE49-F238E27FC236}">
                <a16:creationId xmlns:a16="http://schemas.microsoft.com/office/drawing/2014/main" id="{1431AE26-A2F3-45C2-698B-C5A79EDAD2CF}"/>
              </a:ext>
            </a:extLst>
          </p:cNvPr>
          <p:cNvSpPr/>
          <p:nvPr/>
        </p:nvSpPr>
        <p:spPr>
          <a:xfrm>
            <a:off x="3408213" y="6923884"/>
            <a:ext cx="554294" cy="2934728"/>
          </a:xfrm>
          <a:custGeom>
            <a:avLst/>
            <a:gdLst>
              <a:gd name="connsiteX0" fmla="*/ 445330 w 554294"/>
              <a:gd name="connsiteY0" fmla="*/ 173602 h 2934728"/>
              <a:gd name="connsiteX1" fmla="*/ 445330 w 554294"/>
              <a:gd name="connsiteY1" fmla="*/ 228030 h 2934728"/>
              <a:gd name="connsiteX2" fmla="*/ 42558 w 554294"/>
              <a:gd name="connsiteY2" fmla="*/ 2372516 h 2934728"/>
              <a:gd name="connsiteX3" fmla="*/ 260273 w 554294"/>
              <a:gd name="connsiteY3" fmla="*/ 1926202 h 2934728"/>
              <a:gd name="connsiteX4" fmla="*/ 31673 w 554294"/>
              <a:gd name="connsiteY4" fmla="*/ 2720859 h 2934728"/>
              <a:gd name="connsiteX5" fmla="*/ 9901 w 554294"/>
              <a:gd name="connsiteY5" fmla="*/ 2927687 h 2934728"/>
              <a:gd name="connsiteX6" fmla="*/ 107873 w 554294"/>
              <a:gd name="connsiteY6" fmla="*/ 2535802 h 2934728"/>
              <a:gd name="connsiteX7" fmla="*/ 554187 w 554294"/>
              <a:gd name="connsiteY7" fmla="*/ 1349259 h 2934728"/>
              <a:gd name="connsiteX8" fmla="*/ 151416 w 554294"/>
              <a:gd name="connsiteY8" fmla="*/ 2143916 h 2934728"/>
              <a:gd name="connsiteX9" fmla="*/ 260273 w 554294"/>
              <a:gd name="connsiteY9" fmla="*/ 1773802 h 2934728"/>
              <a:gd name="connsiteX10" fmla="*/ 314701 w 554294"/>
              <a:gd name="connsiteY10" fmla="*/ 892059 h 2934728"/>
              <a:gd name="connsiteX11" fmla="*/ 162301 w 554294"/>
              <a:gd name="connsiteY11" fmla="*/ 1218630 h 2934728"/>
              <a:gd name="connsiteX12" fmla="*/ 445330 w 554294"/>
              <a:gd name="connsiteY12" fmla="*/ 173602 h 293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294" h="2934728">
                <a:moveTo>
                  <a:pt x="445330" y="173602"/>
                </a:moveTo>
                <a:cubicBezTo>
                  <a:pt x="492501" y="8502"/>
                  <a:pt x="512459" y="-138456"/>
                  <a:pt x="445330" y="228030"/>
                </a:cubicBezTo>
                <a:cubicBezTo>
                  <a:pt x="378201" y="594516"/>
                  <a:pt x="73401" y="2089487"/>
                  <a:pt x="42558" y="2372516"/>
                </a:cubicBezTo>
                <a:cubicBezTo>
                  <a:pt x="11715" y="2655545"/>
                  <a:pt x="262087" y="1868145"/>
                  <a:pt x="260273" y="1926202"/>
                </a:cubicBezTo>
                <a:cubicBezTo>
                  <a:pt x="258459" y="1984259"/>
                  <a:pt x="73402" y="2553945"/>
                  <a:pt x="31673" y="2720859"/>
                </a:cubicBezTo>
                <a:cubicBezTo>
                  <a:pt x="-10056" y="2887773"/>
                  <a:pt x="-2799" y="2958530"/>
                  <a:pt x="9901" y="2927687"/>
                </a:cubicBezTo>
                <a:cubicBezTo>
                  <a:pt x="22601" y="2896844"/>
                  <a:pt x="17159" y="2798873"/>
                  <a:pt x="107873" y="2535802"/>
                </a:cubicBezTo>
                <a:cubicBezTo>
                  <a:pt x="198587" y="2272731"/>
                  <a:pt x="546930" y="1414573"/>
                  <a:pt x="554187" y="1349259"/>
                </a:cubicBezTo>
                <a:cubicBezTo>
                  <a:pt x="561444" y="1283945"/>
                  <a:pt x="200402" y="2073159"/>
                  <a:pt x="151416" y="2143916"/>
                </a:cubicBezTo>
                <a:cubicBezTo>
                  <a:pt x="102430" y="2214673"/>
                  <a:pt x="233059" y="1982445"/>
                  <a:pt x="260273" y="1773802"/>
                </a:cubicBezTo>
                <a:cubicBezTo>
                  <a:pt x="287487" y="1565159"/>
                  <a:pt x="331030" y="984588"/>
                  <a:pt x="314701" y="892059"/>
                </a:cubicBezTo>
                <a:cubicBezTo>
                  <a:pt x="298372" y="799530"/>
                  <a:pt x="136901" y="1338373"/>
                  <a:pt x="162301" y="1218630"/>
                </a:cubicBezTo>
                <a:cubicBezTo>
                  <a:pt x="187701" y="1098887"/>
                  <a:pt x="398159" y="338702"/>
                  <a:pt x="445330" y="1736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1" name="フリーフォーム 1220">
            <a:extLst>
              <a:ext uri="{FF2B5EF4-FFF2-40B4-BE49-F238E27FC236}">
                <a16:creationId xmlns:a16="http://schemas.microsoft.com/office/drawing/2014/main" id="{5026A7AE-EB60-014A-8584-BE49BB4D92C5}"/>
              </a:ext>
            </a:extLst>
          </p:cNvPr>
          <p:cNvSpPr/>
          <p:nvPr/>
        </p:nvSpPr>
        <p:spPr>
          <a:xfrm>
            <a:off x="1915881" y="7462128"/>
            <a:ext cx="1351450" cy="1660410"/>
          </a:xfrm>
          <a:custGeom>
            <a:avLst/>
            <a:gdLst>
              <a:gd name="connsiteX0" fmla="*/ 1349833 w 1351450"/>
              <a:gd name="connsiteY0" fmla="*/ 5472 h 1660410"/>
              <a:gd name="connsiteX1" fmla="*/ 337462 w 1351450"/>
              <a:gd name="connsiteY1" fmla="*/ 1104929 h 1660410"/>
              <a:gd name="connsiteX2" fmla="*/ 544290 w 1351450"/>
              <a:gd name="connsiteY2" fmla="*/ 887215 h 1660410"/>
              <a:gd name="connsiteX3" fmla="*/ 5 w 1351450"/>
              <a:gd name="connsiteY3" fmla="*/ 1104929 h 1660410"/>
              <a:gd name="connsiteX4" fmla="*/ 533405 w 1351450"/>
              <a:gd name="connsiteY4" fmla="*/ 919872 h 1660410"/>
              <a:gd name="connsiteX5" fmla="*/ 555176 w 1351450"/>
              <a:gd name="connsiteY5" fmla="*/ 1061386 h 1660410"/>
              <a:gd name="connsiteX6" fmla="*/ 65319 w 1351450"/>
              <a:gd name="connsiteY6" fmla="*/ 1660101 h 1660410"/>
              <a:gd name="connsiteX7" fmla="*/ 511633 w 1351450"/>
              <a:gd name="connsiteY7" fmla="*/ 1137586 h 1660410"/>
              <a:gd name="connsiteX8" fmla="*/ 881748 w 1351450"/>
              <a:gd name="connsiteY8" fmla="*/ 734815 h 1660410"/>
              <a:gd name="connsiteX9" fmla="*/ 533405 w 1351450"/>
              <a:gd name="connsiteY9" fmla="*/ 1028729 h 1660410"/>
              <a:gd name="connsiteX10" fmla="*/ 783776 w 1351450"/>
              <a:gd name="connsiteY10" fmla="*/ 669501 h 1660410"/>
              <a:gd name="connsiteX11" fmla="*/ 576948 w 1351450"/>
              <a:gd name="connsiteY11" fmla="*/ 680386 h 1660410"/>
              <a:gd name="connsiteX12" fmla="*/ 1349833 w 1351450"/>
              <a:gd name="connsiteY12" fmla="*/ 5472 h 166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1450" h="1660410">
                <a:moveTo>
                  <a:pt x="1349833" y="5472"/>
                </a:moveTo>
                <a:cubicBezTo>
                  <a:pt x="1309919" y="76229"/>
                  <a:pt x="471719" y="957972"/>
                  <a:pt x="337462" y="1104929"/>
                </a:cubicBezTo>
                <a:cubicBezTo>
                  <a:pt x="203205" y="1251886"/>
                  <a:pt x="600533" y="887215"/>
                  <a:pt x="544290" y="887215"/>
                </a:cubicBezTo>
                <a:cubicBezTo>
                  <a:pt x="488047" y="887215"/>
                  <a:pt x="1819" y="1099486"/>
                  <a:pt x="5" y="1104929"/>
                </a:cubicBezTo>
                <a:cubicBezTo>
                  <a:pt x="-1809" y="1110372"/>
                  <a:pt x="440876" y="927129"/>
                  <a:pt x="533405" y="919872"/>
                </a:cubicBezTo>
                <a:cubicBezTo>
                  <a:pt x="625933" y="912615"/>
                  <a:pt x="633190" y="938015"/>
                  <a:pt x="555176" y="1061386"/>
                </a:cubicBezTo>
                <a:cubicBezTo>
                  <a:pt x="477162" y="1184757"/>
                  <a:pt x="72576" y="1647401"/>
                  <a:pt x="65319" y="1660101"/>
                </a:cubicBezTo>
                <a:cubicBezTo>
                  <a:pt x="58062" y="1672801"/>
                  <a:pt x="375562" y="1291800"/>
                  <a:pt x="511633" y="1137586"/>
                </a:cubicBezTo>
                <a:cubicBezTo>
                  <a:pt x="647704" y="983372"/>
                  <a:pt x="878119" y="752958"/>
                  <a:pt x="881748" y="734815"/>
                </a:cubicBezTo>
                <a:cubicBezTo>
                  <a:pt x="885377" y="716672"/>
                  <a:pt x="549734" y="1039615"/>
                  <a:pt x="533405" y="1028729"/>
                </a:cubicBezTo>
                <a:cubicBezTo>
                  <a:pt x="517076" y="1017843"/>
                  <a:pt x="776519" y="727558"/>
                  <a:pt x="783776" y="669501"/>
                </a:cubicBezTo>
                <a:cubicBezTo>
                  <a:pt x="791033" y="611444"/>
                  <a:pt x="475348" y="789243"/>
                  <a:pt x="576948" y="680386"/>
                </a:cubicBezTo>
                <a:cubicBezTo>
                  <a:pt x="678548" y="571529"/>
                  <a:pt x="1389747" y="-65285"/>
                  <a:pt x="1349833" y="54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2" name="フリーフォーム 1221">
            <a:extLst>
              <a:ext uri="{FF2B5EF4-FFF2-40B4-BE49-F238E27FC236}">
                <a16:creationId xmlns:a16="http://schemas.microsoft.com/office/drawing/2014/main" id="{398671DA-ECFB-C735-98C1-B6FA83C1B0ED}"/>
              </a:ext>
            </a:extLst>
          </p:cNvPr>
          <p:cNvSpPr/>
          <p:nvPr/>
        </p:nvSpPr>
        <p:spPr>
          <a:xfrm>
            <a:off x="2463027" y="3439886"/>
            <a:ext cx="937636" cy="3628822"/>
          </a:xfrm>
          <a:custGeom>
            <a:avLst/>
            <a:gdLst>
              <a:gd name="connsiteX0" fmla="*/ 878887 w 937636"/>
              <a:gd name="connsiteY0" fmla="*/ 0 h 3628822"/>
              <a:gd name="connsiteX1" fmla="*/ 410802 w 937636"/>
              <a:gd name="connsiteY1" fmla="*/ 1719943 h 3628822"/>
              <a:gd name="connsiteX2" fmla="*/ 661173 w 937636"/>
              <a:gd name="connsiteY2" fmla="*/ 2732314 h 3628822"/>
              <a:gd name="connsiteX3" fmla="*/ 465230 w 937636"/>
              <a:gd name="connsiteY3" fmla="*/ 2405743 h 3628822"/>
              <a:gd name="connsiteX4" fmla="*/ 933316 w 937636"/>
              <a:gd name="connsiteY4" fmla="*/ 3624943 h 3628822"/>
              <a:gd name="connsiteX5" fmla="*/ 672059 w 937636"/>
              <a:gd name="connsiteY5" fmla="*/ 2754085 h 3628822"/>
              <a:gd name="connsiteX6" fmla="*/ 236630 w 937636"/>
              <a:gd name="connsiteY6" fmla="*/ 1698171 h 3628822"/>
              <a:gd name="connsiteX7" fmla="*/ 301944 w 937636"/>
              <a:gd name="connsiteY7" fmla="*/ 1926771 h 3628822"/>
              <a:gd name="connsiteX8" fmla="*/ 149544 w 937636"/>
              <a:gd name="connsiteY8" fmla="*/ 1045028 h 3628822"/>
              <a:gd name="connsiteX9" fmla="*/ 258402 w 937636"/>
              <a:gd name="connsiteY9" fmla="*/ 1578428 h 3628822"/>
              <a:gd name="connsiteX10" fmla="*/ 301944 w 937636"/>
              <a:gd name="connsiteY10" fmla="*/ 1230085 h 3628822"/>
              <a:gd name="connsiteX11" fmla="*/ 574087 w 937636"/>
              <a:gd name="connsiteY11" fmla="*/ 359228 h 3628822"/>
              <a:gd name="connsiteX12" fmla="*/ 8030 w 937636"/>
              <a:gd name="connsiteY12" fmla="*/ 2405743 h 3628822"/>
              <a:gd name="connsiteX13" fmla="*/ 225744 w 937636"/>
              <a:gd name="connsiteY13" fmla="*/ 1807028 h 3628822"/>
              <a:gd name="connsiteX14" fmla="*/ 878887 w 937636"/>
              <a:gd name="connsiteY14" fmla="*/ 0 h 362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7636" h="3628822">
                <a:moveTo>
                  <a:pt x="878887" y="0"/>
                </a:moveTo>
                <a:cubicBezTo>
                  <a:pt x="662987" y="632278"/>
                  <a:pt x="447088" y="1264557"/>
                  <a:pt x="410802" y="1719943"/>
                </a:cubicBezTo>
                <a:cubicBezTo>
                  <a:pt x="374516" y="2175329"/>
                  <a:pt x="652102" y="2618014"/>
                  <a:pt x="661173" y="2732314"/>
                </a:cubicBezTo>
                <a:cubicBezTo>
                  <a:pt x="670244" y="2846614"/>
                  <a:pt x="419873" y="2256972"/>
                  <a:pt x="465230" y="2405743"/>
                </a:cubicBezTo>
                <a:cubicBezTo>
                  <a:pt x="510587" y="2554514"/>
                  <a:pt x="898845" y="3566886"/>
                  <a:pt x="933316" y="3624943"/>
                </a:cubicBezTo>
                <a:cubicBezTo>
                  <a:pt x="967787" y="3683000"/>
                  <a:pt x="788173" y="3075214"/>
                  <a:pt x="672059" y="2754085"/>
                </a:cubicBezTo>
                <a:cubicBezTo>
                  <a:pt x="555945" y="2432956"/>
                  <a:pt x="298316" y="1836057"/>
                  <a:pt x="236630" y="1698171"/>
                </a:cubicBezTo>
                <a:cubicBezTo>
                  <a:pt x="174944" y="1560285"/>
                  <a:pt x="316458" y="2035628"/>
                  <a:pt x="301944" y="1926771"/>
                </a:cubicBezTo>
                <a:cubicBezTo>
                  <a:pt x="287430" y="1817914"/>
                  <a:pt x="156801" y="1103085"/>
                  <a:pt x="149544" y="1045028"/>
                </a:cubicBezTo>
                <a:cubicBezTo>
                  <a:pt x="142287" y="986971"/>
                  <a:pt x="233002" y="1547585"/>
                  <a:pt x="258402" y="1578428"/>
                </a:cubicBezTo>
                <a:cubicBezTo>
                  <a:pt x="283802" y="1609271"/>
                  <a:pt x="249330" y="1433285"/>
                  <a:pt x="301944" y="1230085"/>
                </a:cubicBezTo>
                <a:cubicBezTo>
                  <a:pt x="354558" y="1026885"/>
                  <a:pt x="623073" y="163285"/>
                  <a:pt x="574087" y="359228"/>
                </a:cubicBezTo>
                <a:cubicBezTo>
                  <a:pt x="525101" y="555171"/>
                  <a:pt x="66087" y="2164443"/>
                  <a:pt x="8030" y="2405743"/>
                </a:cubicBezTo>
                <a:cubicBezTo>
                  <a:pt x="-50027" y="2647043"/>
                  <a:pt x="225744" y="1807028"/>
                  <a:pt x="225744" y="1807028"/>
                </a:cubicBezTo>
                <a:lnTo>
                  <a:pt x="87888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3" name="フリーフォーム 1222">
            <a:extLst>
              <a:ext uri="{FF2B5EF4-FFF2-40B4-BE49-F238E27FC236}">
                <a16:creationId xmlns:a16="http://schemas.microsoft.com/office/drawing/2014/main" id="{E33B0690-BEBB-E622-E375-27A8046A89C5}"/>
              </a:ext>
            </a:extLst>
          </p:cNvPr>
          <p:cNvSpPr/>
          <p:nvPr/>
        </p:nvSpPr>
        <p:spPr>
          <a:xfrm>
            <a:off x="5606006" y="2198357"/>
            <a:ext cx="1209322" cy="654264"/>
          </a:xfrm>
          <a:custGeom>
            <a:avLst/>
            <a:gdLst>
              <a:gd name="connsiteX0" fmla="*/ 137 w 1209322"/>
              <a:gd name="connsiteY0" fmla="*/ 557 h 654264"/>
              <a:gd name="connsiteX1" fmla="*/ 1110480 w 1209322"/>
              <a:gd name="connsiteY1" fmla="*/ 621043 h 654264"/>
              <a:gd name="connsiteX2" fmla="*/ 1034280 w 1209322"/>
              <a:gd name="connsiteY2" fmla="*/ 512186 h 654264"/>
              <a:gd name="connsiteX3" fmla="*/ 137 w 1209322"/>
              <a:gd name="connsiteY3" fmla="*/ 557 h 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322" h="654264">
                <a:moveTo>
                  <a:pt x="137" y="557"/>
                </a:moveTo>
                <a:cubicBezTo>
                  <a:pt x="12837" y="18700"/>
                  <a:pt x="938123" y="535772"/>
                  <a:pt x="1110480" y="621043"/>
                </a:cubicBezTo>
                <a:cubicBezTo>
                  <a:pt x="1282837" y="706314"/>
                  <a:pt x="1212080" y="611972"/>
                  <a:pt x="1034280" y="512186"/>
                </a:cubicBezTo>
                <a:cubicBezTo>
                  <a:pt x="856480" y="412400"/>
                  <a:pt x="-12563" y="-17586"/>
                  <a:pt x="137" y="5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4" name="フリーフォーム 1223">
            <a:extLst>
              <a:ext uri="{FF2B5EF4-FFF2-40B4-BE49-F238E27FC236}">
                <a16:creationId xmlns:a16="http://schemas.microsoft.com/office/drawing/2014/main" id="{D805538C-0902-CDC9-6BAC-43ECFD90EC9F}"/>
              </a:ext>
            </a:extLst>
          </p:cNvPr>
          <p:cNvSpPr/>
          <p:nvPr/>
        </p:nvSpPr>
        <p:spPr>
          <a:xfrm>
            <a:off x="7271657" y="3744441"/>
            <a:ext cx="428625" cy="2017504"/>
          </a:xfrm>
          <a:custGeom>
            <a:avLst/>
            <a:gdLst>
              <a:gd name="connsiteX0" fmla="*/ 0 w 428625"/>
              <a:gd name="connsiteY0" fmla="*/ 245 h 2017504"/>
              <a:gd name="connsiteX1" fmla="*/ 381000 w 428625"/>
              <a:gd name="connsiteY1" fmla="*/ 1850816 h 2017504"/>
              <a:gd name="connsiteX2" fmla="*/ 381000 w 428625"/>
              <a:gd name="connsiteY2" fmla="*/ 1720188 h 2017504"/>
              <a:gd name="connsiteX3" fmla="*/ 0 w 428625"/>
              <a:gd name="connsiteY3" fmla="*/ 245 h 201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017504">
                <a:moveTo>
                  <a:pt x="0" y="245"/>
                </a:moveTo>
                <a:cubicBezTo>
                  <a:pt x="0" y="22016"/>
                  <a:pt x="317500" y="1564159"/>
                  <a:pt x="381000" y="1850816"/>
                </a:cubicBezTo>
                <a:cubicBezTo>
                  <a:pt x="444500" y="2137473"/>
                  <a:pt x="444500" y="2028617"/>
                  <a:pt x="381000" y="1720188"/>
                </a:cubicBezTo>
                <a:cubicBezTo>
                  <a:pt x="317500" y="1411760"/>
                  <a:pt x="0" y="-21526"/>
                  <a:pt x="0" y="2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5" name="フリーフォーム 1224">
            <a:extLst>
              <a:ext uri="{FF2B5EF4-FFF2-40B4-BE49-F238E27FC236}">
                <a16:creationId xmlns:a16="http://schemas.microsoft.com/office/drawing/2014/main" id="{E1A464AC-A02D-D417-C9D3-E22F64ADE87F}"/>
              </a:ext>
            </a:extLst>
          </p:cNvPr>
          <p:cNvSpPr/>
          <p:nvPr/>
        </p:nvSpPr>
        <p:spPr>
          <a:xfrm>
            <a:off x="5390053" y="7650681"/>
            <a:ext cx="806109" cy="2458283"/>
          </a:xfrm>
          <a:custGeom>
            <a:avLst/>
            <a:gdLst>
              <a:gd name="connsiteX0" fmla="*/ 803918 w 806109"/>
              <a:gd name="connsiteY0" fmla="*/ 12862 h 2458283"/>
              <a:gd name="connsiteX1" fmla="*/ 41918 w 806109"/>
              <a:gd name="connsiteY1" fmla="*/ 2309748 h 2458283"/>
              <a:gd name="connsiteX2" fmla="*/ 129004 w 806109"/>
              <a:gd name="connsiteY2" fmla="*/ 2037605 h 2458283"/>
              <a:gd name="connsiteX3" fmla="*/ 379376 w 806109"/>
              <a:gd name="connsiteY3" fmla="*/ 459176 h 2458283"/>
              <a:gd name="connsiteX4" fmla="*/ 194318 w 806109"/>
              <a:gd name="connsiteY4" fmla="*/ 1743690 h 2458283"/>
              <a:gd name="connsiteX5" fmla="*/ 270518 w 806109"/>
              <a:gd name="connsiteY5" fmla="*/ 1395348 h 2458283"/>
              <a:gd name="connsiteX6" fmla="*/ 803918 w 806109"/>
              <a:gd name="connsiteY6" fmla="*/ 12862 h 24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109" h="2458283">
                <a:moveTo>
                  <a:pt x="803918" y="12862"/>
                </a:moveTo>
                <a:cubicBezTo>
                  <a:pt x="765818" y="165262"/>
                  <a:pt x="154404" y="1972291"/>
                  <a:pt x="41918" y="2309748"/>
                </a:cubicBezTo>
                <a:cubicBezTo>
                  <a:pt x="-70568" y="2647205"/>
                  <a:pt x="72761" y="2346034"/>
                  <a:pt x="129004" y="2037605"/>
                </a:cubicBezTo>
                <a:cubicBezTo>
                  <a:pt x="185247" y="1729176"/>
                  <a:pt x="368490" y="508162"/>
                  <a:pt x="379376" y="459176"/>
                </a:cubicBezTo>
                <a:cubicBezTo>
                  <a:pt x="390262" y="410190"/>
                  <a:pt x="212461" y="1587662"/>
                  <a:pt x="194318" y="1743690"/>
                </a:cubicBezTo>
                <a:cubicBezTo>
                  <a:pt x="176175" y="1899718"/>
                  <a:pt x="168918" y="1683819"/>
                  <a:pt x="270518" y="1395348"/>
                </a:cubicBezTo>
                <a:cubicBezTo>
                  <a:pt x="372118" y="1106877"/>
                  <a:pt x="842018" y="-139538"/>
                  <a:pt x="803918" y="128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6" name="フリーフォーム 1225">
            <a:extLst>
              <a:ext uri="{FF2B5EF4-FFF2-40B4-BE49-F238E27FC236}">
                <a16:creationId xmlns:a16="http://schemas.microsoft.com/office/drawing/2014/main" id="{E9D3B81D-DF22-4F80-FD7D-A06B1F339F77}"/>
              </a:ext>
            </a:extLst>
          </p:cNvPr>
          <p:cNvSpPr/>
          <p:nvPr/>
        </p:nvSpPr>
        <p:spPr>
          <a:xfrm>
            <a:off x="4819953" y="7939763"/>
            <a:ext cx="176683" cy="1962563"/>
          </a:xfrm>
          <a:custGeom>
            <a:avLst/>
            <a:gdLst>
              <a:gd name="connsiteX0" fmla="*/ 2418 w 176683"/>
              <a:gd name="connsiteY0" fmla="*/ 126551 h 1962563"/>
              <a:gd name="connsiteX1" fmla="*/ 24190 w 176683"/>
              <a:gd name="connsiteY1" fmla="*/ 180980 h 1962563"/>
              <a:gd name="connsiteX2" fmla="*/ 176590 w 176683"/>
              <a:gd name="connsiteY2" fmla="*/ 1955351 h 1962563"/>
              <a:gd name="connsiteX3" fmla="*/ 45961 w 176683"/>
              <a:gd name="connsiteY3" fmla="*/ 779694 h 1962563"/>
              <a:gd name="connsiteX4" fmla="*/ 2418 w 176683"/>
              <a:gd name="connsiteY4" fmla="*/ 126551 h 196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683" h="1962563">
                <a:moveTo>
                  <a:pt x="2418" y="126551"/>
                </a:moveTo>
                <a:cubicBezTo>
                  <a:pt x="-1210" y="26765"/>
                  <a:pt x="-4839" y="-123820"/>
                  <a:pt x="24190" y="180980"/>
                </a:cubicBezTo>
                <a:cubicBezTo>
                  <a:pt x="53219" y="485780"/>
                  <a:pt x="172962" y="1855565"/>
                  <a:pt x="176590" y="1955351"/>
                </a:cubicBezTo>
                <a:cubicBezTo>
                  <a:pt x="180218" y="2055137"/>
                  <a:pt x="76804" y="1091751"/>
                  <a:pt x="45961" y="779694"/>
                </a:cubicBezTo>
                <a:cubicBezTo>
                  <a:pt x="15118" y="467637"/>
                  <a:pt x="6046" y="226337"/>
                  <a:pt x="2418" y="1265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7" name="フリーフォーム 1226">
            <a:extLst>
              <a:ext uri="{FF2B5EF4-FFF2-40B4-BE49-F238E27FC236}">
                <a16:creationId xmlns:a16="http://schemas.microsoft.com/office/drawing/2014/main" id="{D6C0E230-DC18-9796-2173-2F033E0CA777}"/>
              </a:ext>
            </a:extLst>
          </p:cNvPr>
          <p:cNvSpPr/>
          <p:nvPr/>
        </p:nvSpPr>
        <p:spPr>
          <a:xfrm>
            <a:off x="5007293" y="7901733"/>
            <a:ext cx="763138" cy="542822"/>
          </a:xfrm>
          <a:custGeom>
            <a:avLst/>
            <a:gdLst>
              <a:gd name="connsiteX0" fmla="*/ 762136 w 763138"/>
              <a:gd name="connsiteY0" fmla="*/ 1296 h 542822"/>
              <a:gd name="connsiteX1" fmla="*/ 11021 w 763138"/>
              <a:gd name="connsiteY1" fmla="*/ 534696 h 542822"/>
              <a:gd name="connsiteX2" fmla="*/ 304936 w 763138"/>
              <a:gd name="connsiteY2" fmla="*/ 327867 h 542822"/>
              <a:gd name="connsiteX3" fmla="*/ 174307 w 763138"/>
              <a:gd name="connsiteY3" fmla="*/ 382296 h 542822"/>
              <a:gd name="connsiteX4" fmla="*/ 762136 w 763138"/>
              <a:gd name="connsiteY4" fmla="*/ 1296 h 5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138" h="542822">
                <a:moveTo>
                  <a:pt x="762136" y="1296"/>
                </a:moveTo>
                <a:cubicBezTo>
                  <a:pt x="734922" y="26696"/>
                  <a:pt x="87221" y="480268"/>
                  <a:pt x="11021" y="534696"/>
                </a:cubicBezTo>
                <a:cubicBezTo>
                  <a:pt x="-65179" y="589125"/>
                  <a:pt x="277722" y="353267"/>
                  <a:pt x="304936" y="327867"/>
                </a:cubicBezTo>
                <a:cubicBezTo>
                  <a:pt x="332150" y="302467"/>
                  <a:pt x="94479" y="433096"/>
                  <a:pt x="174307" y="382296"/>
                </a:cubicBezTo>
                <a:cubicBezTo>
                  <a:pt x="254135" y="331496"/>
                  <a:pt x="789350" y="-24104"/>
                  <a:pt x="762136" y="12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8" name="フリーフォーム 1227">
            <a:extLst>
              <a:ext uri="{FF2B5EF4-FFF2-40B4-BE49-F238E27FC236}">
                <a16:creationId xmlns:a16="http://schemas.microsoft.com/office/drawing/2014/main" id="{D2CB6499-0A3D-937F-D764-3B57AA66AFEE}"/>
              </a:ext>
            </a:extLst>
          </p:cNvPr>
          <p:cNvSpPr/>
          <p:nvPr/>
        </p:nvSpPr>
        <p:spPr>
          <a:xfrm>
            <a:off x="5037922" y="8100344"/>
            <a:ext cx="481357" cy="1849984"/>
          </a:xfrm>
          <a:custGeom>
            <a:avLst/>
            <a:gdLst>
              <a:gd name="connsiteX0" fmla="*/ 198107 w 481357"/>
              <a:gd name="connsiteY0" fmla="*/ 9513 h 1849984"/>
              <a:gd name="connsiteX1" fmla="*/ 274307 w 481357"/>
              <a:gd name="connsiteY1" fmla="*/ 978342 h 1849984"/>
              <a:gd name="connsiteX2" fmla="*/ 274307 w 481357"/>
              <a:gd name="connsiteY2" fmla="*/ 847713 h 1849984"/>
              <a:gd name="connsiteX3" fmla="*/ 2164 w 481357"/>
              <a:gd name="connsiteY3" fmla="*/ 1838313 h 1849984"/>
              <a:gd name="connsiteX4" fmla="*/ 154564 w 481357"/>
              <a:gd name="connsiteY4" fmla="*/ 1359342 h 1849984"/>
              <a:gd name="connsiteX5" fmla="*/ 296078 w 481357"/>
              <a:gd name="connsiteY5" fmla="*/ 880370 h 1849984"/>
              <a:gd name="connsiteX6" fmla="*/ 328735 w 481357"/>
              <a:gd name="connsiteY6" fmla="*/ 1054542 h 1849984"/>
              <a:gd name="connsiteX7" fmla="*/ 328735 w 481357"/>
              <a:gd name="connsiteY7" fmla="*/ 1609713 h 1849984"/>
              <a:gd name="connsiteX8" fmla="*/ 230764 w 481357"/>
              <a:gd name="connsiteY8" fmla="*/ 760627 h 1849984"/>
              <a:gd name="connsiteX9" fmla="*/ 481135 w 481357"/>
              <a:gd name="connsiteY9" fmla="*/ 161913 h 1849984"/>
              <a:gd name="connsiteX10" fmla="*/ 274307 w 481357"/>
              <a:gd name="connsiteY10" fmla="*/ 466713 h 1849984"/>
              <a:gd name="connsiteX11" fmla="*/ 198107 w 481357"/>
              <a:gd name="connsiteY11" fmla="*/ 9513 h 184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1357" h="1849984">
                <a:moveTo>
                  <a:pt x="198107" y="9513"/>
                </a:moveTo>
                <a:cubicBezTo>
                  <a:pt x="198107" y="94784"/>
                  <a:pt x="261607" y="838642"/>
                  <a:pt x="274307" y="978342"/>
                </a:cubicBezTo>
                <a:cubicBezTo>
                  <a:pt x="287007" y="1118042"/>
                  <a:pt x="319664" y="704385"/>
                  <a:pt x="274307" y="847713"/>
                </a:cubicBezTo>
                <a:cubicBezTo>
                  <a:pt x="228950" y="991041"/>
                  <a:pt x="22121" y="1753042"/>
                  <a:pt x="2164" y="1838313"/>
                </a:cubicBezTo>
                <a:cubicBezTo>
                  <a:pt x="-17793" y="1923584"/>
                  <a:pt x="105578" y="1518999"/>
                  <a:pt x="154564" y="1359342"/>
                </a:cubicBezTo>
                <a:cubicBezTo>
                  <a:pt x="203550" y="1199685"/>
                  <a:pt x="267050" y="931170"/>
                  <a:pt x="296078" y="880370"/>
                </a:cubicBezTo>
                <a:cubicBezTo>
                  <a:pt x="325106" y="829570"/>
                  <a:pt x="323292" y="932985"/>
                  <a:pt x="328735" y="1054542"/>
                </a:cubicBezTo>
                <a:cubicBezTo>
                  <a:pt x="334178" y="1176099"/>
                  <a:pt x="345063" y="1658699"/>
                  <a:pt x="328735" y="1609713"/>
                </a:cubicBezTo>
                <a:cubicBezTo>
                  <a:pt x="312407" y="1560727"/>
                  <a:pt x="205364" y="1001927"/>
                  <a:pt x="230764" y="760627"/>
                </a:cubicBezTo>
                <a:cubicBezTo>
                  <a:pt x="256164" y="519327"/>
                  <a:pt x="473878" y="210899"/>
                  <a:pt x="481135" y="161913"/>
                </a:cubicBezTo>
                <a:cubicBezTo>
                  <a:pt x="488392" y="112927"/>
                  <a:pt x="316035" y="493927"/>
                  <a:pt x="274307" y="466713"/>
                </a:cubicBezTo>
                <a:cubicBezTo>
                  <a:pt x="232579" y="439499"/>
                  <a:pt x="198107" y="-75758"/>
                  <a:pt x="198107" y="95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9" name="フリーフォーム 1228">
            <a:extLst>
              <a:ext uri="{FF2B5EF4-FFF2-40B4-BE49-F238E27FC236}">
                <a16:creationId xmlns:a16="http://schemas.microsoft.com/office/drawing/2014/main" id="{82074321-FBC3-D8B5-D0F0-197706104510}"/>
              </a:ext>
            </a:extLst>
          </p:cNvPr>
          <p:cNvSpPr/>
          <p:nvPr/>
        </p:nvSpPr>
        <p:spPr>
          <a:xfrm>
            <a:off x="4242676" y="7748015"/>
            <a:ext cx="982467" cy="652639"/>
          </a:xfrm>
          <a:custGeom>
            <a:avLst/>
            <a:gdLst>
              <a:gd name="connsiteX0" fmla="*/ 2753 w 982467"/>
              <a:gd name="connsiteY0" fmla="*/ 2614 h 652639"/>
              <a:gd name="connsiteX1" fmla="*/ 655895 w 982467"/>
              <a:gd name="connsiteY1" fmla="*/ 623099 h 652639"/>
              <a:gd name="connsiteX2" fmla="*/ 579695 w 982467"/>
              <a:gd name="connsiteY2" fmla="*/ 546899 h 652639"/>
              <a:gd name="connsiteX3" fmla="*/ 982467 w 982467"/>
              <a:gd name="connsiteY3" fmla="*/ 492471 h 652639"/>
              <a:gd name="connsiteX4" fmla="*/ 579695 w 982467"/>
              <a:gd name="connsiteY4" fmla="*/ 525128 h 652639"/>
              <a:gd name="connsiteX5" fmla="*/ 427295 w 982467"/>
              <a:gd name="connsiteY5" fmla="*/ 405385 h 652639"/>
              <a:gd name="connsiteX6" fmla="*/ 2753 w 982467"/>
              <a:gd name="connsiteY6" fmla="*/ 2614 h 65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2467" h="652639">
                <a:moveTo>
                  <a:pt x="2753" y="2614"/>
                </a:moveTo>
                <a:lnTo>
                  <a:pt x="655895" y="623099"/>
                </a:lnTo>
                <a:cubicBezTo>
                  <a:pt x="752052" y="713813"/>
                  <a:pt x="525266" y="568670"/>
                  <a:pt x="579695" y="546899"/>
                </a:cubicBezTo>
                <a:cubicBezTo>
                  <a:pt x="634124" y="525128"/>
                  <a:pt x="982467" y="496099"/>
                  <a:pt x="982467" y="492471"/>
                </a:cubicBezTo>
                <a:cubicBezTo>
                  <a:pt x="982467" y="488843"/>
                  <a:pt x="672224" y="539642"/>
                  <a:pt x="579695" y="525128"/>
                </a:cubicBezTo>
                <a:cubicBezTo>
                  <a:pt x="487166" y="510614"/>
                  <a:pt x="521638" y="492471"/>
                  <a:pt x="427295" y="405385"/>
                </a:cubicBezTo>
                <a:cubicBezTo>
                  <a:pt x="332952" y="318299"/>
                  <a:pt x="-35347" y="-33672"/>
                  <a:pt x="2753" y="26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0" name="フリーフォーム 1229">
            <a:extLst>
              <a:ext uri="{FF2B5EF4-FFF2-40B4-BE49-F238E27FC236}">
                <a16:creationId xmlns:a16="http://schemas.microsoft.com/office/drawing/2014/main" id="{6B62A197-25C4-8FA9-80B6-B6BCB3906CF2}"/>
              </a:ext>
            </a:extLst>
          </p:cNvPr>
          <p:cNvSpPr/>
          <p:nvPr/>
        </p:nvSpPr>
        <p:spPr>
          <a:xfrm>
            <a:off x="4212549" y="8555668"/>
            <a:ext cx="405876" cy="713819"/>
          </a:xfrm>
          <a:custGeom>
            <a:avLst/>
            <a:gdLst>
              <a:gd name="connsiteX0" fmla="*/ 222 w 405876"/>
              <a:gd name="connsiteY0" fmla="*/ 503 h 713819"/>
              <a:gd name="connsiteX1" fmla="*/ 381222 w 405876"/>
              <a:gd name="connsiteY1" fmla="*/ 675418 h 713819"/>
              <a:gd name="connsiteX2" fmla="*/ 326794 w 405876"/>
              <a:gd name="connsiteY2" fmla="*/ 566561 h 713819"/>
              <a:gd name="connsiteX3" fmla="*/ 222 w 405876"/>
              <a:gd name="connsiteY3" fmla="*/ 503 h 7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876" h="713819">
                <a:moveTo>
                  <a:pt x="222" y="503"/>
                </a:moveTo>
                <a:cubicBezTo>
                  <a:pt x="9293" y="18646"/>
                  <a:pt x="326793" y="581075"/>
                  <a:pt x="381222" y="675418"/>
                </a:cubicBezTo>
                <a:cubicBezTo>
                  <a:pt x="435651" y="769761"/>
                  <a:pt x="392108" y="673604"/>
                  <a:pt x="326794" y="566561"/>
                </a:cubicBezTo>
                <a:cubicBezTo>
                  <a:pt x="261480" y="459518"/>
                  <a:pt x="-8849" y="-17640"/>
                  <a:pt x="222" y="5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1" name="フリーフォーム 1230">
            <a:extLst>
              <a:ext uri="{FF2B5EF4-FFF2-40B4-BE49-F238E27FC236}">
                <a16:creationId xmlns:a16="http://schemas.microsoft.com/office/drawing/2014/main" id="{068D1A0C-0343-EC3D-8646-4A5DCFCAA1A4}"/>
              </a:ext>
            </a:extLst>
          </p:cNvPr>
          <p:cNvSpPr/>
          <p:nvPr/>
        </p:nvSpPr>
        <p:spPr>
          <a:xfrm>
            <a:off x="5564492" y="8512520"/>
            <a:ext cx="575139" cy="1637522"/>
          </a:xfrm>
          <a:custGeom>
            <a:avLst/>
            <a:gdLst>
              <a:gd name="connsiteX0" fmla="*/ 575051 w 575139"/>
              <a:gd name="connsiteY0" fmla="*/ 109 h 1637522"/>
              <a:gd name="connsiteX1" fmla="*/ 63422 w 575139"/>
              <a:gd name="connsiteY1" fmla="*/ 1349937 h 1637522"/>
              <a:gd name="connsiteX2" fmla="*/ 117851 w 575139"/>
              <a:gd name="connsiteY2" fmla="*/ 1622080 h 1637522"/>
              <a:gd name="connsiteX3" fmla="*/ 19879 w 575139"/>
              <a:gd name="connsiteY3" fmla="*/ 1426137 h 1637522"/>
              <a:gd name="connsiteX4" fmla="*/ 575051 w 575139"/>
              <a:gd name="connsiteY4" fmla="*/ 109 h 163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139" h="1637522">
                <a:moveTo>
                  <a:pt x="575051" y="109"/>
                </a:moveTo>
                <a:cubicBezTo>
                  <a:pt x="582308" y="-12591"/>
                  <a:pt x="139622" y="1079609"/>
                  <a:pt x="63422" y="1349937"/>
                </a:cubicBezTo>
                <a:cubicBezTo>
                  <a:pt x="-12778" y="1620265"/>
                  <a:pt x="125108" y="1609380"/>
                  <a:pt x="117851" y="1622080"/>
                </a:cubicBezTo>
                <a:cubicBezTo>
                  <a:pt x="110594" y="1634780"/>
                  <a:pt x="-56321" y="1698280"/>
                  <a:pt x="19879" y="1426137"/>
                </a:cubicBezTo>
                <a:cubicBezTo>
                  <a:pt x="96079" y="1153994"/>
                  <a:pt x="567794" y="12809"/>
                  <a:pt x="575051" y="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2" name="フリーフォーム 1231">
            <a:extLst>
              <a:ext uri="{FF2B5EF4-FFF2-40B4-BE49-F238E27FC236}">
                <a16:creationId xmlns:a16="http://schemas.microsoft.com/office/drawing/2014/main" id="{E1E27FE0-8467-EAEA-95AE-486A043E2C67}"/>
              </a:ext>
            </a:extLst>
          </p:cNvPr>
          <p:cNvSpPr/>
          <p:nvPr/>
        </p:nvSpPr>
        <p:spPr>
          <a:xfrm>
            <a:off x="5762977" y="8616800"/>
            <a:ext cx="530255" cy="1300322"/>
          </a:xfrm>
          <a:custGeom>
            <a:avLst/>
            <a:gdLst>
              <a:gd name="connsiteX0" fmla="*/ 528966 w 530255"/>
              <a:gd name="connsiteY0" fmla="*/ 4686 h 1300322"/>
              <a:gd name="connsiteX1" fmla="*/ 17337 w 530255"/>
              <a:gd name="connsiteY1" fmla="*/ 1267429 h 1300322"/>
              <a:gd name="connsiteX2" fmla="*/ 158852 w 530255"/>
              <a:gd name="connsiteY2" fmla="*/ 853771 h 1300322"/>
              <a:gd name="connsiteX3" fmla="*/ 528966 w 530255"/>
              <a:gd name="connsiteY3" fmla="*/ 4686 h 130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255" h="1300322">
                <a:moveTo>
                  <a:pt x="528966" y="4686"/>
                </a:moveTo>
                <a:cubicBezTo>
                  <a:pt x="505380" y="73629"/>
                  <a:pt x="79023" y="1125915"/>
                  <a:pt x="17337" y="1267429"/>
                </a:cubicBezTo>
                <a:cubicBezTo>
                  <a:pt x="-44349" y="1408943"/>
                  <a:pt x="71766" y="1060600"/>
                  <a:pt x="158852" y="853771"/>
                </a:cubicBezTo>
                <a:cubicBezTo>
                  <a:pt x="245938" y="646942"/>
                  <a:pt x="552552" y="-64257"/>
                  <a:pt x="528966" y="46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3" name="フリーフォーム 1232">
            <a:extLst>
              <a:ext uri="{FF2B5EF4-FFF2-40B4-BE49-F238E27FC236}">
                <a16:creationId xmlns:a16="http://schemas.microsoft.com/office/drawing/2014/main" id="{5776A9CC-C9A4-5366-BA13-C9C0DB01FC64}"/>
              </a:ext>
            </a:extLst>
          </p:cNvPr>
          <p:cNvSpPr/>
          <p:nvPr/>
        </p:nvSpPr>
        <p:spPr>
          <a:xfrm>
            <a:off x="6095847" y="8486698"/>
            <a:ext cx="102631" cy="1646344"/>
          </a:xfrm>
          <a:custGeom>
            <a:avLst/>
            <a:gdLst>
              <a:gd name="connsiteX0" fmla="*/ 98124 w 102631"/>
              <a:gd name="connsiteY0" fmla="*/ 15045 h 1646344"/>
              <a:gd name="connsiteX1" fmla="*/ 153 w 102631"/>
              <a:gd name="connsiteY1" fmla="*/ 1626131 h 1646344"/>
              <a:gd name="connsiteX2" fmla="*/ 76353 w 102631"/>
              <a:gd name="connsiteY2" fmla="*/ 864131 h 1646344"/>
              <a:gd name="connsiteX3" fmla="*/ 98124 w 102631"/>
              <a:gd name="connsiteY3" fmla="*/ 15045 h 164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1" h="1646344">
                <a:moveTo>
                  <a:pt x="98124" y="15045"/>
                </a:moveTo>
                <a:cubicBezTo>
                  <a:pt x="85424" y="142045"/>
                  <a:pt x="3781" y="1484617"/>
                  <a:pt x="153" y="1626131"/>
                </a:cubicBezTo>
                <a:cubicBezTo>
                  <a:pt x="-3475" y="1767645"/>
                  <a:pt x="58210" y="1129017"/>
                  <a:pt x="76353" y="864131"/>
                </a:cubicBezTo>
                <a:cubicBezTo>
                  <a:pt x="94496" y="599245"/>
                  <a:pt x="110824" y="-111955"/>
                  <a:pt x="98124" y="1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4" name="フリーフォーム 1233">
            <a:extLst>
              <a:ext uri="{FF2B5EF4-FFF2-40B4-BE49-F238E27FC236}">
                <a16:creationId xmlns:a16="http://schemas.microsoft.com/office/drawing/2014/main" id="{114588C1-1AE8-3410-1682-7BD77089328C}"/>
              </a:ext>
            </a:extLst>
          </p:cNvPr>
          <p:cNvSpPr/>
          <p:nvPr/>
        </p:nvSpPr>
        <p:spPr>
          <a:xfrm>
            <a:off x="4394182" y="7676525"/>
            <a:ext cx="547998" cy="2470101"/>
          </a:xfrm>
          <a:custGeom>
            <a:avLst/>
            <a:gdLst>
              <a:gd name="connsiteX0" fmla="*/ 3647 w 547998"/>
              <a:gd name="connsiteY0" fmla="*/ 8789 h 2470101"/>
              <a:gd name="connsiteX1" fmla="*/ 417304 w 547998"/>
              <a:gd name="connsiteY1" fmla="*/ 738132 h 2470101"/>
              <a:gd name="connsiteX2" fmla="*/ 362875 w 547998"/>
              <a:gd name="connsiteY2" fmla="*/ 607504 h 2470101"/>
              <a:gd name="connsiteX3" fmla="*/ 395532 w 547998"/>
              <a:gd name="connsiteY3" fmla="*/ 1173561 h 2470101"/>
              <a:gd name="connsiteX4" fmla="*/ 330218 w 547998"/>
              <a:gd name="connsiteY4" fmla="*/ 977618 h 2470101"/>
              <a:gd name="connsiteX5" fmla="*/ 547932 w 547998"/>
              <a:gd name="connsiteY5" fmla="*/ 2468961 h 2470101"/>
              <a:gd name="connsiteX6" fmla="*/ 351989 w 547998"/>
              <a:gd name="connsiteY6" fmla="*/ 705475 h 2470101"/>
              <a:gd name="connsiteX7" fmla="*/ 221361 w 547998"/>
              <a:gd name="connsiteY7" fmla="*/ 357132 h 2470101"/>
              <a:gd name="connsiteX8" fmla="*/ 3647 w 547998"/>
              <a:gd name="connsiteY8" fmla="*/ 8789 h 247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998" h="2470101">
                <a:moveTo>
                  <a:pt x="3647" y="8789"/>
                </a:moveTo>
                <a:cubicBezTo>
                  <a:pt x="36304" y="72289"/>
                  <a:pt x="357433" y="638346"/>
                  <a:pt x="417304" y="738132"/>
                </a:cubicBezTo>
                <a:cubicBezTo>
                  <a:pt x="477175" y="837918"/>
                  <a:pt x="366504" y="534933"/>
                  <a:pt x="362875" y="607504"/>
                </a:cubicBezTo>
                <a:cubicBezTo>
                  <a:pt x="359246" y="680075"/>
                  <a:pt x="400975" y="1111875"/>
                  <a:pt x="395532" y="1173561"/>
                </a:cubicBezTo>
                <a:cubicBezTo>
                  <a:pt x="390089" y="1235247"/>
                  <a:pt x="304818" y="761718"/>
                  <a:pt x="330218" y="977618"/>
                </a:cubicBezTo>
                <a:cubicBezTo>
                  <a:pt x="355618" y="1193518"/>
                  <a:pt x="544304" y="2514318"/>
                  <a:pt x="547932" y="2468961"/>
                </a:cubicBezTo>
                <a:cubicBezTo>
                  <a:pt x="551561" y="2423604"/>
                  <a:pt x="406418" y="1057447"/>
                  <a:pt x="351989" y="705475"/>
                </a:cubicBezTo>
                <a:cubicBezTo>
                  <a:pt x="297561" y="353504"/>
                  <a:pt x="275789" y="471432"/>
                  <a:pt x="221361" y="357132"/>
                </a:cubicBezTo>
                <a:cubicBezTo>
                  <a:pt x="166933" y="242832"/>
                  <a:pt x="-29010" y="-54711"/>
                  <a:pt x="3647" y="87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5" name="フリーフォーム 1234">
            <a:extLst>
              <a:ext uri="{FF2B5EF4-FFF2-40B4-BE49-F238E27FC236}">
                <a16:creationId xmlns:a16="http://schemas.microsoft.com/office/drawing/2014/main" id="{1D45E277-4DE0-68A8-09A6-6AA6C8CB3FDF}"/>
              </a:ext>
            </a:extLst>
          </p:cNvPr>
          <p:cNvSpPr/>
          <p:nvPr/>
        </p:nvSpPr>
        <p:spPr>
          <a:xfrm>
            <a:off x="3791108" y="7885038"/>
            <a:ext cx="1031798" cy="3532531"/>
          </a:xfrm>
          <a:custGeom>
            <a:avLst/>
            <a:gdLst>
              <a:gd name="connsiteX0" fmla="*/ 40663 w 1031798"/>
              <a:gd name="connsiteY0" fmla="*/ 72419 h 3532531"/>
              <a:gd name="connsiteX1" fmla="*/ 748235 w 1031798"/>
              <a:gd name="connsiteY1" fmla="*/ 1607305 h 3532531"/>
              <a:gd name="connsiteX2" fmla="*/ 1031263 w 1031798"/>
              <a:gd name="connsiteY2" fmla="*/ 3523191 h 3532531"/>
              <a:gd name="connsiteX3" fmla="*/ 813549 w 1031798"/>
              <a:gd name="connsiteY3" fmla="*/ 2293105 h 3532531"/>
              <a:gd name="connsiteX4" fmla="*/ 606721 w 1031798"/>
              <a:gd name="connsiteY4" fmla="*/ 1248076 h 3532531"/>
              <a:gd name="connsiteX5" fmla="*/ 791778 w 1031798"/>
              <a:gd name="connsiteY5" fmla="*/ 1825019 h 3532531"/>
              <a:gd name="connsiteX6" fmla="*/ 247492 w 1031798"/>
              <a:gd name="connsiteY6" fmla="*/ 758219 h 3532531"/>
              <a:gd name="connsiteX7" fmla="*/ 650263 w 1031798"/>
              <a:gd name="connsiteY7" fmla="*/ 1248076 h 3532531"/>
              <a:gd name="connsiteX8" fmla="*/ 486978 w 1031798"/>
              <a:gd name="connsiteY8" fmla="*/ 867076 h 3532531"/>
              <a:gd name="connsiteX9" fmla="*/ 127749 w 1031798"/>
              <a:gd name="connsiteY9" fmla="*/ 311905 h 3532531"/>
              <a:gd name="connsiteX10" fmla="*/ 40663 w 1031798"/>
              <a:gd name="connsiteY10" fmla="*/ 72419 h 353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1798" h="3532531">
                <a:moveTo>
                  <a:pt x="40663" y="72419"/>
                </a:moveTo>
                <a:cubicBezTo>
                  <a:pt x="144077" y="288319"/>
                  <a:pt x="583135" y="1032176"/>
                  <a:pt x="748235" y="1607305"/>
                </a:cubicBezTo>
                <a:cubicBezTo>
                  <a:pt x="913335" y="2182434"/>
                  <a:pt x="1020377" y="3408891"/>
                  <a:pt x="1031263" y="3523191"/>
                </a:cubicBezTo>
                <a:cubicBezTo>
                  <a:pt x="1042149" y="3637491"/>
                  <a:pt x="884306" y="2672291"/>
                  <a:pt x="813549" y="2293105"/>
                </a:cubicBezTo>
                <a:cubicBezTo>
                  <a:pt x="742792" y="1913919"/>
                  <a:pt x="610349" y="1326090"/>
                  <a:pt x="606721" y="1248076"/>
                </a:cubicBezTo>
                <a:cubicBezTo>
                  <a:pt x="603093" y="1170062"/>
                  <a:pt x="851649" y="1906662"/>
                  <a:pt x="791778" y="1825019"/>
                </a:cubicBezTo>
                <a:cubicBezTo>
                  <a:pt x="731907" y="1743376"/>
                  <a:pt x="271078" y="854376"/>
                  <a:pt x="247492" y="758219"/>
                </a:cubicBezTo>
                <a:cubicBezTo>
                  <a:pt x="223906" y="662062"/>
                  <a:pt x="610349" y="1229933"/>
                  <a:pt x="650263" y="1248076"/>
                </a:cubicBezTo>
                <a:cubicBezTo>
                  <a:pt x="690177" y="1266219"/>
                  <a:pt x="574064" y="1023104"/>
                  <a:pt x="486978" y="867076"/>
                </a:cubicBezTo>
                <a:cubicBezTo>
                  <a:pt x="399892" y="711048"/>
                  <a:pt x="200320" y="444348"/>
                  <a:pt x="127749" y="311905"/>
                </a:cubicBezTo>
                <a:cubicBezTo>
                  <a:pt x="55178" y="179462"/>
                  <a:pt x="-62751" y="-143481"/>
                  <a:pt x="40663" y="724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6" name="フリーフォーム 1235">
            <a:extLst>
              <a:ext uri="{FF2B5EF4-FFF2-40B4-BE49-F238E27FC236}">
                <a16:creationId xmlns:a16="http://schemas.microsoft.com/office/drawing/2014/main" id="{C4F62344-0A03-F0F4-56D3-9A821DBA5FEB}"/>
              </a:ext>
            </a:extLst>
          </p:cNvPr>
          <p:cNvSpPr/>
          <p:nvPr/>
        </p:nvSpPr>
        <p:spPr>
          <a:xfrm>
            <a:off x="3298653" y="8585702"/>
            <a:ext cx="436774" cy="2848213"/>
          </a:xfrm>
          <a:custGeom>
            <a:avLst/>
            <a:gdLst>
              <a:gd name="connsiteX0" fmla="*/ 435147 w 436774"/>
              <a:gd name="connsiteY0" fmla="*/ 24898 h 2848213"/>
              <a:gd name="connsiteX1" fmla="*/ 10604 w 436774"/>
              <a:gd name="connsiteY1" fmla="*/ 2811641 h 2848213"/>
              <a:gd name="connsiteX2" fmla="*/ 152118 w 436774"/>
              <a:gd name="connsiteY2" fmla="*/ 1516241 h 2848213"/>
              <a:gd name="connsiteX3" fmla="*/ 435147 w 436774"/>
              <a:gd name="connsiteY3" fmla="*/ 24898 h 284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774" h="2848213">
                <a:moveTo>
                  <a:pt x="435147" y="24898"/>
                </a:moveTo>
                <a:cubicBezTo>
                  <a:pt x="411561" y="240798"/>
                  <a:pt x="57775" y="2563084"/>
                  <a:pt x="10604" y="2811641"/>
                </a:cubicBezTo>
                <a:cubicBezTo>
                  <a:pt x="-36567" y="3060198"/>
                  <a:pt x="84989" y="1977070"/>
                  <a:pt x="152118" y="1516241"/>
                </a:cubicBezTo>
                <a:cubicBezTo>
                  <a:pt x="219247" y="1055412"/>
                  <a:pt x="458733" y="-191002"/>
                  <a:pt x="435147" y="248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7" name="フリーフォーム 1236">
            <a:extLst>
              <a:ext uri="{FF2B5EF4-FFF2-40B4-BE49-F238E27FC236}">
                <a16:creationId xmlns:a16="http://schemas.microsoft.com/office/drawing/2014/main" id="{2C6BA019-149C-BC47-5C80-08111BB41C25}"/>
              </a:ext>
            </a:extLst>
          </p:cNvPr>
          <p:cNvSpPr/>
          <p:nvPr/>
        </p:nvSpPr>
        <p:spPr>
          <a:xfrm>
            <a:off x="3333885" y="9846286"/>
            <a:ext cx="1310862" cy="856362"/>
          </a:xfrm>
          <a:custGeom>
            <a:avLst/>
            <a:gdLst>
              <a:gd name="connsiteX0" fmla="*/ 95115 w 1310862"/>
              <a:gd name="connsiteY0" fmla="*/ 310085 h 856362"/>
              <a:gd name="connsiteX1" fmla="*/ 291058 w 1310862"/>
              <a:gd name="connsiteY1" fmla="*/ 604000 h 856362"/>
              <a:gd name="connsiteX2" fmla="*/ 40686 w 1310862"/>
              <a:gd name="connsiteY2" fmla="*/ 832600 h 856362"/>
              <a:gd name="connsiteX3" fmla="*/ 1303429 w 1310862"/>
              <a:gd name="connsiteY3" fmla="*/ 5285 h 856362"/>
              <a:gd name="connsiteX4" fmla="*/ 552315 w 1310862"/>
              <a:gd name="connsiteY4" fmla="*/ 484257 h 856362"/>
              <a:gd name="connsiteX5" fmla="*/ 323715 w 1310862"/>
              <a:gd name="connsiteY5" fmla="*/ 604000 h 856362"/>
              <a:gd name="connsiteX6" fmla="*/ 334601 w 1310862"/>
              <a:gd name="connsiteY6" fmla="*/ 560457 h 856362"/>
              <a:gd name="connsiteX7" fmla="*/ 95115 w 1310862"/>
              <a:gd name="connsiteY7" fmla="*/ 310085 h 85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0862" h="856362">
                <a:moveTo>
                  <a:pt x="95115" y="310085"/>
                </a:moveTo>
                <a:cubicBezTo>
                  <a:pt x="87858" y="317342"/>
                  <a:pt x="300129" y="516914"/>
                  <a:pt x="291058" y="604000"/>
                </a:cubicBezTo>
                <a:cubicBezTo>
                  <a:pt x="281987" y="691086"/>
                  <a:pt x="-128042" y="932386"/>
                  <a:pt x="40686" y="832600"/>
                </a:cubicBezTo>
                <a:cubicBezTo>
                  <a:pt x="209414" y="732814"/>
                  <a:pt x="1218158" y="63342"/>
                  <a:pt x="1303429" y="5285"/>
                </a:cubicBezTo>
                <a:cubicBezTo>
                  <a:pt x="1388700" y="-52772"/>
                  <a:pt x="715601" y="384471"/>
                  <a:pt x="552315" y="484257"/>
                </a:cubicBezTo>
                <a:cubicBezTo>
                  <a:pt x="389029" y="584043"/>
                  <a:pt x="323715" y="604000"/>
                  <a:pt x="323715" y="604000"/>
                </a:cubicBezTo>
                <a:cubicBezTo>
                  <a:pt x="287429" y="616700"/>
                  <a:pt x="367258" y="604000"/>
                  <a:pt x="334601" y="560457"/>
                </a:cubicBezTo>
                <a:cubicBezTo>
                  <a:pt x="301944" y="516914"/>
                  <a:pt x="102372" y="302828"/>
                  <a:pt x="95115" y="3100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8" name="フリーフォーム 1237">
            <a:extLst>
              <a:ext uri="{FF2B5EF4-FFF2-40B4-BE49-F238E27FC236}">
                <a16:creationId xmlns:a16="http://schemas.microsoft.com/office/drawing/2014/main" id="{9FA5CB62-E516-3049-F82B-8C2A379DDA14}"/>
              </a:ext>
            </a:extLst>
          </p:cNvPr>
          <p:cNvSpPr/>
          <p:nvPr/>
        </p:nvSpPr>
        <p:spPr>
          <a:xfrm>
            <a:off x="3292818" y="10611045"/>
            <a:ext cx="511991" cy="836134"/>
          </a:xfrm>
          <a:custGeom>
            <a:avLst/>
            <a:gdLst>
              <a:gd name="connsiteX0" fmla="*/ 5553 w 511991"/>
              <a:gd name="connsiteY0" fmla="*/ 13412 h 836134"/>
              <a:gd name="connsiteX1" fmla="*/ 484525 w 511991"/>
              <a:gd name="connsiteY1" fmla="*/ 797184 h 836134"/>
              <a:gd name="connsiteX2" fmla="*/ 430096 w 511991"/>
              <a:gd name="connsiteY2" fmla="*/ 677441 h 836134"/>
              <a:gd name="connsiteX3" fmla="*/ 234153 w 511991"/>
              <a:gd name="connsiteY3" fmla="*/ 329098 h 836134"/>
              <a:gd name="connsiteX4" fmla="*/ 5553 w 511991"/>
              <a:gd name="connsiteY4" fmla="*/ 13412 h 83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991" h="836134">
                <a:moveTo>
                  <a:pt x="5553" y="13412"/>
                </a:moveTo>
                <a:cubicBezTo>
                  <a:pt x="47282" y="91426"/>
                  <a:pt x="413768" y="686513"/>
                  <a:pt x="484525" y="797184"/>
                </a:cubicBezTo>
                <a:cubicBezTo>
                  <a:pt x="555282" y="907856"/>
                  <a:pt x="471825" y="755455"/>
                  <a:pt x="430096" y="677441"/>
                </a:cubicBezTo>
                <a:cubicBezTo>
                  <a:pt x="388367" y="599427"/>
                  <a:pt x="299467" y="439770"/>
                  <a:pt x="234153" y="329098"/>
                </a:cubicBezTo>
                <a:cubicBezTo>
                  <a:pt x="168839" y="218427"/>
                  <a:pt x="-36176" y="-64602"/>
                  <a:pt x="5553" y="134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9" name="フリーフォーム 1238">
            <a:extLst>
              <a:ext uri="{FF2B5EF4-FFF2-40B4-BE49-F238E27FC236}">
                <a16:creationId xmlns:a16="http://schemas.microsoft.com/office/drawing/2014/main" id="{61C77264-1FED-E423-6E43-66EA3D3A9B23}"/>
              </a:ext>
            </a:extLst>
          </p:cNvPr>
          <p:cNvSpPr/>
          <p:nvPr/>
        </p:nvSpPr>
        <p:spPr>
          <a:xfrm>
            <a:off x="6193971" y="8021361"/>
            <a:ext cx="156909" cy="1906577"/>
          </a:xfrm>
          <a:custGeom>
            <a:avLst/>
            <a:gdLst>
              <a:gd name="connsiteX0" fmla="*/ 97972 w 156909"/>
              <a:gd name="connsiteY0" fmla="*/ 142925 h 1906577"/>
              <a:gd name="connsiteX1" fmla="*/ 21772 w 156909"/>
              <a:gd name="connsiteY1" fmla="*/ 1710468 h 1906577"/>
              <a:gd name="connsiteX2" fmla="*/ 0 w 156909"/>
              <a:gd name="connsiteY2" fmla="*/ 1362125 h 1906577"/>
              <a:gd name="connsiteX3" fmla="*/ 21772 w 156909"/>
              <a:gd name="connsiteY3" fmla="*/ 1906410 h 1906577"/>
              <a:gd name="connsiteX4" fmla="*/ 76200 w 156909"/>
              <a:gd name="connsiteY4" fmla="*/ 1296810 h 1906577"/>
              <a:gd name="connsiteX5" fmla="*/ 152400 w 156909"/>
              <a:gd name="connsiteY5" fmla="*/ 1068210 h 1906577"/>
              <a:gd name="connsiteX6" fmla="*/ 141515 w 156909"/>
              <a:gd name="connsiteY6" fmla="*/ 175582 h 1906577"/>
              <a:gd name="connsiteX7" fmla="*/ 97972 w 156909"/>
              <a:gd name="connsiteY7" fmla="*/ 142925 h 190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909" h="1906577">
                <a:moveTo>
                  <a:pt x="97972" y="142925"/>
                </a:moveTo>
                <a:cubicBezTo>
                  <a:pt x="78015" y="398739"/>
                  <a:pt x="38101" y="1507268"/>
                  <a:pt x="21772" y="1710468"/>
                </a:cubicBezTo>
                <a:cubicBezTo>
                  <a:pt x="5443" y="1913668"/>
                  <a:pt x="0" y="1329468"/>
                  <a:pt x="0" y="1362125"/>
                </a:cubicBezTo>
                <a:cubicBezTo>
                  <a:pt x="0" y="1394782"/>
                  <a:pt x="9072" y="1917296"/>
                  <a:pt x="21772" y="1906410"/>
                </a:cubicBezTo>
                <a:cubicBezTo>
                  <a:pt x="34472" y="1895524"/>
                  <a:pt x="54429" y="1436510"/>
                  <a:pt x="76200" y="1296810"/>
                </a:cubicBezTo>
                <a:cubicBezTo>
                  <a:pt x="97971" y="1157110"/>
                  <a:pt x="141514" y="1255081"/>
                  <a:pt x="152400" y="1068210"/>
                </a:cubicBezTo>
                <a:cubicBezTo>
                  <a:pt x="163286" y="881339"/>
                  <a:pt x="152401" y="327982"/>
                  <a:pt x="141515" y="175582"/>
                </a:cubicBezTo>
                <a:cubicBezTo>
                  <a:pt x="130629" y="23182"/>
                  <a:pt x="117929" y="-112889"/>
                  <a:pt x="97972" y="1429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0" name="フリーフォーム 1239">
            <a:extLst>
              <a:ext uri="{FF2B5EF4-FFF2-40B4-BE49-F238E27FC236}">
                <a16:creationId xmlns:a16="http://schemas.microsoft.com/office/drawing/2014/main" id="{26AD1CE3-C459-2667-6496-129058366A34}"/>
              </a:ext>
            </a:extLst>
          </p:cNvPr>
          <p:cNvSpPr/>
          <p:nvPr/>
        </p:nvSpPr>
        <p:spPr>
          <a:xfrm>
            <a:off x="5605138" y="9023705"/>
            <a:ext cx="782307" cy="2285363"/>
          </a:xfrm>
          <a:custGeom>
            <a:avLst/>
            <a:gdLst>
              <a:gd name="connsiteX0" fmla="*/ 763005 w 782307"/>
              <a:gd name="connsiteY0" fmla="*/ 33209 h 2285363"/>
              <a:gd name="connsiteX1" fmla="*/ 1005 w 782307"/>
              <a:gd name="connsiteY1" fmla="*/ 2275666 h 2285363"/>
              <a:gd name="connsiteX2" fmla="*/ 599719 w 782307"/>
              <a:gd name="connsiteY2" fmla="*/ 849638 h 2285363"/>
              <a:gd name="connsiteX3" fmla="*/ 556176 w 782307"/>
              <a:gd name="connsiteY3" fmla="*/ 925838 h 2285363"/>
              <a:gd name="connsiteX4" fmla="*/ 763005 w 782307"/>
              <a:gd name="connsiteY4" fmla="*/ 33209 h 228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307" h="2285363">
                <a:moveTo>
                  <a:pt x="763005" y="33209"/>
                </a:moveTo>
                <a:cubicBezTo>
                  <a:pt x="670477" y="258180"/>
                  <a:pt x="28219" y="2139595"/>
                  <a:pt x="1005" y="2275666"/>
                </a:cubicBezTo>
                <a:cubicBezTo>
                  <a:pt x="-26209" y="2411738"/>
                  <a:pt x="507191" y="1074609"/>
                  <a:pt x="599719" y="849638"/>
                </a:cubicBezTo>
                <a:cubicBezTo>
                  <a:pt x="692247" y="624667"/>
                  <a:pt x="525333" y="1056466"/>
                  <a:pt x="556176" y="925838"/>
                </a:cubicBezTo>
                <a:cubicBezTo>
                  <a:pt x="587019" y="795210"/>
                  <a:pt x="855533" y="-191762"/>
                  <a:pt x="763005" y="332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1" name="フリーフォーム 1240">
            <a:extLst>
              <a:ext uri="{FF2B5EF4-FFF2-40B4-BE49-F238E27FC236}">
                <a16:creationId xmlns:a16="http://schemas.microsoft.com/office/drawing/2014/main" id="{2A37A016-AC8C-A678-EA11-18CBE68B7D08}"/>
              </a:ext>
            </a:extLst>
          </p:cNvPr>
          <p:cNvSpPr/>
          <p:nvPr/>
        </p:nvSpPr>
        <p:spPr>
          <a:xfrm>
            <a:off x="6430997" y="8798282"/>
            <a:ext cx="395953" cy="2411653"/>
          </a:xfrm>
          <a:custGeom>
            <a:avLst/>
            <a:gdLst>
              <a:gd name="connsiteX0" fmla="*/ 2460 w 395953"/>
              <a:gd name="connsiteY0" fmla="*/ 30032 h 2411653"/>
              <a:gd name="connsiteX1" fmla="*/ 241946 w 395953"/>
              <a:gd name="connsiteY1" fmla="*/ 1608461 h 2411653"/>
              <a:gd name="connsiteX2" fmla="*/ 241946 w 395953"/>
              <a:gd name="connsiteY2" fmla="*/ 1532261 h 2411653"/>
              <a:gd name="connsiteX3" fmla="*/ 220174 w 395953"/>
              <a:gd name="connsiteY3" fmla="*/ 2228947 h 2411653"/>
              <a:gd name="connsiteX4" fmla="*/ 165746 w 395953"/>
              <a:gd name="connsiteY4" fmla="*/ 2403118 h 2411653"/>
              <a:gd name="connsiteX5" fmla="*/ 187517 w 395953"/>
              <a:gd name="connsiteY5" fmla="*/ 2033004 h 2411653"/>
              <a:gd name="connsiteX6" fmla="*/ 220174 w 395953"/>
              <a:gd name="connsiteY6" fmla="*/ 1597575 h 2411653"/>
              <a:gd name="connsiteX7" fmla="*/ 394346 w 395953"/>
              <a:gd name="connsiteY7" fmla="*/ 1162147 h 2411653"/>
              <a:gd name="connsiteX8" fmla="*/ 296374 w 395953"/>
              <a:gd name="connsiteY8" fmla="*/ 1336318 h 2411653"/>
              <a:gd name="connsiteX9" fmla="*/ 122203 w 395953"/>
              <a:gd name="connsiteY9" fmla="*/ 911775 h 2411653"/>
              <a:gd name="connsiteX10" fmla="*/ 220174 w 395953"/>
              <a:gd name="connsiteY10" fmla="*/ 1162147 h 2411653"/>
              <a:gd name="connsiteX11" fmla="*/ 122203 w 395953"/>
              <a:gd name="connsiteY11" fmla="*/ 617861 h 2411653"/>
              <a:gd name="connsiteX12" fmla="*/ 2460 w 395953"/>
              <a:gd name="connsiteY12" fmla="*/ 30032 h 241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5953" h="2411653">
                <a:moveTo>
                  <a:pt x="2460" y="30032"/>
                </a:moveTo>
                <a:cubicBezTo>
                  <a:pt x="22417" y="195132"/>
                  <a:pt x="202032" y="1358090"/>
                  <a:pt x="241946" y="1608461"/>
                </a:cubicBezTo>
                <a:cubicBezTo>
                  <a:pt x="281860" y="1858832"/>
                  <a:pt x="245575" y="1428847"/>
                  <a:pt x="241946" y="1532261"/>
                </a:cubicBezTo>
                <a:cubicBezTo>
                  <a:pt x="238317" y="1635675"/>
                  <a:pt x="232874" y="2083804"/>
                  <a:pt x="220174" y="2228947"/>
                </a:cubicBezTo>
                <a:cubicBezTo>
                  <a:pt x="207474" y="2374090"/>
                  <a:pt x="171189" y="2435775"/>
                  <a:pt x="165746" y="2403118"/>
                </a:cubicBezTo>
                <a:cubicBezTo>
                  <a:pt x="160303" y="2370461"/>
                  <a:pt x="178446" y="2167261"/>
                  <a:pt x="187517" y="2033004"/>
                </a:cubicBezTo>
                <a:cubicBezTo>
                  <a:pt x="196588" y="1898747"/>
                  <a:pt x="185703" y="1742718"/>
                  <a:pt x="220174" y="1597575"/>
                </a:cubicBezTo>
                <a:cubicBezTo>
                  <a:pt x="254645" y="1452432"/>
                  <a:pt x="381646" y="1205690"/>
                  <a:pt x="394346" y="1162147"/>
                </a:cubicBezTo>
                <a:cubicBezTo>
                  <a:pt x="407046" y="1118604"/>
                  <a:pt x="341731" y="1378047"/>
                  <a:pt x="296374" y="1336318"/>
                </a:cubicBezTo>
                <a:cubicBezTo>
                  <a:pt x="251017" y="1294589"/>
                  <a:pt x="134903" y="940803"/>
                  <a:pt x="122203" y="911775"/>
                </a:cubicBezTo>
                <a:cubicBezTo>
                  <a:pt x="109503" y="882747"/>
                  <a:pt x="220174" y="1211133"/>
                  <a:pt x="220174" y="1162147"/>
                </a:cubicBezTo>
                <a:cubicBezTo>
                  <a:pt x="220174" y="1113161"/>
                  <a:pt x="154860" y="810175"/>
                  <a:pt x="122203" y="617861"/>
                </a:cubicBezTo>
                <a:cubicBezTo>
                  <a:pt x="89546" y="425547"/>
                  <a:pt x="-17497" y="-135068"/>
                  <a:pt x="2460" y="300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2" name="フリーフォーム 1241">
            <a:extLst>
              <a:ext uri="{FF2B5EF4-FFF2-40B4-BE49-F238E27FC236}">
                <a16:creationId xmlns:a16="http://schemas.microsoft.com/office/drawing/2014/main" id="{7E2EEAC6-3E4F-CD7A-F4B2-49C1000FC483}"/>
              </a:ext>
            </a:extLst>
          </p:cNvPr>
          <p:cNvSpPr/>
          <p:nvPr/>
        </p:nvSpPr>
        <p:spPr>
          <a:xfrm>
            <a:off x="6050452" y="10307156"/>
            <a:ext cx="594108" cy="791691"/>
          </a:xfrm>
          <a:custGeom>
            <a:avLst/>
            <a:gdLst>
              <a:gd name="connsiteX0" fmla="*/ 2005 w 594108"/>
              <a:gd name="connsiteY0" fmla="*/ 1615 h 791691"/>
              <a:gd name="connsiteX1" fmla="*/ 578948 w 594108"/>
              <a:gd name="connsiteY1" fmla="*/ 763615 h 791691"/>
              <a:gd name="connsiteX2" fmla="*/ 393891 w 594108"/>
              <a:gd name="connsiteY2" fmla="*/ 567673 h 791691"/>
              <a:gd name="connsiteX3" fmla="*/ 2005 w 594108"/>
              <a:gd name="connsiteY3" fmla="*/ 1615 h 7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108" h="791691">
                <a:moveTo>
                  <a:pt x="2005" y="1615"/>
                </a:moveTo>
                <a:cubicBezTo>
                  <a:pt x="32848" y="34272"/>
                  <a:pt x="513634" y="669272"/>
                  <a:pt x="578948" y="763615"/>
                </a:cubicBezTo>
                <a:cubicBezTo>
                  <a:pt x="644262" y="857958"/>
                  <a:pt x="482791" y="694673"/>
                  <a:pt x="393891" y="567673"/>
                </a:cubicBezTo>
                <a:cubicBezTo>
                  <a:pt x="304991" y="440673"/>
                  <a:pt x="-28838" y="-31042"/>
                  <a:pt x="2005" y="16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3" name="フリーフォーム 1242">
            <a:extLst>
              <a:ext uri="{FF2B5EF4-FFF2-40B4-BE49-F238E27FC236}">
                <a16:creationId xmlns:a16="http://schemas.microsoft.com/office/drawing/2014/main" id="{C5EA64A2-4D26-1877-BCA3-D1AC93ABE4AC}"/>
              </a:ext>
            </a:extLst>
          </p:cNvPr>
          <p:cNvSpPr/>
          <p:nvPr/>
        </p:nvSpPr>
        <p:spPr>
          <a:xfrm>
            <a:off x="-133633" y="8117126"/>
            <a:ext cx="2898002" cy="408526"/>
          </a:xfrm>
          <a:custGeom>
            <a:avLst/>
            <a:gdLst>
              <a:gd name="connsiteX0" fmla="*/ 57433 w 2898002"/>
              <a:gd name="connsiteY0" fmla="*/ 395503 h 408526"/>
              <a:gd name="connsiteX1" fmla="*/ 2822404 w 2898002"/>
              <a:gd name="connsiteY1" fmla="*/ 25388 h 408526"/>
              <a:gd name="connsiteX2" fmla="*/ 2147490 w 2898002"/>
              <a:gd name="connsiteY2" fmla="*/ 68931 h 408526"/>
              <a:gd name="connsiteX3" fmla="*/ 2474062 w 2898002"/>
              <a:gd name="connsiteY3" fmla="*/ 3617 h 408526"/>
              <a:gd name="connsiteX4" fmla="*/ 1167776 w 2898002"/>
              <a:gd name="connsiteY4" fmla="*/ 199560 h 408526"/>
              <a:gd name="connsiteX5" fmla="*/ 1690290 w 2898002"/>
              <a:gd name="connsiteY5" fmla="*/ 253988 h 408526"/>
              <a:gd name="connsiteX6" fmla="*/ 1004490 w 2898002"/>
              <a:gd name="connsiteY6" fmla="*/ 319303 h 408526"/>
              <a:gd name="connsiteX7" fmla="*/ 57433 w 2898002"/>
              <a:gd name="connsiteY7" fmla="*/ 395503 h 4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8002" h="408526">
                <a:moveTo>
                  <a:pt x="57433" y="395503"/>
                </a:moveTo>
                <a:cubicBezTo>
                  <a:pt x="360419" y="346517"/>
                  <a:pt x="2474061" y="79817"/>
                  <a:pt x="2822404" y="25388"/>
                </a:cubicBezTo>
                <a:cubicBezTo>
                  <a:pt x="3170747" y="-29041"/>
                  <a:pt x="2205547" y="72559"/>
                  <a:pt x="2147490" y="68931"/>
                </a:cubicBezTo>
                <a:cubicBezTo>
                  <a:pt x="2089433" y="65303"/>
                  <a:pt x="2637348" y="-18155"/>
                  <a:pt x="2474062" y="3617"/>
                </a:cubicBezTo>
                <a:cubicBezTo>
                  <a:pt x="2310776" y="25388"/>
                  <a:pt x="1298405" y="157832"/>
                  <a:pt x="1167776" y="199560"/>
                </a:cubicBezTo>
                <a:cubicBezTo>
                  <a:pt x="1037147" y="241288"/>
                  <a:pt x="1717504" y="234031"/>
                  <a:pt x="1690290" y="253988"/>
                </a:cubicBezTo>
                <a:cubicBezTo>
                  <a:pt x="1663076" y="273945"/>
                  <a:pt x="1273004" y="297532"/>
                  <a:pt x="1004490" y="319303"/>
                </a:cubicBezTo>
                <a:cubicBezTo>
                  <a:pt x="735976" y="341074"/>
                  <a:pt x="-245553" y="444489"/>
                  <a:pt x="57433" y="3955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4" name="フリーフォーム 1243">
            <a:extLst>
              <a:ext uri="{FF2B5EF4-FFF2-40B4-BE49-F238E27FC236}">
                <a16:creationId xmlns:a16="http://schemas.microsoft.com/office/drawing/2014/main" id="{1BD48D1A-7ADB-A63A-C37B-4AF0588D41F0}"/>
              </a:ext>
            </a:extLst>
          </p:cNvPr>
          <p:cNvSpPr/>
          <p:nvPr/>
        </p:nvSpPr>
        <p:spPr>
          <a:xfrm>
            <a:off x="879723" y="8087685"/>
            <a:ext cx="1389700" cy="2204922"/>
          </a:xfrm>
          <a:custGeom>
            <a:avLst/>
            <a:gdLst>
              <a:gd name="connsiteX0" fmla="*/ 1384506 w 1389700"/>
              <a:gd name="connsiteY0" fmla="*/ 11286 h 2204922"/>
              <a:gd name="connsiteX1" fmla="*/ 110877 w 1389700"/>
              <a:gd name="connsiteY1" fmla="*/ 1861858 h 2204922"/>
              <a:gd name="connsiteX2" fmla="*/ 241506 w 1389700"/>
              <a:gd name="connsiteY2" fmla="*/ 1731229 h 2204922"/>
              <a:gd name="connsiteX3" fmla="*/ 12906 w 1389700"/>
              <a:gd name="connsiteY3" fmla="*/ 2199315 h 2204922"/>
              <a:gd name="connsiteX4" fmla="*/ 110877 w 1389700"/>
              <a:gd name="connsiteY4" fmla="*/ 1927172 h 2204922"/>
              <a:gd name="connsiteX5" fmla="*/ 785791 w 1389700"/>
              <a:gd name="connsiteY5" fmla="*/ 1045429 h 2204922"/>
              <a:gd name="connsiteX6" fmla="*/ 187077 w 1389700"/>
              <a:gd name="connsiteY6" fmla="*/ 1742115 h 2204922"/>
              <a:gd name="connsiteX7" fmla="*/ 709591 w 1389700"/>
              <a:gd name="connsiteY7" fmla="*/ 947458 h 2204922"/>
              <a:gd name="connsiteX8" fmla="*/ 568077 w 1389700"/>
              <a:gd name="connsiteY8" fmla="*/ 1078086 h 2204922"/>
              <a:gd name="connsiteX9" fmla="*/ 1384506 w 1389700"/>
              <a:gd name="connsiteY9" fmla="*/ 11286 h 220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9700" h="2204922">
                <a:moveTo>
                  <a:pt x="1384506" y="11286"/>
                </a:moveTo>
                <a:cubicBezTo>
                  <a:pt x="1308306" y="141915"/>
                  <a:pt x="301377" y="1575201"/>
                  <a:pt x="110877" y="1861858"/>
                </a:cubicBezTo>
                <a:cubicBezTo>
                  <a:pt x="-79623" y="2148515"/>
                  <a:pt x="257834" y="1674986"/>
                  <a:pt x="241506" y="1731229"/>
                </a:cubicBezTo>
                <a:cubicBezTo>
                  <a:pt x="225178" y="1787472"/>
                  <a:pt x="34677" y="2166658"/>
                  <a:pt x="12906" y="2199315"/>
                </a:cubicBezTo>
                <a:cubicBezTo>
                  <a:pt x="-8865" y="2231972"/>
                  <a:pt x="-17937" y="2119486"/>
                  <a:pt x="110877" y="1927172"/>
                </a:cubicBezTo>
                <a:cubicBezTo>
                  <a:pt x="239691" y="1734858"/>
                  <a:pt x="773091" y="1076272"/>
                  <a:pt x="785791" y="1045429"/>
                </a:cubicBezTo>
                <a:cubicBezTo>
                  <a:pt x="798491" y="1014586"/>
                  <a:pt x="199777" y="1758444"/>
                  <a:pt x="187077" y="1742115"/>
                </a:cubicBezTo>
                <a:cubicBezTo>
                  <a:pt x="174377" y="1725787"/>
                  <a:pt x="646091" y="1058129"/>
                  <a:pt x="709591" y="947458"/>
                </a:cubicBezTo>
                <a:cubicBezTo>
                  <a:pt x="773091" y="836787"/>
                  <a:pt x="461034" y="1232300"/>
                  <a:pt x="568077" y="1078086"/>
                </a:cubicBezTo>
                <a:cubicBezTo>
                  <a:pt x="675120" y="923872"/>
                  <a:pt x="1460706" y="-119343"/>
                  <a:pt x="1384506" y="11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5" name="フリーフォーム 1244">
            <a:extLst>
              <a:ext uri="{FF2B5EF4-FFF2-40B4-BE49-F238E27FC236}">
                <a16:creationId xmlns:a16="http://schemas.microsoft.com/office/drawing/2014/main" id="{F6A812C3-93F3-9F7C-D106-CE7896A9CFE9}"/>
              </a:ext>
            </a:extLst>
          </p:cNvPr>
          <p:cNvSpPr/>
          <p:nvPr/>
        </p:nvSpPr>
        <p:spPr>
          <a:xfrm>
            <a:off x="1103065" y="8109546"/>
            <a:ext cx="1319373" cy="2086857"/>
          </a:xfrm>
          <a:custGeom>
            <a:avLst/>
            <a:gdLst>
              <a:gd name="connsiteX0" fmla="*/ 1313564 w 1319373"/>
              <a:gd name="connsiteY0" fmla="*/ 11197 h 2086857"/>
              <a:gd name="connsiteX1" fmla="*/ 29049 w 1319373"/>
              <a:gd name="connsiteY1" fmla="*/ 2046825 h 2086857"/>
              <a:gd name="connsiteX2" fmla="*/ 486249 w 1319373"/>
              <a:gd name="connsiteY2" fmla="*/ 1263054 h 2086857"/>
              <a:gd name="connsiteX3" fmla="*/ 1313564 w 1319373"/>
              <a:gd name="connsiteY3" fmla="*/ 11197 h 208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373" h="2086857">
                <a:moveTo>
                  <a:pt x="1313564" y="11197"/>
                </a:moveTo>
                <a:cubicBezTo>
                  <a:pt x="1237364" y="141825"/>
                  <a:pt x="166935" y="1838182"/>
                  <a:pt x="29049" y="2046825"/>
                </a:cubicBezTo>
                <a:cubicBezTo>
                  <a:pt x="-108837" y="2255468"/>
                  <a:pt x="277606" y="1596882"/>
                  <a:pt x="486249" y="1263054"/>
                </a:cubicBezTo>
                <a:cubicBezTo>
                  <a:pt x="694892" y="929226"/>
                  <a:pt x="1389764" y="-119431"/>
                  <a:pt x="1313564" y="111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6" name="フリーフォーム 1245">
            <a:extLst>
              <a:ext uri="{FF2B5EF4-FFF2-40B4-BE49-F238E27FC236}">
                <a16:creationId xmlns:a16="http://schemas.microsoft.com/office/drawing/2014/main" id="{8EB2814F-AEF0-E52D-0933-D7EDC957AC5E}"/>
              </a:ext>
            </a:extLst>
          </p:cNvPr>
          <p:cNvSpPr/>
          <p:nvPr/>
        </p:nvSpPr>
        <p:spPr>
          <a:xfrm>
            <a:off x="858451" y="10176665"/>
            <a:ext cx="1732485" cy="273639"/>
          </a:xfrm>
          <a:custGeom>
            <a:avLst/>
            <a:gdLst>
              <a:gd name="connsiteX0" fmla="*/ 1520 w 1732485"/>
              <a:gd name="connsiteY0" fmla="*/ 132106 h 273639"/>
              <a:gd name="connsiteX1" fmla="*/ 1242492 w 1732485"/>
              <a:gd name="connsiteY1" fmla="*/ 121221 h 273639"/>
              <a:gd name="connsiteX2" fmla="*/ 1732349 w 1732485"/>
              <a:gd name="connsiteY2" fmla="*/ 273621 h 273639"/>
              <a:gd name="connsiteX3" fmla="*/ 1286035 w 1732485"/>
              <a:gd name="connsiteY3" fmla="*/ 110335 h 273639"/>
              <a:gd name="connsiteX4" fmla="*/ 709092 w 1732485"/>
              <a:gd name="connsiteY4" fmla="*/ 1478 h 273639"/>
              <a:gd name="connsiteX5" fmla="*/ 981235 w 1732485"/>
              <a:gd name="connsiteY5" fmla="*/ 55906 h 273639"/>
              <a:gd name="connsiteX6" fmla="*/ 1520 w 1732485"/>
              <a:gd name="connsiteY6" fmla="*/ 132106 h 27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2485" h="273639">
                <a:moveTo>
                  <a:pt x="1520" y="132106"/>
                </a:moveTo>
                <a:cubicBezTo>
                  <a:pt x="45063" y="142992"/>
                  <a:pt x="954021" y="97635"/>
                  <a:pt x="1242492" y="121221"/>
                </a:cubicBezTo>
                <a:cubicBezTo>
                  <a:pt x="1530963" y="144807"/>
                  <a:pt x="1725092" y="275435"/>
                  <a:pt x="1732349" y="273621"/>
                </a:cubicBezTo>
                <a:cubicBezTo>
                  <a:pt x="1739606" y="271807"/>
                  <a:pt x="1456578" y="155692"/>
                  <a:pt x="1286035" y="110335"/>
                </a:cubicBezTo>
                <a:cubicBezTo>
                  <a:pt x="1115492" y="64978"/>
                  <a:pt x="759892" y="10549"/>
                  <a:pt x="709092" y="1478"/>
                </a:cubicBezTo>
                <a:cubicBezTo>
                  <a:pt x="658292" y="-7593"/>
                  <a:pt x="1099164" y="26877"/>
                  <a:pt x="981235" y="55906"/>
                </a:cubicBezTo>
                <a:cubicBezTo>
                  <a:pt x="863306" y="84934"/>
                  <a:pt x="-42023" y="121220"/>
                  <a:pt x="1520" y="1321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7" name="フリーフォーム 1246">
            <a:extLst>
              <a:ext uri="{FF2B5EF4-FFF2-40B4-BE49-F238E27FC236}">
                <a16:creationId xmlns:a16="http://schemas.microsoft.com/office/drawing/2014/main" id="{161F3320-652F-6AAA-E172-17DA9367BE0E}"/>
              </a:ext>
            </a:extLst>
          </p:cNvPr>
          <p:cNvSpPr/>
          <p:nvPr/>
        </p:nvSpPr>
        <p:spPr>
          <a:xfrm>
            <a:off x="1527474" y="9686753"/>
            <a:ext cx="2020728" cy="1281735"/>
          </a:xfrm>
          <a:custGeom>
            <a:avLst/>
            <a:gdLst>
              <a:gd name="connsiteX0" fmla="*/ 1999497 w 2020728"/>
              <a:gd name="connsiteY0" fmla="*/ 12418 h 1281735"/>
              <a:gd name="connsiteX1" fmla="*/ 7412 w 2020728"/>
              <a:gd name="connsiteY1" fmla="*/ 1275161 h 1281735"/>
              <a:gd name="connsiteX2" fmla="*/ 1313697 w 2020728"/>
              <a:gd name="connsiteY2" fmla="*/ 513161 h 1281735"/>
              <a:gd name="connsiteX3" fmla="*/ 1074212 w 2020728"/>
              <a:gd name="connsiteY3" fmla="*/ 622018 h 1281735"/>
              <a:gd name="connsiteX4" fmla="*/ 1999497 w 2020728"/>
              <a:gd name="connsiteY4" fmla="*/ 12418 h 128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0728" h="1281735">
                <a:moveTo>
                  <a:pt x="1999497" y="12418"/>
                </a:moveTo>
                <a:cubicBezTo>
                  <a:pt x="1821697" y="121275"/>
                  <a:pt x="121712" y="1191704"/>
                  <a:pt x="7412" y="1275161"/>
                </a:cubicBezTo>
                <a:cubicBezTo>
                  <a:pt x="-106888" y="1358618"/>
                  <a:pt x="1135897" y="622018"/>
                  <a:pt x="1313697" y="513161"/>
                </a:cubicBezTo>
                <a:cubicBezTo>
                  <a:pt x="1491497" y="404304"/>
                  <a:pt x="965355" y="700032"/>
                  <a:pt x="1074212" y="622018"/>
                </a:cubicBezTo>
                <a:cubicBezTo>
                  <a:pt x="1183069" y="544004"/>
                  <a:pt x="2177297" y="-96439"/>
                  <a:pt x="1999497" y="124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8" name="フリーフォーム 1247">
            <a:extLst>
              <a:ext uri="{FF2B5EF4-FFF2-40B4-BE49-F238E27FC236}">
                <a16:creationId xmlns:a16="http://schemas.microsoft.com/office/drawing/2014/main" id="{58C2BA97-E5B7-5B21-86DB-F848AC042445}"/>
              </a:ext>
            </a:extLst>
          </p:cNvPr>
          <p:cNvSpPr/>
          <p:nvPr/>
        </p:nvSpPr>
        <p:spPr>
          <a:xfrm>
            <a:off x="6574971" y="10254343"/>
            <a:ext cx="672734" cy="1016880"/>
          </a:xfrm>
          <a:custGeom>
            <a:avLst/>
            <a:gdLst>
              <a:gd name="connsiteX0" fmla="*/ 0 w 672734"/>
              <a:gd name="connsiteY0" fmla="*/ 0 h 1016880"/>
              <a:gd name="connsiteX1" fmla="*/ 631372 w 672734"/>
              <a:gd name="connsiteY1" fmla="*/ 957943 h 1016880"/>
              <a:gd name="connsiteX2" fmla="*/ 587829 w 672734"/>
              <a:gd name="connsiteY2" fmla="*/ 870857 h 1016880"/>
              <a:gd name="connsiteX3" fmla="*/ 391886 w 672734"/>
              <a:gd name="connsiteY3" fmla="*/ 522514 h 1016880"/>
              <a:gd name="connsiteX4" fmla="*/ 457200 w 672734"/>
              <a:gd name="connsiteY4" fmla="*/ 609600 h 1016880"/>
              <a:gd name="connsiteX5" fmla="*/ 0 w 672734"/>
              <a:gd name="connsiteY5" fmla="*/ 0 h 101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734" h="1016880">
                <a:moveTo>
                  <a:pt x="0" y="0"/>
                </a:moveTo>
                <a:lnTo>
                  <a:pt x="631372" y="957943"/>
                </a:lnTo>
                <a:cubicBezTo>
                  <a:pt x="729344" y="1103086"/>
                  <a:pt x="627743" y="943429"/>
                  <a:pt x="587829" y="870857"/>
                </a:cubicBezTo>
                <a:cubicBezTo>
                  <a:pt x="547915" y="798286"/>
                  <a:pt x="413657" y="566057"/>
                  <a:pt x="391886" y="522514"/>
                </a:cubicBezTo>
                <a:cubicBezTo>
                  <a:pt x="370115" y="478971"/>
                  <a:pt x="457200" y="609600"/>
                  <a:pt x="457200" y="609600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9" name="フリーフォーム 1248">
            <a:extLst>
              <a:ext uri="{FF2B5EF4-FFF2-40B4-BE49-F238E27FC236}">
                <a16:creationId xmlns:a16="http://schemas.microsoft.com/office/drawing/2014/main" id="{A03BC125-7C79-897E-029A-64DC515DA45C}"/>
              </a:ext>
            </a:extLst>
          </p:cNvPr>
          <p:cNvSpPr/>
          <p:nvPr/>
        </p:nvSpPr>
        <p:spPr>
          <a:xfrm>
            <a:off x="6584784" y="10297255"/>
            <a:ext cx="612332" cy="970074"/>
          </a:xfrm>
          <a:custGeom>
            <a:avLst/>
            <a:gdLst>
              <a:gd name="connsiteX0" fmla="*/ 1073 w 612332"/>
              <a:gd name="connsiteY0" fmla="*/ 631 h 970074"/>
              <a:gd name="connsiteX1" fmla="*/ 588902 w 612332"/>
              <a:gd name="connsiteY1" fmla="*/ 915031 h 970074"/>
              <a:gd name="connsiteX2" fmla="*/ 447387 w 612332"/>
              <a:gd name="connsiteY2" fmla="*/ 773516 h 970074"/>
              <a:gd name="connsiteX3" fmla="*/ 1073 w 612332"/>
              <a:gd name="connsiteY3" fmla="*/ 631 h 97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332" h="970074">
                <a:moveTo>
                  <a:pt x="1073" y="631"/>
                </a:moveTo>
                <a:cubicBezTo>
                  <a:pt x="24659" y="24217"/>
                  <a:pt x="514516" y="786217"/>
                  <a:pt x="588902" y="915031"/>
                </a:cubicBezTo>
                <a:cubicBezTo>
                  <a:pt x="663288" y="1043845"/>
                  <a:pt x="545358" y="925916"/>
                  <a:pt x="447387" y="773516"/>
                </a:cubicBezTo>
                <a:cubicBezTo>
                  <a:pt x="349416" y="621116"/>
                  <a:pt x="-22513" y="-22955"/>
                  <a:pt x="1073" y="6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0" name="フリーフォーム 1249">
            <a:extLst>
              <a:ext uri="{FF2B5EF4-FFF2-40B4-BE49-F238E27FC236}">
                <a16:creationId xmlns:a16="http://schemas.microsoft.com/office/drawing/2014/main" id="{432BE84B-13BC-834E-FCF7-6B71E5FE90DD}"/>
              </a:ext>
            </a:extLst>
          </p:cNvPr>
          <p:cNvSpPr/>
          <p:nvPr/>
        </p:nvSpPr>
        <p:spPr>
          <a:xfrm>
            <a:off x="6486778" y="8694412"/>
            <a:ext cx="1699302" cy="1304778"/>
          </a:xfrm>
          <a:custGeom>
            <a:avLst/>
            <a:gdLst>
              <a:gd name="connsiteX0" fmla="*/ 22879 w 1699302"/>
              <a:gd name="connsiteY0" fmla="*/ 14159 h 1304778"/>
              <a:gd name="connsiteX1" fmla="*/ 1666622 w 1699302"/>
              <a:gd name="connsiteY1" fmla="*/ 1266017 h 1304778"/>
              <a:gd name="connsiteX2" fmla="*/ 1133222 w 1699302"/>
              <a:gd name="connsiteY2" fmla="*/ 982988 h 1304778"/>
              <a:gd name="connsiteX3" fmla="*/ 1307393 w 1699302"/>
              <a:gd name="connsiteY3" fmla="*/ 950331 h 1304778"/>
              <a:gd name="connsiteX4" fmla="*/ 425651 w 1699302"/>
              <a:gd name="connsiteY4" fmla="*/ 427817 h 1304778"/>
              <a:gd name="connsiteX5" fmla="*/ 686908 w 1699302"/>
              <a:gd name="connsiteY5" fmla="*/ 580217 h 1304778"/>
              <a:gd name="connsiteX6" fmla="*/ 22879 w 1699302"/>
              <a:gd name="connsiteY6" fmla="*/ 14159 h 130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9302" h="1304778">
                <a:moveTo>
                  <a:pt x="22879" y="14159"/>
                </a:moveTo>
                <a:cubicBezTo>
                  <a:pt x="186165" y="128459"/>
                  <a:pt x="1481565" y="1104546"/>
                  <a:pt x="1666622" y="1266017"/>
                </a:cubicBezTo>
                <a:cubicBezTo>
                  <a:pt x="1851679" y="1427489"/>
                  <a:pt x="1193094" y="1035602"/>
                  <a:pt x="1133222" y="982988"/>
                </a:cubicBezTo>
                <a:cubicBezTo>
                  <a:pt x="1073351" y="930374"/>
                  <a:pt x="1425321" y="1042859"/>
                  <a:pt x="1307393" y="950331"/>
                </a:cubicBezTo>
                <a:cubicBezTo>
                  <a:pt x="1189465" y="857803"/>
                  <a:pt x="529065" y="489503"/>
                  <a:pt x="425651" y="427817"/>
                </a:cubicBezTo>
                <a:cubicBezTo>
                  <a:pt x="322237" y="366131"/>
                  <a:pt x="752222" y="647346"/>
                  <a:pt x="686908" y="580217"/>
                </a:cubicBezTo>
                <a:cubicBezTo>
                  <a:pt x="621594" y="513088"/>
                  <a:pt x="-140407" y="-100141"/>
                  <a:pt x="22879" y="14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1" name="フリーフォーム 1250">
            <a:extLst>
              <a:ext uri="{FF2B5EF4-FFF2-40B4-BE49-F238E27FC236}">
                <a16:creationId xmlns:a16="http://schemas.microsoft.com/office/drawing/2014/main" id="{BA20B2CD-5FB8-12D4-BABB-1BB6B752E719}"/>
              </a:ext>
            </a:extLst>
          </p:cNvPr>
          <p:cNvSpPr/>
          <p:nvPr/>
        </p:nvSpPr>
        <p:spPr>
          <a:xfrm>
            <a:off x="7463693" y="9328116"/>
            <a:ext cx="1049013" cy="1938894"/>
          </a:xfrm>
          <a:custGeom>
            <a:avLst/>
            <a:gdLst>
              <a:gd name="connsiteX0" fmla="*/ 69221 w 1049013"/>
              <a:gd name="connsiteY0" fmla="*/ 98913 h 1938894"/>
              <a:gd name="connsiteX1" fmla="*/ 80107 w 1049013"/>
              <a:gd name="connsiteY1" fmla="*/ 153341 h 1938894"/>
              <a:gd name="connsiteX2" fmla="*/ 874764 w 1049013"/>
              <a:gd name="connsiteY2" fmla="*/ 1524941 h 1938894"/>
              <a:gd name="connsiteX3" fmla="*/ 744136 w 1049013"/>
              <a:gd name="connsiteY3" fmla="*/ 1361655 h 1938894"/>
              <a:gd name="connsiteX4" fmla="*/ 1048936 w 1049013"/>
              <a:gd name="connsiteY4" fmla="*/ 1938598 h 1938894"/>
              <a:gd name="connsiteX5" fmla="*/ 711478 w 1049013"/>
              <a:gd name="connsiteY5" fmla="*/ 1274570 h 1938894"/>
              <a:gd name="connsiteX6" fmla="*/ 363136 w 1049013"/>
              <a:gd name="connsiteY6" fmla="*/ 490798 h 1938894"/>
              <a:gd name="connsiteX7" fmla="*/ 450221 w 1049013"/>
              <a:gd name="connsiteY7" fmla="*/ 741170 h 1938894"/>
              <a:gd name="connsiteX8" fmla="*/ 69221 w 1049013"/>
              <a:gd name="connsiteY8" fmla="*/ 98913 h 193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013" h="1938894">
                <a:moveTo>
                  <a:pt x="69221" y="98913"/>
                </a:moveTo>
                <a:cubicBezTo>
                  <a:pt x="7535" y="942"/>
                  <a:pt x="-54150" y="-84330"/>
                  <a:pt x="80107" y="153341"/>
                </a:cubicBezTo>
                <a:cubicBezTo>
                  <a:pt x="214364" y="391012"/>
                  <a:pt x="764093" y="1323555"/>
                  <a:pt x="874764" y="1524941"/>
                </a:cubicBezTo>
                <a:cubicBezTo>
                  <a:pt x="985435" y="1726327"/>
                  <a:pt x="715107" y="1292712"/>
                  <a:pt x="744136" y="1361655"/>
                </a:cubicBezTo>
                <a:cubicBezTo>
                  <a:pt x="773165" y="1430598"/>
                  <a:pt x="1054379" y="1953112"/>
                  <a:pt x="1048936" y="1938598"/>
                </a:cubicBezTo>
                <a:cubicBezTo>
                  <a:pt x="1043493" y="1924084"/>
                  <a:pt x="825778" y="1515870"/>
                  <a:pt x="711478" y="1274570"/>
                </a:cubicBezTo>
                <a:cubicBezTo>
                  <a:pt x="597178" y="1033270"/>
                  <a:pt x="406679" y="579698"/>
                  <a:pt x="363136" y="490798"/>
                </a:cubicBezTo>
                <a:cubicBezTo>
                  <a:pt x="319593" y="401898"/>
                  <a:pt x="495578" y="808299"/>
                  <a:pt x="450221" y="741170"/>
                </a:cubicBezTo>
                <a:cubicBezTo>
                  <a:pt x="404864" y="674041"/>
                  <a:pt x="130907" y="196884"/>
                  <a:pt x="69221" y="989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2" name="フリーフォーム 1251">
            <a:extLst>
              <a:ext uri="{FF2B5EF4-FFF2-40B4-BE49-F238E27FC236}">
                <a16:creationId xmlns:a16="http://schemas.microsoft.com/office/drawing/2014/main" id="{DB5AFC8D-24B1-EC71-A2FD-C5DF06A78B1E}"/>
              </a:ext>
            </a:extLst>
          </p:cNvPr>
          <p:cNvSpPr/>
          <p:nvPr/>
        </p:nvSpPr>
        <p:spPr>
          <a:xfrm>
            <a:off x="7669514" y="9525178"/>
            <a:ext cx="934288" cy="1734562"/>
          </a:xfrm>
          <a:custGeom>
            <a:avLst/>
            <a:gdLst>
              <a:gd name="connsiteX0" fmla="*/ 81115 w 934288"/>
              <a:gd name="connsiteY0" fmla="*/ 141336 h 1734562"/>
              <a:gd name="connsiteX1" fmla="*/ 102886 w 934288"/>
              <a:gd name="connsiteY1" fmla="*/ 195765 h 1734562"/>
              <a:gd name="connsiteX2" fmla="*/ 886657 w 934288"/>
              <a:gd name="connsiteY2" fmla="*/ 1665336 h 1734562"/>
              <a:gd name="connsiteX3" fmla="*/ 766915 w 934288"/>
              <a:gd name="connsiteY3" fmla="*/ 1360536 h 1734562"/>
              <a:gd name="connsiteX4" fmla="*/ 81115 w 934288"/>
              <a:gd name="connsiteY4" fmla="*/ 141336 h 173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288" h="1734562">
                <a:moveTo>
                  <a:pt x="81115" y="141336"/>
                </a:moveTo>
                <a:cubicBezTo>
                  <a:pt x="-29556" y="-52792"/>
                  <a:pt x="-31371" y="-58235"/>
                  <a:pt x="102886" y="195765"/>
                </a:cubicBezTo>
                <a:cubicBezTo>
                  <a:pt x="237143" y="449765"/>
                  <a:pt x="775986" y="1471208"/>
                  <a:pt x="886657" y="1665336"/>
                </a:cubicBezTo>
                <a:cubicBezTo>
                  <a:pt x="997328" y="1859464"/>
                  <a:pt x="897543" y="1609093"/>
                  <a:pt x="766915" y="1360536"/>
                </a:cubicBezTo>
                <a:cubicBezTo>
                  <a:pt x="636287" y="1111979"/>
                  <a:pt x="191786" y="335464"/>
                  <a:pt x="81115" y="1413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3" name="フリーフォーム 1252">
            <a:extLst>
              <a:ext uri="{FF2B5EF4-FFF2-40B4-BE49-F238E27FC236}">
                <a16:creationId xmlns:a16="http://schemas.microsoft.com/office/drawing/2014/main" id="{3D209E48-6AE6-CA44-A57F-2A27FB498724}"/>
              </a:ext>
            </a:extLst>
          </p:cNvPr>
          <p:cNvSpPr/>
          <p:nvPr/>
        </p:nvSpPr>
        <p:spPr>
          <a:xfrm>
            <a:off x="7753318" y="9744805"/>
            <a:ext cx="1773824" cy="1004104"/>
          </a:xfrm>
          <a:custGeom>
            <a:avLst/>
            <a:gdLst>
              <a:gd name="connsiteX0" fmla="*/ 73511 w 1773824"/>
              <a:gd name="connsiteY0" fmla="*/ 63224 h 1004104"/>
              <a:gd name="connsiteX1" fmla="*/ 269453 w 1773824"/>
              <a:gd name="connsiteY1" fmla="*/ 117652 h 1004104"/>
              <a:gd name="connsiteX2" fmla="*/ 1749911 w 1773824"/>
              <a:gd name="connsiteY2" fmla="*/ 988509 h 1004104"/>
              <a:gd name="connsiteX3" fmla="*/ 1107653 w 1773824"/>
              <a:gd name="connsiteY3" fmla="*/ 629281 h 1004104"/>
              <a:gd name="connsiteX4" fmla="*/ 73511 w 1773824"/>
              <a:gd name="connsiteY4" fmla="*/ 63224 h 100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824" h="1004104">
                <a:moveTo>
                  <a:pt x="73511" y="63224"/>
                </a:moveTo>
                <a:cubicBezTo>
                  <a:pt x="-66189" y="-22048"/>
                  <a:pt x="-9947" y="-36562"/>
                  <a:pt x="269453" y="117652"/>
                </a:cubicBezTo>
                <a:cubicBezTo>
                  <a:pt x="548853" y="271866"/>
                  <a:pt x="1610211" y="903238"/>
                  <a:pt x="1749911" y="988509"/>
                </a:cubicBezTo>
                <a:cubicBezTo>
                  <a:pt x="1889611" y="1073781"/>
                  <a:pt x="1383424" y="788938"/>
                  <a:pt x="1107653" y="629281"/>
                </a:cubicBezTo>
                <a:cubicBezTo>
                  <a:pt x="831882" y="469624"/>
                  <a:pt x="213211" y="148496"/>
                  <a:pt x="73511" y="632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5" name="フリーフォーム 1254">
            <a:extLst>
              <a:ext uri="{FF2B5EF4-FFF2-40B4-BE49-F238E27FC236}">
                <a16:creationId xmlns:a16="http://schemas.microsoft.com/office/drawing/2014/main" id="{BC5F5E69-97CF-8FE3-6178-9FAA8D1D03EC}"/>
              </a:ext>
            </a:extLst>
          </p:cNvPr>
          <p:cNvSpPr/>
          <p:nvPr/>
        </p:nvSpPr>
        <p:spPr>
          <a:xfrm>
            <a:off x="3849336" y="6905628"/>
            <a:ext cx="983440" cy="978161"/>
          </a:xfrm>
          <a:custGeom>
            <a:avLst/>
            <a:gdLst>
              <a:gd name="connsiteX0" fmla="*/ 7047 w 983440"/>
              <a:gd name="connsiteY0" fmla="*/ 8031 h 978161"/>
              <a:gd name="connsiteX1" fmla="*/ 408587 w 983440"/>
              <a:gd name="connsiteY1" fmla="*/ 616306 h 978161"/>
              <a:gd name="connsiteX2" fmla="*/ 364855 w 983440"/>
              <a:gd name="connsiteY2" fmla="*/ 620282 h 978161"/>
              <a:gd name="connsiteX3" fmla="*/ 599419 w 983440"/>
              <a:gd name="connsiteY3" fmla="*/ 747502 h 978161"/>
              <a:gd name="connsiteX4" fmla="*/ 515930 w 983440"/>
              <a:gd name="connsiteY4" fmla="*/ 743527 h 978161"/>
              <a:gd name="connsiteX5" fmla="*/ 969154 w 983440"/>
              <a:gd name="connsiteY5" fmla="*/ 966163 h 978161"/>
              <a:gd name="connsiteX6" fmla="*/ 845909 w 983440"/>
              <a:gd name="connsiteY6" fmla="*/ 930382 h 978161"/>
              <a:gd name="connsiteX7" fmla="*/ 603394 w 983440"/>
              <a:gd name="connsiteY7" fmla="*/ 779308 h 978161"/>
              <a:gd name="connsiteX8" fmla="*/ 189927 w 983440"/>
              <a:gd name="connsiteY8" fmla="*/ 508963 h 978161"/>
              <a:gd name="connsiteX9" fmla="*/ 364855 w 983440"/>
              <a:gd name="connsiteY9" fmla="*/ 588476 h 978161"/>
              <a:gd name="connsiteX10" fmla="*/ 329074 w 983440"/>
              <a:gd name="connsiteY10" fmla="*/ 512939 h 978161"/>
              <a:gd name="connsiteX11" fmla="*/ 138243 w 983440"/>
              <a:gd name="connsiteY11" fmla="*/ 266449 h 978161"/>
              <a:gd name="connsiteX12" fmla="*/ 150170 w 983440"/>
              <a:gd name="connsiteY12" fmla="*/ 266449 h 978161"/>
              <a:gd name="connsiteX13" fmla="*/ 7047 w 983440"/>
              <a:gd name="connsiteY13" fmla="*/ 8031 h 97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3440" h="978161">
                <a:moveTo>
                  <a:pt x="7047" y="8031"/>
                </a:moveTo>
                <a:cubicBezTo>
                  <a:pt x="50116" y="66340"/>
                  <a:pt x="348952" y="514264"/>
                  <a:pt x="408587" y="616306"/>
                </a:cubicBezTo>
                <a:cubicBezTo>
                  <a:pt x="468222" y="718348"/>
                  <a:pt x="333050" y="598416"/>
                  <a:pt x="364855" y="620282"/>
                </a:cubicBezTo>
                <a:cubicBezTo>
                  <a:pt x="396660" y="642148"/>
                  <a:pt x="574240" y="726961"/>
                  <a:pt x="599419" y="747502"/>
                </a:cubicBezTo>
                <a:cubicBezTo>
                  <a:pt x="624598" y="768043"/>
                  <a:pt x="454307" y="707083"/>
                  <a:pt x="515930" y="743527"/>
                </a:cubicBezTo>
                <a:cubicBezTo>
                  <a:pt x="577553" y="779971"/>
                  <a:pt x="914158" y="935021"/>
                  <a:pt x="969154" y="966163"/>
                </a:cubicBezTo>
                <a:cubicBezTo>
                  <a:pt x="1024151" y="997306"/>
                  <a:pt x="906869" y="961524"/>
                  <a:pt x="845909" y="930382"/>
                </a:cubicBezTo>
                <a:cubicBezTo>
                  <a:pt x="784949" y="899240"/>
                  <a:pt x="712724" y="849544"/>
                  <a:pt x="603394" y="779308"/>
                </a:cubicBezTo>
                <a:cubicBezTo>
                  <a:pt x="494064" y="709072"/>
                  <a:pt x="229683" y="540768"/>
                  <a:pt x="189927" y="508963"/>
                </a:cubicBezTo>
                <a:cubicBezTo>
                  <a:pt x="150171" y="477158"/>
                  <a:pt x="341664" y="587813"/>
                  <a:pt x="364855" y="588476"/>
                </a:cubicBezTo>
                <a:cubicBezTo>
                  <a:pt x="388046" y="589139"/>
                  <a:pt x="366843" y="566610"/>
                  <a:pt x="329074" y="512939"/>
                </a:cubicBezTo>
                <a:cubicBezTo>
                  <a:pt x="291305" y="459268"/>
                  <a:pt x="138243" y="266449"/>
                  <a:pt x="138243" y="266449"/>
                </a:cubicBezTo>
                <a:cubicBezTo>
                  <a:pt x="108426" y="225367"/>
                  <a:pt x="168723" y="306206"/>
                  <a:pt x="150170" y="266449"/>
                </a:cubicBezTo>
                <a:cubicBezTo>
                  <a:pt x="131617" y="226692"/>
                  <a:pt x="-36022" y="-50278"/>
                  <a:pt x="7047" y="80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6" name="フリーフォーム 1255">
            <a:extLst>
              <a:ext uri="{FF2B5EF4-FFF2-40B4-BE49-F238E27FC236}">
                <a16:creationId xmlns:a16="http://schemas.microsoft.com/office/drawing/2014/main" id="{D8A25DBE-B868-D965-3426-C45F0F9FF578}"/>
              </a:ext>
            </a:extLst>
          </p:cNvPr>
          <p:cNvSpPr/>
          <p:nvPr/>
        </p:nvSpPr>
        <p:spPr>
          <a:xfrm>
            <a:off x="4694195" y="7476649"/>
            <a:ext cx="816344" cy="377121"/>
          </a:xfrm>
          <a:custGeom>
            <a:avLst/>
            <a:gdLst>
              <a:gd name="connsiteX0" fmla="*/ 12977 w 816344"/>
              <a:gd name="connsiteY0" fmla="*/ 371288 h 377121"/>
              <a:gd name="connsiteX1" fmla="*/ 804132 w 816344"/>
              <a:gd name="connsiteY1" fmla="*/ 5528 h 377121"/>
              <a:gd name="connsiteX2" fmla="*/ 478128 w 816344"/>
              <a:gd name="connsiteY2" fmla="*/ 160579 h 377121"/>
              <a:gd name="connsiteX3" fmla="*/ 263443 w 816344"/>
              <a:gd name="connsiteY3" fmla="*/ 295751 h 377121"/>
              <a:gd name="connsiteX4" fmla="*/ 307175 w 816344"/>
              <a:gd name="connsiteY4" fmla="*/ 236116 h 377121"/>
              <a:gd name="connsiteX5" fmla="*/ 12977 w 816344"/>
              <a:gd name="connsiteY5" fmla="*/ 371288 h 37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6344" h="377121">
                <a:moveTo>
                  <a:pt x="12977" y="371288"/>
                </a:moveTo>
                <a:lnTo>
                  <a:pt x="804132" y="5528"/>
                </a:lnTo>
                <a:cubicBezTo>
                  <a:pt x="881657" y="-29590"/>
                  <a:pt x="568243" y="112209"/>
                  <a:pt x="478128" y="160579"/>
                </a:cubicBezTo>
                <a:cubicBezTo>
                  <a:pt x="388013" y="208949"/>
                  <a:pt x="291935" y="283161"/>
                  <a:pt x="263443" y="295751"/>
                </a:cubicBezTo>
                <a:cubicBezTo>
                  <a:pt x="234951" y="308340"/>
                  <a:pt x="344944" y="226177"/>
                  <a:pt x="307175" y="236116"/>
                </a:cubicBezTo>
                <a:cubicBezTo>
                  <a:pt x="269406" y="246055"/>
                  <a:pt x="-69849" y="409719"/>
                  <a:pt x="12977" y="3712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7" name="フリーフォーム 1256">
            <a:extLst>
              <a:ext uri="{FF2B5EF4-FFF2-40B4-BE49-F238E27FC236}">
                <a16:creationId xmlns:a16="http://schemas.microsoft.com/office/drawing/2014/main" id="{7C9CF1A0-3149-6F70-E8CE-244DD78DC7E5}"/>
              </a:ext>
            </a:extLst>
          </p:cNvPr>
          <p:cNvSpPr/>
          <p:nvPr/>
        </p:nvSpPr>
        <p:spPr>
          <a:xfrm>
            <a:off x="5966547" y="4066146"/>
            <a:ext cx="294855" cy="228180"/>
          </a:xfrm>
          <a:custGeom>
            <a:avLst/>
            <a:gdLst>
              <a:gd name="connsiteX0" fmla="*/ 41 w 294855"/>
              <a:gd name="connsiteY0" fmla="*/ 124 h 228180"/>
              <a:gd name="connsiteX1" fmla="*/ 270785 w 294855"/>
              <a:gd name="connsiteY1" fmla="*/ 214676 h 228180"/>
              <a:gd name="connsiteX2" fmla="*/ 250351 w 294855"/>
              <a:gd name="connsiteY2" fmla="*/ 184026 h 228180"/>
              <a:gd name="connsiteX3" fmla="*/ 41 w 294855"/>
              <a:gd name="connsiteY3" fmla="*/ 124 h 22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855" h="228180">
                <a:moveTo>
                  <a:pt x="41" y="124"/>
                </a:moveTo>
                <a:cubicBezTo>
                  <a:pt x="3447" y="5232"/>
                  <a:pt x="270785" y="214676"/>
                  <a:pt x="270785" y="214676"/>
                </a:cubicBezTo>
                <a:cubicBezTo>
                  <a:pt x="312503" y="245326"/>
                  <a:pt x="296326" y="218933"/>
                  <a:pt x="250351" y="184026"/>
                </a:cubicBezTo>
                <a:cubicBezTo>
                  <a:pt x="204376" y="149119"/>
                  <a:pt x="-3365" y="-4984"/>
                  <a:pt x="41" y="1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8" name="フリーフォーム 1257">
            <a:extLst>
              <a:ext uri="{FF2B5EF4-FFF2-40B4-BE49-F238E27FC236}">
                <a16:creationId xmlns:a16="http://schemas.microsoft.com/office/drawing/2014/main" id="{187D69C6-1B0A-31EB-D25B-693105C2A465}"/>
              </a:ext>
            </a:extLst>
          </p:cNvPr>
          <p:cNvSpPr/>
          <p:nvPr/>
        </p:nvSpPr>
        <p:spPr>
          <a:xfrm>
            <a:off x="5174789" y="3989645"/>
            <a:ext cx="177848" cy="120930"/>
          </a:xfrm>
          <a:custGeom>
            <a:avLst/>
            <a:gdLst>
              <a:gd name="connsiteX0" fmla="*/ 0 w 177848"/>
              <a:gd name="connsiteY0" fmla="*/ 0 h 120930"/>
              <a:gd name="connsiteX1" fmla="*/ 173685 w 177848"/>
              <a:gd name="connsiteY1" fmla="*/ 117492 h 120930"/>
              <a:gd name="connsiteX2" fmla="*/ 127709 w 177848"/>
              <a:gd name="connsiteY2" fmla="*/ 91951 h 120930"/>
              <a:gd name="connsiteX3" fmla="*/ 0 w 177848"/>
              <a:gd name="connsiteY3" fmla="*/ 0 h 12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48" h="120930">
                <a:moveTo>
                  <a:pt x="0" y="0"/>
                </a:moveTo>
                <a:lnTo>
                  <a:pt x="173685" y="117492"/>
                </a:lnTo>
                <a:cubicBezTo>
                  <a:pt x="194970" y="132817"/>
                  <a:pt x="127709" y="91951"/>
                  <a:pt x="127709" y="91951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9" name="フリーフォーム 1258">
            <a:extLst>
              <a:ext uri="{FF2B5EF4-FFF2-40B4-BE49-F238E27FC236}">
                <a16:creationId xmlns:a16="http://schemas.microsoft.com/office/drawing/2014/main" id="{07F943D0-721D-BD96-BDA7-97A1BBD6C197}"/>
              </a:ext>
            </a:extLst>
          </p:cNvPr>
          <p:cNvSpPr/>
          <p:nvPr/>
        </p:nvSpPr>
        <p:spPr>
          <a:xfrm>
            <a:off x="4308150" y="4178501"/>
            <a:ext cx="121174" cy="127920"/>
          </a:xfrm>
          <a:custGeom>
            <a:avLst/>
            <a:gdLst>
              <a:gd name="connsiteX0" fmla="*/ 120815 w 121174"/>
              <a:gd name="connsiteY0" fmla="*/ 154 h 127920"/>
              <a:gd name="connsiteX1" fmla="*/ 3323 w 121174"/>
              <a:gd name="connsiteY1" fmla="*/ 122755 h 127920"/>
              <a:gd name="connsiteX2" fmla="*/ 39081 w 121174"/>
              <a:gd name="connsiteY2" fmla="*/ 97213 h 127920"/>
              <a:gd name="connsiteX3" fmla="*/ 120815 w 121174"/>
              <a:gd name="connsiteY3" fmla="*/ 154 h 12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74" h="127920">
                <a:moveTo>
                  <a:pt x="120815" y="154"/>
                </a:moveTo>
                <a:cubicBezTo>
                  <a:pt x="114855" y="4411"/>
                  <a:pt x="16945" y="106579"/>
                  <a:pt x="3323" y="122755"/>
                </a:cubicBezTo>
                <a:cubicBezTo>
                  <a:pt x="-10299" y="138932"/>
                  <a:pt x="21202" y="113390"/>
                  <a:pt x="39081" y="97213"/>
                </a:cubicBezTo>
                <a:cubicBezTo>
                  <a:pt x="56960" y="81037"/>
                  <a:pt x="126775" y="-4103"/>
                  <a:pt x="120815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0" name="フリーフォーム 1259">
            <a:extLst>
              <a:ext uri="{FF2B5EF4-FFF2-40B4-BE49-F238E27FC236}">
                <a16:creationId xmlns:a16="http://schemas.microsoft.com/office/drawing/2014/main" id="{2BEA3039-0EBD-23FB-E2DA-6CCCCFA22828}"/>
              </a:ext>
            </a:extLst>
          </p:cNvPr>
          <p:cNvSpPr/>
          <p:nvPr/>
        </p:nvSpPr>
        <p:spPr>
          <a:xfrm>
            <a:off x="3918174" y="3100961"/>
            <a:ext cx="647619" cy="329584"/>
          </a:xfrm>
          <a:custGeom>
            <a:avLst/>
            <a:gdLst>
              <a:gd name="connsiteX0" fmla="*/ 683 w 647619"/>
              <a:gd name="connsiteY0" fmla="*/ 329092 h 329584"/>
              <a:gd name="connsiteX1" fmla="*/ 333575 w 647619"/>
              <a:gd name="connsiteY1" fmla="*/ 84691 h 329584"/>
              <a:gd name="connsiteX2" fmla="*/ 645398 w 647619"/>
              <a:gd name="connsiteY2" fmla="*/ 414 h 329584"/>
              <a:gd name="connsiteX3" fmla="*/ 464204 w 647619"/>
              <a:gd name="connsiteY3" fmla="*/ 55194 h 329584"/>
              <a:gd name="connsiteX4" fmla="*/ 291437 w 647619"/>
              <a:gd name="connsiteY4" fmla="*/ 118401 h 329584"/>
              <a:gd name="connsiteX5" fmla="*/ 527411 w 647619"/>
              <a:gd name="connsiteY5" fmla="*/ 139470 h 329584"/>
              <a:gd name="connsiteX6" fmla="*/ 346217 w 647619"/>
              <a:gd name="connsiteY6" fmla="*/ 135257 h 329584"/>
              <a:gd name="connsiteX7" fmla="*/ 249299 w 647619"/>
              <a:gd name="connsiteY7" fmla="*/ 147898 h 329584"/>
              <a:gd name="connsiteX8" fmla="*/ 683 w 647619"/>
              <a:gd name="connsiteY8" fmla="*/ 329092 h 3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619" h="329584">
                <a:moveTo>
                  <a:pt x="683" y="329092"/>
                </a:moveTo>
                <a:cubicBezTo>
                  <a:pt x="14729" y="318558"/>
                  <a:pt x="226123" y="139471"/>
                  <a:pt x="333575" y="84691"/>
                </a:cubicBezTo>
                <a:cubicBezTo>
                  <a:pt x="441027" y="29911"/>
                  <a:pt x="623627" y="5330"/>
                  <a:pt x="645398" y="414"/>
                </a:cubicBezTo>
                <a:cubicBezTo>
                  <a:pt x="667169" y="-4502"/>
                  <a:pt x="523197" y="35530"/>
                  <a:pt x="464204" y="55194"/>
                </a:cubicBezTo>
                <a:cubicBezTo>
                  <a:pt x="405211" y="74858"/>
                  <a:pt x="280903" y="104355"/>
                  <a:pt x="291437" y="118401"/>
                </a:cubicBezTo>
                <a:cubicBezTo>
                  <a:pt x="301971" y="132447"/>
                  <a:pt x="518281" y="136661"/>
                  <a:pt x="527411" y="139470"/>
                </a:cubicBezTo>
                <a:cubicBezTo>
                  <a:pt x="536541" y="142279"/>
                  <a:pt x="392569" y="133852"/>
                  <a:pt x="346217" y="135257"/>
                </a:cubicBezTo>
                <a:cubicBezTo>
                  <a:pt x="299865" y="136662"/>
                  <a:pt x="305483" y="117699"/>
                  <a:pt x="249299" y="147898"/>
                </a:cubicBezTo>
                <a:cubicBezTo>
                  <a:pt x="193115" y="178097"/>
                  <a:pt x="-13363" y="339626"/>
                  <a:pt x="683" y="32909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1" name="フリーフォーム 1260">
            <a:extLst>
              <a:ext uri="{FF2B5EF4-FFF2-40B4-BE49-F238E27FC236}">
                <a16:creationId xmlns:a16="http://schemas.microsoft.com/office/drawing/2014/main" id="{54B6C96E-EE9B-4D1D-387B-F36AE4FD1DD1}"/>
              </a:ext>
            </a:extLst>
          </p:cNvPr>
          <p:cNvSpPr/>
          <p:nvPr/>
        </p:nvSpPr>
        <p:spPr>
          <a:xfrm>
            <a:off x="5199638" y="3025204"/>
            <a:ext cx="402631" cy="210697"/>
          </a:xfrm>
          <a:custGeom>
            <a:avLst/>
            <a:gdLst>
              <a:gd name="connsiteX0" fmla="*/ 222 w 402631"/>
              <a:gd name="connsiteY0" fmla="*/ 322 h 210697"/>
              <a:gd name="connsiteX1" fmla="*/ 379466 w 402631"/>
              <a:gd name="connsiteY1" fmla="*/ 202586 h 210697"/>
              <a:gd name="connsiteX2" fmla="*/ 324686 w 402631"/>
              <a:gd name="connsiteY2" fmla="*/ 156234 h 210697"/>
              <a:gd name="connsiteX3" fmla="*/ 222 w 402631"/>
              <a:gd name="connsiteY3" fmla="*/ 322 h 21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31" h="210697">
                <a:moveTo>
                  <a:pt x="222" y="322"/>
                </a:moveTo>
                <a:cubicBezTo>
                  <a:pt x="9352" y="8047"/>
                  <a:pt x="325389" y="176601"/>
                  <a:pt x="379466" y="202586"/>
                </a:cubicBezTo>
                <a:cubicBezTo>
                  <a:pt x="433543" y="228571"/>
                  <a:pt x="383679" y="186433"/>
                  <a:pt x="324686" y="156234"/>
                </a:cubicBezTo>
                <a:cubicBezTo>
                  <a:pt x="265693" y="126035"/>
                  <a:pt x="-8908" y="-7403"/>
                  <a:pt x="222" y="3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2" name="フリーフォーム 1261">
            <a:extLst>
              <a:ext uri="{FF2B5EF4-FFF2-40B4-BE49-F238E27FC236}">
                <a16:creationId xmlns:a16="http://schemas.microsoft.com/office/drawing/2014/main" id="{6D3B70C3-4763-1E0C-EB32-B92EC4246DFE}"/>
              </a:ext>
            </a:extLst>
          </p:cNvPr>
          <p:cNvSpPr/>
          <p:nvPr/>
        </p:nvSpPr>
        <p:spPr>
          <a:xfrm>
            <a:off x="5094450" y="3278253"/>
            <a:ext cx="509230" cy="320354"/>
          </a:xfrm>
          <a:custGeom>
            <a:avLst/>
            <a:gdLst>
              <a:gd name="connsiteX0" fmla="*/ 64 w 509230"/>
              <a:gd name="connsiteY0" fmla="*/ 103 h 320354"/>
              <a:gd name="connsiteX1" fmla="*/ 467799 w 509230"/>
              <a:gd name="connsiteY1" fmla="*/ 299284 h 320354"/>
              <a:gd name="connsiteX2" fmla="*/ 434088 w 509230"/>
              <a:gd name="connsiteY2" fmla="*/ 265574 h 320354"/>
              <a:gd name="connsiteX3" fmla="*/ 64 w 509230"/>
              <a:gd name="connsiteY3" fmla="*/ 103 h 32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30" h="320354">
                <a:moveTo>
                  <a:pt x="64" y="103"/>
                </a:moveTo>
                <a:cubicBezTo>
                  <a:pt x="5683" y="5721"/>
                  <a:pt x="395462" y="255039"/>
                  <a:pt x="467799" y="299284"/>
                </a:cubicBezTo>
                <a:cubicBezTo>
                  <a:pt x="540136" y="343529"/>
                  <a:pt x="510639" y="311224"/>
                  <a:pt x="434088" y="265574"/>
                </a:cubicBezTo>
                <a:cubicBezTo>
                  <a:pt x="357537" y="219924"/>
                  <a:pt x="-5555" y="-5515"/>
                  <a:pt x="64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3" name="フリーフォーム 1262">
            <a:extLst>
              <a:ext uri="{FF2B5EF4-FFF2-40B4-BE49-F238E27FC236}">
                <a16:creationId xmlns:a16="http://schemas.microsoft.com/office/drawing/2014/main" id="{53C2F940-451A-AA72-20C9-02BA283865BB}"/>
              </a:ext>
            </a:extLst>
          </p:cNvPr>
          <p:cNvSpPr/>
          <p:nvPr/>
        </p:nvSpPr>
        <p:spPr>
          <a:xfrm>
            <a:off x="5472105" y="7514920"/>
            <a:ext cx="905179" cy="2782622"/>
          </a:xfrm>
          <a:custGeom>
            <a:avLst/>
            <a:gdLst>
              <a:gd name="connsiteX0" fmla="*/ 869060 w 905179"/>
              <a:gd name="connsiteY0" fmla="*/ 48758 h 2782622"/>
              <a:gd name="connsiteX1" fmla="*/ 54052 w 905179"/>
              <a:gd name="connsiteY1" fmla="*/ 2533541 h 2782622"/>
              <a:gd name="connsiteX2" fmla="*/ 93808 w 905179"/>
              <a:gd name="connsiteY2" fmla="*/ 2314880 h 2782622"/>
              <a:gd name="connsiteX3" fmla="*/ 232956 w 905179"/>
              <a:gd name="connsiteY3" fmla="*/ 1976950 h 2782622"/>
              <a:gd name="connsiteX4" fmla="*/ 262773 w 905179"/>
              <a:gd name="connsiteY4" fmla="*/ 2543480 h 2782622"/>
              <a:gd name="connsiteX5" fmla="*/ 391982 w 905179"/>
              <a:gd name="connsiteY5" fmla="*/ 2782019 h 2782622"/>
              <a:gd name="connsiteX6" fmla="*/ 252834 w 905179"/>
              <a:gd name="connsiteY6" fmla="*/ 2483845 h 2782622"/>
              <a:gd name="connsiteX7" fmla="*/ 272712 w 905179"/>
              <a:gd name="connsiteY7" fmla="*/ 2036584 h 2782622"/>
              <a:gd name="connsiteX8" fmla="*/ 869060 w 905179"/>
              <a:gd name="connsiteY8" fmla="*/ 824010 h 2782622"/>
              <a:gd name="connsiteX9" fmla="*/ 660338 w 905179"/>
              <a:gd name="connsiteY9" fmla="*/ 1201697 h 2782622"/>
              <a:gd name="connsiteX10" fmla="*/ 670278 w 905179"/>
              <a:gd name="connsiteY10" fmla="*/ 1002915 h 2782622"/>
              <a:gd name="connsiteX11" fmla="*/ 700095 w 905179"/>
              <a:gd name="connsiteY11" fmla="*/ 744497 h 2782622"/>
              <a:gd name="connsiteX12" fmla="*/ 759730 w 905179"/>
              <a:gd name="connsiteY12" fmla="*/ 873706 h 2782622"/>
              <a:gd name="connsiteX13" fmla="*/ 869060 w 905179"/>
              <a:gd name="connsiteY13" fmla="*/ 48758 h 278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05179" h="2782622">
                <a:moveTo>
                  <a:pt x="869060" y="48758"/>
                </a:moveTo>
                <a:cubicBezTo>
                  <a:pt x="751447" y="325397"/>
                  <a:pt x="183261" y="2155854"/>
                  <a:pt x="54052" y="2533541"/>
                </a:cubicBezTo>
                <a:cubicBezTo>
                  <a:pt x="-75157" y="2911228"/>
                  <a:pt x="63991" y="2407645"/>
                  <a:pt x="93808" y="2314880"/>
                </a:cubicBezTo>
                <a:cubicBezTo>
                  <a:pt x="123625" y="2222115"/>
                  <a:pt x="204795" y="1938850"/>
                  <a:pt x="232956" y="1976950"/>
                </a:cubicBezTo>
                <a:cubicBezTo>
                  <a:pt x="261117" y="2015050"/>
                  <a:pt x="236269" y="2409302"/>
                  <a:pt x="262773" y="2543480"/>
                </a:cubicBezTo>
                <a:cubicBezTo>
                  <a:pt x="289277" y="2677658"/>
                  <a:pt x="393638" y="2791958"/>
                  <a:pt x="391982" y="2782019"/>
                </a:cubicBezTo>
                <a:cubicBezTo>
                  <a:pt x="390326" y="2772080"/>
                  <a:pt x="272712" y="2608084"/>
                  <a:pt x="252834" y="2483845"/>
                </a:cubicBezTo>
                <a:cubicBezTo>
                  <a:pt x="232956" y="2359606"/>
                  <a:pt x="170008" y="2313223"/>
                  <a:pt x="272712" y="2036584"/>
                </a:cubicBezTo>
                <a:cubicBezTo>
                  <a:pt x="375416" y="1759945"/>
                  <a:pt x="804456" y="963158"/>
                  <a:pt x="869060" y="824010"/>
                </a:cubicBezTo>
                <a:cubicBezTo>
                  <a:pt x="933664" y="684862"/>
                  <a:pt x="693468" y="1171880"/>
                  <a:pt x="660338" y="1201697"/>
                </a:cubicBezTo>
                <a:cubicBezTo>
                  <a:pt x="627208" y="1231514"/>
                  <a:pt x="663652" y="1079115"/>
                  <a:pt x="670278" y="1002915"/>
                </a:cubicBezTo>
                <a:cubicBezTo>
                  <a:pt x="676904" y="926715"/>
                  <a:pt x="685186" y="766032"/>
                  <a:pt x="700095" y="744497"/>
                </a:cubicBezTo>
                <a:cubicBezTo>
                  <a:pt x="715004" y="722962"/>
                  <a:pt x="738195" y="989662"/>
                  <a:pt x="759730" y="873706"/>
                </a:cubicBezTo>
                <a:cubicBezTo>
                  <a:pt x="781265" y="757750"/>
                  <a:pt x="986673" y="-227881"/>
                  <a:pt x="869060" y="487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4" name="フリーフォーム 1263">
            <a:extLst>
              <a:ext uri="{FF2B5EF4-FFF2-40B4-BE49-F238E27FC236}">
                <a16:creationId xmlns:a16="http://schemas.microsoft.com/office/drawing/2014/main" id="{7746582C-9608-31D4-2DFC-5320F83F2E9F}"/>
              </a:ext>
            </a:extLst>
          </p:cNvPr>
          <p:cNvSpPr/>
          <p:nvPr/>
        </p:nvSpPr>
        <p:spPr>
          <a:xfrm>
            <a:off x="4220685" y="7691660"/>
            <a:ext cx="542790" cy="1960643"/>
          </a:xfrm>
          <a:custGeom>
            <a:avLst/>
            <a:gdLst>
              <a:gd name="connsiteX0" fmla="*/ 3445 w 542790"/>
              <a:gd name="connsiteY0" fmla="*/ 21105 h 1960643"/>
              <a:gd name="connsiteX1" fmla="*/ 510341 w 542790"/>
              <a:gd name="connsiteY1" fmla="*/ 1869783 h 1960643"/>
              <a:gd name="connsiteX2" fmla="*/ 490463 w 542790"/>
              <a:gd name="connsiteY2" fmla="*/ 1641183 h 1960643"/>
              <a:gd name="connsiteX3" fmla="*/ 480524 w 542790"/>
              <a:gd name="connsiteY3" fmla="*/ 1333070 h 1960643"/>
              <a:gd name="connsiteX4" fmla="*/ 381132 w 542790"/>
              <a:gd name="connsiteY4" fmla="*/ 836114 h 1960643"/>
              <a:gd name="connsiteX5" fmla="*/ 530219 w 542790"/>
              <a:gd name="connsiteY5" fmla="*/ 1581549 h 1960643"/>
              <a:gd name="connsiteX6" fmla="*/ 401011 w 542790"/>
              <a:gd name="connsiteY6" fmla="*/ 1382766 h 1960643"/>
              <a:gd name="connsiteX7" fmla="*/ 182350 w 542790"/>
              <a:gd name="connsiteY7" fmla="*/ 687027 h 1960643"/>
              <a:gd name="connsiteX8" fmla="*/ 281741 w 542790"/>
              <a:gd name="connsiteY8" fmla="*/ 855992 h 1960643"/>
              <a:gd name="connsiteX9" fmla="*/ 3445 w 542790"/>
              <a:gd name="connsiteY9" fmla="*/ 21105 h 196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790" h="1960643">
                <a:moveTo>
                  <a:pt x="3445" y="21105"/>
                </a:moveTo>
                <a:cubicBezTo>
                  <a:pt x="41545" y="190070"/>
                  <a:pt x="429171" y="1599770"/>
                  <a:pt x="510341" y="1869783"/>
                </a:cubicBezTo>
                <a:cubicBezTo>
                  <a:pt x="591511" y="2139796"/>
                  <a:pt x="495432" y="1730635"/>
                  <a:pt x="490463" y="1641183"/>
                </a:cubicBezTo>
                <a:cubicBezTo>
                  <a:pt x="485494" y="1551731"/>
                  <a:pt x="498746" y="1467248"/>
                  <a:pt x="480524" y="1333070"/>
                </a:cubicBezTo>
                <a:cubicBezTo>
                  <a:pt x="462302" y="1198892"/>
                  <a:pt x="381132" y="836114"/>
                  <a:pt x="381132" y="836114"/>
                </a:cubicBezTo>
                <a:cubicBezTo>
                  <a:pt x="389414" y="877527"/>
                  <a:pt x="526906" y="1490440"/>
                  <a:pt x="530219" y="1581549"/>
                </a:cubicBezTo>
                <a:cubicBezTo>
                  <a:pt x="533532" y="1672658"/>
                  <a:pt x="458989" y="1531853"/>
                  <a:pt x="401011" y="1382766"/>
                </a:cubicBezTo>
                <a:cubicBezTo>
                  <a:pt x="343033" y="1233679"/>
                  <a:pt x="202228" y="774823"/>
                  <a:pt x="182350" y="687027"/>
                </a:cubicBezTo>
                <a:cubicBezTo>
                  <a:pt x="162472" y="599231"/>
                  <a:pt x="308245" y="962009"/>
                  <a:pt x="281741" y="855992"/>
                </a:cubicBezTo>
                <a:cubicBezTo>
                  <a:pt x="255237" y="749975"/>
                  <a:pt x="-34655" y="-147860"/>
                  <a:pt x="3445" y="211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5" name="フリーフォーム 1264">
            <a:extLst>
              <a:ext uri="{FF2B5EF4-FFF2-40B4-BE49-F238E27FC236}">
                <a16:creationId xmlns:a16="http://schemas.microsoft.com/office/drawing/2014/main" id="{BF65CE68-8B2A-8A1D-6EDA-FD32F2D31549}"/>
              </a:ext>
            </a:extLst>
          </p:cNvPr>
          <p:cNvSpPr/>
          <p:nvPr/>
        </p:nvSpPr>
        <p:spPr>
          <a:xfrm>
            <a:off x="5406669" y="10225486"/>
            <a:ext cx="358509" cy="1056126"/>
          </a:xfrm>
          <a:custGeom>
            <a:avLst/>
            <a:gdLst>
              <a:gd name="connsiteX0" fmla="*/ 218 w 358509"/>
              <a:gd name="connsiteY0" fmla="*/ 1879 h 1056126"/>
              <a:gd name="connsiteX1" fmla="*/ 228818 w 358509"/>
              <a:gd name="connsiteY1" fmla="*/ 508775 h 1056126"/>
              <a:gd name="connsiteX2" fmla="*/ 20096 w 358509"/>
              <a:gd name="connsiteY2" fmla="*/ 1055427 h 1056126"/>
              <a:gd name="connsiteX3" fmla="*/ 208940 w 358509"/>
              <a:gd name="connsiteY3" fmla="*/ 618105 h 1056126"/>
              <a:gd name="connsiteX4" fmla="*/ 358027 w 358509"/>
              <a:gd name="connsiteY4" fmla="*/ 379566 h 1056126"/>
              <a:gd name="connsiteX5" fmla="*/ 258635 w 358509"/>
              <a:gd name="connsiteY5" fmla="*/ 61514 h 1056126"/>
              <a:gd name="connsiteX6" fmla="*/ 318270 w 358509"/>
              <a:gd name="connsiteY6" fmla="*/ 439201 h 1056126"/>
              <a:gd name="connsiteX7" fmla="*/ 189061 w 358509"/>
              <a:gd name="connsiteY7" fmla="*/ 339810 h 1056126"/>
              <a:gd name="connsiteX8" fmla="*/ 218 w 358509"/>
              <a:gd name="connsiteY8" fmla="*/ 1879 h 105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509" h="1056126">
                <a:moveTo>
                  <a:pt x="218" y="1879"/>
                </a:moveTo>
                <a:cubicBezTo>
                  <a:pt x="6844" y="30040"/>
                  <a:pt x="225505" y="333184"/>
                  <a:pt x="228818" y="508775"/>
                </a:cubicBezTo>
                <a:cubicBezTo>
                  <a:pt x="232131" y="684366"/>
                  <a:pt x="23409" y="1037205"/>
                  <a:pt x="20096" y="1055427"/>
                </a:cubicBezTo>
                <a:cubicBezTo>
                  <a:pt x="16783" y="1073649"/>
                  <a:pt x="152618" y="730749"/>
                  <a:pt x="208940" y="618105"/>
                </a:cubicBezTo>
                <a:cubicBezTo>
                  <a:pt x="265262" y="505462"/>
                  <a:pt x="349745" y="472331"/>
                  <a:pt x="358027" y="379566"/>
                </a:cubicBezTo>
                <a:cubicBezTo>
                  <a:pt x="366309" y="286801"/>
                  <a:pt x="265261" y="51575"/>
                  <a:pt x="258635" y="61514"/>
                </a:cubicBezTo>
                <a:cubicBezTo>
                  <a:pt x="252009" y="71453"/>
                  <a:pt x="329866" y="392818"/>
                  <a:pt x="318270" y="439201"/>
                </a:cubicBezTo>
                <a:cubicBezTo>
                  <a:pt x="306674" y="485584"/>
                  <a:pt x="238757" y="409384"/>
                  <a:pt x="189061" y="339810"/>
                </a:cubicBezTo>
                <a:cubicBezTo>
                  <a:pt x="139365" y="270236"/>
                  <a:pt x="-6408" y="-26282"/>
                  <a:pt x="218" y="18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6" name="フリーフォーム 1265">
            <a:extLst>
              <a:ext uri="{FF2B5EF4-FFF2-40B4-BE49-F238E27FC236}">
                <a16:creationId xmlns:a16="http://schemas.microsoft.com/office/drawing/2014/main" id="{07EC40D2-A73F-2EA5-648B-0158159BAAB8}"/>
              </a:ext>
            </a:extLst>
          </p:cNvPr>
          <p:cNvSpPr/>
          <p:nvPr/>
        </p:nvSpPr>
        <p:spPr>
          <a:xfrm>
            <a:off x="4797640" y="9707120"/>
            <a:ext cx="204399" cy="1587393"/>
          </a:xfrm>
          <a:custGeom>
            <a:avLst/>
            <a:gdLst>
              <a:gd name="connsiteX0" fmla="*/ 132169 w 204399"/>
              <a:gd name="connsiteY0" fmla="*/ 63045 h 1587393"/>
              <a:gd name="connsiteX1" fmla="*/ 142108 w 204399"/>
              <a:gd name="connsiteY1" fmla="*/ 112741 h 1587393"/>
              <a:gd name="connsiteX2" fmla="*/ 82473 w 204399"/>
              <a:gd name="connsiteY2" fmla="*/ 828358 h 1587393"/>
              <a:gd name="connsiteX3" fmla="*/ 201743 w 204399"/>
              <a:gd name="connsiteY3" fmla="*/ 1563854 h 1587393"/>
              <a:gd name="connsiteX4" fmla="*/ 152047 w 204399"/>
              <a:gd name="connsiteY4" fmla="*/ 1365071 h 1587393"/>
              <a:gd name="connsiteX5" fmla="*/ 2960 w 204399"/>
              <a:gd name="connsiteY5" fmla="*/ 957567 h 1587393"/>
              <a:gd name="connsiteX6" fmla="*/ 52656 w 204399"/>
              <a:gd name="connsiteY6" fmla="*/ 987384 h 1587393"/>
              <a:gd name="connsiteX7" fmla="*/ 52656 w 204399"/>
              <a:gd name="connsiteY7" fmla="*/ 719028 h 1587393"/>
              <a:gd name="connsiteX8" fmla="*/ 132169 w 204399"/>
              <a:gd name="connsiteY8" fmla="*/ 63045 h 15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399" h="1587393">
                <a:moveTo>
                  <a:pt x="132169" y="63045"/>
                </a:moveTo>
                <a:cubicBezTo>
                  <a:pt x="147078" y="-38003"/>
                  <a:pt x="150391" y="-14811"/>
                  <a:pt x="142108" y="112741"/>
                </a:cubicBezTo>
                <a:cubicBezTo>
                  <a:pt x="133825" y="240293"/>
                  <a:pt x="72534" y="586506"/>
                  <a:pt x="82473" y="828358"/>
                </a:cubicBezTo>
                <a:cubicBezTo>
                  <a:pt x="92412" y="1070210"/>
                  <a:pt x="190147" y="1474402"/>
                  <a:pt x="201743" y="1563854"/>
                </a:cubicBezTo>
                <a:cubicBezTo>
                  <a:pt x="213339" y="1653306"/>
                  <a:pt x="185177" y="1466119"/>
                  <a:pt x="152047" y="1365071"/>
                </a:cubicBezTo>
                <a:cubicBezTo>
                  <a:pt x="118917" y="1264023"/>
                  <a:pt x="19525" y="1020515"/>
                  <a:pt x="2960" y="957567"/>
                </a:cubicBezTo>
                <a:cubicBezTo>
                  <a:pt x="-13605" y="894619"/>
                  <a:pt x="44373" y="1027141"/>
                  <a:pt x="52656" y="987384"/>
                </a:cubicBezTo>
                <a:cubicBezTo>
                  <a:pt x="60939" y="947627"/>
                  <a:pt x="36091" y="878054"/>
                  <a:pt x="52656" y="719028"/>
                </a:cubicBezTo>
                <a:cubicBezTo>
                  <a:pt x="69221" y="560002"/>
                  <a:pt x="117260" y="164093"/>
                  <a:pt x="132169" y="63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7" name="フリーフォーム 1266">
            <a:extLst>
              <a:ext uri="{FF2B5EF4-FFF2-40B4-BE49-F238E27FC236}">
                <a16:creationId xmlns:a16="http://schemas.microsoft.com/office/drawing/2014/main" id="{F43A6026-D038-B67F-52E4-371493862C2E}"/>
              </a:ext>
            </a:extLst>
          </p:cNvPr>
          <p:cNvSpPr/>
          <p:nvPr/>
        </p:nvSpPr>
        <p:spPr>
          <a:xfrm>
            <a:off x="5254506" y="7948246"/>
            <a:ext cx="406564" cy="1279501"/>
          </a:xfrm>
          <a:custGeom>
            <a:avLst/>
            <a:gdLst>
              <a:gd name="connsiteX0" fmla="*/ 400859 w 406564"/>
              <a:gd name="connsiteY0" fmla="*/ 12997 h 1279501"/>
              <a:gd name="connsiteX1" fmla="*/ 3294 w 406564"/>
              <a:gd name="connsiteY1" fmla="*/ 1265328 h 1279501"/>
              <a:gd name="connsiteX2" fmla="*/ 221955 w 406564"/>
              <a:gd name="connsiteY2" fmla="*/ 649102 h 1279501"/>
              <a:gd name="connsiteX3" fmla="*/ 400859 w 406564"/>
              <a:gd name="connsiteY3" fmla="*/ 12997 h 127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564" h="1279501">
                <a:moveTo>
                  <a:pt x="400859" y="12997"/>
                </a:moveTo>
                <a:cubicBezTo>
                  <a:pt x="364415" y="115701"/>
                  <a:pt x="33111" y="1159311"/>
                  <a:pt x="3294" y="1265328"/>
                </a:cubicBezTo>
                <a:cubicBezTo>
                  <a:pt x="-26523" y="1371345"/>
                  <a:pt x="154038" y="854511"/>
                  <a:pt x="221955" y="649102"/>
                </a:cubicBezTo>
                <a:cubicBezTo>
                  <a:pt x="289872" y="443693"/>
                  <a:pt x="437303" y="-89707"/>
                  <a:pt x="400859" y="12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8" name="フリーフォーム 1267">
            <a:extLst>
              <a:ext uri="{FF2B5EF4-FFF2-40B4-BE49-F238E27FC236}">
                <a16:creationId xmlns:a16="http://schemas.microsoft.com/office/drawing/2014/main" id="{1450547C-475C-151C-755C-A2962375BC8B}"/>
              </a:ext>
            </a:extLst>
          </p:cNvPr>
          <p:cNvSpPr/>
          <p:nvPr/>
        </p:nvSpPr>
        <p:spPr>
          <a:xfrm>
            <a:off x="5067180" y="10246348"/>
            <a:ext cx="400622" cy="307881"/>
          </a:xfrm>
          <a:custGeom>
            <a:avLst/>
            <a:gdLst>
              <a:gd name="connsiteX0" fmla="*/ 11716 w 400622"/>
              <a:gd name="connsiteY0" fmla="*/ 299069 h 307881"/>
              <a:gd name="connsiteX1" fmla="*/ 399342 w 400622"/>
              <a:gd name="connsiteY1" fmla="*/ 895 h 307881"/>
              <a:gd name="connsiteX2" fmla="*/ 130985 w 400622"/>
              <a:gd name="connsiteY2" fmla="*/ 209617 h 307881"/>
              <a:gd name="connsiteX3" fmla="*/ 11716 w 400622"/>
              <a:gd name="connsiteY3" fmla="*/ 299069 h 30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22" h="307881">
                <a:moveTo>
                  <a:pt x="11716" y="299069"/>
                </a:moveTo>
                <a:lnTo>
                  <a:pt x="399342" y="895"/>
                </a:lnTo>
                <a:cubicBezTo>
                  <a:pt x="419220" y="-14014"/>
                  <a:pt x="202215" y="161578"/>
                  <a:pt x="130985" y="209617"/>
                </a:cubicBezTo>
                <a:cubicBezTo>
                  <a:pt x="59755" y="257656"/>
                  <a:pt x="-33010" y="333856"/>
                  <a:pt x="11716" y="2990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0" name="フリーフォーム 1269">
            <a:extLst>
              <a:ext uri="{FF2B5EF4-FFF2-40B4-BE49-F238E27FC236}">
                <a16:creationId xmlns:a16="http://schemas.microsoft.com/office/drawing/2014/main" id="{05928415-9558-6668-0C2E-592E83306CAB}"/>
              </a:ext>
            </a:extLst>
          </p:cNvPr>
          <p:cNvSpPr/>
          <p:nvPr/>
        </p:nvSpPr>
        <p:spPr>
          <a:xfrm>
            <a:off x="6653520" y="5405202"/>
            <a:ext cx="212484" cy="1086739"/>
          </a:xfrm>
          <a:custGeom>
            <a:avLst/>
            <a:gdLst>
              <a:gd name="connsiteX0" fmla="*/ 212164 w 212484"/>
              <a:gd name="connsiteY0" fmla="*/ 4358 h 1086739"/>
              <a:gd name="connsiteX1" fmla="*/ 8537 w 212484"/>
              <a:gd name="connsiteY1" fmla="*/ 1060912 h 1086739"/>
              <a:gd name="connsiteX2" fmla="*/ 54641 w 212484"/>
              <a:gd name="connsiteY2" fmla="*/ 699763 h 1086739"/>
              <a:gd name="connsiteX3" fmla="*/ 212164 w 212484"/>
              <a:gd name="connsiteY3" fmla="*/ 4358 h 108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84" h="1086739">
                <a:moveTo>
                  <a:pt x="212164" y="4358"/>
                </a:moveTo>
                <a:cubicBezTo>
                  <a:pt x="204480" y="64549"/>
                  <a:pt x="34791" y="945011"/>
                  <a:pt x="8537" y="1060912"/>
                </a:cubicBezTo>
                <a:cubicBezTo>
                  <a:pt x="-17717" y="1176813"/>
                  <a:pt x="21984" y="875215"/>
                  <a:pt x="54641" y="699763"/>
                </a:cubicBezTo>
                <a:cubicBezTo>
                  <a:pt x="87298" y="524311"/>
                  <a:pt x="219848" y="-55833"/>
                  <a:pt x="212164" y="43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1" name="フリーフォーム 1270">
            <a:extLst>
              <a:ext uri="{FF2B5EF4-FFF2-40B4-BE49-F238E27FC236}">
                <a16:creationId xmlns:a16="http://schemas.microsoft.com/office/drawing/2014/main" id="{F00DB052-3A36-0B5D-D989-93232D0089A4}"/>
              </a:ext>
            </a:extLst>
          </p:cNvPr>
          <p:cNvSpPr/>
          <p:nvPr/>
        </p:nvSpPr>
        <p:spPr>
          <a:xfrm>
            <a:off x="6346786" y="4582558"/>
            <a:ext cx="196015" cy="699595"/>
          </a:xfrm>
          <a:custGeom>
            <a:avLst/>
            <a:gdLst>
              <a:gd name="connsiteX0" fmla="*/ 226 w 196015"/>
              <a:gd name="connsiteY0" fmla="*/ 968 h 699595"/>
              <a:gd name="connsiteX1" fmla="*/ 188485 w 196015"/>
              <a:gd name="connsiteY1" fmla="*/ 677163 h 699595"/>
              <a:gd name="connsiteX2" fmla="*/ 161590 w 196015"/>
              <a:gd name="connsiteY2" fmla="*/ 550376 h 699595"/>
              <a:gd name="connsiteX3" fmla="*/ 150064 w 196015"/>
              <a:gd name="connsiteY3" fmla="*/ 527324 h 699595"/>
              <a:gd name="connsiteX4" fmla="*/ 226 w 196015"/>
              <a:gd name="connsiteY4" fmla="*/ 968 h 6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15" h="699595">
                <a:moveTo>
                  <a:pt x="226" y="968"/>
                </a:moveTo>
                <a:cubicBezTo>
                  <a:pt x="6630" y="25941"/>
                  <a:pt x="161591" y="585595"/>
                  <a:pt x="188485" y="677163"/>
                </a:cubicBezTo>
                <a:cubicBezTo>
                  <a:pt x="215379" y="768731"/>
                  <a:pt x="161590" y="550376"/>
                  <a:pt x="161590" y="550376"/>
                </a:cubicBezTo>
                <a:cubicBezTo>
                  <a:pt x="155187" y="525403"/>
                  <a:pt x="175037" y="613129"/>
                  <a:pt x="150064" y="527324"/>
                </a:cubicBezTo>
                <a:cubicBezTo>
                  <a:pt x="125091" y="441519"/>
                  <a:pt x="-6178" y="-24005"/>
                  <a:pt x="226" y="9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2" name="フリーフォーム 1271">
            <a:extLst>
              <a:ext uri="{FF2B5EF4-FFF2-40B4-BE49-F238E27FC236}">
                <a16:creationId xmlns:a16="http://schemas.microsoft.com/office/drawing/2014/main" id="{9D8169BF-EE21-7614-1F2A-85352B2AEA4A}"/>
              </a:ext>
            </a:extLst>
          </p:cNvPr>
          <p:cNvSpPr/>
          <p:nvPr/>
        </p:nvSpPr>
        <p:spPr>
          <a:xfrm>
            <a:off x="6547152" y="4755345"/>
            <a:ext cx="141804" cy="746526"/>
          </a:xfrm>
          <a:custGeom>
            <a:avLst/>
            <a:gdLst>
              <a:gd name="connsiteX0" fmla="*/ 3487 w 141804"/>
              <a:gd name="connsiteY0" fmla="*/ 8756 h 746526"/>
              <a:gd name="connsiteX1" fmla="*/ 68801 w 141804"/>
              <a:gd name="connsiteY1" fmla="*/ 496692 h 746526"/>
              <a:gd name="connsiteX2" fmla="*/ 72643 w 141804"/>
              <a:gd name="connsiteY2" fmla="*/ 396800 h 746526"/>
              <a:gd name="connsiteX3" fmla="*/ 141799 w 141804"/>
              <a:gd name="connsiteY3" fmla="*/ 746423 h 746526"/>
              <a:gd name="connsiteX4" fmla="*/ 68801 w 141804"/>
              <a:gd name="connsiteY4" fmla="*/ 431378 h 746526"/>
              <a:gd name="connsiteX5" fmla="*/ 26539 w 141804"/>
              <a:gd name="connsiteY5" fmla="*/ 246961 h 746526"/>
              <a:gd name="connsiteX6" fmla="*/ 11171 w 141804"/>
              <a:gd name="connsiteY6" fmla="*/ 185489 h 746526"/>
              <a:gd name="connsiteX7" fmla="*/ 3487 w 141804"/>
              <a:gd name="connsiteY7" fmla="*/ 8756 h 746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804" h="746526">
                <a:moveTo>
                  <a:pt x="3487" y="8756"/>
                </a:moveTo>
                <a:cubicBezTo>
                  <a:pt x="13092" y="60623"/>
                  <a:pt x="57275" y="432018"/>
                  <a:pt x="68801" y="496692"/>
                </a:cubicBezTo>
                <a:cubicBezTo>
                  <a:pt x="80327" y="561366"/>
                  <a:pt x="60477" y="355178"/>
                  <a:pt x="72643" y="396800"/>
                </a:cubicBezTo>
                <a:cubicBezTo>
                  <a:pt x="84809" y="438422"/>
                  <a:pt x="142439" y="740660"/>
                  <a:pt x="141799" y="746423"/>
                </a:cubicBezTo>
                <a:cubicBezTo>
                  <a:pt x="141159" y="752186"/>
                  <a:pt x="88011" y="514622"/>
                  <a:pt x="68801" y="431378"/>
                </a:cubicBezTo>
                <a:cubicBezTo>
                  <a:pt x="49591" y="348134"/>
                  <a:pt x="36144" y="287942"/>
                  <a:pt x="26539" y="246961"/>
                </a:cubicBezTo>
                <a:cubicBezTo>
                  <a:pt x="16934" y="205980"/>
                  <a:pt x="15653" y="220067"/>
                  <a:pt x="11171" y="185489"/>
                </a:cubicBezTo>
                <a:cubicBezTo>
                  <a:pt x="6689" y="150911"/>
                  <a:pt x="-6118" y="-43111"/>
                  <a:pt x="3487" y="87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3" name="フリーフォーム 1272">
            <a:extLst>
              <a:ext uri="{FF2B5EF4-FFF2-40B4-BE49-F238E27FC236}">
                <a16:creationId xmlns:a16="http://schemas.microsoft.com/office/drawing/2014/main" id="{81366C41-147C-C1EB-CA34-D275AD9CF3D9}"/>
              </a:ext>
            </a:extLst>
          </p:cNvPr>
          <p:cNvSpPr/>
          <p:nvPr/>
        </p:nvSpPr>
        <p:spPr>
          <a:xfrm>
            <a:off x="6181109" y="3686587"/>
            <a:ext cx="213865" cy="821550"/>
          </a:xfrm>
          <a:custGeom>
            <a:avLst/>
            <a:gdLst>
              <a:gd name="connsiteX0" fmla="*/ 696 w 213865"/>
              <a:gd name="connsiteY0" fmla="*/ 1749 h 821550"/>
              <a:gd name="connsiteX1" fmla="*/ 208165 w 213865"/>
              <a:gd name="connsiteY1" fmla="*/ 793205 h 821550"/>
              <a:gd name="connsiteX2" fmla="*/ 142851 w 213865"/>
              <a:gd name="connsiteY2" fmla="*/ 585736 h 821550"/>
              <a:gd name="connsiteX3" fmla="*/ 696 w 213865"/>
              <a:gd name="connsiteY3" fmla="*/ 1749 h 82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865" h="821550">
                <a:moveTo>
                  <a:pt x="696" y="1749"/>
                </a:moveTo>
                <a:cubicBezTo>
                  <a:pt x="11582" y="36327"/>
                  <a:pt x="184472" y="695874"/>
                  <a:pt x="208165" y="793205"/>
                </a:cubicBezTo>
                <a:cubicBezTo>
                  <a:pt x="231858" y="890536"/>
                  <a:pt x="176148" y="716365"/>
                  <a:pt x="142851" y="585736"/>
                </a:cubicBezTo>
                <a:cubicBezTo>
                  <a:pt x="109554" y="455107"/>
                  <a:pt x="-10190" y="-32829"/>
                  <a:pt x="696" y="17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4" name="フリーフォーム 1273">
            <a:extLst>
              <a:ext uri="{FF2B5EF4-FFF2-40B4-BE49-F238E27FC236}">
                <a16:creationId xmlns:a16="http://schemas.microsoft.com/office/drawing/2014/main" id="{20852331-588E-DCB1-0347-0EC433D8CA18}"/>
              </a:ext>
            </a:extLst>
          </p:cNvPr>
          <p:cNvSpPr/>
          <p:nvPr/>
        </p:nvSpPr>
        <p:spPr>
          <a:xfrm>
            <a:off x="3543579" y="4093704"/>
            <a:ext cx="78408" cy="426940"/>
          </a:xfrm>
          <a:custGeom>
            <a:avLst/>
            <a:gdLst>
              <a:gd name="connsiteX0" fmla="*/ 78240 w 78408"/>
              <a:gd name="connsiteY0" fmla="*/ 1218 h 426940"/>
              <a:gd name="connsiteX1" fmla="*/ 2703 w 78408"/>
              <a:gd name="connsiteY1" fmla="*/ 414686 h 426940"/>
              <a:gd name="connsiteX2" fmla="*/ 22581 w 78408"/>
              <a:gd name="connsiteY2" fmla="*/ 291440 h 426940"/>
              <a:gd name="connsiteX3" fmla="*/ 78240 w 78408"/>
              <a:gd name="connsiteY3" fmla="*/ 1218 h 42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08" h="426940">
                <a:moveTo>
                  <a:pt x="78240" y="1218"/>
                </a:moveTo>
                <a:cubicBezTo>
                  <a:pt x="74927" y="21759"/>
                  <a:pt x="11979" y="366316"/>
                  <a:pt x="2703" y="414686"/>
                </a:cubicBezTo>
                <a:cubicBezTo>
                  <a:pt x="-6573" y="463056"/>
                  <a:pt x="9992" y="357038"/>
                  <a:pt x="22581" y="291440"/>
                </a:cubicBezTo>
                <a:cubicBezTo>
                  <a:pt x="35170" y="225842"/>
                  <a:pt x="81553" y="-19323"/>
                  <a:pt x="78240" y="12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5" name="フリーフォーム 1274">
            <a:extLst>
              <a:ext uri="{FF2B5EF4-FFF2-40B4-BE49-F238E27FC236}">
                <a16:creationId xmlns:a16="http://schemas.microsoft.com/office/drawing/2014/main" id="{EE1F06A8-1CD8-92B3-80A8-A7884CC04389}"/>
              </a:ext>
            </a:extLst>
          </p:cNvPr>
          <p:cNvSpPr/>
          <p:nvPr/>
        </p:nvSpPr>
        <p:spPr>
          <a:xfrm>
            <a:off x="3612532" y="5255403"/>
            <a:ext cx="159457" cy="823176"/>
          </a:xfrm>
          <a:custGeom>
            <a:avLst/>
            <a:gdLst>
              <a:gd name="connsiteX0" fmla="*/ 37117 w 159457"/>
              <a:gd name="connsiteY0" fmla="*/ 409 h 823176"/>
              <a:gd name="connsiteX1" fmla="*/ 25190 w 159457"/>
              <a:gd name="connsiteY1" fmla="*/ 477487 h 823176"/>
              <a:gd name="connsiteX2" fmla="*/ 25190 w 159457"/>
              <a:gd name="connsiteY2" fmla="*/ 425804 h 823176"/>
              <a:gd name="connsiteX3" fmla="*/ 156386 w 159457"/>
              <a:gd name="connsiteY3" fmla="*/ 815418 h 823176"/>
              <a:gd name="connsiteX4" fmla="*/ 108678 w 159457"/>
              <a:gd name="connsiteY4" fmla="*/ 664343 h 823176"/>
              <a:gd name="connsiteX5" fmla="*/ 5311 w 159457"/>
              <a:gd name="connsiteY5" fmla="*/ 405926 h 823176"/>
              <a:gd name="connsiteX6" fmla="*/ 17238 w 159457"/>
              <a:gd name="connsiteY6" fmla="*/ 393999 h 823176"/>
              <a:gd name="connsiteX7" fmla="*/ 37117 w 159457"/>
              <a:gd name="connsiteY7" fmla="*/ 409 h 82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457" h="823176">
                <a:moveTo>
                  <a:pt x="37117" y="409"/>
                </a:moveTo>
                <a:cubicBezTo>
                  <a:pt x="38442" y="14324"/>
                  <a:pt x="27178" y="406588"/>
                  <a:pt x="25190" y="477487"/>
                </a:cubicBezTo>
                <a:cubicBezTo>
                  <a:pt x="23202" y="548386"/>
                  <a:pt x="3324" y="369482"/>
                  <a:pt x="25190" y="425804"/>
                </a:cubicBezTo>
                <a:cubicBezTo>
                  <a:pt x="47056" y="482126"/>
                  <a:pt x="142471" y="775662"/>
                  <a:pt x="156386" y="815418"/>
                </a:cubicBezTo>
                <a:cubicBezTo>
                  <a:pt x="170301" y="855174"/>
                  <a:pt x="133857" y="732592"/>
                  <a:pt x="108678" y="664343"/>
                </a:cubicBezTo>
                <a:cubicBezTo>
                  <a:pt x="83499" y="596094"/>
                  <a:pt x="20551" y="450983"/>
                  <a:pt x="5311" y="405926"/>
                </a:cubicBezTo>
                <a:cubicBezTo>
                  <a:pt x="-9929" y="360869"/>
                  <a:pt x="11937" y="456947"/>
                  <a:pt x="17238" y="393999"/>
                </a:cubicBezTo>
                <a:cubicBezTo>
                  <a:pt x="22539" y="331051"/>
                  <a:pt x="35792" y="-13506"/>
                  <a:pt x="37117" y="4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6" name="フリーフォーム 1275">
            <a:extLst>
              <a:ext uri="{FF2B5EF4-FFF2-40B4-BE49-F238E27FC236}">
                <a16:creationId xmlns:a16="http://schemas.microsoft.com/office/drawing/2014/main" id="{8D478498-64B1-1A3C-7176-9EFE84A80EEB}"/>
              </a:ext>
            </a:extLst>
          </p:cNvPr>
          <p:cNvSpPr/>
          <p:nvPr/>
        </p:nvSpPr>
        <p:spPr>
          <a:xfrm>
            <a:off x="4021355" y="6912997"/>
            <a:ext cx="448021" cy="635971"/>
          </a:xfrm>
          <a:custGeom>
            <a:avLst/>
            <a:gdLst>
              <a:gd name="connsiteX0" fmla="*/ 17908 w 448021"/>
              <a:gd name="connsiteY0" fmla="*/ 28492 h 635971"/>
              <a:gd name="connsiteX1" fmla="*/ 65615 w 448021"/>
              <a:gd name="connsiteY1" fmla="*/ 88126 h 635971"/>
              <a:gd name="connsiteX2" fmla="*/ 443302 w 448021"/>
              <a:gd name="connsiteY2" fmla="*/ 628815 h 635971"/>
              <a:gd name="connsiteX3" fmla="*/ 260422 w 448021"/>
              <a:gd name="connsiteY3" fmla="*/ 374373 h 635971"/>
              <a:gd name="connsiteX4" fmla="*/ 17908 w 448021"/>
              <a:gd name="connsiteY4" fmla="*/ 28492 h 63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021" h="635971">
                <a:moveTo>
                  <a:pt x="17908" y="28492"/>
                </a:moveTo>
                <a:cubicBezTo>
                  <a:pt x="-14560" y="-19216"/>
                  <a:pt x="-5284" y="-11928"/>
                  <a:pt x="65615" y="88126"/>
                </a:cubicBezTo>
                <a:cubicBezTo>
                  <a:pt x="136514" y="188180"/>
                  <a:pt x="410834" y="581107"/>
                  <a:pt x="443302" y="628815"/>
                </a:cubicBezTo>
                <a:cubicBezTo>
                  <a:pt x="475770" y="676523"/>
                  <a:pt x="332646" y="473764"/>
                  <a:pt x="260422" y="374373"/>
                </a:cubicBezTo>
                <a:cubicBezTo>
                  <a:pt x="188198" y="274982"/>
                  <a:pt x="50376" y="76200"/>
                  <a:pt x="17908" y="2849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7" name="フリーフォーム 1276">
            <a:extLst>
              <a:ext uri="{FF2B5EF4-FFF2-40B4-BE49-F238E27FC236}">
                <a16:creationId xmlns:a16="http://schemas.microsoft.com/office/drawing/2014/main" id="{4F4FD3DE-D96A-E70B-CE15-C6A0D399F335}"/>
              </a:ext>
            </a:extLst>
          </p:cNvPr>
          <p:cNvSpPr/>
          <p:nvPr/>
        </p:nvSpPr>
        <p:spPr>
          <a:xfrm>
            <a:off x="6352988" y="5884279"/>
            <a:ext cx="26894" cy="814102"/>
          </a:xfrm>
          <a:custGeom>
            <a:avLst/>
            <a:gdLst>
              <a:gd name="connsiteX0" fmla="*/ 23906 w 26894"/>
              <a:gd name="connsiteY0" fmla="*/ 14497 h 814102"/>
              <a:gd name="connsiteX1" fmla="*/ 0 w 26894"/>
              <a:gd name="connsiteY1" fmla="*/ 809368 h 814102"/>
              <a:gd name="connsiteX2" fmla="*/ 23906 w 26894"/>
              <a:gd name="connsiteY2" fmla="*/ 331250 h 814102"/>
              <a:gd name="connsiteX3" fmla="*/ 23906 w 26894"/>
              <a:gd name="connsiteY3" fmla="*/ 14497 h 81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94" h="814102">
                <a:moveTo>
                  <a:pt x="23906" y="14497"/>
                </a:moveTo>
                <a:cubicBezTo>
                  <a:pt x="19922" y="94183"/>
                  <a:pt x="0" y="756576"/>
                  <a:pt x="0" y="809368"/>
                </a:cubicBezTo>
                <a:cubicBezTo>
                  <a:pt x="0" y="862160"/>
                  <a:pt x="19922" y="458748"/>
                  <a:pt x="23906" y="331250"/>
                </a:cubicBezTo>
                <a:cubicBezTo>
                  <a:pt x="27890" y="203752"/>
                  <a:pt x="27890" y="-65189"/>
                  <a:pt x="23906" y="144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8" name="フリーフォーム 1277">
            <a:extLst>
              <a:ext uri="{FF2B5EF4-FFF2-40B4-BE49-F238E27FC236}">
                <a16:creationId xmlns:a16="http://schemas.microsoft.com/office/drawing/2014/main" id="{BC6EB79A-B51F-D520-2ABC-A03DA5A44C75}"/>
              </a:ext>
            </a:extLst>
          </p:cNvPr>
          <p:cNvSpPr/>
          <p:nvPr/>
        </p:nvSpPr>
        <p:spPr>
          <a:xfrm>
            <a:off x="5694159" y="6214805"/>
            <a:ext cx="265160" cy="209229"/>
          </a:xfrm>
          <a:custGeom>
            <a:avLst/>
            <a:gdLst>
              <a:gd name="connsiteX0" fmla="*/ 264382 w 265160"/>
              <a:gd name="connsiteY0" fmla="*/ 724 h 209229"/>
              <a:gd name="connsiteX1" fmla="*/ 7394 w 265160"/>
              <a:gd name="connsiteY1" fmla="*/ 203924 h 209229"/>
              <a:gd name="connsiteX2" fmla="*/ 85088 w 265160"/>
              <a:gd name="connsiteY2" fmla="*/ 138183 h 209229"/>
              <a:gd name="connsiteX3" fmla="*/ 264382 w 265160"/>
              <a:gd name="connsiteY3" fmla="*/ 724 h 20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60" h="209229">
                <a:moveTo>
                  <a:pt x="264382" y="724"/>
                </a:moveTo>
                <a:cubicBezTo>
                  <a:pt x="251433" y="11681"/>
                  <a:pt x="37276" y="181014"/>
                  <a:pt x="7394" y="203924"/>
                </a:cubicBezTo>
                <a:cubicBezTo>
                  <a:pt x="-22488" y="226834"/>
                  <a:pt x="45245" y="170058"/>
                  <a:pt x="85088" y="138183"/>
                </a:cubicBezTo>
                <a:cubicBezTo>
                  <a:pt x="124931" y="106308"/>
                  <a:pt x="277331" y="-10233"/>
                  <a:pt x="264382" y="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9" name="フリーフォーム 1278">
            <a:extLst>
              <a:ext uri="{FF2B5EF4-FFF2-40B4-BE49-F238E27FC236}">
                <a16:creationId xmlns:a16="http://schemas.microsoft.com/office/drawing/2014/main" id="{42F4EFEC-4EF8-7EDB-4E1A-C6F55EB88163}"/>
              </a:ext>
            </a:extLst>
          </p:cNvPr>
          <p:cNvSpPr/>
          <p:nvPr/>
        </p:nvSpPr>
        <p:spPr>
          <a:xfrm>
            <a:off x="5635752" y="6771335"/>
            <a:ext cx="149711" cy="364576"/>
          </a:xfrm>
          <a:custGeom>
            <a:avLst/>
            <a:gdLst>
              <a:gd name="connsiteX0" fmla="*/ 119589 w 149711"/>
              <a:gd name="connsiteY0" fmla="*/ 6 h 364576"/>
              <a:gd name="connsiteX1" fmla="*/ 125566 w 149711"/>
              <a:gd name="connsiteY1" fmla="*/ 173324 h 364576"/>
              <a:gd name="connsiteX2" fmla="*/ 60 w 149711"/>
              <a:gd name="connsiteY2" fmla="*/ 364571 h 364576"/>
              <a:gd name="connsiteX3" fmla="*/ 143495 w 149711"/>
              <a:gd name="connsiteY3" fmla="*/ 179300 h 364576"/>
              <a:gd name="connsiteX4" fmla="*/ 119589 w 149711"/>
              <a:gd name="connsiteY4" fmla="*/ 6 h 36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711" h="364576">
                <a:moveTo>
                  <a:pt x="119589" y="6"/>
                </a:moveTo>
                <a:cubicBezTo>
                  <a:pt x="116601" y="-990"/>
                  <a:pt x="145487" y="112563"/>
                  <a:pt x="125566" y="173324"/>
                </a:cubicBezTo>
                <a:cubicBezTo>
                  <a:pt x="105645" y="234085"/>
                  <a:pt x="-2928" y="363575"/>
                  <a:pt x="60" y="364571"/>
                </a:cubicBezTo>
                <a:cubicBezTo>
                  <a:pt x="3048" y="365567"/>
                  <a:pt x="121581" y="237073"/>
                  <a:pt x="143495" y="179300"/>
                </a:cubicBezTo>
                <a:cubicBezTo>
                  <a:pt x="165409" y="121528"/>
                  <a:pt x="122577" y="1002"/>
                  <a:pt x="119589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0" name="フリーフォーム 1279">
            <a:extLst>
              <a:ext uri="{FF2B5EF4-FFF2-40B4-BE49-F238E27FC236}">
                <a16:creationId xmlns:a16="http://schemas.microsoft.com/office/drawing/2014/main" id="{596003D9-CFD5-2601-3BBB-0E11ECD315F1}"/>
              </a:ext>
            </a:extLst>
          </p:cNvPr>
          <p:cNvSpPr/>
          <p:nvPr/>
        </p:nvSpPr>
        <p:spPr>
          <a:xfrm>
            <a:off x="5743365" y="5420610"/>
            <a:ext cx="169469" cy="257243"/>
          </a:xfrm>
          <a:custGeom>
            <a:avLst/>
            <a:gdLst>
              <a:gd name="connsiteX0" fmla="*/ 23 w 169469"/>
              <a:gd name="connsiteY0" fmla="*/ 49 h 257243"/>
              <a:gd name="connsiteX1" fmla="*/ 149435 w 169469"/>
              <a:gd name="connsiteY1" fmla="*/ 173366 h 257243"/>
              <a:gd name="connsiteX2" fmla="*/ 149435 w 169469"/>
              <a:gd name="connsiteY2" fmla="*/ 257037 h 257243"/>
              <a:gd name="connsiteX3" fmla="*/ 161388 w 169469"/>
              <a:gd name="connsiteY3" fmla="*/ 191296 h 257243"/>
              <a:gd name="connsiteX4" fmla="*/ 23 w 169469"/>
              <a:gd name="connsiteY4" fmla="*/ 49 h 25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69" h="257243">
                <a:moveTo>
                  <a:pt x="23" y="49"/>
                </a:moveTo>
                <a:cubicBezTo>
                  <a:pt x="-1969" y="-2939"/>
                  <a:pt x="124533" y="130535"/>
                  <a:pt x="149435" y="173366"/>
                </a:cubicBezTo>
                <a:cubicBezTo>
                  <a:pt x="174337" y="216197"/>
                  <a:pt x="147443" y="254049"/>
                  <a:pt x="149435" y="257037"/>
                </a:cubicBezTo>
                <a:cubicBezTo>
                  <a:pt x="151427" y="260025"/>
                  <a:pt x="184298" y="230143"/>
                  <a:pt x="161388" y="191296"/>
                </a:cubicBezTo>
                <a:cubicBezTo>
                  <a:pt x="138478" y="152449"/>
                  <a:pt x="2015" y="3037"/>
                  <a:pt x="23" y="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1" name="フリーフォーム 1280">
            <a:extLst>
              <a:ext uri="{FF2B5EF4-FFF2-40B4-BE49-F238E27FC236}">
                <a16:creationId xmlns:a16="http://schemas.microsoft.com/office/drawing/2014/main" id="{3C9363CC-FB29-8B31-BEB6-6C4976BED02C}"/>
              </a:ext>
            </a:extLst>
          </p:cNvPr>
          <p:cNvSpPr/>
          <p:nvPr/>
        </p:nvSpPr>
        <p:spPr>
          <a:xfrm>
            <a:off x="4513760" y="5449739"/>
            <a:ext cx="124215" cy="258786"/>
          </a:xfrm>
          <a:custGeom>
            <a:avLst/>
            <a:gdLst>
              <a:gd name="connsiteX0" fmla="*/ 123981 w 124215"/>
              <a:gd name="connsiteY0" fmla="*/ 802 h 258786"/>
              <a:gd name="connsiteX1" fmla="*/ 4452 w 124215"/>
              <a:gd name="connsiteY1" fmla="*/ 251814 h 258786"/>
              <a:gd name="connsiteX2" fmla="*/ 34334 w 124215"/>
              <a:gd name="connsiteY2" fmla="*/ 174120 h 258786"/>
              <a:gd name="connsiteX3" fmla="*/ 123981 w 124215"/>
              <a:gd name="connsiteY3" fmla="*/ 802 h 2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215" h="258786">
                <a:moveTo>
                  <a:pt x="123981" y="802"/>
                </a:moveTo>
                <a:cubicBezTo>
                  <a:pt x="119001" y="13751"/>
                  <a:pt x="19393" y="222928"/>
                  <a:pt x="4452" y="251814"/>
                </a:cubicBezTo>
                <a:cubicBezTo>
                  <a:pt x="-10489" y="280700"/>
                  <a:pt x="15408" y="212967"/>
                  <a:pt x="34334" y="174120"/>
                </a:cubicBezTo>
                <a:cubicBezTo>
                  <a:pt x="53259" y="135273"/>
                  <a:pt x="128961" y="-12147"/>
                  <a:pt x="123981" y="8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2" name="フリーフォーム 1281">
            <a:extLst>
              <a:ext uri="{FF2B5EF4-FFF2-40B4-BE49-F238E27FC236}">
                <a16:creationId xmlns:a16="http://schemas.microsoft.com/office/drawing/2014/main" id="{D22D302E-4FBF-6CE4-28CB-3A310DB58705}"/>
              </a:ext>
            </a:extLst>
          </p:cNvPr>
          <p:cNvSpPr/>
          <p:nvPr/>
        </p:nvSpPr>
        <p:spPr>
          <a:xfrm>
            <a:off x="5725633" y="6889677"/>
            <a:ext cx="462519" cy="351095"/>
          </a:xfrm>
          <a:custGeom>
            <a:avLst/>
            <a:gdLst>
              <a:gd name="connsiteX0" fmla="*/ 0 w 462519"/>
              <a:gd name="connsiteY0" fmla="*/ 351095 h 351095"/>
              <a:gd name="connsiteX1" fmla="*/ 255181 w 462519"/>
              <a:gd name="connsiteY1" fmla="*/ 79965 h 351095"/>
              <a:gd name="connsiteX2" fmla="*/ 462516 w 462519"/>
              <a:gd name="connsiteY2" fmla="*/ 221 h 351095"/>
              <a:gd name="connsiteX3" fmla="*/ 260497 w 462519"/>
              <a:gd name="connsiteY3" fmla="*/ 58700 h 351095"/>
              <a:gd name="connsiteX4" fmla="*/ 202018 w 462519"/>
              <a:gd name="connsiteY4" fmla="*/ 133128 h 351095"/>
              <a:gd name="connsiteX5" fmla="*/ 0 w 462519"/>
              <a:gd name="connsiteY5" fmla="*/ 351095 h 35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519" h="351095">
                <a:moveTo>
                  <a:pt x="0" y="351095"/>
                </a:moveTo>
                <a:cubicBezTo>
                  <a:pt x="8860" y="342235"/>
                  <a:pt x="178095" y="138444"/>
                  <a:pt x="255181" y="79965"/>
                </a:cubicBezTo>
                <a:cubicBezTo>
                  <a:pt x="332267" y="21486"/>
                  <a:pt x="461630" y="3765"/>
                  <a:pt x="462516" y="221"/>
                </a:cubicBezTo>
                <a:cubicBezTo>
                  <a:pt x="463402" y="-3323"/>
                  <a:pt x="303913" y="36549"/>
                  <a:pt x="260497" y="58700"/>
                </a:cubicBezTo>
                <a:cubicBezTo>
                  <a:pt x="217081" y="80851"/>
                  <a:pt x="243662" y="87940"/>
                  <a:pt x="202018" y="133128"/>
                </a:cubicBezTo>
                <a:lnTo>
                  <a:pt x="0" y="3510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3" name="フリーフォーム 1282">
            <a:extLst>
              <a:ext uri="{FF2B5EF4-FFF2-40B4-BE49-F238E27FC236}">
                <a16:creationId xmlns:a16="http://schemas.microsoft.com/office/drawing/2014/main" id="{F4B02E78-713D-AC3C-A72E-F7A38BE9DFE3}"/>
              </a:ext>
            </a:extLst>
          </p:cNvPr>
          <p:cNvSpPr/>
          <p:nvPr/>
        </p:nvSpPr>
        <p:spPr>
          <a:xfrm>
            <a:off x="5603348" y="5874434"/>
            <a:ext cx="71415" cy="207526"/>
          </a:xfrm>
          <a:custGeom>
            <a:avLst/>
            <a:gdLst>
              <a:gd name="connsiteX0" fmla="*/ 10 w 71415"/>
              <a:gd name="connsiteY0" fmla="*/ 54 h 207526"/>
              <a:gd name="connsiteX1" fmla="*/ 63805 w 71415"/>
              <a:gd name="connsiteY1" fmla="*/ 127645 h 207526"/>
              <a:gd name="connsiteX2" fmla="*/ 63805 w 71415"/>
              <a:gd name="connsiteY2" fmla="*/ 207389 h 207526"/>
              <a:gd name="connsiteX3" fmla="*/ 69122 w 71415"/>
              <a:gd name="connsiteY3" fmla="*/ 143594 h 207526"/>
              <a:gd name="connsiteX4" fmla="*/ 10 w 71415"/>
              <a:gd name="connsiteY4" fmla="*/ 54 h 20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15" h="207526">
                <a:moveTo>
                  <a:pt x="10" y="54"/>
                </a:moveTo>
                <a:cubicBezTo>
                  <a:pt x="-876" y="-2604"/>
                  <a:pt x="53173" y="93089"/>
                  <a:pt x="63805" y="127645"/>
                </a:cubicBezTo>
                <a:cubicBezTo>
                  <a:pt x="74437" y="162201"/>
                  <a:pt x="62919" y="204731"/>
                  <a:pt x="63805" y="207389"/>
                </a:cubicBezTo>
                <a:cubicBezTo>
                  <a:pt x="64691" y="210047"/>
                  <a:pt x="76210" y="173720"/>
                  <a:pt x="69122" y="143594"/>
                </a:cubicBezTo>
                <a:cubicBezTo>
                  <a:pt x="62034" y="113468"/>
                  <a:pt x="896" y="2712"/>
                  <a:pt x="10" y="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4" name="フリーフォーム 1283">
            <a:extLst>
              <a:ext uri="{FF2B5EF4-FFF2-40B4-BE49-F238E27FC236}">
                <a16:creationId xmlns:a16="http://schemas.microsoft.com/office/drawing/2014/main" id="{C2A18835-B429-9396-8B56-35AD6D3A915E}"/>
              </a:ext>
            </a:extLst>
          </p:cNvPr>
          <p:cNvSpPr/>
          <p:nvPr/>
        </p:nvSpPr>
        <p:spPr>
          <a:xfrm>
            <a:off x="4375274" y="5901070"/>
            <a:ext cx="32237" cy="180753"/>
          </a:xfrm>
          <a:custGeom>
            <a:avLst/>
            <a:gdLst>
              <a:gd name="connsiteX0" fmla="*/ 24 w 32237"/>
              <a:gd name="connsiteY0" fmla="*/ 0 h 180753"/>
              <a:gd name="connsiteX1" fmla="*/ 26605 w 32237"/>
              <a:gd name="connsiteY1" fmla="*/ 101009 h 180753"/>
              <a:gd name="connsiteX2" fmla="*/ 26605 w 32237"/>
              <a:gd name="connsiteY2" fmla="*/ 180753 h 180753"/>
              <a:gd name="connsiteX3" fmla="*/ 31921 w 32237"/>
              <a:gd name="connsiteY3" fmla="*/ 101009 h 180753"/>
              <a:gd name="connsiteX4" fmla="*/ 24 w 32237"/>
              <a:gd name="connsiteY4" fmla="*/ 0 h 18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7" h="180753">
                <a:moveTo>
                  <a:pt x="24" y="0"/>
                </a:moveTo>
                <a:cubicBezTo>
                  <a:pt x="-862" y="0"/>
                  <a:pt x="22175" y="70884"/>
                  <a:pt x="26605" y="101009"/>
                </a:cubicBezTo>
                <a:cubicBezTo>
                  <a:pt x="31035" y="131134"/>
                  <a:pt x="25719" y="180753"/>
                  <a:pt x="26605" y="180753"/>
                </a:cubicBezTo>
                <a:cubicBezTo>
                  <a:pt x="27491" y="180753"/>
                  <a:pt x="33693" y="129362"/>
                  <a:pt x="31921" y="101009"/>
                </a:cubicBezTo>
                <a:cubicBezTo>
                  <a:pt x="30149" y="72656"/>
                  <a:pt x="910" y="0"/>
                  <a:pt x="2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5" name="フリーフォーム 1284">
            <a:extLst>
              <a:ext uri="{FF2B5EF4-FFF2-40B4-BE49-F238E27FC236}">
                <a16:creationId xmlns:a16="http://schemas.microsoft.com/office/drawing/2014/main" id="{4F82BA60-744F-45C0-51F4-5EC4243A5E4D}"/>
              </a:ext>
            </a:extLst>
          </p:cNvPr>
          <p:cNvSpPr/>
          <p:nvPr/>
        </p:nvSpPr>
        <p:spPr>
          <a:xfrm>
            <a:off x="4476024" y="5310720"/>
            <a:ext cx="32290" cy="202844"/>
          </a:xfrm>
          <a:custGeom>
            <a:avLst/>
            <a:gdLst>
              <a:gd name="connsiteX0" fmla="*/ 32181 w 32290"/>
              <a:gd name="connsiteY0" fmla="*/ 243 h 202844"/>
              <a:gd name="connsiteX1" fmla="*/ 10916 w 32290"/>
              <a:gd name="connsiteY1" fmla="*/ 111885 h 202844"/>
              <a:gd name="connsiteX2" fmla="*/ 16232 w 32290"/>
              <a:gd name="connsiteY2" fmla="*/ 202261 h 202844"/>
              <a:gd name="connsiteX3" fmla="*/ 283 w 32290"/>
              <a:gd name="connsiteY3" fmla="*/ 143782 h 202844"/>
              <a:gd name="connsiteX4" fmla="*/ 32181 w 32290"/>
              <a:gd name="connsiteY4" fmla="*/ 243 h 2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0" h="202844">
                <a:moveTo>
                  <a:pt x="32181" y="243"/>
                </a:moveTo>
                <a:cubicBezTo>
                  <a:pt x="33953" y="-5073"/>
                  <a:pt x="13574" y="78215"/>
                  <a:pt x="10916" y="111885"/>
                </a:cubicBezTo>
                <a:cubicBezTo>
                  <a:pt x="8258" y="145555"/>
                  <a:pt x="18004" y="196945"/>
                  <a:pt x="16232" y="202261"/>
                </a:cubicBezTo>
                <a:cubicBezTo>
                  <a:pt x="14460" y="207577"/>
                  <a:pt x="-2375" y="175680"/>
                  <a:pt x="283" y="143782"/>
                </a:cubicBezTo>
                <a:cubicBezTo>
                  <a:pt x="2941" y="111884"/>
                  <a:pt x="30409" y="5559"/>
                  <a:pt x="32181" y="2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6" name="フリーフォーム 1285">
            <a:extLst>
              <a:ext uri="{FF2B5EF4-FFF2-40B4-BE49-F238E27FC236}">
                <a16:creationId xmlns:a16="http://schemas.microsoft.com/office/drawing/2014/main" id="{E10DD9B2-0173-5573-ADB9-E9286EC214B5}"/>
              </a:ext>
            </a:extLst>
          </p:cNvPr>
          <p:cNvSpPr/>
          <p:nvPr/>
        </p:nvSpPr>
        <p:spPr>
          <a:xfrm>
            <a:off x="4130377" y="5446921"/>
            <a:ext cx="91762" cy="108994"/>
          </a:xfrm>
          <a:custGeom>
            <a:avLst/>
            <a:gdLst>
              <a:gd name="connsiteX0" fmla="*/ 372 w 91762"/>
              <a:gd name="connsiteY0" fmla="*/ 108591 h 108994"/>
              <a:gd name="connsiteX1" fmla="*/ 69483 w 91762"/>
              <a:gd name="connsiteY1" fmla="*/ 18214 h 108994"/>
              <a:gd name="connsiteX2" fmla="*/ 90749 w 91762"/>
              <a:gd name="connsiteY2" fmla="*/ 2265 h 108994"/>
              <a:gd name="connsiteX3" fmla="*/ 42902 w 91762"/>
              <a:gd name="connsiteY3" fmla="*/ 50112 h 108994"/>
              <a:gd name="connsiteX4" fmla="*/ 372 w 91762"/>
              <a:gd name="connsiteY4" fmla="*/ 108591 h 10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2" h="108994">
                <a:moveTo>
                  <a:pt x="372" y="108591"/>
                </a:moveTo>
                <a:cubicBezTo>
                  <a:pt x="4802" y="103275"/>
                  <a:pt x="69483" y="18214"/>
                  <a:pt x="69483" y="18214"/>
                </a:cubicBezTo>
                <a:cubicBezTo>
                  <a:pt x="84546" y="493"/>
                  <a:pt x="95179" y="-3051"/>
                  <a:pt x="90749" y="2265"/>
                </a:cubicBezTo>
                <a:cubicBezTo>
                  <a:pt x="86319" y="7581"/>
                  <a:pt x="53535" y="35049"/>
                  <a:pt x="42902" y="50112"/>
                </a:cubicBezTo>
                <a:cubicBezTo>
                  <a:pt x="32269" y="65175"/>
                  <a:pt x="-4058" y="113907"/>
                  <a:pt x="372" y="1085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7" name="フリーフォーム 1286">
            <a:extLst>
              <a:ext uri="{FF2B5EF4-FFF2-40B4-BE49-F238E27FC236}">
                <a16:creationId xmlns:a16="http://schemas.microsoft.com/office/drawing/2014/main" id="{6DBF6F8A-5B66-413E-EEE2-7C206A6D7DDD}"/>
              </a:ext>
            </a:extLst>
          </p:cNvPr>
          <p:cNvSpPr/>
          <p:nvPr/>
        </p:nvSpPr>
        <p:spPr>
          <a:xfrm>
            <a:off x="5220586" y="5028989"/>
            <a:ext cx="46905" cy="257468"/>
          </a:xfrm>
          <a:custGeom>
            <a:avLst/>
            <a:gdLst>
              <a:gd name="connsiteX0" fmla="*/ 0 w 46905"/>
              <a:gd name="connsiteY0" fmla="*/ 211 h 257468"/>
              <a:gd name="connsiteX1" fmla="*/ 42530 w 46905"/>
              <a:gd name="connsiteY1" fmla="*/ 244760 h 257468"/>
              <a:gd name="connsiteX2" fmla="*/ 42530 w 46905"/>
              <a:gd name="connsiteY2" fmla="*/ 202230 h 257468"/>
              <a:gd name="connsiteX3" fmla="*/ 0 w 46905"/>
              <a:gd name="connsiteY3" fmla="*/ 211 h 2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05" h="257468">
                <a:moveTo>
                  <a:pt x="0" y="211"/>
                </a:moveTo>
                <a:cubicBezTo>
                  <a:pt x="0" y="7299"/>
                  <a:pt x="35442" y="211090"/>
                  <a:pt x="42530" y="244760"/>
                </a:cubicBezTo>
                <a:cubicBezTo>
                  <a:pt x="49618" y="278430"/>
                  <a:pt x="46960" y="238558"/>
                  <a:pt x="42530" y="202230"/>
                </a:cubicBezTo>
                <a:cubicBezTo>
                  <a:pt x="38100" y="165902"/>
                  <a:pt x="0" y="-6877"/>
                  <a:pt x="0" y="2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8" name="フリーフォーム 1287">
            <a:extLst>
              <a:ext uri="{FF2B5EF4-FFF2-40B4-BE49-F238E27FC236}">
                <a16:creationId xmlns:a16="http://schemas.microsoft.com/office/drawing/2014/main" id="{248C2ADC-E57E-3B02-4010-1F477A528831}"/>
              </a:ext>
            </a:extLst>
          </p:cNvPr>
          <p:cNvSpPr/>
          <p:nvPr/>
        </p:nvSpPr>
        <p:spPr>
          <a:xfrm>
            <a:off x="5350856" y="6017870"/>
            <a:ext cx="206521" cy="150162"/>
          </a:xfrm>
          <a:custGeom>
            <a:avLst/>
            <a:gdLst>
              <a:gd name="connsiteX0" fmla="*/ 162125 w 206521"/>
              <a:gd name="connsiteY0" fmla="*/ 158 h 150162"/>
              <a:gd name="connsiteX1" fmla="*/ 194023 w 206521"/>
              <a:gd name="connsiteY1" fmla="*/ 74586 h 150162"/>
              <a:gd name="connsiteX2" fmla="*/ 93014 w 206521"/>
              <a:gd name="connsiteY2" fmla="*/ 127749 h 150162"/>
              <a:gd name="connsiteX3" fmla="*/ 2637 w 206521"/>
              <a:gd name="connsiteY3" fmla="*/ 149014 h 150162"/>
              <a:gd name="connsiteX4" fmla="*/ 199339 w 206521"/>
              <a:gd name="connsiteY4" fmla="*/ 95851 h 150162"/>
              <a:gd name="connsiteX5" fmla="*/ 162125 w 206521"/>
              <a:gd name="connsiteY5" fmla="*/ 158 h 15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521" h="150162">
                <a:moveTo>
                  <a:pt x="162125" y="158"/>
                </a:moveTo>
                <a:cubicBezTo>
                  <a:pt x="161239" y="-3386"/>
                  <a:pt x="205541" y="53321"/>
                  <a:pt x="194023" y="74586"/>
                </a:cubicBezTo>
                <a:cubicBezTo>
                  <a:pt x="182505" y="95851"/>
                  <a:pt x="124912" y="115344"/>
                  <a:pt x="93014" y="127749"/>
                </a:cubicBezTo>
                <a:cubicBezTo>
                  <a:pt x="61116" y="140154"/>
                  <a:pt x="-15084" y="154330"/>
                  <a:pt x="2637" y="149014"/>
                </a:cubicBezTo>
                <a:cubicBezTo>
                  <a:pt x="20358" y="143698"/>
                  <a:pt x="170986" y="118888"/>
                  <a:pt x="199339" y="95851"/>
                </a:cubicBezTo>
                <a:cubicBezTo>
                  <a:pt x="227692" y="72814"/>
                  <a:pt x="163011" y="3702"/>
                  <a:pt x="162125" y="1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0" name="フリーフォーム 1179">
            <a:extLst>
              <a:ext uri="{FF2B5EF4-FFF2-40B4-BE49-F238E27FC236}">
                <a16:creationId xmlns:a16="http://schemas.microsoft.com/office/drawing/2014/main" id="{6783D969-6F4D-B949-2BC8-1940E0695A00}"/>
              </a:ext>
            </a:extLst>
          </p:cNvPr>
          <p:cNvSpPr/>
          <p:nvPr/>
        </p:nvSpPr>
        <p:spPr>
          <a:xfrm>
            <a:off x="3071339" y="2078293"/>
            <a:ext cx="2031674" cy="572556"/>
          </a:xfrm>
          <a:custGeom>
            <a:avLst/>
            <a:gdLst>
              <a:gd name="connsiteX0" fmla="*/ 474 w 2031674"/>
              <a:gd name="connsiteY0" fmla="*/ 572038 h 572556"/>
              <a:gd name="connsiteX1" fmla="*/ 900586 w 2031674"/>
              <a:gd name="connsiteY1" fmla="*/ 129126 h 572556"/>
              <a:gd name="connsiteX2" fmla="*/ 1414936 w 2031674"/>
              <a:gd name="connsiteY2" fmla="*/ 79120 h 572556"/>
              <a:gd name="connsiteX3" fmla="*/ 1372074 w 2031674"/>
              <a:gd name="connsiteY3" fmla="*/ 14826 h 572556"/>
              <a:gd name="connsiteX4" fmla="*/ 2029299 w 2031674"/>
              <a:gd name="connsiteY4" fmla="*/ 86263 h 572556"/>
              <a:gd name="connsiteX5" fmla="*/ 1579242 w 2031674"/>
              <a:gd name="connsiteY5" fmla="*/ 14826 h 572556"/>
              <a:gd name="connsiteX6" fmla="*/ 1229199 w 2031674"/>
              <a:gd name="connsiteY6" fmla="*/ 36257 h 572556"/>
              <a:gd name="connsiteX7" fmla="*/ 514824 w 2031674"/>
              <a:gd name="connsiteY7" fmla="*/ 372013 h 572556"/>
              <a:gd name="connsiteX8" fmla="*/ 771999 w 2031674"/>
              <a:gd name="connsiteY8" fmla="*/ 221995 h 572556"/>
              <a:gd name="connsiteX9" fmla="*/ 474 w 2031674"/>
              <a:gd name="connsiteY9" fmla="*/ 572038 h 57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1674" h="572556">
                <a:moveTo>
                  <a:pt x="474" y="572038"/>
                </a:moveTo>
                <a:cubicBezTo>
                  <a:pt x="21905" y="556560"/>
                  <a:pt x="664842" y="211279"/>
                  <a:pt x="900586" y="129126"/>
                </a:cubicBezTo>
                <a:cubicBezTo>
                  <a:pt x="1136330" y="46973"/>
                  <a:pt x="1336355" y="98170"/>
                  <a:pt x="1414936" y="79120"/>
                </a:cubicBezTo>
                <a:cubicBezTo>
                  <a:pt x="1493517" y="60070"/>
                  <a:pt x="1269680" y="13636"/>
                  <a:pt x="1372074" y="14826"/>
                </a:cubicBezTo>
                <a:cubicBezTo>
                  <a:pt x="1474468" y="16016"/>
                  <a:pt x="1994771" y="86263"/>
                  <a:pt x="2029299" y="86263"/>
                </a:cubicBezTo>
                <a:cubicBezTo>
                  <a:pt x="2063827" y="86263"/>
                  <a:pt x="1712592" y="23160"/>
                  <a:pt x="1579242" y="14826"/>
                </a:cubicBezTo>
                <a:cubicBezTo>
                  <a:pt x="1445892" y="6492"/>
                  <a:pt x="1406602" y="-23274"/>
                  <a:pt x="1229199" y="36257"/>
                </a:cubicBezTo>
                <a:cubicBezTo>
                  <a:pt x="1051796" y="95788"/>
                  <a:pt x="591024" y="341057"/>
                  <a:pt x="514824" y="372013"/>
                </a:cubicBezTo>
                <a:cubicBezTo>
                  <a:pt x="438624" y="402969"/>
                  <a:pt x="852962" y="192229"/>
                  <a:pt x="771999" y="221995"/>
                </a:cubicBezTo>
                <a:cubicBezTo>
                  <a:pt x="691037" y="251761"/>
                  <a:pt x="-20957" y="587516"/>
                  <a:pt x="474" y="5720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3" name="フリーフォーム 1182">
            <a:extLst>
              <a:ext uri="{FF2B5EF4-FFF2-40B4-BE49-F238E27FC236}">
                <a16:creationId xmlns:a16="http://schemas.microsoft.com/office/drawing/2014/main" id="{4C102AD7-E753-138C-E6E4-F8DDB2BD2E9F}"/>
              </a:ext>
            </a:extLst>
          </p:cNvPr>
          <p:cNvSpPr/>
          <p:nvPr/>
        </p:nvSpPr>
        <p:spPr>
          <a:xfrm>
            <a:off x="4828647" y="2003680"/>
            <a:ext cx="1187532" cy="203860"/>
          </a:xfrm>
          <a:custGeom>
            <a:avLst/>
            <a:gdLst>
              <a:gd name="connsiteX0" fmla="*/ 7672 w 1187532"/>
              <a:gd name="connsiteY0" fmla="*/ 203739 h 203860"/>
              <a:gd name="connsiteX1" fmla="*/ 622034 w 1187532"/>
              <a:gd name="connsiteY1" fmla="*/ 10858 h 203860"/>
              <a:gd name="connsiteX2" fmla="*/ 1186391 w 1187532"/>
              <a:gd name="connsiteY2" fmla="*/ 25145 h 203860"/>
              <a:gd name="connsiteX3" fmla="*/ 779197 w 1187532"/>
              <a:gd name="connsiteY3" fmla="*/ 32289 h 203860"/>
              <a:gd name="connsiteX4" fmla="*/ 307709 w 1187532"/>
              <a:gd name="connsiteY4" fmla="*/ 39433 h 203860"/>
              <a:gd name="connsiteX5" fmla="*/ 7672 w 1187532"/>
              <a:gd name="connsiteY5" fmla="*/ 203739 h 2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7532" h="203860">
                <a:moveTo>
                  <a:pt x="7672" y="203739"/>
                </a:moveTo>
                <a:cubicBezTo>
                  <a:pt x="60059" y="198977"/>
                  <a:pt x="425581" y="40624"/>
                  <a:pt x="622034" y="10858"/>
                </a:cubicBezTo>
                <a:cubicBezTo>
                  <a:pt x="818487" y="-18908"/>
                  <a:pt x="1160197" y="21573"/>
                  <a:pt x="1186391" y="25145"/>
                </a:cubicBezTo>
                <a:cubicBezTo>
                  <a:pt x="1212585" y="28717"/>
                  <a:pt x="779197" y="32289"/>
                  <a:pt x="779197" y="32289"/>
                </a:cubicBezTo>
                <a:cubicBezTo>
                  <a:pt x="632750" y="34670"/>
                  <a:pt x="431534" y="7286"/>
                  <a:pt x="307709" y="39433"/>
                </a:cubicBezTo>
                <a:cubicBezTo>
                  <a:pt x="183884" y="71580"/>
                  <a:pt x="-44715" y="208501"/>
                  <a:pt x="7672" y="2037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8" name="フリーフォーム 1197">
            <a:extLst>
              <a:ext uri="{FF2B5EF4-FFF2-40B4-BE49-F238E27FC236}">
                <a16:creationId xmlns:a16="http://schemas.microsoft.com/office/drawing/2014/main" id="{349B8B82-FECF-86BB-E682-340CB160ADC1}"/>
              </a:ext>
            </a:extLst>
          </p:cNvPr>
          <p:cNvSpPr/>
          <p:nvPr/>
        </p:nvSpPr>
        <p:spPr>
          <a:xfrm>
            <a:off x="5722911" y="6646375"/>
            <a:ext cx="577805" cy="650656"/>
          </a:xfrm>
          <a:custGeom>
            <a:avLst/>
            <a:gdLst>
              <a:gd name="connsiteX0" fmla="*/ 577805 w 577805"/>
              <a:gd name="connsiteY0" fmla="*/ 85 h 650656"/>
              <a:gd name="connsiteX1" fmla="*/ 532313 w 577805"/>
              <a:gd name="connsiteY1" fmla="*/ 236646 h 650656"/>
              <a:gd name="connsiteX2" fmla="*/ 404934 w 577805"/>
              <a:gd name="connsiteY2" fmla="*/ 377673 h 650656"/>
              <a:gd name="connsiteX3" fmla="*/ 423131 w 577805"/>
              <a:gd name="connsiteY3" fmla="*/ 336729 h 650656"/>
              <a:gd name="connsiteX4" fmla="*/ 50 w 577805"/>
              <a:gd name="connsiteY4" fmla="*/ 650628 h 650656"/>
              <a:gd name="connsiteX5" fmla="*/ 395835 w 577805"/>
              <a:gd name="connsiteY5" fmla="*/ 354926 h 650656"/>
              <a:gd name="connsiteX6" fmla="*/ 568707 w 577805"/>
              <a:gd name="connsiteY6" fmla="*/ 282138 h 650656"/>
              <a:gd name="connsiteX7" fmla="*/ 532313 w 577805"/>
              <a:gd name="connsiteY7" fmla="*/ 263941 h 650656"/>
              <a:gd name="connsiteX8" fmla="*/ 577805 w 577805"/>
              <a:gd name="connsiteY8" fmla="*/ 85 h 65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805" h="650656">
                <a:moveTo>
                  <a:pt x="577805" y="85"/>
                </a:moveTo>
                <a:cubicBezTo>
                  <a:pt x="577805" y="-4464"/>
                  <a:pt x="561125" y="173715"/>
                  <a:pt x="532313" y="236646"/>
                </a:cubicBezTo>
                <a:cubicBezTo>
                  <a:pt x="503501" y="299577"/>
                  <a:pt x="423131" y="360993"/>
                  <a:pt x="404934" y="377673"/>
                </a:cubicBezTo>
                <a:cubicBezTo>
                  <a:pt x="386737" y="394353"/>
                  <a:pt x="490612" y="291237"/>
                  <a:pt x="423131" y="336729"/>
                </a:cubicBezTo>
                <a:cubicBezTo>
                  <a:pt x="355650" y="382221"/>
                  <a:pt x="4599" y="647595"/>
                  <a:pt x="50" y="650628"/>
                </a:cubicBezTo>
                <a:cubicBezTo>
                  <a:pt x="-4499" y="653661"/>
                  <a:pt x="301059" y="416341"/>
                  <a:pt x="395835" y="354926"/>
                </a:cubicBezTo>
                <a:cubicBezTo>
                  <a:pt x="490611" y="293511"/>
                  <a:pt x="545961" y="297302"/>
                  <a:pt x="568707" y="282138"/>
                </a:cubicBezTo>
                <a:cubicBezTo>
                  <a:pt x="591453" y="266974"/>
                  <a:pt x="531555" y="307917"/>
                  <a:pt x="532313" y="263941"/>
                </a:cubicBezTo>
                <a:cubicBezTo>
                  <a:pt x="533071" y="219965"/>
                  <a:pt x="577805" y="4634"/>
                  <a:pt x="577805" y="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9" name="フリーフォーム 1208">
            <a:extLst>
              <a:ext uri="{FF2B5EF4-FFF2-40B4-BE49-F238E27FC236}">
                <a16:creationId xmlns:a16="http://schemas.microsoft.com/office/drawing/2014/main" id="{3A62D9B9-EE85-3128-0D0A-B724AA172FCA}"/>
              </a:ext>
            </a:extLst>
          </p:cNvPr>
          <p:cNvSpPr/>
          <p:nvPr/>
        </p:nvSpPr>
        <p:spPr>
          <a:xfrm>
            <a:off x="6094335" y="6031747"/>
            <a:ext cx="206832" cy="224077"/>
          </a:xfrm>
          <a:custGeom>
            <a:avLst/>
            <a:gdLst>
              <a:gd name="connsiteX0" fmla="*/ 206381 w 206832"/>
              <a:gd name="connsiteY0" fmla="*/ 563 h 224077"/>
              <a:gd name="connsiteX1" fmla="*/ 6214 w 206832"/>
              <a:gd name="connsiteY1" fmla="*/ 218928 h 224077"/>
              <a:gd name="connsiteX2" fmla="*/ 51707 w 206832"/>
              <a:gd name="connsiteY2" fmla="*/ 155238 h 224077"/>
              <a:gd name="connsiteX3" fmla="*/ 60805 w 206832"/>
              <a:gd name="connsiteY3" fmla="*/ 155238 h 224077"/>
              <a:gd name="connsiteX4" fmla="*/ 206381 w 206832"/>
              <a:gd name="connsiteY4" fmla="*/ 563 h 2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32" h="224077">
                <a:moveTo>
                  <a:pt x="206381" y="563"/>
                </a:moveTo>
                <a:cubicBezTo>
                  <a:pt x="197283" y="11178"/>
                  <a:pt x="31993" y="193149"/>
                  <a:pt x="6214" y="218928"/>
                </a:cubicBezTo>
                <a:cubicBezTo>
                  <a:pt x="-19565" y="244707"/>
                  <a:pt x="42609" y="165853"/>
                  <a:pt x="51707" y="155238"/>
                </a:cubicBezTo>
                <a:cubicBezTo>
                  <a:pt x="60805" y="144623"/>
                  <a:pt x="37300" y="177984"/>
                  <a:pt x="60805" y="155238"/>
                </a:cubicBezTo>
                <a:cubicBezTo>
                  <a:pt x="84309" y="132492"/>
                  <a:pt x="215479" y="-10052"/>
                  <a:pt x="206381" y="5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9" name="フリーフォーム 1268">
            <a:extLst>
              <a:ext uri="{FF2B5EF4-FFF2-40B4-BE49-F238E27FC236}">
                <a16:creationId xmlns:a16="http://schemas.microsoft.com/office/drawing/2014/main" id="{18BDBB66-28ED-78C3-33E1-8FEBD3FA33F3}"/>
              </a:ext>
            </a:extLst>
          </p:cNvPr>
          <p:cNvSpPr/>
          <p:nvPr/>
        </p:nvSpPr>
        <p:spPr>
          <a:xfrm>
            <a:off x="6072658" y="6921341"/>
            <a:ext cx="424931" cy="452300"/>
          </a:xfrm>
          <a:custGeom>
            <a:avLst/>
            <a:gdLst>
              <a:gd name="connsiteX0" fmla="*/ 423676 w 424931"/>
              <a:gd name="connsiteY0" fmla="*/ 2623 h 452300"/>
              <a:gd name="connsiteX1" fmla="*/ 5145 w 424931"/>
              <a:gd name="connsiteY1" fmla="*/ 448450 h 452300"/>
              <a:gd name="connsiteX2" fmla="*/ 187115 w 424931"/>
              <a:gd name="connsiteY2" fmla="*/ 220987 h 452300"/>
              <a:gd name="connsiteX3" fmla="*/ 137073 w 424931"/>
              <a:gd name="connsiteY3" fmla="*/ 261931 h 452300"/>
              <a:gd name="connsiteX4" fmla="*/ 423676 w 424931"/>
              <a:gd name="connsiteY4" fmla="*/ 2623 h 45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931" h="452300">
                <a:moveTo>
                  <a:pt x="423676" y="2623"/>
                </a:moveTo>
                <a:cubicBezTo>
                  <a:pt x="401688" y="33709"/>
                  <a:pt x="44572" y="412056"/>
                  <a:pt x="5145" y="448450"/>
                </a:cubicBezTo>
                <a:cubicBezTo>
                  <a:pt x="-34282" y="484844"/>
                  <a:pt x="165127" y="252073"/>
                  <a:pt x="187115" y="220987"/>
                </a:cubicBezTo>
                <a:cubicBezTo>
                  <a:pt x="209103" y="189901"/>
                  <a:pt x="102195" y="297567"/>
                  <a:pt x="137073" y="261931"/>
                </a:cubicBezTo>
                <a:cubicBezTo>
                  <a:pt x="171951" y="226295"/>
                  <a:pt x="445664" y="-28463"/>
                  <a:pt x="423676" y="26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9" name="フリーフォーム 1288">
            <a:extLst>
              <a:ext uri="{FF2B5EF4-FFF2-40B4-BE49-F238E27FC236}">
                <a16:creationId xmlns:a16="http://schemas.microsoft.com/office/drawing/2014/main" id="{6A1713D7-601A-4C06-D1B5-01CFD85A53FA}"/>
              </a:ext>
            </a:extLst>
          </p:cNvPr>
          <p:cNvSpPr/>
          <p:nvPr/>
        </p:nvSpPr>
        <p:spPr>
          <a:xfrm>
            <a:off x="6127480" y="7041503"/>
            <a:ext cx="332901" cy="368549"/>
          </a:xfrm>
          <a:custGeom>
            <a:avLst/>
            <a:gdLst>
              <a:gd name="connsiteX0" fmla="*/ 332460 w 332901"/>
              <a:gd name="connsiteY0" fmla="*/ 742 h 368549"/>
              <a:gd name="connsiteX1" fmla="*/ 14013 w 332901"/>
              <a:gd name="connsiteY1" fmla="*/ 355584 h 368549"/>
              <a:gd name="connsiteX2" fmla="*/ 82251 w 332901"/>
              <a:gd name="connsiteY2" fmla="*/ 264598 h 368549"/>
              <a:gd name="connsiteX3" fmla="*/ 332460 w 332901"/>
              <a:gd name="connsiteY3" fmla="*/ 742 h 36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901" h="368549">
                <a:moveTo>
                  <a:pt x="332460" y="742"/>
                </a:moveTo>
                <a:cubicBezTo>
                  <a:pt x="321087" y="15906"/>
                  <a:pt x="55714" y="311608"/>
                  <a:pt x="14013" y="355584"/>
                </a:cubicBezTo>
                <a:cubicBezTo>
                  <a:pt x="-27689" y="399560"/>
                  <a:pt x="32209" y="322222"/>
                  <a:pt x="82251" y="264598"/>
                </a:cubicBezTo>
                <a:cubicBezTo>
                  <a:pt x="132293" y="206974"/>
                  <a:pt x="343833" y="-14422"/>
                  <a:pt x="332460" y="7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0" name="フリーフォーム 1289">
            <a:extLst>
              <a:ext uri="{FF2B5EF4-FFF2-40B4-BE49-F238E27FC236}">
                <a16:creationId xmlns:a16="http://schemas.microsoft.com/office/drawing/2014/main" id="{F3A98BC8-67F4-ED36-AA87-DB0DB0514EC8}"/>
              </a:ext>
            </a:extLst>
          </p:cNvPr>
          <p:cNvSpPr/>
          <p:nvPr/>
        </p:nvSpPr>
        <p:spPr>
          <a:xfrm>
            <a:off x="6514023" y="4852364"/>
            <a:ext cx="124580" cy="1808122"/>
          </a:xfrm>
          <a:custGeom>
            <a:avLst/>
            <a:gdLst>
              <a:gd name="connsiteX0" fmla="*/ 508 w 124580"/>
              <a:gd name="connsiteY0" fmla="*/ 1690 h 1808122"/>
              <a:gd name="connsiteX1" fmla="*/ 91493 w 124580"/>
              <a:gd name="connsiteY1" fmla="*/ 624937 h 1808122"/>
              <a:gd name="connsiteX2" fmla="*/ 114240 w 124580"/>
              <a:gd name="connsiteY2" fmla="*/ 947935 h 1808122"/>
              <a:gd name="connsiteX3" fmla="*/ 118789 w 124580"/>
              <a:gd name="connsiteY3" fmla="*/ 870597 h 1808122"/>
              <a:gd name="connsiteX4" fmla="*/ 100592 w 124580"/>
              <a:gd name="connsiteY4" fmla="*/ 1807743 h 1808122"/>
              <a:gd name="connsiteX5" fmla="*/ 123338 w 124580"/>
              <a:gd name="connsiteY5" fmla="*/ 747767 h 1808122"/>
              <a:gd name="connsiteX6" fmla="*/ 55099 w 124580"/>
              <a:gd name="connsiteY6" fmla="*/ 383827 h 1808122"/>
              <a:gd name="connsiteX7" fmla="*/ 55099 w 124580"/>
              <a:gd name="connsiteY7" fmla="*/ 438418 h 1808122"/>
              <a:gd name="connsiteX8" fmla="*/ 508 w 124580"/>
              <a:gd name="connsiteY8" fmla="*/ 1690 h 180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580" h="1808122">
                <a:moveTo>
                  <a:pt x="508" y="1690"/>
                </a:moveTo>
                <a:cubicBezTo>
                  <a:pt x="6574" y="32777"/>
                  <a:pt x="72538" y="467230"/>
                  <a:pt x="91493" y="624937"/>
                </a:cubicBezTo>
                <a:cubicBezTo>
                  <a:pt x="110448" y="782644"/>
                  <a:pt x="109691" y="906992"/>
                  <a:pt x="114240" y="947935"/>
                </a:cubicBezTo>
                <a:cubicBezTo>
                  <a:pt x="118789" y="988878"/>
                  <a:pt x="121064" y="727296"/>
                  <a:pt x="118789" y="870597"/>
                </a:cubicBezTo>
                <a:cubicBezTo>
                  <a:pt x="116514" y="1013898"/>
                  <a:pt x="99834" y="1828215"/>
                  <a:pt x="100592" y="1807743"/>
                </a:cubicBezTo>
                <a:cubicBezTo>
                  <a:pt x="101350" y="1787271"/>
                  <a:pt x="130920" y="985086"/>
                  <a:pt x="123338" y="747767"/>
                </a:cubicBezTo>
                <a:cubicBezTo>
                  <a:pt x="115756" y="510448"/>
                  <a:pt x="66472" y="435385"/>
                  <a:pt x="55099" y="383827"/>
                </a:cubicBezTo>
                <a:cubicBezTo>
                  <a:pt x="43726" y="332269"/>
                  <a:pt x="65714" y="499075"/>
                  <a:pt x="55099" y="438418"/>
                </a:cubicBezTo>
                <a:cubicBezTo>
                  <a:pt x="44484" y="377761"/>
                  <a:pt x="-5558" y="-29397"/>
                  <a:pt x="508" y="16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1" name="フリーフォーム 1290">
            <a:extLst>
              <a:ext uri="{FF2B5EF4-FFF2-40B4-BE49-F238E27FC236}">
                <a16:creationId xmlns:a16="http://schemas.microsoft.com/office/drawing/2014/main" id="{65A01B04-5A7B-C326-3838-CDE6EC260D8C}"/>
              </a:ext>
            </a:extLst>
          </p:cNvPr>
          <p:cNvSpPr/>
          <p:nvPr/>
        </p:nvSpPr>
        <p:spPr>
          <a:xfrm>
            <a:off x="3893171" y="3488700"/>
            <a:ext cx="175911" cy="447140"/>
          </a:xfrm>
          <a:custGeom>
            <a:avLst/>
            <a:gdLst>
              <a:gd name="connsiteX0" fmla="*/ 175909 w 175911"/>
              <a:gd name="connsiteY0" fmla="*/ 88 h 447140"/>
              <a:gd name="connsiteX1" fmla="*/ 31715 w 175911"/>
              <a:gd name="connsiteY1" fmla="*/ 330678 h 447140"/>
              <a:gd name="connsiteX2" fmla="*/ 63 w 175911"/>
              <a:gd name="connsiteY2" fmla="*/ 446737 h 447140"/>
              <a:gd name="connsiteX3" fmla="*/ 35232 w 175911"/>
              <a:gd name="connsiteY3" fmla="*/ 299026 h 447140"/>
              <a:gd name="connsiteX4" fmla="*/ 175909 w 175911"/>
              <a:gd name="connsiteY4" fmla="*/ 88 h 44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11" h="447140">
                <a:moveTo>
                  <a:pt x="175909" y="88"/>
                </a:moveTo>
                <a:cubicBezTo>
                  <a:pt x="175323" y="5363"/>
                  <a:pt x="61023" y="256237"/>
                  <a:pt x="31715" y="330678"/>
                </a:cubicBezTo>
                <a:cubicBezTo>
                  <a:pt x="2407" y="405119"/>
                  <a:pt x="-523" y="452012"/>
                  <a:pt x="63" y="446737"/>
                </a:cubicBezTo>
                <a:cubicBezTo>
                  <a:pt x="649" y="441462"/>
                  <a:pt x="5924" y="371709"/>
                  <a:pt x="35232" y="299026"/>
                </a:cubicBezTo>
                <a:cubicBezTo>
                  <a:pt x="64540" y="226343"/>
                  <a:pt x="176495" y="-5187"/>
                  <a:pt x="175909" y="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2" name="フリーフォーム 1291">
            <a:extLst>
              <a:ext uri="{FF2B5EF4-FFF2-40B4-BE49-F238E27FC236}">
                <a16:creationId xmlns:a16="http://schemas.microsoft.com/office/drawing/2014/main" id="{1C8F9961-1143-E8FE-9FCA-9AB6E5FEC18E}"/>
              </a:ext>
            </a:extLst>
          </p:cNvPr>
          <p:cNvSpPr/>
          <p:nvPr/>
        </p:nvSpPr>
        <p:spPr>
          <a:xfrm>
            <a:off x="5091781" y="3154457"/>
            <a:ext cx="551550" cy="210733"/>
          </a:xfrm>
          <a:custGeom>
            <a:avLst/>
            <a:gdLst>
              <a:gd name="connsiteX0" fmla="*/ 724 w 551550"/>
              <a:gd name="connsiteY0" fmla="*/ 223 h 210733"/>
              <a:gd name="connsiteX1" fmla="*/ 528262 w 551550"/>
              <a:gd name="connsiteY1" fmla="*/ 200688 h 210733"/>
              <a:gd name="connsiteX2" fmla="*/ 415721 w 551550"/>
              <a:gd name="connsiteY2" fmla="*/ 162001 h 210733"/>
              <a:gd name="connsiteX3" fmla="*/ 724 w 551550"/>
              <a:gd name="connsiteY3" fmla="*/ 223 h 21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50" h="210733">
                <a:moveTo>
                  <a:pt x="724" y="223"/>
                </a:moveTo>
                <a:cubicBezTo>
                  <a:pt x="19481" y="6671"/>
                  <a:pt x="459096" y="173725"/>
                  <a:pt x="528262" y="200688"/>
                </a:cubicBezTo>
                <a:cubicBezTo>
                  <a:pt x="597428" y="227651"/>
                  <a:pt x="498369" y="195412"/>
                  <a:pt x="415721" y="162001"/>
                </a:cubicBezTo>
                <a:cubicBezTo>
                  <a:pt x="333073" y="128590"/>
                  <a:pt x="-18033" y="-6225"/>
                  <a:pt x="724" y="2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3" name="フリーフォーム 1292">
            <a:extLst>
              <a:ext uri="{FF2B5EF4-FFF2-40B4-BE49-F238E27FC236}">
                <a16:creationId xmlns:a16="http://schemas.microsoft.com/office/drawing/2014/main" id="{37195787-D399-4051-ED6C-C86A8E9B759E}"/>
              </a:ext>
            </a:extLst>
          </p:cNvPr>
          <p:cNvSpPr/>
          <p:nvPr/>
        </p:nvSpPr>
        <p:spPr>
          <a:xfrm>
            <a:off x="5322381" y="3874736"/>
            <a:ext cx="343594" cy="128000"/>
          </a:xfrm>
          <a:custGeom>
            <a:avLst/>
            <a:gdLst>
              <a:gd name="connsiteX0" fmla="*/ 2241 w 343594"/>
              <a:gd name="connsiteY0" fmla="*/ 913 h 128000"/>
              <a:gd name="connsiteX1" fmla="*/ 329314 w 343594"/>
              <a:gd name="connsiteY1" fmla="*/ 124006 h 128000"/>
              <a:gd name="connsiteX2" fmla="*/ 276561 w 343594"/>
              <a:gd name="connsiteY2" fmla="*/ 95870 h 128000"/>
              <a:gd name="connsiteX3" fmla="*/ 199188 w 343594"/>
              <a:gd name="connsiteY3" fmla="*/ 74769 h 128000"/>
              <a:gd name="connsiteX4" fmla="*/ 185121 w 343594"/>
              <a:gd name="connsiteY4" fmla="*/ 67735 h 128000"/>
              <a:gd name="connsiteX5" fmla="*/ 2241 w 343594"/>
              <a:gd name="connsiteY5" fmla="*/ 913 h 1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594" h="128000">
                <a:moveTo>
                  <a:pt x="2241" y="913"/>
                </a:moveTo>
                <a:cubicBezTo>
                  <a:pt x="26273" y="10292"/>
                  <a:pt x="283594" y="108180"/>
                  <a:pt x="329314" y="124006"/>
                </a:cubicBezTo>
                <a:cubicBezTo>
                  <a:pt x="375034" y="139832"/>
                  <a:pt x="298249" y="104076"/>
                  <a:pt x="276561" y="95870"/>
                </a:cubicBezTo>
                <a:cubicBezTo>
                  <a:pt x="254873" y="87664"/>
                  <a:pt x="214428" y="79458"/>
                  <a:pt x="199188" y="74769"/>
                </a:cubicBezTo>
                <a:cubicBezTo>
                  <a:pt x="183948" y="70080"/>
                  <a:pt x="215601" y="78286"/>
                  <a:pt x="185121" y="67735"/>
                </a:cubicBezTo>
                <a:cubicBezTo>
                  <a:pt x="154641" y="57184"/>
                  <a:pt x="-21791" y="-8466"/>
                  <a:pt x="2241" y="9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4" name="フリーフォーム 1293">
            <a:extLst>
              <a:ext uri="{FF2B5EF4-FFF2-40B4-BE49-F238E27FC236}">
                <a16:creationId xmlns:a16="http://schemas.microsoft.com/office/drawing/2014/main" id="{A088DFD1-7ABE-3C87-A635-345818AA3B7D}"/>
              </a:ext>
            </a:extLst>
          </p:cNvPr>
          <p:cNvSpPr/>
          <p:nvPr/>
        </p:nvSpPr>
        <p:spPr>
          <a:xfrm>
            <a:off x="4784758" y="3785291"/>
            <a:ext cx="80046" cy="433740"/>
          </a:xfrm>
          <a:custGeom>
            <a:avLst/>
            <a:gdLst>
              <a:gd name="connsiteX0" fmla="*/ 79147 w 80046"/>
              <a:gd name="connsiteY0" fmla="*/ 2435 h 433740"/>
              <a:gd name="connsiteX1" fmla="*/ 1774 w 80046"/>
              <a:gd name="connsiteY1" fmla="*/ 424466 h 433740"/>
              <a:gd name="connsiteX2" fmla="*/ 26393 w 80046"/>
              <a:gd name="connsiteY2" fmla="*/ 290823 h 433740"/>
              <a:gd name="connsiteX3" fmla="*/ 43977 w 80046"/>
              <a:gd name="connsiteY3" fmla="*/ 252137 h 433740"/>
              <a:gd name="connsiteX4" fmla="*/ 79147 w 80046"/>
              <a:gd name="connsiteY4" fmla="*/ 2435 h 43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6" h="433740">
                <a:moveTo>
                  <a:pt x="79147" y="2435"/>
                </a:moveTo>
                <a:cubicBezTo>
                  <a:pt x="72113" y="31156"/>
                  <a:pt x="10566" y="376401"/>
                  <a:pt x="1774" y="424466"/>
                </a:cubicBezTo>
                <a:cubicBezTo>
                  <a:pt x="-7018" y="472531"/>
                  <a:pt x="19359" y="319544"/>
                  <a:pt x="26393" y="290823"/>
                </a:cubicBezTo>
                <a:cubicBezTo>
                  <a:pt x="33427" y="262102"/>
                  <a:pt x="38116" y="296685"/>
                  <a:pt x="43977" y="252137"/>
                </a:cubicBezTo>
                <a:cubicBezTo>
                  <a:pt x="49838" y="207589"/>
                  <a:pt x="86181" y="-26286"/>
                  <a:pt x="79147" y="24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5" name="フリーフォーム 1294">
            <a:extLst>
              <a:ext uri="{FF2B5EF4-FFF2-40B4-BE49-F238E27FC236}">
                <a16:creationId xmlns:a16="http://schemas.microsoft.com/office/drawing/2014/main" id="{64C3A37E-124C-0AF4-0F3A-FB2EE8C12DF1}"/>
              </a:ext>
            </a:extLst>
          </p:cNvPr>
          <p:cNvSpPr/>
          <p:nvPr/>
        </p:nvSpPr>
        <p:spPr>
          <a:xfrm>
            <a:off x="3835400" y="4702722"/>
            <a:ext cx="289046" cy="77558"/>
          </a:xfrm>
          <a:custGeom>
            <a:avLst/>
            <a:gdLst>
              <a:gd name="connsiteX0" fmla="*/ 0 w 289046"/>
              <a:gd name="connsiteY0" fmla="*/ 77558 h 77558"/>
              <a:gd name="connsiteX1" fmla="*/ 284480 w 289046"/>
              <a:gd name="connsiteY1" fmla="*/ 1358 h 77558"/>
              <a:gd name="connsiteX2" fmla="*/ 182880 w 289046"/>
              <a:gd name="connsiteY2" fmla="*/ 26758 h 77558"/>
              <a:gd name="connsiteX3" fmla="*/ 0 w 289046"/>
              <a:gd name="connsiteY3" fmla="*/ 77558 h 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046" h="77558">
                <a:moveTo>
                  <a:pt x="0" y="77558"/>
                </a:moveTo>
                <a:lnTo>
                  <a:pt x="284480" y="1358"/>
                </a:lnTo>
                <a:cubicBezTo>
                  <a:pt x="314960" y="-7109"/>
                  <a:pt x="182880" y="26758"/>
                  <a:pt x="182880" y="26758"/>
                </a:cubicBezTo>
                <a:lnTo>
                  <a:pt x="0" y="775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6" name="フリーフォーム 1295">
            <a:extLst>
              <a:ext uri="{FF2B5EF4-FFF2-40B4-BE49-F238E27FC236}">
                <a16:creationId xmlns:a16="http://schemas.microsoft.com/office/drawing/2014/main" id="{823B5818-2089-5A10-0BC2-B77CD1FFAE07}"/>
              </a:ext>
            </a:extLst>
          </p:cNvPr>
          <p:cNvSpPr/>
          <p:nvPr/>
        </p:nvSpPr>
        <p:spPr>
          <a:xfrm>
            <a:off x="5902556" y="4470179"/>
            <a:ext cx="300692" cy="249614"/>
          </a:xfrm>
          <a:custGeom>
            <a:avLst/>
            <a:gdLst>
              <a:gd name="connsiteX0" fmla="*/ 404 w 300692"/>
              <a:gd name="connsiteY0" fmla="*/ 221 h 249614"/>
              <a:gd name="connsiteX1" fmla="*/ 203604 w 300692"/>
              <a:gd name="connsiteY1" fmla="*/ 91661 h 249614"/>
              <a:gd name="connsiteX2" fmla="*/ 300124 w 300692"/>
              <a:gd name="connsiteY2" fmla="*/ 249141 h 249614"/>
              <a:gd name="connsiteX3" fmla="*/ 244244 w 300692"/>
              <a:gd name="connsiteY3" fmla="*/ 137381 h 249614"/>
              <a:gd name="connsiteX4" fmla="*/ 259484 w 300692"/>
              <a:gd name="connsiteY4" fmla="*/ 51021 h 249614"/>
              <a:gd name="connsiteX5" fmla="*/ 234084 w 300692"/>
              <a:gd name="connsiteY5" fmla="*/ 91661 h 249614"/>
              <a:gd name="connsiteX6" fmla="*/ 152804 w 300692"/>
              <a:gd name="connsiteY6" fmla="*/ 66261 h 249614"/>
              <a:gd name="connsiteX7" fmla="*/ 404 w 300692"/>
              <a:gd name="connsiteY7" fmla="*/ 221 h 24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692" h="249614">
                <a:moveTo>
                  <a:pt x="404" y="221"/>
                </a:moveTo>
                <a:cubicBezTo>
                  <a:pt x="8871" y="4454"/>
                  <a:pt x="153651" y="50174"/>
                  <a:pt x="203604" y="91661"/>
                </a:cubicBezTo>
                <a:cubicBezTo>
                  <a:pt x="253557" y="133148"/>
                  <a:pt x="293351" y="241521"/>
                  <a:pt x="300124" y="249141"/>
                </a:cubicBezTo>
                <a:cubicBezTo>
                  <a:pt x="306897" y="256761"/>
                  <a:pt x="251017" y="170401"/>
                  <a:pt x="244244" y="137381"/>
                </a:cubicBezTo>
                <a:cubicBezTo>
                  <a:pt x="237471" y="104361"/>
                  <a:pt x="261177" y="58641"/>
                  <a:pt x="259484" y="51021"/>
                </a:cubicBezTo>
                <a:cubicBezTo>
                  <a:pt x="257791" y="43401"/>
                  <a:pt x="251864" y="89121"/>
                  <a:pt x="234084" y="91661"/>
                </a:cubicBezTo>
                <a:cubicBezTo>
                  <a:pt x="216304" y="94201"/>
                  <a:pt x="186671" y="78961"/>
                  <a:pt x="152804" y="66261"/>
                </a:cubicBezTo>
                <a:cubicBezTo>
                  <a:pt x="118937" y="53561"/>
                  <a:pt x="-8063" y="-4012"/>
                  <a:pt x="404" y="2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7" name="フリーフォーム 1296">
            <a:extLst>
              <a:ext uri="{FF2B5EF4-FFF2-40B4-BE49-F238E27FC236}">
                <a16:creationId xmlns:a16="http://schemas.microsoft.com/office/drawing/2014/main" id="{BFE1E4C8-72D2-52F0-6B65-3436F648F1BB}"/>
              </a:ext>
            </a:extLst>
          </p:cNvPr>
          <p:cNvSpPr/>
          <p:nvPr/>
        </p:nvSpPr>
        <p:spPr>
          <a:xfrm>
            <a:off x="5425385" y="5450822"/>
            <a:ext cx="111876" cy="193235"/>
          </a:xfrm>
          <a:custGeom>
            <a:avLst/>
            <a:gdLst>
              <a:gd name="connsiteX0" fmla="*/ 55 w 111876"/>
              <a:gd name="connsiteY0" fmla="*/ 18 h 193235"/>
              <a:gd name="connsiteX1" fmla="*/ 61015 w 111876"/>
              <a:gd name="connsiteY1" fmla="*/ 152418 h 193235"/>
              <a:gd name="connsiteX2" fmla="*/ 111815 w 111876"/>
              <a:gd name="connsiteY2" fmla="*/ 193058 h 193235"/>
              <a:gd name="connsiteX3" fmla="*/ 50855 w 111876"/>
              <a:gd name="connsiteY3" fmla="*/ 142258 h 193235"/>
              <a:gd name="connsiteX4" fmla="*/ 55 w 111876"/>
              <a:gd name="connsiteY4" fmla="*/ 18 h 19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76" h="193235">
                <a:moveTo>
                  <a:pt x="55" y="18"/>
                </a:moveTo>
                <a:cubicBezTo>
                  <a:pt x="1748" y="1711"/>
                  <a:pt x="42388" y="120245"/>
                  <a:pt x="61015" y="152418"/>
                </a:cubicBezTo>
                <a:cubicBezTo>
                  <a:pt x="79642" y="184591"/>
                  <a:pt x="113508" y="194751"/>
                  <a:pt x="111815" y="193058"/>
                </a:cubicBezTo>
                <a:cubicBezTo>
                  <a:pt x="110122" y="191365"/>
                  <a:pt x="66095" y="171045"/>
                  <a:pt x="50855" y="142258"/>
                </a:cubicBezTo>
                <a:cubicBezTo>
                  <a:pt x="35615" y="113471"/>
                  <a:pt x="-1638" y="-1675"/>
                  <a:pt x="55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8" name="フリーフォーム 1297">
            <a:extLst>
              <a:ext uri="{FF2B5EF4-FFF2-40B4-BE49-F238E27FC236}">
                <a16:creationId xmlns:a16="http://schemas.microsoft.com/office/drawing/2014/main" id="{0C4184D1-E66D-5F1A-F6F2-6C516C0CE021}"/>
              </a:ext>
            </a:extLst>
          </p:cNvPr>
          <p:cNvSpPr/>
          <p:nvPr/>
        </p:nvSpPr>
        <p:spPr>
          <a:xfrm>
            <a:off x="4282378" y="5608311"/>
            <a:ext cx="57087" cy="111798"/>
          </a:xfrm>
          <a:custGeom>
            <a:avLst/>
            <a:gdLst>
              <a:gd name="connsiteX0" fmla="*/ 62 w 57087"/>
              <a:gd name="connsiteY0" fmla="*/ 9 h 111798"/>
              <a:gd name="connsiteX1" fmla="*/ 40702 w 57087"/>
              <a:gd name="connsiteY1" fmla="*/ 76209 h 111798"/>
              <a:gd name="connsiteX2" fmla="*/ 55942 w 57087"/>
              <a:gd name="connsiteY2" fmla="*/ 111769 h 111798"/>
              <a:gd name="connsiteX3" fmla="*/ 50862 w 57087"/>
              <a:gd name="connsiteY3" fmla="*/ 81289 h 111798"/>
              <a:gd name="connsiteX4" fmla="*/ 62 w 57087"/>
              <a:gd name="connsiteY4" fmla="*/ 9 h 1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87" h="111798">
                <a:moveTo>
                  <a:pt x="62" y="9"/>
                </a:moveTo>
                <a:cubicBezTo>
                  <a:pt x="-1631" y="-838"/>
                  <a:pt x="31389" y="57582"/>
                  <a:pt x="40702" y="76209"/>
                </a:cubicBezTo>
                <a:cubicBezTo>
                  <a:pt x="50015" y="94836"/>
                  <a:pt x="55942" y="111769"/>
                  <a:pt x="55942" y="111769"/>
                </a:cubicBezTo>
                <a:cubicBezTo>
                  <a:pt x="57635" y="112616"/>
                  <a:pt x="58482" y="94836"/>
                  <a:pt x="50862" y="81289"/>
                </a:cubicBezTo>
                <a:cubicBezTo>
                  <a:pt x="43242" y="67742"/>
                  <a:pt x="1755" y="856"/>
                  <a:pt x="62" y="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9" name="フリーフォーム 1298">
            <a:extLst>
              <a:ext uri="{FF2B5EF4-FFF2-40B4-BE49-F238E27FC236}">
                <a16:creationId xmlns:a16="http://schemas.microsoft.com/office/drawing/2014/main" id="{4566163F-AAB4-012F-A164-0378CB5E7221}"/>
              </a:ext>
            </a:extLst>
          </p:cNvPr>
          <p:cNvSpPr/>
          <p:nvPr/>
        </p:nvSpPr>
        <p:spPr>
          <a:xfrm>
            <a:off x="6101619" y="5719925"/>
            <a:ext cx="60475" cy="305231"/>
          </a:xfrm>
          <a:custGeom>
            <a:avLst/>
            <a:gdLst>
              <a:gd name="connsiteX0" fmla="*/ 60421 w 60475"/>
              <a:gd name="connsiteY0" fmla="*/ 155 h 305231"/>
              <a:gd name="connsiteX1" fmla="*/ 4541 w 60475"/>
              <a:gd name="connsiteY1" fmla="*/ 193195 h 305231"/>
              <a:gd name="connsiteX2" fmla="*/ 4541 w 60475"/>
              <a:gd name="connsiteY2" fmla="*/ 304955 h 305231"/>
              <a:gd name="connsiteX3" fmla="*/ 14701 w 60475"/>
              <a:gd name="connsiteY3" fmla="*/ 162715 h 305231"/>
              <a:gd name="connsiteX4" fmla="*/ 60421 w 60475"/>
              <a:gd name="connsiteY4" fmla="*/ 155 h 30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75" h="305231">
                <a:moveTo>
                  <a:pt x="60421" y="155"/>
                </a:moveTo>
                <a:cubicBezTo>
                  <a:pt x="58728" y="5235"/>
                  <a:pt x="13854" y="142395"/>
                  <a:pt x="4541" y="193195"/>
                </a:cubicBezTo>
                <a:cubicBezTo>
                  <a:pt x="-4772" y="243995"/>
                  <a:pt x="2848" y="310035"/>
                  <a:pt x="4541" y="304955"/>
                </a:cubicBezTo>
                <a:cubicBezTo>
                  <a:pt x="6234" y="299875"/>
                  <a:pt x="5388" y="209282"/>
                  <a:pt x="14701" y="162715"/>
                </a:cubicBezTo>
                <a:cubicBezTo>
                  <a:pt x="24014" y="116148"/>
                  <a:pt x="62114" y="-4925"/>
                  <a:pt x="60421" y="1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0" name="フリーフォーム 1299">
            <a:extLst>
              <a:ext uri="{FF2B5EF4-FFF2-40B4-BE49-F238E27FC236}">
                <a16:creationId xmlns:a16="http://schemas.microsoft.com/office/drawing/2014/main" id="{31B1F6A6-8966-3A28-2C0A-D67BFD18E88D}"/>
              </a:ext>
            </a:extLst>
          </p:cNvPr>
          <p:cNvSpPr/>
          <p:nvPr/>
        </p:nvSpPr>
        <p:spPr>
          <a:xfrm>
            <a:off x="3572872" y="4713473"/>
            <a:ext cx="182699" cy="299484"/>
          </a:xfrm>
          <a:custGeom>
            <a:avLst/>
            <a:gdLst>
              <a:gd name="connsiteX0" fmla="*/ 182699 w 182699"/>
              <a:gd name="connsiteY0" fmla="*/ 41 h 299484"/>
              <a:gd name="connsiteX1" fmla="*/ 19414 w 182699"/>
              <a:gd name="connsiteY1" fmla="*/ 190541 h 299484"/>
              <a:gd name="connsiteX2" fmla="*/ 3085 w 182699"/>
              <a:gd name="connsiteY2" fmla="*/ 299398 h 299484"/>
              <a:gd name="connsiteX3" fmla="*/ 19414 w 182699"/>
              <a:gd name="connsiteY3" fmla="*/ 174213 h 299484"/>
              <a:gd name="connsiteX4" fmla="*/ 182699 w 182699"/>
              <a:gd name="connsiteY4" fmla="*/ 41 h 29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99" h="299484">
                <a:moveTo>
                  <a:pt x="182699" y="41"/>
                </a:moveTo>
                <a:cubicBezTo>
                  <a:pt x="182699" y="2762"/>
                  <a:pt x="49350" y="140648"/>
                  <a:pt x="19414" y="190541"/>
                </a:cubicBezTo>
                <a:cubicBezTo>
                  <a:pt x="-10522" y="240434"/>
                  <a:pt x="3085" y="302119"/>
                  <a:pt x="3085" y="299398"/>
                </a:cubicBezTo>
                <a:cubicBezTo>
                  <a:pt x="3085" y="296677"/>
                  <a:pt x="-9615" y="218663"/>
                  <a:pt x="19414" y="174213"/>
                </a:cubicBezTo>
                <a:cubicBezTo>
                  <a:pt x="48443" y="129763"/>
                  <a:pt x="182699" y="-2680"/>
                  <a:pt x="182699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1" name="フリーフォーム 1300">
            <a:extLst>
              <a:ext uri="{FF2B5EF4-FFF2-40B4-BE49-F238E27FC236}">
                <a16:creationId xmlns:a16="http://schemas.microsoft.com/office/drawing/2014/main" id="{E8076EEE-D9E0-0835-691D-FC016CEB2D9C}"/>
              </a:ext>
            </a:extLst>
          </p:cNvPr>
          <p:cNvSpPr/>
          <p:nvPr/>
        </p:nvSpPr>
        <p:spPr>
          <a:xfrm>
            <a:off x="3514039" y="4453119"/>
            <a:ext cx="62063" cy="1324510"/>
          </a:xfrm>
          <a:custGeom>
            <a:avLst/>
            <a:gdLst>
              <a:gd name="connsiteX0" fmla="*/ 2047 w 62063"/>
              <a:gd name="connsiteY0" fmla="*/ 10024 h 1324510"/>
              <a:gd name="connsiteX1" fmla="*/ 61918 w 62063"/>
              <a:gd name="connsiteY1" fmla="*/ 1305424 h 1324510"/>
              <a:gd name="connsiteX2" fmla="*/ 18375 w 62063"/>
              <a:gd name="connsiteY2" fmla="*/ 733924 h 1324510"/>
              <a:gd name="connsiteX3" fmla="*/ 2047 w 62063"/>
              <a:gd name="connsiteY3" fmla="*/ 10024 h 132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63" h="1324510">
                <a:moveTo>
                  <a:pt x="2047" y="10024"/>
                </a:moveTo>
                <a:cubicBezTo>
                  <a:pt x="9304" y="105274"/>
                  <a:pt x="59197" y="1184774"/>
                  <a:pt x="61918" y="1305424"/>
                </a:cubicBezTo>
                <a:cubicBezTo>
                  <a:pt x="64639" y="1426074"/>
                  <a:pt x="28353" y="943474"/>
                  <a:pt x="18375" y="733924"/>
                </a:cubicBezTo>
                <a:cubicBezTo>
                  <a:pt x="8397" y="524374"/>
                  <a:pt x="-5210" y="-85226"/>
                  <a:pt x="2047" y="100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2" name="フリーフォーム 1301">
            <a:extLst>
              <a:ext uri="{FF2B5EF4-FFF2-40B4-BE49-F238E27FC236}">
                <a16:creationId xmlns:a16="http://schemas.microsoft.com/office/drawing/2014/main" id="{6C84314B-9AE4-74C1-7F57-FB91BBEB6B7A}"/>
              </a:ext>
            </a:extLst>
          </p:cNvPr>
          <p:cNvSpPr/>
          <p:nvPr/>
        </p:nvSpPr>
        <p:spPr>
          <a:xfrm>
            <a:off x="5816196" y="3202331"/>
            <a:ext cx="348684" cy="687304"/>
          </a:xfrm>
          <a:custGeom>
            <a:avLst/>
            <a:gdLst>
              <a:gd name="connsiteX0" fmla="*/ 254 w 348684"/>
              <a:gd name="connsiteY0" fmla="*/ 774 h 687304"/>
              <a:gd name="connsiteX1" fmla="*/ 330303 w 348684"/>
              <a:gd name="connsiteY1" fmla="*/ 655463 h 687304"/>
              <a:gd name="connsiteX2" fmla="*/ 276197 w 348684"/>
              <a:gd name="connsiteY2" fmla="*/ 525607 h 687304"/>
              <a:gd name="connsiteX3" fmla="*/ 254 w 348684"/>
              <a:gd name="connsiteY3" fmla="*/ 774 h 68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84" h="687304">
                <a:moveTo>
                  <a:pt x="254" y="774"/>
                </a:moveTo>
                <a:cubicBezTo>
                  <a:pt x="9272" y="22417"/>
                  <a:pt x="284312" y="567991"/>
                  <a:pt x="330303" y="655463"/>
                </a:cubicBezTo>
                <a:cubicBezTo>
                  <a:pt x="376294" y="742935"/>
                  <a:pt x="327598" y="633820"/>
                  <a:pt x="276197" y="525607"/>
                </a:cubicBezTo>
                <a:cubicBezTo>
                  <a:pt x="224796" y="417394"/>
                  <a:pt x="-8764" y="-20869"/>
                  <a:pt x="254" y="7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3" name="フリーフォーム 1302">
            <a:extLst>
              <a:ext uri="{FF2B5EF4-FFF2-40B4-BE49-F238E27FC236}">
                <a16:creationId xmlns:a16="http://schemas.microsoft.com/office/drawing/2014/main" id="{12436B47-833F-06A3-8FD1-FB027FA49EC8}"/>
              </a:ext>
            </a:extLst>
          </p:cNvPr>
          <p:cNvSpPr/>
          <p:nvPr/>
        </p:nvSpPr>
        <p:spPr>
          <a:xfrm>
            <a:off x="6215014" y="3770759"/>
            <a:ext cx="290889" cy="1113706"/>
          </a:xfrm>
          <a:custGeom>
            <a:avLst/>
            <a:gdLst>
              <a:gd name="connsiteX0" fmla="*/ 1824 w 290889"/>
              <a:gd name="connsiteY0" fmla="*/ 11286 h 1113706"/>
              <a:gd name="connsiteX1" fmla="*/ 277767 w 290889"/>
              <a:gd name="connsiteY1" fmla="*/ 1071774 h 1113706"/>
              <a:gd name="connsiteX2" fmla="*/ 245303 w 290889"/>
              <a:gd name="connsiteY2" fmla="*/ 876990 h 1113706"/>
              <a:gd name="connsiteX3" fmla="*/ 234482 w 290889"/>
              <a:gd name="connsiteY3" fmla="*/ 649743 h 1113706"/>
              <a:gd name="connsiteX4" fmla="*/ 234482 w 290889"/>
              <a:gd name="connsiteY4" fmla="*/ 741724 h 1113706"/>
              <a:gd name="connsiteX5" fmla="*/ 131679 w 290889"/>
              <a:gd name="connsiteY5" fmla="*/ 541530 h 1113706"/>
              <a:gd name="connsiteX6" fmla="*/ 174965 w 290889"/>
              <a:gd name="connsiteY6" fmla="*/ 601047 h 1113706"/>
              <a:gd name="connsiteX7" fmla="*/ 158733 w 290889"/>
              <a:gd name="connsiteY7" fmla="*/ 471191 h 1113706"/>
              <a:gd name="connsiteX8" fmla="*/ 158733 w 290889"/>
              <a:gd name="connsiteY8" fmla="*/ 509066 h 1113706"/>
              <a:gd name="connsiteX9" fmla="*/ 1824 w 290889"/>
              <a:gd name="connsiteY9" fmla="*/ 11286 h 111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889" h="1113706">
                <a:moveTo>
                  <a:pt x="1824" y="11286"/>
                </a:moveTo>
                <a:cubicBezTo>
                  <a:pt x="21663" y="105071"/>
                  <a:pt x="237187" y="927490"/>
                  <a:pt x="277767" y="1071774"/>
                </a:cubicBezTo>
                <a:cubicBezTo>
                  <a:pt x="318347" y="1216058"/>
                  <a:pt x="252517" y="947328"/>
                  <a:pt x="245303" y="876990"/>
                </a:cubicBezTo>
                <a:cubicBezTo>
                  <a:pt x="238089" y="806652"/>
                  <a:pt x="236285" y="672287"/>
                  <a:pt x="234482" y="649743"/>
                </a:cubicBezTo>
                <a:cubicBezTo>
                  <a:pt x="232679" y="627199"/>
                  <a:pt x="251616" y="759759"/>
                  <a:pt x="234482" y="741724"/>
                </a:cubicBezTo>
                <a:cubicBezTo>
                  <a:pt x="217348" y="723689"/>
                  <a:pt x="141599" y="564976"/>
                  <a:pt x="131679" y="541530"/>
                </a:cubicBezTo>
                <a:cubicBezTo>
                  <a:pt x="121760" y="518084"/>
                  <a:pt x="170456" y="612770"/>
                  <a:pt x="174965" y="601047"/>
                </a:cubicBezTo>
                <a:cubicBezTo>
                  <a:pt x="179474" y="589324"/>
                  <a:pt x="161438" y="486521"/>
                  <a:pt x="158733" y="471191"/>
                </a:cubicBezTo>
                <a:cubicBezTo>
                  <a:pt x="156028" y="455861"/>
                  <a:pt x="187590" y="581208"/>
                  <a:pt x="158733" y="509066"/>
                </a:cubicBezTo>
                <a:cubicBezTo>
                  <a:pt x="129876" y="436924"/>
                  <a:pt x="-18015" y="-82499"/>
                  <a:pt x="1824" y="11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4" name="フリーフォーム 1303">
            <a:extLst>
              <a:ext uri="{FF2B5EF4-FFF2-40B4-BE49-F238E27FC236}">
                <a16:creationId xmlns:a16="http://schemas.microsoft.com/office/drawing/2014/main" id="{72D83415-5077-31B5-A61B-3CC5EE286B3E}"/>
              </a:ext>
            </a:extLst>
          </p:cNvPr>
          <p:cNvSpPr/>
          <p:nvPr/>
        </p:nvSpPr>
        <p:spPr>
          <a:xfrm>
            <a:off x="3519661" y="3679864"/>
            <a:ext cx="160309" cy="870443"/>
          </a:xfrm>
          <a:custGeom>
            <a:avLst/>
            <a:gdLst>
              <a:gd name="connsiteX0" fmla="*/ 160241 w 160309"/>
              <a:gd name="connsiteY0" fmla="*/ 38 h 870443"/>
              <a:gd name="connsiteX1" fmla="*/ 33861 w 160309"/>
              <a:gd name="connsiteY1" fmla="*/ 501843 h 870443"/>
              <a:gd name="connsiteX2" fmla="*/ 407 w 160309"/>
              <a:gd name="connsiteY2" fmla="*/ 869834 h 870443"/>
              <a:gd name="connsiteX3" fmla="*/ 15276 w 160309"/>
              <a:gd name="connsiteY3" fmla="*/ 587336 h 870443"/>
              <a:gd name="connsiteX4" fmla="*/ 15276 w 160309"/>
              <a:gd name="connsiteY4" fmla="*/ 527863 h 870443"/>
              <a:gd name="connsiteX5" fmla="*/ 160241 w 160309"/>
              <a:gd name="connsiteY5" fmla="*/ 38 h 87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309" h="870443">
                <a:moveTo>
                  <a:pt x="160241" y="38"/>
                </a:moveTo>
                <a:cubicBezTo>
                  <a:pt x="163338" y="-4299"/>
                  <a:pt x="60500" y="356877"/>
                  <a:pt x="33861" y="501843"/>
                </a:cubicBezTo>
                <a:cubicBezTo>
                  <a:pt x="7222" y="646809"/>
                  <a:pt x="3504" y="855585"/>
                  <a:pt x="407" y="869834"/>
                </a:cubicBezTo>
                <a:cubicBezTo>
                  <a:pt x="-2690" y="884083"/>
                  <a:pt x="12798" y="644331"/>
                  <a:pt x="15276" y="587336"/>
                </a:cubicBezTo>
                <a:cubicBezTo>
                  <a:pt x="17754" y="530341"/>
                  <a:pt x="-7646" y="620170"/>
                  <a:pt x="15276" y="527863"/>
                </a:cubicBezTo>
                <a:cubicBezTo>
                  <a:pt x="38198" y="435556"/>
                  <a:pt x="157144" y="4375"/>
                  <a:pt x="160241" y="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6" name="フリーフォーム 1305">
            <a:extLst>
              <a:ext uri="{FF2B5EF4-FFF2-40B4-BE49-F238E27FC236}">
                <a16:creationId xmlns:a16="http://schemas.microsoft.com/office/drawing/2014/main" id="{1CAB9C7E-B653-356A-6ACB-787CD45F01DF}"/>
              </a:ext>
            </a:extLst>
          </p:cNvPr>
          <p:cNvSpPr/>
          <p:nvPr/>
        </p:nvSpPr>
        <p:spPr>
          <a:xfrm>
            <a:off x="3437658" y="6340602"/>
            <a:ext cx="598709" cy="762469"/>
          </a:xfrm>
          <a:custGeom>
            <a:avLst/>
            <a:gdLst>
              <a:gd name="connsiteX0" fmla="*/ 486 w 598709"/>
              <a:gd name="connsiteY0" fmla="*/ 762 h 762469"/>
              <a:gd name="connsiteX1" fmla="*/ 416538 w 598709"/>
              <a:gd name="connsiteY1" fmla="*/ 352806 h 762469"/>
              <a:gd name="connsiteX2" fmla="*/ 590274 w 598709"/>
              <a:gd name="connsiteY2" fmla="*/ 759714 h 762469"/>
              <a:gd name="connsiteX3" fmla="*/ 553698 w 598709"/>
              <a:gd name="connsiteY3" fmla="*/ 521970 h 762469"/>
              <a:gd name="connsiteX4" fmla="*/ 398250 w 598709"/>
              <a:gd name="connsiteY4" fmla="*/ 339090 h 762469"/>
              <a:gd name="connsiteX5" fmla="*/ 197082 w 598709"/>
              <a:gd name="connsiteY5" fmla="*/ 201930 h 762469"/>
              <a:gd name="connsiteX6" fmla="*/ 329670 w 598709"/>
              <a:gd name="connsiteY6" fmla="*/ 256794 h 762469"/>
              <a:gd name="connsiteX7" fmla="*/ 486 w 598709"/>
              <a:gd name="connsiteY7" fmla="*/ 762 h 76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8709" h="762469">
                <a:moveTo>
                  <a:pt x="486" y="762"/>
                </a:moveTo>
                <a:cubicBezTo>
                  <a:pt x="14964" y="16764"/>
                  <a:pt x="318240" y="226314"/>
                  <a:pt x="416538" y="352806"/>
                </a:cubicBezTo>
                <a:cubicBezTo>
                  <a:pt x="514836" y="479298"/>
                  <a:pt x="567414" y="731520"/>
                  <a:pt x="590274" y="759714"/>
                </a:cubicBezTo>
                <a:cubicBezTo>
                  <a:pt x="613134" y="787908"/>
                  <a:pt x="585702" y="592074"/>
                  <a:pt x="553698" y="521970"/>
                </a:cubicBezTo>
                <a:cubicBezTo>
                  <a:pt x="521694" y="451866"/>
                  <a:pt x="457686" y="392430"/>
                  <a:pt x="398250" y="339090"/>
                </a:cubicBezTo>
                <a:cubicBezTo>
                  <a:pt x="338814" y="285750"/>
                  <a:pt x="208512" y="215646"/>
                  <a:pt x="197082" y="201930"/>
                </a:cubicBezTo>
                <a:cubicBezTo>
                  <a:pt x="185652" y="188214"/>
                  <a:pt x="360150" y="288036"/>
                  <a:pt x="329670" y="256794"/>
                </a:cubicBezTo>
                <a:cubicBezTo>
                  <a:pt x="299190" y="225552"/>
                  <a:pt x="-13992" y="-15240"/>
                  <a:pt x="486" y="7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7" name="フリーフォーム 1306">
            <a:extLst>
              <a:ext uri="{FF2B5EF4-FFF2-40B4-BE49-F238E27FC236}">
                <a16:creationId xmlns:a16="http://schemas.microsoft.com/office/drawing/2014/main" id="{CEE26E09-CE77-1277-A38E-5DD233A5718B}"/>
              </a:ext>
            </a:extLst>
          </p:cNvPr>
          <p:cNvSpPr/>
          <p:nvPr/>
        </p:nvSpPr>
        <p:spPr>
          <a:xfrm>
            <a:off x="3654149" y="7256998"/>
            <a:ext cx="825657" cy="538408"/>
          </a:xfrm>
          <a:custGeom>
            <a:avLst/>
            <a:gdLst>
              <a:gd name="connsiteX0" fmla="*/ 35455 w 825657"/>
              <a:gd name="connsiteY0" fmla="*/ 21626 h 538408"/>
              <a:gd name="connsiteX1" fmla="*/ 789835 w 825657"/>
              <a:gd name="connsiteY1" fmla="*/ 519974 h 538408"/>
              <a:gd name="connsiteX2" fmla="*/ 666391 w 825657"/>
              <a:gd name="connsiteY2" fmla="*/ 410246 h 538408"/>
              <a:gd name="connsiteX3" fmla="*/ 332635 w 825657"/>
              <a:gd name="connsiteY3" fmla="*/ 209078 h 538408"/>
              <a:gd name="connsiteX4" fmla="*/ 140611 w 825657"/>
              <a:gd name="connsiteY4" fmla="*/ 99350 h 538408"/>
              <a:gd name="connsiteX5" fmla="*/ 35455 w 825657"/>
              <a:gd name="connsiteY5" fmla="*/ 21626 h 53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657" h="538408">
                <a:moveTo>
                  <a:pt x="35455" y="21626"/>
                </a:moveTo>
                <a:cubicBezTo>
                  <a:pt x="143659" y="91730"/>
                  <a:pt x="684679" y="455204"/>
                  <a:pt x="789835" y="519974"/>
                </a:cubicBezTo>
                <a:cubicBezTo>
                  <a:pt x="894991" y="584744"/>
                  <a:pt x="742591" y="462062"/>
                  <a:pt x="666391" y="410246"/>
                </a:cubicBezTo>
                <a:cubicBezTo>
                  <a:pt x="590191" y="358430"/>
                  <a:pt x="420265" y="260894"/>
                  <a:pt x="332635" y="209078"/>
                </a:cubicBezTo>
                <a:cubicBezTo>
                  <a:pt x="245005" y="157262"/>
                  <a:pt x="184045" y="126782"/>
                  <a:pt x="140611" y="99350"/>
                </a:cubicBezTo>
                <a:cubicBezTo>
                  <a:pt x="97177" y="71918"/>
                  <a:pt x="-72749" y="-48478"/>
                  <a:pt x="35455" y="216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8" name="フリーフォーム 1307">
            <a:extLst>
              <a:ext uri="{FF2B5EF4-FFF2-40B4-BE49-F238E27FC236}">
                <a16:creationId xmlns:a16="http://schemas.microsoft.com/office/drawing/2014/main" id="{0402B2A2-18E3-4603-CB3F-50D5AB80FE92}"/>
              </a:ext>
            </a:extLst>
          </p:cNvPr>
          <p:cNvSpPr/>
          <p:nvPr/>
        </p:nvSpPr>
        <p:spPr>
          <a:xfrm>
            <a:off x="3796824" y="7308731"/>
            <a:ext cx="391162" cy="1161510"/>
          </a:xfrm>
          <a:custGeom>
            <a:avLst/>
            <a:gdLst>
              <a:gd name="connsiteX0" fmla="*/ 98520 w 391162"/>
              <a:gd name="connsiteY0" fmla="*/ 1897 h 1161510"/>
              <a:gd name="connsiteX1" fmla="*/ 336264 w 391162"/>
              <a:gd name="connsiteY1" fmla="*/ 408805 h 1161510"/>
              <a:gd name="connsiteX2" fmla="*/ 331692 w 391162"/>
              <a:gd name="connsiteY2" fmla="*/ 655693 h 1161510"/>
              <a:gd name="connsiteX3" fmla="*/ 7080 w 391162"/>
              <a:gd name="connsiteY3" fmla="*/ 1154041 h 1161510"/>
              <a:gd name="connsiteX4" fmla="*/ 130524 w 391162"/>
              <a:gd name="connsiteY4" fmla="*/ 930013 h 1161510"/>
              <a:gd name="connsiteX5" fmla="*/ 391128 w 391162"/>
              <a:gd name="connsiteY5" fmla="*/ 587113 h 1161510"/>
              <a:gd name="connsiteX6" fmla="*/ 98520 w 391162"/>
              <a:gd name="connsiteY6" fmla="*/ 1897 h 11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162" h="1161510">
                <a:moveTo>
                  <a:pt x="98520" y="1897"/>
                </a:moveTo>
                <a:cubicBezTo>
                  <a:pt x="89376" y="-27821"/>
                  <a:pt x="297402" y="299839"/>
                  <a:pt x="336264" y="408805"/>
                </a:cubicBezTo>
                <a:cubicBezTo>
                  <a:pt x="375126" y="517771"/>
                  <a:pt x="386556" y="531487"/>
                  <a:pt x="331692" y="655693"/>
                </a:cubicBezTo>
                <a:cubicBezTo>
                  <a:pt x="276828" y="779899"/>
                  <a:pt x="40608" y="1108321"/>
                  <a:pt x="7080" y="1154041"/>
                </a:cubicBezTo>
                <a:cubicBezTo>
                  <a:pt x="-26448" y="1199761"/>
                  <a:pt x="66516" y="1024501"/>
                  <a:pt x="130524" y="930013"/>
                </a:cubicBezTo>
                <a:cubicBezTo>
                  <a:pt x="194532" y="835525"/>
                  <a:pt x="394176" y="737989"/>
                  <a:pt x="391128" y="587113"/>
                </a:cubicBezTo>
                <a:cubicBezTo>
                  <a:pt x="388080" y="436237"/>
                  <a:pt x="107664" y="31615"/>
                  <a:pt x="98520" y="18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9" name="フリーフォーム 1308">
            <a:extLst>
              <a:ext uri="{FF2B5EF4-FFF2-40B4-BE49-F238E27FC236}">
                <a16:creationId xmlns:a16="http://schemas.microsoft.com/office/drawing/2014/main" id="{6876701E-288D-A5BE-A212-523AE4C33556}"/>
              </a:ext>
            </a:extLst>
          </p:cNvPr>
          <p:cNvSpPr/>
          <p:nvPr/>
        </p:nvSpPr>
        <p:spPr>
          <a:xfrm>
            <a:off x="4856671" y="7207370"/>
            <a:ext cx="440441" cy="95862"/>
          </a:xfrm>
          <a:custGeom>
            <a:avLst/>
            <a:gdLst>
              <a:gd name="connsiteX0" fmla="*/ 1 w 440441"/>
              <a:gd name="connsiteY0" fmla="*/ 25879 h 95862"/>
              <a:gd name="connsiteX1" fmla="*/ 267420 w 440441"/>
              <a:gd name="connsiteY1" fmla="*/ 8626 h 95862"/>
              <a:gd name="connsiteX2" fmla="*/ 435635 w 440441"/>
              <a:gd name="connsiteY2" fmla="*/ 94890 h 95862"/>
              <a:gd name="connsiteX3" fmla="*/ 383876 w 440441"/>
              <a:gd name="connsiteY3" fmla="*/ 51758 h 95862"/>
              <a:gd name="connsiteX4" fmla="*/ 271733 w 440441"/>
              <a:gd name="connsiteY4" fmla="*/ 0 h 95862"/>
              <a:gd name="connsiteX5" fmla="*/ 1 w 440441"/>
              <a:gd name="connsiteY5" fmla="*/ 25879 h 9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441" h="95862">
                <a:moveTo>
                  <a:pt x="1" y="25879"/>
                </a:moveTo>
                <a:cubicBezTo>
                  <a:pt x="-718" y="27317"/>
                  <a:pt x="194814" y="-2876"/>
                  <a:pt x="267420" y="8626"/>
                </a:cubicBezTo>
                <a:cubicBezTo>
                  <a:pt x="340026" y="20128"/>
                  <a:pt x="416226" y="87701"/>
                  <a:pt x="435635" y="94890"/>
                </a:cubicBezTo>
                <a:cubicBezTo>
                  <a:pt x="455044" y="102079"/>
                  <a:pt x="411193" y="67573"/>
                  <a:pt x="383876" y="51758"/>
                </a:cubicBezTo>
                <a:cubicBezTo>
                  <a:pt x="356559" y="35943"/>
                  <a:pt x="329961" y="5032"/>
                  <a:pt x="271733" y="0"/>
                </a:cubicBezTo>
                <a:lnTo>
                  <a:pt x="1" y="258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0" name="フリーフォーム 1309">
            <a:extLst>
              <a:ext uri="{FF2B5EF4-FFF2-40B4-BE49-F238E27FC236}">
                <a16:creationId xmlns:a16="http://schemas.microsoft.com/office/drawing/2014/main" id="{3608F40C-FE9F-559D-537C-F6D4A4DE006D}"/>
              </a:ext>
            </a:extLst>
          </p:cNvPr>
          <p:cNvSpPr/>
          <p:nvPr/>
        </p:nvSpPr>
        <p:spPr>
          <a:xfrm>
            <a:off x="4300089" y="6900883"/>
            <a:ext cx="316861" cy="276906"/>
          </a:xfrm>
          <a:custGeom>
            <a:avLst/>
            <a:gdLst>
              <a:gd name="connsiteX0" fmla="*/ 179 w 316861"/>
              <a:gd name="connsiteY0" fmla="*/ 249 h 276906"/>
              <a:gd name="connsiteX1" fmla="*/ 297790 w 316861"/>
              <a:gd name="connsiteY1" fmla="*/ 263355 h 276906"/>
              <a:gd name="connsiteX2" fmla="*/ 254658 w 316861"/>
              <a:gd name="connsiteY2" fmla="*/ 215909 h 276906"/>
              <a:gd name="connsiteX3" fmla="*/ 179 w 316861"/>
              <a:gd name="connsiteY3" fmla="*/ 249 h 27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61" h="276906">
                <a:moveTo>
                  <a:pt x="179" y="249"/>
                </a:moveTo>
                <a:cubicBezTo>
                  <a:pt x="7368" y="8157"/>
                  <a:pt x="255377" y="227412"/>
                  <a:pt x="297790" y="263355"/>
                </a:cubicBezTo>
                <a:cubicBezTo>
                  <a:pt x="340203" y="299298"/>
                  <a:pt x="305698" y="256885"/>
                  <a:pt x="254658" y="215909"/>
                </a:cubicBezTo>
                <a:cubicBezTo>
                  <a:pt x="203618" y="174933"/>
                  <a:pt x="-7010" y="-7659"/>
                  <a:pt x="179" y="2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1" name="フリーフォーム 1310">
            <a:extLst>
              <a:ext uri="{FF2B5EF4-FFF2-40B4-BE49-F238E27FC236}">
                <a16:creationId xmlns:a16="http://schemas.microsoft.com/office/drawing/2014/main" id="{52029C8D-C549-FE2D-1535-0218EC292413}"/>
              </a:ext>
            </a:extLst>
          </p:cNvPr>
          <p:cNvSpPr/>
          <p:nvPr/>
        </p:nvSpPr>
        <p:spPr>
          <a:xfrm>
            <a:off x="5373870" y="7000070"/>
            <a:ext cx="289379" cy="151261"/>
          </a:xfrm>
          <a:custGeom>
            <a:avLst/>
            <a:gdLst>
              <a:gd name="connsiteX0" fmla="*/ 387 w 289379"/>
              <a:gd name="connsiteY0" fmla="*/ 151228 h 151261"/>
              <a:gd name="connsiteX1" fmla="*/ 216047 w 289379"/>
              <a:gd name="connsiteY1" fmla="*/ 13205 h 151261"/>
              <a:gd name="connsiteX2" fmla="*/ 289372 w 289379"/>
              <a:gd name="connsiteY2" fmla="*/ 4579 h 151261"/>
              <a:gd name="connsiteX3" fmla="*/ 220360 w 289379"/>
              <a:gd name="connsiteY3" fmla="*/ 4579 h 151261"/>
              <a:gd name="connsiteX4" fmla="*/ 164288 w 289379"/>
              <a:gd name="connsiteY4" fmla="*/ 26145 h 151261"/>
              <a:gd name="connsiteX5" fmla="*/ 387 w 289379"/>
              <a:gd name="connsiteY5" fmla="*/ 151228 h 15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379" h="151261">
                <a:moveTo>
                  <a:pt x="387" y="151228"/>
                </a:moveTo>
                <a:cubicBezTo>
                  <a:pt x="9013" y="149071"/>
                  <a:pt x="167883" y="37646"/>
                  <a:pt x="216047" y="13205"/>
                </a:cubicBezTo>
                <a:cubicBezTo>
                  <a:pt x="264211" y="-11236"/>
                  <a:pt x="288653" y="6017"/>
                  <a:pt x="289372" y="4579"/>
                </a:cubicBezTo>
                <a:cubicBezTo>
                  <a:pt x="290091" y="3141"/>
                  <a:pt x="241207" y="985"/>
                  <a:pt x="220360" y="4579"/>
                </a:cubicBezTo>
                <a:cubicBezTo>
                  <a:pt x="199513" y="8173"/>
                  <a:pt x="198794" y="985"/>
                  <a:pt x="164288" y="26145"/>
                </a:cubicBezTo>
                <a:cubicBezTo>
                  <a:pt x="129782" y="51305"/>
                  <a:pt x="-8239" y="153385"/>
                  <a:pt x="387" y="1512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2" name="フリーフォーム 1311">
            <a:extLst>
              <a:ext uri="{FF2B5EF4-FFF2-40B4-BE49-F238E27FC236}">
                <a16:creationId xmlns:a16="http://schemas.microsoft.com/office/drawing/2014/main" id="{07EFA21B-B536-2093-BBA8-689AF4A71BD6}"/>
              </a:ext>
            </a:extLst>
          </p:cNvPr>
          <p:cNvSpPr/>
          <p:nvPr/>
        </p:nvSpPr>
        <p:spPr>
          <a:xfrm>
            <a:off x="3755978" y="5186383"/>
            <a:ext cx="190102" cy="171015"/>
          </a:xfrm>
          <a:custGeom>
            <a:avLst/>
            <a:gdLst>
              <a:gd name="connsiteX0" fmla="*/ 30624 w 190102"/>
              <a:gd name="connsiteY0" fmla="*/ 276 h 171015"/>
              <a:gd name="connsiteX1" fmla="*/ 15448 w 190102"/>
              <a:gd name="connsiteY1" fmla="*/ 79954 h 171015"/>
              <a:gd name="connsiteX2" fmla="*/ 53390 w 190102"/>
              <a:gd name="connsiteY2" fmla="*/ 114102 h 171015"/>
              <a:gd name="connsiteX3" fmla="*/ 189981 w 190102"/>
              <a:gd name="connsiteY3" fmla="*/ 167220 h 171015"/>
              <a:gd name="connsiteX4" fmla="*/ 76155 w 190102"/>
              <a:gd name="connsiteY4" fmla="*/ 121690 h 171015"/>
              <a:gd name="connsiteX5" fmla="*/ 271 w 190102"/>
              <a:gd name="connsiteY5" fmla="*/ 110307 h 171015"/>
              <a:gd name="connsiteX6" fmla="*/ 49595 w 190102"/>
              <a:gd name="connsiteY6" fmla="*/ 171015 h 171015"/>
              <a:gd name="connsiteX7" fmla="*/ 15448 w 190102"/>
              <a:gd name="connsiteY7" fmla="*/ 110307 h 171015"/>
              <a:gd name="connsiteX8" fmla="*/ 30624 w 190102"/>
              <a:gd name="connsiteY8" fmla="*/ 276 h 1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102" h="171015">
                <a:moveTo>
                  <a:pt x="30624" y="276"/>
                </a:moveTo>
                <a:cubicBezTo>
                  <a:pt x="30624" y="-4783"/>
                  <a:pt x="11654" y="60983"/>
                  <a:pt x="15448" y="79954"/>
                </a:cubicBezTo>
                <a:cubicBezTo>
                  <a:pt x="19242" y="98925"/>
                  <a:pt x="24301" y="99558"/>
                  <a:pt x="53390" y="114102"/>
                </a:cubicBezTo>
                <a:cubicBezTo>
                  <a:pt x="82479" y="128646"/>
                  <a:pt x="186187" y="165955"/>
                  <a:pt x="189981" y="167220"/>
                </a:cubicBezTo>
                <a:cubicBezTo>
                  <a:pt x="193775" y="168485"/>
                  <a:pt x="107773" y="131175"/>
                  <a:pt x="76155" y="121690"/>
                </a:cubicBezTo>
                <a:cubicBezTo>
                  <a:pt x="44537" y="112205"/>
                  <a:pt x="4698" y="102086"/>
                  <a:pt x="271" y="110307"/>
                </a:cubicBezTo>
                <a:cubicBezTo>
                  <a:pt x="-4156" y="118528"/>
                  <a:pt x="47066" y="171015"/>
                  <a:pt x="49595" y="171015"/>
                </a:cubicBezTo>
                <a:cubicBezTo>
                  <a:pt x="52124" y="171015"/>
                  <a:pt x="23036" y="134337"/>
                  <a:pt x="15448" y="110307"/>
                </a:cubicBezTo>
                <a:cubicBezTo>
                  <a:pt x="7860" y="86277"/>
                  <a:pt x="30624" y="5335"/>
                  <a:pt x="30624" y="2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3" name="フリーフォーム 1312">
            <a:extLst>
              <a:ext uri="{FF2B5EF4-FFF2-40B4-BE49-F238E27FC236}">
                <a16:creationId xmlns:a16="http://schemas.microsoft.com/office/drawing/2014/main" id="{7678ACA4-9538-2AF4-26F7-688719A3A2F5}"/>
              </a:ext>
            </a:extLst>
          </p:cNvPr>
          <p:cNvSpPr/>
          <p:nvPr/>
        </p:nvSpPr>
        <p:spPr>
          <a:xfrm>
            <a:off x="4370908" y="5285217"/>
            <a:ext cx="49324" cy="155755"/>
          </a:xfrm>
          <a:custGeom>
            <a:avLst/>
            <a:gdLst>
              <a:gd name="connsiteX0" fmla="*/ 49324 w 49324"/>
              <a:gd name="connsiteY0" fmla="*/ 91 h 155755"/>
              <a:gd name="connsiteX1" fmla="*/ 15177 w 49324"/>
              <a:gd name="connsiteY1" fmla="*/ 87357 h 155755"/>
              <a:gd name="connsiteX2" fmla="*/ 0 w 49324"/>
              <a:gd name="connsiteY2" fmla="*/ 155653 h 155755"/>
              <a:gd name="connsiteX3" fmla="*/ 15177 w 49324"/>
              <a:gd name="connsiteY3" fmla="*/ 72181 h 155755"/>
              <a:gd name="connsiteX4" fmla="*/ 49324 w 49324"/>
              <a:gd name="connsiteY4" fmla="*/ 91 h 15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4" h="155755">
                <a:moveTo>
                  <a:pt x="49324" y="91"/>
                </a:moveTo>
                <a:cubicBezTo>
                  <a:pt x="49324" y="2620"/>
                  <a:pt x="23398" y="61430"/>
                  <a:pt x="15177" y="87357"/>
                </a:cubicBezTo>
                <a:cubicBezTo>
                  <a:pt x="6956" y="113284"/>
                  <a:pt x="0" y="158182"/>
                  <a:pt x="0" y="155653"/>
                </a:cubicBezTo>
                <a:cubicBezTo>
                  <a:pt x="0" y="153124"/>
                  <a:pt x="8221" y="96211"/>
                  <a:pt x="15177" y="72181"/>
                </a:cubicBezTo>
                <a:cubicBezTo>
                  <a:pt x="22133" y="48151"/>
                  <a:pt x="49324" y="-2438"/>
                  <a:pt x="49324" y="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4" name="フリーフォーム 1313">
            <a:extLst>
              <a:ext uri="{FF2B5EF4-FFF2-40B4-BE49-F238E27FC236}">
                <a16:creationId xmlns:a16="http://schemas.microsoft.com/office/drawing/2014/main" id="{64C0AE51-E9B4-91FA-F077-3E822097B9C7}"/>
              </a:ext>
            </a:extLst>
          </p:cNvPr>
          <p:cNvSpPr/>
          <p:nvPr/>
        </p:nvSpPr>
        <p:spPr>
          <a:xfrm>
            <a:off x="5755735" y="4970263"/>
            <a:ext cx="546617" cy="129161"/>
          </a:xfrm>
          <a:custGeom>
            <a:avLst/>
            <a:gdLst>
              <a:gd name="connsiteX0" fmla="*/ 53 w 546617"/>
              <a:gd name="connsiteY0" fmla="*/ 129130 h 129161"/>
              <a:gd name="connsiteX1" fmla="*/ 273234 w 546617"/>
              <a:gd name="connsiteY1" fmla="*/ 15304 h 129161"/>
              <a:gd name="connsiteX2" fmla="*/ 542622 w 546617"/>
              <a:gd name="connsiteY2" fmla="*/ 22892 h 129161"/>
              <a:gd name="connsiteX3" fmla="*/ 428796 w 546617"/>
              <a:gd name="connsiteY3" fmla="*/ 15304 h 129161"/>
              <a:gd name="connsiteX4" fmla="*/ 349118 w 546617"/>
              <a:gd name="connsiteY4" fmla="*/ 26686 h 129161"/>
              <a:gd name="connsiteX5" fmla="*/ 189762 w 546617"/>
              <a:gd name="connsiteY5" fmla="*/ 94982 h 129161"/>
              <a:gd name="connsiteX6" fmla="*/ 364295 w 546617"/>
              <a:gd name="connsiteY6" fmla="*/ 3921 h 129161"/>
              <a:gd name="connsiteX7" fmla="*/ 250469 w 546617"/>
              <a:gd name="connsiteY7" fmla="*/ 26686 h 129161"/>
              <a:gd name="connsiteX8" fmla="*/ 53 w 546617"/>
              <a:gd name="connsiteY8" fmla="*/ 129130 h 1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6617" h="129161">
                <a:moveTo>
                  <a:pt x="53" y="129130"/>
                </a:moveTo>
                <a:cubicBezTo>
                  <a:pt x="3847" y="127233"/>
                  <a:pt x="182806" y="33010"/>
                  <a:pt x="273234" y="15304"/>
                </a:cubicBezTo>
                <a:cubicBezTo>
                  <a:pt x="363662" y="-2402"/>
                  <a:pt x="516695" y="22892"/>
                  <a:pt x="542622" y="22892"/>
                </a:cubicBezTo>
                <a:cubicBezTo>
                  <a:pt x="568549" y="22892"/>
                  <a:pt x="461047" y="14672"/>
                  <a:pt x="428796" y="15304"/>
                </a:cubicBezTo>
                <a:cubicBezTo>
                  <a:pt x="396545" y="15936"/>
                  <a:pt x="388957" y="13406"/>
                  <a:pt x="349118" y="26686"/>
                </a:cubicBezTo>
                <a:cubicBezTo>
                  <a:pt x="309279" y="39966"/>
                  <a:pt x="187233" y="98776"/>
                  <a:pt x="189762" y="94982"/>
                </a:cubicBezTo>
                <a:cubicBezTo>
                  <a:pt x="192291" y="91188"/>
                  <a:pt x="354177" y="15304"/>
                  <a:pt x="364295" y="3921"/>
                </a:cubicBezTo>
                <a:cubicBezTo>
                  <a:pt x="374413" y="-7462"/>
                  <a:pt x="305485" y="7715"/>
                  <a:pt x="250469" y="26686"/>
                </a:cubicBezTo>
                <a:cubicBezTo>
                  <a:pt x="195453" y="45657"/>
                  <a:pt x="-3741" y="131027"/>
                  <a:pt x="53" y="1291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5" name="フリーフォーム 1314">
            <a:extLst>
              <a:ext uri="{FF2B5EF4-FFF2-40B4-BE49-F238E27FC236}">
                <a16:creationId xmlns:a16="http://schemas.microsoft.com/office/drawing/2014/main" id="{50C7FDE7-72F8-E0D1-52DA-59A319959C1F}"/>
              </a:ext>
            </a:extLst>
          </p:cNvPr>
          <p:cNvSpPr/>
          <p:nvPr/>
        </p:nvSpPr>
        <p:spPr>
          <a:xfrm>
            <a:off x="5991027" y="5357190"/>
            <a:ext cx="54558" cy="243735"/>
          </a:xfrm>
          <a:custGeom>
            <a:avLst/>
            <a:gdLst>
              <a:gd name="connsiteX0" fmla="*/ 0 w 54558"/>
              <a:gd name="connsiteY0" fmla="*/ 208 h 243735"/>
              <a:gd name="connsiteX1" fmla="*/ 49325 w 54558"/>
              <a:gd name="connsiteY1" fmla="*/ 178534 h 243735"/>
              <a:gd name="connsiteX2" fmla="*/ 53119 w 54558"/>
              <a:gd name="connsiteY2" fmla="*/ 243036 h 243735"/>
              <a:gd name="connsiteX3" fmla="*/ 49325 w 54558"/>
              <a:gd name="connsiteY3" fmla="*/ 144387 h 243735"/>
              <a:gd name="connsiteX4" fmla="*/ 0 w 54558"/>
              <a:gd name="connsiteY4" fmla="*/ 208 h 24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8" h="243735">
                <a:moveTo>
                  <a:pt x="0" y="208"/>
                </a:moveTo>
                <a:cubicBezTo>
                  <a:pt x="0" y="5899"/>
                  <a:pt x="40472" y="138063"/>
                  <a:pt x="49325" y="178534"/>
                </a:cubicBezTo>
                <a:cubicBezTo>
                  <a:pt x="58178" y="219005"/>
                  <a:pt x="53119" y="248727"/>
                  <a:pt x="53119" y="243036"/>
                </a:cubicBezTo>
                <a:cubicBezTo>
                  <a:pt x="53119" y="237345"/>
                  <a:pt x="56281" y="181697"/>
                  <a:pt x="49325" y="144387"/>
                </a:cubicBezTo>
                <a:cubicBezTo>
                  <a:pt x="42369" y="107077"/>
                  <a:pt x="0" y="-5483"/>
                  <a:pt x="0" y="2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6" name="フリーフォーム 1315">
            <a:extLst>
              <a:ext uri="{FF2B5EF4-FFF2-40B4-BE49-F238E27FC236}">
                <a16:creationId xmlns:a16="http://schemas.microsoft.com/office/drawing/2014/main" id="{FFB6D11F-B9B4-7722-29FC-AB5A0F809AE7}"/>
              </a:ext>
            </a:extLst>
          </p:cNvPr>
          <p:cNvSpPr/>
          <p:nvPr/>
        </p:nvSpPr>
        <p:spPr>
          <a:xfrm>
            <a:off x="5550901" y="5065245"/>
            <a:ext cx="535093" cy="98649"/>
          </a:xfrm>
          <a:custGeom>
            <a:avLst/>
            <a:gdLst>
              <a:gd name="connsiteX0" fmla="*/ 0 w 535093"/>
              <a:gd name="connsiteY0" fmla="*/ 0 h 98649"/>
              <a:gd name="connsiteX1" fmla="*/ 375625 w 535093"/>
              <a:gd name="connsiteY1" fmla="*/ 79678 h 98649"/>
              <a:gd name="connsiteX2" fmla="*/ 337683 w 535093"/>
              <a:gd name="connsiteY2" fmla="*/ 79678 h 98649"/>
              <a:gd name="connsiteX3" fmla="*/ 534981 w 535093"/>
              <a:gd name="connsiteY3" fmla="*/ 98649 h 98649"/>
              <a:gd name="connsiteX4" fmla="*/ 364243 w 535093"/>
              <a:gd name="connsiteY4" fmla="*/ 79678 h 98649"/>
              <a:gd name="connsiteX5" fmla="*/ 250417 w 535093"/>
              <a:gd name="connsiteY5" fmla="*/ 64501 h 98649"/>
              <a:gd name="connsiteX6" fmla="*/ 288359 w 535093"/>
              <a:gd name="connsiteY6" fmla="*/ 68295 h 98649"/>
              <a:gd name="connsiteX7" fmla="*/ 0 w 535093"/>
              <a:gd name="connsiteY7" fmla="*/ 0 h 9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093" h="98649">
                <a:moveTo>
                  <a:pt x="0" y="0"/>
                </a:moveTo>
                <a:cubicBezTo>
                  <a:pt x="14544" y="1897"/>
                  <a:pt x="319345" y="66398"/>
                  <a:pt x="375625" y="79678"/>
                </a:cubicBezTo>
                <a:cubicBezTo>
                  <a:pt x="431905" y="92958"/>
                  <a:pt x="311124" y="76516"/>
                  <a:pt x="337683" y="79678"/>
                </a:cubicBezTo>
                <a:cubicBezTo>
                  <a:pt x="364242" y="82840"/>
                  <a:pt x="530554" y="98649"/>
                  <a:pt x="534981" y="98649"/>
                </a:cubicBezTo>
                <a:cubicBezTo>
                  <a:pt x="539408" y="98649"/>
                  <a:pt x="411670" y="85369"/>
                  <a:pt x="364243" y="79678"/>
                </a:cubicBezTo>
                <a:cubicBezTo>
                  <a:pt x="316816" y="73987"/>
                  <a:pt x="263064" y="66398"/>
                  <a:pt x="250417" y="64501"/>
                </a:cubicBezTo>
                <a:cubicBezTo>
                  <a:pt x="237770" y="62604"/>
                  <a:pt x="328198" y="77780"/>
                  <a:pt x="288359" y="6829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7" name="フリーフォーム 1316">
            <a:extLst>
              <a:ext uri="{FF2B5EF4-FFF2-40B4-BE49-F238E27FC236}">
                <a16:creationId xmlns:a16="http://schemas.microsoft.com/office/drawing/2014/main" id="{4F5D36B8-049C-603E-2EF4-971C5CD35E3F}"/>
              </a:ext>
            </a:extLst>
          </p:cNvPr>
          <p:cNvSpPr/>
          <p:nvPr/>
        </p:nvSpPr>
        <p:spPr>
          <a:xfrm>
            <a:off x="5376052" y="5061041"/>
            <a:ext cx="139254" cy="183643"/>
          </a:xfrm>
          <a:custGeom>
            <a:avLst/>
            <a:gdLst>
              <a:gd name="connsiteX0" fmla="*/ 316 w 139254"/>
              <a:gd name="connsiteY0" fmla="*/ 410 h 183643"/>
              <a:gd name="connsiteX1" fmla="*/ 136907 w 139254"/>
              <a:gd name="connsiteY1" fmla="*/ 178737 h 183643"/>
              <a:gd name="connsiteX2" fmla="*/ 87583 w 139254"/>
              <a:gd name="connsiteY2" fmla="*/ 133206 h 183643"/>
              <a:gd name="connsiteX3" fmla="*/ 98965 w 139254"/>
              <a:gd name="connsiteY3" fmla="*/ 129412 h 183643"/>
              <a:gd name="connsiteX4" fmla="*/ 316 w 139254"/>
              <a:gd name="connsiteY4" fmla="*/ 410 h 18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254" h="183643">
                <a:moveTo>
                  <a:pt x="316" y="410"/>
                </a:moveTo>
                <a:cubicBezTo>
                  <a:pt x="6640" y="8631"/>
                  <a:pt x="122362" y="156604"/>
                  <a:pt x="136907" y="178737"/>
                </a:cubicBezTo>
                <a:cubicBezTo>
                  <a:pt x="151452" y="200870"/>
                  <a:pt x="93907" y="141427"/>
                  <a:pt x="87583" y="133206"/>
                </a:cubicBezTo>
                <a:cubicBezTo>
                  <a:pt x="81259" y="124985"/>
                  <a:pt x="113509" y="149015"/>
                  <a:pt x="98965" y="129412"/>
                </a:cubicBezTo>
                <a:cubicBezTo>
                  <a:pt x="84421" y="109809"/>
                  <a:pt x="-6008" y="-7811"/>
                  <a:pt x="316" y="4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8" name="フリーフォーム 1317">
            <a:extLst>
              <a:ext uri="{FF2B5EF4-FFF2-40B4-BE49-F238E27FC236}">
                <a16:creationId xmlns:a16="http://schemas.microsoft.com/office/drawing/2014/main" id="{ABB17FD2-3767-8167-635A-1DDF0DE7C9E2}"/>
              </a:ext>
            </a:extLst>
          </p:cNvPr>
          <p:cNvSpPr/>
          <p:nvPr/>
        </p:nvSpPr>
        <p:spPr>
          <a:xfrm>
            <a:off x="5402915" y="5243501"/>
            <a:ext cx="119318" cy="211000"/>
          </a:xfrm>
          <a:custGeom>
            <a:avLst/>
            <a:gdLst>
              <a:gd name="connsiteX0" fmla="*/ 13 w 119318"/>
              <a:gd name="connsiteY0" fmla="*/ 71 h 211000"/>
              <a:gd name="connsiteX1" fmla="*/ 110044 w 119318"/>
              <a:gd name="connsiteY1" fmla="*/ 197369 h 211000"/>
              <a:gd name="connsiteX2" fmla="*/ 102456 w 119318"/>
              <a:gd name="connsiteY2" fmla="*/ 174604 h 211000"/>
              <a:gd name="connsiteX3" fmla="*/ 13 w 119318"/>
              <a:gd name="connsiteY3" fmla="*/ 71 h 2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18" h="211000">
                <a:moveTo>
                  <a:pt x="13" y="71"/>
                </a:moveTo>
                <a:cubicBezTo>
                  <a:pt x="1278" y="3865"/>
                  <a:pt x="110044" y="197369"/>
                  <a:pt x="110044" y="197369"/>
                </a:cubicBezTo>
                <a:cubicBezTo>
                  <a:pt x="127118" y="226458"/>
                  <a:pt x="118265" y="204325"/>
                  <a:pt x="102456" y="174604"/>
                </a:cubicBezTo>
                <a:cubicBezTo>
                  <a:pt x="86647" y="144883"/>
                  <a:pt x="-1252" y="-3723"/>
                  <a:pt x="13" y="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19" name="図 1318">
            <a:extLst>
              <a:ext uri="{FF2B5EF4-FFF2-40B4-BE49-F238E27FC236}">
                <a16:creationId xmlns:a16="http://schemas.microsoft.com/office/drawing/2014/main" id="{832C0032-317F-E8B4-4741-28DF0A5A7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379" y="2049899"/>
            <a:ext cx="2419530" cy="1472757"/>
          </a:xfrm>
          <a:prstGeom prst="rect">
            <a:avLst/>
          </a:prstGeom>
        </p:spPr>
      </p:pic>
      <p:sp>
        <p:nvSpPr>
          <p:cNvPr id="1254" name="フリーフォーム 1253">
            <a:extLst>
              <a:ext uri="{FF2B5EF4-FFF2-40B4-BE49-F238E27FC236}">
                <a16:creationId xmlns:a16="http://schemas.microsoft.com/office/drawing/2014/main" id="{FBBBADED-2A1B-E7B0-4DE3-DDCAE854B2EB}"/>
              </a:ext>
            </a:extLst>
          </p:cNvPr>
          <p:cNvSpPr/>
          <p:nvPr/>
        </p:nvSpPr>
        <p:spPr>
          <a:xfrm>
            <a:off x="5708076" y="7681054"/>
            <a:ext cx="132931" cy="887072"/>
          </a:xfrm>
          <a:custGeom>
            <a:avLst/>
            <a:gdLst>
              <a:gd name="connsiteX0" fmla="*/ 130749 w 132931"/>
              <a:gd name="connsiteY0" fmla="*/ 11971 h 887072"/>
              <a:gd name="connsiteX1" fmla="*/ 574 w 132931"/>
              <a:gd name="connsiteY1" fmla="*/ 885096 h 887072"/>
              <a:gd name="connsiteX2" fmla="*/ 83124 w 132931"/>
              <a:gd name="connsiteY2" fmla="*/ 253271 h 887072"/>
              <a:gd name="connsiteX3" fmla="*/ 83124 w 132931"/>
              <a:gd name="connsiteY3" fmla="*/ 367571 h 887072"/>
              <a:gd name="connsiteX4" fmla="*/ 130749 w 132931"/>
              <a:gd name="connsiteY4" fmla="*/ 11971 h 88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31" h="887072">
                <a:moveTo>
                  <a:pt x="130749" y="11971"/>
                </a:moveTo>
                <a:cubicBezTo>
                  <a:pt x="116991" y="98225"/>
                  <a:pt x="8512" y="844879"/>
                  <a:pt x="574" y="885096"/>
                </a:cubicBezTo>
                <a:cubicBezTo>
                  <a:pt x="-7364" y="925313"/>
                  <a:pt x="69366" y="339525"/>
                  <a:pt x="83124" y="253271"/>
                </a:cubicBezTo>
                <a:cubicBezTo>
                  <a:pt x="96882" y="167017"/>
                  <a:pt x="77303" y="402496"/>
                  <a:pt x="83124" y="367571"/>
                </a:cubicBezTo>
                <a:cubicBezTo>
                  <a:pt x="88945" y="332646"/>
                  <a:pt x="144507" y="-74283"/>
                  <a:pt x="130749" y="11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5" name="フリーフォーム 1304">
            <a:extLst>
              <a:ext uri="{FF2B5EF4-FFF2-40B4-BE49-F238E27FC236}">
                <a16:creationId xmlns:a16="http://schemas.microsoft.com/office/drawing/2014/main" id="{6748740E-D1AF-8E25-36D4-C0E170CEC879}"/>
              </a:ext>
            </a:extLst>
          </p:cNvPr>
          <p:cNvSpPr/>
          <p:nvPr/>
        </p:nvSpPr>
        <p:spPr>
          <a:xfrm>
            <a:off x="5546034" y="7693106"/>
            <a:ext cx="219101" cy="490032"/>
          </a:xfrm>
          <a:custGeom>
            <a:avLst/>
            <a:gdLst>
              <a:gd name="connsiteX0" fmla="*/ 213416 w 219101"/>
              <a:gd name="connsiteY0" fmla="*/ 15794 h 490032"/>
              <a:gd name="connsiteX1" fmla="*/ 691 w 219101"/>
              <a:gd name="connsiteY1" fmla="*/ 488869 h 490032"/>
              <a:gd name="connsiteX2" fmla="*/ 146741 w 219101"/>
              <a:gd name="connsiteY2" fmla="*/ 145969 h 490032"/>
              <a:gd name="connsiteX3" fmla="*/ 213416 w 219101"/>
              <a:gd name="connsiteY3" fmla="*/ 15794 h 49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01" h="490032">
                <a:moveTo>
                  <a:pt x="213416" y="15794"/>
                </a:moveTo>
                <a:cubicBezTo>
                  <a:pt x="189074" y="72944"/>
                  <a:pt x="11803" y="467173"/>
                  <a:pt x="691" y="488869"/>
                </a:cubicBezTo>
                <a:cubicBezTo>
                  <a:pt x="-10421" y="510565"/>
                  <a:pt x="115520" y="222698"/>
                  <a:pt x="146741" y="145969"/>
                </a:cubicBezTo>
                <a:cubicBezTo>
                  <a:pt x="177962" y="69240"/>
                  <a:pt x="237758" y="-41356"/>
                  <a:pt x="213416" y="157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0" name="フリーフォーム 1319">
            <a:extLst>
              <a:ext uri="{FF2B5EF4-FFF2-40B4-BE49-F238E27FC236}">
                <a16:creationId xmlns:a16="http://schemas.microsoft.com/office/drawing/2014/main" id="{4CAA57DF-BC78-F112-DF56-BFF4F2BB9E9C}"/>
              </a:ext>
            </a:extLst>
          </p:cNvPr>
          <p:cNvSpPr/>
          <p:nvPr/>
        </p:nvSpPr>
        <p:spPr>
          <a:xfrm>
            <a:off x="4806950" y="7559675"/>
            <a:ext cx="1120775" cy="317500"/>
          </a:xfrm>
          <a:custGeom>
            <a:avLst/>
            <a:gdLst>
              <a:gd name="connsiteX0" fmla="*/ 0 w 1120775"/>
              <a:gd name="connsiteY0" fmla="*/ 317500 h 317500"/>
              <a:gd name="connsiteX1" fmla="*/ 723900 w 1120775"/>
              <a:gd name="connsiteY1" fmla="*/ 139700 h 317500"/>
              <a:gd name="connsiteX2" fmla="*/ 615950 w 1120775"/>
              <a:gd name="connsiteY2" fmla="*/ 187325 h 317500"/>
              <a:gd name="connsiteX3" fmla="*/ 1120775 w 1120775"/>
              <a:gd name="connsiteY3" fmla="*/ 0 h 317500"/>
              <a:gd name="connsiteX4" fmla="*/ 927100 w 1120775"/>
              <a:gd name="connsiteY4" fmla="*/ 73025 h 317500"/>
              <a:gd name="connsiteX5" fmla="*/ 387350 w 1120775"/>
              <a:gd name="connsiteY5" fmla="*/ 282575 h 317500"/>
              <a:gd name="connsiteX6" fmla="*/ 568325 w 1120775"/>
              <a:gd name="connsiteY6" fmla="*/ 190500 h 317500"/>
              <a:gd name="connsiteX7" fmla="*/ 336550 w 1120775"/>
              <a:gd name="connsiteY7" fmla="*/ 241300 h 317500"/>
              <a:gd name="connsiteX8" fmla="*/ 381000 w 1120775"/>
              <a:gd name="connsiteY8" fmla="*/ 234950 h 317500"/>
              <a:gd name="connsiteX9" fmla="*/ 0 w 1120775"/>
              <a:gd name="connsiteY9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0775" h="317500">
                <a:moveTo>
                  <a:pt x="0" y="317500"/>
                </a:moveTo>
                <a:lnTo>
                  <a:pt x="723900" y="139700"/>
                </a:lnTo>
                <a:cubicBezTo>
                  <a:pt x="826558" y="118004"/>
                  <a:pt x="549804" y="210608"/>
                  <a:pt x="615950" y="187325"/>
                </a:cubicBezTo>
                <a:cubicBezTo>
                  <a:pt x="682096" y="164042"/>
                  <a:pt x="1120775" y="0"/>
                  <a:pt x="1120775" y="0"/>
                </a:cubicBezTo>
                <a:lnTo>
                  <a:pt x="927100" y="73025"/>
                </a:lnTo>
                <a:lnTo>
                  <a:pt x="387350" y="282575"/>
                </a:lnTo>
                <a:cubicBezTo>
                  <a:pt x="327554" y="302154"/>
                  <a:pt x="576792" y="197379"/>
                  <a:pt x="568325" y="190500"/>
                </a:cubicBezTo>
                <a:cubicBezTo>
                  <a:pt x="559858" y="183621"/>
                  <a:pt x="367771" y="233892"/>
                  <a:pt x="336550" y="241300"/>
                </a:cubicBezTo>
                <a:cubicBezTo>
                  <a:pt x="305329" y="248708"/>
                  <a:pt x="381000" y="234950"/>
                  <a:pt x="381000" y="234950"/>
                </a:cubicBezTo>
                <a:lnTo>
                  <a:pt x="0" y="317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90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78E5E-D5BB-5B9D-A6F3-AF24E9CB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榮倉 奈々オフィシャルサイト │ 研音Message">
            <a:extLst>
              <a:ext uri="{FF2B5EF4-FFF2-40B4-BE49-F238E27FC236}">
                <a16:creationId xmlns:a16="http://schemas.microsoft.com/office/drawing/2014/main" id="{6D85A4DC-0351-6EEC-FA7A-D40BCD74D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770"/>
            <a:ext cx="9624060" cy="96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9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0</Words>
  <Application>Microsoft Macintosh PowerPoint</Application>
  <PresentationFormat>A3 297x420 mm</PresentationFormat>
  <Paragraphs>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諭 熊坂</dc:creator>
  <cp:lastModifiedBy>諭 熊坂</cp:lastModifiedBy>
  <cp:revision>30</cp:revision>
  <dcterms:created xsi:type="dcterms:W3CDTF">2025-09-07T02:58:03Z</dcterms:created>
  <dcterms:modified xsi:type="dcterms:W3CDTF">2025-09-08T07:36:06Z</dcterms:modified>
</cp:coreProperties>
</file>