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61" r:id="rId3"/>
    <p:sldId id="258" r:id="rId4"/>
    <p:sldId id="260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6A7B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1"/>
    <p:restoredTop sz="94626"/>
  </p:normalViewPr>
  <p:slideViewPr>
    <p:cSldViewPr snapToGrid="0">
      <p:cViewPr varScale="1">
        <p:scale>
          <a:sx n="56" d="100"/>
          <a:sy n="56" d="100"/>
        </p:scale>
        <p:origin x="3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98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357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38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16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39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8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270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039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81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11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294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81C0A6-1A9C-8D4D-8A4A-7BA50D368C38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D75C96-9DD0-4B4A-9CBA-E762077B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74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9FFEB-759E-867A-E023-4F46ACCF8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024 MAMA」にBLACKPINKロゼ＆ブルーノ・マーズ出演決定、京セラドームで「APT.」世界初披露 - 音楽ナタリー" hidden="1">
            <a:extLst>
              <a:ext uri="{FF2B5EF4-FFF2-40B4-BE49-F238E27FC236}">
                <a16:creationId xmlns:a16="http://schemas.microsoft.com/office/drawing/2014/main" id="{4A758899-B331-6789-12E1-077542B268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9" t="11011" r="51905"/>
          <a:stretch/>
        </p:blipFill>
        <p:spPr bwMode="auto">
          <a:xfrm>
            <a:off x="227834" y="1529238"/>
            <a:ext cx="9236206" cy="9743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29" name="フリーフォーム 2328">
            <a:extLst>
              <a:ext uri="{FF2B5EF4-FFF2-40B4-BE49-F238E27FC236}">
                <a16:creationId xmlns:a16="http://schemas.microsoft.com/office/drawing/2014/main" id="{21F5CE65-BBDB-A7AA-7AC2-52F8219062FB}"/>
              </a:ext>
            </a:extLst>
          </p:cNvPr>
          <p:cNvSpPr/>
          <p:nvPr/>
        </p:nvSpPr>
        <p:spPr>
          <a:xfrm>
            <a:off x="2664183" y="4716226"/>
            <a:ext cx="509362" cy="673009"/>
          </a:xfrm>
          <a:custGeom>
            <a:avLst/>
            <a:gdLst>
              <a:gd name="connsiteX0" fmla="*/ 508785 w 509362"/>
              <a:gd name="connsiteY0" fmla="*/ 2078 h 673009"/>
              <a:gd name="connsiteX1" fmla="*/ 15009 w 509362"/>
              <a:gd name="connsiteY1" fmla="*/ 651302 h 673009"/>
              <a:gd name="connsiteX2" fmla="*/ 133881 w 509362"/>
              <a:gd name="connsiteY2" fmla="*/ 532430 h 673009"/>
              <a:gd name="connsiteX3" fmla="*/ 197889 w 509362"/>
              <a:gd name="connsiteY3" fmla="*/ 669590 h 673009"/>
              <a:gd name="connsiteX4" fmla="*/ 79017 w 509362"/>
              <a:gd name="connsiteY4" fmla="*/ 523286 h 673009"/>
              <a:gd name="connsiteX5" fmla="*/ 152169 w 509362"/>
              <a:gd name="connsiteY5" fmla="*/ 367838 h 673009"/>
              <a:gd name="connsiteX6" fmla="*/ 115593 w 509362"/>
              <a:gd name="connsiteY6" fmla="*/ 440990 h 673009"/>
              <a:gd name="connsiteX7" fmla="*/ 508785 w 509362"/>
              <a:gd name="connsiteY7" fmla="*/ 2078 h 673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9362" h="673009">
                <a:moveTo>
                  <a:pt x="508785" y="2078"/>
                </a:moveTo>
                <a:cubicBezTo>
                  <a:pt x="492021" y="37130"/>
                  <a:pt x="77493" y="562910"/>
                  <a:pt x="15009" y="651302"/>
                </a:cubicBezTo>
                <a:cubicBezTo>
                  <a:pt x="-47475" y="739694"/>
                  <a:pt x="103401" y="529382"/>
                  <a:pt x="133881" y="532430"/>
                </a:cubicBezTo>
                <a:cubicBezTo>
                  <a:pt x="164361" y="535478"/>
                  <a:pt x="207033" y="671114"/>
                  <a:pt x="197889" y="669590"/>
                </a:cubicBezTo>
                <a:cubicBezTo>
                  <a:pt x="188745" y="668066"/>
                  <a:pt x="86637" y="573578"/>
                  <a:pt x="79017" y="523286"/>
                </a:cubicBezTo>
                <a:cubicBezTo>
                  <a:pt x="71397" y="472994"/>
                  <a:pt x="146073" y="381554"/>
                  <a:pt x="152169" y="367838"/>
                </a:cubicBezTo>
                <a:cubicBezTo>
                  <a:pt x="158265" y="354122"/>
                  <a:pt x="59205" y="495854"/>
                  <a:pt x="115593" y="440990"/>
                </a:cubicBezTo>
                <a:cubicBezTo>
                  <a:pt x="171981" y="386126"/>
                  <a:pt x="525549" y="-32974"/>
                  <a:pt x="508785" y="2078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8828B3E7-82F5-C311-30BD-2FE09C12E6F8}"/>
              </a:ext>
            </a:extLst>
          </p:cNvPr>
          <p:cNvSpPr/>
          <p:nvPr/>
        </p:nvSpPr>
        <p:spPr>
          <a:xfrm>
            <a:off x="2679474" y="3147342"/>
            <a:ext cx="837797" cy="1872983"/>
          </a:xfrm>
          <a:custGeom>
            <a:avLst/>
            <a:gdLst>
              <a:gd name="connsiteX0" fmla="*/ 835344 w 837797"/>
              <a:gd name="connsiteY0" fmla="*/ 9834 h 1872983"/>
              <a:gd name="connsiteX1" fmla="*/ 258071 w 837797"/>
              <a:gd name="connsiteY1" fmla="*/ 1090488 h 1872983"/>
              <a:gd name="connsiteX2" fmla="*/ 378144 w 837797"/>
              <a:gd name="connsiteY2" fmla="*/ 910379 h 1872983"/>
              <a:gd name="connsiteX3" fmla="*/ 4071 w 837797"/>
              <a:gd name="connsiteY3" fmla="*/ 1861725 h 1872983"/>
              <a:gd name="connsiteX4" fmla="*/ 198035 w 837797"/>
              <a:gd name="connsiteY4" fmla="*/ 1376815 h 1872983"/>
              <a:gd name="connsiteX5" fmla="*/ 488980 w 837797"/>
              <a:gd name="connsiteY5" fmla="*/ 540925 h 1872983"/>
              <a:gd name="connsiteX6" fmla="*/ 465889 w 837797"/>
              <a:gd name="connsiteY6" fmla="*/ 554779 h 1872983"/>
              <a:gd name="connsiteX7" fmla="*/ 835344 w 837797"/>
              <a:gd name="connsiteY7" fmla="*/ 9834 h 1872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7797" h="1872983">
                <a:moveTo>
                  <a:pt x="835344" y="9834"/>
                </a:moveTo>
                <a:cubicBezTo>
                  <a:pt x="800708" y="99119"/>
                  <a:pt x="334271" y="940397"/>
                  <a:pt x="258071" y="1090488"/>
                </a:cubicBezTo>
                <a:cubicBezTo>
                  <a:pt x="181871" y="1240579"/>
                  <a:pt x="420477" y="781840"/>
                  <a:pt x="378144" y="910379"/>
                </a:cubicBezTo>
                <a:cubicBezTo>
                  <a:pt x="335811" y="1038919"/>
                  <a:pt x="34089" y="1783986"/>
                  <a:pt x="4071" y="1861725"/>
                </a:cubicBezTo>
                <a:cubicBezTo>
                  <a:pt x="-25947" y="1939464"/>
                  <a:pt x="117217" y="1596948"/>
                  <a:pt x="198035" y="1376815"/>
                </a:cubicBezTo>
                <a:cubicBezTo>
                  <a:pt x="278853" y="1156682"/>
                  <a:pt x="444338" y="677931"/>
                  <a:pt x="488980" y="540925"/>
                </a:cubicBezTo>
                <a:cubicBezTo>
                  <a:pt x="533622" y="403919"/>
                  <a:pt x="404313" y="643294"/>
                  <a:pt x="465889" y="554779"/>
                </a:cubicBezTo>
                <a:cubicBezTo>
                  <a:pt x="527465" y="466264"/>
                  <a:pt x="869980" y="-79451"/>
                  <a:pt x="835344" y="9834"/>
                </a:cubicBezTo>
                <a:close/>
              </a:path>
            </a:pathLst>
          </a:cu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8" name="フリーフォーム 2147">
            <a:extLst>
              <a:ext uri="{FF2B5EF4-FFF2-40B4-BE49-F238E27FC236}">
                <a16:creationId xmlns:a16="http://schemas.microsoft.com/office/drawing/2014/main" id="{166E6CA7-6F9C-B0AC-3D56-C0871D276AEC}"/>
              </a:ext>
            </a:extLst>
          </p:cNvPr>
          <p:cNvSpPr/>
          <p:nvPr/>
        </p:nvSpPr>
        <p:spPr>
          <a:xfrm>
            <a:off x="3079551" y="3017921"/>
            <a:ext cx="405564" cy="1972739"/>
          </a:xfrm>
          <a:custGeom>
            <a:avLst/>
            <a:gdLst>
              <a:gd name="connsiteX0" fmla="*/ 405521 w 405564"/>
              <a:gd name="connsiteY0" fmla="*/ 1324 h 1972739"/>
              <a:gd name="connsiteX1" fmla="*/ 17332 w 405564"/>
              <a:gd name="connsiteY1" fmla="*/ 984736 h 1972739"/>
              <a:gd name="connsiteX2" fmla="*/ 64777 w 405564"/>
              <a:gd name="connsiteY2" fmla="*/ 868279 h 1972739"/>
              <a:gd name="connsiteX3" fmla="*/ 38898 w 405564"/>
              <a:gd name="connsiteY3" fmla="*/ 1191770 h 1972739"/>
              <a:gd name="connsiteX4" fmla="*/ 8706 w 405564"/>
              <a:gd name="connsiteY4" fmla="*/ 1040807 h 1972739"/>
              <a:gd name="connsiteX5" fmla="*/ 17332 w 405564"/>
              <a:gd name="connsiteY5" fmla="*/ 1972460 h 1972739"/>
              <a:gd name="connsiteX6" fmla="*/ 34585 w 405564"/>
              <a:gd name="connsiteY6" fmla="*/ 1140011 h 1972739"/>
              <a:gd name="connsiteX7" fmla="*/ 17332 w 405564"/>
              <a:gd name="connsiteY7" fmla="*/ 1213336 h 1972739"/>
              <a:gd name="connsiteX8" fmla="*/ 47524 w 405564"/>
              <a:gd name="connsiteY8" fmla="*/ 281683 h 1972739"/>
              <a:gd name="connsiteX9" fmla="*/ 4392 w 405564"/>
              <a:gd name="connsiteY9" fmla="*/ 958856 h 1972739"/>
              <a:gd name="connsiteX10" fmla="*/ 73404 w 405564"/>
              <a:gd name="connsiteY10" fmla="*/ 678498 h 1972739"/>
              <a:gd name="connsiteX11" fmla="*/ 86343 w 405564"/>
              <a:gd name="connsiteY11" fmla="*/ 380887 h 1972739"/>
              <a:gd name="connsiteX12" fmla="*/ 43211 w 405564"/>
              <a:gd name="connsiteY12" fmla="*/ 764762 h 1972739"/>
              <a:gd name="connsiteX13" fmla="*/ 405521 w 405564"/>
              <a:gd name="connsiteY13" fmla="*/ 1324 h 1972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05564" h="1972739">
                <a:moveTo>
                  <a:pt x="405521" y="1324"/>
                </a:moveTo>
                <a:cubicBezTo>
                  <a:pt x="401208" y="37986"/>
                  <a:pt x="74123" y="840244"/>
                  <a:pt x="17332" y="984736"/>
                </a:cubicBezTo>
                <a:cubicBezTo>
                  <a:pt x="-39459" y="1129228"/>
                  <a:pt x="61183" y="833773"/>
                  <a:pt x="64777" y="868279"/>
                </a:cubicBezTo>
                <a:cubicBezTo>
                  <a:pt x="68371" y="902785"/>
                  <a:pt x="48243" y="1163015"/>
                  <a:pt x="38898" y="1191770"/>
                </a:cubicBezTo>
                <a:cubicBezTo>
                  <a:pt x="29553" y="1220525"/>
                  <a:pt x="12300" y="910692"/>
                  <a:pt x="8706" y="1040807"/>
                </a:cubicBezTo>
                <a:cubicBezTo>
                  <a:pt x="5112" y="1170922"/>
                  <a:pt x="13019" y="1955926"/>
                  <a:pt x="17332" y="1972460"/>
                </a:cubicBezTo>
                <a:cubicBezTo>
                  <a:pt x="21645" y="1988994"/>
                  <a:pt x="34585" y="1266532"/>
                  <a:pt x="34585" y="1140011"/>
                </a:cubicBezTo>
                <a:cubicBezTo>
                  <a:pt x="34585" y="1013490"/>
                  <a:pt x="15176" y="1356391"/>
                  <a:pt x="17332" y="1213336"/>
                </a:cubicBezTo>
                <a:cubicBezTo>
                  <a:pt x="19488" y="1070281"/>
                  <a:pt x="49681" y="324096"/>
                  <a:pt x="47524" y="281683"/>
                </a:cubicBezTo>
                <a:cubicBezTo>
                  <a:pt x="45367" y="239270"/>
                  <a:pt x="79" y="892720"/>
                  <a:pt x="4392" y="958856"/>
                </a:cubicBezTo>
                <a:cubicBezTo>
                  <a:pt x="8705" y="1024992"/>
                  <a:pt x="59745" y="774826"/>
                  <a:pt x="73404" y="678498"/>
                </a:cubicBezTo>
                <a:cubicBezTo>
                  <a:pt x="87062" y="582170"/>
                  <a:pt x="91375" y="366510"/>
                  <a:pt x="86343" y="380887"/>
                </a:cubicBezTo>
                <a:cubicBezTo>
                  <a:pt x="81311" y="395264"/>
                  <a:pt x="-4953" y="828741"/>
                  <a:pt x="43211" y="764762"/>
                </a:cubicBezTo>
                <a:cubicBezTo>
                  <a:pt x="91375" y="700783"/>
                  <a:pt x="409834" y="-35338"/>
                  <a:pt x="405521" y="13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9" name="フリーフォーム 2048">
            <a:extLst>
              <a:ext uri="{FF2B5EF4-FFF2-40B4-BE49-F238E27FC236}">
                <a16:creationId xmlns:a16="http://schemas.microsoft.com/office/drawing/2014/main" id="{14F3801F-47ED-1D21-7550-31FD386AE334}"/>
              </a:ext>
            </a:extLst>
          </p:cNvPr>
          <p:cNvSpPr/>
          <p:nvPr/>
        </p:nvSpPr>
        <p:spPr>
          <a:xfrm>
            <a:off x="2548711" y="2709851"/>
            <a:ext cx="1438654" cy="2368015"/>
          </a:xfrm>
          <a:custGeom>
            <a:avLst/>
            <a:gdLst>
              <a:gd name="connsiteX0" fmla="*/ 1432739 w 1438654"/>
              <a:gd name="connsiteY0" fmla="*/ 7949 h 2368015"/>
              <a:gd name="connsiteX1" fmla="*/ 524689 w 1438654"/>
              <a:gd name="connsiteY1" fmla="*/ 1176349 h 2368015"/>
              <a:gd name="connsiteX2" fmla="*/ 575489 w 1438654"/>
              <a:gd name="connsiteY2" fmla="*/ 1093799 h 2368015"/>
              <a:gd name="connsiteX3" fmla="*/ 556439 w 1438654"/>
              <a:gd name="connsiteY3" fmla="*/ 1766899 h 2368015"/>
              <a:gd name="connsiteX4" fmla="*/ 569139 w 1438654"/>
              <a:gd name="connsiteY4" fmla="*/ 2319349 h 2368015"/>
              <a:gd name="connsiteX5" fmla="*/ 556439 w 1438654"/>
              <a:gd name="connsiteY5" fmla="*/ 2236799 h 2368015"/>
              <a:gd name="connsiteX6" fmla="*/ 372289 w 1438654"/>
              <a:gd name="connsiteY6" fmla="*/ 1404949 h 2368015"/>
              <a:gd name="connsiteX7" fmla="*/ 365939 w 1438654"/>
              <a:gd name="connsiteY7" fmla="*/ 1500199 h 2368015"/>
              <a:gd name="connsiteX8" fmla="*/ 442139 w 1438654"/>
              <a:gd name="connsiteY8" fmla="*/ 649299 h 2368015"/>
              <a:gd name="connsiteX9" fmla="*/ 105589 w 1438654"/>
              <a:gd name="connsiteY9" fmla="*/ 992199 h 2368015"/>
              <a:gd name="connsiteX10" fmla="*/ 607239 w 1438654"/>
              <a:gd name="connsiteY10" fmla="*/ 357199 h 2368015"/>
              <a:gd name="connsiteX11" fmla="*/ 16689 w 1438654"/>
              <a:gd name="connsiteY11" fmla="*/ 649299 h 2368015"/>
              <a:gd name="connsiteX12" fmla="*/ 1432739 w 1438654"/>
              <a:gd name="connsiteY12" fmla="*/ 7949 h 2368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38654" h="2368015">
                <a:moveTo>
                  <a:pt x="1432739" y="7949"/>
                </a:moveTo>
                <a:cubicBezTo>
                  <a:pt x="1517406" y="95791"/>
                  <a:pt x="667564" y="995374"/>
                  <a:pt x="524689" y="1176349"/>
                </a:cubicBezTo>
                <a:cubicBezTo>
                  <a:pt x="381814" y="1357324"/>
                  <a:pt x="570197" y="995374"/>
                  <a:pt x="575489" y="1093799"/>
                </a:cubicBezTo>
                <a:cubicBezTo>
                  <a:pt x="580781" y="1192224"/>
                  <a:pt x="557497" y="1562641"/>
                  <a:pt x="556439" y="1766899"/>
                </a:cubicBezTo>
                <a:cubicBezTo>
                  <a:pt x="555381" y="1971157"/>
                  <a:pt x="569139" y="2241032"/>
                  <a:pt x="569139" y="2319349"/>
                </a:cubicBezTo>
                <a:cubicBezTo>
                  <a:pt x="569139" y="2397666"/>
                  <a:pt x="589247" y="2389199"/>
                  <a:pt x="556439" y="2236799"/>
                </a:cubicBezTo>
                <a:cubicBezTo>
                  <a:pt x="523631" y="2084399"/>
                  <a:pt x="404039" y="1527716"/>
                  <a:pt x="372289" y="1404949"/>
                </a:cubicBezTo>
                <a:cubicBezTo>
                  <a:pt x="340539" y="1282182"/>
                  <a:pt x="354297" y="1626141"/>
                  <a:pt x="365939" y="1500199"/>
                </a:cubicBezTo>
                <a:cubicBezTo>
                  <a:pt x="377581" y="1374257"/>
                  <a:pt x="485531" y="733966"/>
                  <a:pt x="442139" y="649299"/>
                </a:cubicBezTo>
                <a:cubicBezTo>
                  <a:pt x="398747" y="564632"/>
                  <a:pt x="78072" y="1040882"/>
                  <a:pt x="105589" y="992199"/>
                </a:cubicBezTo>
                <a:cubicBezTo>
                  <a:pt x="133106" y="943516"/>
                  <a:pt x="622056" y="414349"/>
                  <a:pt x="607239" y="357199"/>
                </a:cubicBezTo>
                <a:cubicBezTo>
                  <a:pt x="592422" y="300049"/>
                  <a:pt x="-116661" y="710682"/>
                  <a:pt x="16689" y="649299"/>
                </a:cubicBezTo>
                <a:cubicBezTo>
                  <a:pt x="150039" y="587916"/>
                  <a:pt x="1348072" y="-79893"/>
                  <a:pt x="1432739" y="7949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97334BA1-DC8F-A533-1BA8-C7258C3588B8}"/>
              </a:ext>
            </a:extLst>
          </p:cNvPr>
          <p:cNvSpPr/>
          <p:nvPr/>
        </p:nvSpPr>
        <p:spPr>
          <a:xfrm>
            <a:off x="4549495" y="4952051"/>
            <a:ext cx="667498" cy="220375"/>
          </a:xfrm>
          <a:custGeom>
            <a:avLst/>
            <a:gdLst>
              <a:gd name="connsiteX0" fmla="*/ 280 w 667498"/>
              <a:gd name="connsiteY0" fmla="*/ 175574 h 220375"/>
              <a:gd name="connsiteX1" fmla="*/ 222530 w 667498"/>
              <a:gd name="connsiteY1" fmla="*/ 16824 h 220375"/>
              <a:gd name="connsiteX2" fmla="*/ 181255 w 667498"/>
              <a:gd name="connsiteY2" fmla="*/ 45399 h 220375"/>
              <a:gd name="connsiteX3" fmla="*/ 314605 w 667498"/>
              <a:gd name="connsiteY3" fmla="*/ 26349 h 220375"/>
              <a:gd name="connsiteX4" fmla="*/ 479705 w 667498"/>
              <a:gd name="connsiteY4" fmla="*/ 77149 h 220375"/>
              <a:gd name="connsiteX5" fmla="*/ 479705 w 667498"/>
              <a:gd name="connsiteY5" fmla="*/ 54924 h 220375"/>
              <a:gd name="connsiteX6" fmla="*/ 574955 w 667498"/>
              <a:gd name="connsiteY6" fmla="*/ 162874 h 220375"/>
              <a:gd name="connsiteX7" fmla="*/ 559080 w 667498"/>
              <a:gd name="connsiteY7" fmla="*/ 105724 h 220375"/>
              <a:gd name="connsiteX8" fmla="*/ 667030 w 667498"/>
              <a:gd name="connsiteY8" fmla="*/ 220024 h 220375"/>
              <a:gd name="connsiteX9" fmla="*/ 594005 w 667498"/>
              <a:gd name="connsiteY9" fmla="*/ 61274 h 220375"/>
              <a:gd name="connsiteX10" fmla="*/ 492405 w 667498"/>
              <a:gd name="connsiteY10" fmla="*/ 13649 h 220375"/>
              <a:gd name="connsiteX11" fmla="*/ 533680 w 667498"/>
              <a:gd name="connsiteY11" fmla="*/ 64449 h 220375"/>
              <a:gd name="connsiteX12" fmla="*/ 393980 w 667498"/>
              <a:gd name="connsiteY12" fmla="*/ 4124 h 220375"/>
              <a:gd name="connsiteX13" fmla="*/ 320955 w 667498"/>
              <a:gd name="connsiteY13" fmla="*/ 7299 h 220375"/>
              <a:gd name="connsiteX14" fmla="*/ 149505 w 667498"/>
              <a:gd name="connsiteY14" fmla="*/ 23174 h 220375"/>
              <a:gd name="connsiteX15" fmla="*/ 174905 w 667498"/>
              <a:gd name="connsiteY15" fmla="*/ 26349 h 220375"/>
              <a:gd name="connsiteX16" fmla="*/ 280 w 667498"/>
              <a:gd name="connsiteY16" fmla="*/ 175574 h 22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67498" h="220375">
                <a:moveTo>
                  <a:pt x="280" y="175574"/>
                </a:moveTo>
                <a:cubicBezTo>
                  <a:pt x="8218" y="173986"/>
                  <a:pt x="192368" y="38520"/>
                  <a:pt x="222530" y="16824"/>
                </a:cubicBezTo>
                <a:cubicBezTo>
                  <a:pt x="252692" y="-4872"/>
                  <a:pt x="165909" y="43811"/>
                  <a:pt x="181255" y="45399"/>
                </a:cubicBezTo>
                <a:cubicBezTo>
                  <a:pt x="196601" y="46986"/>
                  <a:pt x="264863" y="21057"/>
                  <a:pt x="314605" y="26349"/>
                </a:cubicBezTo>
                <a:cubicBezTo>
                  <a:pt x="364347" y="31641"/>
                  <a:pt x="452188" y="72387"/>
                  <a:pt x="479705" y="77149"/>
                </a:cubicBezTo>
                <a:cubicBezTo>
                  <a:pt x="507222" y="81911"/>
                  <a:pt x="463830" y="40636"/>
                  <a:pt x="479705" y="54924"/>
                </a:cubicBezTo>
                <a:cubicBezTo>
                  <a:pt x="495580" y="69211"/>
                  <a:pt x="561726" y="154407"/>
                  <a:pt x="574955" y="162874"/>
                </a:cubicBezTo>
                <a:cubicBezTo>
                  <a:pt x="588184" y="171341"/>
                  <a:pt x="543734" y="96199"/>
                  <a:pt x="559080" y="105724"/>
                </a:cubicBezTo>
                <a:cubicBezTo>
                  <a:pt x="574426" y="115249"/>
                  <a:pt x="661209" y="227432"/>
                  <a:pt x="667030" y="220024"/>
                </a:cubicBezTo>
                <a:cubicBezTo>
                  <a:pt x="672851" y="212616"/>
                  <a:pt x="623109" y="95670"/>
                  <a:pt x="594005" y="61274"/>
                </a:cubicBezTo>
                <a:cubicBezTo>
                  <a:pt x="564901" y="26878"/>
                  <a:pt x="502459" y="13120"/>
                  <a:pt x="492405" y="13649"/>
                </a:cubicBezTo>
                <a:cubicBezTo>
                  <a:pt x="482351" y="14178"/>
                  <a:pt x="550084" y="66036"/>
                  <a:pt x="533680" y="64449"/>
                </a:cubicBezTo>
                <a:cubicBezTo>
                  <a:pt x="517276" y="62862"/>
                  <a:pt x="429434" y="13649"/>
                  <a:pt x="393980" y="4124"/>
                </a:cubicBezTo>
                <a:cubicBezTo>
                  <a:pt x="358526" y="-5401"/>
                  <a:pt x="361701" y="4124"/>
                  <a:pt x="320955" y="7299"/>
                </a:cubicBezTo>
                <a:cubicBezTo>
                  <a:pt x="280209" y="10474"/>
                  <a:pt x="173847" y="19999"/>
                  <a:pt x="149505" y="23174"/>
                </a:cubicBezTo>
                <a:cubicBezTo>
                  <a:pt x="125163" y="26349"/>
                  <a:pt x="194484" y="3066"/>
                  <a:pt x="174905" y="26349"/>
                </a:cubicBezTo>
                <a:cubicBezTo>
                  <a:pt x="155326" y="49632"/>
                  <a:pt x="-7658" y="177162"/>
                  <a:pt x="280" y="175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BA6EE365-5417-74B5-53FB-03647274B68A}"/>
              </a:ext>
            </a:extLst>
          </p:cNvPr>
          <p:cNvSpPr/>
          <p:nvPr/>
        </p:nvSpPr>
        <p:spPr>
          <a:xfrm>
            <a:off x="4572318" y="4867176"/>
            <a:ext cx="482469" cy="245089"/>
          </a:xfrm>
          <a:custGeom>
            <a:avLst/>
            <a:gdLst>
              <a:gd name="connsiteX0" fmla="*/ 2857 w 482469"/>
              <a:gd name="connsiteY0" fmla="*/ 244574 h 245089"/>
              <a:gd name="connsiteX1" fmla="*/ 180657 w 482469"/>
              <a:gd name="connsiteY1" fmla="*/ 92174 h 245089"/>
              <a:gd name="connsiteX2" fmla="*/ 161607 w 482469"/>
              <a:gd name="connsiteY2" fmla="*/ 114399 h 245089"/>
              <a:gd name="connsiteX3" fmla="*/ 136207 w 482469"/>
              <a:gd name="connsiteY3" fmla="*/ 44549 h 245089"/>
              <a:gd name="connsiteX4" fmla="*/ 218757 w 482469"/>
              <a:gd name="connsiteY4" fmla="*/ 98524 h 245089"/>
              <a:gd name="connsiteX5" fmla="*/ 250507 w 482469"/>
              <a:gd name="connsiteY5" fmla="*/ 79474 h 245089"/>
              <a:gd name="connsiteX6" fmla="*/ 250507 w 482469"/>
              <a:gd name="connsiteY6" fmla="*/ 19149 h 245089"/>
              <a:gd name="connsiteX7" fmla="*/ 253682 w 482469"/>
              <a:gd name="connsiteY7" fmla="*/ 79474 h 245089"/>
              <a:gd name="connsiteX8" fmla="*/ 329882 w 482469"/>
              <a:gd name="connsiteY8" fmla="*/ 85824 h 245089"/>
              <a:gd name="connsiteX9" fmla="*/ 329882 w 482469"/>
              <a:gd name="connsiteY9" fmla="*/ 44549 h 245089"/>
              <a:gd name="connsiteX10" fmla="*/ 294957 w 482469"/>
              <a:gd name="connsiteY10" fmla="*/ 99 h 245089"/>
              <a:gd name="connsiteX11" fmla="*/ 329882 w 482469"/>
              <a:gd name="connsiteY11" fmla="*/ 57249 h 245089"/>
              <a:gd name="connsiteX12" fmla="*/ 409257 w 482469"/>
              <a:gd name="connsiteY12" fmla="*/ 88999 h 245089"/>
              <a:gd name="connsiteX13" fmla="*/ 431482 w 482469"/>
              <a:gd name="connsiteY13" fmla="*/ 76299 h 245089"/>
              <a:gd name="connsiteX14" fmla="*/ 406082 w 482469"/>
              <a:gd name="connsiteY14" fmla="*/ 6449 h 245089"/>
              <a:gd name="connsiteX15" fmla="*/ 434657 w 482469"/>
              <a:gd name="connsiteY15" fmla="*/ 66774 h 245089"/>
              <a:gd name="connsiteX16" fmla="*/ 482282 w 482469"/>
              <a:gd name="connsiteY16" fmla="*/ 139799 h 245089"/>
              <a:gd name="connsiteX17" fmla="*/ 415607 w 482469"/>
              <a:gd name="connsiteY17" fmla="*/ 98524 h 245089"/>
              <a:gd name="connsiteX18" fmla="*/ 253682 w 482469"/>
              <a:gd name="connsiteY18" fmla="*/ 92174 h 245089"/>
              <a:gd name="connsiteX19" fmla="*/ 60007 w 482469"/>
              <a:gd name="connsiteY19" fmla="*/ 168374 h 245089"/>
              <a:gd name="connsiteX20" fmla="*/ 69532 w 482469"/>
              <a:gd name="connsiteY20" fmla="*/ 142974 h 245089"/>
              <a:gd name="connsiteX21" fmla="*/ 2857 w 482469"/>
              <a:gd name="connsiteY21" fmla="*/ 244574 h 245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82469" h="245089">
                <a:moveTo>
                  <a:pt x="2857" y="244574"/>
                </a:moveTo>
                <a:cubicBezTo>
                  <a:pt x="21378" y="236107"/>
                  <a:pt x="154199" y="113870"/>
                  <a:pt x="180657" y="92174"/>
                </a:cubicBezTo>
                <a:cubicBezTo>
                  <a:pt x="207115" y="70478"/>
                  <a:pt x="169015" y="122336"/>
                  <a:pt x="161607" y="114399"/>
                </a:cubicBezTo>
                <a:cubicBezTo>
                  <a:pt x="154199" y="106461"/>
                  <a:pt x="126682" y="47195"/>
                  <a:pt x="136207" y="44549"/>
                </a:cubicBezTo>
                <a:cubicBezTo>
                  <a:pt x="145732" y="41903"/>
                  <a:pt x="199707" y="92703"/>
                  <a:pt x="218757" y="98524"/>
                </a:cubicBezTo>
                <a:cubicBezTo>
                  <a:pt x="237807" y="104345"/>
                  <a:pt x="245215" y="92703"/>
                  <a:pt x="250507" y="79474"/>
                </a:cubicBezTo>
                <a:cubicBezTo>
                  <a:pt x="255799" y="66245"/>
                  <a:pt x="249978" y="19149"/>
                  <a:pt x="250507" y="19149"/>
                </a:cubicBezTo>
                <a:cubicBezTo>
                  <a:pt x="251036" y="19149"/>
                  <a:pt x="240453" y="68362"/>
                  <a:pt x="253682" y="79474"/>
                </a:cubicBezTo>
                <a:cubicBezTo>
                  <a:pt x="266911" y="90586"/>
                  <a:pt x="317182" y="91645"/>
                  <a:pt x="329882" y="85824"/>
                </a:cubicBezTo>
                <a:cubicBezTo>
                  <a:pt x="342582" y="80003"/>
                  <a:pt x="335703" y="58836"/>
                  <a:pt x="329882" y="44549"/>
                </a:cubicBezTo>
                <a:cubicBezTo>
                  <a:pt x="324061" y="30262"/>
                  <a:pt x="294957" y="-2018"/>
                  <a:pt x="294957" y="99"/>
                </a:cubicBezTo>
                <a:cubicBezTo>
                  <a:pt x="294957" y="2216"/>
                  <a:pt x="310832" y="42432"/>
                  <a:pt x="329882" y="57249"/>
                </a:cubicBezTo>
                <a:cubicBezTo>
                  <a:pt x="348932" y="72066"/>
                  <a:pt x="392324" y="85824"/>
                  <a:pt x="409257" y="88999"/>
                </a:cubicBezTo>
                <a:cubicBezTo>
                  <a:pt x="426190" y="92174"/>
                  <a:pt x="432011" y="90057"/>
                  <a:pt x="431482" y="76299"/>
                </a:cubicBezTo>
                <a:cubicBezTo>
                  <a:pt x="430953" y="62541"/>
                  <a:pt x="405553" y="8036"/>
                  <a:pt x="406082" y="6449"/>
                </a:cubicBezTo>
                <a:cubicBezTo>
                  <a:pt x="406611" y="4862"/>
                  <a:pt x="421957" y="44549"/>
                  <a:pt x="434657" y="66774"/>
                </a:cubicBezTo>
                <a:cubicBezTo>
                  <a:pt x="447357" y="88999"/>
                  <a:pt x="485457" y="134507"/>
                  <a:pt x="482282" y="139799"/>
                </a:cubicBezTo>
                <a:cubicBezTo>
                  <a:pt x="479107" y="145091"/>
                  <a:pt x="453707" y="106461"/>
                  <a:pt x="415607" y="98524"/>
                </a:cubicBezTo>
                <a:cubicBezTo>
                  <a:pt x="377507" y="90587"/>
                  <a:pt x="312949" y="80532"/>
                  <a:pt x="253682" y="92174"/>
                </a:cubicBezTo>
                <a:cubicBezTo>
                  <a:pt x="194415" y="103816"/>
                  <a:pt x="90699" y="159907"/>
                  <a:pt x="60007" y="168374"/>
                </a:cubicBezTo>
                <a:cubicBezTo>
                  <a:pt x="29315" y="176841"/>
                  <a:pt x="77470" y="131332"/>
                  <a:pt x="69532" y="142974"/>
                </a:cubicBezTo>
                <a:cubicBezTo>
                  <a:pt x="61595" y="154616"/>
                  <a:pt x="-15664" y="253041"/>
                  <a:pt x="2857" y="244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4ADFA111-6C55-D90F-9645-F8547D46C90F}"/>
              </a:ext>
            </a:extLst>
          </p:cNvPr>
          <p:cNvSpPr/>
          <p:nvPr/>
        </p:nvSpPr>
        <p:spPr>
          <a:xfrm>
            <a:off x="5010150" y="5029200"/>
            <a:ext cx="150414" cy="142892"/>
          </a:xfrm>
          <a:custGeom>
            <a:avLst/>
            <a:gdLst>
              <a:gd name="connsiteX0" fmla="*/ 0 w 150414"/>
              <a:gd name="connsiteY0" fmla="*/ 0 h 142892"/>
              <a:gd name="connsiteX1" fmla="*/ 149225 w 150414"/>
              <a:gd name="connsiteY1" fmla="*/ 117475 h 142892"/>
              <a:gd name="connsiteX2" fmla="*/ 73025 w 150414"/>
              <a:gd name="connsiteY2" fmla="*/ 92075 h 142892"/>
              <a:gd name="connsiteX3" fmla="*/ 130175 w 150414"/>
              <a:gd name="connsiteY3" fmla="*/ 142875 h 142892"/>
              <a:gd name="connsiteX4" fmla="*/ 107950 w 150414"/>
              <a:gd name="connsiteY4" fmla="*/ 85725 h 142892"/>
              <a:gd name="connsiteX5" fmla="*/ 130175 w 150414"/>
              <a:gd name="connsiteY5" fmla="*/ 101600 h 142892"/>
              <a:gd name="connsiteX6" fmla="*/ 0 w 150414"/>
              <a:gd name="connsiteY6" fmla="*/ 0 h 142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414" h="142892">
                <a:moveTo>
                  <a:pt x="0" y="0"/>
                </a:moveTo>
                <a:cubicBezTo>
                  <a:pt x="68527" y="51064"/>
                  <a:pt x="137054" y="102129"/>
                  <a:pt x="149225" y="117475"/>
                </a:cubicBezTo>
                <a:cubicBezTo>
                  <a:pt x="161396" y="132821"/>
                  <a:pt x="76200" y="87842"/>
                  <a:pt x="73025" y="92075"/>
                </a:cubicBezTo>
                <a:cubicBezTo>
                  <a:pt x="69850" y="96308"/>
                  <a:pt x="124354" y="143933"/>
                  <a:pt x="130175" y="142875"/>
                </a:cubicBezTo>
                <a:cubicBezTo>
                  <a:pt x="135996" y="141817"/>
                  <a:pt x="107950" y="92604"/>
                  <a:pt x="107950" y="85725"/>
                </a:cubicBezTo>
                <a:cubicBezTo>
                  <a:pt x="107950" y="78846"/>
                  <a:pt x="130175" y="101600"/>
                  <a:pt x="130175" y="1016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39B58BC3-2361-8156-A418-71E0FDCB7433}"/>
              </a:ext>
            </a:extLst>
          </p:cNvPr>
          <p:cNvSpPr/>
          <p:nvPr/>
        </p:nvSpPr>
        <p:spPr>
          <a:xfrm>
            <a:off x="5041819" y="5003798"/>
            <a:ext cx="67206" cy="178546"/>
          </a:xfrm>
          <a:custGeom>
            <a:avLst/>
            <a:gdLst>
              <a:gd name="connsiteX0" fmla="*/ 81 w 67206"/>
              <a:gd name="connsiteY0" fmla="*/ 2 h 178546"/>
              <a:gd name="connsiteX1" fmla="*/ 19131 w 67206"/>
              <a:gd name="connsiteY1" fmla="*/ 117477 h 178546"/>
              <a:gd name="connsiteX2" fmla="*/ 66756 w 67206"/>
              <a:gd name="connsiteY2" fmla="*/ 177802 h 178546"/>
              <a:gd name="connsiteX3" fmla="*/ 41356 w 67206"/>
              <a:gd name="connsiteY3" fmla="*/ 149227 h 178546"/>
              <a:gd name="connsiteX4" fmla="*/ 12781 w 67206"/>
              <a:gd name="connsiteY4" fmla="*/ 120652 h 178546"/>
              <a:gd name="connsiteX5" fmla="*/ 81 w 67206"/>
              <a:gd name="connsiteY5" fmla="*/ 2 h 17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206" h="178546">
                <a:moveTo>
                  <a:pt x="81" y="2"/>
                </a:moveTo>
                <a:cubicBezTo>
                  <a:pt x="1139" y="-527"/>
                  <a:pt x="8019" y="87844"/>
                  <a:pt x="19131" y="117477"/>
                </a:cubicBezTo>
                <a:cubicBezTo>
                  <a:pt x="30243" y="147110"/>
                  <a:pt x="63052" y="172510"/>
                  <a:pt x="66756" y="177802"/>
                </a:cubicBezTo>
                <a:cubicBezTo>
                  <a:pt x="70460" y="183094"/>
                  <a:pt x="50352" y="158752"/>
                  <a:pt x="41356" y="149227"/>
                </a:cubicBezTo>
                <a:cubicBezTo>
                  <a:pt x="32360" y="139702"/>
                  <a:pt x="17014" y="141289"/>
                  <a:pt x="12781" y="120652"/>
                </a:cubicBezTo>
                <a:cubicBezTo>
                  <a:pt x="8548" y="100015"/>
                  <a:pt x="-977" y="531"/>
                  <a:pt x="81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95DF976B-F00D-7648-2302-884C5DDCECDB}"/>
              </a:ext>
            </a:extLst>
          </p:cNvPr>
          <p:cNvSpPr/>
          <p:nvPr/>
        </p:nvSpPr>
        <p:spPr>
          <a:xfrm>
            <a:off x="4571922" y="5130211"/>
            <a:ext cx="563999" cy="76789"/>
          </a:xfrm>
          <a:custGeom>
            <a:avLst/>
            <a:gdLst>
              <a:gd name="connsiteX0" fmla="*/ 78 w 563999"/>
              <a:gd name="connsiteY0" fmla="*/ 589 h 76789"/>
              <a:gd name="connsiteX1" fmla="*/ 206453 w 563999"/>
              <a:gd name="connsiteY1" fmla="*/ 60914 h 76789"/>
              <a:gd name="connsiteX2" fmla="*/ 190578 w 563999"/>
              <a:gd name="connsiteY2" fmla="*/ 64089 h 76789"/>
              <a:gd name="connsiteX3" fmla="*/ 327103 w 563999"/>
              <a:gd name="connsiteY3" fmla="*/ 70439 h 76789"/>
              <a:gd name="connsiteX4" fmla="*/ 409653 w 563999"/>
              <a:gd name="connsiteY4" fmla="*/ 45039 h 76789"/>
              <a:gd name="connsiteX5" fmla="*/ 371553 w 563999"/>
              <a:gd name="connsiteY5" fmla="*/ 70439 h 76789"/>
              <a:gd name="connsiteX6" fmla="*/ 562053 w 563999"/>
              <a:gd name="connsiteY6" fmla="*/ 589 h 76789"/>
              <a:gd name="connsiteX7" fmla="*/ 463628 w 563999"/>
              <a:gd name="connsiteY7" fmla="*/ 38689 h 76789"/>
              <a:gd name="connsiteX8" fmla="*/ 355678 w 563999"/>
              <a:gd name="connsiteY8" fmla="*/ 70439 h 76789"/>
              <a:gd name="connsiteX9" fmla="*/ 206453 w 563999"/>
              <a:gd name="connsiteY9" fmla="*/ 76789 h 76789"/>
              <a:gd name="connsiteX10" fmla="*/ 120728 w 563999"/>
              <a:gd name="connsiteY10" fmla="*/ 70439 h 76789"/>
              <a:gd name="connsiteX11" fmla="*/ 181053 w 563999"/>
              <a:gd name="connsiteY11" fmla="*/ 64089 h 76789"/>
              <a:gd name="connsiteX12" fmla="*/ 78 w 563999"/>
              <a:gd name="connsiteY12" fmla="*/ 589 h 76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63999" h="76789">
                <a:moveTo>
                  <a:pt x="78" y="589"/>
                </a:moveTo>
                <a:cubicBezTo>
                  <a:pt x="4311" y="60"/>
                  <a:pt x="206453" y="60914"/>
                  <a:pt x="206453" y="60914"/>
                </a:cubicBezTo>
                <a:cubicBezTo>
                  <a:pt x="238203" y="71497"/>
                  <a:pt x="170470" y="62502"/>
                  <a:pt x="190578" y="64089"/>
                </a:cubicBezTo>
                <a:cubicBezTo>
                  <a:pt x="210686" y="65677"/>
                  <a:pt x="290591" y="73614"/>
                  <a:pt x="327103" y="70439"/>
                </a:cubicBezTo>
                <a:cubicBezTo>
                  <a:pt x="363615" y="67264"/>
                  <a:pt x="402245" y="45039"/>
                  <a:pt x="409653" y="45039"/>
                </a:cubicBezTo>
                <a:cubicBezTo>
                  <a:pt x="417061" y="45039"/>
                  <a:pt x="346153" y="77847"/>
                  <a:pt x="371553" y="70439"/>
                </a:cubicBezTo>
                <a:cubicBezTo>
                  <a:pt x="396953" y="63031"/>
                  <a:pt x="546707" y="5881"/>
                  <a:pt x="562053" y="589"/>
                </a:cubicBezTo>
                <a:cubicBezTo>
                  <a:pt x="577399" y="-4703"/>
                  <a:pt x="498024" y="27047"/>
                  <a:pt x="463628" y="38689"/>
                </a:cubicBezTo>
                <a:cubicBezTo>
                  <a:pt x="429232" y="50331"/>
                  <a:pt x="398540" y="64089"/>
                  <a:pt x="355678" y="70439"/>
                </a:cubicBezTo>
                <a:cubicBezTo>
                  <a:pt x="312816" y="76789"/>
                  <a:pt x="245611" y="76789"/>
                  <a:pt x="206453" y="76789"/>
                </a:cubicBezTo>
                <a:cubicBezTo>
                  <a:pt x="167295" y="76789"/>
                  <a:pt x="124961" y="72556"/>
                  <a:pt x="120728" y="70439"/>
                </a:cubicBezTo>
                <a:cubicBezTo>
                  <a:pt x="116495" y="68322"/>
                  <a:pt x="198516" y="73614"/>
                  <a:pt x="181053" y="64089"/>
                </a:cubicBezTo>
                <a:cubicBezTo>
                  <a:pt x="163591" y="54564"/>
                  <a:pt x="-4155" y="1118"/>
                  <a:pt x="78" y="5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77B2156B-9C49-D393-BF52-2F123CC8A4DD}"/>
              </a:ext>
            </a:extLst>
          </p:cNvPr>
          <p:cNvSpPr/>
          <p:nvPr/>
        </p:nvSpPr>
        <p:spPr>
          <a:xfrm>
            <a:off x="4926658" y="5143202"/>
            <a:ext cx="215748" cy="76607"/>
          </a:xfrm>
          <a:custGeom>
            <a:avLst/>
            <a:gdLst>
              <a:gd name="connsiteX0" fmla="*/ 942 w 215748"/>
              <a:gd name="connsiteY0" fmla="*/ 76498 h 76607"/>
              <a:gd name="connsiteX1" fmla="*/ 210492 w 215748"/>
              <a:gd name="connsiteY1" fmla="*/ 3473 h 76607"/>
              <a:gd name="connsiteX2" fmla="*/ 137467 w 215748"/>
              <a:gd name="connsiteY2" fmla="*/ 19348 h 76607"/>
              <a:gd name="connsiteX3" fmla="*/ 942 w 215748"/>
              <a:gd name="connsiteY3" fmla="*/ 76498 h 7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748" h="76607">
                <a:moveTo>
                  <a:pt x="942" y="76498"/>
                </a:moveTo>
                <a:cubicBezTo>
                  <a:pt x="13113" y="73852"/>
                  <a:pt x="187738" y="12998"/>
                  <a:pt x="210492" y="3473"/>
                </a:cubicBezTo>
                <a:cubicBezTo>
                  <a:pt x="233246" y="-6052"/>
                  <a:pt x="177154" y="5590"/>
                  <a:pt x="137467" y="19348"/>
                </a:cubicBezTo>
                <a:cubicBezTo>
                  <a:pt x="97780" y="33106"/>
                  <a:pt x="-11229" y="79144"/>
                  <a:pt x="942" y="764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095F889D-95C7-A3F3-3D6F-31826CAE72D4}"/>
              </a:ext>
            </a:extLst>
          </p:cNvPr>
          <p:cNvSpPr/>
          <p:nvPr/>
        </p:nvSpPr>
        <p:spPr>
          <a:xfrm>
            <a:off x="4579481" y="4996958"/>
            <a:ext cx="103666" cy="180951"/>
          </a:xfrm>
          <a:custGeom>
            <a:avLst/>
            <a:gdLst>
              <a:gd name="connsiteX0" fmla="*/ 103644 w 103666"/>
              <a:gd name="connsiteY0" fmla="*/ 492 h 180951"/>
              <a:gd name="connsiteX1" fmla="*/ 2044 w 103666"/>
              <a:gd name="connsiteY1" fmla="*/ 178292 h 180951"/>
              <a:gd name="connsiteX2" fmla="*/ 33794 w 103666"/>
              <a:gd name="connsiteY2" fmla="*/ 108442 h 180951"/>
              <a:gd name="connsiteX3" fmla="*/ 11569 w 103666"/>
              <a:gd name="connsiteY3" fmla="*/ 124317 h 180951"/>
              <a:gd name="connsiteX4" fmla="*/ 103644 w 103666"/>
              <a:gd name="connsiteY4" fmla="*/ 492 h 18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666" h="180951">
                <a:moveTo>
                  <a:pt x="103644" y="492"/>
                </a:moveTo>
                <a:cubicBezTo>
                  <a:pt x="102057" y="9488"/>
                  <a:pt x="13686" y="160300"/>
                  <a:pt x="2044" y="178292"/>
                </a:cubicBezTo>
                <a:cubicBezTo>
                  <a:pt x="-9598" y="196284"/>
                  <a:pt x="32207" y="117438"/>
                  <a:pt x="33794" y="108442"/>
                </a:cubicBezTo>
                <a:cubicBezTo>
                  <a:pt x="35381" y="99446"/>
                  <a:pt x="-73" y="140192"/>
                  <a:pt x="11569" y="124317"/>
                </a:cubicBezTo>
                <a:cubicBezTo>
                  <a:pt x="23211" y="108442"/>
                  <a:pt x="105231" y="-8504"/>
                  <a:pt x="103644" y="4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A91BCB8A-2B59-BD96-E6B1-AA48D0FA1B96}"/>
              </a:ext>
            </a:extLst>
          </p:cNvPr>
          <p:cNvSpPr/>
          <p:nvPr/>
        </p:nvSpPr>
        <p:spPr>
          <a:xfrm>
            <a:off x="4632291" y="4951748"/>
            <a:ext cx="394813" cy="222382"/>
          </a:xfrm>
          <a:custGeom>
            <a:avLst/>
            <a:gdLst>
              <a:gd name="connsiteX0" fmla="*/ 34 w 394813"/>
              <a:gd name="connsiteY0" fmla="*/ 93327 h 222382"/>
              <a:gd name="connsiteX1" fmla="*/ 82584 w 394813"/>
              <a:gd name="connsiteY1" fmla="*/ 83802 h 222382"/>
              <a:gd name="connsiteX2" fmla="*/ 66709 w 394813"/>
              <a:gd name="connsiteY2" fmla="*/ 112377 h 222382"/>
              <a:gd name="connsiteX3" fmla="*/ 76234 w 394813"/>
              <a:gd name="connsiteY3" fmla="*/ 160002 h 222382"/>
              <a:gd name="connsiteX4" fmla="*/ 161959 w 394813"/>
              <a:gd name="connsiteY4" fmla="*/ 207627 h 222382"/>
              <a:gd name="connsiteX5" fmla="*/ 206409 w 394813"/>
              <a:gd name="connsiteY5" fmla="*/ 217152 h 222382"/>
              <a:gd name="connsiteX6" fmla="*/ 260384 w 394813"/>
              <a:gd name="connsiteY6" fmla="*/ 220327 h 222382"/>
              <a:gd name="connsiteX7" fmla="*/ 342934 w 394813"/>
              <a:gd name="connsiteY7" fmla="*/ 185402 h 222382"/>
              <a:gd name="connsiteX8" fmla="*/ 365159 w 394813"/>
              <a:gd name="connsiteY8" fmla="*/ 128252 h 222382"/>
              <a:gd name="connsiteX9" fmla="*/ 374684 w 394813"/>
              <a:gd name="connsiteY9" fmla="*/ 71102 h 222382"/>
              <a:gd name="connsiteX10" fmla="*/ 390559 w 394813"/>
              <a:gd name="connsiteY10" fmla="*/ 67927 h 222382"/>
              <a:gd name="connsiteX11" fmla="*/ 288959 w 394813"/>
              <a:gd name="connsiteY11" fmla="*/ 1252 h 222382"/>
              <a:gd name="connsiteX12" fmla="*/ 158784 w 394813"/>
              <a:gd name="connsiteY12" fmla="*/ 26652 h 222382"/>
              <a:gd name="connsiteX13" fmla="*/ 73059 w 394813"/>
              <a:gd name="connsiteY13" fmla="*/ 55227 h 222382"/>
              <a:gd name="connsiteX14" fmla="*/ 34 w 394813"/>
              <a:gd name="connsiteY14" fmla="*/ 93327 h 222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4813" h="222382">
                <a:moveTo>
                  <a:pt x="34" y="93327"/>
                </a:moveTo>
                <a:cubicBezTo>
                  <a:pt x="1621" y="98089"/>
                  <a:pt x="71471" y="80627"/>
                  <a:pt x="82584" y="83802"/>
                </a:cubicBezTo>
                <a:cubicBezTo>
                  <a:pt x="93697" y="86977"/>
                  <a:pt x="67767" y="99677"/>
                  <a:pt x="66709" y="112377"/>
                </a:cubicBezTo>
                <a:cubicBezTo>
                  <a:pt x="65651" y="125077"/>
                  <a:pt x="60359" y="144127"/>
                  <a:pt x="76234" y="160002"/>
                </a:cubicBezTo>
                <a:cubicBezTo>
                  <a:pt x="92109" y="175877"/>
                  <a:pt x="140263" y="198102"/>
                  <a:pt x="161959" y="207627"/>
                </a:cubicBezTo>
                <a:cubicBezTo>
                  <a:pt x="183655" y="217152"/>
                  <a:pt x="190005" y="215035"/>
                  <a:pt x="206409" y="217152"/>
                </a:cubicBezTo>
                <a:cubicBezTo>
                  <a:pt x="222813" y="219269"/>
                  <a:pt x="237630" y="225619"/>
                  <a:pt x="260384" y="220327"/>
                </a:cubicBezTo>
                <a:cubicBezTo>
                  <a:pt x="283138" y="215035"/>
                  <a:pt x="325472" y="200748"/>
                  <a:pt x="342934" y="185402"/>
                </a:cubicBezTo>
                <a:cubicBezTo>
                  <a:pt x="360396" y="170056"/>
                  <a:pt x="359867" y="147302"/>
                  <a:pt x="365159" y="128252"/>
                </a:cubicBezTo>
                <a:cubicBezTo>
                  <a:pt x="370451" y="109202"/>
                  <a:pt x="374684" y="71102"/>
                  <a:pt x="374684" y="71102"/>
                </a:cubicBezTo>
                <a:cubicBezTo>
                  <a:pt x="378917" y="61048"/>
                  <a:pt x="404846" y="79569"/>
                  <a:pt x="390559" y="67927"/>
                </a:cubicBezTo>
                <a:cubicBezTo>
                  <a:pt x="376272" y="56285"/>
                  <a:pt x="327588" y="8131"/>
                  <a:pt x="288959" y="1252"/>
                </a:cubicBezTo>
                <a:cubicBezTo>
                  <a:pt x="250330" y="-5627"/>
                  <a:pt x="194767" y="17656"/>
                  <a:pt x="158784" y="26652"/>
                </a:cubicBezTo>
                <a:cubicBezTo>
                  <a:pt x="122801" y="35648"/>
                  <a:pt x="94755" y="46231"/>
                  <a:pt x="73059" y="55227"/>
                </a:cubicBezTo>
                <a:cubicBezTo>
                  <a:pt x="51363" y="64223"/>
                  <a:pt x="-1553" y="88565"/>
                  <a:pt x="34" y="9332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ACB20CE0-84B6-3BAC-C786-1B870868BB1D}"/>
              </a:ext>
            </a:extLst>
          </p:cNvPr>
          <p:cNvSpPr/>
          <p:nvPr/>
        </p:nvSpPr>
        <p:spPr>
          <a:xfrm>
            <a:off x="4724387" y="5111278"/>
            <a:ext cx="240285" cy="80590"/>
          </a:xfrm>
          <a:custGeom>
            <a:avLst/>
            <a:gdLst>
              <a:gd name="connsiteX0" fmla="*/ 13 w 240285"/>
              <a:gd name="connsiteY0" fmla="*/ 472 h 80590"/>
              <a:gd name="connsiteX1" fmla="*/ 98438 w 240285"/>
              <a:gd name="connsiteY1" fmla="*/ 41747 h 80590"/>
              <a:gd name="connsiteX2" fmla="*/ 238138 w 240285"/>
              <a:gd name="connsiteY2" fmla="*/ 35397 h 80590"/>
              <a:gd name="connsiteX3" fmla="*/ 177813 w 240285"/>
              <a:gd name="connsiteY3" fmla="*/ 76672 h 80590"/>
              <a:gd name="connsiteX4" fmla="*/ 104788 w 240285"/>
              <a:gd name="connsiteY4" fmla="*/ 73497 h 80590"/>
              <a:gd name="connsiteX5" fmla="*/ 13 w 240285"/>
              <a:gd name="connsiteY5" fmla="*/ 472 h 80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285" h="80590">
                <a:moveTo>
                  <a:pt x="13" y="472"/>
                </a:moveTo>
                <a:cubicBezTo>
                  <a:pt x="-1045" y="-4819"/>
                  <a:pt x="58751" y="35926"/>
                  <a:pt x="98438" y="41747"/>
                </a:cubicBezTo>
                <a:cubicBezTo>
                  <a:pt x="138125" y="47568"/>
                  <a:pt x="224909" y="29576"/>
                  <a:pt x="238138" y="35397"/>
                </a:cubicBezTo>
                <a:cubicBezTo>
                  <a:pt x="251367" y="41218"/>
                  <a:pt x="200038" y="70322"/>
                  <a:pt x="177813" y="76672"/>
                </a:cubicBezTo>
                <a:cubicBezTo>
                  <a:pt x="155588" y="83022"/>
                  <a:pt x="128071" y="81435"/>
                  <a:pt x="104788" y="73497"/>
                </a:cubicBezTo>
                <a:cubicBezTo>
                  <a:pt x="81505" y="65560"/>
                  <a:pt x="1071" y="5763"/>
                  <a:pt x="13" y="4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>
            <a:extLst>
              <a:ext uri="{FF2B5EF4-FFF2-40B4-BE49-F238E27FC236}">
                <a16:creationId xmlns:a16="http://schemas.microsoft.com/office/drawing/2014/main" id="{BC5DD54B-E39D-6B0F-D4FC-CC907DAFC000}"/>
              </a:ext>
            </a:extLst>
          </p:cNvPr>
          <p:cNvSpPr/>
          <p:nvPr/>
        </p:nvSpPr>
        <p:spPr>
          <a:xfrm rot="1110352">
            <a:off x="4807107" y="4996740"/>
            <a:ext cx="111138" cy="698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829F826D-B06E-9082-979B-19AE87026E01}"/>
              </a:ext>
            </a:extLst>
          </p:cNvPr>
          <p:cNvSpPr/>
          <p:nvPr/>
        </p:nvSpPr>
        <p:spPr>
          <a:xfrm>
            <a:off x="4538530" y="4927909"/>
            <a:ext cx="158835" cy="194750"/>
          </a:xfrm>
          <a:custGeom>
            <a:avLst/>
            <a:gdLst>
              <a:gd name="connsiteX0" fmla="*/ 1720 w 158835"/>
              <a:gd name="connsiteY0" fmla="*/ 193366 h 194750"/>
              <a:gd name="connsiteX1" fmla="*/ 157295 w 158835"/>
              <a:gd name="connsiteY1" fmla="*/ 2866 h 194750"/>
              <a:gd name="connsiteX2" fmla="*/ 77920 w 158835"/>
              <a:gd name="connsiteY2" fmla="*/ 85416 h 194750"/>
              <a:gd name="connsiteX3" fmla="*/ 1720 w 158835"/>
              <a:gd name="connsiteY3" fmla="*/ 193366 h 19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835" h="194750">
                <a:moveTo>
                  <a:pt x="1720" y="193366"/>
                </a:moveTo>
                <a:cubicBezTo>
                  <a:pt x="14949" y="179608"/>
                  <a:pt x="144595" y="20858"/>
                  <a:pt x="157295" y="2866"/>
                </a:cubicBezTo>
                <a:cubicBezTo>
                  <a:pt x="169995" y="-15126"/>
                  <a:pt x="100674" y="56312"/>
                  <a:pt x="77920" y="85416"/>
                </a:cubicBezTo>
                <a:cubicBezTo>
                  <a:pt x="55166" y="114520"/>
                  <a:pt x="-11509" y="207124"/>
                  <a:pt x="1720" y="1933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A9928449-AF1B-DEE7-CF63-56EFA06E7286}"/>
              </a:ext>
            </a:extLst>
          </p:cNvPr>
          <p:cNvSpPr/>
          <p:nvPr/>
        </p:nvSpPr>
        <p:spPr>
          <a:xfrm>
            <a:off x="4621529" y="4882382"/>
            <a:ext cx="519981" cy="111895"/>
          </a:xfrm>
          <a:custGeom>
            <a:avLst/>
            <a:gdLst>
              <a:gd name="connsiteX0" fmla="*/ 1271 w 519981"/>
              <a:gd name="connsiteY0" fmla="*/ 111893 h 111895"/>
              <a:gd name="connsiteX1" fmla="*/ 239396 w 519981"/>
              <a:gd name="connsiteY1" fmla="*/ 16643 h 111895"/>
              <a:gd name="connsiteX2" fmla="*/ 194946 w 519981"/>
              <a:gd name="connsiteY2" fmla="*/ 32518 h 111895"/>
              <a:gd name="connsiteX3" fmla="*/ 267971 w 519981"/>
              <a:gd name="connsiteY3" fmla="*/ 13468 h 111895"/>
              <a:gd name="connsiteX4" fmla="*/ 448946 w 519981"/>
              <a:gd name="connsiteY4" fmla="*/ 38868 h 111895"/>
              <a:gd name="connsiteX5" fmla="*/ 287021 w 519981"/>
              <a:gd name="connsiteY5" fmla="*/ 13468 h 111895"/>
              <a:gd name="connsiteX6" fmla="*/ 426721 w 519981"/>
              <a:gd name="connsiteY6" fmla="*/ 57918 h 111895"/>
              <a:gd name="connsiteX7" fmla="*/ 518796 w 519981"/>
              <a:gd name="connsiteY7" fmla="*/ 80143 h 111895"/>
              <a:gd name="connsiteX8" fmla="*/ 458471 w 519981"/>
              <a:gd name="connsiteY8" fmla="*/ 35693 h 111895"/>
              <a:gd name="connsiteX9" fmla="*/ 191771 w 519981"/>
              <a:gd name="connsiteY9" fmla="*/ 768 h 111895"/>
              <a:gd name="connsiteX10" fmla="*/ 213996 w 519981"/>
              <a:gd name="connsiteY10" fmla="*/ 13468 h 111895"/>
              <a:gd name="connsiteX11" fmla="*/ 80646 w 519981"/>
              <a:gd name="connsiteY11" fmla="*/ 35693 h 111895"/>
              <a:gd name="connsiteX12" fmla="*/ 140971 w 519981"/>
              <a:gd name="connsiteY12" fmla="*/ 19818 h 111895"/>
              <a:gd name="connsiteX13" fmla="*/ 1271 w 519981"/>
              <a:gd name="connsiteY13" fmla="*/ 111893 h 111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19981" h="111895">
                <a:moveTo>
                  <a:pt x="1271" y="111893"/>
                </a:moveTo>
                <a:cubicBezTo>
                  <a:pt x="17675" y="111364"/>
                  <a:pt x="207117" y="29872"/>
                  <a:pt x="239396" y="16643"/>
                </a:cubicBezTo>
                <a:cubicBezTo>
                  <a:pt x="271675" y="3414"/>
                  <a:pt x="190184" y="33047"/>
                  <a:pt x="194946" y="32518"/>
                </a:cubicBezTo>
                <a:cubicBezTo>
                  <a:pt x="199709" y="31989"/>
                  <a:pt x="225638" y="12410"/>
                  <a:pt x="267971" y="13468"/>
                </a:cubicBezTo>
                <a:cubicBezTo>
                  <a:pt x="310304" y="14526"/>
                  <a:pt x="445771" y="38868"/>
                  <a:pt x="448946" y="38868"/>
                </a:cubicBezTo>
                <a:cubicBezTo>
                  <a:pt x="452121" y="38868"/>
                  <a:pt x="290725" y="10293"/>
                  <a:pt x="287021" y="13468"/>
                </a:cubicBezTo>
                <a:cubicBezTo>
                  <a:pt x="283317" y="16643"/>
                  <a:pt x="388092" y="46806"/>
                  <a:pt x="426721" y="57918"/>
                </a:cubicBezTo>
                <a:cubicBezTo>
                  <a:pt x="465350" y="69030"/>
                  <a:pt x="513504" y="83847"/>
                  <a:pt x="518796" y="80143"/>
                </a:cubicBezTo>
                <a:cubicBezTo>
                  <a:pt x="524088" y="76439"/>
                  <a:pt x="512975" y="48922"/>
                  <a:pt x="458471" y="35693"/>
                </a:cubicBezTo>
                <a:cubicBezTo>
                  <a:pt x="403967" y="22464"/>
                  <a:pt x="232517" y="4472"/>
                  <a:pt x="191771" y="768"/>
                </a:cubicBezTo>
                <a:cubicBezTo>
                  <a:pt x="151025" y="-2936"/>
                  <a:pt x="232517" y="7647"/>
                  <a:pt x="213996" y="13468"/>
                </a:cubicBezTo>
                <a:cubicBezTo>
                  <a:pt x="195475" y="19289"/>
                  <a:pt x="92817" y="34635"/>
                  <a:pt x="80646" y="35693"/>
                </a:cubicBezTo>
                <a:cubicBezTo>
                  <a:pt x="68475" y="36751"/>
                  <a:pt x="149438" y="8176"/>
                  <a:pt x="140971" y="19818"/>
                </a:cubicBezTo>
                <a:cubicBezTo>
                  <a:pt x="132504" y="31460"/>
                  <a:pt x="-15133" y="112422"/>
                  <a:pt x="1271" y="1118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7351FEF0-D655-6BD9-A573-097869579054}"/>
              </a:ext>
            </a:extLst>
          </p:cNvPr>
          <p:cNvSpPr/>
          <p:nvPr/>
        </p:nvSpPr>
        <p:spPr>
          <a:xfrm>
            <a:off x="4538698" y="4612984"/>
            <a:ext cx="166777" cy="118376"/>
          </a:xfrm>
          <a:custGeom>
            <a:avLst/>
            <a:gdLst>
              <a:gd name="connsiteX0" fmla="*/ 166652 w 166777"/>
              <a:gd name="connsiteY0" fmla="*/ 291 h 118376"/>
              <a:gd name="connsiteX1" fmla="*/ 1552 w 166777"/>
              <a:gd name="connsiteY1" fmla="*/ 117766 h 118376"/>
              <a:gd name="connsiteX2" fmla="*/ 80927 w 166777"/>
              <a:gd name="connsiteY2" fmla="*/ 47916 h 118376"/>
              <a:gd name="connsiteX3" fmla="*/ 30127 w 166777"/>
              <a:gd name="connsiteY3" fmla="*/ 82841 h 118376"/>
              <a:gd name="connsiteX4" fmla="*/ 166652 w 166777"/>
              <a:gd name="connsiteY4" fmla="*/ 291 h 118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777" h="118376">
                <a:moveTo>
                  <a:pt x="166652" y="291"/>
                </a:moveTo>
                <a:cubicBezTo>
                  <a:pt x="161890" y="6112"/>
                  <a:pt x="15839" y="109829"/>
                  <a:pt x="1552" y="117766"/>
                </a:cubicBezTo>
                <a:cubicBezTo>
                  <a:pt x="-12735" y="125703"/>
                  <a:pt x="76165" y="53737"/>
                  <a:pt x="80927" y="47916"/>
                </a:cubicBezTo>
                <a:cubicBezTo>
                  <a:pt x="85689" y="42095"/>
                  <a:pt x="20602" y="88133"/>
                  <a:pt x="30127" y="82841"/>
                </a:cubicBezTo>
                <a:cubicBezTo>
                  <a:pt x="39652" y="77549"/>
                  <a:pt x="171414" y="-5530"/>
                  <a:pt x="166652" y="2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89D99CB1-8E30-DD33-AD08-6FCCFB5E740A}"/>
              </a:ext>
            </a:extLst>
          </p:cNvPr>
          <p:cNvSpPr/>
          <p:nvPr/>
        </p:nvSpPr>
        <p:spPr>
          <a:xfrm>
            <a:off x="4601505" y="4556067"/>
            <a:ext cx="348579" cy="165797"/>
          </a:xfrm>
          <a:custGeom>
            <a:avLst/>
            <a:gdLst>
              <a:gd name="connsiteX0" fmla="*/ 2245 w 348579"/>
              <a:gd name="connsiteY0" fmla="*/ 165158 h 165797"/>
              <a:gd name="connsiteX1" fmla="*/ 221320 w 348579"/>
              <a:gd name="connsiteY1" fmla="*/ 60383 h 165797"/>
              <a:gd name="connsiteX2" fmla="*/ 154645 w 348579"/>
              <a:gd name="connsiteY2" fmla="*/ 63558 h 165797"/>
              <a:gd name="connsiteX3" fmla="*/ 265770 w 348579"/>
              <a:gd name="connsiteY3" fmla="*/ 41333 h 165797"/>
              <a:gd name="connsiteX4" fmla="*/ 237195 w 348579"/>
              <a:gd name="connsiteY4" fmla="*/ 15933 h 165797"/>
              <a:gd name="connsiteX5" fmla="*/ 345145 w 348579"/>
              <a:gd name="connsiteY5" fmla="*/ 73083 h 165797"/>
              <a:gd name="connsiteX6" fmla="*/ 303870 w 348579"/>
              <a:gd name="connsiteY6" fmla="*/ 47683 h 165797"/>
              <a:gd name="connsiteX7" fmla="*/ 129245 w 348579"/>
              <a:gd name="connsiteY7" fmla="*/ 58 h 165797"/>
              <a:gd name="connsiteX8" fmla="*/ 214970 w 348579"/>
              <a:gd name="connsiteY8" fmla="*/ 38158 h 165797"/>
              <a:gd name="connsiteX9" fmla="*/ 189570 w 348579"/>
              <a:gd name="connsiteY9" fmla="*/ 50858 h 165797"/>
              <a:gd name="connsiteX10" fmla="*/ 116545 w 348579"/>
              <a:gd name="connsiteY10" fmla="*/ 63558 h 165797"/>
              <a:gd name="connsiteX11" fmla="*/ 183220 w 348579"/>
              <a:gd name="connsiteY11" fmla="*/ 57208 h 165797"/>
              <a:gd name="connsiteX12" fmla="*/ 141945 w 348579"/>
              <a:gd name="connsiteY12" fmla="*/ 108008 h 165797"/>
              <a:gd name="connsiteX13" fmla="*/ 97495 w 348579"/>
              <a:gd name="connsiteY13" fmla="*/ 92133 h 165797"/>
              <a:gd name="connsiteX14" fmla="*/ 107020 w 348579"/>
              <a:gd name="connsiteY14" fmla="*/ 104833 h 165797"/>
              <a:gd name="connsiteX15" fmla="*/ 2245 w 348579"/>
              <a:gd name="connsiteY15" fmla="*/ 165158 h 165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48579" h="165797">
                <a:moveTo>
                  <a:pt x="2245" y="165158"/>
                </a:moveTo>
                <a:cubicBezTo>
                  <a:pt x="21295" y="157750"/>
                  <a:pt x="195920" y="77316"/>
                  <a:pt x="221320" y="60383"/>
                </a:cubicBezTo>
                <a:cubicBezTo>
                  <a:pt x="246720" y="43450"/>
                  <a:pt x="147237" y="66733"/>
                  <a:pt x="154645" y="63558"/>
                </a:cubicBezTo>
                <a:cubicBezTo>
                  <a:pt x="162053" y="60383"/>
                  <a:pt x="252012" y="49270"/>
                  <a:pt x="265770" y="41333"/>
                </a:cubicBezTo>
                <a:cubicBezTo>
                  <a:pt x="279528" y="33395"/>
                  <a:pt x="223966" y="10641"/>
                  <a:pt x="237195" y="15933"/>
                </a:cubicBezTo>
                <a:cubicBezTo>
                  <a:pt x="250424" y="21225"/>
                  <a:pt x="334033" y="67791"/>
                  <a:pt x="345145" y="73083"/>
                </a:cubicBezTo>
                <a:cubicBezTo>
                  <a:pt x="356258" y="78375"/>
                  <a:pt x="339853" y="59854"/>
                  <a:pt x="303870" y="47683"/>
                </a:cubicBezTo>
                <a:cubicBezTo>
                  <a:pt x="267887" y="35512"/>
                  <a:pt x="144062" y="1645"/>
                  <a:pt x="129245" y="58"/>
                </a:cubicBezTo>
                <a:cubicBezTo>
                  <a:pt x="114428" y="-1529"/>
                  <a:pt x="204916" y="29691"/>
                  <a:pt x="214970" y="38158"/>
                </a:cubicBezTo>
                <a:cubicBezTo>
                  <a:pt x="225024" y="46625"/>
                  <a:pt x="205974" y="46625"/>
                  <a:pt x="189570" y="50858"/>
                </a:cubicBezTo>
                <a:cubicBezTo>
                  <a:pt x="173166" y="55091"/>
                  <a:pt x="117603" y="62500"/>
                  <a:pt x="116545" y="63558"/>
                </a:cubicBezTo>
                <a:cubicBezTo>
                  <a:pt x="115487" y="64616"/>
                  <a:pt x="178987" y="49800"/>
                  <a:pt x="183220" y="57208"/>
                </a:cubicBezTo>
                <a:cubicBezTo>
                  <a:pt x="187453" y="64616"/>
                  <a:pt x="156232" y="102187"/>
                  <a:pt x="141945" y="108008"/>
                </a:cubicBezTo>
                <a:cubicBezTo>
                  <a:pt x="127658" y="113829"/>
                  <a:pt x="97495" y="92133"/>
                  <a:pt x="97495" y="92133"/>
                </a:cubicBezTo>
                <a:cubicBezTo>
                  <a:pt x="91674" y="91604"/>
                  <a:pt x="122895" y="96366"/>
                  <a:pt x="107020" y="104833"/>
                </a:cubicBezTo>
                <a:cubicBezTo>
                  <a:pt x="91145" y="113300"/>
                  <a:pt x="-16805" y="172566"/>
                  <a:pt x="2245" y="1651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081769EC-9C98-9F1E-3068-E6DD5C0108E8}"/>
              </a:ext>
            </a:extLst>
          </p:cNvPr>
          <p:cNvSpPr/>
          <p:nvPr/>
        </p:nvSpPr>
        <p:spPr>
          <a:xfrm>
            <a:off x="4665481" y="4660108"/>
            <a:ext cx="420913" cy="61395"/>
          </a:xfrm>
          <a:custGeom>
            <a:avLst/>
            <a:gdLst>
              <a:gd name="connsiteX0" fmla="*/ 1769 w 420913"/>
              <a:gd name="connsiteY0" fmla="*/ 57942 h 61395"/>
              <a:gd name="connsiteX1" fmla="*/ 354194 w 420913"/>
              <a:gd name="connsiteY1" fmla="*/ 3967 h 61395"/>
              <a:gd name="connsiteX2" fmla="*/ 297044 w 420913"/>
              <a:gd name="connsiteY2" fmla="*/ 29367 h 61395"/>
              <a:gd name="connsiteX3" fmla="*/ 236719 w 420913"/>
              <a:gd name="connsiteY3" fmla="*/ 54767 h 61395"/>
              <a:gd name="connsiteX4" fmla="*/ 420869 w 420913"/>
              <a:gd name="connsiteY4" fmla="*/ 29367 h 61395"/>
              <a:gd name="connsiteX5" fmla="*/ 217669 w 420913"/>
              <a:gd name="connsiteY5" fmla="*/ 61117 h 61395"/>
              <a:gd name="connsiteX6" fmla="*/ 297044 w 420913"/>
              <a:gd name="connsiteY6" fmla="*/ 7142 h 61395"/>
              <a:gd name="connsiteX7" fmla="*/ 141469 w 420913"/>
              <a:gd name="connsiteY7" fmla="*/ 29367 h 61395"/>
              <a:gd name="connsiteX8" fmla="*/ 214494 w 420913"/>
              <a:gd name="connsiteY8" fmla="*/ 792 h 61395"/>
              <a:gd name="connsiteX9" fmla="*/ 1769 w 420913"/>
              <a:gd name="connsiteY9" fmla="*/ 57942 h 61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0913" h="61395">
                <a:moveTo>
                  <a:pt x="1769" y="57942"/>
                </a:moveTo>
                <a:cubicBezTo>
                  <a:pt x="25052" y="58471"/>
                  <a:pt x="304982" y="8729"/>
                  <a:pt x="354194" y="3967"/>
                </a:cubicBezTo>
                <a:cubicBezTo>
                  <a:pt x="403407" y="-796"/>
                  <a:pt x="316623" y="20900"/>
                  <a:pt x="297044" y="29367"/>
                </a:cubicBezTo>
                <a:cubicBezTo>
                  <a:pt x="277465" y="37834"/>
                  <a:pt x="216082" y="54767"/>
                  <a:pt x="236719" y="54767"/>
                </a:cubicBezTo>
                <a:cubicBezTo>
                  <a:pt x="257356" y="54767"/>
                  <a:pt x="424044" y="28309"/>
                  <a:pt x="420869" y="29367"/>
                </a:cubicBezTo>
                <a:cubicBezTo>
                  <a:pt x="417694" y="30425"/>
                  <a:pt x="238307" y="64821"/>
                  <a:pt x="217669" y="61117"/>
                </a:cubicBezTo>
                <a:cubicBezTo>
                  <a:pt x="197031" y="57413"/>
                  <a:pt x="309744" y="12434"/>
                  <a:pt x="297044" y="7142"/>
                </a:cubicBezTo>
                <a:cubicBezTo>
                  <a:pt x="284344" y="1850"/>
                  <a:pt x="155227" y="30425"/>
                  <a:pt x="141469" y="29367"/>
                </a:cubicBezTo>
                <a:cubicBezTo>
                  <a:pt x="127711" y="28309"/>
                  <a:pt x="236719" y="-5558"/>
                  <a:pt x="214494" y="792"/>
                </a:cubicBezTo>
                <a:cubicBezTo>
                  <a:pt x="192269" y="7142"/>
                  <a:pt x="-21514" y="57413"/>
                  <a:pt x="1769" y="579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98398181-0214-968A-DDFB-E8981FDF4A85}"/>
              </a:ext>
            </a:extLst>
          </p:cNvPr>
          <p:cNvSpPr/>
          <p:nvPr/>
        </p:nvSpPr>
        <p:spPr>
          <a:xfrm>
            <a:off x="4777719" y="4540145"/>
            <a:ext cx="329917" cy="194888"/>
          </a:xfrm>
          <a:custGeom>
            <a:avLst/>
            <a:gdLst>
              <a:gd name="connsiteX0" fmla="*/ 656 w 329917"/>
              <a:gd name="connsiteY0" fmla="*/ 193780 h 194888"/>
              <a:gd name="connsiteX1" fmla="*/ 241956 w 329917"/>
              <a:gd name="connsiteY1" fmla="*/ 82655 h 194888"/>
              <a:gd name="connsiteX2" fmla="*/ 187981 w 329917"/>
              <a:gd name="connsiteY2" fmla="*/ 105 h 194888"/>
              <a:gd name="connsiteX3" fmla="*/ 248306 w 329917"/>
              <a:gd name="connsiteY3" fmla="*/ 66780 h 194888"/>
              <a:gd name="connsiteX4" fmla="*/ 327681 w 329917"/>
              <a:gd name="connsiteY4" fmla="*/ 130280 h 194888"/>
              <a:gd name="connsiteX5" fmla="*/ 302281 w 329917"/>
              <a:gd name="connsiteY5" fmla="*/ 104880 h 194888"/>
              <a:gd name="connsiteX6" fmla="*/ 241956 w 329917"/>
              <a:gd name="connsiteY6" fmla="*/ 89005 h 194888"/>
              <a:gd name="connsiteX7" fmla="*/ 172106 w 329917"/>
              <a:gd name="connsiteY7" fmla="*/ 136630 h 194888"/>
              <a:gd name="connsiteX8" fmla="*/ 656 w 329917"/>
              <a:gd name="connsiteY8" fmla="*/ 193780 h 194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917" h="194888">
                <a:moveTo>
                  <a:pt x="656" y="193780"/>
                </a:moveTo>
                <a:cubicBezTo>
                  <a:pt x="12298" y="184784"/>
                  <a:pt x="210735" y="114934"/>
                  <a:pt x="241956" y="82655"/>
                </a:cubicBezTo>
                <a:cubicBezTo>
                  <a:pt x="273177" y="50376"/>
                  <a:pt x="186923" y="2751"/>
                  <a:pt x="187981" y="105"/>
                </a:cubicBezTo>
                <a:cubicBezTo>
                  <a:pt x="189039" y="-2541"/>
                  <a:pt x="225023" y="45084"/>
                  <a:pt x="248306" y="66780"/>
                </a:cubicBezTo>
                <a:cubicBezTo>
                  <a:pt x="271589" y="88476"/>
                  <a:pt x="318685" y="123930"/>
                  <a:pt x="327681" y="130280"/>
                </a:cubicBezTo>
                <a:cubicBezTo>
                  <a:pt x="336677" y="136630"/>
                  <a:pt x="316569" y="111759"/>
                  <a:pt x="302281" y="104880"/>
                </a:cubicBezTo>
                <a:cubicBezTo>
                  <a:pt x="287994" y="98001"/>
                  <a:pt x="263652" y="83713"/>
                  <a:pt x="241956" y="89005"/>
                </a:cubicBezTo>
                <a:cubicBezTo>
                  <a:pt x="220260" y="94297"/>
                  <a:pt x="208618" y="118638"/>
                  <a:pt x="172106" y="136630"/>
                </a:cubicBezTo>
                <a:cubicBezTo>
                  <a:pt x="135594" y="154622"/>
                  <a:pt x="-10986" y="202776"/>
                  <a:pt x="656" y="193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BDCA18FF-3278-9126-B98B-2B88F3DDF043}"/>
              </a:ext>
            </a:extLst>
          </p:cNvPr>
          <p:cNvSpPr/>
          <p:nvPr/>
        </p:nvSpPr>
        <p:spPr>
          <a:xfrm>
            <a:off x="4850562" y="4546063"/>
            <a:ext cx="300548" cy="155983"/>
          </a:xfrm>
          <a:custGeom>
            <a:avLst/>
            <a:gdLst>
              <a:gd name="connsiteX0" fmla="*/ 838 w 300548"/>
              <a:gd name="connsiteY0" fmla="*/ 537 h 155983"/>
              <a:gd name="connsiteX1" fmla="*/ 283413 w 300548"/>
              <a:gd name="connsiteY1" fmla="*/ 149762 h 155983"/>
              <a:gd name="connsiteX2" fmla="*/ 258013 w 300548"/>
              <a:gd name="connsiteY2" fmla="*/ 124362 h 155983"/>
              <a:gd name="connsiteX3" fmla="*/ 165938 w 300548"/>
              <a:gd name="connsiteY3" fmla="*/ 92612 h 155983"/>
              <a:gd name="connsiteX4" fmla="*/ 194513 w 300548"/>
              <a:gd name="connsiteY4" fmla="*/ 98962 h 155983"/>
              <a:gd name="connsiteX5" fmla="*/ 838 w 300548"/>
              <a:gd name="connsiteY5" fmla="*/ 537 h 155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0548" h="155983">
                <a:moveTo>
                  <a:pt x="838" y="537"/>
                </a:moveTo>
                <a:cubicBezTo>
                  <a:pt x="15655" y="9004"/>
                  <a:pt x="240551" y="129125"/>
                  <a:pt x="283413" y="149762"/>
                </a:cubicBezTo>
                <a:cubicBezTo>
                  <a:pt x="326275" y="170399"/>
                  <a:pt x="277592" y="133887"/>
                  <a:pt x="258013" y="124362"/>
                </a:cubicBezTo>
                <a:cubicBezTo>
                  <a:pt x="238434" y="114837"/>
                  <a:pt x="176521" y="96845"/>
                  <a:pt x="165938" y="92612"/>
                </a:cubicBezTo>
                <a:cubicBezTo>
                  <a:pt x="155355" y="88379"/>
                  <a:pt x="216738" y="111662"/>
                  <a:pt x="194513" y="98962"/>
                </a:cubicBezTo>
                <a:cubicBezTo>
                  <a:pt x="172288" y="86262"/>
                  <a:pt x="-13979" y="-7930"/>
                  <a:pt x="838" y="5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3555F398-D963-6947-E849-B85F21629FD1}"/>
              </a:ext>
            </a:extLst>
          </p:cNvPr>
          <p:cNvSpPr/>
          <p:nvPr/>
        </p:nvSpPr>
        <p:spPr>
          <a:xfrm>
            <a:off x="5016366" y="4540139"/>
            <a:ext cx="180709" cy="99684"/>
          </a:xfrm>
          <a:custGeom>
            <a:avLst/>
            <a:gdLst>
              <a:gd name="connsiteX0" fmla="*/ 134 w 180709"/>
              <a:gd name="connsiteY0" fmla="*/ 111 h 99684"/>
              <a:gd name="connsiteX1" fmla="*/ 171584 w 180709"/>
              <a:gd name="connsiteY1" fmla="*/ 95361 h 99684"/>
              <a:gd name="connsiteX2" fmla="*/ 143009 w 180709"/>
              <a:gd name="connsiteY2" fmla="*/ 76311 h 99684"/>
              <a:gd name="connsiteX3" fmla="*/ 134 w 180709"/>
              <a:gd name="connsiteY3" fmla="*/ 111 h 99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709" h="99684">
                <a:moveTo>
                  <a:pt x="134" y="111"/>
                </a:moveTo>
                <a:cubicBezTo>
                  <a:pt x="4896" y="3286"/>
                  <a:pt x="171584" y="95361"/>
                  <a:pt x="171584" y="95361"/>
                </a:cubicBezTo>
                <a:cubicBezTo>
                  <a:pt x="195397" y="108061"/>
                  <a:pt x="167880" y="90069"/>
                  <a:pt x="143009" y="76311"/>
                </a:cubicBezTo>
                <a:cubicBezTo>
                  <a:pt x="118138" y="62553"/>
                  <a:pt x="-4628" y="-3064"/>
                  <a:pt x="134" y="1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3441104C-F9BD-E6ED-9F6E-2EF3F57CF6B5}"/>
              </a:ext>
            </a:extLst>
          </p:cNvPr>
          <p:cNvSpPr/>
          <p:nvPr/>
        </p:nvSpPr>
        <p:spPr>
          <a:xfrm>
            <a:off x="3116894" y="4836879"/>
            <a:ext cx="648669" cy="233668"/>
          </a:xfrm>
          <a:custGeom>
            <a:avLst/>
            <a:gdLst>
              <a:gd name="connsiteX0" fmla="*/ 956 w 648669"/>
              <a:gd name="connsiteY0" fmla="*/ 84371 h 233668"/>
              <a:gd name="connsiteX1" fmla="*/ 404181 w 648669"/>
              <a:gd name="connsiteY1" fmla="*/ 4996 h 233668"/>
              <a:gd name="connsiteX2" fmla="*/ 340681 w 648669"/>
              <a:gd name="connsiteY2" fmla="*/ 11346 h 233668"/>
              <a:gd name="connsiteX3" fmla="*/ 432756 w 648669"/>
              <a:gd name="connsiteY3" fmla="*/ 36746 h 233668"/>
              <a:gd name="connsiteX4" fmla="*/ 572456 w 648669"/>
              <a:gd name="connsiteY4" fmla="*/ 141521 h 233668"/>
              <a:gd name="connsiteX5" fmla="*/ 540706 w 648669"/>
              <a:gd name="connsiteY5" fmla="*/ 116121 h 233668"/>
              <a:gd name="connsiteX6" fmla="*/ 581981 w 648669"/>
              <a:gd name="connsiteY6" fmla="*/ 147871 h 233668"/>
              <a:gd name="connsiteX7" fmla="*/ 616906 w 648669"/>
              <a:gd name="connsiteY7" fmla="*/ 205021 h 233668"/>
              <a:gd name="connsiteX8" fmla="*/ 613731 w 648669"/>
              <a:gd name="connsiteY8" fmla="*/ 185971 h 233668"/>
              <a:gd name="connsiteX9" fmla="*/ 648656 w 648669"/>
              <a:gd name="connsiteY9" fmla="*/ 233596 h 233668"/>
              <a:gd name="connsiteX10" fmla="*/ 616906 w 648669"/>
              <a:gd name="connsiteY10" fmla="*/ 173271 h 233668"/>
              <a:gd name="connsiteX11" fmla="*/ 543881 w 648669"/>
              <a:gd name="connsiteY11" fmla="*/ 78021 h 233668"/>
              <a:gd name="connsiteX12" fmla="*/ 566106 w 648669"/>
              <a:gd name="connsiteY12" fmla="*/ 128821 h 233668"/>
              <a:gd name="connsiteX13" fmla="*/ 448631 w 648669"/>
              <a:gd name="connsiteY13" fmla="*/ 24046 h 233668"/>
              <a:gd name="connsiteX14" fmla="*/ 394656 w 648669"/>
              <a:gd name="connsiteY14" fmla="*/ 11346 h 233668"/>
              <a:gd name="connsiteX15" fmla="*/ 254956 w 648669"/>
              <a:gd name="connsiteY15" fmla="*/ 11346 h 233668"/>
              <a:gd name="connsiteX16" fmla="*/ 289881 w 648669"/>
              <a:gd name="connsiteY16" fmla="*/ 4996 h 233668"/>
              <a:gd name="connsiteX17" fmla="*/ 956 w 648669"/>
              <a:gd name="connsiteY17" fmla="*/ 84371 h 23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48669" h="233668">
                <a:moveTo>
                  <a:pt x="956" y="84371"/>
                </a:moveTo>
                <a:cubicBezTo>
                  <a:pt x="20006" y="84371"/>
                  <a:pt x="347560" y="17167"/>
                  <a:pt x="404181" y="4996"/>
                </a:cubicBezTo>
                <a:cubicBezTo>
                  <a:pt x="460802" y="-7175"/>
                  <a:pt x="335919" y="6054"/>
                  <a:pt x="340681" y="11346"/>
                </a:cubicBezTo>
                <a:cubicBezTo>
                  <a:pt x="345444" y="16638"/>
                  <a:pt x="394127" y="15050"/>
                  <a:pt x="432756" y="36746"/>
                </a:cubicBezTo>
                <a:cubicBezTo>
                  <a:pt x="471385" y="58442"/>
                  <a:pt x="554464" y="128292"/>
                  <a:pt x="572456" y="141521"/>
                </a:cubicBezTo>
                <a:cubicBezTo>
                  <a:pt x="590448" y="154750"/>
                  <a:pt x="539118" y="115063"/>
                  <a:pt x="540706" y="116121"/>
                </a:cubicBezTo>
                <a:cubicBezTo>
                  <a:pt x="542294" y="117179"/>
                  <a:pt x="569281" y="133054"/>
                  <a:pt x="581981" y="147871"/>
                </a:cubicBezTo>
                <a:cubicBezTo>
                  <a:pt x="594681" y="162688"/>
                  <a:pt x="611614" y="198671"/>
                  <a:pt x="616906" y="205021"/>
                </a:cubicBezTo>
                <a:cubicBezTo>
                  <a:pt x="622198" y="211371"/>
                  <a:pt x="608439" y="181209"/>
                  <a:pt x="613731" y="185971"/>
                </a:cubicBezTo>
                <a:cubicBezTo>
                  <a:pt x="619023" y="190734"/>
                  <a:pt x="648127" y="235713"/>
                  <a:pt x="648656" y="233596"/>
                </a:cubicBezTo>
                <a:cubicBezTo>
                  <a:pt x="649185" y="231479"/>
                  <a:pt x="634368" y="199200"/>
                  <a:pt x="616906" y="173271"/>
                </a:cubicBezTo>
                <a:cubicBezTo>
                  <a:pt x="599444" y="147342"/>
                  <a:pt x="552348" y="85429"/>
                  <a:pt x="543881" y="78021"/>
                </a:cubicBezTo>
                <a:cubicBezTo>
                  <a:pt x="535414" y="70613"/>
                  <a:pt x="581981" y="137817"/>
                  <a:pt x="566106" y="128821"/>
                </a:cubicBezTo>
                <a:cubicBezTo>
                  <a:pt x="550231" y="119825"/>
                  <a:pt x="477206" y="43625"/>
                  <a:pt x="448631" y="24046"/>
                </a:cubicBezTo>
                <a:cubicBezTo>
                  <a:pt x="420056" y="4467"/>
                  <a:pt x="426935" y="13463"/>
                  <a:pt x="394656" y="11346"/>
                </a:cubicBezTo>
                <a:cubicBezTo>
                  <a:pt x="362377" y="9229"/>
                  <a:pt x="272418" y="12404"/>
                  <a:pt x="254956" y="11346"/>
                </a:cubicBezTo>
                <a:cubicBezTo>
                  <a:pt x="237494" y="10288"/>
                  <a:pt x="326393" y="-5058"/>
                  <a:pt x="289881" y="4996"/>
                </a:cubicBezTo>
                <a:cubicBezTo>
                  <a:pt x="253369" y="15050"/>
                  <a:pt x="-18094" y="84371"/>
                  <a:pt x="956" y="843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4CD5BB36-1D6B-3093-04AB-DA145436CA8D}"/>
              </a:ext>
            </a:extLst>
          </p:cNvPr>
          <p:cNvSpPr/>
          <p:nvPr/>
        </p:nvSpPr>
        <p:spPr>
          <a:xfrm>
            <a:off x="3476624" y="4790479"/>
            <a:ext cx="177841" cy="99617"/>
          </a:xfrm>
          <a:custGeom>
            <a:avLst/>
            <a:gdLst>
              <a:gd name="connsiteX0" fmla="*/ 1 w 177841"/>
              <a:gd name="connsiteY0" fmla="*/ 64096 h 99617"/>
              <a:gd name="connsiteX1" fmla="*/ 123826 w 177841"/>
              <a:gd name="connsiteY1" fmla="*/ 596 h 99617"/>
              <a:gd name="connsiteX2" fmla="*/ 47626 w 177841"/>
              <a:gd name="connsiteY2" fmla="*/ 35521 h 99617"/>
              <a:gd name="connsiteX3" fmla="*/ 123826 w 177841"/>
              <a:gd name="connsiteY3" fmla="*/ 89496 h 99617"/>
              <a:gd name="connsiteX4" fmla="*/ 177801 w 177841"/>
              <a:gd name="connsiteY4" fmla="*/ 38696 h 99617"/>
              <a:gd name="connsiteX5" fmla="*/ 133351 w 177841"/>
              <a:gd name="connsiteY5" fmla="*/ 92671 h 99617"/>
              <a:gd name="connsiteX6" fmla="*/ 120651 w 177841"/>
              <a:gd name="connsiteY6" fmla="*/ 92671 h 99617"/>
              <a:gd name="connsiteX7" fmla="*/ 1 w 177841"/>
              <a:gd name="connsiteY7" fmla="*/ 64096 h 99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7841" h="99617">
                <a:moveTo>
                  <a:pt x="1" y="64096"/>
                </a:moveTo>
                <a:cubicBezTo>
                  <a:pt x="530" y="48750"/>
                  <a:pt x="115889" y="5358"/>
                  <a:pt x="123826" y="596"/>
                </a:cubicBezTo>
                <a:cubicBezTo>
                  <a:pt x="131764" y="-4167"/>
                  <a:pt x="47626" y="20704"/>
                  <a:pt x="47626" y="35521"/>
                </a:cubicBezTo>
                <a:cubicBezTo>
                  <a:pt x="47626" y="50338"/>
                  <a:pt x="102130" y="88967"/>
                  <a:pt x="123826" y="89496"/>
                </a:cubicBezTo>
                <a:cubicBezTo>
                  <a:pt x="145522" y="90025"/>
                  <a:pt x="176214" y="38167"/>
                  <a:pt x="177801" y="38696"/>
                </a:cubicBezTo>
                <a:cubicBezTo>
                  <a:pt x="179388" y="39225"/>
                  <a:pt x="133351" y="92671"/>
                  <a:pt x="133351" y="92671"/>
                </a:cubicBezTo>
                <a:cubicBezTo>
                  <a:pt x="123826" y="101667"/>
                  <a:pt x="136526" y="102196"/>
                  <a:pt x="120651" y="92671"/>
                </a:cubicBezTo>
                <a:cubicBezTo>
                  <a:pt x="104776" y="83146"/>
                  <a:pt x="-528" y="79442"/>
                  <a:pt x="1" y="640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17DB0635-B4E5-7696-D23A-F47BACF8E761}"/>
              </a:ext>
            </a:extLst>
          </p:cNvPr>
          <p:cNvSpPr/>
          <p:nvPr/>
        </p:nvSpPr>
        <p:spPr>
          <a:xfrm>
            <a:off x="3075070" y="4773302"/>
            <a:ext cx="490857" cy="109848"/>
          </a:xfrm>
          <a:custGeom>
            <a:avLst/>
            <a:gdLst>
              <a:gd name="connsiteX0" fmla="*/ 1505 w 490857"/>
              <a:gd name="connsiteY0" fmla="*/ 109848 h 109848"/>
              <a:gd name="connsiteX1" fmla="*/ 376155 w 490857"/>
              <a:gd name="connsiteY1" fmla="*/ 5073 h 109848"/>
              <a:gd name="connsiteX2" fmla="*/ 296780 w 490857"/>
              <a:gd name="connsiteY2" fmla="*/ 33648 h 109848"/>
              <a:gd name="connsiteX3" fmla="*/ 439655 w 490857"/>
              <a:gd name="connsiteY3" fmla="*/ 36823 h 109848"/>
              <a:gd name="connsiteX4" fmla="*/ 490455 w 490857"/>
              <a:gd name="connsiteY4" fmla="*/ 39998 h 109848"/>
              <a:gd name="connsiteX5" fmla="*/ 417430 w 490857"/>
              <a:gd name="connsiteY5" fmla="*/ 8248 h 109848"/>
              <a:gd name="connsiteX6" fmla="*/ 166605 w 490857"/>
              <a:gd name="connsiteY6" fmla="*/ 17773 h 109848"/>
              <a:gd name="connsiteX7" fmla="*/ 242805 w 490857"/>
              <a:gd name="connsiteY7" fmla="*/ 5073 h 109848"/>
              <a:gd name="connsiteX8" fmla="*/ 1505 w 490857"/>
              <a:gd name="connsiteY8" fmla="*/ 109848 h 109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0857" h="109848">
                <a:moveTo>
                  <a:pt x="1505" y="109848"/>
                </a:moveTo>
                <a:cubicBezTo>
                  <a:pt x="23730" y="109848"/>
                  <a:pt x="326943" y="17773"/>
                  <a:pt x="376155" y="5073"/>
                </a:cubicBezTo>
                <a:cubicBezTo>
                  <a:pt x="425367" y="-7627"/>
                  <a:pt x="286197" y="28356"/>
                  <a:pt x="296780" y="33648"/>
                </a:cubicBezTo>
                <a:cubicBezTo>
                  <a:pt x="307363" y="38940"/>
                  <a:pt x="407376" y="35765"/>
                  <a:pt x="439655" y="36823"/>
                </a:cubicBezTo>
                <a:cubicBezTo>
                  <a:pt x="471934" y="37881"/>
                  <a:pt x="494159" y="44760"/>
                  <a:pt x="490455" y="39998"/>
                </a:cubicBezTo>
                <a:cubicBezTo>
                  <a:pt x="486751" y="35236"/>
                  <a:pt x="471405" y="11952"/>
                  <a:pt x="417430" y="8248"/>
                </a:cubicBezTo>
                <a:cubicBezTo>
                  <a:pt x="363455" y="4544"/>
                  <a:pt x="195709" y="18302"/>
                  <a:pt x="166605" y="17773"/>
                </a:cubicBezTo>
                <a:cubicBezTo>
                  <a:pt x="137501" y="17244"/>
                  <a:pt x="275613" y="-11331"/>
                  <a:pt x="242805" y="5073"/>
                </a:cubicBezTo>
                <a:cubicBezTo>
                  <a:pt x="209997" y="21477"/>
                  <a:pt x="-20720" y="109848"/>
                  <a:pt x="1505" y="1098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C1514559-15E2-643C-91AE-7B73F0369174}"/>
              </a:ext>
            </a:extLst>
          </p:cNvPr>
          <p:cNvSpPr/>
          <p:nvPr/>
        </p:nvSpPr>
        <p:spPr>
          <a:xfrm>
            <a:off x="3492338" y="4803593"/>
            <a:ext cx="269402" cy="199884"/>
          </a:xfrm>
          <a:custGeom>
            <a:avLst/>
            <a:gdLst>
              <a:gd name="connsiteX0" fmla="*/ 162 w 269402"/>
              <a:gd name="connsiteY0" fmla="*/ 182 h 199884"/>
              <a:gd name="connsiteX1" fmla="*/ 254162 w 269402"/>
              <a:gd name="connsiteY1" fmla="*/ 190682 h 199884"/>
              <a:gd name="connsiteX2" fmla="*/ 216062 w 269402"/>
              <a:gd name="connsiteY2" fmla="*/ 155757 h 199884"/>
              <a:gd name="connsiteX3" fmla="*/ 162 w 269402"/>
              <a:gd name="connsiteY3" fmla="*/ 182 h 199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402" h="199884">
                <a:moveTo>
                  <a:pt x="162" y="182"/>
                </a:moveTo>
                <a:cubicBezTo>
                  <a:pt x="6512" y="6003"/>
                  <a:pt x="218179" y="164753"/>
                  <a:pt x="254162" y="190682"/>
                </a:cubicBezTo>
                <a:cubicBezTo>
                  <a:pt x="290145" y="216611"/>
                  <a:pt x="256279" y="182215"/>
                  <a:pt x="216062" y="155757"/>
                </a:cubicBezTo>
                <a:cubicBezTo>
                  <a:pt x="175845" y="129299"/>
                  <a:pt x="-6188" y="-5639"/>
                  <a:pt x="162" y="1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02FC5264-1B13-6F67-73FB-7976990F453F}"/>
              </a:ext>
            </a:extLst>
          </p:cNvPr>
          <p:cNvSpPr/>
          <p:nvPr/>
        </p:nvSpPr>
        <p:spPr>
          <a:xfrm>
            <a:off x="3511497" y="4794240"/>
            <a:ext cx="217085" cy="165231"/>
          </a:xfrm>
          <a:custGeom>
            <a:avLst/>
            <a:gdLst>
              <a:gd name="connsiteX0" fmla="*/ 53 w 217085"/>
              <a:gd name="connsiteY0" fmla="*/ 10 h 165231"/>
              <a:gd name="connsiteX1" fmla="*/ 130228 w 217085"/>
              <a:gd name="connsiteY1" fmla="*/ 92085 h 165231"/>
              <a:gd name="connsiteX2" fmla="*/ 215953 w 217085"/>
              <a:gd name="connsiteY2" fmla="*/ 165110 h 165231"/>
              <a:gd name="connsiteX3" fmla="*/ 174678 w 217085"/>
              <a:gd name="connsiteY3" fmla="*/ 107960 h 165231"/>
              <a:gd name="connsiteX4" fmla="*/ 108003 w 217085"/>
              <a:gd name="connsiteY4" fmla="*/ 53985 h 165231"/>
              <a:gd name="connsiteX5" fmla="*/ 146103 w 217085"/>
              <a:gd name="connsiteY5" fmla="*/ 85735 h 165231"/>
              <a:gd name="connsiteX6" fmla="*/ 53 w 217085"/>
              <a:gd name="connsiteY6" fmla="*/ 10 h 165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7085" h="165231">
                <a:moveTo>
                  <a:pt x="53" y="10"/>
                </a:moveTo>
                <a:cubicBezTo>
                  <a:pt x="-2593" y="1068"/>
                  <a:pt x="94245" y="64568"/>
                  <a:pt x="130228" y="92085"/>
                </a:cubicBezTo>
                <a:cubicBezTo>
                  <a:pt x="166211" y="119602"/>
                  <a:pt x="208545" y="162464"/>
                  <a:pt x="215953" y="165110"/>
                </a:cubicBezTo>
                <a:cubicBezTo>
                  <a:pt x="223361" y="167756"/>
                  <a:pt x="192670" y="126481"/>
                  <a:pt x="174678" y="107960"/>
                </a:cubicBezTo>
                <a:cubicBezTo>
                  <a:pt x="156686" y="89439"/>
                  <a:pt x="112765" y="57689"/>
                  <a:pt x="108003" y="53985"/>
                </a:cubicBezTo>
                <a:cubicBezTo>
                  <a:pt x="103241" y="50281"/>
                  <a:pt x="158803" y="93143"/>
                  <a:pt x="146103" y="85735"/>
                </a:cubicBezTo>
                <a:cubicBezTo>
                  <a:pt x="133403" y="78327"/>
                  <a:pt x="2699" y="-1048"/>
                  <a:pt x="53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E3A01328-4B60-7131-0834-A3CEFB25FFF0}"/>
              </a:ext>
            </a:extLst>
          </p:cNvPr>
          <p:cNvSpPr/>
          <p:nvPr/>
        </p:nvSpPr>
        <p:spPr>
          <a:xfrm>
            <a:off x="3203573" y="5013311"/>
            <a:ext cx="540039" cy="125592"/>
          </a:xfrm>
          <a:custGeom>
            <a:avLst/>
            <a:gdLst>
              <a:gd name="connsiteX0" fmla="*/ 2 w 540039"/>
              <a:gd name="connsiteY0" fmla="*/ 14 h 125592"/>
              <a:gd name="connsiteX1" fmla="*/ 120652 w 540039"/>
              <a:gd name="connsiteY1" fmla="*/ 76214 h 125592"/>
              <a:gd name="connsiteX2" fmla="*/ 276227 w 540039"/>
              <a:gd name="connsiteY2" fmla="*/ 123839 h 125592"/>
              <a:gd name="connsiteX3" fmla="*/ 247652 w 540039"/>
              <a:gd name="connsiteY3" fmla="*/ 114314 h 125592"/>
              <a:gd name="connsiteX4" fmla="*/ 428627 w 540039"/>
              <a:gd name="connsiteY4" fmla="*/ 104789 h 125592"/>
              <a:gd name="connsiteX5" fmla="*/ 358777 w 540039"/>
              <a:gd name="connsiteY5" fmla="*/ 82564 h 125592"/>
              <a:gd name="connsiteX6" fmla="*/ 539752 w 540039"/>
              <a:gd name="connsiteY6" fmla="*/ 88914 h 125592"/>
              <a:gd name="connsiteX7" fmla="*/ 396877 w 540039"/>
              <a:gd name="connsiteY7" fmla="*/ 92089 h 125592"/>
              <a:gd name="connsiteX8" fmla="*/ 247652 w 540039"/>
              <a:gd name="connsiteY8" fmla="*/ 88914 h 125592"/>
              <a:gd name="connsiteX9" fmla="*/ 279402 w 540039"/>
              <a:gd name="connsiteY9" fmla="*/ 111139 h 125592"/>
              <a:gd name="connsiteX10" fmla="*/ 174627 w 540039"/>
              <a:gd name="connsiteY10" fmla="*/ 104789 h 125592"/>
              <a:gd name="connsiteX11" fmla="*/ 130177 w 540039"/>
              <a:gd name="connsiteY11" fmla="*/ 117489 h 125592"/>
              <a:gd name="connsiteX12" fmla="*/ 168277 w 540039"/>
              <a:gd name="connsiteY12" fmla="*/ 104789 h 125592"/>
              <a:gd name="connsiteX13" fmla="*/ 117477 w 540039"/>
              <a:gd name="connsiteY13" fmla="*/ 82564 h 125592"/>
              <a:gd name="connsiteX14" fmla="*/ 2 w 540039"/>
              <a:gd name="connsiteY14" fmla="*/ 14 h 125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40039" h="125592">
                <a:moveTo>
                  <a:pt x="2" y="14"/>
                </a:moveTo>
                <a:cubicBezTo>
                  <a:pt x="531" y="-1044"/>
                  <a:pt x="74615" y="55577"/>
                  <a:pt x="120652" y="76214"/>
                </a:cubicBezTo>
                <a:cubicBezTo>
                  <a:pt x="166690" y="96852"/>
                  <a:pt x="255060" y="117489"/>
                  <a:pt x="276227" y="123839"/>
                </a:cubicBezTo>
                <a:cubicBezTo>
                  <a:pt x="297394" y="130189"/>
                  <a:pt x="222252" y="117489"/>
                  <a:pt x="247652" y="114314"/>
                </a:cubicBezTo>
                <a:cubicBezTo>
                  <a:pt x="273052" y="111139"/>
                  <a:pt x="410106" y="110081"/>
                  <a:pt x="428627" y="104789"/>
                </a:cubicBezTo>
                <a:cubicBezTo>
                  <a:pt x="447148" y="99497"/>
                  <a:pt x="340256" y="85210"/>
                  <a:pt x="358777" y="82564"/>
                </a:cubicBezTo>
                <a:cubicBezTo>
                  <a:pt x="377298" y="79918"/>
                  <a:pt x="533402" y="87327"/>
                  <a:pt x="539752" y="88914"/>
                </a:cubicBezTo>
                <a:cubicBezTo>
                  <a:pt x="546102" y="90502"/>
                  <a:pt x="445560" y="92089"/>
                  <a:pt x="396877" y="92089"/>
                </a:cubicBezTo>
                <a:cubicBezTo>
                  <a:pt x="348194" y="92089"/>
                  <a:pt x="267231" y="85739"/>
                  <a:pt x="247652" y="88914"/>
                </a:cubicBezTo>
                <a:cubicBezTo>
                  <a:pt x="228073" y="92089"/>
                  <a:pt x="291573" y="108493"/>
                  <a:pt x="279402" y="111139"/>
                </a:cubicBezTo>
                <a:cubicBezTo>
                  <a:pt x="267231" y="113785"/>
                  <a:pt x="199498" y="103731"/>
                  <a:pt x="174627" y="104789"/>
                </a:cubicBezTo>
                <a:cubicBezTo>
                  <a:pt x="149756" y="105847"/>
                  <a:pt x="131235" y="117489"/>
                  <a:pt x="130177" y="117489"/>
                </a:cubicBezTo>
                <a:cubicBezTo>
                  <a:pt x="129119" y="117489"/>
                  <a:pt x="170394" y="110610"/>
                  <a:pt x="168277" y="104789"/>
                </a:cubicBezTo>
                <a:cubicBezTo>
                  <a:pt x="166160" y="98968"/>
                  <a:pt x="146581" y="97910"/>
                  <a:pt x="117477" y="82564"/>
                </a:cubicBezTo>
                <a:cubicBezTo>
                  <a:pt x="88373" y="67218"/>
                  <a:pt x="-527" y="1072"/>
                  <a:pt x="2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18F9BE24-59F8-C69D-C33E-EA6707E398B5}"/>
              </a:ext>
            </a:extLst>
          </p:cNvPr>
          <p:cNvSpPr/>
          <p:nvPr/>
        </p:nvSpPr>
        <p:spPr>
          <a:xfrm>
            <a:off x="3222625" y="4991100"/>
            <a:ext cx="232642" cy="150743"/>
          </a:xfrm>
          <a:custGeom>
            <a:avLst/>
            <a:gdLst>
              <a:gd name="connsiteX0" fmla="*/ 0 w 232642"/>
              <a:gd name="connsiteY0" fmla="*/ 0 h 150743"/>
              <a:gd name="connsiteX1" fmla="*/ 123825 w 232642"/>
              <a:gd name="connsiteY1" fmla="*/ 85725 h 150743"/>
              <a:gd name="connsiteX2" fmla="*/ 123825 w 232642"/>
              <a:gd name="connsiteY2" fmla="*/ 82550 h 150743"/>
              <a:gd name="connsiteX3" fmla="*/ 228600 w 232642"/>
              <a:gd name="connsiteY3" fmla="*/ 149225 h 150743"/>
              <a:gd name="connsiteX4" fmla="*/ 206375 w 232642"/>
              <a:gd name="connsiteY4" fmla="*/ 127000 h 150743"/>
              <a:gd name="connsiteX5" fmla="*/ 161925 w 232642"/>
              <a:gd name="connsiteY5" fmla="*/ 101600 h 150743"/>
              <a:gd name="connsiteX6" fmla="*/ 0 w 232642"/>
              <a:gd name="connsiteY6" fmla="*/ 0 h 150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2642" h="150743">
                <a:moveTo>
                  <a:pt x="0" y="0"/>
                </a:moveTo>
                <a:lnTo>
                  <a:pt x="123825" y="85725"/>
                </a:lnTo>
                <a:cubicBezTo>
                  <a:pt x="144463" y="99483"/>
                  <a:pt x="106363" y="71967"/>
                  <a:pt x="123825" y="82550"/>
                </a:cubicBezTo>
                <a:cubicBezTo>
                  <a:pt x="141288" y="93133"/>
                  <a:pt x="214842" y="141817"/>
                  <a:pt x="228600" y="149225"/>
                </a:cubicBezTo>
                <a:cubicBezTo>
                  <a:pt x="242358" y="156633"/>
                  <a:pt x="217488" y="134938"/>
                  <a:pt x="206375" y="127000"/>
                </a:cubicBezTo>
                <a:cubicBezTo>
                  <a:pt x="195263" y="119063"/>
                  <a:pt x="161925" y="101600"/>
                  <a:pt x="161925" y="1016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7583F43A-1977-4C14-1C19-85C28EA53076}"/>
              </a:ext>
            </a:extLst>
          </p:cNvPr>
          <p:cNvSpPr/>
          <p:nvPr/>
        </p:nvSpPr>
        <p:spPr>
          <a:xfrm>
            <a:off x="3603354" y="4891854"/>
            <a:ext cx="131863" cy="226494"/>
          </a:xfrm>
          <a:custGeom>
            <a:avLst/>
            <a:gdLst>
              <a:gd name="connsiteX0" fmla="*/ 271 w 131863"/>
              <a:gd name="connsiteY0" fmla="*/ 821 h 226494"/>
              <a:gd name="connsiteX1" fmla="*/ 95521 w 131863"/>
              <a:gd name="connsiteY1" fmla="*/ 124646 h 226494"/>
              <a:gd name="connsiteX2" fmla="*/ 114571 w 131863"/>
              <a:gd name="connsiteY2" fmla="*/ 153221 h 226494"/>
              <a:gd name="connsiteX3" fmla="*/ 120921 w 131863"/>
              <a:gd name="connsiteY3" fmla="*/ 226246 h 226494"/>
              <a:gd name="connsiteX4" fmla="*/ 111396 w 131863"/>
              <a:gd name="connsiteY4" fmla="*/ 175446 h 226494"/>
              <a:gd name="connsiteX5" fmla="*/ 130446 w 131863"/>
              <a:gd name="connsiteY5" fmla="*/ 130996 h 226494"/>
              <a:gd name="connsiteX6" fmla="*/ 127271 w 131863"/>
              <a:gd name="connsiteY6" fmla="*/ 130996 h 226494"/>
              <a:gd name="connsiteX7" fmla="*/ 101871 w 131863"/>
              <a:gd name="connsiteY7" fmla="*/ 143696 h 226494"/>
              <a:gd name="connsiteX8" fmla="*/ 66946 w 131863"/>
              <a:gd name="connsiteY8" fmla="*/ 73846 h 226494"/>
              <a:gd name="connsiteX9" fmla="*/ 271 w 131863"/>
              <a:gd name="connsiteY9" fmla="*/ 821 h 226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1863" h="226494">
                <a:moveTo>
                  <a:pt x="271" y="821"/>
                </a:moveTo>
                <a:cubicBezTo>
                  <a:pt x="5034" y="9288"/>
                  <a:pt x="76471" y="99246"/>
                  <a:pt x="95521" y="124646"/>
                </a:cubicBezTo>
                <a:cubicBezTo>
                  <a:pt x="114571" y="150046"/>
                  <a:pt x="110338" y="136288"/>
                  <a:pt x="114571" y="153221"/>
                </a:cubicBezTo>
                <a:cubicBezTo>
                  <a:pt x="118804" y="170154"/>
                  <a:pt x="121450" y="222542"/>
                  <a:pt x="120921" y="226246"/>
                </a:cubicBezTo>
                <a:cubicBezTo>
                  <a:pt x="120392" y="229950"/>
                  <a:pt x="109809" y="191321"/>
                  <a:pt x="111396" y="175446"/>
                </a:cubicBezTo>
                <a:cubicBezTo>
                  <a:pt x="112984" y="159571"/>
                  <a:pt x="130446" y="130996"/>
                  <a:pt x="130446" y="130996"/>
                </a:cubicBezTo>
                <a:cubicBezTo>
                  <a:pt x="133092" y="123588"/>
                  <a:pt x="132033" y="128879"/>
                  <a:pt x="127271" y="130996"/>
                </a:cubicBezTo>
                <a:cubicBezTo>
                  <a:pt x="122509" y="133113"/>
                  <a:pt x="111925" y="153221"/>
                  <a:pt x="101871" y="143696"/>
                </a:cubicBezTo>
                <a:cubicBezTo>
                  <a:pt x="91817" y="134171"/>
                  <a:pt x="79117" y="96071"/>
                  <a:pt x="66946" y="73846"/>
                </a:cubicBezTo>
                <a:cubicBezTo>
                  <a:pt x="54775" y="51621"/>
                  <a:pt x="-4492" y="-7646"/>
                  <a:pt x="271" y="8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34FCB5BB-57FD-170C-86CF-0DCFB042351C}"/>
              </a:ext>
            </a:extLst>
          </p:cNvPr>
          <p:cNvSpPr/>
          <p:nvPr/>
        </p:nvSpPr>
        <p:spPr>
          <a:xfrm>
            <a:off x="3708144" y="4943304"/>
            <a:ext cx="94510" cy="206812"/>
          </a:xfrm>
          <a:custGeom>
            <a:avLst/>
            <a:gdLst>
              <a:gd name="connsiteX0" fmla="*/ 256 w 94510"/>
              <a:gd name="connsiteY0" fmla="*/ 171 h 206812"/>
              <a:gd name="connsiteX1" fmla="*/ 92331 w 94510"/>
              <a:gd name="connsiteY1" fmla="*/ 127171 h 206812"/>
              <a:gd name="connsiteX2" fmla="*/ 66931 w 94510"/>
              <a:gd name="connsiteY2" fmla="*/ 82721 h 206812"/>
              <a:gd name="connsiteX3" fmla="*/ 82806 w 94510"/>
              <a:gd name="connsiteY3" fmla="*/ 206546 h 206812"/>
              <a:gd name="connsiteX4" fmla="*/ 66931 w 94510"/>
              <a:gd name="connsiteY4" fmla="*/ 114471 h 206812"/>
              <a:gd name="connsiteX5" fmla="*/ 47881 w 94510"/>
              <a:gd name="connsiteY5" fmla="*/ 73196 h 206812"/>
              <a:gd name="connsiteX6" fmla="*/ 63756 w 94510"/>
              <a:gd name="connsiteY6" fmla="*/ 158921 h 206812"/>
              <a:gd name="connsiteX7" fmla="*/ 256 w 94510"/>
              <a:gd name="connsiteY7" fmla="*/ 171 h 206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4510" h="206812">
                <a:moveTo>
                  <a:pt x="256" y="171"/>
                </a:moveTo>
                <a:cubicBezTo>
                  <a:pt x="5019" y="-5121"/>
                  <a:pt x="81218" y="113413"/>
                  <a:pt x="92331" y="127171"/>
                </a:cubicBezTo>
                <a:cubicBezTo>
                  <a:pt x="103444" y="140929"/>
                  <a:pt x="68518" y="69492"/>
                  <a:pt x="66931" y="82721"/>
                </a:cubicBezTo>
                <a:cubicBezTo>
                  <a:pt x="65344" y="95950"/>
                  <a:pt x="82806" y="201254"/>
                  <a:pt x="82806" y="206546"/>
                </a:cubicBezTo>
                <a:cubicBezTo>
                  <a:pt x="82806" y="211838"/>
                  <a:pt x="72752" y="136696"/>
                  <a:pt x="66931" y="114471"/>
                </a:cubicBezTo>
                <a:cubicBezTo>
                  <a:pt x="61110" y="92246"/>
                  <a:pt x="48410" y="65788"/>
                  <a:pt x="47881" y="73196"/>
                </a:cubicBezTo>
                <a:cubicBezTo>
                  <a:pt x="47352" y="80604"/>
                  <a:pt x="69048" y="164213"/>
                  <a:pt x="63756" y="158921"/>
                </a:cubicBezTo>
                <a:cubicBezTo>
                  <a:pt x="58464" y="153629"/>
                  <a:pt x="-4507" y="5463"/>
                  <a:pt x="256" y="1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1B2FB0C8-9C35-277B-FCCA-7D5C51F682DB}"/>
              </a:ext>
            </a:extLst>
          </p:cNvPr>
          <p:cNvSpPr/>
          <p:nvPr/>
        </p:nvSpPr>
        <p:spPr>
          <a:xfrm>
            <a:off x="3552825" y="4768684"/>
            <a:ext cx="197472" cy="227756"/>
          </a:xfrm>
          <a:custGeom>
            <a:avLst/>
            <a:gdLst>
              <a:gd name="connsiteX0" fmla="*/ 0 w 197472"/>
              <a:gd name="connsiteY0" fmla="*/ 166 h 227756"/>
              <a:gd name="connsiteX1" fmla="*/ 123825 w 197472"/>
              <a:gd name="connsiteY1" fmla="*/ 108116 h 227756"/>
              <a:gd name="connsiteX2" fmla="*/ 114300 w 197472"/>
              <a:gd name="connsiteY2" fmla="*/ 82716 h 227756"/>
              <a:gd name="connsiteX3" fmla="*/ 196850 w 197472"/>
              <a:gd name="connsiteY3" fmla="*/ 225591 h 227756"/>
              <a:gd name="connsiteX4" fmla="*/ 149225 w 197472"/>
              <a:gd name="connsiteY4" fmla="*/ 165266 h 227756"/>
              <a:gd name="connsiteX5" fmla="*/ 95250 w 197472"/>
              <a:gd name="connsiteY5" fmla="*/ 114466 h 227756"/>
              <a:gd name="connsiteX6" fmla="*/ 123825 w 197472"/>
              <a:gd name="connsiteY6" fmla="*/ 136691 h 227756"/>
              <a:gd name="connsiteX7" fmla="*/ 0 w 197472"/>
              <a:gd name="connsiteY7" fmla="*/ 166 h 22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7472" h="227756">
                <a:moveTo>
                  <a:pt x="0" y="166"/>
                </a:moveTo>
                <a:cubicBezTo>
                  <a:pt x="0" y="-4596"/>
                  <a:pt x="104775" y="94358"/>
                  <a:pt x="123825" y="108116"/>
                </a:cubicBezTo>
                <a:cubicBezTo>
                  <a:pt x="142875" y="121874"/>
                  <a:pt x="102129" y="63137"/>
                  <a:pt x="114300" y="82716"/>
                </a:cubicBezTo>
                <a:cubicBezTo>
                  <a:pt x="126471" y="102295"/>
                  <a:pt x="191029" y="211833"/>
                  <a:pt x="196850" y="225591"/>
                </a:cubicBezTo>
                <a:cubicBezTo>
                  <a:pt x="202671" y="239349"/>
                  <a:pt x="166158" y="183787"/>
                  <a:pt x="149225" y="165266"/>
                </a:cubicBezTo>
                <a:cubicBezTo>
                  <a:pt x="132292" y="146745"/>
                  <a:pt x="99483" y="119228"/>
                  <a:pt x="95250" y="114466"/>
                </a:cubicBezTo>
                <a:cubicBezTo>
                  <a:pt x="91017" y="109704"/>
                  <a:pt x="134937" y="151507"/>
                  <a:pt x="123825" y="136691"/>
                </a:cubicBezTo>
                <a:cubicBezTo>
                  <a:pt x="112713" y="121875"/>
                  <a:pt x="0" y="4928"/>
                  <a:pt x="0" y="1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8F9AF4EF-7DE6-352B-E862-1838BBB34BD3}"/>
              </a:ext>
            </a:extLst>
          </p:cNvPr>
          <p:cNvSpPr/>
          <p:nvPr/>
        </p:nvSpPr>
        <p:spPr>
          <a:xfrm>
            <a:off x="3292582" y="4851155"/>
            <a:ext cx="361391" cy="227243"/>
          </a:xfrm>
          <a:custGeom>
            <a:avLst/>
            <a:gdLst>
              <a:gd name="connsiteX0" fmla="*/ 358668 w 361391"/>
              <a:gd name="connsiteY0" fmla="*/ 70095 h 227243"/>
              <a:gd name="connsiteX1" fmla="*/ 307868 w 361391"/>
              <a:gd name="connsiteY1" fmla="*/ 124070 h 227243"/>
              <a:gd name="connsiteX2" fmla="*/ 285643 w 361391"/>
              <a:gd name="connsiteY2" fmla="*/ 181220 h 227243"/>
              <a:gd name="connsiteX3" fmla="*/ 231668 w 361391"/>
              <a:gd name="connsiteY3" fmla="*/ 216145 h 227243"/>
              <a:gd name="connsiteX4" fmla="*/ 149118 w 361391"/>
              <a:gd name="connsiteY4" fmla="*/ 225670 h 227243"/>
              <a:gd name="connsiteX5" fmla="*/ 79268 w 361391"/>
              <a:gd name="connsiteY5" fmla="*/ 187570 h 227243"/>
              <a:gd name="connsiteX6" fmla="*/ 28468 w 361391"/>
              <a:gd name="connsiteY6" fmla="*/ 120895 h 227243"/>
              <a:gd name="connsiteX7" fmla="*/ 3068 w 361391"/>
              <a:gd name="connsiteY7" fmla="*/ 82795 h 227243"/>
              <a:gd name="connsiteX8" fmla="*/ 98318 w 361391"/>
              <a:gd name="connsiteY8" fmla="*/ 28820 h 227243"/>
              <a:gd name="connsiteX9" fmla="*/ 145943 w 361391"/>
              <a:gd name="connsiteY9" fmla="*/ 9770 h 227243"/>
              <a:gd name="connsiteX10" fmla="*/ 215793 w 361391"/>
              <a:gd name="connsiteY10" fmla="*/ 3420 h 227243"/>
              <a:gd name="connsiteX11" fmla="*/ 358668 w 361391"/>
              <a:gd name="connsiteY11" fmla="*/ 70095 h 227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1391" h="227243">
                <a:moveTo>
                  <a:pt x="358668" y="70095"/>
                </a:moveTo>
                <a:cubicBezTo>
                  <a:pt x="374014" y="90203"/>
                  <a:pt x="320039" y="105549"/>
                  <a:pt x="307868" y="124070"/>
                </a:cubicBezTo>
                <a:cubicBezTo>
                  <a:pt x="295697" y="142591"/>
                  <a:pt x="298343" y="165874"/>
                  <a:pt x="285643" y="181220"/>
                </a:cubicBezTo>
                <a:cubicBezTo>
                  <a:pt x="272943" y="196566"/>
                  <a:pt x="254422" y="208737"/>
                  <a:pt x="231668" y="216145"/>
                </a:cubicBezTo>
                <a:cubicBezTo>
                  <a:pt x="208914" y="223553"/>
                  <a:pt x="174518" y="230432"/>
                  <a:pt x="149118" y="225670"/>
                </a:cubicBezTo>
                <a:cubicBezTo>
                  <a:pt x="123718" y="220908"/>
                  <a:pt x="99376" y="205032"/>
                  <a:pt x="79268" y="187570"/>
                </a:cubicBezTo>
                <a:cubicBezTo>
                  <a:pt x="59160" y="170108"/>
                  <a:pt x="41168" y="138358"/>
                  <a:pt x="28468" y="120895"/>
                </a:cubicBezTo>
                <a:cubicBezTo>
                  <a:pt x="15768" y="103433"/>
                  <a:pt x="-8574" y="98141"/>
                  <a:pt x="3068" y="82795"/>
                </a:cubicBezTo>
                <a:cubicBezTo>
                  <a:pt x="14710" y="67449"/>
                  <a:pt x="74505" y="40991"/>
                  <a:pt x="98318" y="28820"/>
                </a:cubicBezTo>
                <a:cubicBezTo>
                  <a:pt x="122130" y="16649"/>
                  <a:pt x="126364" y="14003"/>
                  <a:pt x="145943" y="9770"/>
                </a:cubicBezTo>
                <a:cubicBezTo>
                  <a:pt x="165522" y="5537"/>
                  <a:pt x="184572" y="-5576"/>
                  <a:pt x="215793" y="3420"/>
                </a:cubicBezTo>
                <a:cubicBezTo>
                  <a:pt x="247014" y="12416"/>
                  <a:pt x="343322" y="49987"/>
                  <a:pt x="358668" y="700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円/楕円 32">
            <a:extLst>
              <a:ext uri="{FF2B5EF4-FFF2-40B4-BE49-F238E27FC236}">
                <a16:creationId xmlns:a16="http://schemas.microsoft.com/office/drawing/2014/main" id="{6E62B8AD-1028-17AC-C634-FA7C3A7299E0}"/>
              </a:ext>
            </a:extLst>
          </p:cNvPr>
          <p:cNvSpPr/>
          <p:nvPr/>
        </p:nvSpPr>
        <p:spPr>
          <a:xfrm>
            <a:off x="3447361" y="4881660"/>
            <a:ext cx="74228" cy="533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A6CA6C53-4177-B846-5A03-271D725A3EAC}"/>
              </a:ext>
            </a:extLst>
          </p:cNvPr>
          <p:cNvSpPr/>
          <p:nvPr/>
        </p:nvSpPr>
        <p:spPr>
          <a:xfrm>
            <a:off x="3006610" y="4701246"/>
            <a:ext cx="626213" cy="458145"/>
          </a:xfrm>
          <a:custGeom>
            <a:avLst/>
            <a:gdLst>
              <a:gd name="connsiteX0" fmla="*/ 625590 w 626213"/>
              <a:gd name="connsiteY0" fmla="*/ 929 h 458145"/>
              <a:gd name="connsiteX1" fmla="*/ 289040 w 626213"/>
              <a:gd name="connsiteY1" fmla="*/ 270804 h 458145"/>
              <a:gd name="connsiteX2" fmla="*/ 371590 w 626213"/>
              <a:gd name="connsiteY2" fmla="*/ 207304 h 458145"/>
              <a:gd name="connsiteX3" fmla="*/ 115 w 626213"/>
              <a:gd name="connsiteY3" fmla="*/ 458129 h 458145"/>
              <a:gd name="connsiteX4" fmla="*/ 330315 w 626213"/>
              <a:gd name="connsiteY4" fmla="*/ 220004 h 458145"/>
              <a:gd name="connsiteX5" fmla="*/ 209665 w 626213"/>
              <a:gd name="connsiteY5" fmla="*/ 261279 h 458145"/>
              <a:gd name="connsiteX6" fmla="*/ 406515 w 626213"/>
              <a:gd name="connsiteY6" fmla="*/ 127929 h 458145"/>
              <a:gd name="connsiteX7" fmla="*/ 209665 w 626213"/>
              <a:gd name="connsiteY7" fmla="*/ 235879 h 458145"/>
              <a:gd name="connsiteX8" fmla="*/ 368415 w 626213"/>
              <a:gd name="connsiteY8" fmla="*/ 185079 h 458145"/>
              <a:gd name="connsiteX9" fmla="*/ 625590 w 626213"/>
              <a:gd name="connsiteY9" fmla="*/ 929 h 458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26213" h="458145">
                <a:moveTo>
                  <a:pt x="625590" y="929"/>
                </a:moveTo>
                <a:cubicBezTo>
                  <a:pt x="612361" y="15217"/>
                  <a:pt x="331373" y="236408"/>
                  <a:pt x="289040" y="270804"/>
                </a:cubicBezTo>
                <a:cubicBezTo>
                  <a:pt x="246707" y="305200"/>
                  <a:pt x="419744" y="176083"/>
                  <a:pt x="371590" y="207304"/>
                </a:cubicBezTo>
                <a:cubicBezTo>
                  <a:pt x="323436" y="238525"/>
                  <a:pt x="6994" y="456012"/>
                  <a:pt x="115" y="458129"/>
                </a:cubicBezTo>
                <a:cubicBezTo>
                  <a:pt x="-6764" y="460246"/>
                  <a:pt x="295390" y="252812"/>
                  <a:pt x="330315" y="220004"/>
                </a:cubicBezTo>
                <a:cubicBezTo>
                  <a:pt x="365240" y="187196"/>
                  <a:pt x="196965" y="276625"/>
                  <a:pt x="209665" y="261279"/>
                </a:cubicBezTo>
                <a:cubicBezTo>
                  <a:pt x="222365" y="245933"/>
                  <a:pt x="406515" y="132162"/>
                  <a:pt x="406515" y="127929"/>
                </a:cubicBezTo>
                <a:cubicBezTo>
                  <a:pt x="406515" y="123696"/>
                  <a:pt x="216015" y="226354"/>
                  <a:pt x="209665" y="235879"/>
                </a:cubicBezTo>
                <a:cubicBezTo>
                  <a:pt x="203315" y="245404"/>
                  <a:pt x="299094" y="229000"/>
                  <a:pt x="368415" y="185079"/>
                </a:cubicBezTo>
                <a:cubicBezTo>
                  <a:pt x="437736" y="141158"/>
                  <a:pt x="638819" y="-13359"/>
                  <a:pt x="625590" y="9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71B8C638-F386-6C87-39E6-7890B1820744}"/>
              </a:ext>
            </a:extLst>
          </p:cNvPr>
          <p:cNvSpPr/>
          <p:nvPr/>
        </p:nvSpPr>
        <p:spPr>
          <a:xfrm>
            <a:off x="3533774" y="5013228"/>
            <a:ext cx="193944" cy="117602"/>
          </a:xfrm>
          <a:custGeom>
            <a:avLst/>
            <a:gdLst>
              <a:gd name="connsiteX0" fmla="*/ 1 w 193944"/>
              <a:gd name="connsiteY0" fmla="*/ 117572 h 117602"/>
              <a:gd name="connsiteX1" fmla="*/ 158751 w 193944"/>
              <a:gd name="connsiteY1" fmla="*/ 66772 h 117602"/>
              <a:gd name="connsiteX2" fmla="*/ 149226 w 193944"/>
              <a:gd name="connsiteY2" fmla="*/ 66772 h 117602"/>
              <a:gd name="connsiteX3" fmla="*/ 174626 w 193944"/>
              <a:gd name="connsiteY3" fmla="*/ 97 h 117602"/>
              <a:gd name="connsiteX4" fmla="*/ 155576 w 193944"/>
              <a:gd name="connsiteY4" fmla="*/ 50897 h 117602"/>
              <a:gd name="connsiteX5" fmla="*/ 193676 w 193944"/>
              <a:gd name="connsiteY5" fmla="*/ 9622 h 117602"/>
              <a:gd name="connsiteX6" fmla="*/ 161926 w 193944"/>
              <a:gd name="connsiteY6" fmla="*/ 73122 h 117602"/>
              <a:gd name="connsiteX7" fmla="*/ 1 w 193944"/>
              <a:gd name="connsiteY7" fmla="*/ 117572 h 117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3944" h="117602">
                <a:moveTo>
                  <a:pt x="1" y="117572"/>
                </a:moveTo>
                <a:cubicBezTo>
                  <a:pt x="-528" y="116514"/>
                  <a:pt x="158751" y="66772"/>
                  <a:pt x="158751" y="66772"/>
                </a:cubicBezTo>
                <a:cubicBezTo>
                  <a:pt x="183622" y="58305"/>
                  <a:pt x="146580" y="77885"/>
                  <a:pt x="149226" y="66772"/>
                </a:cubicBezTo>
                <a:cubicBezTo>
                  <a:pt x="151872" y="55659"/>
                  <a:pt x="173568" y="2743"/>
                  <a:pt x="174626" y="97"/>
                </a:cubicBezTo>
                <a:cubicBezTo>
                  <a:pt x="175684" y="-2549"/>
                  <a:pt x="152401" y="49310"/>
                  <a:pt x="155576" y="50897"/>
                </a:cubicBezTo>
                <a:cubicBezTo>
                  <a:pt x="158751" y="52484"/>
                  <a:pt x="192618" y="5918"/>
                  <a:pt x="193676" y="9622"/>
                </a:cubicBezTo>
                <a:cubicBezTo>
                  <a:pt x="194734" y="13326"/>
                  <a:pt x="194205" y="54601"/>
                  <a:pt x="161926" y="73122"/>
                </a:cubicBezTo>
                <a:cubicBezTo>
                  <a:pt x="129647" y="91643"/>
                  <a:pt x="530" y="118630"/>
                  <a:pt x="1" y="1175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E7D7E298-A8AA-2289-4A07-102331CB5684}"/>
              </a:ext>
            </a:extLst>
          </p:cNvPr>
          <p:cNvSpPr/>
          <p:nvPr/>
        </p:nvSpPr>
        <p:spPr>
          <a:xfrm>
            <a:off x="3803296" y="4546570"/>
            <a:ext cx="115565" cy="160254"/>
          </a:xfrm>
          <a:custGeom>
            <a:avLst/>
            <a:gdLst>
              <a:gd name="connsiteX0" fmla="*/ 19404 w 115565"/>
              <a:gd name="connsiteY0" fmla="*/ 30 h 160254"/>
              <a:gd name="connsiteX1" fmla="*/ 73379 w 115565"/>
              <a:gd name="connsiteY1" fmla="*/ 85755 h 160254"/>
              <a:gd name="connsiteX2" fmla="*/ 111479 w 115565"/>
              <a:gd name="connsiteY2" fmla="*/ 158780 h 160254"/>
              <a:gd name="connsiteX3" fmla="*/ 101954 w 115565"/>
              <a:gd name="connsiteY3" fmla="*/ 130205 h 160254"/>
              <a:gd name="connsiteX4" fmla="*/ 354 w 115565"/>
              <a:gd name="connsiteY4" fmla="*/ 76230 h 160254"/>
              <a:gd name="connsiteX5" fmla="*/ 67029 w 115565"/>
              <a:gd name="connsiteY5" fmla="*/ 95280 h 160254"/>
              <a:gd name="connsiteX6" fmla="*/ 19404 w 115565"/>
              <a:gd name="connsiteY6" fmla="*/ 30 h 160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565" h="160254">
                <a:moveTo>
                  <a:pt x="19404" y="30"/>
                </a:moveTo>
                <a:cubicBezTo>
                  <a:pt x="20462" y="-1558"/>
                  <a:pt x="58033" y="59297"/>
                  <a:pt x="73379" y="85755"/>
                </a:cubicBezTo>
                <a:cubicBezTo>
                  <a:pt x="88725" y="112213"/>
                  <a:pt x="106717" y="151372"/>
                  <a:pt x="111479" y="158780"/>
                </a:cubicBezTo>
                <a:cubicBezTo>
                  <a:pt x="116242" y="166188"/>
                  <a:pt x="120475" y="143963"/>
                  <a:pt x="101954" y="130205"/>
                </a:cubicBezTo>
                <a:cubicBezTo>
                  <a:pt x="83433" y="116447"/>
                  <a:pt x="6175" y="82051"/>
                  <a:pt x="354" y="76230"/>
                </a:cubicBezTo>
                <a:cubicBezTo>
                  <a:pt x="-5467" y="70409"/>
                  <a:pt x="62267" y="105863"/>
                  <a:pt x="67029" y="95280"/>
                </a:cubicBezTo>
                <a:cubicBezTo>
                  <a:pt x="71792" y="84697"/>
                  <a:pt x="18346" y="1618"/>
                  <a:pt x="19404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9336DA3E-77B6-D941-F262-E29A3613FB97}"/>
              </a:ext>
            </a:extLst>
          </p:cNvPr>
          <p:cNvSpPr/>
          <p:nvPr/>
        </p:nvSpPr>
        <p:spPr>
          <a:xfrm>
            <a:off x="3673434" y="4492246"/>
            <a:ext cx="127676" cy="193897"/>
          </a:xfrm>
          <a:custGeom>
            <a:avLst/>
            <a:gdLst>
              <a:gd name="connsiteX0" fmla="*/ 41 w 127676"/>
              <a:gd name="connsiteY0" fmla="*/ 379 h 193897"/>
              <a:gd name="connsiteX1" fmla="*/ 101641 w 127676"/>
              <a:gd name="connsiteY1" fmla="*/ 130554 h 193897"/>
              <a:gd name="connsiteX2" fmla="*/ 79416 w 127676"/>
              <a:gd name="connsiteY2" fmla="*/ 51179 h 193897"/>
              <a:gd name="connsiteX3" fmla="*/ 127041 w 127676"/>
              <a:gd name="connsiteY3" fmla="*/ 190879 h 193897"/>
              <a:gd name="connsiteX4" fmla="*/ 104816 w 127676"/>
              <a:gd name="connsiteY4" fmla="*/ 140079 h 193897"/>
              <a:gd name="connsiteX5" fmla="*/ 76241 w 127676"/>
              <a:gd name="connsiteY5" fmla="*/ 57529 h 193897"/>
              <a:gd name="connsiteX6" fmla="*/ 88941 w 127676"/>
              <a:gd name="connsiteY6" fmla="*/ 89279 h 193897"/>
              <a:gd name="connsiteX7" fmla="*/ 41 w 127676"/>
              <a:gd name="connsiteY7" fmla="*/ 379 h 193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676" h="193897">
                <a:moveTo>
                  <a:pt x="41" y="379"/>
                </a:moveTo>
                <a:cubicBezTo>
                  <a:pt x="2158" y="7258"/>
                  <a:pt x="88412" y="122087"/>
                  <a:pt x="101641" y="130554"/>
                </a:cubicBezTo>
                <a:cubicBezTo>
                  <a:pt x="114870" y="139021"/>
                  <a:pt x="75183" y="41125"/>
                  <a:pt x="79416" y="51179"/>
                </a:cubicBezTo>
                <a:cubicBezTo>
                  <a:pt x="83649" y="61233"/>
                  <a:pt x="122808" y="176062"/>
                  <a:pt x="127041" y="190879"/>
                </a:cubicBezTo>
                <a:cubicBezTo>
                  <a:pt x="131274" y="205696"/>
                  <a:pt x="113283" y="162304"/>
                  <a:pt x="104816" y="140079"/>
                </a:cubicBezTo>
                <a:cubicBezTo>
                  <a:pt x="96349" y="117854"/>
                  <a:pt x="78887" y="65996"/>
                  <a:pt x="76241" y="57529"/>
                </a:cubicBezTo>
                <a:cubicBezTo>
                  <a:pt x="73595" y="49062"/>
                  <a:pt x="99524" y="96158"/>
                  <a:pt x="88941" y="89279"/>
                </a:cubicBezTo>
                <a:cubicBezTo>
                  <a:pt x="78358" y="82400"/>
                  <a:pt x="-2076" y="-6500"/>
                  <a:pt x="41" y="3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E7A31855-260A-790D-F2E5-6F1D475B3E83}"/>
              </a:ext>
            </a:extLst>
          </p:cNvPr>
          <p:cNvSpPr/>
          <p:nvPr/>
        </p:nvSpPr>
        <p:spPr>
          <a:xfrm>
            <a:off x="3132912" y="4310567"/>
            <a:ext cx="164395" cy="167528"/>
          </a:xfrm>
          <a:custGeom>
            <a:avLst/>
            <a:gdLst>
              <a:gd name="connsiteX0" fmla="*/ 162738 w 164395"/>
              <a:gd name="connsiteY0" fmla="*/ 1083 h 167528"/>
              <a:gd name="connsiteX1" fmla="*/ 813 w 164395"/>
              <a:gd name="connsiteY1" fmla="*/ 166183 h 167528"/>
              <a:gd name="connsiteX2" fmla="*/ 96063 w 164395"/>
              <a:gd name="connsiteY2" fmla="*/ 83633 h 167528"/>
              <a:gd name="connsiteX3" fmla="*/ 86538 w 164395"/>
              <a:gd name="connsiteY3" fmla="*/ 93158 h 167528"/>
              <a:gd name="connsiteX4" fmla="*/ 162738 w 164395"/>
              <a:gd name="connsiteY4" fmla="*/ 1083 h 167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395" h="167528">
                <a:moveTo>
                  <a:pt x="162738" y="1083"/>
                </a:moveTo>
                <a:cubicBezTo>
                  <a:pt x="148451" y="13254"/>
                  <a:pt x="11926" y="152425"/>
                  <a:pt x="813" y="166183"/>
                </a:cubicBezTo>
                <a:cubicBezTo>
                  <a:pt x="-10300" y="179941"/>
                  <a:pt x="96063" y="83633"/>
                  <a:pt x="96063" y="83633"/>
                </a:cubicBezTo>
                <a:cubicBezTo>
                  <a:pt x="110350" y="71462"/>
                  <a:pt x="78601" y="103212"/>
                  <a:pt x="86538" y="93158"/>
                </a:cubicBezTo>
                <a:cubicBezTo>
                  <a:pt x="94475" y="83104"/>
                  <a:pt x="177025" y="-11088"/>
                  <a:pt x="162738" y="10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3243A7A3-4FD6-FBD6-E29D-D615B8A2F44B}"/>
              </a:ext>
            </a:extLst>
          </p:cNvPr>
          <p:cNvSpPr/>
          <p:nvPr/>
        </p:nvSpPr>
        <p:spPr>
          <a:xfrm>
            <a:off x="3157654" y="4371845"/>
            <a:ext cx="350721" cy="201767"/>
          </a:xfrm>
          <a:custGeom>
            <a:avLst/>
            <a:gdLst>
              <a:gd name="connsiteX0" fmla="*/ 198321 w 350721"/>
              <a:gd name="connsiteY0" fmla="*/ 130 h 201767"/>
              <a:gd name="connsiteX1" fmla="*/ 20521 w 350721"/>
              <a:gd name="connsiteY1" fmla="*/ 136655 h 201767"/>
              <a:gd name="connsiteX2" fmla="*/ 61796 w 350721"/>
              <a:gd name="connsiteY2" fmla="*/ 111255 h 201767"/>
              <a:gd name="connsiteX3" fmla="*/ 122121 w 350721"/>
              <a:gd name="connsiteY3" fmla="*/ 123955 h 201767"/>
              <a:gd name="connsiteX4" fmla="*/ 74496 w 350721"/>
              <a:gd name="connsiteY4" fmla="*/ 193805 h 201767"/>
              <a:gd name="connsiteX5" fmla="*/ 153871 w 350721"/>
              <a:gd name="connsiteY5" fmla="*/ 139830 h 201767"/>
              <a:gd name="connsiteX6" fmla="*/ 87196 w 350721"/>
              <a:gd name="connsiteY6" fmla="*/ 200155 h 201767"/>
              <a:gd name="connsiteX7" fmla="*/ 350721 w 350721"/>
              <a:gd name="connsiteY7" fmla="*/ 60455 h 201767"/>
              <a:gd name="connsiteX8" fmla="*/ 87196 w 350721"/>
              <a:gd name="connsiteY8" fmla="*/ 193805 h 201767"/>
              <a:gd name="connsiteX9" fmla="*/ 137996 w 350721"/>
              <a:gd name="connsiteY9" fmla="*/ 123955 h 201767"/>
              <a:gd name="connsiteX10" fmla="*/ 90371 w 350721"/>
              <a:gd name="connsiteY10" fmla="*/ 120780 h 201767"/>
              <a:gd name="connsiteX11" fmla="*/ 103071 w 350721"/>
              <a:gd name="connsiteY11" fmla="*/ 95380 h 201767"/>
              <a:gd name="connsiteX12" fmla="*/ 1471 w 350721"/>
              <a:gd name="connsiteY12" fmla="*/ 111255 h 201767"/>
              <a:gd name="connsiteX13" fmla="*/ 198321 w 350721"/>
              <a:gd name="connsiteY13" fmla="*/ 130 h 20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0721" h="201767">
                <a:moveTo>
                  <a:pt x="198321" y="130"/>
                </a:moveTo>
                <a:cubicBezTo>
                  <a:pt x="201496" y="4363"/>
                  <a:pt x="43275" y="118134"/>
                  <a:pt x="20521" y="136655"/>
                </a:cubicBezTo>
                <a:cubicBezTo>
                  <a:pt x="-2233" y="155176"/>
                  <a:pt x="44863" y="113372"/>
                  <a:pt x="61796" y="111255"/>
                </a:cubicBezTo>
                <a:cubicBezTo>
                  <a:pt x="78729" y="109138"/>
                  <a:pt x="120004" y="110197"/>
                  <a:pt x="122121" y="123955"/>
                </a:cubicBezTo>
                <a:cubicBezTo>
                  <a:pt x="124238" y="137713"/>
                  <a:pt x="69204" y="191159"/>
                  <a:pt x="74496" y="193805"/>
                </a:cubicBezTo>
                <a:cubicBezTo>
                  <a:pt x="79788" y="196451"/>
                  <a:pt x="151754" y="138772"/>
                  <a:pt x="153871" y="139830"/>
                </a:cubicBezTo>
                <a:cubicBezTo>
                  <a:pt x="155988" y="140888"/>
                  <a:pt x="54388" y="213384"/>
                  <a:pt x="87196" y="200155"/>
                </a:cubicBezTo>
                <a:cubicBezTo>
                  <a:pt x="120004" y="186926"/>
                  <a:pt x="350721" y="61513"/>
                  <a:pt x="350721" y="60455"/>
                </a:cubicBezTo>
                <a:cubicBezTo>
                  <a:pt x="350721" y="59397"/>
                  <a:pt x="122650" y="183222"/>
                  <a:pt x="87196" y="193805"/>
                </a:cubicBezTo>
                <a:cubicBezTo>
                  <a:pt x="51742" y="204388"/>
                  <a:pt x="137467" y="136126"/>
                  <a:pt x="137996" y="123955"/>
                </a:cubicBezTo>
                <a:cubicBezTo>
                  <a:pt x="138525" y="111784"/>
                  <a:pt x="96192" y="125542"/>
                  <a:pt x="90371" y="120780"/>
                </a:cubicBezTo>
                <a:cubicBezTo>
                  <a:pt x="84550" y="116018"/>
                  <a:pt x="117888" y="96967"/>
                  <a:pt x="103071" y="95380"/>
                </a:cubicBezTo>
                <a:cubicBezTo>
                  <a:pt x="88254" y="93793"/>
                  <a:pt x="-13346" y="126601"/>
                  <a:pt x="1471" y="111255"/>
                </a:cubicBezTo>
                <a:cubicBezTo>
                  <a:pt x="16288" y="95909"/>
                  <a:pt x="195146" y="-4103"/>
                  <a:pt x="198321" y="1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E4F1E92A-C49A-816E-28F9-D3408136B7A4}"/>
              </a:ext>
            </a:extLst>
          </p:cNvPr>
          <p:cNvSpPr/>
          <p:nvPr/>
        </p:nvSpPr>
        <p:spPr>
          <a:xfrm>
            <a:off x="3298825" y="4565590"/>
            <a:ext cx="465737" cy="78075"/>
          </a:xfrm>
          <a:custGeom>
            <a:avLst/>
            <a:gdLst>
              <a:gd name="connsiteX0" fmla="*/ 0 w 465737"/>
              <a:gd name="connsiteY0" fmla="*/ 12760 h 78075"/>
              <a:gd name="connsiteX1" fmla="*/ 209550 w 465737"/>
              <a:gd name="connsiteY1" fmla="*/ 60 h 78075"/>
              <a:gd name="connsiteX2" fmla="*/ 168275 w 465737"/>
              <a:gd name="connsiteY2" fmla="*/ 19110 h 78075"/>
              <a:gd name="connsiteX3" fmla="*/ 460375 w 465737"/>
              <a:gd name="connsiteY3" fmla="*/ 76260 h 78075"/>
              <a:gd name="connsiteX4" fmla="*/ 349250 w 465737"/>
              <a:gd name="connsiteY4" fmla="*/ 60385 h 78075"/>
              <a:gd name="connsiteX5" fmla="*/ 244475 w 465737"/>
              <a:gd name="connsiteY5" fmla="*/ 25460 h 78075"/>
              <a:gd name="connsiteX6" fmla="*/ 177800 w 465737"/>
              <a:gd name="connsiteY6" fmla="*/ 3235 h 78075"/>
              <a:gd name="connsiteX7" fmla="*/ 0 w 465737"/>
              <a:gd name="connsiteY7" fmla="*/ 12760 h 78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737" h="78075">
                <a:moveTo>
                  <a:pt x="0" y="12760"/>
                </a:moveTo>
                <a:cubicBezTo>
                  <a:pt x="5292" y="12231"/>
                  <a:pt x="181504" y="-998"/>
                  <a:pt x="209550" y="60"/>
                </a:cubicBezTo>
                <a:cubicBezTo>
                  <a:pt x="237596" y="1118"/>
                  <a:pt x="126471" y="6410"/>
                  <a:pt x="168275" y="19110"/>
                </a:cubicBezTo>
                <a:cubicBezTo>
                  <a:pt x="210079" y="31810"/>
                  <a:pt x="430213" y="69381"/>
                  <a:pt x="460375" y="76260"/>
                </a:cubicBezTo>
                <a:cubicBezTo>
                  <a:pt x="490537" y="83139"/>
                  <a:pt x="385233" y="68852"/>
                  <a:pt x="349250" y="60385"/>
                </a:cubicBezTo>
                <a:cubicBezTo>
                  <a:pt x="313267" y="51918"/>
                  <a:pt x="244475" y="25460"/>
                  <a:pt x="244475" y="25460"/>
                </a:cubicBezTo>
                <a:cubicBezTo>
                  <a:pt x="215900" y="15935"/>
                  <a:pt x="210608" y="4822"/>
                  <a:pt x="177800" y="3235"/>
                </a:cubicBezTo>
                <a:lnTo>
                  <a:pt x="0" y="127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22140EED-CE28-E4CF-A6D3-9ECFC24442CC}"/>
              </a:ext>
            </a:extLst>
          </p:cNvPr>
          <p:cNvSpPr/>
          <p:nvPr/>
        </p:nvSpPr>
        <p:spPr>
          <a:xfrm>
            <a:off x="3329683" y="4460567"/>
            <a:ext cx="369929" cy="118770"/>
          </a:xfrm>
          <a:custGeom>
            <a:avLst/>
            <a:gdLst>
              <a:gd name="connsiteX0" fmla="*/ 892 w 369929"/>
              <a:gd name="connsiteY0" fmla="*/ 117783 h 118770"/>
              <a:gd name="connsiteX1" fmla="*/ 204092 w 369929"/>
              <a:gd name="connsiteY1" fmla="*/ 3483 h 118770"/>
              <a:gd name="connsiteX2" fmla="*/ 185042 w 369929"/>
              <a:gd name="connsiteY2" fmla="*/ 28883 h 118770"/>
              <a:gd name="connsiteX3" fmla="*/ 308867 w 369929"/>
              <a:gd name="connsiteY3" fmla="*/ 22533 h 118770"/>
              <a:gd name="connsiteX4" fmla="*/ 280292 w 369929"/>
              <a:gd name="connsiteY4" fmla="*/ 41583 h 118770"/>
              <a:gd name="connsiteX5" fmla="*/ 369192 w 369929"/>
              <a:gd name="connsiteY5" fmla="*/ 9833 h 118770"/>
              <a:gd name="connsiteX6" fmla="*/ 315217 w 369929"/>
              <a:gd name="connsiteY6" fmla="*/ 19358 h 118770"/>
              <a:gd name="connsiteX7" fmla="*/ 188217 w 369929"/>
              <a:gd name="connsiteY7" fmla="*/ 32058 h 118770"/>
              <a:gd name="connsiteX8" fmla="*/ 131067 w 369929"/>
              <a:gd name="connsiteY8" fmla="*/ 57458 h 118770"/>
              <a:gd name="connsiteX9" fmla="*/ 892 w 369929"/>
              <a:gd name="connsiteY9" fmla="*/ 117783 h 118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9929" h="118770">
                <a:moveTo>
                  <a:pt x="892" y="117783"/>
                </a:moveTo>
                <a:cubicBezTo>
                  <a:pt x="13063" y="108787"/>
                  <a:pt x="173400" y="18300"/>
                  <a:pt x="204092" y="3483"/>
                </a:cubicBezTo>
                <a:cubicBezTo>
                  <a:pt x="234784" y="-11334"/>
                  <a:pt x="167580" y="25708"/>
                  <a:pt x="185042" y="28883"/>
                </a:cubicBezTo>
                <a:cubicBezTo>
                  <a:pt x="202505" y="32058"/>
                  <a:pt x="292992" y="20416"/>
                  <a:pt x="308867" y="22533"/>
                </a:cubicBezTo>
                <a:cubicBezTo>
                  <a:pt x="324742" y="24650"/>
                  <a:pt x="270238" y="43700"/>
                  <a:pt x="280292" y="41583"/>
                </a:cubicBezTo>
                <a:cubicBezTo>
                  <a:pt x="290346" y="39466"/>
                  <a:pt x="363371" y="13537"/>
                  <a:pt x="369192" y="9833"/>
                </a:cubicBezTo>
                <a:cubicBezTo>
                  <a:pt x="375013" y="6129"/>
                  <a:pt x="345380" y="15654"/>
                  <a:pt x="315217" y="19358"/>
                </a:cubicBezTo>
                <a:cubicBezTo>
                  <a:pt x="285055" y="23062"/>
                  <a:pt x="218909" y="25708"/>
                  <a:pt x="188217" y="32058"/>
                </a:cubicBezTo>
                <a:cubicBezTo>
                  <a:pt x="157525" y="38408"/>
                  <a:pt x="157525" y="43171"/>
                  <a:pt x="131067" y="57458"/>
                </a:cubicBezTo>
                <a:cubicBezTo>
                  <a:pt x="104609" y="71745"/>
                  <a:pt x="-11279" y="126779"/>
                  <a:pt x="892" y="1177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B048D0A6-6984-D71A-3BE7-9E25CA8A22F6}"/>
              </a:ext>
            </a:extLst>
          </p:cNvPr>
          <p:cNvSpPr/>
          <p:nvPr/>
        </p:nvSpPr>
        <p:spPr>
          <a:xfrm>
            <a:off x="3015960" y="4143375"/>
            <a:ext cx="507883" cy="860520"/>
          </a:xfrm>
          <a:custGeom>
            <a:avLst/>
            <a:gdLst>
              <a:gd name="connsiteX0" fmla="*/ 416215 w 507883"/>
              <a:gd name="connsiteY0" fmla="*/ 0 h 860520"/>
              <a:gd name="connsiteX1" fmla="*/ 479715 w 507883"/>
              <a:gd name="connsiteY1" fmla="*/ 368300 h 860520"/>
              <a:gd name="connsiteX2" fmla="*/ 479715 w 507883"/>
              <a:gd name="connsiteY2" fmla="*/ 279400 h 860520"/>
              <a:gd name="connsiteX3" fmla="*/ 435265 w 507883"/>
              <a:gd name="connsiteY3" fmla="*/ 533400 h 860520"/>
              <a:gd name="connsiteX4" fmla="*/ 441615 w 507883"/>
              <a:gd name="connsiteY4" fmla="*/ 492125 h 860520"/>
              <a:gd name="connsiteX5" fmla="*/ 343190 w 507883"/>
              <a:gd name="connsiteY5" fmla="*/ 657225 h 860520"/>
              <a:gd name="connsiteX6" fmla="*/ 387640 w 507883"/>
              <a:gd name="connsiteY6" fmla="*/ 615950 h 860520"/>
              <a:gd name="connsiteX7" fmla="*/ 290 w 507883"/>
              <a:gd name="connsiteY7" fmla="*/ 860425 h 860520"/>
              <a:gd name="connsiteX8" fmla="*/ 457490 w 507883"/>
              <a:gd name="connsiteY8" fmla="*/ 584200 h 860520"/>
              <a:gd name="connsiteX9" fmla="*/ 441615 w 507883"/>
              <a:gd name="connsiteY9" fmla="*/ 571500 h 860520"/>
              <a:gd name="connsiteX10" fmla="*/ 501940 w 507883"/>
              <a:gd name="connsiteY10" fmla="*/ 339725 h 860520"/>
              <a:gd name="connsiteX11" fmla="*/ 495590 w 507883"/>
              <a:gd name="connsiteY11" fmla="*/ 368300 h 860520"/>
              <a:gd name="connsiteX12" fmla="*/ 416215 w 507883"/>
              <a:gd name="connsiteY12" fmla="*/ 0 h 86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7883" h="860520">
                <a:moveTo>
                  <a:pt x="416215" y="0"/>
                </a:moveTo>
                <a:cubicBezTo>
                  <a:pt x="413569" y="0"/>
                  <a:pt x="469132" y="321733"/>
                  <a:pt x="479715" y="368300"/>
                </a:cubicBezTo>
                <a:cubicBezTo>
                  <a:pt x="490298" y="414867"/>
                  <a:pt x="487123" y="251883"/>
                  <a:pt x="479715" y="279400"/>
                </a:cubicBezTo>
                <a:cubicBezTo>
                  <a:pt x="472307" y="306917"/>
                  <a:pt x="441615" y="497946"/>
                  <a:pt x="435265" y="533400"/>
                </a:cubicBezTo>
                <a:cubicBezTo>
                  <a:pt x="428915" y="568854"/>
                  <a:pt x="456961" y="471488"/>
                  <a:pt x="441615" y="492125"/>
                </a:cubicBezTo>
                <a:cubicBezTo>
                  <a:pt x="426269" y="512762"/>
                  <a:pt x="352186" y="636588"/>
                  <a:pt x="343190" y="657225"/>
                </a:cubicBezTo>
                <a:cubicBezTo>
                  <a:pt x="334194" y="677863"/>
                  <a:pt x="444790" y="582083"/>
                  <a:pt x="387640" y="615950"/>
                </a:cubicBezTo>
                <a:cubicBezTo>
                  <a:pt x="330490" y="649817"/>
                  <a:pt x="-11352" y="865717"/>
                  <a:pt x="290" y="860425"/>
                </a:cubicBezTo>
                <a:cubicBezTo>
                  <a:pt x="11932" y="855133"/>
                  <a:pt x="383936" y="632354"/>
                  <a:pt x="457490" y="584200"/>
                </a:cubicBezTo>
                <a:cubicBezTo>
                  <a:pt x="531044" y="536046"/>
                  <a:pt x="434207" y="612246"/>
                  <a:pt x="441615" y="571500"/>
                </a:cubicBezTo>
                <a:cubicBezTo>
                  <a:pt x="449023" y="530754"/>
                  <a:pt x="492944" y="373592"/>
                  <a:pt x="501940" y="339725"/>
                </a:cubicBezTo>
                <a:cubicBezTo>
                  <a:pt x="510936" y="305858"/>
                  <a:pt x="510407" y="419100"/>
                  <a:pt x="495590" y="368300"/>
                </a:cubicBezTo>
                <a:cubicBezTo>
                  <a:pt x="480773" y="317500"/>
                  <a:pt x="418861" y="0"/>
                  <a:pt x="41621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9F1C184B-240C-BDD1-B351-A5BEC45982CC}"/>
              </a:ext>
            </a:extLst>
          </p:cNvPr>
          <p:cNvSpPr/>
          <p:nvPr/>
        </p:nvSpPr>
        <p:spPr>
          <a:xfrm>
            <a:off x="4147839" y="4924095"/>
            <a:ext cx="24166" cy="927524"/>
          </a:xfrm>
          <a:custGeom>
            <a:avLst/>
            <a:gdLst>
              <a:gd name="connsiteX0" fmla="*/ 24111 w 24166"/>
              <a:gd name="connsiteY0" fmla="*/ 330 h 927524"/>
              <a:gd name="connsiteX1" fmla="*/ 8236 w 24166"/>
              <a:gd name="connsiteY1" fmla="*/ 606755 h 927524"/>
              <a:gd name="connsiteX2" fmla="*/ 8236 w 24166"/>
              <a:gd name="connsiteY2" fmla="*/ 565480 h 927524"/>
              <a:gd name="connsiteX3" fmla="*/ 5061 w 24166"/>
              <a:gd name="connsiteY3" fmla="*/ 927430 h 927524"/>
              <a:gd name="connsiteX4" fmla="*/ 1886 w 24166"/>
              <a:gd name="connsiteY4" fmla="*/ 527380 h 927524"/>
              <a:gd name="connsiteX5" fmla="*/ 24111 w 24166"/>
              <a:gd name="connsiteY5" fmla="*/ 330 h 927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66" h="927524">
                <a:moveTo>
                  <a:pt x="24111" y="330"/>
                </a:moveTo>
                <a:cubicBezTo>
                  <a:pt x="25169" y="13559"/>
                  <a:pt x="10882" y="512563"/>
                  <a:pt x="8236" y="606755"/>
                </a:cubicBezTo>
                <a:cubicBezTo>
                  <a:pt x="5590" y="700947"/>
                  <a:pt x="8765" y="512034"/>
                  <a:pt x="8236" y="565480"/>
                </a:cubicBezTo>
                <a:cubicBezTo>
                  <a:pt x="7707" y="618926"/>
                  <a:pt x="6119" y="933780"/>
                  <a:pt x="5061" y="927430"/>
                </a:cubicBezTo>
                <a:cubicBezTo>
                  <a:pt x="4003" y="921080"/>
                  <a:pt x="-3406" y="679780"/>
                  <a:pt x="1886" y="527380"/>
                </a:cubicBezTo>
                <a:cubicBezTo>
                  <a:pt x="7178" y="374980"/>
                  <a:pt x="23053" y="-12899"/>
                  <a:pt x="24111" y="3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93E8DD89-90CD-00EF-5373-8B739DB562B1}"/>
              </a:ext>
            </a:extLst>
          </p:cNvPr>
          <p:cNvSpPr/>
          <p:nvPr/>
        </p:nvSpPr>
        <p:spPr>
          <a:xfrm>
            <a:off x="4077840" y="5426075"/>
            <a:ext cx="114202" cy="502879"/>
          </a:xfrm>
          <a:custGeom>
            <a:avLst/>
            <a:gdLst>
              <a:gd name="connsiteX0" fmla="*/ 24260 w 114202"/>
              <a:gd name="connsiteY0" fmla="*/ 0 h 502879"/>
              <a:gd name="connsiteX1" fmla="*/ 24260 w 114202"/>
              <a:gd name="connsiteY1" fmla="*/ 339725 h 502879"/>
              <a:gd name="connsiteX2" fmla="*/ 21085 w 114202"/>
              <a:gd name="connsiteY2" fmla="*/ 301625 h 502879"/>
              <a:gd name="connsiteX3" fmla="*/ 49660 w 114202"/>
              <a:gd name="connsiteY3" fmla="*/ 400050 h 502879"/>
              <a:gd name="connsiteX4" fmla="*/ 24260 w 114202"/>
              <a:gd name="connsiteY4" fmla="*/ 365125 h 502879"/>
              <a:gd name="connsiteX5" fmla="*/ 113160 w 114202"/>
              <a:gd name="connsiteY5" fmla="*/ 501650 h 502879"/>
              <a:gd name="connsiteX6" fmla="*/ 68710 w 114202"/>
              <a:gd name="connsiteY6" fmla="*/ 425450 h 502879"/>
              <a:gd name="connsiteX7" fmla="*/ 5210 w 114202"/>
              <a:gd name="connsiteY7" fmla="*/ 307975 h 502879"/>
              <a:gd name="connsiteX8" fmla="*/ 5210 w 114202"/>
              <a:gd name="connsiteY8" fmla="*/ 342900 h 502879"/>
              <a:gd name="connsiteX9" fmla="*/ 24260 w 114202"/>
              <a:gd name="connsiteY9" fmla="*/ 0 h 502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202" h="502879">
                <a:moveTo>
                  <a:pt x="24260" y="0"/>
                </a:moveTo>
                <a:cubicBezTo>
                  <a:pt x="27435" y="-529"/>
                  <a:pt x="24789" y="289454"/>
                  <a:pt x="24260" y="339725"/>
                </a:cubicBezTo>
                <a:cubicBezTo>
                  <a:pt x="23731" y="389996"/>
                  <a:pt x="16852" y="291571"/>
                  <a:pt x="21085" y="301625"/>
                </a:cubicBezTo>
                <a:cubicBezTo>
                  <a:pt x="25318" y="311679"/>
                  <a:pt x="49131" y="389467"/>
                  <a:pt x="49660" y="400050"/>
                </a:cubicBezTo>
                <a:cubicBezTo>
                  <a:pt x="50189" y="410633"/>
                  <a:pt x="13677" y="348192"/>
                  <a:pt x="24260" y="365125"/>
                </a:cubicBezTo>
                <a:cubicBezTo>
                  <a:pt x="34843" y="382058"/>
                  <a:pt x="105752" y="491596"/>
                  <a:pt x="113160" y="501650"/>
                </a:cubicBezTo>
                <a:cubicBezTo>
                  <a:pt x="120568" y="511704"/>
                  <a:pt x="86702" y="457729"/>
                  <a:pt x="68710" y="425450"/>
                </a:cubicBezTo>
                <a:cubicBezTo>
                  <a:pt x="50718" y="393171"/>
                  <a:pt x="15793" y="321733"/>
                  <a:pt x="5210" y="307975"/>
                </a:cubicBezTo>
                <a:cubicBezTo>
                  <a:pt x="-5373" y="294217"/>
                  <a:pt x="3093" y="391583"/>
                  <a:pt x="5210" y="342900"/>
                </a:cubicBezTo>
                <a:cubicBezTo>
                  <a:pt x="7327" y="294217"/>
                  <a:pt x="21085" y="529"/>
                  <a:pt x="2426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E74267D0-702E-81C3-8F6B-2EC43F1E6542}"/>
              </a:ext>
            </a:extLst>
          </p:cNvPr>
          <p:cNvSpPr/>
          <p:nvPr/>
        </p:nvSpPr>
        <p:spPr>
          <a:xfrm>
            <a:off x="3997187" y="5365750"/>
            <a:ext cx="101742" cy="546131"/>
          </a:xfrm>
          <a:custGeom>
            <a:avLst/>
            <a:gdLst>
              <a:gd name="connsiteX0" fmla="*/ 101738 w 101742"/>
              <a:gd name="connsiteY0" fmla="*/ 0 h 546131"/>
              <a:gd name="connsiteX1" fmla="*/ 35063 w 101742"/>
              <a:gd name="connsiteY1" fmla="*/ 336550 h 546131"/>
              <a:gd name="connsiteX2" fmla="*/ 38238 w 101742"/>
              <a:gd name="connsiteY2" fmla="*/ 317500 h 546131"/>
              <a:gd name="connsiteX3" fmla="*/ 60463 w 101742"/>
              <a:gd name="connsiteY3" fmla="*/ 396875 h 546131"/>
              <a:gd name="connsiteX4" fmla="*/ 54113 w 101742"/>
              <a:gd name="connsiteY4" fmla="*/ 492125 h 546131"/>
              <a:gd name="connsiteX5" fmla="*/ 57288 w 101742"/>
              <a:gd name="connsiteY5" fmla="*/ 434975 h 546131"/>
              <a:gd name="connsiteX6" fmla="*/ 28713 w 101742"/>
              <a:gd name="connsiteY6" fmla="*/ 546100 h 546131"/>
              <a:gd name="connsiteX7" fmla="*/ 54113 w 101742"/>
              <a:gd name="connsiteY7" fmla="*/ 422275 h 546131"/>
              <a:gd name="connsiteX8" fmla="*/ 138 w 101742"/>
              <a:gd name="connsiteY8" fmla="*/ 520700 h 546131"/>
              <a:gd name="connsiteX9" fmla="*/ 73163 w 101742"/>
              <a:gd name="connsiteY9" fmla="*/ 381000 h 546131"/>
              <a:gd name="connsiteX10" fmla="*/ 31888 w 101742"/>
              <a:gd name="connsiteY10" fmla="*/ 304800 h 546131"/>
              <a:gd name="connsiteX11" fmla="*/ 38238 w 101742"/>
              <a:gd name="connsiteY11" fmla="*/ 333375 h 546131"/>
              <a:gd name="connsiteX12" fmla="*/ 101738 w 101742"/>
              <a:gd name="connsiteY12" fmla="*/ 0 h 546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1742" h="546131">
                <a:moveTo>
                  <a:pt x="101738" y="0"/>
                </a:moveTo>
                <a:cubicBezTo>
                  <a:pt x="101209" y="529"/>
                  <a:pt x="45646" y="283633"/>
                  <a:pt x="35063" y="336550"/>
                </a:cubicBezTo>
                <a:cubicBezTo>
                  <a:pt x="24480" y="389467"/>
                  <a:pt x="34005" y="307446"/>
                  <a:pt x="38238" y="317500"/>
                </a:cubicBezTo>
                <a:cubicBezTo>
                  <a:pt x="42471" y="327554"/>
                  <a:pt x="57817" y="367771"/>
                  <a:pt x="60463" y="396875"/>
                </a:cubicBezTo>
                <a:cubicBezTo>
                  <a:pt x="63109" y="425979"/>
                  <a:pt x="54642" y="485775"/>
                  <a:pt x="54113" y="492125"/>
                </a:cubicBezTo>
                <a:cubicBezTo>
                  <a:pt x="53584" y="498475"/>
                  <a:pt x="61521" y="425979"/>
                  <a:pt x="57288" y="434975"/>
                </a:cubicBezTo>
                <a:cubicBezTo>
                  <a:pt x="53055" y="443971"/>
                  <a:pt x="29242" y="548217"/>
                  <a:pt x="28713" y="546100"/>
                </a:cubicBezTo>
                <a:cubicBezTo>
                  <a:pt x="28184" y="543983"/>
                  <a:pt x="58875" y="426508"/>
                  <a:pt x="54113" y="422275"/>
                </a:cubicBezTo>
                <a:cubicBezTo>
                  <a:pt x="49351" y="418042"/>
                  <a:pt x="-3037" y="527579"/>
                  <a:pt x="138" y="520700"/>
                </a:cubicBezTo>
                <a:cubicBezTo>
                  <a:pt x="3313" y="513821"/>
                  <a:pt x="67871" y="416983"/>
                  <a:pt x="73163" y="381000"/>
                </a:cubicBezTo>
                <a:cubicBezTo>
                  <a:pt x="78455" y="345017"/>
                  <a:pt x="37709" y="312737"/>
                  <a:pt x="31888" y="304800"/>
                </a:cubicBezTo>
                <a:cubicBezTo>
                  <a:pt x="26067" y="296863"/>
                  <a:pt x="26067" y="379942"/>
                  <a:pt x="38238" y="333375"/>
                </a:cubicBezTo>
                <a:cubicBezTo>
                  <a:pt x="50409" y="286808"/>
                  <a:pt x="102267" y="-529"/>
                  <a:pt x="10173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F2E3CA74-6D2F-F7D9-A513-369C8E3F171A}"/>
              </a:ext>
            </a:extLst>
          </p:cNvPr>
          <p:cNvSpPr/>
          <p:nvPr/>
        </p:nvSpPr>
        <p:spPr>
          <a:xfrm>
            <a:off x="4143345" y="4900370"/>
            <a:ext cx="95306" cy="679801"/>
          </a:xfrm>
          <a:custGeom>
            <a:avLst/>
            <a:gdLst>
              <a:gd name="connsiteX0" fmla="*/ 95280 w 95306"/>
              <a:gd name="connsiteY0" fmla="*/ 1830 h 679801"/>
              <a:gd name="connsiteX1" fmla="*/ 41305 w 95306"/>
              <a:gd name="connsiteY1" fmla="*/ 395530 h 679801"/>
              <a:gd name="connsiteX2" fmla="*/ 30 w 95306"/>
              <a:gd name="connsiteY2" fmla="*/ 678105 h 679801"/>
              <a:gd name="connsiteX3" fmla="*/ 47655 w 95306"/>
              <a:gd name="connsiteY3" fmla="*/ 265355 h 679801"/>
              <a:gd name="connsiteX4" fmla="*/ 95280 w 95306"/>
              <a:gd name="connsiteY4" fmla="*/ 1830 h 679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306" h="679801">
                <a:moveTo>
                  <a:pt x="95280" y="1830"/>
                </a:moveTo>
                <a:cubicBezTo>
                  <a:pt x="94222" y="23526"/>
                  <a:pt x="57180" y="282818"/>
                  <a:pt x="41305" y="395530"/>
                </a:cubicBezTo>
                <a:cubicBezTo>
                  <a:pt x="25430" y="508243"/>
                  <a:pt x="-1028" y="699801"/>
                  <a:pt x="30" y="678105"/>
                </a:cubicBezTo>
                <a:cubicBezTo>
                  <a:pt x="1088" y="656409"/>
                  <a:pt x="30192" y="374363"/>
                  <a:pt x="47655" y="265355"/>
                </a:cubicBezTo>
                <a:cubicBezTo>
                  <a:pt x="65118" y="156347"/>
                  <a:pt x="96338" y="-19866"/>
                  <a:pt x="95280" y="18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E4E0936E-F78F-4F87-663D-A4C1F7D285CA}"/>
              </a:ext>
            </a:extLst>
          </p:cNvPr>
          <p:cNvSpPr/>
          <p:nvPr/>
        </p:nvSpPr>
        <p:spPr>
          <a:xfrm>
            <a:off x="4002910" y="5759781"/>
            <a:ext cx="194563" cy="193705"/>
          </a:xfrm>
          <a:custGeom>
            <a:avLst/>
            <a:gdLst>
              <a:gd name="connsiteX0" fmla="*/ 765 w 194563"/>
              <a:gd name="connsiteY0" fmla="*/ 158419 h 193705"/>
              <a:gd name="connsiteX1" fmla="*/ 156340 w 194563"/>
              <a:gd name="connsiteY1" fmla="*/ 2844 h 193705"/>
              <a:gd name="connsiteX2" fmla="*/ 102365 w 194563"/>
              <a:gd name="connsiteY2" fmla="*/ 59994 h 193705"/>
              <a:gd name="connsiteX3" fmla="*/ 105540 w 194563"/>
              <a:gd name="connsiteY3" fmla="*/ 88569 h 193705"/>
              <a:gd name="connsiteX4" fmla="*/ 194440 w 194563"/>
              <a:gd name="connsiteY4" fmla="*/ 129844 h 193705"/>
              <a:gd name="connsiteX5" fmla="*/ 124590 w 194563"/>
              <a:gd name="connsiteY5" fmla="*/ 133019 h 193705"/>
              <a:gd name="connsiteX6" fmla="*/ 108715 w 194563"/>
              <a:gd name="connsiteY6" fmla="*/ 167944 h 193705"/>
              <a:gd name="connsiteX7" fmla="*/ 143640 w 194563"/>
              <a:gd name="connsiteY7" fmla="*/ 193344 h 193705"/>
              <a:gd name="connsiteX8" fmla="*/ 111890 w 194563"/>
              <a:gd name="connsiteY8" fmla="*/ 148894 h 193705"/>
              <a:gd name="connsiteX9" fmla="*/ 137290 w 194563"/>
              <a:gd name="connsiteY9" fmla="*/ 104444 h 193705"/>
              <a:gd name="connsiteX10" fmla="*/ 86490 w 194563"/>
              <a:gd name="connsiteY10" fmla="*/ 53644 h 193705"/>
              <a:gd name="connsiteX11" fmla="*/ 121415 w 194563"/>
              <a:gd name="connsiteY11" fmla="*/ 79044 h 193705"/>
              <a:gd name="connsiteX12" fmla="*/ 67440 w 194563"/>
              <a:gd name="connsiteY12" fmla="*/ 31419 h 193705"/>
              <a:gd name="connsiteX13" fmla="*/ 96015 w 194563"/>
              <a:gd name="connsiteY13" fmla="*/ 72694 h 193705"/>
              <a:gd name="connsiteX14" fmla="*/ 765 w 194563"/>
              <a:gd name="connsiteY14" fmla="*/ 158419 h 193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4563" h="193705">
                <a:moveTo>
                  <a:pt x="765" y="158419"/>
                </a:moveTo>
                <a:cubicBezTo>
                  <a:pt x="10819" y="146777"/>
                  <a:pt x="139407" y="19248"/>
                  <a:pt x="156340" y="2844"/>
                </a:cubicBezTo>
                <a:cubicBezTo>
                  <a:pt x="173273" y="-13560"/>
                  <a:pt x="110832" y="45706"/>
                  <a:pt x="102365" y="59994"/>
                </a:cubicBezTo>
                <a:cubicBezTo>
                  <a:pt x="93898" y="74282"/>
                  <a:pt x="90194" y="76927"/>
                  <a:pt x="105540" y="88569"/>
                </a:cubicBezTo>
                <a:cubicBezTo>
                  <a:pt x="120886" y="100211"/>
                  <a:pt x="191265" y="122436"/>
                  <a:pt x="194440" y="129844"/>
                </a:cubicBezTo>
                <a:cubicBezTo>
                  <a:pt x="197615" y="137252"/>
                  <a:pt x="138878" y="126669"/>
                  <a:pt x="124590" y="133019"/>
                </a:cubicBezTo>
                <a:cubicBezTo>
                  <a:pt x="110302" y="139369"/>
                  <a:pt x="105540" y="157890"/>
                  <a:pt x="108715" y="167944"/>
                </a:cubicBezTo>
                <a:cubicBezTo>
                  <a:pt x="111890" y="177998"/>
                  <a:pt x="143111" y="196519"/>
                  <a:pt x="143640" y="193344"/>
                </a:cubicBezTo>
                <a:cubicBezTo>
                  <a:pt x="144169" y="190169"/>
                  <a:pt x="112948" y="163711"/>
                  <a:pt x="111890" y="148894"/>
                </a:cubicBezTo>
                <a:cubicBezTo>
                  <a:pt x="110832" y="134077"/>
                  <a:pt x="141523" y="120319"/>
                  <a:pt x="137290" y="104444"/>
                </a:cubicBezTo>
                <a:cubicBezTo>
                  <a:pt x="133057" y="88569"/>
                  <a:pt x="89136" y="57877"/>
                  <a:pt x="86490" y="53644"/>
                </a:cubicBezTo>
                <a:cubicBezTo>
                  <a:pt x="83844" y="49411"/>
                  <a:pt x="124590" y="82748"/>
                  <a:pt x="121415" y="79044"/>
                </a:cubicBezTo>
                <a:cubicBezTo>
                  <a:pt x="118240" y="75340"/>
                  <a:pt x="71673" y="32477"/>
                  <a:pt x="67440" y="31419"/>
                </a:cubicBezTo>
                <a:cubicBezTo>
                  <a:pt x="63207" y="30361"/>
                  <a:pt x="109244" y="53115"/>
                  <a:pt x="96015" y="72694"/>
                </a:cubicBezTo>
                <a:cubicBezTo>
                  <a:pt x="82786" y="92273"/>
                  <a:pt x="-9289" y="170061"/>
                  <a:pt x="765" y="1584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BE7C8FDC-3184-9951-13D2-7DE53D76E356}"/>
              </a:ext>
            </a:extLst>
          </p:cNvPr>
          <p:cNvSpPr/>
          <p:nvPr/>
        </p:nvSpPr>
        <p:spPr>
          <a:xfrm>
            <a:off x="4111151" y="4951863"/>
            <a:ext cx="29302" cy="563572"/>
          </a:xfrm>
          <a:custGeom>
            <a:avLst/>
            <a:gdLst>
              <a:gd name="connsiteX0" fmla="*/ 29049 w 29302"/>
              <a:gd name="connsiteY0" fmla="*/ 1137 h 563572"/>
              <a:gd name="connsiteX1" fmla="*/ 474 w 29302"/>
              <a:gd name="connsiteY1" fmla="*/ 544062 h 563572"/>
              <a:gd name="connsiteX2" fmla="*/ 13174 w 29302"/>
              <a:gd name="connsiteY2" fmla="*/ 404362 h 563572"/>
              <a:gd name="connsiteX3" fmla="*/ 29049 w 29302"/>
              <a:gd name="connsiteY3" fmla="*/ 1137 h 563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302" h="563572">
                <a:moveTo>
                  <a:pt x="29049" y="1137"/>
                </a:moveTo>
                <a:cubicBezTo>
                  <a:pt x="26932" y="24420"/>
                  <a:pt x="3120" y="476858"/>
                  <a:pt x="474" y="544062"/>
                </a:cubicBezTo>
                <a:cubicBezTo>
                  <a:pt x="-2172" y="611266"/>
                  <a:pt x="6824" y="490087"/>
                  <a:pt x="13174" y="404362"/>
                </a:cubicBezTo>
                <a:cubicBezTo>
                  <a:pt x="19524" y="318637"/>
                  <a:pt x="31166" y="-22146"/>
                  <a:pt x="29049" y="1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F04DC2A3-D5CE-BAF5-E683-962FEF880621}"/>
              </a:ext>
            </a:extLst>
          </p:cNvPr>
          <p:cNvSpPr/>
          <p:nvPr/>
        </p:nvSpPr>
        <p:spPr>
          <a:xfrm>
            <a:off x="4186823" y="4797334"/>
            <a:ext cx="155897" cy="647885"/>
          </a:xfrm>
          <a:custGeom>
            <a:avLst/>
            <a:gdLst>
              <a:gd name="connsiteX0" fmla="*/ 153402 w 155897"/>
              <a:gd name="connsiteY0" fmla="*/ 12791 h 647885"/>
              <a:gd name="connsiteX1" fmla="*/ 1002 w 155897"/>
              <a:gd name="connsiteY1" fmla="*/ 644616 h 647885"/>
              <a:gd name="connsiteX2" fmla="*/ 89902 w 155897"/>
              <a:gd name="connsiteY2" fmla="*/ 250916 h 647885"/>
              <a:gd name="connsiteX3" fmla="*/ 153402 w 155897"/>
              <a:gd name="connsiteY3" fmla="*/ 12791 h 647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97" h="647885">
                <a:moveTo>
                  <a:pt x="153402" y="12791"/>
                </a:moveTo>
                <a:cubicBezTo>
                  <a:pt x="138585" y="78408"/>
                  <a:pt x="11585" y="604929"/>
                  <a:pt x="1002" y="644616"/>
                </a:cubicBezTo>
                <a:cubicBezTo>
                  <a:pt x="-9581" y="684304"/>
                  <a:pt x="66619" y="351458"/>
                  <a:pt x="89902" y="250916"/>
                </a:cubicBezTo>
                <a:cubicBezTo>
                  <a:pt x="113185" y="150374"/>
                  <a:pt x="168219" y="-52826"/>
                  <a:pt x="153402" y="127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88652623-15A2-B8A5-7EEF-4ADF798DDBCC}"/>
              </a:ext>
            </a:extLst>
          </p:cNvPr>
          <p:cNvSpPr/>
          <p:nvPr/>
        </p:nvSpPr>
        <p:spPr>
          <a:xfrm>
            <a:off x="4002108" y="4841168"/>
            <a:ext cx="167226" cy="817980"/>
          </a:xfrm>
          <a:custGeom>
            <a:avLst/>
            <a:gdLst>
              <a:gd name="connsiteX0" fmla="*/ 166667 w 167226"/>
              <a:gd name="connsiteY0" fmla="*/ 3882 h 817980"/>
              <a:gd name="connsiteX1" fmla="*/ 4742 w 167226"/>
              <a:gd name="connsiteY1" fmla="*/ 800807 h 817980"/>
              <a:gd name="connsiteX2" fmla="*/ 55542 w 167226"/>
              <a:gd name="connsiteY2" fmla="*/ 508707 h 817980"/>
              <a:gd name="connsiteX3" fmla="*/ 166667 w 167226"/>
              <a:gd name="connsiteY3" fmla="*/ 3882 h 817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226" h="817980">
                <a:moveTo>
                  <a:pt x="166667" y="3882"/>
                </a:moveTo>
                <a:cubicBezTo>
                  <a:pt x="158200" y="52565"/>
                  <a:pt x="23263" y="716670"/>
                  <a:pt x="4742" y="800807"/>
                </a:cubicBezTo>
                <a:cubicBezTo>
                  <a:pt x="-13779" y="884944"/>
                  <a:pt x="25909" y="639411"/>
                  <a:pt x="55542" y="508707"/>
                </a:cubicBezTo>
                <a:cubicBezTo>
                  <a:pt x="85175" y="378003"/>
                  <a:pt x="175134" y="-44801"/>
                  <a:pt x="166667" y="38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BA50B5DD-F9C7-C05D-4478-1C75F5F8599A}"/>
              </a:ext>
            </a:extLst>
          </p:cNvPr>
          <p:cNvSpPr/>
          <p:nvPr/>
        </p:nvSpPr>
        <p:spPr>
          <a:xfrm>
            <a:off x="4175023" y="5390507"/>
            <a:ext cx="12827" cy="558667"/>
          </a:xfrm>
          <a:custGeom>
            <a:avLst/>
            <a:gdLst>
              <a:gd name="connsiteX0" fmla="*/ 3277 w 12827"/>
              <a:gd name="connsiteY0" fmla="*/ 3818 h 558667"/>
              <a:gd name="connsiteX1" fmla="*/ 12802 w 12827"/>
              <a:gd name="connsiteY1" fmla="*/ 549918 h 558667"/>
              <a:gd name="connsiteX2" fmla="*/ 102 w 12827"/>
              <a:gd name="connsiteY2" fmla="*/ 318143 h 558667"/>
              <a:gd name="connsiteX3" fmla="*/ 3277 w 12827"/>
              <a:gd name="connsiteY3" fmla="*/ 3818 h 55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27" h="558667">
                <a:moveTo>
                  <a:pt x="3277" y="3818"/>
                </a:moveTo>
                <a:cubicBezTo>
                  <a:pt x="5394" y="42447"/>
                  <a:pt x="13331" y="497531"/>
                  <a:pt x="12802" y="549918"/>
                </a:cubicBezTo>
                <a:cubicBezTo>
                  <a:pt x="12273" y="602305"/>
                  <a:pt x="631" y="405985"/>
                  <a:pt x="102" y="318143"/>
                </a:cubicBezTo>
                <a:cubicBezTo>
                  <a:pt x="-427" y="230301"/>
                  <a:pt x="1160" y="-34811"/>
                  <a:pt x="3277" y="38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A48D5246-125D-0344-0235-2CBD9F7A1E11}"/>
              </a:ext>
            </a:extLst>
          </p:cNvPr>
          <p:cNvSpPr/>
          <p:nvPr/>
        </p:nvSpPr>
        <p:spPr>
          <a:xfrm>
            <a:off x="3982412" y="5117578"/>
            <a:ext cx="87986" cy="605807"/>
          </a:xfrm>
          <a:custGeom>
            <a:avLst/>
            <a:gdLst>
              <a:gd name="connsiteX0" fmla="*/ 87938 w 87986"/>
              <a:gd name="connsiteY0" fmla="*/ 522 h 605807"/>
              <a:gd name="connsiteX1" fmla="*/ 2213 w 87986"/>
              <a:gd name="connsiteY1" fmla="*/ 603772 h 605807"/>
              <a:gd name="connsiteX2" fmla="*/ 24438 w 87986"/>
              <a:gd name="connsiteY2" fmla="*/ 206897 h 605807"/>
              <a:gd name="connsiteX3" fmla="*/ 14913 w 87986"/>
              <a:gd name="connsiteY3" fmla="*/ 492647 h 605807"/>
              <a:gd name="connsiteX4" fmla="*/ 87938 w 87986"/>
              <a:gd name="connsiteY4" fmla="*/ 522 h 605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986" h="605807">
                <a:moveTo>
                  <a:pt x="87938" y="522"/>
                </a:moveTo>
                <a:cubicBezTo>
                  <a:pt x="85821" y="19043"/>
                  <a:pt x="12796" y="569376"/>
                  <a:pt x="2213" y="603772"/>
                </a:cubicBezTo>
                <a:cubicBezTo>
                  <a:pt x="-8370" y="638168"/>
                  <a:pt x="22321" y="225418"/>
                  <a:pt x="24438" y="206897"/>
                </a:cubicBezTo>
                <a:cubicBezTo>
                  <a:pt x="26555" y="188376"/>
                  <a:pt x="7505" y="523868"/>
                  <a:pt x="14913" y="492647"/>
                </a:cubicBezTo>
                <a:cubicBezTo>
                  <a:pt x="22321" y="461426"/>
                  <a:pt x="90055" y="-17999"/>
                  <a:pt x="87938" y="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D1825504-2BD8-2680-0329-2267297852D2}"/>
              </a:ext>
            </a:extLst>
          </p:cNvPr>
          <p:cNvSpPr/>
          <p:nvPr/>
        </p:nvSpPr>
        <p:spPr>
          <a:xfrm>
            <a:off x="4019472" y="5899133"/>
            <a:ext cx="244697" cy="282900"/>
          </a:xfrm>
          <a:custGeom>
            <a:avLst/>
            <a:gdLst>
              <a:gd name="connsiteX0" fmla="*/ 9603 w 244697"/>
              <a:gd name="connsiteY0" fmla="*/ 17 h 282900"/>
              <a:gd name="connsiteX1" fmla="*/ 155653 w 244697"/>
              <a:gd name="connsiteY1" fmla="*/ 142892 h 282900"/>
              <a:gd name="connsiteX2" fmla="*/ 136603 w 244697"/>
              <a:gd name="connsiteY2" fmla="*/ 98442 h 282900"/>
              <a:gd name="connsiteX3" fmla="*/ 177878 w 244697"/>
              <a:gd name="connsiteY3" fmla="*/ 142892 h 282900"/>
              <a:gd name="connsiteX4" fmla="*/ 117553 w 244697"/>
              <a:gd name="connsiteY4" fmla="*/ 215917 h 282900"/>
              <a:gd name="connsiteX5" fmla="*/ 165178 w 244697"/>
              <a:gd name="connsiteY5" fmla="*/ 180992 h 282900"/>
              <a:gd name="connsiteX6" fmla="*/ 79453 w 244697"/>
              <a:gd name="connsiteY6" fmla="*/ 279417 h 282900"/>
              <a:gd name="connsiteX7" fmla="*/ 101678 w 244697"/>
              <a:gd name="connsiteY7" fmla="*/ 250842 h 282900"/>
              <a:gd name="connsiteX8" fmla="*/ 181053 w 244697"/>
              <a:gd name="connsiteY8" fmla="*/ 155592 h 282900"/>
              <a:gd name="connsiteX9" fmla="*/ 244553 w 244697"/>
              <a:gd name="connsiteY9" fmla="*/ 133367 h 282900"/>
              <a:gd name="connsiteX10" fmla="*/ 196928 w 244697"/>
              <a:gd name="connsiteY10" fmla="*/ 133367 h 282900"/>
              <a:gd name="connsiteX11" fmla="*/ 149303 w 244697"/>
              <a:gd name="connsiteY11" fmla="*/ 136542 h 282900"/>
              <a:gd name="connsiteX12" fmla="*/ 78 w 244697"/>
              <a:gd name="connsiteY12" fmla="*/ 161942 h 282900"/>
              <a:gd name="connsiteX13" fmla="*/ 127078 w 244697"/>
              <a:gd name="connsiteY13" fmla="*/ 133367 h 282900"/>
              <a:gd name="connsiteX14" fmla="*/ 9603 w 244697"/>
              <a:gd name="connsiteY14" fmla="*/ 17 h 28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4697" h="282900">
                <a:moveTo>
                  <a:pt x="9603" y="17"/>
                </a:moveTo>
                <a:cubicBezTo>
                  <a:pt x="14365" y="1604"/>
                  <a:pt x="134486" y="126488"/>
                  <a:pt x="155653" y="142892"/>
                </a:cubicBezTo>
                <a:cubicBezTo>
                  <a:pt x="176820" y="159296"/>
                  <a:pt x="132899" y="98442"/>
                  <a:pt x="136603" y="98442"/>
                </a:cubicBezTo>
                <a:cubicBezTo>
                  <a:pt x="140307" y="98442"/>
                  <a:pt x="181053" y="123313"/>
                  <a:pt x="177878" y="142892"/>
                </a:cubicBezTo>
                <a:cubicBezTo>
                  <a:pt x="174703" y="162471"/>
                  <a:pt x="119670" y="209567"/>
                  <a:pt x="117553" y="215917"/>
                </a:cubicBezTo>
                <a:cubicBezTo>
                  <a:pt x="115436" y="222267"/>
                  <a:pt x="171528" y="170409"/>
                  <a:pt x="165178" y="180992"/>
                </a:cubicBezTo>
                <a:cubicBezTo>
                  <a:pt x="158828" y="191575"/>
                  <a:pt x="90036" y="267775"/>
                  <a:pt x="79453" y="279417"/>
                </a:cubicBezTo>
                <a:cubicBezTo>
                  <a:pt x="68870" y="291059"/>
                  <a:pt x="84745" y="271480"/>
                  <a:pt x="101678" y="250842"/>
                </a:cubicBezTo>
                <a:cubicBezTo>
                  <a:pt x="118611" y="230205"/>
                  <a:pt x="157241" y="175171"/>
                  <a:pt x="181053" y="155592"/>
                </a:cubicBezTo>
                <a:cubicBezTo>
                  <a:pt x="204865" y="136013"/>
                  <a:pt x="241907" y="137071"/>
                  <a:pt x="244553" y="133367"/>
                </a:cubicBezTo>
                <a:cubicBezTo>
                  <a:pt x="247199" y="129663"/>
                  <a:pt x="212803" y="132838"/>
                  <a:pt x="196928" y="133367"/>
                </a:cubicBezTo>
                <a:cubicBezTo>
                  <a:pt x="181053" y="133896"/>
                  <a:pt x="182111" y="131779"/>
                  <a:pt x="149303" y="136542"/>
                </a:cubicBezTo>
                <a:cubicBezTo>
                  <a:pt x="116495" y="141305"/>
                  <a:pt x="3782" y="162471"/>
                  <a:pt x="78" y="161942"/>
                </a:cubicBezTo>
                <a:cubicBezTo>
                  <a:pt x="-3626" y="161413"/>
                  <a:pt x="124961" y="160355"/>
                  <a:pt x="127078" y="133367"/>
                </a:cubicBezTo>
                <a:cubicBezTo>
                  <a:pt x="129195" y="106380"/>
                  <a:pt x="4841" y="-1570"/>
                  <a:pt x="9603" y="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9875A430-71F6-53C9-124F-038398F6DFAF}"/>
              </a:ext>
            </a:extLst>
          </p:cNvPr>
          <p:cNvSpPr/>
          <p:nvPr/>
        </p:nvSpPr>
        <p:spPr>
          <a:xfrm>
            <a:off x="3952861" y="5854629"/>
            <a:ext cx="180283" cy="152479"/>
          </a:xfrm>
          <a:custGeom>
            <a:avLst/>
            <a:gdLst>
              <a:gd name="connsiteX0" fmla="*/ 14 w 180283"/>
              <a:gd name="connsiteY0" fmla="*/ 71 h 152479"/>
              <a:gd name="connsiteX1" fmla="*/ 165114 w 180283"/>
              <a:gd name="connsiteY1" fmla="*/ 142946 h 152479"/>
              <a:gd name="connsiteX2" fmla="*/ 155589 w 180283"/>
              <a:gd name="connsiteY2" fmla="*/ 123896 h 152479"/>
              <a:gd name="connsiteX3" fmla="*/ 14 w 180283"/>
              <a:gd name="connsiteY3" fmla="*/ 71 h 152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283" h="152479">
                <a:moveTo>
                  <a:pt x="14" y="71"/>
                </a:moveTo>
                <a:cubicBezTo>
                  <a:pt x="1601" y="3246"/>
                  <a:pt x="165114" y="142946"/>
                  <a:pt x="165114" y="142946"/>
                </a:cubicBezTo>
                <a:cubicBezTo>
                  <a:pt x="191043" y="163584"/>
                  <a:pt x="180989" y="147709"/>
                  <a:pt x="155589" y="123896"/>
                </a:cubicBezTo>
                <a:cubicBezTo>
                  <a:pt x="130189" y="100084"/>
                  <a:pt x="-1573" y="-3104"/>
                  <a:pt x="14" y="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F87056B7-E422-83C3-CC77-3AC78670BE9D}"/>
              </a:ext>
            </a:extLst>
          </p:cNvPr>
          <p:cNvSpPr/>
          <p:nvPr/>
        </p:nvSpPr>
        <p:spPr>
          <a:xfrm>
            <a:off x="3883949" y="5685957"/>
            <a:ext cx="247102" cy="474028"/>
          </a:xfrm>
          <a:custGeom>
            <a:avLst/>
            <a:gdLst>
              <a:gd name="connsiteX0" fmla="*/ 116551 w 247102"/>
              <a:gd name="connsiteY0" fmla="*/ 468 h 474028"/>
              <a:gd name="connsiteX1" fmla="*/ 37176 w 247102"/>
              <a:gd name="connsiteY1" fmla="*/ 219543 h 474028"/>
              <a:gd name="connsiteX2" fmla="*/ 103851 w 247102"/>
              <a:gd name="connsiteY2" fmla="*/ 305268 h 474028"/>
              <a:gd name="connsiteX3" fmla="*/ 81626 w 247102"/>
              <a:gd name="connsiteY3" fmla="*/ 273518 h 474028"/>
              <a:gd name="connsiteX4" fmla="*/ 170526 w 247102"/>
              <a:gd name="connsiteY4" fmla="*/ 400518 h 474028"/>
              <a:gd name="connsiteX5" fmla="*/ 141951 w 247102"/>
              <a:gd name="connsiteY5" fmla="*/ 365593 h 474028"/>
              <a:gd name="connsiteX6" fmla="*/ 214976 w 247102"/>
              <a:gd name="connsiteY6" fmla="*/ 435443 h 474028"/>
              <a:gd name="connsiteX7" fmla="*/ 246726 w 247102"/>
              <a:gd name="connsiteY7" fmla="*/ 473543 h 474028"/>
              <a:gd name="connsiteX8" fmla="*/ 195926 w 247102"/>
              <a:gd name="connsiteY8" fmla="*/ 410043 h 474028"/>
              <a:gd name="connsiteX9" fmla="*/ 151476 w 247102"/>
              <a:gd name="connsiteY9" fmla="*/ 410043 h 474028"/>
              <a:gd name="connsiteX10" fmla="*/ 97501 w 247102"/>
              <a:gd name="connsiteY10" fmla="*/ 432268 h 474028"/>
              <a:gd name="connsiteX11" fmla="*/ 126076 w 247102"/>
              <a:gd name="connsiteY11" fmla="*/ 400518 h 474028"/>
              <a:gd name="connsiteX12" fmla="*/ 107026 w 247102"/>
              <a:gd name="connsiteY12" fmla="*/ 330668 h 474028"/>
              <a:gd name="connsiteX13" fmla="*/ 65751 w 247102"/>
              <a:gd name="connsiteY13" fmla="*/ 286218 h 474028"/>
              <a:gd name="connsiteX14" fmla="*/ 2251 w 247102"/>
              <a:gd name="connsiteY14" fmla="*/ 283043 h 474028"/>
              <a:gd name="connsiteX15" fmla="*/ 30826 w 247102"/>
              <a:gd name="connsiteY15" fmla="*/ 254468 h 474028"/>
              <a:gd name="connsiteX16" fmla="*/ 2251 w 247102"/>
              <a:gd name="connsiteY16" fmla="*/ 149693 h 474028"/>
              <a:gd name="connsiteX17" fmla="*/ 5426 w 247102"/>
              <a:gd name="connsiteY17" fmla="*/ 190968 h 474028"/>
              <a:gd name="connsiteX18" fmla="*/ 34001 w 247102"/>
              <a:gd name="connsiteY18" fmla="*/ 162393 h 474028"/>
              <a:gd name="connsiteX19" fmla="*/ 116551 w 247102"/>
              <a:gd name="connsiteY19" fmla="*/ 468 h 474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47102" h="474028">
                <a:moveTo>
                  <a:pt x="116551" y="468"/>
                </a:moveTo>
                <a:cubicBezTo>
                  <a:pt x="117080" y="9993"/>
                  <a:pt x="39293" y="168743"/>
                  <a:pt x="37176" y="219543"/>
                </a:cubicBezTo>
                <a:cubicBezTo>
                  <a:pt x="35059" y="270343"/>
                  <a:pt x="96443" y="296272"/>
                  <a:pt x="103851" y="305268"/>
                </a:cubicBezTo>
                <a:cubicBezTo>
                  <a:pt x="111259" y="314264"/>
                  <a:pt x="81626" y="273518"/>
                  <a:pt x="81626" y="273518"/>
                </a:cubicBezTo>
                <a:cubicBezTo>
                  <a:pt x="92738" y="289393"/>
                  <a:pt x="160472" y="385172"/>
                  <a:pt x="170526" y="400518"/>
                </a:cubicBezTo>
                <a:cubicBezTo>
                  <a:pt x="180580" y="415864"/>
                  <a:pt x="134543" y="359772"/>
                  <a:pt x="141951" y="365593"/>
                </a:cubicBezTo>
                <a:cubicBezTo>
                  <a:pt x="149359" y="371414"/>
                  <a:pt x="197514" y="417451"/>
                  <a:pt x="214976" y="435443"/>
                </a:cubicBezTo>
                <a:cubicBezTo>
                  <a:pt x="232438" y="453435"/>
                  <a:pt x="249901" y="477776"/>
                  <a:pt x="246726" y="473543"/>
                </a:cubicBezTo>
                <a:cubicBezTo>
                  <a:pt x="243551" y="469310"/>
                  <a:pt x="211801" y="420626"/>
                  <a:pt x="195926" y="410043"/>
                </a:cubicBezTo>
                <a:cubicBezTo>
                  <a:pt x="180051" y="399460"/>
                  <a:pt x="167880" y="406339"/>
                  <a:pt x="151476" y="410043"/>
                </a:cubicBezTo>
                <a:cubicBezTo>
                  <a:pt x="135072" y="413747"/>
                  <a:pt x="101734" y="433855"/>
                  <a:pt x="97501" y="432268"/>
                </a:cubicBezTo>
                <a:cubicBezTo>
                  <a:pt x="93268" y="430681"/>
                  <a:pt x="124489" y="417451"/>
                  <a:pt x="126076" y="400518"/>
                </a:cubicBezTo>
                <a:cubicBezTo>
                  <a:pt x="127664" y="383585"/>
                  <a:pt x="117080" y="349718"/>
                  <a:pt x="107026" y="330668"/>
                </a:cubicBezTo>
                <a:cubicBezTo>
                  <a:pt x="96972" y="311618"/>
                  <a:pt x="83213" y="294155"/>
                  <a:pt x="65751" y="286218"/>
                </a:cubicBezTo>
                <a:cubicBezTo>
                  <a:pt x="48289" y="278281"/>
                  <a:pt x="8072" y="288335"/>
                  <a:pt x="2251" y="283043"/>
                </a:cubicBezTo>
                <a:cubicBezTo>
                  <a:pt x="-3570" y="277751"/>
                  <a:pt x="30826" y="276693"/>
                  <a:pt x="30826" y="254468"/>
                </a:cubicBezTo>
                <a:cubicBezTo>
                  <a:pt x="30826" y="232243"/>
                  <a:pt x="6484" y="160276"/>
                  <a:pt x="2251" y="149693"/>
                </a:cubicBezTo>
                <a:cubicBezTo>
                  <a:pt x="-1982" y="139110"/>
                  <a:pt x="134" y="188851"/>
                  <a:pt x="5426" y="190968"/>
                </a:cubicBezTo>
                <a:cubicBezTo>
                  <a:pt x="10718" y="193085"/>
                  <a:pt x="10718" y="195201"/>
                  <a:pt x="34001" y="162393"/>
                </a:cubicBezTo>
                <a:cubicBezTo>
                  <a:pt x="57284" y="129585"/>
                  <a:pt x="116022" y="-9057"/>
                  <a:pt x="116551" y="4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AC633595-7FE0-B404-8240-432C67871931}"/>
              </a:ext>
            </a:extLst>
          </p:cNvPr>
          <p:cNvSpPr/>
          <p:nvPr/>
        </p:nvSpPr>
        <p:spPr>
          <a:xfrm>
            <a:off x="4056711" y="5825542"/>
            <a:ext cx="271371" cy="217450"/>
          </a:xfrm>
          <a:custGeom>
            <a:avLst/>
            <a:gdLst>
              <a:gd name="connsiteX0" fmla="*/ 939 w 271371"/>
              <a:gd name="connsiteY0" fmla="*/ 191083 h 217450"/>
              <a:gd name="connsiteX1" fmla="*/ 251764 w 271371"/>
              <a:gd name="connsiteY1" fmla="*/ 3758 h 217450"/>
              <a:gd name="connsiteX2" fmla="*/ 185089 w 271371"/>
              <a:gd name="connsiteY2" fmla="*/ 70433 h 217450"/>
              <a:gd name="connsiteX3" fmla="*/ 213664 w 271371"/>
              <a:gd name="connsiteY3" fmla="*/ 127583 h 217450"/>
              <a:gd name="connsiteX4" fmla="*/ 166039 w 271371"/>
              <a:gd name="connsiteY4" fmla="*/ 213308 h 217450"/>
              <a:gd name="connsiteX5" fmla="*/ 181914 w 271371"/>
              <a:gd name="connsiteY5" fmla="*/ 197433 h 217450"/>
              <a:gd name="connsiteX6" fmla="*/ 140639 w 271371"/>
              <a:gd name="connsiteY6" fmla="*/ 140283 h 217450"/>
              <a:gd name="connsiteX7" fmla="*/ 181914 w 271371"/>
              <a:gd name="connsiteY7" fmla="*/ 184733 h 217450"/>
              <a:gd name="connsiteX8" fmla="*/ 270814 w 271371"/>
              <a:gd name="connsiteY8" fmla="*/ 102183 h 217450"/>
              <a:gd name="connsiteX9" fmla="*/ 216839 w 271371"/>
              <a:gd name="connsiteY9" fmla="*/ 121233 h 217450"/>
              <a:gd name="connsiteX10" fmla="*/ 159689 w 271371"/>
              <a:gd name="connsiteY10" fmla="*/ 19633 h 217450"/>
              <a:gd name="connsiteX11" fmla="*/ 166039 w 271371"/>
              <a:gd name="connsiteY11" fmla="*/ 32333 h 217450"/>
              <a:gd name="connsiteX12" fmla="*/ 939 w 271371"/>
              <a:gd name="connsiteY12" fmla="*/ 191083 h 21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1371" h="217450">
                <a:moveTo>
                  <a:pt x="939" y="191083"/>
                </a:moveTo>
                <a:cubicBezTo>
                  <a:pt x="15227" y="186320"/>
                  <a:pt x="221072" y="23866"/>
                  <a:pt x="251764" y="3758"/>
                </a:cubicBezTo>
                <a:cubicBezTo>
                  <a:pt x="282456" y="-16350"/>
                  <a:pt x="191439" y="49796"/>
                  <a:pt x="185089" y="70433"/>
                </a:cubicBezTo>
                <a:cubicBezTo>
                  <a:pt x="178739" y="91070"/>
                  <a:pt x="216839" y="103770"/>
                  <a:pt x="213664" y="127583"/>
                </a:cubicBezTo>
                <a:cubicBezTo>
                  <a:pt x="210489" y="151395"/>
                  <a:pt x="166039" y="213308"/>
                  <a:pt x="166039" y="213308"/>
                </a:cubicBezTo>
                <a:cubicBezTo>
                  <a:pt x="160747" y="224950"/>
                  <a:pt x="186147" y="209604"/>
                  <a:pt x="181914" y="197433"/>
                </a:cubicBezTo>
                <a:cubicBezTo>
                  <a:pt x="177681" y="185262"/>
                  <a:pt x="140639" y="142400"/>
                  <a:pt x="140639" y="140283"/>
                </a:cubicBezTo>
                <a:cubicBezTo>
                  <a:pt x="140639" y="138166"/>
                  <a:pt x="160218" y="191083"/>
                  <a:pt x="181914" y="184733"/>
                </a:cubicBezTo>
                <a:cubicBezTo>
                  <a:pt x="203610" y="178383"/>
                  <a:pt x="264993" y="112766"/>
                  <a:pt x="270814" y="102183"/>
                </a:cubicBezTo>
                <a:cubicBezTo>
                  <a:pt x="276635" y="91600"/>
                  <a:pt x="235360" y="134991"/>
                  <a:pt x="216839" y="121233"/>
                </a:cubicBezTo>
                <a:cubicBezTo>
                  <a:pt x="198318" y="107475"/>
                  <a:pt x="159689" y="19633"/>
                  <a:pt x="159689" y="19633"/>
                </a:cubicBezTo>
                <a:cubicBezTo>
                  <a:pt x="151222" y="4816"/>
                  <a:pt x="192497" y="2171"/>
                  <a:pt x="166039" y="32333"/>
                </a:cubicBezTo>
                <a:cubicBezTo>
                  <a:pt x="139581" y="62495"/>
                  <a:pt x="-13349" y="195846"/>
                  <a:pt x="939" y="1910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629001D0-2568-748D-0229-DD6FBACF0AC3}"/>
              </a:ext>
            </a:extLst>
          </p:cNvPr>
          <p:cNvSpPr/>
          <p:nvPr/>
        </p:nvSpPr>
        <p:spPr>
          <a:xfrm>
            <a:off x="4219575" y="5400247"/>
            <a:ext cx="111212" cy="572264"/>
          </a:xfrm>
          <a:custGeom>
            <a:avLst/>
            <a:gdLst>
              <a:gd name="connsiteX0" fmla="*/ 0 w 111212"/>
              <a:gd name="connsiteY0" fmla="*/ 428 h 572264"/>
              <a:gd name="connsiteX1" fmla="*/ 38100 w 111212"/>
              <a:gd name="connsiteY1" fmla="*/ 387778 h 572264"/>
              <a:gd name="connsiteX2" fmla="*/ 53975 w 111212"/>
              <a:gd name="connsiteY2" fmla="*/ 308403 h 572264"/>
              <a:gd name="connsiteX3" fmla="*/ 111125 w 111212"/>
              <a:gd name="connsiteY3" fmla="*/ 571928 h 572264"/>
              <a:gd name="connsiteX4" fmla="*/ 66675 w 111212"/>
              <a:gd name="connsiteY4" fmla="*/ 359203 h 572264"/>
              <a:gd name="connsiteX5" fmla="*/ 53975 w 111212"/>
              <a:gd name="connsiteY5" fmla="*/ 165528 h 572264"/>
              <a:gd name="connsiteX6" fmla="*/ 38100 w 111212"/>
              <a:gd name="connsiteY6" fmla="*/ 308403 h 572264"/>
              <a:gd name="connsiteX7" fmla="*/ 0 w 111212"/>
              <a:gd name="connsiteY7" fmla="*/ 428 h 572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212" h="572264">
                <a:moveTo>
                  <a:pt x="0" y="428"/>
                </a:moveTo>
                <a:cubicBezTo>
                  <a:pt x="0" y="13657"/>
                  <a:pt x="29104" y="336449"/>
                  <a:pt x="38100" y="387778"/>
                </a:cubicBezTo>
                <a:cubicBezTo>
                  <a:pt x="47096" y="439107"/>
                  <a:pt x="41804" y="277711"/>
                  <a:pt x="53975" y="308403"/>
                </a:cubicBezTo>
                <a:cubicBezTo>
                  <a:pt x="66146" y="339095"/>
                  <a:pt x="109008" y="563461"/>
                  <a:pt x="111125" y="571928"/>
                </a:cubicBezTo>
                <a:cubicBezTo>
                  <a:pt x="113242" y="580395"/>
                  <a:pt x="76200" y="426936"/>
                  <a:pt x="66675" y="359203"/>
                </a:cubicBezTo>
                <a:cubicBezTo>
                  <a:pt x="57150" y="291470"/>
                  <a:pt x="58738" y="173995"/>
                  <a:pt x="53975" y="165528"/>
                </a:cubicBezTo>
                <a:cubicBezTo>
                  <a:pt x="49212" y="157061"/>
                  <a:pt x="46038" y="332216"/>
                  <a:pt x="38100" y="308403"/>
                </a:cubicBezTo>
                <a:cubicBezTo>
                  <a:pt x="30163" y="284591"/>
                  <a:pt x="0" y="-12801"/>
                  <a:pt x="0" y="4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FE136ACD-A0CB-3C1C-80B1-D6A761701247}"/>
              </a:ext>
            </a:extLst>
          </p:cNvPr>
          <p:cNvSpPr/>
          <p:nvPr/>
        </p:nvSpPr>
        <p:spPr>
          <a:xfrm>
            <a:off x="4339971" y="5810211"/>
            <a:ext cx="114841" cy="349767"/>
          </a:xfrm>
          <a:custGeom>
            <a:avLst/>
            <a:gdLst>
              <a:gd name="connsiteX0" fmla="*/ 57404 w 114841"/>
              <a:gd name="connsiteY0" fmla="*/ 39 h 349767"/>
              <a:gd name="connsiteX1" fmla="*/ 111379 w 114841"/>
              <a:gd name="connsiteY1" fmla="*/ 168314 h 349767"/>
              <a:gd name="connsiteX2" fmla="*/ 85979 w 114841"/>
              <a:gd name="connsiteY2" fmla="*/ 247689 h 349767"/>
              <a:gd name="connsiteX3" fmla="*/ 108204 w 114841"/>
              <a:gd name="connsiteY3" fmla="*/ 200064 h 349767"/>
              <a:gd name="connsiteX4" fmla="*/ 105029 w 114841"/>
              <a:gd name="connsiteY4" fmla="*/ 247689 h 349767"/>
              <a:gd name="connsiteX5" fmla="*/ 254 w 114841"/>
              <a:gd name="connsiteY5" fmla="*/ 349289 h 349767"/>
              <a:gd name="connsiteX6" fmla="*/ 76454 w 114841"/>
              <a:gd name="connsiteY6" fmla="*/ 285789 h 349767"/>
              <a:gd name="connsiteX7" fmla="*/ 105029 w 114841"/>
              <a:gd name="connsiteY7" fmla="*/ 282614 h 349767"/>
              <a:gd name="connsiteX8" fmla="*/ 101854 w 114841"/>
              <a:gd name="connsiteY8" fmla="*/ 308014 h 349767"/>
              <a:gd name="connsiteX9" fmla="*/ 108204 w 114841"/>
              <a:gd name="connsiteY9" fmla="*/ 257214 h 349767"/>
              <a:gd name="connsiteX10" fmla="*/ 82804 w 114841"/>
              <a:gd name="connsiteY10" fmla="*/ 206414 h 349767"/>
              <a:gd name="connsiteX11" fmla="*/ 38354 w 114841"/>
              <a:gd name="connsiteY11" fmla="*/ 222289 h 349767"/>
              <a:gd name="connsiteX12" fmla="*/ 85979 w 114841"/>
              <a:gd name="connsiteY12" fmla="*/ 209589 h 349767"/>
              <a:gd name="connsiteX13" fmla="*/ 3429 w 114841"/>
              <a:gd name="connsiteY13" fmla="*/ 117514 h 349767"/>
              <a:gd name="connsiteX14" fmla="*/ 89154 w 114841"/>
              <a:gd name="connsiteY14" fmla="*/ 215939 h 349767"/>
              <a:gd name="connsiteX15" fmla="*/ 98679 w 114841"/>
              <a:gd name="connsiteY15" fmla="*/ 184189 h 349767"/>
              <a:gd name="connsiteX16" fmla="*/ 57404 w 114841"/>
              <a:gd name="connsiteY16" fmla="*/ 39 h 349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841" h="349767">
                <a:moveTo>
                  <a:pt x="57404" y="39"/>
                </a:moveTo>
                <a:cubicBezTo>
                  <a:pt x="59521" y="-2607"/>
                  <a:pt x="106617" y="127039"/>
                  <a:pt x="111379" y="168314"/>
                </a:cubicBezTo>
                <a:cubicBezTo>
                  <a:pt x="116141" y="209589"/>
                  <a:pt x="86508" y="242397"/>
                  <a:pt x="85979" y="247689"/>
                </a:cubicBezTo>
                <a:cubicBezTo>
                  <a:pt x="85450" y="252981"/>
                  <a:pt x="105029" y="200064"/>
                  <a:pt x="108204" y="200064"/>
                </a:cubicBezTo>
                <a:cubicBezTo>
                  <a:pt x="111379" y="200064"/>
                  <a:pt x="123021" y="222818"/>
                  <a:pt x="105029" y="247689"/>
                </a:cubicBezTo>
                <a:cubicBezTo>
                  <a:pt x="87037" y="272560"/>
                  <a:pt x="5016" y="342939"/>
                  <a:pt x="254" y="349289"/>
                </a:cubicBezTo>
                <a:cubicBezTo>
                  <a:pt x="-4508" y="355639"/>
                  <a:pt x="58992" y="296901"/>
                  <a:pt x="76454" y="285789"/>
                </a:cubicBezTo>
                <a:cubicBezTo>
                  <a:pt x="93916" y="274677"/>
                  <a:pt x="100796" y="278910"/>
                  <a:pt x="105029" y="282614"/>
                </a:cubicBezTo>
                <a:cubicBezTo>
                  <a:pt x="109262" y="286318"/>
                  <a:pt x="101854" y="308014"/>
                  <a:pt x="101854" y="308014"/>
                </a:cubicBezTo>
                <a:cubicBezTo>
                  <a:pt x="102383" y="303781"/>
                  <a:pt x="111379" y="274147"/>
                  <a:pt x="108204" y="257214"/>
                </a:cubicBezTo>
                <a:cubicBezTo>
                  <a:pt x="105029" y="240281"/>
                  <a:pt x="94446" y="212235"/>
                  <a:pt x="82804" y="206414"/>
                </a:cubicBezTo>
                <a:cubicBezTo>
                  <a:pt x="71162" y="200593"/>
                  <a:pt x="37825" y="221760"/>
                  <a:pt x="38354" y="222289"/>
                </a:cubicBezTo>
                <a:cubicBezTo>
                  <a:pt x="38883" y="222818"/>
                  <a:pt x="91800" y="227051"/>
                  <a:pt x="85979" y="209589"/>
                </a:cubicBezTo>
                <a:cubicBezTo>
                  <a:pt x="80158" y="192127"/>
                  <a:pt x="2900" y="116456"/>
                  <a:pt x="3429" y="117514"/>
                </a:cubicBezTo>
                <a:cubicBezTo>
                  <a:pt x="3958" y="118572"/>
                  <a:pt x="73279" y="204827"/>
                  <a:pt x="89154" y="215939"/>
                </a:cubicBezTo>
                <a:cubicBezTo>
                  <a:pt x="105029" y="227052"/>
                  <a:pt x="104500" y="214352"/>
                  <a:pt x="98679" y="184189"/>
                </a:cubicBezTo>
                <a:cubicBezTo>
                  <a:pt x="92858" y="154026"/>
                  <a:pt x="55287" y="2685"/>
                  <a:pt x="57404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9570B851-D8EE-6E48-DAEA-ADED618B880D}"/>
              </a:ext>
            </a:extLst>
          </p:cNvPr>
          <p:cNvSpPr/>
          <p:nvPr/>
        </p:nvSpPr>
        <p:spPr>
          <a:xfrm>
            <a:off x="3863167" y="5578474"/>
            <a:ext cx="118306" cy="284469"/>
          </a:xfrm>
          <a:custGeom>
            <a:avLst/>
            <a:gdLst>
              <a:gd name="connsiteX0" fmla="*/ 118283 w 118306"/>
              <a:gd name="connsiteY0" fmla="*/ 1 h 284469"/>
              <a:gd name="connsiteX1" fmla="*/ 32558 w 118306"/>
              <a:gd name="connsiteY1" fmla="*/ 152401 h 284469"/>
              <a:gd name="connsiteX2" fmla="*/ 64308 w 118306"/>
              <a:gd name="connsiteY2" fmla="*/ 282576 h 284469"/>
              <a:gd name="connsiteX3" fmla="*/ 35733 w 118306"/>
              <a:gd name="connsiteY3" fmla="*/ 225426 h 284469"/>
              <a:gd name="connsiteX4" fmla="*/ 808 w 118306"/>
              <a:gd name="connsiteY4" fmla="*/ 165101 h 284469"/>
              <a:gd name="connsiteX5" fmla="*/ 10333 w 118306"/>
              <a:gd name="connsiteY5" fmla="*/ 73026 h 284469"/>
              <a:gd name="connsiteX6" fmla="*/ 808 w 118306"/>
              <a:gd name="connsiteY6" fmla="*/ 165101 h 284469"/>
              <a:gd name="connsiteX7" fmla="*/ 23033 w 118306"/>
              <a:gd name="connsiteY7" fmla="*/ 155576 h 284469"/>
              <a:gd name="connsiteX8" fmla="*/ 118283 w 118306"/>
              <a:gd name="connsiteY8" fmla="*/ 1 h 284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306" h="284469">
                <a:moveTo>
                  <a:pt x="118283" y="1"/>
                </a:moveTo>
                <a:cubicBezTo>
                  <a:pt x="119870" y="-528"/>
                  <a:pt x="41554" y="105305"/>
                  <a:pt x="32558" y="152401"/>
                </a:cubicBezTo>
                <a:cubicBezTo>
                  <a:pt x="23562" y="199497"/>
                  <a:pt x="63779" y="270405"/>
                  <a:pt x="64308" y="282576"/>
                </a:cubicBezTo>
                <a:cubicBezTo>
                  <a:pt x="64837" y="294747"/>
                  <a:pt x="46316" y="245005"/>
                  <a:pt x="35733" y="225426"/>
                </a:cubicBezTo>
                <a:cubicBezTo>
                  <a:pt x="25150" y="205847"/>
                  <a:pt x="5041" y="190501"/>
                  <a:pt x="808" y="165101"/>
                </a:cubicBezTo>
                <a:cubicBezTo>
                  <a:pt x="-3425" y="139701"/>
                  <a:pt x="10333" y="73026"/>
                  <a:pt x="10333" y="73026"/>
                </a:cubicBezTo>
                <a:cubicBezTo>
                  <a:pt x="10333" y="73026"/>
                  <a:pt x="-1309" y="151343"/>
                  <a:pt x="808" y="165101"/>
                </a:cubicBezTo>
                <a:cubicBezTo>
                  <a:pt x="2925" y="178859"/>
                  <a:pt x="7158" y="182034"/>
                  <a:pt x="23033" y="155576"/>
                </a:cubicBezTo>
                <a:cubicBezTo>
                  <a:pt x="38908" y="129118"/>
                  <a:pt x="116696" y="530"/>
                  <a:pt x="118283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C9069738-2F3F-4B90-03E6-2CCC18F8C992}"/>
              </a:ext>
            </a:extLst>
          </p:cNvPr>
          <p:cNvSpPr/>
          <p:nvPr/>
        </p:nvSpPr>
        <p:spPr>
          <a:xfrm>
            <a:off x="3706139" y="5714934"/>
            <a:ext cx="129511" cy="410992"/>
          </a:xfrm>
          <a:custGeom>
            <a:avLst/>
            <a:gdLst>
              <a:gd name="connsiteX0" fmla="*/ 94336 w 129511"/>
              <a:gd name="connsiteY0" fmla="*/ 66 h 410992"/>
              <a:gd name="connsiteX1" fmla="*/ 11786 w 129511"/>
              <a:gd name="connsiteY1" fmla="*/ 238191 h 410992"/>
              <a:gd name="connsiteX2" fmla="*/ 43536 w 129511"/>
              <a:gd name="connsiteY2" fmla="*/ 317566 h 410992"/>
              <a:gd name="connsiteX3" fmla="*/ 2261 w 129511"/>
              <a:gd name="connsiteY3" fmla="*/ 301691 h 410992"/>
              <a:gd name="connsiteX4" fmla="*/ 126086 w 129511"/>
              <a:gd name="connsiteY4" fmla="*/ 409641 h 410992"/>
              <a:gd name="connsiteX5" fmla="*/ 97511 w 129511"/>
              <a:gd name="connsiteY5" fmla="*/ 365191 h 410992"/>
              <a:gd name="connsiteX6" fmla="*/ 81636 w 129511"/>
              <a:gd name="connsiteY6" fmla="*/ 346141 h 410992"/>
              <a:gd name="connsiteX7" fmla="*/ 18136 w 129511"/>
              <a:gd name="connsiteY7" fmla="*/ 276291 h 410992"/>
              <a:gd name="connsiteX8" fmla="*/ 81636 w 129511"/>
              <a:gd name="connsiteY8" fmla="*/ 130241 h 410992"/>
              <a:gd name="connsiteX9" fmla="*/ 21311 w 129511"/>
              <a:gd name="connsiteY9" fmla="*/ 212791 h 410992"/>
              <a:gd name="connsiteX10" fmla="*/ 94336 w 129511"/>
              <a:gd name="connsiteY10" fmla="*/ 66 h 41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511" h="410992">
                <a:moveTo>
                  <a:pt x="94336" y="66"/>
                </a:moveTo>
                <a:cubicBezTo>
                  <a:pt x="92749" y="4299"/>
                  <a:pt x="20253" y="185274"/>
                  <a:pt x="11786" y="238191"/>
                </a:cubicBezTo>
                <a:cubicBezTo>
                  <a:pt x="3319" y="291108"/>
                  <a:pt x="45123" y="306983"/>
                  <a:pt x="43536" y="317566"/>
                </a:cubicBezTo>
                <a:cubicBezTo>
                  <a:pt x="41948" y="328149"/>
                  <a:pt x="-11497" y="286345"/>
                  <a:pt x="2261" y="301691"/>
                </a:cubicBezTo>
                <a:cubicBezTo>
                  <a:pt x="16019" y="317037"/>
                  <a:pt x="110211" y="399058"/>
                  <a:pt x="126086" y="409641"/>
                </a:cubicBezTo>
                <a:cubicBezTo>
                  <a:pt x="141961" y="420224"/>
                  <a:pt x="97511" y="365191"/>
                  <a:pt x="97511" y="365191"/>
                </a:cubicBezTo>
                <a:cubicBezTo>
                  <a:pt x="90103" y="354608"/>
                  <a:pt x="94865" y="360958"/>
                  <a:pt x="81636" y="346141"/>
                </a:cubicBezTo>
                <a:cubicBezTo>
                  <a:pt x="68407" y="331324"/>
                  <a:pt x="18136" y="312274"/>
                  <a:pt x="18136" y="276291"/>
                </a:cubicBezTo>
                <a:cubicBezTo>
                  <a:pt x="18136" y="240308"/>
                  <a:pt x="81107" y="140824"/>
                  <a:pt x="81636" y="130241"/>
                </a:cubicBezTo>
                <a:cubicBezTo>
                  <a:pt x="82165" y="119658"/>
                  <a:pt x="19194" y="229724"/>
                  <a:pt x="21311" y="212791"/>
                </a:cubicBezTo>
                <a:cubicBezTo>
                  <a:pt x="23428" y="195858"/>
                  <a:pt x="95923" y="-4167"/>
                  <a:pt x="94336" y="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1747FD7B-463B-E812-F484-18F19827E569}"/>
              </a:ext>
            </a:extLst>
          </p:cNvPr>
          <p:cNvSpPr/>
          <p:nvPr/>
        </p:nvSpPr>
        <p:spPr>
          <a:xfrm>
            <a:off x="3749497" y="5665978"/>
            <a:ext cx="160910" cy="420503"/>
          </a:xfrm>
          <a:custGeom>
            <a:avLst/>
            <a:gdLst>
              <a:gd name="connsiteX0" fmla="*/ 82728 w 160910"/>
              <a:gd name="connsiteY0" fmla="*/ 1397 h 420503"/>
              <a:gd name="connsiteX1" fmla="*/ 95428 w 160910"/>
              <a:gd name="connsiteY1" fmla="*/ 264922 h 420503"/>
              <a:gd name="connsiteX2" fmla="*/ 101778 w 160910"/>
              <a:gd name="connsiteY2" fmla="*/ 207772 h 420503"/>
              <a:gd name="connsiteX3" fmla="*/ 158928 w 160910"/>
              <a:gd name="connsiteY3" fmla="*/ 347472 h 420503"/>
              <a:gd name="connsiteX4" fmla="*/ 136703 w 160910"/>
              <a:gd name="connsiteY4" fmla="*/ 287147 h 420503"/>
              <a:gd name="connsiteX5" fmla="*/ 31928 w 160910"/>
              <a:gd name="connsiteY5" fmla="*/ 420497 h 420503"/>
              <a:gd name="connsiteX6" fmla="*/ 120828 w 160910"/>
              <a:gd name="connsiteY6" fmla="*/ 280797 h 420503"/>
              <a:gd name="connsiteX7" fmla="*/ 41453 w 160910"/>
              <a:gd name="connsiteY7" fmla="*/ 369697 h 420503"/>
              <a:gd name="connsiteX8" fmla="*/ 130353 w 160910"/>
              <a:gd name="connsiteY8" fmla="*/ 277622 h 420503"/>
              <a:gd name="connsiteX9" fmla="*/ 101778 w 160910"/>
              <a:gd name="connsiteY9" fmla="*/ 268097 h 420503"/>
              <a:gd name="connsiteX10" fmla="*/ 108128 w 160910"/>
              <a:gd name="connsiteY10" fmla="*/ 233172 h 420503"/>
              <a:gd name="connsiteX11" fmla="*/ 178 w 160910"/>
              <a:gd name="connsiteY11" fmla="*/ 296672 h 420503"/>
              <a:gd name="connsiteX12" fmla="*/ 82728 w 160910"/>
              <a:gd name="connsiteY12" fmla="*/ 233172 h 420503"/>
              <a:gd name="connsiteX13" fmla="*/ 85903 w 160910"/>
              <a:gd name="connsiteY13" fmla="*/ 137922 h 420503"/>
              <a:gd name="connsiteX14" fmla="*/ 70028 w 160910"/>
              <a:gd name="connsiteY14" fmla="*/ 87122 h 420503"/>
              <a:gd name="connsiteX15" fmla="*/ 73203 w 160910"/>
              <a:gd name="connsiteY15" fmla="*/ 156972 h 420503"/>
              <a:gd name="connsiteX16" fmla="*/ 82728 w 160910"/>
              <a:gd name="connsiteY16" fmla="*/ 1397 h 420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0910" h="420503">
                <a:moveTo>
                  <a:pt x="82728" y="1397"/>
                </a:moveTo>
                <a:cubicBezTo>
                  <a:pt x="86432" y="19389"/>
                  <a:pt x="92253" y="230526"/>
                  <a:pt x="95428" y="264922"/>
                </a:cubicBezTo>
                <a:cubicBezTo>
                  <a:pt x="98603" y="299318"/>
                  <a:pt x="91195" y="194014"/>
                  <a:pt x="101778" y="207772"/>
                </a:cubicBezTo>
                <a:cubicBezTo>
                  <a:pt x="112361" y="221530"/>
                  <a:pt x="153107" y="334243"/>
                  <a:pt x="158928" y="347472"/>
                </a:cubicBezTo>
                <a:cubicBezTo>
                  <a:pt x="164749" y="360701"/>
                  <a:pt x="157870" y="274976"/>
                  <a:pt x="136703" y="287147"/>
                </a:cubicBezTo>
                <a:cubicBezTo>
                  <a:pt x="115536" y="299318"/>
                  <a:pt x="34574" y="421555"/>
                  <a:pt x="31928" y="420497"/>
                </a:cubicBezTo>
                <a:cubicBezTo>
                  <a:pt x="29282" y="419439"/>
                  <a:pt x="119241" y="289264"/>
                  <a:pt x="120828" y="280797"/>
                </a:cubicBezTo>
                <a:cubicBezTo>
                  <a:pt x="122415" y="272330"/>
                  <a:pt x="39866" y="370226"/>
                  <a:pt x="41453" y="369697"/>
                </a:cubicBezTo>
                <a:cubicBezTo>
                  <a:pt x="43040" y="369168"/>
                  <a:pt x="120299" y="294555"/>
                  <a:pt x="130353" y="277622"/>
                </a:cubicBezTo>
                <a:cubicBezTo>
                  <a:pt x="140407" y="260689"/>
                  <a:pt x="105482" y="275505"/>
                  <a:pt x="101778" y="268097"/>
                </a:cubicBezTo>
                <a:cubicBezTo>
                  <a:pt x="98074" y="260689"/>
                  <a:pt x="125061" y="228410"/>
                  <a:pt x="108128" y="233172"/>
                </a:cubicBezTo>
                <a:cubicBezTo>
                  <a:pt x="91195" y="237934"/>
                  <a:pt x="4411" y="296672"/>
                  <a:pt x="178" y="296672"/>
                </a:cubicBezTo>
                <a:cubicBezTo>
                  <a:pt x="-4055" y="296672"/>
                  <a:pt x="68441" y="259630"/>
                  <a:pt x="82728" y="233172"/>
                </a:cubicBezTo>
                <a:cubicBezTo>
                  <a:pt x="97015" y="206714"/>
                  <a:pt x="88020" y="162264"/>
                  <a:pt x="85903" y="137922"/>
                </a:cubicBezTo>
                <a:cubicBezTo>
                  <a:pt x="83786" y="113580"/>
                  <a:pt x="72145" y="83947"/>
                  <a:pt x="70028" y="87122"/>
                </a:cubicBezTo>
                <a:cubicBezTo>
                  <a:pt x="67911" y="90297"/>
                  <a:pt x="71616" y="169143"/>
                  <a:pt x="73203" y="156972"/>
                </a:cubicBezTo>
                <a:cubicBezTo>
                  <a:pt x="74790" y="144801"/>
                  <a:pt x="79024" y="-16595"/>
                  <a:pt x="82728" y="13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69439E82-913A-8984-E8F7-8A39DB565976}"/>
              </a:ext>
            </a:extLst>
          </p:cNvPr>
          <p:cNvSpPr/>
          <p:nvPr/>
        </p:nvSpPr>
        <p:spPr>
          <a:xfrm>
            <a:off x="4218835" y="5312651"/>
            <a:ext cx="165893" cy="726960"/>
          </a:xfrm>
          <a:custGeom>
            <a:avLst/>
            <a:gdLst>
              <a:gd name="connsiteX0" fmla="*/ 740 w 165893"/>
              <a:gd name="connsiteY0" fmla="*/ 5474 h 726960"/>
              <a:gd name="connsiteX1" fmla="*/ 111865 w 165893"/>
              <a:gd name="connsiteY1" fmla="*/ 475374 h 726960"/>
              <a:gd name="connsiteX2" fmla="*/ 111865 w 165893"/>
              <a:gd name="connsiteY2" fmla="*/ 437274 h 726960"/>
              <a:gd name="connsiteX3" fmla="*/ 130915 w 165893"/>
              <a:gd name="connsiteY3" fmla="*/ 630949 h 726960"/>
              <a:gd name="connsiteX4" fmla="*/ 127740 w 165893"/>
              <a:gd name="connsiteY4" fmla="*/ 557924 h 726960"/>
              <a:gd name="connsiteX5" fmla="*/ 140440 w 165893"/>
              <a:gd name="connsiteY5" fmla="*/ 675399 h 726960"/>
              <a:gd name="connsiteX6" fmla="*/ 153140 w 165893"/>
              <a:gd name="connsiteY6" fmla="*/ 726199 h 726960"/>
              <a:gd name="connsiteX7" fmla="*/ 149965 w 165893"/>
              <a:gd name="connsiteY7" fmla="*/ 640474 h 726960"/>
              <a:gd name="connsiteX8" fmla="*/ 165840 w 165893"/>
              <a:gd name="connsiteY8" fmla="*/ 462674 h 726960"/>
              <a:gd name="connsiteX9" fmla="*/ 143615 w 165893"/>
              <a:gd name="connsiteY9" fmla="*/ 580149 h 726960"/>
              <a:gd name="connsiteX10" fmla="*/ 83290 w 165893"/>
              <a:gd name="connsiteY10" fmla="*/ 351549 h 726960"/>
              <a:gd name="connsiteX11" fmla="*/ 102340 w 165893"/>
              <a:gd name="connsiteY11" fmla="*/ 392824 h 726960"/>
              <a:gd name="connsiteX12" fmla="*/ 64240 w 165893"/>
              <a:gd name="connsiteY12" fmla="*/ 227724 h 726960"/>
              <a:gd name="connsiteX13" fmla="*/ 740 w 165893"/>
              <a:gd name="connsiteY13" fmla="*/ 5474 h 726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5893" h="726960">
                <a:moveTo>
                  <a:pt x="740" y="5474"/>
                </a:moveTo>
                <a:cubicBezTo>
                  <a:pt x="8677" y="46749"/>
                  <a:pt x="93344" y="403407"/>
                  <a:pt x="111865" y="475374"/>
                </a:cubicBezTo>
                <a:cubicBezTo>
                  <a:pt x="130386" y="547341"/>
                  <a:pt x="108690" y="411345"/>
                  <a:pt x="111865" y="437274"/>
                </a:cubicBezTo>
                <a:cubicBezTo>
                  <a:pt x="115040" y="463203"/>
                  <a:pt x="128269" y="610841"/>
                  <a:pt x="130915" y="630949"/>
                </a:cubicBezTo>
                <a:cubicBezTo>
                  <a:pt x="133561" y="651057"/>
                  <a:pt x="126153" y="550516"/>
                  <a:pt x="127740" y="557924"/>
                </a:cubicBezTo>
                <a:cubicBezTo>
                  <a:pt x="129327" y="565332"/>
                  <a:pt x="136207" y="647353"/>
                  <a:pt x="140440" y="675399"/>
                </a:cubicBezTo>
                <a:cubicBezTo>
                  <a:pt x="144673" y="703445"/>
                  <a:pt x="151553" y="732020"/>
                  <a:pt x="153140" y="726199"/>
                </a:cubicBezTo>
                <a:cubicBezTo>
                  <a:pt x="154728" y="720378"/>
                  <a:pt x="147848" y="684395"/>
                  <a:pt x="149965" y="640474"/>
                </a:cubicBezTo>
                <a:cubicBezTo>
                  <a:pt x="152082" y="596553"/>
                  <a:pt x="166898" y="472728"/>
                  <a:pt x="165840" y="462674"/>
                </a:cubicBezTo>
                <a:cubicBezTo>
                  <a:pt x="164782" y="452620"/>
                  <a:pt x="157373" y="598670"/>
                  <a:pt x="143615" y="580149"/>
                </a:cubicBezTo>
                <a:cubicBezTo>
                  <a:pt x="129857" y="561628"/>
                  <a:pt x="90169" y="382770"/>
                  <a:pt x="83290" y="351549"/>
                </a:cubicBezTo>
                <a:cubicBezTo>
                  <a:pt x="76411" y="320328"/>
                  <a:pt x="105515" y="413462"/>
                  <a:pt x="102340" y="392824"/>
                </a:cubicBezTo>
                <a:cubicBezTo>
                  <a:pt x="99165" y="372187"/>
                  <a:pt x="77469" y="287520"/>
                  <a:pt x="64240" y="227724"/>
                </a:cubicBezTo>
                <a:cubicBezTo>
                  <a:pt x="51011" y="167928"/>
                  <a:pt x="-7197" y="-35801"/>
                  <a:pt x="740" y="54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8" name="フリーフォーム 2047">
            <a:extLst>
              <a:ext uri="{FF2B5EF4-FFF2-40B4-BE49-F238E27FC236}">
                <a16:creationId xmlns:a16="http://schemas.microsoft.com/office/drawing/2014/main" id="{EFED49E3-EC53-C542-C6DE-9510997D539D}"/>
              </a:ext>
            </a:extLst>
          </p:cNvPr>
          <p:cNvSpPr/>
          <p:nvPr/>
        </p:nvSpPr>
        <p:spPr>
          <a:xfrm>
            <a:off x="4119564" y="5924362"/>
            <a:ext cx="303770" cy="242643"/>
          </a:xfrm>
          <a:custGeom>
            <a:avLst/>
            <a:gdLst>
              <a:gd name="connsiteX0" fmla="*/ 1586 w 303770"/>
              <a:gd name="connsiteY0" fmla="*/ 241488 h 242643"/>
              <a:gd name="connsiteX1" fmla="*/ 122236 w 303770"/>
              <a:gd name="connsiteY1" fmla="*/ 149413 h 242643"/>
              <a:gd name="connsiteX2" fmla="*/ 58736 w 303770"/>
              <a:gd name="connsiteY2" fmla="*/ 174813 h 242643"/>
              <a:gd name="connsiteX3" fmla="*/ 134936 w 303770"/>
              <a:gd name="connsiteY3" fmla="*/ 130363 h 242643"/>
              <a:gd name="connsiteX4" fmla="*/ 249236 w 303770"/>
              <a:gd name="connsiteY4" fmla="*/ 188 h 242643"/>
              <a:gd name="connsiteX5" fmla="*/ 169861 w 303770"/>
              <a:gd name="connsiteY5" fmla="*/ 101788 h 242643"/>
              <a:gd name="connsiteX6" fmla="*/ 195261 w 303770"/>
              <a:gd name="connsiteY6" fmla="*/ 117663 h 242643"/>
              <a:gd name="connsiteX7" fmla="*/ 236536 w 303770"/>
              <a:gd name="connsiteY7" fmla="*/ 130363 h 242643"/>
              <a:gd name="connsiteX8" fmla="*/ 290511 w 303770"/>
              <a:gd name="connsiteY8" fmla="*/ 171638 h 242643"/>
              <a:gd name="connsiteX9" fmla="*/ 249236 w 303770"/>
              <a:gd name="connsiteY9" fmla="*/ 127188 h 242643"/>
              <a:gd name="connsiteX10" fmla="*/ 303211 w 303770"/>
              <a:gd name="connsiteY10" fmla="*/ 114488 h 242643"/>
              <a:gd name="connsiteX11" fmla="*/ 207961 w 303770"/>
              <a:gd name="connsiteY11" fmla="*/ 127188 h 242643"/>
              <a:gd name="connsiteX12" fmla="*/ 160336 w 303770"/>
              <a:gd name="connsiteY12" fmla="*/ 120838 h 242643"/>
              <a:gd name="connsiteX13" fmla="*/ 58736 w 303770"/>
              <a:gd name="connsiteY13" fmla="*/ 197038 h 242643"/>
              <a:gd name="connsiteX14" fmla="*/ 1586 w 303770"/>
              <a:gd name="connsiteY14" fmla="*/ 241488 h 242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3770" h="242643">
                <a:moveTo>
                  <a:pt x="1586" y="241488"/>
                </a:moveTo>
                <a:cubicBezTo>
                  <a:pt x="12169" y="233551"/>
                  <a:pt x="112711" y="160525"/>
                  <a:pt x="122236" y="149413"/>
                </a:cubicBezTo>
                <a:cubicBezTo>
                  <a:pt x="131761" y="138300"/>
                  <a:pt x="56619" y="177988"/>
                  <a:pt x="58736" y="174813"/>
                </a:cubicBezTo>
                <a:cubicBezTo>
                  <a:pt x="60853" y="171638"/>
                  <a:pt x="103186" y="159467"/>
                  <a:pt x="134936" y="130363"/>
                </a:cubicBezTo>
                <a:cubicBezTo>
                  <a:pt x="166686" y="101259"/>
                  <a:pt x="243415" y="4950"/>
                  <a:pt x="249236" y="188"/>
                </a:cubicBezTo>
                <a:cubicBezTo>
                  <a:pt x="255057" y="-4574"/>
                  <a:pt x="178857" y="82209"/>
                  <a:pt x="169861" y="101788"/>
                </a:cubicBezTo>
                <a:cubicBezTo>
                  <a:pt x="160865" y="121367"/>
                  <a:pt x="184149" y="112901"/>
                  <a:pt x="195261" y="117663"/>
                </a:cubicBezTo>
                <a:cubicBezTo>
                  <a:pt x="206373" y="122425"/>
                  <a:pt x="220661" y="121367"/>
                  <a:pt x="236536" y="130363"/>
                </a:cubicBezTo>
                <a:cubicBezTo>
                  <a:pt x="252411" y="139359"/>
                  <a:pt x="288394" y="172167"/>
                  <a:pt x="290511" y="171638"/>
                </a:cubicBezTo>
                <a:cubicBezTo>
                  <a:pt x="292628" y="171109"/>
                  <a:pt x="247119" y="136713"/>
                  <a:pt x="249236" y="127188"/>
                </a:cubicBezTo>
                <a:cubicBezTo>
                  <a:pt x="251353" y="117663"/>
                  <a:pt x="310090" y="114488"/>
                  <a:pt x="303211" y="114488"/>
                </a:cubicBezTo>
                <a:cubicBezTo>
                  <a:pt x="296332" y="114488"/>
                  <a:pt x="231773" y="126130"/>
                  <a:pt x="207961" y="127188"/>
                </a:cubicBezTo>
                <a:cubicBezTo>
                  <a:pt x="184149" y="128246"/>
                  <a:pt x="185207" y="109196"/>
                  <a:pt x="160336" y="120838"/>
                </a:cubicBezTo>
                <a:cubicBezTo>
                  <a:pt x="135465" y="132480"/>
                  <a:pt x="81490" y="179575"/>
                  <a:pt x="58736" y="197038"/>
                </a:cubicBezTo>
                <a:cubicBezTo>
                  <a:pt x="35982" y="214500"/>
                  <a:pt x="-8997" y="249425"/>
                  <a:pt x="1586" y="241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1" name="フリーフォーム 2050">
            <a:extLst>
              <a:ext uri="{FF2B5EF4-FFF2-40B4-BE49-F238E27FC236}">
                <a16:creationId xmlns:a16="http://schemas.microsoft.com/office/drawing/2014/main" id="{A506D78A-7A8A-FF0F-6D56-8471DF8F4441}"/>
              </a:ext>
            </a:extLst>
          </p:cNvPr>
          <p:cNvSpPr/>
          <p:nvPr/>
        </p:nvSpPr>
        <p:spPr>
          <a:xfrm>
            <a:off x="3797094" y="5953000"/>
            <a:ext cx="257392" cy="197015"/>
          </a:xfrm>
          <a:custGeom>
            <a:avLst/>
            <a:gdLst>
              <a:gd name="connsiteX0" fmla="*/ 206 w 257392"/>
              <a:gd name="connsiteY0" fmla="*/ 66800 h 197015"/>
              <a:gd name="connsiteX1" fmla="*/ 85931 w 257392"/>
              <a:gd name="connsiteY1" fmla="*/ 41400 h 197015"/>
              <a:gd name="connsiteX2" fmla="*/ 168481 w 257392"/>
              <a:gd name="connsiteY2" fmla="*/ 136650 h 197015"/>
              <a:gd name="connsiteX3" fmla="*/ 168481 w 257392"/>
              <a:gd name="connsiteY3" fmla="*/ 98550 h 197015"/>
              <a:gd name="connsiteX4" fmla="*/ 146256 w 257392"/>
              <a:gd name="connsiteY4" fmla="*/ 125 h 197015"/>
              <a:gd name="connsiteX5" fmla="*/ 168481 w 257392"/>
              <a:gd name="connsiteY5" fmla="*/ 120775 h 197015"/>
              <a:gd name="connsiteX6" fmla="*/ 257381 w 257392"/>
              <a:gd name="connsiteY6" fmla="*/ 196975 h 197015"/>
              <a:gd name="connsiteX7" fmla="*/ 162131 w 257392"/>
              <a:gd name="connsiteY7" fmla="*/ 111250 h 197015"/>
              <a:gd name="connsiteX8" fmla="*/ 111331 w 257392"/>
              <a:gd name="connsiteY8" fmla="*/ 31875 h 197015"/>
              <a:gd name="connsiteX9" fmla="*/ 206 w 257392"/>
              <a:gd name="connsiteY9" fmla="*/ 66800 h 19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7392" h="197015">
                <a:moveTo>
                  <a:pt x="206" y="66800"/>
                </a:moveTo>
                <a:cubicBezTo>
                  <a:pt x="-4027" y="68387"/>
                  <a:pt x="57885" y="29758"/>
                  <a:pt x="85931" y="41400"/>
                </a:cubicBezTo>
                <a:cubicBezTo>
                  <a:pt x="113977" y="53042"/>
                  <a:pt x="154723" y="127125"/>
                  <a:pt x="168481" y="136650"/>
                </a:cubicBezTo>
                <a:cubicBezTo>
                  <a:pt x="182239" y="146175"/>
                  <a:pt x="172185" y="121304"/>
                  <a:pt x="168481" y="98550"/>
                </a:cubicBezTo>
                <a:cubicBezTo>
                  <a:pt x="164777" y="75796"/>
                  <a:pt x="146256" y="-3579"/>
                  <a:pt x="146256" y="125"/>
                </a:cubicBezTo>
                <a:cubicBezTo>
                  <a:pt x="146256" y="3829"/>
                  <a:pt x="149960" y="87967"/>
                  <a:pt x="168481" y="120775"/>
                </a:cubicBezTo>
                <a:cubicBezTo>
                  <a:pt x="187002" y="153583"/>
                  <a:pt x="258439" y="198563"/>
                  <a:pt x="257381" y="196975"/>
                </a:cubicBezTo>
                <a:cubicBezTo>
                  <a:pt x="256323" y="195387"/>
                  <a:pt x="186473" y="138767"/>
                  <a:pt x="162131" y="111250"/>
                </a:cubicBezTo>
                <a:cubicBezTo>
                  <a:pt x="137789" y="83733"/>
                  <a:pt x="141494" y="40342"/>
                  <a:pt x="111331" y="31875"/>
                </a:cubicBezTo>
                <a:cubicBezTo>
                  <a:pt x="81169" y="23408"/>
                  <a:pt x="4439" y="65213"/>
                  <a:pt x="206" y="668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2" name="フリーフォーム 2051">
            <a:extLst>
              <a:ext uri="{FF2B5EF4-FFF2-40B4-BE49-F238E27FC236}">
                <a16:creationId xmlns:a16="http://schemas.microsoft.com/office/drawing/2014/main" id="{AB2353FF-2C35-9CFB-9F46-2DC274938B40}"/>
              </a:ext>
            </a:extLst>
          </p:cNvPr>
          <p:cNvSpPr/>
          <p:nvPr/>
        </p:nvSpPr>
        <p:spPr>
          <a:xfrm>
            <a:off x="4158998" y="6049654"/>
            <a:ext cx="221387" cy="106775"/>
          </a:xfrm>
          <a:custGeom>
            <a:avLst/>
            <a:gdLst>
              <a:gd name="connsiteX0" fmla="*/ 252 w 221387"/>
              <a:gd name="connsiteY0" fmla="*/ 106671 h 106775"/>
              <a:gd name="connsiteX1" fmla="*/ 117727 w 221387"/>
              <a:gd name="connsiteY1" fmla="*/ 24121 h 106775"/>
              <a:gd name="connsiteX2" fmla="*/ 162177 w 221387"/>
              <a:gd name="connsiteY2" fmla="*/ 11421 h 106775"/>
              <a:gd name="connsiteX3" fmla="*/ 219327 w 221387"/>
              <a:gd name="connsiteY3" fmla="*/ 46346 h 106775"/>
              <a:gd name="connsiteX4" fmla="*/ 203452 w 221387"/>
              <a:gd name="connsiteY4" fmla="*/ 11421 h 106775"/>
              <a:gd name="connsiteX5" fmla="*/ 152652 w 221387"/>
              <a:gd name="connsiteY5" fmla="*/ 5071 h 106775"/>
              <a:gd name="connsiteX6" fmla="*/ 252 w 221387"/>
              <a:gd name="connsiteY6" fmla="*/ 106671 h 10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387" h="106775">
                <a:moveTo>
                  <a:pt x="252" y="106671"/>
                </a:moveTo>
                <a:cubicBezTo>
                  <a:pt x="-5569" y="109846"/>
                  <a:pt x="90740" y="39996"/>
                  <a:pt x="117727" y="24121"/>
                </a:cubicBezTo>
                <a:cubicBezTo>
                  <a:pt x="144715" y="8246"/>
                  <a:pt x="145244" y="7717"/>
                  <a:pt x="162177" y="11421"/>
                </a:cubicBezTo>
                <a:cubicBezTo>
                  <a:pt x="179110" y="15125"/>
                  <a:pt x="212448" y="46346"/>
                  <a:pt x="219327" y="46346"/>
                </a:cubicBezTo>
                <a:cubicBezTo>
                  <a:pt x="226206" y="46346"/>
                  <a:pt x="214564" y="18300"/>
                  <a:pt x="203452" y="11421"/>
                </a:cubicBezTo>
                <a:cubicBezTo>
                  <a:pt x="192340" y="4542"/>
                  <a:pt x="186519" y="-6571"/>
                  <a:pt x="152652" y="5071"/>
                </a:cubicBezTo>
                <a:cubicBezTo>
                  <a:pt x="118785" y="16713"/>
                  <a:pt x="6073" y="103496"/>
                  <a:pt x="252" y="1066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3" name="フリーフォーム 2052">
            <a:extLst>
              <a:ext uri="{FF2B5EF4-FFF2-40B4-BE49-F238E27FC236}">
                <a16:creationId xmlns:a16="http://schemas.microsoft.com/office/drawing/2014/main" id="{B79008FD-9433-E71B-761B-3CBD337036C6}"/>
              </a:ext>
            </a:extLst>
          </p:cNvPr>
          <p:cNvSpPr/>
          <p:nvPr/>
        </p:nvSpPr>
        <p:spPr>
          <a:xfrm>
            <a:off x="3813155" y="6005778"/>
            <a:ext cx="152422" cy="96618"/>
          </a:xfrm>
          <a:custGeom>
            <a:avLst/>
            <a:gdLst>
              <a:gd name="connsiteX0" fmla="*/ 152420 w 152422"/>
              <a:gd name="connsiteY0" fmla="*/ 96572 h 96618"/>
              <a:gd name="connsiteX1" fmla="*/ 22245 w 152422"/>
              <a:gd name="connsiteY1" fmla="*/ 33072 h 96618"/>
              <a:gd name="connsiteX2" fmla="*/ 50820 w 152422"/>
              <a:gd name="connsiteY2" fmla="*/ 4497 h 96618"/>
              <a:gd name="connsiteX3" fmla="*/ 95270 w 152422"/>
              <a:gd name="connsiteY3" fmla="*/ 1322 h 96618"/>
              <a:gd name="connsiteX4" fmla="*/ 6370 w 152422"/>
              <a:gd name="connsiteY4" fmla="*/ 17197 h 96618"/>
              <a:gd name="connsiteX5" fmla="*/ 25420 w 152422"/>
              <a:gd name="connsiteY5" fmla="*/ 42597 h 96618"/>
              <a:gd name="connsiteX6" fmla="*/ 152420 w 152422"/>
              <a:gd name="connsiteY6" fmla="*/ 96572 h 96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422" h="96618">
                <a:moveTo>
                  <a:pt x="152420" y="96572"/>
                </a:moveTo>
                <a:cubicBezTo>
                  <a:pt x="151891" y="94985"/>
                  <a:pt x="39178" y="48418"/>
                  <a:pt x="22245" y="33072"/>
                </a:cubicBezTo>
                <a:cubicBezTo>
                  <a:pt x="5312" y="17726"/>
                  <a:pt x="38649" y="9789"/>
                  <a:pt x="50820" y="4497"/>
                </a:cubicBezTo>
                <a:cubicBezTo>
                  <a:pt x="62991" y="-795"/>
                  <a:pt x="102678" y="-795"/>
                  <a:pt x="95270" y="1322"/>
                </a:cubicBezTo>
                <a:cubicBezTo>
                  <a:pt x="87862" y="3439"/>
                  <a:pt x="18012" y="10318"/>
                  <a:pt x="6370" y="17197"/>
                </a:cubicBezTo>
                <a:cubicBezTo>
                  <a:pt x="-5272" y="24076"/>
                  <a:pt x="-2097" y="26193"/>
                  <a:pt x="25420" y="42597"/>
                </a:cubicBezTo>
                <a:cubicBezTo>
                  <a:pt x="52937" y="59001"/>
                  <a:pt x="152949" y="98159"/>
                  <a:pt x="152420" y="965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4" name="フリーフォーム 2053">
            <a:extLst>
              <a:ext uri="{FF2B5EF4-FFF2-40B4-BE49-F238E27FC236}">
                <a16:creationId xmlns:a16="http://schemas.microsoft.com/office/drawing/2014/main" id="{10FA6396-D43B-F3C6-389C-93C8F7919CD8}"/>
              </a:ext>
            </a:extLst>
          </p:cNvPr>
          <p:cNvSpPr/>
          <p:nvPr/>
        </p:nvSpPr>
        <p:spPr>
          <a:xfrm>
            <a:off x="4164412" y="6066720"/>
            <a:ext cx="218012" cy="74624"/>
          </a:xfrm>
          <a:custGeom>
            <a:avLst/>
            <a:gdLst>
              <a:gd name="connsiteX0" fmla="*/ 1188 w 218012"/>
              <a:gd name="connsiteY0" fmla="*/ 73730 h 74624"/>
              <a:gd name="connsiteX1" fmla="*/ 213913 w 218012"/>
              <a:gd name="connsiteY1" fmla="*/ 705 h 74624"/>
              <a:gd name="connsiteX2" fmla="*/ 131363 w 218012"/>
              <a:gd name="connsiteY2" fmla="*/ 38805 h 74624"/>
              <a:gd name="connsiteX3" fmla="*/ 1188 w 218012"/>
              <a:gd name="connsiteY3" fmla="*/ 73730 h 74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012" h="74624">
                <a:moveTo>
                  <a:pt x="1188" y="73730"/>
                </a:moveTo>
                <a:cubicBezTo>
                  <a:pt x="14946" y="67380"/>
                  <a:pt x="192217" y="6526"/>
                  <a:pt x="213913" y="705"/>
                </a:cubicBezTo>
                <a:cubicBezTo>
                  <a:pt x="235609" y="-5116"/>
                  <a:pt x="165759" y="26634"/>
                  <a:pt x="131363" y="38805"/>
                </a:cubicBezTo>
                <a:cubicBezTo>
                  <a:pt x="96967" y="50976"/>
                  <a:pt x="-12570" y="80080"/>
                  <a:pt x="1188" y="737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5" name="フリーフォーム 2054">
            <a:extLst>
              <a:ext uri="{FF2B5EF4-FFF2-40B4-BE49-F238E27FC236}">
                <a16:creationId xmlns:a16="http://schemas.microsoft.com/office/drawing/2014/main" id="{710C9A94-D338-8961-4FD4-811C7B55AB41}"/>
              </a:ext>
            </a:extLst>
          </p:cNvPr>
          <p:cNvSpPr/>
          <p:nvPr/>
        </p:nvSpPr>
        <p:spPr>
          <a:xfrm>
            <a:off x="3999398" y="6175363"/>
            <a:ext cx="58286" cy="216696"/>
          </a:xfrm>
          <a:custGeom>
            <a:avLst/>
            <a:gdLst>
              <a:gd name="connsiteX0" fmla="*/ 39202 w 58286"/>
              <a:gd name="connsiteY0" fmla="*/ 12 h 216696"/>
              <a:gd name="connsiteX1" fmla="*/ 13802 w 58286"/>
              <a:gd name="connsiteY1" fmla="*/ 171462 h 216696"/>
              <a:gd name="connsiteX2" fmla="*/ 20152 w 58286"/>
              <a:gd name="connsiteY2" fmla="*/ 146062 h 216696"/>
              <a:gd name="connsiteX3" fmla="*/ 58252 w 58286"/>
              <a:gd name="connsiteY3" fmla="*/ 215912 h 216696"/>
              <a:gd name="connsiteX4" fmla="*/ 26502 w 58286"/>
              <a:gd name="connsiteY4" fmla="*/ 180987 h 216696"/>
              <a:gd name="connsiteX5" fmla="*/ 4277 w 58286"/>
              <a:gd name="connsiteY5" fmla="*/ 139712 h 216696"/>
              <a:gd name="connsiteX6" fmla="*/ 4277 w 58286"/>
              <a:gd name="connsiteY6" fmla="*/ 161937 h 216696"/>
              <a:gd name="connsiteX7" fmla="*/ 39202 w 58286"/>
              <a:gd name="connsiteY7" fmla="*/ 12 h 216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286" h="216696">
                <a:moveTo>
                  <a:pt x="39202" y="12"/>
                </a:moveTo>
                <a:cubicBezTo>
                  <a:pt x="40789" y="1599"/>
                  <a:pt x="16977" y="147120"/>
                  <a:pt x="13802" y="171462"/>
                </a:cubicBezTo>
                <a:cubicBezTo>
                  <a:pt x="10627" y="195804"/>
                  <a:pt x="12744" y="138654"/>
                  <a:pt x="20152" y="146062"/>
                </a:cubicBezTo>
                <a:cubicBezTo>
                  <a:pt x="27560" y="153470"/>
                  <a:pt x="57194" y="210091"/>
                  <a:pt x="58252" y="215912"/>
                </a:cubicBezTo>
                <a:cubicBezTo>
                  <a:pt x="59310" y="221733"/>
                  <a:pt x="35498" y="193687"/>
                  <a:pt x="26502" y="180987"/>
                </a:cubicBezTo>
                <a:cubicBezTo>
                  <a:pt x="17506" y="168287"/>
                  <a:pt x="7981" y="142887"/>
                  <a:pt x="4277" y="139712"/>
                </a:cubicBezTo>
                <a:cubicBezTo>
                  <a:pt x="573" y="136537"/>
                  <a:pt x="-3131" y="179929"/>
                  <a:pt x="4277" y="161937"/>
                </a:cubicBezTo>
                <a:cubicBezTo>
                  <a:pt x="11685" y="143945"/>
                  <a:pt x="37615" y="-1575"/>
                  <a:pt x="39202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6" name="フリーフォーム 2055">
            <a:extLst>
              <a:ext uri="{FF2B5EF4-FFF2-40B4-BE49-F238E27FC236}">
                <a16:creationId xmlns:a16="http://schemas.microsoft.com/office/drawing/2014/main" id="{EF07C5C3-A276-73A6-2BC7-F19F7322ED58}"/>
              </a:ext>
            </a:extLst>
          </p:cNvPr>
          <p:cNvSpPr/>
          <p:nvPr/>
        </p:nvSpPr>
        <p:spPr>
          <a:xfrm>
            <a:off x="4083046" y="6193937"/>
            <a:ext cx="66810" cy="220038"/>
          </a:xfrm>
          <a:custGeom>
            <a:avLst/>
            <a:gdLst>
              <a:gd name="connsiteX0" fmla="*/ 19054 w 66810"/>
              <a:gd name="connsiteY0" fmla="*/ 488 h 220038"/>
              <a:gd name="connsiteX1" fmla="*/ 53979 w 66810"/>
              <a:gd name="connsiteY1" fmla="*/ 175113 h 220038"/>
              <a:gd name="connsiteX2" fmla="*/ 53979 w 66810"/>
              <a:gd name="connsiteY2" fmla="*/ 133838 h 220038"/>
              <a:gd name="connsiteX3" fmla="*/ 4 w 66810"/>
              <a:gd name="connsiteY3" fmla="*/ 219563 h 220038"/>
              <a:gd name="connsiteX4" fmla="*/ 57154 w 66810"/>
              <a:gd name="connsiteY4" fmla="*/ 165588 h 220038"/>
              <a:gd name="connsiteX5" fmla="*/ 63504 w 66810"/>
              <a:gd name="connsiteY5" fmla="*/ 105263 h 220038"/>
              <a:gd name="connsiteX6" fmla="*/ 63504 w 66810"/>
              <a:gd name="connsiteY6" fmla="*/ 121138 h 220038"/>
              <a:gd name="connsiteX7" fmla="*/ 19054 w 66810"/>
              <a:gd name="connsiteY7" fmla="*/ 488 h 220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810" h="220038">
                <a:moveTo>
                  <a:pt x="19054" y="488"/>
                </a:moveTo>
                <a:cubicBezTo>
                  <a:pt x="17467" y="9484"/>
                  <a:pt x="48158" y="152888"/>
                  <a:pt x="53979" y="175113"/>
                </a:cubicBezTo>
                <a:cubicBezTo>
                  <a:pt x="59800" y="197338"/>
                  <a:pt x="62975" y="126430"/>
                  <a:pt x="53979" y="133838"/>
                </a:cubicBezTo>
                <a:cubicBezTo>
                  <a:pt x="44983" y="141246"/>
                  <a:pt x="-525" y="214271"/>
                  <a:pt x="4" y="219563"/>
                </a:cubicBezTo>
                <a:cubicBezTo>
                  <a:pt x="533" y="224855"/>
                  <a:pt x="46571" y="184638"/>
                  <a:pt x="57154" y="165588"/>
                </a:cubicBezTo>
                <a:cubicBezTo>
                  <a:pt x="67737" y="146538"/>
                  <a:pt x="63504" y="105263"/>
                  <a:pt x="63504" y="105263"/>
                </a:cubicBezTo>
                <a:cubicBezTo>
                  <a:pt x="64562" y="97855"/>
                  <a:pt x="70383" y="132780"/>
                  <a:pt x="63504" y="121138"/>
                </a:cubicBezTo>
                <a:cubicBezTo>
                  <a:pt x="56625" y="109496"/>
                  <a:pt x="20641" y="-8508"/>
                  <a:pt x="19054" y="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7" name="フリーフォーム 2056">
            <a:extLst>
              <a:ext uri="{FF2B5EF4-FFF2-40B4-BE49-F238E27FC236}">
                <a16:creationId xmlns:a16="http://schemas.microsoft.com/office/drawing/2014/main" id="{41873A06-A743-3414-25BD-56A79B133CC3}"/>
              </a:ext>
            </a:extLst>
          </p:cNvPr>
          <p:cNvSpPr/>
          <p:nvPr/>
        </p:nvSpPr>
        <p:spPr>
          <a:xfrm>
            <a:off x="3971917" y="6172167"/>
            <a:ext cx="25417" cy="181168"/>
          </a:xfrm>
          <a:custGeom>
            <a:avLst/>
            <a:gdLst>
              <a:gd name="connsiteX0" fmla="*/ 12708 w 25417"/>
              <a:gd name="connsiteY0" fmla="*/ 33 h 181168"/>
              <a:gd name="connsiteX1" fmla="*/ 3183 w 25417"/>
              <a:gd name="connsiteY1" fmla="*/ 127033 h 181168"/>
              <a:gd name="connsiteX2" fmla="*/ 25408 w 25417"/>
              <a:gd name="connsiteY2" fmla="*/ 181008 h 181168"/>
              <a:gd name="connsiteX3" fmla="*/ 8 w 25417"/>
              <a:gd name="connsiteY3" fmla="*/ 139733 h 181168"/>
              <a:gd name="connsiteX4" fmla="*/ 12708 w 25417"/>
              <a:gd name="connsiteY4" fmla="*/ 33 h 18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17" h="181168">
                <a:moveTo>
                  <a:pt x="12708" y="33"/>
                </a:moveTo>
                <a:cubicBezTo>
                  <a:pt x="13237" y="-2084"/>
                  <a:pt x="1066" y="96871"/>
                  <a:pt x="3183" y="127033"/>
                </a:cubicBezTo>
                <a:cubicBezTo>
                  <a:pt x="5300" y="157195"/>
                  <a:pt x="25937" y="178891"/>
                  <a:pt x="25408" y="181008"/>
                </a:cubicBezTo>
                <a:cubicBezTo>
                  <a:pt x="24879" y="183125"/>
                  <a:pt x="-521" y="164075"/>
                  <a:pt x="8" y="139733"/>
                </a:cubicBezTo>
                <a:cubicBezTo>
                  <a:pt x="537" y="115391"/>
                  <a:pt x="12179" y="2150"/>
                  <a:pt x="12708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8" name="フリーフォーム 2057">
            <a:extLst>
              <a:ext uri="{FF2B5EF4-FFF2-40B4-BE49-F238E27FC236}">
                <a16:creationId xmlns:a16="http://schemas.microsoft.com/office/drawing/2014/main" id="{52F23FA0-8B62-3E40-1949-C98E61B2ECF3}"/>
              </a:ext>
            </a:extLst>
          </p:cNvPr>
          <p:cNvSpPr/>
          <p:nvPr/>
        </p:nvSpPr>
        <p:spPr>
          <a:xfrm>
            <a:off x="4146236" y="6184211"/>
            <a:ext cx="58054" cy="98097"/>
          </a:xfrm>
          <a:custGeom>
            <a:avLst/>
            <a:gdLst>
              <a:gd name="connsiteX0" fmla="*/ 314 w 58054"/>
              <a:gd name="connsiteY0" fmla="*/ 689 h 98097"/>
              <a:gd name="connsiteX1" fmla="*/ 54289 w 58054"/>
              <a:gd name="connsiteY1" fmla="*/ 92764 h 98097"/>
              <a:gd name="connsiteX2" fmla="*/ 51114 w 58054"/>
              <a:gd name="connsiteY2" fmla="*/ 83239 h 98097"/>
              <a:gd name="connsiteX3" fmla="*/ 32064 w 58054"/>
              <a:gd name="connsiteY3" fmla="*/ 51489 h 98097"/>
              <a:gd name="connsiteX4" fmla="*/ 314 w 58054"/>
              <a:gd name="connsiteY4" fmla="*/ 689 h 98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054" h="98097">
                <a:moveTo>
                  <a:pt x="314" y="689"/>
                </a:moveTo>
                <a:cubicBezTo>
                  <a:pt x="4018" y="7568"/>
                  <a:pt x="54289" y="92764"/>
                  <a:pt x="54289" y="92764"/>
                </a:cubicBezTo>
                <a:cubicBezTo>
                  <a:pt x="62756" y="106522"/>
                  <a:pt x="54818" y="90118"/>
                  <a:pt x="51114" y="83239"/>
                </a:cubicBezTo>
                <a:cubicBezTo>
                  <a:pt x="47410" y="76360"/>
                  <a:pt x="37356" y="62602"/>
                  <a:pt x="32064" y="51489"/>
                </a:cubicBezTo>
                <a:cubicBezTo>
                  <a:pt x="26772" y="40377"/>
                  <a:pt x="-3390" y="-6190"/>
                  <a:pt x="314" y="6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9" name="フリーフォーム 2058">
            <a:extLst>
              <a:ext uri="{FF2B5EF4-FFF2-40B4-BE49-F238E27FC236}">
                <a16:creationId xmlns:a16="http://schemas.microsoft.com/office/drawing/2014/main" id="{C48EE7FF-F611-5700-6600-D6CA4A6CBE77}"/>
              </a:ext>
            </a:extLst>
          </p:cNvPr>
          <p:cNvSpPr/>
          <p:nvPr/>
        </p:nvSpPr>
        <p:spPr>
          <a:xfrm>
            <a:off x="3565374" y="6362288"/>
            <a:ext cx="582213" cy="219749"/>
          </a:xfrm>
          <a:custGeom>
            <a:avLst/>
            <a:gdLst>
              <a:gd name="connsiteX0" fmla="*/ 151 w 582213"/>
              <a:gd name="connsiteY0" fmla="*/ 149637 h 219749"/>
              <a:gd name="connsiteX1" fmla="*/ 397026 w 582213"/>
              <a:gd name="connsiteY1" fmla="*/ 13112 h 219749"/>
              <a:gd name="connsiteX2" fmla="*/ 403376 w 582213"/>
              <a:gd name="connsiteY2" fmla="*/ 41687 h 219749"/>
              <a:gd name="connsiteX3" fmla="*/ 485926 w 582213"/>
              <a:gd name="connsiteY3" fmla="*/ 73437 h 219749"/>
              <a:gd name="connsiteX4" fmla="*/ 511326 w 582213"/>
              <a:gd name="connsiteY4" fmla="*/ 127412 h 219749"/>
              <a:gd name="connsiteX5" fmla="*/ 504976 w 582213"/>
              <a:gd name="connsiteY5" fmla="*/ 108362 h 219749"/>
              <a:gd name="connsiteX6" fmla="*/ 581176 w 582213"/>
              <a:gd name="connsiteY6" fmla="*/ 219487 h 219749"/>
              <a:gd name="connsiteX7" fmla="*/ 546251 w 582213"/>
              <a:gd name="connsiteY7" fmla="*/ 136937 h 219749"/>
              <a:gd name="connsiteX8" fmla="*/ 504976 w 582213"/>
              <a:gd name="connsiteY8" fmla="*/ 63912 h 219749"/>
              <a:gd name="connsiteX9" fmla="*/ 527201 w 582213"/>
              <a:gd name="connsiteY9" fmla="*/ 127412 h 219749"/>
              <a:gd name="connsiteX10" fmla="*/ 536726 w 582213"/>
              <a:gd name="connsiteY10" fmla="*/ 149637 h 219749"/>
              <a:gd name="connsiteX11" fmla="*/ 460526 w 582213"/>
              <a:gd name="connsiteY11" fmla="*/ 70262 h 219749"/>
              <a:gd name="connsiteX12" fmla="*/ 390676 w 582213"/>
              <a:gd name="connsiteY12" fmla="*/ 32162 h 219749"/>
              <a:gd name="connsiteX13" fmla="*/ 339876 w 582213"/>
              <a:gd name="connsiteY13" fmla="*/ 412 h 219749"/>
              <a:gd name="connsiteX14" fmla="*/ 349401 w 582213"/>
              <a:gd name="connsiteY14" fmla="*/ 22637 h 219749"/>
              <a:gd name="connsiteX15" fmla="*/ 151 w 582213"/>
              <a:gd name="connsiteY15" fmla="*/ 149637 h 219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82213" h="219749">
                <a:moveTo>
                  <a:pt x="151" y="149637"/>
                </a:moveTo>
                <a:cubicBezTo>
                  <a:pt x="8089" y="148049"/>
                  <a:pt x="397026" y="13112"/>
                  <a:pt x="397026" y="13112"/>
                </a:cubicBezTo>
                <a:cubicBezTo>
                  <a:pt x="464230" y="-4880"/>
                  <a:pt x="388559" y="31633"/>
                  <a:pt x="403376" y="41687"/>
                </a:cubicBezTo>
                <a:cubicBezTo>
                  <a:pt x="418193" y="51741"/>
                  <a:pt x="467934" y="59149"/>
                  <a:pt x="485926" y="73437"/>
                </a:cubicBezTo>
                <a:cubicBezTo>
                  <a:pt x="503918" y="87725"/>
                  <a:pt x="511326" y="127412"/>
                  <a:pt x="511326" y="127412"/>
                </a:cubicBezTo>
                <a:cubicBezTo>
                  <a:pt x="514501" y="133233"/>
                  <a:pt x="493334" y="93016"/>
                  <a:pt x="504976" y="108362"/>
                </a:cubicBezTo>
                <a:cubicBezTo>
                  <a:pt x="516618" y="123708"/>
                  <a:pt x="574297" y="214725"/>
                  <a:pt x="581176" y="219487"/>
                </a:cubicBezTo>
                <a:cubicBezTo>
                  <a:pt x="588055" y="224249"/>
                  <a:pt x="558951" y="162866"/>
                  <a:pt x="546251" y="136937"/>
                </a:cubicBezTo>
                <a:cubicBezTo>
                  <a:pt x="533551" y="111008"/>
                  <a:pt x="508151" y="65499"/>
                  <a:pt x="504976" y="63912"/>
                </a:cubicBezTo>
                <a:cubicBezTo>
                  <a:pt x="501801" y="62325"/>
                  <a:pt x="521909" y="113125"/>
                  <a:pt x="527201" y="127412"/>
                </a:cubicBezTo>
                <a:cubicBezTo>
                  <a:pt x="532493" y="141699"/>
                  <a:pt x="547839" y="159162"/>
                  <a:pt x="536726" y="149637"/>
                </a:cubicBezTo>
                <a:cubicBezTo>
                  <a:pt x="525614" y="140112"/>
                  <a:pt x="484868" y="89841"/>
                  <a:pt x="460526" y="70262"/>
                </a:cubicBezTo>
                <a:cubicBezTo>
                  <a:pt x="436184" y="50683"/>
                  <a:pt x="410784" y="43804"/>
                  <a:pt x="390676" y="32162"/>
                </a:cubicBezTo>
                <a:cubicBezTo>
                  <a:pt x="370568" y="20520"/>
                  <a:pt x="346755" y="1999"/>
                  <a:pt x="339876" y="412"/>
                </a:cubicBezTo>
                <a:cubicBezTo>
                  <a:pt x="332997" y="-1175"/>
                  <a:pt x="400730" y="941"/>
                  <a:pt x="349401" y="22637"/>
                </a:cubicBezTo>
                <a:cubicBezTo>
                  <a:pt x="298072" y="44333"/>
                  <a:pt x="-7787" y="151225"/>
                  <a:pt x="151" y="1496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1" name="フリーフォーム 2060">
            <a:extLst>
              <a:ext uri="{FF2B5EF4-FFF2-40B4-BE49-F238E27FC236}">
                <a16:creationId xmlns:a16="http://schemas.microsoft.com/office/drawing/2014/main" id="{3AE1F7CD-3DB4-E40A-4CAF-F7814C4D7F4D}"/>
              </a:ext>
            </a:extLst>
          </p:cNvPr>
          <p:cNvSpPr/>
          <p:nvPr/>
        </p:nvSpPr>
        <p:spPr>
          <a:xfrm>
            <a:off x="3968504" y="6450741"/>
            <a:ext cx="169310" cy="164915"/>
          </a:xfrm>
          <a:custGeom>
            <a:avLst/>
            <a:gdLst>
              <a:gd name="connsiteX0" fmla="*/ 246 w 169310"/>
              <a:gd name="connsiteY0" fmla="*/ 859 h 164915"/>
              <a:gd name="connsiteX1" fmla="*/ 162171 w 169310"/>
              <a:gd name="connsiteY1" fmla="*/ 153259 h 164915"/>
              <a:gd name="connsiteX2" fmla="*/ 127246 w 169310"/>
              <a:gd name="connsiteY2" fmla="*/ 150084 h 164915"/>
              <a:gd name="connsiteX3" fmla="*/ 6596 w 169310"/>
              <a:gd name="connsiteY3" fmla="*/ 115159 h 164915"/>
              <a:gd name="connsiteX4" fmla="*/ 133596 w 169310"/>
              <a:gd name="connsiteY4" fmla="*/ 146909 h 164915"/>
              <a:gd name="connsiteX5" fmla="*/ 124071 w 169310"/>
              <a:gd name="connsiteY5" fmla="*/ 111984 h 164915"/>
              <a:gd name="connsiteX6" fmla="*/ 89146 w 169310"/>
              <a:gd name="connsiteY6" fmla="*/ 73884 h 164915"/>
              <a:gd name="connsiteX7" fmla="*/ 124071 w 169310"/>
              <a:gd name="connsiteY7" fmla="*/ 89759 h 164915"/>
              <a:gd name="connsiteX8" fmla="*/ 246 w 169310"/>
              <a:gd name="connsiteY8" fmla="*/ 859 h 164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9310" h="164915">
                <a:moveTo>
                  <a:pt x="246" y="859"/>
                </a:moveTo>
                <a:cubicBezTo>
                  <a:pt x="6596" y="11442"/>
                  <a:pt x="141004" y="128388"/>
                  <a:pt x="162171" y="153259"/>
                </a:cubicBezTo>
                <a:cubicBezTo>
                  <a:pt x="183338" y="178130"/>
                  <a:pt x="153175" y="156434"/>
                  <a:pt x="127246" y="150084"/>
                </a:cubicBezTo>
                <a:cubicBezTo>
                  <a:pt x="101317" y="143734"/>
                  <a:pt x="5538" y="115688"/>
                  <a:pt x="6596" y="115159"/>
                </a:cubicBezTo>
                <a:cubicBezTo>
                  <a:pt x="7654" y="114630"/>
                  <a:pt x="114017" y="147438"/>
                  <a:pt x="133596" y="146909"/>
                </a:cubicBezTo>
                <a:cubicBezTo>
                  <a:pt x="153175" y="146380"/>
                  <a:pt x="131479" y="124155"/>
                  <a:pt x="124071" y="111984"/>
                </a:cubicBezTo>
                <a:cubicBezTo>
                  <a:pt x="116663" y="99813"/>
                  <a:pt x="89146" y="77588"/>
                  <a:pt x="89146" y="73884"/>
                </a:cubicBezTo>
                <a:cubicBezTo>
                  <a:pt x="89146" y="70180"/>
                  <a:pt x="135713" y="98755"/>
                  <a:pt x="124071" y="89759"/>
                </a:cubicBezTo>
                <a:cubicBezTo>
                  <a:pt x="112429" y="80763"/>
                  <a:pt x="-6104" y="-9724"/>
                  <a:pt x="246" y="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2" name="フリーフォーム 2061">
            <a:extLst>
              <a:ext uri="{FF2B5EF4-FFF2-40B4-BE49-F238E27FC236}">
                <a16:creationId xmlns:a16="http://schemas.microsoft.com/office/drawing/2014/main" id="{B6894B61-3C64-3A6E-6405-8B976C3F3F2B}"/>
              </a:ext>
            </a:extLst>
          </p:cNvPr>
          <p:cNvSpPr/>
          <p:nvPr/>
        </p:nvSpPr>
        <p:spPr>
          <a:xfrm>
            <a:off x="3590730" y="6445198"/>
            <a:ext cx="461073" cy="149447"/>
          </a:xfrm>
          <a:custGeom>
            <a:avLst/>
            <a:gdLst>
              <a:gd name="connsiteX0" fmla="*/ 195 w 461073"/>
              <a:gd name="connsiteY0" fmla="*/ 92127 h 149447"/>
              <a:gd name="connsiteX1" fmla="*/ 279595 w 461073"/>
              <a:gd name="connsiteY1" fmla="*/ 127052 h 149447"/>
              <a:gd name="connsiteX2" fmla="*/ 216095 w 461073"/>
              <a:gd name="connsiteY2" fmla="*/ 66727 h 149447"/>
              <a:gd name="connsiteX3" fmla="*/ 282770 w 461073"/>
              <a:gd name="connsiteY3" fmla="*/ 127052 h 149447"/>
              <a:gd name="connsiteX4" fmla="*/ 358970 w 461073"/>
              <a:gd name="connsiteY4" fmla="*/ 133402 h 149447"/>
              <a:gd name="connsiteX5" fmla="*/ 263720 w 461073"/>
              <a:gd name="connsiteY5" fmla="*/ 104827 h 149447"/>
              <a:gd name="connsiteX6" fmla="*/ 292295 w 461073"/>
              <a:gd name="connsiteY6" fmla="*/ 76252 h 149447"/>
              <a:gd name="connsiteX7" fmla="*/ 406595 w 461073"/>
              <a:gd name="connsiteY7" fmla="*/ 130227 h 149447"/>
              <a:gd name="connsiteX8" fmla="*/ 333570 w 461073"/>
              <a:gd name="connsiteY8" fmla="*/ 66727 h 149447"/>
              <a:gd name="connsiteX9" fmla="*/ 460570 w 461073"/>
              <a:gd name="connsiteY9" fmla="*/ 149277 h 149447"/>
              <a:gd name="connsiteX10" fmla="*/ 371670 w 461073"/>
              <a:gd name="connsiteY10" fmla="*/ 85777 h 149447"/>
              <a:gd name="connsiteX11" fmla="*/ 219270 w 461073"/>
              <a:gd name="connsiteY11" fmla="*/ 52 h 149447"/>
              <a:gd name="connsiteX12" fmla="*/ 355795 w 461073"/>
              <a:gd name="connsiteY12" fmla="*/ 98477 h 149447"/>
              <a:gd name="connsiteX13" fmla="*/ 260545 w 461073"/>
              <a:gd name="connsiteY13" fmla="*/ 82602 h 149447"/>
              <a:gd name="connsiteX14" fmla="*/ 108145 w 461073"/>
              <a:gd name="connsiteY14" fmla="*/ 31802 h 149447"/>
              <a:gd name="connsiteX15" fmla="*/ 247845 w 461073"/>
              <a:gd name="connsiteY15" fmla="*/ 108002 h 149447"/>
              <a:gd name="connsiteX16" fmla="*/ 257370 w 461073"/>
              <a:gd name="connsiteY16" fmla="*/ 127052 h 149447"/>
              <a:gd name="connsiteX17" fmla="*/ 235145 w 461073"/>
              <a:gd name="connsiteY17" fmla="*/ 114352 h 149447"/>
              <a:gd name="connsiteX18" fmla="*/ 195 w 461073"/>
              <a:gd name="connsiteY18" fmla="*/ 92127 h 149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61073" h="149447">
                <a:moveTo>
                  <a:pt x="195" y="92127"/>
                </a:moveTo>
                <a:cubicBezTo>
                  <a:pt x="7603" y="94244"/>
                  <a:pt x="243612" y="131285"/>
                  <a:pt x="279595" y="127052"/>
                </a:cubicBezTo>
                <a:cubicBezTo>
                  <a:pt x="315578" y="122819"/>
                  <a:pt x="215566" y="66727"/>
                  <a:pt x="216095" y="66727"/>
                </a:cubicBezTo>
                <a:cubicBezTo>
                  <a:pt x="216624" y="66727"/>
                  <a:pt x="258958" y="115940"/>
                  <a:pt x="282770" y="127052"/>
                </a:cubicBezTo>
                <a:cubicBezTo>
                  <a:pt x="306583" y="138165"/>
                  <a:pt x="362145" y="137106"/>
                  <a:pt x="358970" y="133402"/>
                </a:cubicBezTo>
                <a:cubicBezTo>
                  <a:pt x="355795" y="129698"/>
                  <a:pt x="274833" y="114352"/>
                  <a:pt x="263720" y="104827"/>
                </a:cubicBezTo>
                <a:cubicBezTo>
                  <a:pt x="252608" y="95302"/>
                  <a:pt x="268483" y="72019"/>
                  <a:pt x="292295" y="76252"/>
                </a:cubicBezTo>
                <a:cubicBezTo>
                  <a:pt x="316107" y="80485"/>
                  <a:pt x="399716" y="131814"/>
                  <a:pt x="406595" y="130227"/>
                </a:cubicBezTo>
                <a:cubicBezTo>
                  <a:pt x="413474" y="128640"/>
                  <a:pt x="324574" y="63552"/>
                  <a:pt x="333570" y="66727"/>
                </a:cubicBezTo>
                <a:cubicBezTo>
                  <a:pt x="342566" y="69902"/>
                  <a:pt x="454220" y="146102"/>
                  <a:pt x="460570" y="149277"/>
                </a:cubicBezTo>
                <a:cubicBezTo>
                  <a:pt x="466920" y="152452"/>
                  <a:pt x="411887" y="110648"/>
                  <a:pt x="371670" y="85777"/>
                </a:cubicBezTo>
                <a:cubicBezTo>
                  <a:pt x="331453" y="60906"/>
                  <a:pt x="221916" y="-2065"/>
                  <a:pt x="219270" y="52"/>
                </a:cubicBezTo>
                <a:cubicBezTo>
                  <a:pt x="216624" y="2169"/>
                  <a:pt x="348916" y="84719"/>
                  <a:pt x="355795" y="98477"/>
                </a:cubicBezTo>
                <a:cubicBezTo>
                  <a:pt x="362674" y="112235"/>
                  <a:pt x="301820" y="93714"/>
                  <a:pt x="260545" y="82602"/>
                </a:cubicBezTo>
                <a:cubicBezTo>
                  <a:pt x="219270" y="71490"/>
                  <a:pt x="110262" y="27569"/>
                  <a:pt x="108145" y="31802"/>
                </a:cubicBezTo>
                <a:cubicBezTo>
                  <a:pt x="106028" y="36035"/>
                  <a:pt x="247845" y="108002"/>
                  <a:pt x="247845" y="108002"/>
                </a:cubicBezTo>
                <a:cubicBezTo>
                  <a:pt x="272716" y="123877"/>
                  <a:pt x="259487" y="125994"/>
                  <a:pt x="257370" y="127052"/>
                </a:cubicBezTo>
                <a:cubicBezTo>
                  <a:pt x="255253" y="128110"/>
                  <a:pt x="272187" y="118585"/>
                  <a:pt x="235145" y="114352"/>
                </a:cubicBezTo>
                <a:cubicBezTo>
                  <a:pt x="198103" y="110119"/>
                  <a:pt x="-7213" y="90010"/>
                  <a:pt x="195" y="92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3" name="フリーフォーム 2062">
            <a:extLst>
              <a:ext uri="{FF2B5EF4-FFF2-40B4-BE49-F238E27FC236}">
                <a16:creationId xmlns:a16="http://schemas.microsoft.com/office/drawing/2014/main" id="{5C1F4D1F-23A6-39FE-8D2A-ACDDFE6D1E69}"/>
              </a:ext>
            </a:extLst>
          </p:cNvPr>
          <p:cNvSpPr/>
          <p:nvPr/>
        </p:nvSpPr>
        <p:spPr>
          <a:xfrm>
            <a:off x="3679951" y="6411291"/>
            <a:ext cx="536869" cy="183380"/>
          </a:xfrm>
          <a:custGeom>
            <a:avLst/>
            <a:gdLst>
              <a:gd name="connsiteX0" fmla="*/ 3049 w 536869"/>
              <a:gd name="connsiteY0" fmla="*/ 145084 h 183380"/>
              <a:gd name="connsiteX1" fmla="*/ 498349 w 536869"/>
              <a:gd name="connsiteY1" fmla="*/ 5384 h 183380"/>
              <a:gd name="connsiteX2" fmla="*/ 460249 w 536869"/>
              <a:gd name="connsiteY2" fmla="*/ 30784 h 183380"/>
              <a:gd name="connsiteX3" fmla="*/ 482474 w 536869"/>
              <a:gd name="connsiteY3" fmla="*/ 49834 h 183380"/>
              <a:gd name="connsiteX4" fmla="*/ 530099 w 536869"/>
              <a:gd name="connsiteY4" fmla="*/ 141909 h 183380"/>
              <a:gd name="connsiteX5" fmla="*/ 530099 w 536869"/>
              <a:gd name="connsiteY5" fmla="*/ 103809 h 183380"/>
              <a:gd name="connsiteX6" fmla="*/ 469774 w 536869"/>
              <a:gd name="connsiteY6" fmla="*/ 183184 h 183380"/>
              <a:gd name="connsiteX7" fmla="*/ 514224 w 536869"/>
              <a:gd name="connsiteY7" fmla="*/ 122859 h 183380"/>
              <a:gd name="connsiteX8" fmla="*/ 447549 w 536869"/>
              <a:gd name="connsiteY8" fmla="*/ 18084 h 183380"/>
              <a:gd name="connsiteX9" fmla="*/ 422149 w 536869"/>
              <a:gd name="connsiteY9" fmla="*/ 30784 h 183380"/>
              <a:gd name="connsiteX10" fmla="*/ 291974 w 536869"/>
              <a:gd name="connsiteY10" fmla="*/ 37134 h 183380"/>
              <a:gd name="connsiteX11" fmla="*/ 231649 w 536869"/>
              <a:gd name="connsiteY11" fmla="*/ 5384 h 183380"/>
              <a:gd name="connsiteX12" fmla="*/ 285624 w 536869"/>
              <a:gd name="connsiteY12" fmla="*/ 40309 h 183380"/>
              <a:gd name="connsiteX13" fmla="*/ 3049 w 536869"/>
              <a:gd name="connsiteY13" fmla="*/ 145084 h 183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6869" h="183380">
                <a:moveTo>
                  <a:pt x="3049" y="145084"/>
                </a:moveTo>
                <a:cubicBezTo>
                  <a:pt x="38503" y="139263"/>
                  <a:pt x="422149" y="24434"/>
                  <a:pt x="498349" y="5384"/>
                </a:cubicBezTo>
                <a:cubicBezTo>
                  <a:pt x="574549" y="-13666"/>
                  <a:pt x="462895" y="23376"/>
                  <a:pt x="460249" y="30784"/>
                </a:cubicBezTo>
                <a:cubicBezTo>
                  <a:pt x="457603" y="38192"/>
                  <a:pt x="470832" y="31313"/>
                  <a:pt x="482474" y="49834"/>
                </a:cubicBezTo>
                <a:cubicBezTo>
                  <a:pt x="494116" y="68355"/>
                  <a:pt x="522162" y="132913"/>
                  <a:pt x="530099" y="141909"/>
                </a:cubicBezTo>
                <a:cubicBezTo>
                  <a:pt x="538037" y="150905"/>
                  <a:pt x="540153" y="96930"/>
                  <a:pt x="530099" y="103809"/>
                </a:cubicBezTo>
                <a:cubicBezTo>
                  <a:pt x="520045" y="110688"/>
                  <a:pt x="472420" y="180009"/>
                  <a:pt x="469774" y="183184"/>
                </a:cubicBezTo>
                <a:cubicBezTo>
                  <a:pt x="467128" y="186359"/>
                  <a:pt x="517928" y="150376"/>
                  <a:pt x="514224" y="122859"/>
                </a:cubicBezTo>
                <a:cubicBezTo>
                  <a:pt x="510520" y="95342"/>
                  <a:pt x="462895" y="33430"/>
                  <a:pt x="447549" y="18084"/>
                </a:cubicBezTo>
                <a:cubicBezTo>
                  <a:pt x="432203" y="2738"/>
                  <a:pt x="448078" y="27609"/>
                  <a:pt x="422149" y="30784"/>
                </a:cubicBezTo>
                <a:cubicBezTo>
                  <a:pt x="396220" y="33959"/>
                  <a:pt x="323724" y="41367"/>
                  <a:pt x="291974" y="37134"/>
                </a:cubicBezTo>
                <a:cubicBezTo>
                  <a:pt x="260224" y="32901"/>
                  <a:pt x="232707" y="4855"/>
                  <a:pt x="231649" y="5384"/>
                </a:cubicBezTo>
                <a:cubicBezTo>
                  <a:pt x="230591" y="5913"/>
                  <a:pt x="318962" y="17555"/>
                  <a:pt x="285624" y="40309"/>
                </a:cubicBezTo>
                <a:cubicBezTo>
                  <a:pt x="252287" y="63063"/>
                  <a:pt x="-32405" y="150905"/>
                  <a:pt x="3049" y="1450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4" name="フリーフォーム 2063">
            <a:extLst>
              <a:ext uri="{FF2B5EF4-FFF2-40B4-BE49-F238E27FC236}">
                <a16:creationId xmlns:a16="http://schemas.microsoft.com/office/drawing/2014/main" id="{DF244CF3-79F9-1D0D-5B94-39C2D1047103}"/>
              </a:ext>
            </a:extLst>
          </p:cNvPr>
          <p:cNvSpPr/>
          <p:nvPr/>
        </p:nvSpPr>
        <p:spPr>
          <a:xfrm>
            <a:off x="4067167" y="6422734"/>
            <a:ext cx="352459" cy="98777"/>
          </a:xfrm>
          <a:custGeom>
            <a:avLst/>
            <a:gdLst>
              <a:gd name="connsiteX0" fmla="*/ 8 w 352459"/>
              <a:gd name="connsiteY0" fmla="*/ 9816 h 98777"/>
              <a:gd name="connsiteX1" fmla="*/ 149233 w 352459"/>
              <a:gd name="connsiteY1" fmla="*/ 9816 h 98777"/>
              <a:gd name="connsiteX2" fmla="*/ 279408 w 352459"/>
              <a:gd name="connsiteY2" fmla="*/ 47916 h 98777"/>
              <a:gd name="connsiteX3" fmla="*/ 241308 w 352459"/>
              <a:gd name="connsiteY3" fmla="*/ 19341 h 98777"/>
              <a:gd name="connsiteX4" fmla="*/ 352433 w 352459"/>
              <a:gd name="connsiteY4" fmla="*/ 98716 h 98777"/>
              <a:gd name="connsiteX5" fmla="*/ 250833 w 352459"/>
              <a:gd name="connsiteY5" fmla="*/ 32041 h 98777"/>
              <a:gd name="connsiteX6" fmla="*/ 158758 w 352459"/>
              <a:gd name="connsiteY6" fmla="*/ 3466 h 98777"/>
              <a:gd name="connsiteX7" fmla="*/ 155583 w 352459"/>
              <a:gd name="connsiteY7" fmla="*/ 291 h 98777"/>
              <a:gd name="connsiteX8" fmla="*/ 8 w 352459"/>
              <a:gd name="connsiteY8" fmla="*/ 9816 h 98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459" h="98777">
                <a:moveTo>
                  <a:pt x="8" y="9816"/>
                </a:moveTo>
                <a:cubicBezTo>
                  <a:pt x="-1050" y="11404"/>
                  <a:pt x="102666" y="3466"/>
                  <a:pt x="149233" y="9816"/>
                </a:cubicBezTo>
                <a:cubicBezTo>
                  <a:pt x="195800" y="16166"/>
                  <a:pt x="264062" y="46329"/>
                  <a:pt x="279408" y="47916"/>
                </a:cubicBezTo>
                <a:cubicBezTo>
                  <a:pt x="294754" y="49504"/>
                  <a:pt x="229137" y="10874"/>
                  <a:pt x="241308" y="19341"/>
                </a:cubicBezTo>
                <a:cubicBezTo>
                  <a:pt x="253479" y="27808"/>
                  <a:pt x="350845" y="96599"/>
                  <a:pt x="352433" y="98716"/>
                </a:cubicBezTo>
                <a:cubicBezTo>
                  <a:pt x="354021" y="100833"/>
                  <a:pt x="283112" y="47916"/>
                  <a:pt x="250833" y="32041"/>
                </a:cubicBezTo>
                <a:cubicBezTo>
                  <a:pt x="218554" y="16166"/>
                  <a:pt x="158758" y="3466"/>
                  <a:pt x="158758" y="3466"/>
                </a:cubicBezTo>
                <a:cubicBezTo>
                  <a:pt x="142883" y="-1826"/>
                  <a:pt x="183629" y="2408"/>
                  <a:pt x="155583" y="291"/>
                </a:cubicBezTo>
                <a:cubicBezTo>
                  <a:pt x="127537" y="-1826"/>
                  <a:pt x="1066" y="8228"/>
                  <a:pt x="8" y="98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5" name="フリーフォーム 2064">
            <a:extLst>
              <a:ext uri="{FF2B5EF4-FFF2-40B4-BE49-F238E27FC236}">
                <a16:creationId xmlns:a16="http://schemas.microsoft.com/office/drawing/2014/main" id="{630CE9DE-D89C-B61B-6C1C-F3A09BB2189B}"/>
              </a:ext>
            </a:extLst>
          </p:cNvPr>
          <p:cNvSpPr/>
          <p:nvPr/>
        </p:nvSpPr>
        <p:spPr>
          <a:xfrm>
            <a:off x="4151061" y="6470340"/>
            <a:ext cx="358469" cy="161696"/>
          </a:xfrm>
          <a:custGeom>
            <a:avLst/>
            <a:gdLst>
              <a:gd name="connsiteX0" fmla="*/ 8189 w 358469"/>
              <a:gd name="connsiteY0" fmla="*/ 136835 h 161696"/>
              <a:gd name="connsiteX1" fmla="*/ 252664 w 358469"/>
              <a:gd name="connsiteY1" fmla="*/ 3485 h 161696"/>
              <a:gd name="connsiteX2" fmla="*/ 185989 w 358469"/>
              <a:gd name="connsiteY2" fmla="*/ 41585 h 161696"/>
              <a:gd name="connsiteX3" fmla="*/ 176464 w 358469"/>
              <a:gd name="connsiteY3" fmla="*/ 70160 h 161696"/>
              <a:gd name="connsiteX4" fmla="*/ 354264 w 358469"/>
              <a:gd name="connsiteY4" fmla="*/ 159060 h 161696"/>
              <a:gd name="connsiteX5" fmla="*/ 306639 w 358469"/>
              <a:gd name="connsiteY5" fmla="*/ 140010 h 161696"/>
              <a:gd name="connsiteX6" fmla="*/ 5014 w 358469"/>
              <a:gd name="connsiteY6" fmla="*/ 9835 h 161696"/>
              <a:gd name="connsiteX7" fmla="*/ 112964 w 358469"/>
              <a:gd name="connsiteY7" fmla="*/ 63810 h 161696"/>
              <a:gd name="connsiteX8" fmla="*/ 8189 w 358469"/>
              <a:gd name="connsiteY8" fmla="*/ 136835 h 16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8469" h="161696">
                <a:moveTo>
                  <a:pt x="8189" y="136835"/>
                </a:moveTo>
                <a:cubicBezTo>
                  <a:pt x="31472" y="126781"/>
                  <a:pt x="223031" y="19360"/>
                  <a:pt x="252664" y="3485"/>
                </a:cubicBezTo>
                <a:cubicBezTo>
                  <a:pt x="282297" y="-12390"/>
                  <a:pt x="198689" y="30473"/>
                  <a:pt x="185989" y="41585"/>
                </a:cubicBezTo>
                <a:cubicBezTo>
                  <a:pt x="173289" y="52697"/>
                  <a:pt x="148418" y="50581"/>
                  <a:pt x="176464" y="70160"/>
                </a:cubicBezTo>
                <a:cubicBezTo>
                  <a:pt x="204510" y="89739"/>
                  <a:pt x="332568" y="147418"/>
                  <a:pt x="354264" y="159060"/>
                </a:cubicBezTo>
                <a:cubicBezTo>
                  <a:pt x="375960" y="170702"/>
                  <a:pt x="306639" y="140010"/>
                  <a:pt x="306639" y="140010"/>
                </a:cubicBezTo>
                <a:lnTo>
                  <a:pt x="5014" y="9835"/>
                </a:lnTo>
                <a:cubicBezTo>
                  <a:pt x="-27265" y="-2865"/>
                  <a:pt x="106614" y="41585"/>
                  <a:pt x="112964" y="63810"/>
                </a:cubicBezTo>
                <a:cubicBezTo>
                  <a:pt x="119314" y="86035"/>
                  <a:pt x="-15094" y="146889"/>
                  <a:pt x="8189" y="1368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6" name="フリーフォーム 2065">
            <a:extLst>
              <a:ext uri="{FF2B5EF4-FFF2-40B4-BE49-F238E27FC236}">
                <a16:creationId xmlns:a16="http://schemas.microsoft.com/office/drawing/2014/main" id="{F7368163-842F-9993-E716-EB8D54537FFB}"/>
              </a:ext>
            </a:extLst>
          </p:cNvPr>
          <p:cNvSpPr/>
          <p:nvPr/>
        </p:nvSpPr>
        <p:spPr>
          <a:xfrm>
            <a:off x="4089251" y="6358273"/>
            <a:ext cx="209786" cy="68085"/>
          </a:xfrm>
          <a:custGeom>
            <a:avLst/>
            <a:gdLst>
              <a:gd name="connsiteX0" fmla="*/ 149 w 209786"/>
              <a:gd name="connsiteY0" fmla="*/ 67927 h 68085"/>
              <a:gd name="connsiteX1" fmla="*/ 162074 w 209786"/>
              <a:gd name="connsiteY1" fmla="*/ 1252 h 68085"/>
              <a:gd name="connsiteX2" fmla="*/ 149374 w 209786"/>
              <a:gd name="connsiteY2" fmla="*/ 26652 h 68085"/>
              <a:gd name="connsiteX3" fmla="*/ 209699 w 209786"/>
              <a:gd name="connsiteY3" fmla="*/ 55227 h 68085"/>
              <a:gd name="connsiteX4" fmla="*/ 162074 w 209786"/>
              <a:gd name="connsiteY4" fmla="*/ 26652 h 68085"/>
              <a:gd name="connsiteX5" fmla="*/ 133499 w 209786"/>
              <a:gd name="connsiteY5" fmla="*/ 20302 h 68085"/>
              <a:gd name="connsiteX6" fmla="*/ 149 w 209786"/>
              <a:gd name="connsiteY6" fmla="*/ 67927 h 68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786" h="68085">
                <a:moveTo>
                  <a:pt x="149" y="67927"/>
                </a:moveTo>
                <a:cubicBezTo>
                  <a:pt x="4911" y="64752"/>
                  <a:pt x="162074" y="1252"/>
                  <a:pt x="162074" y="1252"/>
                </a:cubicBezTo>
                <a:cubicBezTo>
                  <a:pt x="186945" y="-5627"/>
                  <a:pt x="141437" y="17656"/>
                  <a:pt x="149374" y="26652"/>
                </a:cubicBezTo>
                <a:cubicBezTo>
                  <a:pt x="157312" y="35648"/>
                  <a:pt x="207582" y="55227"/>
                  <a:pt x="209699" y="55227"/>
                </a:cubicBezTo>
                <a:cubicBezTo>
                  <a:pt x="211816" y="55227"/>
                  <a:pt x="174774" y="32473"/>
                  <a:pt x="162074" y="26652"/>
                </a:cubicBezTo>
                <a:cubicBezTo>
                  <a:pt x="149374" y="20831"/>
                  <a:pt x="161016" y="15010"/>
                  <a:pt x="133499" y="20302"/>
                </a:cubicBezTo>
                <a:cubicBezTo>
                  <a:pt x="105982" y="25594"/>
                  <a:pt x="-4613" y="71102"/>
                  <a:pt x="149" y="679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7" name="フリーフォーム 2066">
            <a:extLst>
              <a:ext uri="{FF2B5EF4-FFF2-40B4-BE49-F238E27FC236}">
                <a16:creationId xmlns:a16="http://schemas.microsoft.com/office/drawing/2014/main" id="{08C01D5D-B74F-2CB5-9A30-B0A39BBFBDC1}"/>
              </a:ext>
            </a:extLst>
          </p:cNvPr>
          <p:cNvSpPr/>
          <p:nvPr/>
        </p:nvSpPr>
        <p:spPr>
          <a:xfrm>
            <a:off x="4171832" y="6537161"/>
            <a:ext cx="322854" cy="90065"/>
          </a:xfrm>
          <a:custGeom>
            <a:avLst/>
            <a:gdLst>
              <a:gd name="connsiteX0" fmla="*/ 118 w 322854"/>
              <a:gd name="connsiteY0" fmla="*/ 164 h 90065"/>
              <a:gd name="connsiteX1" fmla="*/ 168393 w 322854"/>
              <a:gd name="connsiteY1" fmla="*/ 89064 h 90065"/>
              <a:gd name="connsiteX2" fmla="*/ 114418 w 322854"/>
              <a:gd name="connsiteY2" fmla="*/ 25564 h 90065"/>
              <a:gd name="connsiteX3" fmla="*/ 187443 w 322854"/>
              <a:gd name="connsiteY3" fmla="*/ 82714 h 90065"/>
              <a:gd name="connsiteX4" fmla="*/ 320793 w 322854"/>
              <a:gd name="connsiteY4" fmla="*/ 85889 h 90065"/>
              <a:gd name="connsiteX5" fmla="*/ 254118 w 322854"/>
              <a:gd name="connsiteY5" fmla="*/ 89064 h 90065"/>
              <a:gd name="connsiteX6" fmla="*/ 66793 w 322854"/>
              <a:gd name="connsiteY6" fmla="*/ 66839 h 90065"/>
              <a:gd name="connsiteX7" fmla="*/ 139818 w 322854"/>
              <a:gd name="connsiteY7" fmla="*/ 66839 h 90065"/>
              <a:gd name="connsiteX8" fmla="*/ 118 w 322854"/>
              <a:gd name="connsiteY8" fmla="*/ 164 h 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2854" h="90065">
                <a:moveTo>
                  <a:pt x="118" y="164"/>
                </a:moveTo>
                <a:cubicBezTo>
                  <a:pt x="4880" y="3868"/>
                  <a:pt x="149343" y="84831"/>
                  <a:pt x="168393" y="89064"/>
                </a:cubicBezTo>
                <a:cubicBezTo>
                  <a:pt x="187443" y="93297"/>
                  <a:pt x="111243" y="26622"/>
                  <a:pt x="114418" y="25564"/>
                </a:cubicBezTo>
                <a:cubicBezTo>
                  <a:pt x="117593" y="24506"/>
                  <a:pt x="153047" y="72660"/>
                  <a:pt x="187443" y="82714"/>
                </a:cubicBezTo>
                <a:cubicBezTo>
                  <a:pt x="221839" y="92768"/>
                  <a:pt x="309681" y="84831"/>
                  <a:pt x="320793" y="85889"/>
                </a:cubicBezTo>
                <a:cubicBezTo>
                  <a:pt x="331905" y="86947"/>
                  <a:pt x="296451" y="92239"/>
                  <a:pt x="254118" y="89064"/>
                </a:cubicBezTo>
                <a:cubicBezTo>
                  <a:pt x="211785" y="85889"/>
                  <a:pt x="85843" y="70543"/>
                  <a:pt x="66793" y="66839"/>
                </a:cubicBezTo>
                <a:cubicBezTo>
                  <a:pt x="47743" y="63135"/>
                  <a:pt x="143522" y="77422"/>
                  <a:pt x="139818" y="66839"/>
                </a:cubicBezTo>
                <a:cubicBezTo>
                  <a:pt x="136114" y="56256"/>
                  <a:pt x="-4644" y="-3540"/>
                  <a:pt x="118" y="1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8" name="フリーフォーム 2067">
            <a:extLst>
              <a:ext uri="{FF2B5EF4-FFF2-40B4-BE49-F238E27FC236}">
                <a16:creationId xmlns:a16="http://schemas.microsoft.com/office/drawing/2014/main" id="{07E13A34-4F62-4E5B-7B55-EA3EA65AA640}"/>
              </a:ext>
            </a:extLst>
          </p:cNvPr>
          <p:cNvSpPr/>
          <p:nvPr/>
        </p:nvSpPr>
        <p:spPr>
          <a:xfrm>
            <a:off x="3603471" y="6346158"/>
            <a:ext cx="277615" cy="126875"/>
          </a:xfrm>
          <a:custGeom>
            <a:avLst/>
            <a:gdLst>
              <a:gd name="connsiteX0" fmla="*/ 276379 w 277615"/>
              <a:gd name="connsiteY0" fmla="*/ 667 h 126875"/>
              <a:gd name="connsiteX1" fmla="*/ 6504 w 277615"/>
              <a:gd name="connsiteY1" fmla="*/ 124492 h 126875"/>
              <a:gd name="connsiteX2" fmla="*/ 101754 w 277615"/>
              <a:gd name="connsiteY2" fmla="*/ 76867 h 126875"/>
              <a:gd name="connsiteX3" fmla="*/ 276379 w 277615"/>
              <a:gd name="connsiteY3" fmla="*/ 667 h 12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615" h="126875">
                <a:moveTo>
                  <a:pt x="276379" y="667"/>
                </a:moveTo>
                <a:cubicBezTo>
                  <a:pt x="260504" y="8604"/>
                  <a:pt x="35608" y="111792"/>
                  <a:pt x="6504" y="124492"/>
                </a:cubicBezTo>
                <a:cubicBezTo>
                  <a:pt x="-22600" y="137192"/>
                  <a:pt x="52541" y="95917"/>
                  <a:pt x="101754" y="76867"/>
                </a:cubicBezTo>
                <a:cubicBezTo>
                  <a:pt x="150966" y="57817"/>
                  <a:pt x="292254" y="-7270"/>
                  <a:pt x="276379" y="6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9" name="フリーフォーム 2068">
            <a:extLst>
              <a:ext uri="{FF2B5EF4-FFF2-40B4-BE49-F238E27FC236}">
                <a16:creationId xmlns:a16="http://schemas.microsoft.com/office/drawing/2014/main" id="{7A26CE5A-AAF5-35F7-EBCD-E65E0BA38F47}"/>
              </a:ext>
            </a:extLst>
          </p:cNvPr>
          <p:cNvSpPr/>
          <p:nvPr/>
        </p:nvSpPr>
        <p:spPr>
          <a:xfrm>
            <a:off x="4183555" y="6435161"/>
            <a:ext cx="384083" cy="198835"/>
          </a:xfrm>
          <a:custGeom>
            <a:avLst/>
            <a:gdLst>
              <a:gd name="connsiteX0" fmla="*/ 1095 w 384083"/>
              <a:gd name="connsiteY0" fmla="*/ 564 h 198835"/>
              <a:gd name="connsiteX1" fmla="*/ 293195 w 384083"/>
              <a:gd name="connsiteY1" fmla="*/ 140264 h 198835"/>
              <a:gd name="connsiteX2" fmla="*/ 258270 w 384083"/>
              <a:gd name="connsiteY2" fmla="*/ 102164 h 198835"/>
              <a:gd name="connsiteX3" fmla="*/ 382095 w 384083"/>
              <a:gd name="connsiteY3" fmla="*/ 197414 h 198835"/>
              <a:gd name="connsiteX4" fmla="*/ 321770 w 384083"/>
              <a:gd name="connsiteY4" fmla="*/ 152964 h 198835"/>
              <a:gd name="connsiteX5" fmla="*/ 156670 w 384083"/>
              <a:gd name="connsiteY5" fmla="*/ 67239 h 198835"/>
              <a:gd name="connsiteX6" fmla="*/ 191595 w 384083"/>
              <a:gd name="connsiteY6" fmla="*/ 89464 h 198835"/>
              <a:gd name="connsiteX7" fmla="*/ 1095 w 384083"/>
              <a:gd name="connsiteY7" fmla="*/ 564 h 19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4083" h="198835">
                <a:moveTo>
                  <a:pt x="1095" y="564"/>
                </a:moveTo>
                <a:cubicBezTo>
                  <a:pt x="18028" y="9031"/>
                  <a:pt x="250333" y="123331"/>
                  <a:pt x="293195" y="140264"/>
                </a:cubicBezTo>
                <a:cubicBezTo>
                  <a:pt x="336057" y="157197"/>
                  <a:pt x="243453" y="92639"/>
                  <a:pt x="258270" y="102164"/>
                </a:cubicBezTo>
                <a:cubicBezTo>
                  <a:pt x="273087" y="111689"/>
                  <a:pt x="371512" y="188947"/>
                  <a:pt x="382095" y="197414"/>
                </a:cubicBezTo>
                <a:cubicBezTo>
                  <a:pt x="392678" y="205881"/>
                  <a:pt x="359341" y="174660"/>
                  <a:pt x="321770" y="152964"/>
                </a:cubicBezTo>
                <a:cubicBezTo>
                  <a:pt x="284199" y="131268"/>
                  <a:pt x="178366" y="77822"/>
                  <a:pt x="156670" y="67239"/>
                </a:cubicBezTo>
                <a:cubicBezTo>
                  <a:pt x="134974" y="56656"/>
                  <a:pt x="214349" y="97402"/>
                  <a:pt x="191595" y="89464"/>
                </a:cubicBezTo>
                <a:cubicBezTo>
                  <a:pt x="168841" y="81527"/>
                  <a:pt x="-15838" y="-7903"/>
                  <a:pt x="1095" y="5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0" name="フリーフォーム 2069">
            <a:extLst>
              <a:ext uri="{FF2B5EF4-FFF2-40B4-BE49-F238E27FC236}">
                <a16:creationId xmlns:a16="http://schemas.microsoft.com/office/drawing/2014/main" id="{66FBD0DA-18CC-9E89-5A97-922AE738BCE2}"/>
              </a:ext>
            </a:extLst>
          </p:cNvPr>
          <p:cNvSpPr/>
          <p:nvPr/>
        </p:nvSpPr>
        <p:spPr>
          <a:xfrm>
            <a:off x="3604833" y="6594393"/>
            <a:ext cx="878948" cy="301707"/>
          </a:xfrm>
          <a:custGeom>
            <a:avLst/>
            <a:gdLst>
              <a:gd name="connsiteX0" fmla="*/ 1967 w 878948"/>
              <a:gd name="connsiteY0" fmla="*/ 82 h 301707"/>
              <a:gd name="connsiteX1" fmla="*/ 525842 w 878948"/>
              <a:gd name="connsiteY1" fmla="*/ 85807 h 301707"/>
              <a:gd name="connsiteX2" fmla="*/ 417892 w 878948"/>
              <a:gd name="connsiteY2" fmla="*/ 127082 h 301707"/>
              <a:gd name="connsiteX3" fmla="*/ 335342 w 878948"/>
              <a:gd name="connsiteY3" fmla="*/ 260432 h 301707"/>
              <a:gd name="connsiteX4" fmla="*/ 360742 w 878948"/>
              <a:gd name="connsiteY4" fmla="*/ 203282 h 301707"/>
              <a:gd name="connsiteX5" fmla="*/ 328992 w 878948"/>
              <a:gd name="connsiteY5" fmla="*/ 301707 h 301707"/>
              <a:gd name="connsiteX6" fmla="*/ 357567 w 878948"/>
              <a:gd name="connsiteY6" fmla="*/ 203282 h 301707"/>
              <a:gd name="connsiteX7" fmla="*/ 421067 w 878948"/>
              <a:gd name="connsiteY7" fmla="*/ 88982 h 301707"/>
              <a:gd name="connsiteX8" fmla="*/ 360742 w 878948"/>
              <a:gd name="connsiteY8" fmla="*/ 146132 h 301707"/>
              <a:gd name="connsiteX9" fmla="*/ 459167 w 878948"/>
              <a:gd name="connsiteY9" fmla="*/ 85807 h 301707"/>
              <a:gd name="connsiteX10" fmla="*/ 487742 w 878948"/>
              <a:gd name="connsiteY10" fmla="*/ 88982 h 301707"/>
              <a:gd name="connsiteX11" fmla="*/ 424242 w 878948"/>
              <a:gd name="connsiteY11" fmla="*/ 73107 h 301707"/>
              <a:gd name="connsiteX12" fmla="*/ 878267 w 878948"/>
              <a:gd name="connsiteY12" fmla="*/ 63582 h 301707"/>
              <a:gd name="connsiteX13" fmla="*/ 306767 w 878948"/>
              <a:gd name="connsiteY13" fmla="*/ 69932 h 301707"/>
              <a:gd name="connsiteX14" fmla="*/ 344867 w 878948"/>
              <a:gd name="connsiteY14" fmla="*/ 69932 h 301707"/>
              <a:gd name="connsiteX15" fmla="*/ 1967 w 878948"/>
              <a:gd name="connsiteY15" fmla="*/ 82 h 301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78948" h="301707">
                <a:moveTo>
                  <a:pt x="1967" y="82"/>
                </a:moveTo>
                <a:cubicBezTo>
                  <a:pt x="32129" y="2728"/>
                  <a:pt x="456521" y="64640"/>
                  <a:pt x="525842" y="85807"/>
                </a:cubicBezTo>
                <a:cubicBezTo>
                  <a:pt x="595163" y="106974"/>
                  <a:pt x="449642" y="97978"/>
                  <a:pt x="417892" y="127082"/>
                </a:cubicBezTo>
                <a:cubicBezTo>
                  <a:pt x="386142" y="156186"/>
                  <a:pt x="344867" y="247732"/>
                  <a:pt x="335342" y="260432"/>
                </a:cubicBezTo>
                <a:cubicBezTo>
                  <a:pt x="325817" y="273132"/>
                  <a:pt x="361800" y="196403"/>
                  <a:pt x="360742" y="203282"/>
                </a:cubicBezTo>
                <a:cubicBezTo>
                  <a:pt x="359684" y="210161"/>
                  <a:pt x="329521" y="301707"/>
                  <a:pt x="328992" y="301707"/>
                </a:cubicBezTo>
                <a:cubicBezTo>
                  <a:pt x="328463" y="301707"/>
                  <a:pt x="342221" y="238736"/>
                  <a:pt x="357567" y="203282"/>
                </a:cubicBezTo>
                <a:cubicBezTo>
                  <a:pt x="372913" y="167828"/>
                  <a:pt x="420538" y="98507"/>
                  <a:pt x="421067" y="88982"/>
                </a:cubicBezTo>
                <a:cubicBezTo>
                  <a:pt x="421596" y="79457"/>
                  <a:pt x="354392" y="146661"/>
                  <a:pt x="360742" y="146132"/>
                </a:cubicBezTo>
                <a:cubicBezTo>
                  <a:pt x="367092" y="145603"/>
                  <a:pt x="438000" y="95332"/>
                  <a:pt x="459167" y="85807"/>
                </a:cubicBezTo>
                <a:cubicBezTo>
                  <a:pt x="480334" y="76282"/>
                  <a:pt x="493563" y="91099"/>
                  <a:pt x="487742" y="88982"/>
                </a:cubicBezTo>
                <a:cubicBezTo>
                  <a:pt x="481921" y="86865"/>
                  <a:pt x="359154" y="77340"/>
                  <a:pt x="424242" y="73107"/>
                </a:cubicBezTo>
                <a:cubicBezTo>
                  <a:pt x="489330" y="68874"/>
                  <a:pt x="897846" y="64111"/>
                  <a:pt x="878267" y="63582"/>
                </a:cubicBezTo>
                <a:cubicBezTo>
                  <a:pt x="858688" y="63053"/>
                  <a:pt x="395667" y="68874"/>
                  <a:pt x="306767" y="69932"/>
                </a:cubicBezTo>
                <a:cubicBezTo>
                  <a:pt x="217867" y="70990"/>
                  <a:pt x="391963" y="80515"/>
                  <a:pt x="344867" y="69932"/>
                </a:cubicBezTo>
                <a:cubicBezTo>
                  <a:pt x="297771" y="59349"/>
                  <a:pt x="-28195" y="-2564"/>
                  <a:pt x="1967" y="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1" name="フリーフォーム 2070">
            <a:extLst>
              <a:ext uri="{FF2B5EF4-FFF2-40B4-BE49-F238E27FC236}">
                <a16:creationId xmlns:a16="http://schemas.microsoft.com/office/drawing/2014/main" id="{5DB0F02F-8C20-1B32-EEDB-80CDD1A1A775}"/>
              </a:ext>
            </a:extLst>
          </p:cNvPr>
          <p:cNvSpPr/>
          <p:nvPr/>
        </p:nvSpPr>
        <p:spPr>
          <a:xfrm>
            <a:off x="4070350" y="6647394"/>
            <a:ext cx="472542" cy="51856"/>
          </a:xfrm>
          <a:custGeom>
            <a:avLst/>
            <a:gdLst>
              <a:gd name="connsiteX0" fmla="*/ 0 w 472542"/>
              <a:gd name="connsiteY0" fmla="*/ 51856 h 51856"/>
              <a:gd name="connsiteX1" fmla="*/ 466725 w 472542"/>
              <a:gd name="connsiteY1" fmla="*/ 1056 h 51856"/>
              <a:gd name="connsiteX2" fmla="*/ 247650 w 472542"/>
              <a:gd name="connsiteY2" fmla="*/ 20106 h 51856"/>
              <a:gd name="connsiteX3" fmla="*/ 0 w 472542"/>
              <a:gd name="connsiteY3" fmla="*/ 51856 h 51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2542" h="51856">
                <a:moveTo>
                  <a:pt x="0" y="51856"/>
                </a:moveTo>
                <a:cubicBezTo>
                  <a:pt x="36512" y="48681"/>
                  <a:pt x="425450" y="6348"/>
                  <a:pt x="466725" y="1056"/>
                </a:cubicBezTo>
                <a:cubicBezTo>
                  <a:pt x="508000" y="-4236"/>
                  <a:pt x="318558" y="11639"/>
                  <a:pt x="247650" y="20106"/>
                </a:cubicBezTo>
                <a:lnTo>
                  <a:pt x="0" y="5185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2" name="フリーフォーム 2071">
            <a:extLst>
              <a:ext uri="{FF2B5EF4-FFF2-40B4-BE49-F238E27FC236}">
                <a16:creationId xmlns:a16="http://schemas.microsoft.com/office/drawing/2014/main" id="{666B47F0-E0F5-0319-AAD1-D9808828BA96}"/>
              </a:ext>
            </a:extLst>
          </p:cNvPr>
          <p:cNvSpPr/>
          <p:nvPr/>
        </p:nvSpPr>
        <p:spPr>
          <a:xfrm>
            <a:off x="3944989" y="6670248"/>
            <a:ext cx="565967" cy="242726"/>
          </a:xfrm>
          <a:custGeom>
            <a:avLst/>
            <a:gdLst>
              <a:gd name="connsiteX0" fmla="*/ 1536 w 565967"/>
              <a:gd name="connsiteY0" fmla="*/ 241727 h 242726"/>
              <a:gd name="connsiteX1" fmla="*/ 376186 w 565967"/>
              <a:gd name="connsiteY1" fmla="*/ 102027 h 242726"/>
              <a:gd name="connsiteX2" fmla="*/ 312686 w 565967"/>
              <a:gd name="connsiteY2" fmla="*/ 140127 h 242726"/>
              <a:gd name="connsiteX3" fmla="*/ 442861 w 565967"/>
              <a:gd name="connsiteY3" fmla="*/ 136952 h 242726"/>
              <a:gd name="connsiteX4" fmla="*/ 338086 w 565967"/>
              <a:gd name="connsiteY4" fmla="*/ 130602 h 242726"/>
              <a:gd name="connsiteX5" fmla="*/ 534936 w 565967"/>
              <a:gd name="connsiteY5" fmla="*/ 38527 h 242726"/>
              <a:gd name="connsiteX6" fmla="*/ 512711 w 565967"/>
              <a:gd name="connsiteY6" fmla="*/ 38527 h 242726"/>
              <a:gd name="connsiteX7" fmla="*/ 563511 w 565967"/>
              <a:gd name="connsiteY7" fmla="*/ 427 h 242726"/>
              <a:gd name="connsiteX8" fmla="*/ 420636 w 565967"/>
              <a:gd name="connsiteY8" fmla="*/ 67102 h 242726"/>
              <a:gd name="connsiteX9" fmla="*/ 179336 w 565967"/>
              <a:gd name="connsiteY9" fmla="*/ 181402 h 242726"/>
              <a:gd name="connsiteX10" fmla="*/ 239661 w 565967"/>
              <a:gd name="connsiteY10" fmla="*/ 165527 h 242726"/>
              <a:gd name="connsiteX11" fmla="*/ 1536 w 565967"/>
              <a:gd name="connsiteY11" fmla="*/ 241727 h 24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65967" h="242726">
                <a:moveTo>
                  <a:pt x="1536" y="241727"/>
                </a:moveTo>
                <a:cubicBezTo>
                  <a:pt x="24290" y="231144"/>
                  <a:pt x="324328" y="118960"/>
                  <a:pt x="376186" y="102027"/>
                </a:cubicBezTo>
                <a:cubicBezTo>
                  <a:pt x="428044" y="85094"/>
                  <a:pt x="301574" y="134306"/>
                  <a:pt x="312686" y="140127"/>
                </a:cubicBezTo>
                <a:cubicBezTo>
                  <a:pt x="323798" y="145948"/>
                  <a:pt x="438628" y="138539"/>
                  <a:pt x="442861" y="136952"/>
                </a:cubicBezTo>
                <a:cubicBezTo>
                  <a:pt x="447094" y="135365"/>
                  <a:pt x="322740" y="147006"/>
                  <a:pt x="338086" y="130602"/>
                </a:cubicBezTo>
                <a:cubicBezTo>
                  <a:pt x="353432" y="114198"/>
                  <a:pt x="505832" y="53873"/>
                  <a:pt x="534936" y="38527"/>
                </a:cubicBezTo>
                <a:cubicBezTo>
                  <a:pt x="564040" y="23181"/>
                  <a:pt x="507949" y="44877"/>
                  <a:pt x="512711" y="38527"/>
                </a:cubicBezTo>
                <a:cubicBezTo>
                  <a:pt x="517473" y="32177"/>
                  <a:pt x="578857" y="-4336"/>
                  <a:pt x="563511" y="427"/>
                </a:cubicBezTo>
                <a:cubicBezTo>
                  <a:pt x="548165" y="5190"/>
                  <a:pt x="420636" y="67102"/>
                  <a:pt x="420636" y="67102"/>
                </a:cubicBezTo>
                <a:cubicBezTo>
                  <a:pt x="356607" y="97264"/>
                  <a:pt x="209498" y="164998"/>
                  <a:pt x="179336" y="181402"/>
                </a:cubicBezTo>
                <a:cubicBezTo>
                  <a:pt x="149174" y="197806"/>
                  <a:pt x="263473" y="155473"/>
                  <a:pt x="239661" y="165527"/>
                </a:cubicBezTo>
                <a:cubicBezTo>
                  <a:pt x="215849" y="175581"/>
                  <a:pt x="-21218" y="252310"/>
                  <a:pt x="1536" y="2417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3" name="フリーフォーム 2072">
            <a:extLst>
              <a:ext uri="{FF2B5EF4-FFF2-40B4-BE49-F238E27FC236}">
                <a16:creationId xmlns:a16="http://schemas.microsoft.com/office/drawing/2014/main" id="{6A668B11-986C-AB68-4704-9C294DDC050E}"/>
              </a:ext>
            </a:extLst>
          </p:cNvPr>
          <p:cNvSpPr/>
          <p:nvPr/>
        </p:nvSpPr>
        <p:spPr>
          <a:xfrm>
            <a:off x="3641718" y="6613523"/>
            <a:ext cx="298727" cy="245740"/>
          </a:xfrm>
          <a:custGeom>
            <a:avLst/>
            <a:gdLst>
              <a:gd name="connsiteX0" fmla="*/ 7 w 298727"/>
              <a:gd name="connsiteY0" fmla="*/ 2 h 245740"/>
              <a:gd name="connsiteX1" fmla="*/ 130182 w 298727"/>
              <a:gd name="connsiteY1" fmla="*/ 101602 h 245740"/>
              <a:gd name="connsiteX2" fmla="*/ 127007 w 298727"/>
              <a:gd name="connsiteY2" fmla="*/ 66677 h 245740"/>
              <a:gd name="connsiteX3" fmla="*/ 212732 w 298727"/>
              <a:gd name="connsiteY3" fmla="*/ 107952 h 245740"/>
              <a:gd name="connsiteX4" fmla="*/ 193682 w 298727"/>
              <a:gd name="connsiteY4" fmla="*/ 209552 h 245740"/>
              <a:gd name="connsiteX5" fmla="*/ 228607 w 298727"/>
              <a:gd name="connsiteY5" fmla="*/ 177802 h 245740"/>
              <a:gd name="connsiteX6" fmla="*/ 171457 w 298727"/>
              <a:gd name="connsiteY6" fmla="*/ 244477 h 245740"/>
              <a:gd name="connsiteX7" fmla="*/ 254007 w 298727"/>
              <a:gd name="connsiteY7" fmla="*/ 107952 h 245740"/>
              <a:gd name="connsiteX8" fmla="*/ 276232 w 298727"/>
              <a:gd name="connsiteY8" fmla="*/ 114302 h 245740"/>
              <a:gd name="connsiteX9" fmla="*/ 298457 w 298727"/>
              <a:gd name="connsiteY9" fmla="*/ 187327 h 245740"/>
              <a:gd name="connsiteX10" fmla="*/ 260357 w 298727"/>
              <a:gd name="connsiteY10" fmla="*/ 92077 h 245740"/>
              <a:gd name="connsiteX11" fmla="*/ 254007 w 298727"/>
              <a:gd name="connsiteY11" fmla="*/ 82552 h 245740"/>
              <a:gd name="connsiteX12" fmla="*/ 200032 w 298727"/>
              <a:gd name="connsiteY12" fmla="*/ 98427 h 245740"/>
              <a:gd name="connsiteX13" fmla="*/ 127007 w 298727"/>
              <a:gd name="connsiteY13" fmla="*/ 209552 h 245740"/>
              <a:gd name="connsiteX14" fmla="*/ 161932 w 298727"/>
              <a:gd name="connsiteY14" fmla="*/ 104777 h 245740"/>
              <a:gd name="connsiteX15" fmla="*/ 136532 w 298727"/>
              <a:gd name="connsiteY15" fmla="*/ 104777 h 245740"/>
              <a:gd name="connsiteX16" fmla="*/ 7 w 298727"/>
              <a:gd name="connsiteY16" fmla="*/ 2 h 24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98727" h="245740">
                <a:moveTo>
                  <a:pt x="7" y="2"/>
                </a:moveTo>
                <a:cubicBezTo>
                  <a:pt x="-1051" y="-527"/>
                  <a:pt x="109015" y="90490"/>
                  <a:pt x="130182" y="101602"/>
                </a:cubicBezTo>
                <a:cubicBezTo>
                  <a:pt x="151349" y="112715"/>
                  <a:pt x="113249" y="65619"/>
                  <a:pt x="127007" y="66677"/>
                </a:cubicBezTo>
                <a:cubicBezTo>
                  <a:pt x="140765" y="67735"/>
                  <a:pt x="201620" y="84140"/>
                  <a:pt x="212732" y="107952"/>
                </a:cubicBezTo>
                <a:cubicBezTo>
                  <a:pt x="223845" y="131765"/>
                  <a:pt x="191036" y="197910"/>
                  <a:pt x="193682" y="209552"/>
                </a:cubicBezTo>
                <a:cubicBezTo>
                  <a:pt x="196328" y="221194"/>
                  <a:pt x="232311" y="171981"/>
                  <a:pt x="228607" y="177802"/>
                </a:cubicBezTo>
                <a:cubicBezTo>
                  <a:pt x="224903" y="183623"/>
                  <a:pt x="167224" y="256119"/>
                  <a:pt x="171457" y="244477"/>
                </a:cubicBezTo>
                <a:cubicBezTo>
                  <a:pt x="175690" y="232835"/>
                  <a:pt x="236545" y="129648"/>
                  <a:pt x="254007" y="107952"/>
                </a:cubicBezTo>
                <a:cubicBezTo>
                  <a:pt x="271469" y="86256"/>
                  <a:pt x="268824" y="101073"/>
                  <a:pt x="276232" y="114302"/>
                </a:cubicBezTo>
                <a:cubicBezTo>
                  <a:pt x="283640" y="127531"/>
                  <a:pt x="301103" y="191031"/>
                  <a:pt x="298457" y="187327"/>
                </a:cubicBezTo>
                <a:cubicBezTo>
                  <a:pt x="295811" y="183623"/>
                  <a:pt x="267765" y="109539"/>
                  <a:pt x="260357" y="92077"/>
                </a:cubicBezTo>
                <a:cubicBezTo>
                  <a:pt x="252949" y="74615"/>
                  <a:pt x="264061" y="81494"/>
                  <a:pt x="254007" y="82552"/>
                </a:cubicBezTo>
                <a:cubicBezTo>
                  <a:pt x="243953" y="83610"/>
                  <a:pt x="221199" y="77260"/>
                  <a:pt x="200032" y="98427"/>
                </a:cubicBezTo>
                <a:cubicBezTo>
                  <a:pt x="178865" y="119594"/>
                  <a:pt x="133357" y="208494"/>
                  <a:pt x="127007" y="209552"/>
                </a:cubicBezTo>
                <a:cubicBezTo>
                  <a:pt x="120657" y="210610"/>
                  <a:pt x="160345" y="122239"/>
                  <a:pt x="161932" y="104777"/>
                </a:cubicBezTo>
                <a:cubicBezTo>
                  <a:pt x="163519" y="87315"/>
                  <a:pt x="161932" y="120123"/>
                  <a:pt x="136532" y="104777"/>
                </a:cubicBezTo>
                <a:cubicBezTo>
                  <a:pt x="111132" y="89431"/>
                  <a:pt x="1065" y="531"/>
                  <a:pt x="7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4" name="フリーフォーム 2073">
            <a:extLst>
              <a:ext uri="{FF2B5EF4-FFF2-40B4-BE49-F238E27FC236}">
                <a16:creationId xmlns:a16="http://schemas.microsoft.com/office/drawing/2014/main" id="{DF9489EC-E275-2C64-4E0D-D80BC7519BF3}"/>
              </a:ext>
            </a:extLst>
          </p:cNvPr>
          <p:cNvSpPr/>
          <p:nvPr/>
        </p:nvSpPr>
        <p:spPr>
          <a:xfrm>
            <a:off x="3594100" y="6645275"/>
            <a:ext cx="337173" cy="289246"/>
          </a:xfrm>
          <a:custGeom>
            <a:avLst/>
            <a:gdLst>
              <a:gd name="connsiteX0" fmla="*/ 0 w 337173"/>
              <a:gd name="connsiteY0" fmla="*/ 0 h 289246"/>
              <a:gd name="connsiteX1" fmla="*/ 222250 w 337173"/>
              <a:gd name="connsiteY1" fmla="*/ 196850 h 289246"/>
              <a:gd name="connsiteX2" fmla="*/ 203200 w 337173"/>
              <a:gd name="connsiteY2" fmla="*/ 174625 h 289246"/>
              <a:gd name="connsiteX3" fmla="*/ 336550 w 337173"/>
              <a:gd name="connsiteY3" fmla="*/ 288925 h 289246"/>
              <a:gd name="connsiteX4" fmla="*/ 247650 w 337173"/>
              <a:gd name="connsiteY4" fmla="*/ 206375 h 289246"/>
              <a:gd name="connsiteX5" fmla="*/ 120650 w 337173"/>
              <a:gd name="connsiteY5" fmla="*/ 130175 h 289246"/>
              <a:gd name="connsiteX6" fmla="*/ 149225 w 337173"/>
              <a:gd name="connsiteY6" fmla="*/ 161925 h 289246"/>
              <a:gd name="connsiteX7" fmla="*/ 0 w 337173"/>
              <a:gd name="connsiteY7" fmla="*/ 0 h 289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7173" h="289246">
                <a:moveTo>
                  <a:pt x="0" y="0"/>
                </a:moveTo>
                <a:lnTo>
                  <a:pt x="222250" y="196850"/>
                </a:lnTo>
                <a:cubicBezTo>
                  <a:pt x="256117" y="225954"/>
                  <a:pt x="184150" y="159279"/>
                  <a:pt x="203200" y="174625"/>
                </a:cubicBezTo>
                <a:cubicBezTo>
                  <a:pt x="222250" y="189971"/>
                  <a:pt x="329142" y="283633"/>
                  <a:pt x="336550" y="288925"/>
                </a:cubicBezTo>
                <a:cubicBezTo>
                  <a:pt x="343958" y="294217"/>
                  <a:pt x="283633" y="232833"/>
                  <a:pt x="247650" y="206375"/>
                </a:cubicBezTo>
                <a:cubicBezTo>
                  <a:pt x="211667" y="179917"/>
                  <a:pt x="137054" y="137583"/>
                  <a:pt x="120650" y="130175"/>
                </a:cubicBezTo>
                <a:cubicBezTo>
                  <a:pt x="104246" y="122767"/>
                  <a:pt x="149225" y="161925"/>
                  <a:pt x="149225" y="1619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5" name="フリーフォーム 2074">
            <a:extLst>
              <a:ext uri="{FF2B5EF4-FFF2-40B4-BE49-F238E27FC236}">
                <a16:creationId xmlns:a16="http://schemas.microsoft.com/office/drawing/2014/main" id="{EB7B3098-C3F6-D772-74A6-63F75F52EB84}"/>
              </a:ext>
            </a:extLst>
          </p:cNvPr>
          <p:cNvSpPr/>
          <p:nvPr/>
        </p:nvSpPr>
        <p:spPr>
          <a:xfrm>
            <a:off x="3937000" y="6814343"/>
            <a:ext cx="499795" cy="129670"/>
          </a:xfrm>
          <a:custGeom>
            <a:avLst/>
            <a:gdLst>
              <a:gd name="connsiteX0" fmla="*/ 0 w 499795"/>
              <a:gd name="connsiteY0" fmla="*/ 123032 h 129670"/>
              <a:gd name="connsiteX1" fmla="*/ 358775 w 499795"/>
              <a:gd name="connsiteY1" fmla="*/ 53182 h 129670"/>
              <a:gd name="connsiteX2" fmla="*/ 301625 w 499795"/>
              <a:gd name="connsiteY2" fmla="*/ 88107 h 129670"/>
              <a:gd name="connsiteX3" fmla="*/ 247650 w 499795"/>
              <a:gd name="connsiteY3" fmla="*/ 129382 h 129670"/>
              <a:gd name="connsiteX4" fmla="*/ 292100 w 499795"/>
              <a:gd name="connsiteY4" fmla="*/ 100807 h 129670"/>
              <a:gd name="connsiteX5" fmla="*/ 498475 w 499795"/>
              <a:gd name="connsiteY5" fmla="*/ 2382 h 129670"/>
              <a:gd name="connsiteX6" fmla="*/ 374650 w 499795"/>
              <a:gd name="connsiteY6" fmla="*/ 34132 h 129670"/>
              <a:gd name="connsiteX7" fmla="*/ 257175 w 499795"/>
              <a:gd name="connsiteY7" fmla="*/ 75407 h 129670"/>
              <a:gd name="connsiteX8" fmla="*/ 374650 w 499795"/>
              <a:gd name="connsiteY8" fmla="*/ 46832 h 129670"/>
              <a:gd name="connsiteX9" fmla="*/ 0 w 499795"/>
              <a:gd name="connsiteY9" fmla="*/ 123032 h 129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9795" h="129670">
                <a:moveTo>
                  <a:pt x="0" y="123032"/>
                </a:moveTo>
                <a:cubicBezTo>
                  <a:pt x="154252" y="91017"/>
                  <a:pt x="308504" y="59003"/>
                  <a:pt x="358775" y="53182"/>
                </a:cubicBezTo>
                <a:cubicBezTo>
                  <a:pt x="409046" y="47361"/>
                  <a:pt x="320146" y="75407"/>
                  <a:pt x="301625" y="88107"/>
                </a:cubicBezTo>
                <a:cubicBezTo>
                  <a:pt x="283104" y="100807"/>
                  <a:pt x="249238" y="127265"/>
                  <a:pt x="247650" y="129382"/>
                </a:cubicBezTo>
                <a:cubicBezTo>
                  <a:pt x="246062" y="131499"/>
                  <a:pt x="250296" y="121974"/>
                  <a:pt x="292100" y="100807"/>
                </a:cubicBezTo>
                <a:cubicBezTo>
                  <a:pt x="333904" y="79640"/>
                  <a:pt x="484717" y="13495"/>
                  <a:pt x="498475" y="2382"/>
                </a:cubicBezTo>
                <a:cubicBezTo>
                  <a:pt x="512233" y="-8731"/>
                  <a:pt x="414867" y="21961"/>
                  <a:pt x="374650" y="34132"/>
                </a:cubicBezTo>
                <a:cubicBezTo>
                  <a:pt x="334433" y="46303"/>
                  <a:pt x="257175" y="73290"/>
                  <a:pt x="257175" y="75407"/>
                </a:cubicBezTo>
                <a:cubicBezTo>
                  <a:pt x="257175" y="77524"/>
                  <a:pt x="374650" y="46832"/>
                  <a:pt x="374650" y="46832"/>
                </a:cubicBezTo>
                <a:lnTo>
                  <a:pt x="0" y="12303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6" name="フリーフォーム 2075">
            <a:extLst>
              <a:ext uri="{FF2B5EF4-FFF2-40B4-BE49-F238E27FC236}">
                <a16:creationId xmlns:a16="http://schemas.microsoft.com/office/drawing/2014/main" id="{855836CF-B288-A1B5-A6BD-471DD5CC549C}"/>
              </a:ext>
            </a:extLst>
          </p:cNvPr>
          <p:cNvSpPr/>
          <p:nvPr/>
        </p:nvSpPr>
        <p:spPr>
          <a:xfrm>
            <a:off x="4081259" y="6668855"/>
            <a:ext cx="16078" cy="260403"/>
          </a:xfrm>
          <a:custGeom>
            <a:avLst/>
            <a:gdLst>
              <a:gd name="connsiteX0" fmla="*/ 14491 w 16078"/>
              <a:gd name="connsiteY0" fmla="*/ 1820 h 260403"/>
              <a:gd name="connsiteX1" fmla="*/ 14491 w 16078"/>
              <a:gd name="connsiteY1" fmla="*/ 258995 h 260403"/>
              <a:gd name="connsiteX2" fmla="*/ 1791 w 16078"/>
              <a:gd name="connsiteY2" fmla="*/ 106595 h 260403"/>
              <a:gd name="connsiteX3" fmla="*/ 1791 w 16078"/>
              <a:gd name="connsiteY3" fmla="*/ 141520 h 260403"/>
              <a:gd name="connsiteX4" fmla="*/ 14491 w 16078"/>
              <a:gd name="connsiteY4" fmla="*/ 1820 h 260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8" h="260403">
                <a:moveTo>
                  <a:pt x="14491" y="1820"/>
                </a:moveTo>
                <a:cubicBezTo>
                  <a:pt x="16608" y="21399"/>
                  <a:pt x="16608" y="241533"/>
                  <a:pt x="14491" y="258995"/>
                </a:cubicBezTo>
                <a:cubicBezTo>
                  <a:pt x="12374" y="276457"/>
                  <a:pt x="3908" y="126174"/>
                  <a:pt x="1791" y="106595"/>
                </a:cubicBezTo>
                <a:cubicBezTo>
                  <a:pt x="-326" y="87016"/>
                  <a:pt x="-855" y="156337"/>
                  <a:pt x="1791" y="141520"/>
                </a:cubicBezTo>
                <a:cubicBezTo>
                  <a:pt x="4437" y="126703"/>
                  <a:pt x="12374" y="-17759"/>
                  <a:pt x="14491" y="18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7" name="フリーフォーム 2076">
            <a:extLst>
              <a:ext uri="{FF2B5EF4-FFF2-40B4-BE49-F238E27FC236}">
                <a16:creationId xmlns:a16="http://schemas.microsoft.com/office/drawing/2014/main" id="{ECB779D0-F5A3-E616-C49B-18054E89EF92}"/>
              </a:ext>
            </a:extLst>
          </p:cNvPr>
          <p:cNvSpPr/>
          <p:nvPr/>
        </p:nvSpPr>
        <p:spPr>
          <a:xfrm>
            <a:off x="4108348" y="6689720"/>
            <a:ext cx="75235" cy="133359"/>
          </a:xfrm>
          <a:custGeom>
            <a:avLst/>
            <a:gdLst>
              <a:gd name="connsiteX0" fmla="*/ 102 w 75235"/>
              <a:gd name="connsiteY0" fmla="*/ 5 h 133359"/>
              <a:gd name="connsiteX1" fmla="*/ 57252 w 75235"/>
              <a:gd name="connsiteY1" fmla="*/ 63505 h 133359"/>
              <a:gd name="connsiteX2" fmla="*/ 63602 w 75235"/>
              <a:gd name="connsiteY2" fmla="*/ 133355 h 133359"/>
              <a:gd name="connsiteX3" fmla="*/ 73127 w 75235"/>
              <a:gd name="connsiteY3" fmla="*/ 60330 h 133359"/>
              <a:gd name="connsiteX4" fmla="*/ 102 w 75235"/>
              <a:gd name="connsiteY4" fmla="*/ 5 h 133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235" h="133359">
                <a:moveTo>
                  <a:pt x="102" y="5"/>
                </a:moveTo>
                <a:cubicBezTo>
                  <a:pt x="-2544" y="534"/>
                  <a:pt x="46669" y="41280"/>
                  <a:pt x="57252" y="63505"/>
                </a:cubicBezTo>
                <a:cubicBezTo>
                  <a:pt x="67835" y="85730"/>
                  <a:pt x="60956" y="133884"/>
                  <a:pt x="63602" y="133355"/>
                </a:cubicBezTo>
                <a:cubicBezTo>
                  <a:pt x="66248" y="132826"/>
                  <a:pt x="80535" y="80438"/>
                  <a:pt x="73127" y="60330"/>
                </a:cubicBezTo>
                <a:cubicBezTo>
                  <a:pt x="65719" y="40222"/>
                  <a:pt x="2748" y="-524"/>
                  <a:pt x="102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8" name="フリーフォーム 2077">
            <a:extLst>
              <a:ext uri="{FF2B5EF4-FFF2-40B4-BE49-F238E27FC236}">
                <a16:creationId xmlns:a16="http://schemas.microsoft.com/office/drawing/2014/main" id="{65FDE809-601A-E709-D90C-6F023B25EBD3}"/>
              </a:ext>
            </a:extLst>
          </p:cNvPr>
          <p:cNvSpPr/>
          <p:nvPr/>
        </p:nvSpPr>
        <p:spPr>
          <a:xfrm>
            <a:off x="4206802" y="6686546"/>
            <a:ext cx="215989" cy="112521"/>
          </a:xfrm>
          <a:custGeom>
            <a:avLst/>
            <a:gdLst>
              <a:gd name="connsiteX0" fmla="*/ 73 w 215989"/>
              <a:gd name="connsiteY0" fmla="*/ 3179 h 112521"/>
              <a:gd name="connsiteX1" fmla="*/ 85798 w 215989"/>
              <a:gd name="connsiteY1" fmla="*/ 111129 h 112521"/>
              <a:gd name="connsiteX2" fmla="*/ 63573 w 215989"/>
              <a:gd name="connsiteY2" fmla="*/ 60329 h 112521"/>
              <a:gd name="connsiteX3" fmla="*/ 215973 w 215989"/>
              <a:gd name="connsiteY3" fmla="*/ 4 h 112521"/>
              <a:gd name="connsiteX4" fmla="*/ 73098 w 215989"/>
              <a:gd name="connsiteY4" fmla="*/ 63504 h 112521"/>
              <a:gd name="connsiteX5" fmla="*/ 73 w 215989"/>
              <a:gd name="connsiteY5" fmla="*/ 3179 h 112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989" h="112521">
                <a:moveTo>
                  <a:pt x="73" y="3179"/>
                </a:moveTo>
                <a:cubicBezTo>
                  <a:pt x="2190" y="11116"/>
                  <a:pt x="75215" y="101604"/>
                  <a:pt x="85798" y="111129"/>
                </a:cubicBezTo>
                <a:cubicBezTo>
                  <a:pt x="96381" y="120654"/>
                  <a:pt x="41877" y="78850"/>
                  <a:pt x="63573" y="60329"/>
                </a:cubicBezTo>
                <a:cubicBezTo>
                  <a:pt x="85269" y="41808"/>
                  <a:pt x="214386" y="-525"/>
                  <a:pt x="215973" y="4"/>
                </a:cubicBezTo>
                <a:cubicBezTo>
                  <a:pt x="217560" y="533"/>
                  <a:pt x="104319" y="59271"/>
                  <a:pt x="73098" y="63504"/>
                </a:cubicBezTo>
                <a:cubicBezTo>
                  <a:pt x="41877" y="67737"/>
                  <a:pt x="-2044" y="-4758"/>
                  <a:pt x="73" y="31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9" name="フリーフォーム 2078">
            <a:extLst>
              <a:ext uri="{FF2B5EF4-FFF2-40B4-BE49-F238E27FC236}">
                <a16:creationId xmlns:a16="http://schemas.microsoft.com/office/drawing/2014/main" id="{ECF0F91F-9338-B5C3-18C2-270A39DE0EA5}"/>
              </a:ext>
            </a:extLst>
          </p:cNvPr>
          <p:cNvSpPr/>
          <p:nvPr/>
        </p:nvSpPr>
        <p:spPr>
          <a:xfrm>
            <a:off x="3538901" y="6502540"/>
            <a:ext cx="188584" cy="342771"/>
          </a:xfrm>
          <a:custGeom>
            <a:avLst/>
            <a:gdLst>
              <a:gd name="connsiteX0" fmla="*/ 1224 w 188584"/>
              <a:gd name="connsiteY0" fmla="*/ 3035 h 342771"/>
              <a:gd name="connsiteX1" fmla="*/ 80599 w 188584"/>
              <a:gd name="connsiteY1" fmla="*/ 126860 h 342771"/>
              <a:gd name="connsiteX2" fmla="*/ 102824 w 188584"/>
              <a:gd name="connsiteY2" fmla="*/ 215760 h 342771"/>
              <a:gd name="connsiteX3" fmla="*/ 102824 w 188584"/>
              <a:gd name="connsiteY3" fmla="*/ 174485 h 342771"/>
              <a:gd name="connsiteX4" fmla="*/ 109174 w 188584"/>
              <a:gd name="connsiteY4" fmla="*/ 266560 h 342771"/>
              <a:gd name="connsiteX5" fmla="*/ 118699 w 188584"/>
              <a:gd name="connsiteY5" fmla="*/ 225285 h 342771"/>
              <a:gd name="connsiteX6" fmla="*/ 188549 w 188584"/>
              <a:gd name="connsiteY6" fmla="*/ 342760 h 342771"/>
              <a:gd name="connsiteX7" fmla="*/ 128224 w 188584"/>
              <a:gd name="connsiteY7" fmla="*/ 231635 h 342771"/>
              <a:gd name="connsiteX8" fmla="*/ 128224 w 188584"/>
              <a:gd name="connsiteY8" fmla="*/ 117335 h 342771"/>
              <a:gd name="connsiteX9" fmla="*/ 96474 w 188584"/>
              <a:gd name="connsiteY9" fmla="*/ 149085 h 342771"/>
              <a:gd name="connsiteX10" fmla="*/ 36149 w 188584"/>
              <a:gd name="connsiteY10" fmla="*/ 47485 h 342771"/>
              <a:gd name="connsiteX11" fmla="*/ 1224 w 188584"/>
              <a:gd name="connsiteY11" fmla="*/ 3035 h 342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8584" h="342771">
                <a:moveTo>
                  <a:pt x="1224" y="3035"/>
                </a:moveTo>
                <a:cubicBezTo>
                  <a:pt x="8632" y="16264"/>
                  <a:pt x="63666" y="91406"/>
                  <a:pt x="80599" y="126860"/>
                </a:cubicBezTo>
                <a:cubicBezTo>
                  <a:pt x="97532" y="162314"/>
                  <a:pt x="99120" y="207823"/>
                  <a:pt x="102824" y="215760"/>
                </a:cubicBezTo>
                <a:cubicBezTo>
                  <a:pt x="106528" y="223697"/>
                  <a:pt x="101766" y="166018"/>
                  <a:pt x="102824" y="174485"/>
                </a:cubicBezTo>
                <a:cubicBezTo>
                  <a:pt x="103882" y="182952"/>
                  <a:pt x="106528" y="258093"/>
                  <a:pt x="109174" y="266560"/>
                </a:cubicBezTo>
                <a:cubicBezTo>
                  <a:pt x="111820" y="275027"/>
                  <a:pt x="105470" y="212585"/>
                  <a:pt x="118699" y="225285"/>
                </a:cubicBezTo>
                <a:cubicBezTo>
                  <a:pt x="131928" y="237985"/>
                  <a:pt x="186961" y="341702"/>
                  <a:pt x="188549" y="342760"/>
                </a:cubicBezTo>
                <a:cubicBezTo>
                  <a:pt x="190137" y="343818"/>
                  <a:pt x="138278" y="269206"/>
                  <a:pt x="128224" y="231635"/>
                </a:cubicBezTo>
                <a:cubicBezTo>
                  <a:pt x="118170" y="194064"/>
                  <a:pt x="133516" y="131093"/>
                  <a:pt x="128224" y="117335"/>
                </a:cubicBezTo>
                <a:cubicBezTo>
                  <a:pt x="122932" y="103577"/>
                  <a:pt x="111820" y="160727"/>
                  <a:pt x="96474" y="149085"/>
                </a:cubicBezTo>
                <a:cubicBezTo>
                  <a:pt x="81128" y="137443"/>
                  <a:pt x="50437" y="72356"/>
                  <a:pt x="36149" y="47485"/>
                </a:cubicBezTo>
                <a:cubicBezTo>
                  <a:pt x="21862" y="22614"/>
                  <a:pt x="-6184" y="-10194"/>
                  <a:pt x="1224" y="30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0" name="フリーフォーム 2079">
            <a:extLst>
              <a:ext uri="{FF2B5EF4-FFF2-40B4-BE49-F238E27FC236}">
                <a16:creationId xmlns:a16="http://schemas.microsoft.com/office/drawing/2014/main" id="{F1FE1A5A-ED59-4B71-4863-ED150C7E3F68}"/>
              </a:ext>
            </a:extLst>
          </p:cNvPr>
          <p:cNvSpPr/>
          <p:nvPr/>
        </p:nvSpPr>
        <p:spPr>
          <a:xfrm>
            <a:off x="3547657" y="6579162"/>
            <a:ext cx="1051412" cy="88896"/>
          </a:xfrm>
          <a:custGeom>
            <a:avLst/>
            <a:gdLst>
              <a:gd name="connsiteX0" fmla="*/ 14693 w 1051412"/>
              <a:gd name="connsiteY0" fmla="*/ 2613 h 88896"/>
              <a:gd name="connsiteX1" fmla="*/ 525868 w 1051412"/>
              <a:gd name="connsiteY1" fmla="*/ 2613 h 88896"/>
              <a:gd name="connsiteX2" fmla="*/ 459193 w 1051412"/>
              <a:gd name="connsiteY2" fmla="*/ 18488 h 88896"/>
              <a:gd name="connsiteX3" fmla="*/ 602068 w 1051412"/>
              <a:gd name="connsiteY3" fmla="*/ 24838 h 88896"/>
              <a:gd name="connsiteX4" fmla="*/ 821143 w 1051412"/>
              <a:gd name="connsiteY4" fmla="*/ 43888 h 88896"/>
              <a:gd name="connsiteX5" fmla="*/ 802093 w 1051412"/>
              <a:gd name="connsiteY5" fmla="*/ 56588 h 88896"/>
              <a:gd name="connsiteX6" fmla="*/ 960843 w 1051412"/>
              <a:gd name="connsiteY6" fmla="*/ 31188 h 88896"/>
              <a:gd name="connsiteX7" fmla="*/ 1049743 w 1051412"/>
              <a:gd name="connsiteY7" fmla="*/ 75638 h 88896"/>
              <a:gd name="connsiteX8" fmla="*/ 1021168 w 1051412"/>
              <a:gd name="connsiteY8" fmla="*/ 66113 h 88896"/>
              <a:gd name="connsiteX9" fmla="*/ 668743 w 1051412"/>
              <a:gd name="connsiteY9" fmla="*/ 69288 h 88896"/>
              <a:gd name="connsiteX10" fmla="*/ 440143 w 1051412"/>
              <a:gd name="connsiteY10" fmla="*/ 85163 h 88896"/>
              <a:gd name="connsiteX11" fmla="*/ 490943 w 1051412"/>
              <a:gd name="connsiteY11" fmla="*/ 85163 h 88896"/>
              <a:gd name="connsiteX12" fmla="*/ 217893 w 1051412"/>
              <a:gd name="connsiteY12" fmla="*/ 43888 h 88896"/>
              <a:gd name="connsiteX13" fmla="*/ 316318 w 1051412"/>
              <a:gd name="connsiteY13" fmla="*/ 59763 h 88896"/>
              <a:gd name="connsiteX14" fmla="*/ 151218 w 1051412"/>
              <a:gd name="connsiteY14" fmla="*/ 28013 h 88896"/>
              <a:gd name="connsiteX15" fmla="*/ 14693 w 1051412"/>
              <a:gd name="connsiteY15" fmla="*/ 2613 h 88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51412" h="88896">
                <a:moveTo>
                  <a:pt x="14693" y="2613"/>
                </a:moveTo>
                <a:cubicBezTo>
                  <a:pt x="77135" y="-1620"/>
                  <a:pt x="451785" y="-33"/>
                  <a:pt x="525868" y="2613"/>
                </a:cubicBezTo>
                <a:cubicBezTo>
                  <a:pt x="599951" y="5259"/>
                  <a:pt x="446493" y="14784"/>
                  <a:pt x="459193" y="18488"/>
                </a:cubicBezTo>
                <a:cubicBezTo>
                  <a:pt x="471893" y="22192"/>
                  <a:pt x="541743" y="20605"/>
                  <a:pt x="602068" y="24838"/>
                </a:cubicBezTo>
                <a:cubicBezTo>
                  <a:pt x="662393" y="29071"/>
                  <a:pt x="821143" y="43888"/>
                  <a:pt x="821143" y="43888"/>
                </a:cubicBezTo>
                <a:cubicBezTo>
                  <a:pt x="854480" y="49180"/>
                  <a:pt x="778810" y="58705"/>
                  <a:pt x="802093" y="56588"/>
                </a:cubicBezTo>
                <a:cubicBezTo>
                  <a:pt x="825376" y="54471"/>
                  <a:pt x="919568" y="28013"/>
                  <a:pt x="960843" y="31188"/>
                </a:cubicBezTo>
                <a:cubicBezTo>
                  <a:pt x="1002118" y="34363"/>
                  <a:pt x="1039689" y="69817"/>
                  <a:pt x="1049743" y="75638"/>
                </a:cubicBezTo>
                <a:cubicBezTo>
                  <a:pt x="1059797" y="81459"/>
                  <a:pt x="1021168" y="66113"/>
                  <a:pt x="1021168" y="66113"/>
                </a:cubicBezTo>
                <a:lnTo>
                  <a:pt x="668743" y="69288"/>
                </a:lnTo>
                <a:cubicBezTo>
                  <a:pt x="571906" y="72463"/>
                  <a:pt x="469776" y="82517"/>
                  <a:pt x="440143" y="85163"/>
                </a:cubicBezTo>
                <a:cubicBezTo>
                  <a:pt x="410510" y="87809"/>
                  <a:pt x="527985" y="92042"/>
                  <a:pt x="490943" y="85163"/>
                </a:cubicBezTo>
                <a:cubicBezTo>
                  <a:pt x="453901" y="78284"/>
                  <a:pt x="246997" y="48121"/>
                  <a:pt x="217893" y="43888"/>
                </a:cubicBezTo>
                <a:cubicBezTo>
                  <a:pt x="188789" y="39655"/>
                  <a:pt x="327431" y="62409"/>
                  <a:pt x="316318" y="59763"/>
                </a:cubicBezTo>
                <a:cubicBezTo>
                  <a:pt x="305205" y="57117"/>
                  <a:pt x="196197" y="35951"/>
                  <a:pt x="151218" y="28013"/>
                </a:cubicBezTo>
                <a:cubicBezTo>
                  <a:pt x="106239" y="20075"/>
                  <a:pt x="-47749" y="6846"/>
                  <a:pt x="14693" y="26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1" name="フリーフォーム 2080">
            <a:extLst>
              <a:ext uri="{FF2B5EF4-FFF2-40B4-BE49-F238E27FC236}">
                <a16:creationId xmlns:a16="http://schemas.microsoft.com/office/drawing/2014/main" id="{CC7E88E4-8096-75D3-91C2-54F6C311B8D1}"/>
              </a:ext>
            </a:extLst>
          </p:cNvPr>
          <p:cNvSpPr/>
          <p:nvPr/>
        </p:nvSpPr>
        <p:spPr>
          <a:xfrm>
            <a:off x="3450866" y="6454738"/>
            <a:ext cx="213095" cy="298504"/>
          </a:xfrm>
          <a:custGeom>
            <a:avLst/>
            <a:gdLst>
              <a:gd name="connsiteX0" fmla="*/ 98784 w 213095"/>
              <a:gd name="connsiteY0" fmla="*/ 37 h 298504"/>
              <a:gd name="connsiteX1" fmla="*/ 76559 w 213095"/>
              <a:gd name="connsiteY1" fmla="*/ 114337 h 298504"/>
              <a:gd name="connsiteX2" fmla="*/ 111484 w 213095"/>
              <a:gd name="connsiteY2" fmla="*/ 174662 h 298504"/>
              <a:gd name="connsiteX3" fmla="*/ 114659 w 213095"/>
              <a:gd name="connsiteY3" fmla="*/ 146087 h 298504"/>
              <a:gd name="connsiteX4" fmla="*/ 181334 w 213095"/>
              <a:gd name="connsiteY4" fmla="*/ 241337 h 298504"/>
              <a:gd name="connsiteX5" fmla="*/ 101959 w 213095"/>
              <a:gd name="connsiteY5" fmla="*/ 181012 h 298504"/>
              <a:gd name="connsiteX6" fmla="*/ 213084 w 213095"/>
              <a:gd name="connsiteY6" fmla="*/ 298487 h 298504"/>
              <a:gd name="connsiteX7" fmla="*/ 108309 w 213095"/>
              <a:gd name="connsiteY7" fmla="*/ 171487 h 298504"/>
              <a:gd name="connsiteX8" fmla="*/ 359 w 213095"/>
              <a:gd name="connsiteY8" fmla="*/ 69887 h 298504"/>
              <a:gd name="connsiteX9" fmla="*/ 73384 w 213095"/>
              <a:gd name="connsiteY9" fmla="*/ 127037 h 298504"/>
              <a:gd name="connsiteX10" fmla="*/ 98784 w 213095"/>
              <a:gd name="connsiteY10" fmla="*/ 37 h 298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3095" h="298504">
                <a:moveTo>
                  <a:pt x="98784" y="37"/>
                </a:moveTo>
                <a:cubicBezTo>
                  <a:pt x="99313" y="-2080"/>
                  <a:pt x="74442" y="85233"/>
                  <a:pt x="76559" y="114337"/>
                </a:cubicBezTo>
                <a:cubicBezTo>
                  <a:pt x="78676" y="143441"/>
                  <a:pt x="105134" y="169370"/>
                  <a:pt x="111484" y="174662"/>
                </a:cubicBezTo>
                <a:cubicBezTo>
                  <a:pt x="117834" y="179954"/>
                  <a:pt x="103017" y="134975"/>
                  <a:pt x="114659" y="146087"/>
                </a:cubicBezTo>
                <a:cubicBezTo>
                  <a:pt x="126301" y="157200"/>
                  <a:pt x="183451" y="235516"/>
                  <a:pt x="181334" y="241337"/>
                </a:cubicBezTo>
                <a:cubicBezTo>
                  <a:pt x="179217" y="247158"/>
                  <a:pt x="96667" y="171487"/>
                  <a:pt x="101959" y="181012"/>
                </a:cubicBezTo>
                <a:cubicBezTo>
                  <a:pt x="107251" y="190537"/>
                  <a:pt x="212026" y="300075"/>
                  <a:pt x="213084" y="298487"/>
                </a:cubicBezTo>
                <a:cubicBezTo>
                  <a:pt x="214142" y="296899"/>
                  <a:pt x="143763" y="209587"/>
                  <a:pt x="108309" y="171487"/>
                </a:cubicBezTo>
                <a:cubicBezTo>
                  <a:pt x="72855" y="133387"/>
                  <a:pt x="6180" y="77295"/>
                  <a:pt x="359" y="69887"/>
                </a:cubicBezTo>
                <a:cubicBezTo>
                  <a:pt x="-5462" y="62479"/>
                  <a:pt x="61213" y="134974"/>
                  <a:pt x="73384" y="127037"/>
                </a:cubicBezTo>
                <a:cubicBezTo>
                  <a:pt x="85555" y="119100"/>
                  <a:pt x="98255" y="2154"/>
                  <a:pt x="98784" y="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2" name="フリーフォーム 2081">
            <a:extLst>
              <a:ext uri="{FF2B5EF4-FFF2-40B4-BE49-F238E27FC236}">
                <a16:creationId xmlns:a16="http://schemas.microsoft.com/office/drawing/2014/main" id="{16CDB9B8-70FE-D821-D5D1-6494C2F5E035}"/>
              </a:ext>
            </a:extLst>
          </p:cNvPr>
          <p:cNvSpPr/>
          <p:nvPr/>
        </p:nvSpPr>
        <p:spPr>
          <a:xfrm>
            <a:off x="4390209" y="6441228"/>
            <a:ext cx="226695" cy="137783"/>
          </a:xfrm>
          <a:custGeom>
            <a:avLst/>
            <a:gdLst>
              <a:gd name="connsiteX0" fmla="*/ 816 w 226695"/>
              <a:gd name="connsiteY0" fmla="*/ 847 h 137783"/>
              <a:gd name="connsiteX1" fmla="*/ 99241 w 226695"/>
              <a:gd name="connsiteY1" fmla="*/ 80222 h 137783"/>
              <a:gd name="connsiteX2" fmla="*/ 80191 w 226695"/>
              <a:gd name="connsiteY2" fmla="*/ 29422 h 137783"/>
              <a:gd name="connsiteX3" fmla="*/ 153216 w 226695"/>
              <a:gd name="connsiteY3" fmla="*/ 134197 h 137783"/>
              <a:gd name="connsiteX4" fmla="*/ 226241 w 226695"/>
              <a:gd name="connsiteY4" fmla="*/ 86572 h 137783"/>
              <a:gd name="connsiteX5" fmla="*/ 181791 w 226695"/>
              <a:gd name="connsiteY5" fmla="*/ 137372 h 137783"/>
              <a:gd name="connsiteX6" fmla="*/ 134166 w 226695"/>
              <a:gd name="connsiteY6" fmla="*/ 108797 h 137783"/>
              <a:gd name="connsiteX7" fmla="*/ 96066 w 226695"/>
              <a:gd name="connsiteY7" fmla="*/ 77047 h 137783"/>
              <a:gd name="connsiteX8" fmla="*/ 70666 w 226695"/>
              <a:gd name="connsiteY8" fmla="*/ 61172 h 137783"/>
              <a:gd name="connsiteX9" fmla="*/ 51616 w 226695"/>
              <a:gd name="connsiteY9" fmla="*/ 38947 h 137783"/>
              <a:gd name="connsiteX10" fmla="*/ 816 w 226695"/>
              <a:gd name="connsiteY10" fmla="*/ 847 h 137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6695" h="137783">
                <a:moveTo>
                  <a:pt x="816" y="847"/>
                </a:moveTo>
                <a:cubicBezTo>
                  <a:pt x="8754" y="7726"/>
                  <a:pt x="86012" y="75460"/>
                  <a:pt x="99241" y="80222"/>
                </a:cubicBezTo>
                <a:cubicBezTo>
                  <a:pt x="112470" y="84984"/>
                  <a:pt x="71195" y="20426"/>
                  <a:pt x="80191" y="29422"/>
                </a:cubicBezTo>
                <a:cubicBezTo>
                  <a:pt x="89187" y="38418"/>
                  <a:pt x="128874" y="124672"/>
                  <a:pt x="153216" y="134197"/>
                </a:cubicBezTo>
                <a:cubicBezTo>
                  <a:pt x="177558" y="143722"/>
                  <a:pt x="221479" y="86043"/>
                  <a:pt x="226241" y="86572"/>
                </a:cubicBezTo>
                <a:cubicBezTo>
                  <a:pt x="231004" y="87101"/>
                  <a:pt x="197137" y="133668"/>
                  <a:pt x="181791" y="137372"/>
                </a:cubicBezTo>
                <a:cubicBezTo>
                  <a:pt x="166445" y="141076"/>
                  <a:pt x="148453" y="118851"/>
                  <a:pt x="134166" y="108797"/>
                </a:cubicBezTo>
                <a:cubicBezTo>
                  <a:pt x="119879" y="98743"/>
                  <a:pt x="106649" y="84984"/>
                  <a:pt x="96066" y="77047"/>
                </a:cubicBezTo>
                <a:cubicBezTo>
                  <a:pt x="85483" y="69110"/>
                  <a:pt x="78074" y="67522"/>
                  <a:pt x="70666" y="61172"/>
                </a:cubicBezTo>
                <a:cubicBezTo>
                  <a:pt x="63258" y="54822"/>
                  <a:pt x="57966" y="46884"/>
                  <a:pt x="51616" y="38947"/>
                </a:cubicBezTo>
                <a:cubicBezTo>
                  <a:pt x="45266" y="31010"/>
                  <a:pt x="-7122" y="-6032"/>
                  <a:pt x="816" y="8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3" name="フリーフォーム 2082">
            <a:extLst>
              <a:ext uri="{FF2B5EF4-FFF2-40B4-BE49-F238E27FC236}">
                <a16:creationId xmlns:a16="http://schemas.microsoft.com/office/drawing/2014/main" id="{237D86DC-DA96-1F95-6603-63A9F351D72F}"/>
              </a:ext>
            </a:extLst>
          </p:cNvPr>
          <p:cNvSpPr/>
          <p:nvPr/>
        </p:nvSpPr>
        <p:spPr>
          <a:xfrm>
            <a:off x="3825797" y="6895776"/>
            <a:ext cx="492646" cy="77323"/>
          </a:xfrm>
          <a:custGeom>
            <a:avLst/>
            <a:gdLst>
              <a:gd name="connsiteX0" fmla="*/ 78 w 492646"/>
              <a:gd name="connsiteY0" fmla="*/ 9849 h 77323"/>
              <a:gd name="connsiteX1" fmla="*/ 260428 w 492646"/>
              <a:gd name="connsiteY1" fmla="*/ 35249 h 77323"/>
              <a:gd name="connsiteX2" fmla="*/ 244553 w 492646"/>
              <a:gd name="connsiteY2" fmla="*/ 44774 h 77323"/>
              <a:gd name="connsiteX3" fmla="*/ 403303 w 492646"/>
              <a:gd name="connsiteY3" fmla="*/ 19374 h 77323"/>
              <a:gd name="connsiteX4" fmla="*/ 384253 w 492646"/>
              <a:gd name="connsiteY4" fmla="*/ 47949 h 77323"/>
              <a:gd name="connsiteX5" fmla="*/ 492203 w 492646"/>
              <a:gd name="connsiteY5" fmla="*/ 324 h 77323"/>
              <a:gd name="connsiteX6" fmla="*/ 336628 w 492646"/>
              <a:gd name="connsiteY6" fmla="*/ 76524 h 77323"/>
              <a:gd name="connsiteX7" fmla="*/ 368378 w 492646"/>
              <a:gd name="connsiteY7" fmla="*/ 41599 h 77323"/>
              <a:gd name="connsiteX8" fmla="*/ 269953 w 492646"/>
              <a:gd name="connsiteY8" fmla="*/ 63824 h 77323"/>
              <a:gd name="connsiteX9" fmla="*/ 292178 w 492646"/>
              <a:gd name="connsiteY9" fmla="*/ 60649 h 77323"/>
              <a:gd name="connsiteX10" fmla="*/ 78 w 492646"/>
              <a:gd name="connsiteY10" fmla="*/ 9849 h 77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2646" h="77323">
                <a:moveTo>
                  <a:pt x="78" y="9849"/>
                </a:moveTo>
                <a:cubicBezTo>
                  <a:pt x="-5214" y="5616"/>
                  <a:pt x="260428" y="35249"/>
                  <a:pt x="260428" y="35249"/>
                </a:cubicBezTo>
                <a:cubicBezTo>
                  <a:pt x="301174" y="41070"/>
                  <a:pt x="220741" y="47420"/>
                  <a:pt x="244553" y="44774"/>
                </a:cubicBezTo>
                <a:cubicBezTo>
                  <a:pt x="268365" y="42128"/>
                  <a:pt x="380020" y="18845"/>
                  <a:pt x="403303" y="19374"/>
                </a:cubicBezTo>
                <a:cubicBezTo>
                  <a:pt x="426586" y="19903"/>
                  <a:pt x="369436" y="51124"/>
                  <a:pt x="384253" y="47949"/>
                </a:cubicBezTo>
                <a:cubicBezTo>
                  <a:pt x="399070" y="44774"/>
                  <a:pt x="500141" y="-4439"/>
                  <a:pt x="492203" y="324"/>
                </a:cubicBezTo>
                <a:cubicBezTo>
                  <a:pt x="484266" y="5086"/>
                  <a:pt x="357265" y="69645"/>
                  <a:pt x="336628" y="76524"/>
                </a:cubicBezTo>
                <a:cubicBezTo>
                  <a:pt x="315991" y="83403"/>
                  <a:pt x="379490" y="43716"/>
                  <a:pt x="368378" y="41599"/>
                </a:cubicBezTo>
                <a:cubicBezTo>
                  <a:pt x="357266" y="39482"/>
                  <a:pt x="282653" y="60649"/>
                  <a:pt x="269953" y="63824"/>
                </a:cubicBezTo>
                <a:cubicBezTo>
                  <a:pt x="257253" y="66999"/>
                  <a:pt x="333453" y="70174"/>
                  <a:pt x="292178" y="60649"/>
                </a:cubicBezTo>
                <a:cubicBezTo>
                  <a:pt x="250903" y="51124"/>
                  <a:pt x="5370" y="14082"/>
                  <a:pt x="78" y="98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4" name="フリーフォーム 2083">
            <a:extLst>
              <a:ext uri="{FF2B5EF4-FFF2-40B4-BE49-F238E27FC236}">
                <a16:creationId xmlns:a16="http://schemas.microsoft.com/office/drawing/2014/main" id="{16AD14A0-F46E-DAA5-A29E-74D3C0F919F5}"/>
              </a:ext>
            </a:extLst>
          </p:cNvPr>
          <p:cNvSpPr/>
          <p:nvPr/>
        </p:nvSpPr>
        <p:spPr>
          <a:xfrm>
            <a:off x="4375114" y="6629163"/>
            <a:ext cx="215565" cy="188020"/>
          </a:xfrm>
          <a:custGeom>
            <a:avLst/>
            <a:gdLst>
              <a:gd name="connsiteX0" fmla="*/ 36 w 215565"/>
              <a:gd name="connsiteY0" fmla="*/ 187562 h 188020"/>
              <a:gd name="connsiteX1" fmla="*/ 165136 w 215565"/>
              <a:gd name="connsiteY1" fmla="*/ 57387 h 188020"/>
              <a:gd name="connsiteX2" fmla="*/ 133386 w 215565"/>
              <a:gd name="connsiteY2" fmla="*/ 237 h 188020"/>
              <a:gd name="connsiteX3" fmla="*/ 212761 w 215565"/>
              <a:gd name="connsiteY3" fmla="*/ 76437 h 188020"/>
              <a:gd name="connsiteX4" fmla="*/ 187361 w 215565"/>
              <a:gd name="connsiteY4" fmla="*/ 41512 h 188020"/>
              <a:gd name="connsiteX5" fmla="*/ 88936 w 215565"/>
              <a:gd name="connsiteY5" fmla="*/ 139937 h 188020"/>
              <a:gd name="connsiteX6" fmla="*/ 149261 w 215565"/>
              <a:gd name="connsiteY6" fmla="*/ 101837 h 188020"/>
              <a:gd name="connsiteX7" fmla="*/ 36 w 215565"/>
              <a:gd name="connsiteY7" fmla="*/ 187562 h 18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565" h="188020">
                <a:moveTo>
                  <a:pt x="36" y="187562"/>
                </a:moveTo>
                <a:cubicBezTo>
                  <a:pt x="2682" y="180154"/>
                  <a:pt x="142911" y="88608"/>
                  <a:pt x="165136" y="57387"/>
                </a:cubicBezTo>
                <a:cubicBezTo>
                  <a:pt x="187361" y="26166"/>
                  <a:pt x="125448" y="-2938"/>
                  <a:pt x="133386" y="237"/>
                </a:cubicBezTo>
                <a:cubicBezTo>
                  <a:pt x="141324" y="3412"/>
                  <a:pt x="203765" y="69558"/>
                  <a:pt x="212761" y="76437"/>
                </a:cubicBezTo>
                <a:cubicBezTo>
                  <a:pt x="221757" y="83316"/>
                  <a:pt x="207999" y="30929"/>
                  <a:pt x="187361" y="41512"/>
                </a:cubicBezTo>
                <a:cubicBezTo>
                  <a:pt x="166724" y="52095"/>
                  <a:pt x="95286" y="129883"/>
                  <a:pt x="88936" y="139937"/>
                </a:cubicBezTo>
                <a:cubicBezTo>
                  <a:pt x="82586" y="149991"/>
                  <a:pt x="160903" y="93370"/>
                  <a:pt x="149261" y="101837"/>
                </a:cubicBezTo>
                <a:cubicBezTo>
                  <a:pt x="137619" y="110304"/>
                  <a:pt x="-2610" y="194970"/>
                  <a:pt x="36" y="1875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5" name="フリーフォーム 2084">
            <a:extLst>
              <a:ext uri="{FF2B5EF4-FFF2-40B4-BE49-F238E27FC236}">
                <a16:creationId xmlns:a16="http://schemas.microsoft.com/office/drawing/2014/main" id="{CDBB8BF2-3C21-981E-5C73-098530685696}"/>
              </a:ext>
            </a:extLst>
          </p:cNvPr>
          <p:cNvSpPr/>
          <p:nvPr/>
        </p:nvSpPr>
        <p:spPr>
          <a:xfrm>
            <a:off x="3447638" y="6403039"/>
            <a:ext cx="93266" cy="197844"/>
          </a:xfrm>
          <a:custGeom>
            <a:avLst/>
            <a:gdLst>
              <a:gd name="connsiteX0" fmla="*/ 92487 w 93266"/>
              <a:gd name="connsiteY0" fmla="*/ 936 h 197844"/>
              <a:gd name="connsiteX1" fmla="*/ 412 w 93266"/>
              <a:gd name="connsiteY1" fmla="*/ 194611 h 197844"/>
              <a:gd name="connsiteX2" fmla="*/ 57562 w 93266"/>
              <a:gd name="connsiteY2" fmla="*/ 124761 h 197844"/>
              <a:gd name="connsiteX3" fmla="*/ 32162 w 93266"/>
              <a:gd name="connsiteY3" fmla="*/ 159686 h 197844"/>
              <a:gd name="connsiteX4" fmla="*/ 44862 w 93266"/>
              <a:gd name="connsiteY4" fmla="*/ 121586 h 197844"/>
              <a:gd name="connsiteX5" fmla="*/ 92487 w 93266"/>
              <a:gd name="connsiteY5" fmla="*/ 936 h 197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266" h="197844">
                <a:moveTo>
                  <a:pt x="92487" y="936"/>
                </a:moveTo>
                <a:cubicBezTo>
                  <a:pt x="85079" y="13107"/>
                  <a:pt x="6233" y="173974"/>
                  <a:pt x="412" y="194611"/>
                </a:cubicBezTo>
                <a:cubicBezTo>
                  <a:pt x="-5409" y="215248"/>
                  <a:pt x="52270" y="130582"/>
                  <a:pt x="57562" y="124761"/>
                </a:cubicBezTo>
                <a:cubicBezTo>
                  <a:pt x="62854" y="118940"/>
                  <a:pt x="34279" y="160215"/>
                  <a:pt x="32162" y="159686"/>
                </a:cubicBezTo>
                <a:cubicBezTo>
                  <a:pt x="30045" y="159157"/>
                  <a:pt x="37454" y="144340"/>
                  <a:pt x="44862" y="121586"/>
                </a:cubicBezTo>
                <a:cubicBezTo>
                  <a:pt x="52270" y="98832"/>
                  <a:pt x="99895" y="-11235"/>
                  <a:pt x="92487" y="9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8" name="フリーフォーム 2087">
            <a:extLst>
              <a:ext uri="{FF2B5EF4-FFF2-40B4-BE49-F238E27FC236}">
                <a16:creationId xmlns:a16="http://schemas.microsoft.com/office/drawing/2014/main" id="{117FB91D-F3D7-038F-E450-B761AF98F706}"/>
              </a:ext>
            </a:extLst>
          </p:cNvPr>
          <p:cNvSpPr/>
          <p:nvPr/>
        </p:nvSpPr>
        <p:spPr>
          <a:xfrm>
            <a:off x="4511502" y="4798508"/>
            <a:ext cx="221962" cy="328414"/>
          </a:xfrm>
          <a:custGeom>
            <a:avLst/>
            <a:gdLst>
              <a:gd name="connsiteX0" fmla="*/ 220919 w 221962"/>
              <a:gd name="connsiteY0" fmla="*/ 2092 h 328414"/>
              <a:gd name="connsiteX1" fmla="*/ 4351 w 221962"/>
              <a:gd name="connsiteY1" fmla="*/ 322934 h 328414"/>
              <a:gd name="connsiteX2" fmla="*/ 84561 w 221962"/>
              <a:gd name="connsiteY2" fmla="*/ 190587 h 328414"/>
              <a:gd name="connsiteX3" fmla="*/ 220919 w 221962"/>
              <a:gd name="connsiteY3" fmla="*/ 2092 h 328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962" h="328414">
                <a:moveTo>
                  <a:pt x="220919" y="2092"/>
                </a:moveTo>
                <a:cubicBezTo>
                  <a:pt x="207551" y="24150"/>
                  <a:pt x="27077" y="291518"/>
                  <a:pt x="4351" y="322934"/>
                </a:cubicBezTo>
                <a:cubicBezTo>
                  <a:pt x="-18375" y="354350"/>
                  <a:pt x="53814" y="242724"/>
                  <a:pt x="84561" y="190587"/>
                </a:cubicBezTo>
                <a:cubicBezTo>
                  <a:pt x="115308" y="138450"/>
                  <a:pt x="234287" y="-19966"/>
                  <a:pt x="220919" y="20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9" name="フリーフォーム 2088">
            <a:extLst>
              <a:ext uri="{FF2B5EF4-FFF2-40B4-BE49-F238E27FC236}">
                <a16:creationId xmlns:a16="http://schemas.microsoft.com/office/drawing/2014/main" id="{394DDB0B-3BBC-E0B8-AEB5-496BE394C377}"/>
              </a:ext>
            </a:extLst>
          </p:cNvPr>
          <p:cNvSpPr/>
          <p:nvPr/>
        </p:nvSpPr>
        <p:spPr>
          <a:xfrm>
            <a:off x="3609223" y="4739899"/>
            <a:ext cx="216887" cy="325567"/>
          </a:xfrm>
          <a:custGeom>
            <a:avLst/>
            <a:gdLst>
              <a:gd name="connsiteX0" fmla="*/ 251 w 216887"/>
              <a:gd name="connsiteY0" fmla="*/ 543 h 325567"/>
              <a:gd name="connsiteX1" fmla="*/ 148640 w 216887"/>
              <a:gd name="connsiteY1" fmla="*/ 221122 h 325567"/>
              <a:gd name="connsiteX2" fmla="*/ 144630 w 216887"/>
              <a:gd name="connsiteY2" fmla="*/ 177006 h 325567"/>
              <a:gd name="connsiteX3" fmla="*/ 216819 w 216887"/>
              <a:gd name="connsiteY3" fmla="*/ 325396 h 325567"/>
              <a:gd name="connsiteX4" fmla="*/ 156661 w 216887"/>
              <a:gd name="connsiteY4" fmla="*/ 205080 h 325567"/>
              <a:gd name="connsiteX5" fmla="*/ 100514 w 216887"/>
              <a:gd name="connsiteY5" fmla="*/ 128880 h 325567"/>
              <a:gd name="connsiteX6" fmla="*/ 112545 w 216887"/>
              <a:gd name="connsiteY6" fmla="*/ 156954 h 325567"/>
              <a:gd name="connsiteX7" fmla="*/ 251 w 216887"/>
              <a:gd name="connsiteY7" fmla="*/ 543 h 325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6887" h="325567">
                <a:moveTo>
                  <a:pt x="251" y="543"/>
                </a:moveTo>
                <a:cubicBezTo>
                  <a:pt x="6267" y="11238"/>
                  <a:pt x="124577" y="191712"/>
                  <a:pt x="148640" y="221122"/>
                </a:cubicBezTo>
                <a:cubicBezTo>
                  <a:pt x="172703" y="250532"/>
                  <a:pt x="133267" y="159627"/>
                  <a:pt x="144630" y="177006"/>
                </a:cubicBezTo>
                <a:cubicBezTo>
                  <a:pt x="155993" y="194385"/>
                  <a:pt x="214814" y="320717"/>
                  <a:pt x="216819" y="325396"/>
                </a:cubicBezTo>
                <a:cubicBezTo>
                  <a:pt x="218824" y="330075"/>
                  <a:pt x="176045" y="237833"/>
                  <a:pt x="156661" y="205080"/>
                </a:cubicBezTo>
                <a:cubicBezTo>
                  <a:pt x="137277" y="172327"/>
                  <a:pt x="107867" y="136901"/>
                  <a:pt x="100514" y="128880"/>
                </a:cubicBezTo>
                <a:cubicBezTo>
                  <a:pt x="93161" y="120859"/>
                  <a:pt x="127250" y="173665"/>
                  <a:pt x="112545" y="156954"/>
                </a:cubicBezTo>
                <a:cubicBezTo>
                  <a:pt x="97840" y="140244"/>
                  <a:pt x="-5765" y="-10152"/>
                  <a:pt x="251" y="5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0" name="フリーフォーム 2089">
            <a:extLst>
              <a:ext uri="{FF2B5EF4-FFF2-40B4-BE49-F238E27FC236}">
                <a16:creationId xmlns:a16="http://schemas.microsoft.com/office/drawing/2014/main" id="{4B474EE6-7589-8412-5B20-5F3124F785A3}"/>
              </a:ext>
            </a:extLst>
          </p:cNvPr>
          <p:cNvSpPr/>
          <p:nvPr/>
        </p:nvSpPr>
        <p:spPr>
          <a:xfrm>
            <a:off x="3200183" y="5069241"/>
            <a:ext cx="581764" cy="110477"/>
          </a:xfrm>
          <a:custGeom>
            <a:avLst/>
            <a:gdLst>
              <a:gd name="connsiteX0" fmla="*/ 217 w 581764"/>
              <a:gd name="connsiteY0" fmla="*/ 64 h 110477"/>
              <a:gd name="connsiteX1" fmla="*/ 200743 w 581764"/>
              <a:gd name="connsiteY1" fmla="*/ 92306 h 110477"/>
              <a:gd name="connsiteX2" fmla="*/ 349133 w 581764"/>
              <a:gd name="connsiteY2" fmla="*/ 84285 h 110477"/>
              <a:gd name="connsiteX3" fmla="*/ 325070 w 581764"/>
              <a:gd name="connsiteY3" fmla="*/ 72254 h 110477"/>
              <a:gd name="connsiteX4" fmla="*/ 573722 w 581764"/>
              <a:gd name="connsiteY4" fmla="*/ 60222 h 110477"/>
              <a:gd name="connsiteX5" fmla="*/ 525596 w 581764"/>
              <a:gd name="connsiteY5" fmla="*/ 68243 h 110477"/>
              <a:gd name="connsiteX6" fmla="*/ 329080 w 581764"/>
              <a:gd name="connsiteY6" fmla="*/ 92306 h 110477"/>
              <a:gd name="connsiteX7" fmla="*/ 389238 w 581764"/>
              <a:gd name="connsiteY7" fmla="*/ 72254 h 110477"/>
              <a:gd name="connsiteX8" fmla="*/ 240849 w 581764"/>
              <a:gd name="connsiteY8" fmla="*/ 80275 h 110477"/>
              <a:gd name="connsiteX9" fmla="*/ 240849 w 581764"/>
              <a:gd name="connsiteY9" fmla="*/ 108348 h 110477"/>
              <a:gd name="connsiteX10" fmla="*/ 217 w 581764"/>
              <a:gd name="connsiteY10" fmla="*/ 64 h 110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81764" h="110477">
                <a:moveTo>
                  <a:pt x="217" y="64"/>
                </a:moveTo>
                <a:cubicBezTo>
                  <a:pt x="-6467" y="-2610"/>
                  <a:pt x="142590" y="78269"/>
                  <a:pt x="200743" y="92306"/>
                </a:cubicBezTo>
                <a:cubicBezTo>
                  <a:pt x="258896" y="106343"/>
                  <a:pt x="328412" y="87627"/>
                  <a:pt x="349133" y="84285"/>
                </a:cubicBezTo>
                <a:cubicBezTo>
                  <a:pt x="369854" y="80943"/>
                  <a:pt x="287639" y="76264"/>
                  <a:pt x="325070" y="72254"/>
                </a:cubicBezTo>
                <a:cubicBezTo>
                  <a:pt x="362501" y="68244"/>
                  <a:pt x="540301" y="60891"/>
                  <a:pt x="573722" y="60222"/>
                </a:cubicBezTo>
                <a:cubicBezTo>
                  <a:pt x="607143" y="59554"/>
                  <a:pt x="525596" y="68243"/>
                  <a:pt x="525596" y="68243"/>
                </a:cubicBezTo>
                <a:cubicBezTo>
                  <a:pt x="484822" y="73590"/>
                  <a:pt x="351806" y="91638"/>
                  <a:pt x="329080" y="92306"/>
                </a:cubicBezTo>
                <a:cubicBezTo>
                  <a:pt x="306354" y="92974"/>
                  <a:pt x="403943" y="74259"/>
                  <a:pt x="389238" y="72254"/>
                </a:cubicBezTo>
                <a:cubicBezTo>
                  <a:pt x="374533" y="70249"/>
                  <a:pt x="265580" y="74259"/>
                  <a:pt x="240849" y="80275"/>
                </a:cubicBezTo>
                <a:cubicBezTo>
                  <a:pt x="216118" y="86291"/>
                  <a:pt x="276275" y="119043"/>
                  <a:pt x="240849" y="108348"/>
                </a:cubicBezTo>
                <a:cubicBezTo>
                  <a:pt x="205423" y="97653"/>
                  <a:pt x="6901" y="2738"/>
                  <a:pt x="217" y="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1" name="フリーフォーム 2090">
            <a:extLst>
              <a:ext uri="{FF2B5EF4-FFF2-40B4-BE49-F238E27FC236}">
                <a16:creationId xmlns:a16="http://schemas.microsoft.com/office/drawing/2014/main" id="{C8B51E3B-A9FB-1322-DF9F-A1BF86D0631F}"/>
              </a:ext>
            </a:extLst>
          </p:cNvPr>
          <p:cNvSpPr/>
          <p:nvPr/>
        </p:nvSpPr>
        <p:spPr>
          <a:xfrm>
            <a:off x="4604069" y="5165512"/>
            <a:ext cx="593574" cy="97402"/>
          </a:xfrm>
          <a:custGeom>
            <a:avLst/>
            <a:gdLst>
              <a:gd name="connsiteX0" fmla="*/ 593573 w 593574"/>
              <a:gd name="connsiteY0" fmla="*/ 46 h 97402"/>
              <a:gd name="connsiteX1" fmla="*/ 320857 w 593574"/>
              <a:gd name="connsiteY1" fmla="*/ 80256 h 97402"/>
              <a:gd name="connsiteX2" fmla="*/ 364973 w 593574"/>
              <a:gd name="connsiteY2" fmla="*/ 80256 h 97402"/>
              <a:gd name="connsiteX3" fmla="*/ 180489 w 593574"/>
              <a:gd name="connsiteY3" fmla="*/ 88277 h 97402"/>
              <a:gd name="connsiteX4" fmla="*/ 252678 w 593574"/>
              <a:gd name="connsiteY4" fmla="*/ 92288 h 97402"/>
              <a:gd name="connsiteX5" fmla="*/ 15 w 593574"/>
              <a:gd name="connsiteY5" fmla="*/ 12077 h 97402"/>
              <a:gd name="connsiteX6" fmla="*/ 240647 w 593574"/>
              <a:gd name="connsiteY6" fmla="*/ 80256 h 97402"/>
              <a:gd name="connsiteX7" fmla="*/ 304815 w 593574"/>
              <a:gd name="connsiteY7" fmla="*/ 72235 h 97402"/>
              <a:gd name="connsiteX8" fmla="*/ 244657 w 593574"/>
              <a:gd name="connsiteY8" fmla="*/ 40151 h 97402"/>
              <a:gd name="connsiteX9" fmla="*/ 316847 w 593574"/>
              <a:gd name="connsiteY9" fmla="*/ 68225 h 97402"/>
              <a:gd name="connsiteX10" fmla="*/ 593573 w 593574"/>
              <a:gd name="connsiteY10" fmla="*/ 46 h 97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93574" h="97402">
                <a:moveTo>
                  <a:pt x="593573" y="46"/>
                </a:moveTo>
                <a:cubicBezTo>
                  <a:pt x="594241" y="2051"/>
                  <a:pt x="358957" y="66888"/>
                  <a:pt x="320857" y="80256"/>
                </a:cubicBezTo>
                <a:cubicBezTo>
                  <a:pt x="282757" y="93624"/>
                  <a:pt x="388368" y="78919"/>
                  <a:pt x="364973" y="80256"/>
                </a:cubicBezTo>
                <a:cubicBezTo>
                  <a:pt x="341578" y="81593"/>
                  <a:pt x="199205" y="86272"/>
                  <a:pt x="180489" y="88277"/>
                </a:cubicBezTo>
                <a:cubicBezTo>
                  <a:pt x="161773" y="90282"/>
                  <a:pt x="282757" y="104988"/>
                  <a:pt x="252678" y="92288"/>
                </a:cubicBezTo>
                <a:cubicBezTo>
                  <a:pt x="222599" y="79588"/>
                  <a:pt x="2020" y="14082"/>
                  <a:pt x="15" y="12077"/>
                </a:cubicBezTo>
                <a:cubicBezTo>
                  <a:pt x="-1990" y="10072"/>
                  <a:pt x="189847" y="70230"/>
                  <a:pt x="240647" y="80256"/>
                </a:cubicBezTo>
                <a:cubicBezTo>
                  <a:pt x="291447" y="90282"/>
                  <a:pt x="304147" y="78919"/>
                  <a:pt x="304815" y="72235"/>
                </a:cubicBezTo>
                <a:cubicBezTo>
                  <a:pt x="305483" y="65551"/>
                  <a:pt x="242652" y="40819"/>
                  <a:pt x="244657" y="40151"/>
                </a:cubicBezTo>
                <a:cubicBezTo>
                  <a:pt x="246662" y="39483"/>
                  <a:pt x="263373" y="74241"/>
                  <a:pt x="316847" y="68225"/>
                </a:cubicBezTo>
                <a:cubicBezTo>
                  <a:pt x="370321" y="62209"/>
                  <a:pt x="592905" y="-1959"/>
                  <a:pt x="593573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2" name="フリーフォーム 2091">
            <a:extLst>
              <a:ext uri="{FF2B5EF4-FFF2-40B4-BE49-F238E27FC236}">
                <a16:creationId xmlns:a16="http://schemas.microsoft.com/office/drawing/2014/main" id="{6A04F9A8-5FF3-2BCB-7363-398F0E65CC8F}"/>
              </a:ext>
            </a:extLst>
          </p:cNvPr>
          <p:cNvSpPr/>
          <p:nvPr/>
        </p:nvSpPr>
        <p:spPr>
          <a:xfrm>
            <a:off x="3689412" y="4759660"/>
            <a:ext cx="136700" cy="338582"/>
          </a:xfrm>
          <a:custGeom>
            <a:avLst/>
            <a:gdLst>
              <a:gd name="connsiteX0" fmla="*/ 272 w 136700"/>
              <a:gd name="connsiteY0" fmla="*/ 835 h 338582"/>
              <a:gd name="connsiteX1" fmla="*/ 112567 w 136700"/>
              <a:gd name="connsiteY1" fmla="*/ 201361 h 338582"/>
              <a:gd name="connsiteX2" fmla="*/ 100535 w 136700"/>
              <a:gd name="connsiteY2" fmla="*/ 157245 h 338582"/>
              <a:gd name="connsiteX3" fmla="*/ 136630 w 136700"/>
              <a:gd name="connsiteY3" fmla="*/ 337719 h 338582"/>
              <a:gd name="connsiteX4" fmla="*/ 108556 w 136700"/>
              <a:gd name="connsiteY4" fmla="*/ 217403 h 338582"/>
              <a:gd name="connsiteX5" fmla="*/ 68451 w 136700"/>
              <a:gd name="connsiteY5" fmla="*/ 32919 h 338582"/>
              <a:gd name="connsiteX6" fmla="*/ 80483 w 136700"/>
              <a:gd name="connsiteY6" fmla="*/ 125161 h 338582"/>
              <a:gd name="connsiteX7" fmla="*/ 272 w 136700"/>
              <a:gd name="connsiteY7" fmla="*/ 835 h 338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6700" h="338582">
                <a:moveTo>
                  <a:pt x="272" y="835"/>
                </a:moveTo>
                <a:cubicBezTo>
                  <a:pt x="5619" y="13535"/>
                  <a:pt x="95857" y="175293"/>
                  <a:pt x="112567" y="201361"/>
                </a:cubicBezTo>
                <a:cubicBezTo>
                  <a:pt x="129277" y="227429"/>
                  <a:pt x="96525" y="134519"/>
                  <a:pt x="100535" y="157245"/>
                </a:cubicBezTo>
                <a:cubicBezTo>
                  <a:pt x="104545" y="179971"/>
                  <a:pt x="135293" y="327693"/>
                  <a:pt x="136630" y="337719"/>
                </a:cubicBezTo>
                <a:cubicBezTo>
                  <a:pt x="137967" y="347745"/>
                  <a:pt x="119919" y="268203"/>
                  <a:pt x="108556" y="217403"/>
                </a:cubicBezTo>
                <a:cubicBezTo>
                  <a:pt x="97193" y="166603"/>
                  <a:pt x="73130" y="48293"/>
                  <a:pt x="68451" y="32919"/>
                </a:cubicBezTo>
                <a:cubicBezTo>
                  <a:pt x="63772" y="17545"/>
                  <a:pt x="91178" y="125829"/>
                  <a:pt x="80483" y="125161"/>
                </a:cubicBezTo>
                <a:cubicBezTo>
                  <a:pt x="69788" y="124493"/>
                  <a:pt x="-5075" y="-11865"/>
                  <a:pt x="272" y="8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3" name="フリーフォーム 2092">
            <a:extLst>
              <a:ext uri="{FF2B5EF4-FFF2-40B4-BE49-F238E27FC236}">
                <a16:creationId xmlns:a16="http://schemas.microsoft.com/office/drawing/2014/main" id="{38DDD92E-15E9-29B3-7D2D-4E1D726C3BCF}"/>
              </a:ext>
            </a:extLst>
          </p:cNvPr>
          <p:cNvSpPr/>
          <p:nvPr/>
        </p:nvSpPr>
        <p:spPr>
          <a:xfrm>
            <a:off x="4486267" y="4916896"/>
            <a:ext cx="105895" cy="250267"/>
          </a:xfrm>
          <a:custGeom>
            <a:avLst/>
            <a:gdLst>
              <a:gd name="connsiteX0" fmla="*/ 105786 w 105895"/>
              <a:gd name="connsiteY0" fmla="*/ 9 h 250267"/>
              <a:gd name="connsiteX1" fmla="*/ 21565 w 105895"/>
              <a:gd name="connsiteY1" fmla="*/ 160430 h 250267"/>
              <a:gd name="connsiteX2" fmla="*/ 25575 w 105895"/>
              <a:gd name="connsiteY2" fmla="*/ 128346 h 250267"/>
              <a:gd name="connsiteX3" fmla="*/ 61670 w 105895"/>
              <a:gd name="connsiteY3" fmla="*/ 248662 h 250267"/>
              <a:gd name="connsiteX4" fmla="*/ 53649 w 105895"/>
              <a:gd name="connsiteY4" fmla="*/ 192515 h 250267"/>
              <a:gd name="connsiteX5" fmla="*/ 37607 w 105895"/>
              <a:gd name="connsiteY5" fmla="*/ 120325 h 250267"/>
              <a:gd name="connsiteX6" fmla="*/ 1512 w 105895"/>
              <a:gd name="connsiteY6" fmla="*/ 152409 h 250267"/>
              <a:gd name="connsiteX7" fmla="*/ 105786 w 105895"/>
              <a:gd name="connsiteY7" fmla="*/ 9 h 25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895" h="250267">
                <a:moveTo>
                  <a:pt x="105786" y="9"/>
                </a:moveTo>
                <a:cubicBezTo>
                  <a:pt x="109128" y="1346"/>
                  <a:pt x="34933" y="139041"/>
                  <a:pt x="21565" y="160430"/>
                </a:cubicBezTo>
                <a:cubicBezTo>
                  <a:pt x="8197" y="181819"/>
                  <a:pt x="18891" y="113641"/>
                  <a:pt x="25575" y="128346"/>
                </a:cubicBezTo>
                <a:cubicBezTo>
                  <a:pt x="32259" y="143051"/>
                  <a:pt x="56991" y="237967"/>
                  <a:pt x="61670" y="248662"/>
                </a:cubicBezTo>
                <a:cubicBezTo>
                  <a:pt x="66349" y="259357"/>
                  <a:pt x="57659" y="213904"/>
                  <a:pt x="53649" y="192515"/>
                </a:cubicBezTo>
                <a:cubicBezTo>
                  <a:pt x="49639" y="171126"/>
                  <a:pt x="46296" y="127009"/>
                  <a:pt x="37607" y="120325"/>
                </a:cubicBezTo>
                <a:cubicBezTo>
                  <a:pt x="28917" y="113641"/>
                  <a:pt x="-7846" y="169788"/>
                  <a:pt x="1512" y="152409"/>
                </a:cubicBezTo>
                <a:cubicBezTo>
                  <a:pt x="10870" y="135030"/>
                  <a:pt x="102444" y="-1328"/>
                  <a:pt x="105786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4" name="フリーフォーム 2093">
            <a:extLst>
              <a:ext uri="{FF2B5EF4-FFF2-40B4-BE49-F238E27FC236}">
                <a16:creationId xmlns:a16="http://schemas.microsoft.com/office/drawing/2014/main" id="{6E63410D-4478-A953-B242-445971E623B1}"/>
              </a:ext>
            </a:extLst>
          </p:cNvPr>
          <p:cNvSpPr/>
          <p:nvPr/>
        </p:nvSpPr>
        <p:spPr>
          <a:xfrm>
            <a:off x="4494268" y="5108290"/>
            <a:ext cx="122914" cy="176290"/>
          </a:xfrm>
          <a:custGeom>
            <a:avLst/>
            <a:gdLst>
              <a:gd name="connsiteX0" fmla="*/ 1532 w 122914"/>
              <a:gd name="connsiteY0" fmla="*/ 1121 h 176290"/>
              <a:gd name="connsiteX1" fmla="*/ 121848 w 122914"/>
              <a:gd name="connsiteY1" fmla="*/ 173573 h 176290"/>
              <a:gd name="connsiteX2" fmla="*/ 57679 w 122914"/>
              <a:gd name="connsiteY2" fmla="*/ 101384 h 176290"/>
              <a:gd name="connsiteX3" fmla="*/ 1532 w 122914"/>
              <a:gd name="connsiteY3" fmla="*/ 1121 h 17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914" h="176290">
                <a:moveTo>
                  <a:pt x="1532" y="1121"/>
                </a:moveTo>
                <a:cubicBezTo>
                  <a:pt x="12227" y="13153"/>
                  <a:pt x="112490" y="156863"/>
                  <a:pt x="121848" y="173573"/>
                </a:cubicBezTo>
                <a:cubicBezTo>
                  <a:pt x="131206" y="190283"/>
                  <a:pt x="76395" y="125447"/>
                  <a:pt x="57679" y="101384"/>
                </a:cubicBezTo>
                <a:cubicBezTo>
                  <a:pt x="38963" y="77321"/>
                  <a:pt x="-9163" y="-10911"/>
                  <a:pt x="1532" y="1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5" name="フリーフォーム 2094">
            <a:extLst>
              <a:ext uri="{FF2B5EF4-FFF2-40B4-BE49-F238E27FC236}">
                <a16:creationId xmlns:a16="http://schemas.microsoft.com/office/drawing/2014/main" id="{FE2617C6-8B00-6A11-F55B-811C522BB694}"/>
              </a:ext>
            </a:extLst>
          </p:cNvPr>
          <p:cNvSpPr/>
          <p:nvPr/>
        </p:nvSpPr>
        <p:spPr>
          <a:xfrm>
            <a:off x="4563422" y="5189550"/>
            <a:ext cx="338668" cy="110649"/>
          </a:xfrm>
          <a:custGeom>
            <a:avLst/>
            <a:gdLst>
              <a:gd name="connsiteX0" fmla="*/ 557 w 338668"/>
              <a:gd name="connsiteY0" fmla="*/ 71 h 110649"/>
              <a:gd name="connsiteX1" fmla="*/ 325410 w 338668"/>
              <a:gd name="connsiteY1" fmla="*/ 104345 h 110649"/>
              <a:gd name="connsiteX2" fmla="*/ 249210 w 338668"/>
              <a:gd name="connsiteY2" fmla="*/ 88303 h 110649"/>
              <a:gd name="connsiteX3" fmla="*/ 557 w 338668"/>
              <a:gd name="connsiteY3" fmla="*/ 71 h 110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668" h="110649">
                <a:moveTo>
                  <a:pt x="557" y="71"/>
                </a:moveTo>
                <a:cubicBezTo>
                  <a:pt x="13257" y="2745"/>
                  <a:pt x="283968" y="89640"/>
                  <a:pt x="325410" y="104345"/>
                </a:cubicBezTo>
                <a:cubicBezTo>
                  <a:pt x="366852" y="119050"/>
                  <a:pt x="302684" y="105682"/>
                  <a:pt x="249210" y="88303"/>
                </a:cubicBezTo>
                <a:cubicBezTo>
                  <a:pt x="195736" y="70924"/>
                  <a:pt x="-12143" y="-2603"/>
                  <a:pt x="557" y="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6" name="フリーフォーム 2095">
            <a:extLst>
              <a:ext uri="{FF2B5EF4-FFF2-40B4-BE49-F238E27FC236}">
                <a16:creationId xmlns:a16="http://schemas.microsoft.com/office/drawing/2014/main" id="{F2153612-AAEE-0035-97D2-44822A15C454}"/>
              </a:ext>
            </a:extLst>
          </p:cNvPr>
          <p:cNvSpPr/>
          <p:nvPr/>
        </p:nvSpPr>
        <p:spPr>
          <a:xfrm>
            <a:off x="4848679" y="5189498"/>
            <a:ext cx="317096" cy="140597"/>
          </a:xfrm>
          <a:custGeom>
            <a:avLst/>
            <a:gdLst>
              <a:gd name="connsiteX0" fmla="*/ 47 w 317096"/>
              <a:gd name="connsiteY0" fmla="*/ 140491 h 140597"/>
              <a:gd name="connsiteX1" fmla="*/ 240679 w 317096"/>
              <a:gd name="connsiteY1" fmla="*/ 24186 h 140597"/>
              <a:gd name="connsiteX2" fmla="*/ 196563 w 317096"/>
              <a:gd name="connsiteY2" fmla="*/ 56270 h 140597"/>
              <a:gd name="connsiteX3" fmla="*/ 316879 w 317096"/>
              <a:gd name="connsiteY3" fmla="*/ 123 h 140597"/>
              <a:gd name="connsiteX4" fmla="*/ 220626 w 317096"/>
              <a:gd name="connsiteY4" fmla="*/ 44239 h 140597"/>
              <a:gd name="connsiteX5" fmla="*/ 47 w 317096"/>
              <a:gd name="connsiteY5" fmla="*/ 140491 h 14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096" h="140597">
                <a:moveTo>
                  <a:pt x="47" y="140491"/>
                </a:moveTo>
                <a:cubicBezTo>
                  <a:pt x="3389" y="137149"/>
                  <a:pt x="207926" y="38223"/>
                  <a:pt x="240679" y="24186"/>
                </a:cubicBezTo>
                <a:cubicBezTo>
                  <a:pt x="273432" y="10149"/>
                  <a:pt x="183863" y="60280"/>
                  <a:pt x="196563" y="56270"/>
                </a:cubicBezTo>
                <a:cubicBezTo>
                  <a:pt x="209263" y="52260"/>
                  <a:pt x="312869" y="2128"/>
                  <a:pt x="316879" y="123"/>
                </a:cubicBezTo>
                <a:cubicBezTo>
                  <a:pt x="320889" y="-1882"/>
                  <a:pt x="268752" y="20844"/>
                  <a:pt x="220626" y="44239"/>
                </a:cubicBezTo>
                <a:cubicBezTo>
                  <a:pt x="172500" y="67634"/>
                  <a:pt x="-3295" y="143833"/>
                  <a:pt x="47" y="1404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7" name="フリーフォーム 2096">
            <a:extLst>
              <a:ext uri="{FF2B5EF4-FFF2-40B4-BE49-F238E27FC236}">
                <a16:creationId xmlns:a16="http://schemas.microsoft.com/office/drawing/2014/main" id="{2EEB65AD-83CF-0A7B-D6F2-C7EC7DF6231C}"/>
              </a:ext>
            </a:extLst>
          </p:cNvPr>
          <p:cNvSpPr/>
          <p:nvPr/>
        </p:nvSpPr>
        <p:spPr>
          <a:xfrm>
            <a:off x="5069669" y="4975384"/>
            <a:ext cx="216031" cy="285960"/>
          </a:xfrm>
          <a:custGeom>
            <a:avLst/>
            <a:gdLst>
              <a:gd name="connsiteX0" fmla="*/ 3647 w 216031"/>
              <a:gd name="connsiteY0" fmla="*/ 1679 h 285960"/>
              <a:gd name="connsiteX1" fmla="*/ 208184 w 216031"/>
              <a:gd name="connsiteY1" fmla="*/ 274395 h 285960"/>
              <a:gd name="connsiteX2" fmla="*/ 160057 w 216031"/>
              <a:gd name="connsiteY2" fmla="*/ 226269 h 285960"/>
              <a:gd name="connsiteX3" fmla="*/ 31720 w 216031"/>
              <a:gd name="connsiteY3" fmla="*/ 142048 h 285960"/>
              <a:gd name="connsiteX4" fmla="*/ 71826 w 216031"/>
              <a:gd name="connsiteY4" fmla="*/ 158090 h 285960"/>
              <a:gd name="connsiteX5" fmla="*/ 3647 w 216031"/>
              <a:gd name="connsiteY5" fmla="*/ 1679 h 285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6031" h="285960">
                <a:moveTo>
                  <a:pt x="3647" y="1679"/>
                </a:moveTo>
                <a:cubicBezTo>
                  <a:pt x="26373" y="21063"/>
                  <a:pt x="182116" y="236963"/>
                  <a:pt x="208184" y="274395"/>
                </a:cubicBezTo>
                <a:cubicBezTo>
                  <a:pt x="234252" y="311827"/>
                  <a:pt x="189468" y="248327"/>
                  <a:pt x="160057" y="226269"/>
                </a:cubicBezTo>
                <a:cubicBezTo>
                  <a:pt x="130646" y="204211"/>
                  <a:pt x="46425" y="153411"/>
                  <a:pt x="31720" y="142048"/>
                </a:cubicBezTo>
                <a:cubicBezTo>
                  <a:pt x="17015" y="130685"/>
                  <a:pt x="71826" y="179479"/>
                  <a:pt x="71826" y="158090"/>
                </a:cubicBezTo>
                <a:cubicBezTo>
                  <a:pt x="71826" y="136701"/>
                  <a:pt x="-19079" y="-17705"/>
                  <a:pt x="3647" y="16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8" name="フリーフォーム 2097">
            <a:extLst>
              <a:ext uri="{FF2B5EF4-FFF2-40B4-BE49-F238E27FC236}">
                <a16:creationId xmlns:a16="http://schemas.microsoft.com/office/drawing/2014/main" id="{273EE9ED-3DC2-E324-4107-9C063957BF03}"/>
              </a:ext>
            </a:extLst>
          </p:cNvPr>
          <p:cNvSpPr/>
          <p:nvPr/>
        </p:nvSpPr>
        <p:spPr>
          <a:xfrm>
            <a:off x="5257778" y="5502274"/>
            <a:ext cx="49223" cy="266706"/>
          </a:xfrm>
          <a:custGeom>
            <a:avLst/>
            <a:gdLst>
              <a:gd name="connsiteX0" fmla="*/ 22 w 49223"/>
              <a:gd name="connsiteY0" fmla="*/ 1 h 266706"/>
              <a:gd name="connsiteX1" fmla="*/ 47647 w 49223"/>
              <a:gd name="connsiteY1" fmla="*/ 187326 h 266706"/>
              <a:gd name="connsiteX2" fmla="*/ 38122 w 49223"/>
              <a:gd name="connsiteY2" fmla="*/ 266701 h 266706"/>
              <a:gd name="connsiteX3" fmla="*/ 41297 w 49223"/>
              <a:gd name="connsiteY3" fmla="*/ 184151 h 266706"/>
              <a:gd name="connsiteX4" fmla="*/ 22 w 49223"/>
              <a:gd name="connsiteY4" fmla="*/ 1 h 26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223" h="266706">
                <a:moveTo>
                  <a:pt x="22" y="1"/>
                </a:moveTo>
                <a:cubicBezTo>
                  <a:pt x="1080" y="530"/>
                  <a:pt x="41297" y="142876"/>
                  <a:pt x="47647" y="187326"/>
                </a:cubicBezTo>
                <a:cubicBezTo>
                  <a:pt x="53997" y="231776"/>
                  <a:pt x="39180" y="267230"/>
                  <a:pt x="38122" y="266701"/>
                </a:cubicBezTo>
                <a:cubicBezTo>
                  <a:pt x="37064" y="266172"/>
                  <a:pt x="46589" y="225426"/>
                  <a:pt x="41297" y="184151"/>
                </a:cubicBezTo>
                <a:cubicBezTo>
                  <a:pt x="36005" y="142876"/>
                  <a:pt x="-1036" y="-528"/>
                  <a:pt x="22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9" name="フリーフォーム 2098">
            <a:extLst>
              <a:ext uri="{FF2B5EF4-FFF2-40B4-BE49-F238E27FC236}">
                <a16:creationId xmlns:a16="http://schemas.microsoft.com/office/drawing/2014/main" id="{277E3F1F-D8CA-CE8D-2E17-8BACB870FF99}"/>
              </a:ext>
            </a:extLst>
          </p:cNvPr>
          <p:cNvSpPr/>
          <p:nvPr/>
        </p:nvSpPr>
        <p:spPr>
          <a:xfrm>
            <a:off x="5216524" y="5257759"/>
            <a:ext cx="226523" cy="689018"/>
          </a:xfrm>
          <a:custGeom>
            <a:avLst/>
            <a:gdLst>
              <a:gd name="connsiteX0" fmla="*/ 1 w 226523"/>
              <a:gd name="connsiteY0" fmla="*/ 41 h 689018"/>
              <a:gd name="connsiteX1" fmla="*/ 171451 w 226523"/>
              <a:gd name="connsiteY1" fmla="*/ 384216 h 689018"/>
              <a:gd name="connsiteX2" fmla="*/ 171451 w 226523"/>
              <a:gd name="connsiteY2" fmla="*/ 349291 h 689018"/>
              <a:gd name="connsiteX3" fmla="*/ 219076 w 226523"/>
              <a:gd name="connsiteY3" fmla="*/ 533441 h 689018"/>
              <a:gd name="connsiteX4" fmla="*/ 184151 w 226523"/>
              <a:gd name="connsiteY4" fmla="*/ 689016 h 689018"/>
              <a:gd name="connsiteX5" fmla="*/ 225426 w 226523"/>
              <a:gd name="connsiteY5" fmla="*/ 536616 h 689018"/>
              <a:gd name="connsiteX6" fmla="*/ 130176 w 226523"/>
              <a:gd name="connsiteY6" fmla="*/ 295316 h 689018"/>
              <a:gd name="connsiteX7" fmla="*/ 174626 w 226523"/>
              <a:gd name="connsiteY7" fmla="*/ 358816 h 689018"/>
              <a:gd name="connsiteX8" fmla="*/ 1 w 226523"/>
              <a:gd name="connsiteY8" fmla="*/ 41 h 68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523" h="689018">
                <a:moveTo>
                  <a:pt x="1" y="41"/>
                </a:moveTo>
                <a:cubicBezTo>
                  <a:pt x="-528" y="4274"/>
                  <a:pt x="142876" y="326008"/>
                  <a:pt x="171451" y="384216"/>
                </a:cubicBezTo>
                <a:cubicBezTo>
                  <a:pt x="200026" y="442424"/>
                  <a:pt x="163514" y="324420"/>
                  <a:pt x="171451" y="349291"/>
                </a:cubicBezTo>
                <a:cubicBezTo>
                  <a:pt x="179388" y="374162"/>
                  <a:pt x="216959" y="476820"/>
                  <a:pt x="219076" y="533441"/>
                </a:cubicBezTo>
                <a:cubicBezTo>
                  <a:pt x="221193" y="590062"/>
                  <a:pt x="183093" y="688487"/>
                  <a:pt x="184151" y="689016"/>
                </a:cubicBezTo>
                <a:cubicBezTo>
                  <a:pt x="185209" y="689545"/>
                  <a:pt x="234422" y="602233"/>
                  <a:pt x="225426" y="536616"/>
                </a:cubicBezTo>
                <a:cubicBezTo>
                  <a:pt x="216430" y="470999"/>
                  <a:pt x="138643" y="324949"/>
                  <a:pt x="130176" y="295316"/>
                </a:cubicBezTo>
                <a:cubicBezTo>
                  <a:pt x="121709" y="265683"/>
                  <a:pt x="193676" y="401149"/>
                  <a:pt x="174626" y="358816"/>
                </a:cubicBezTo>
                <a:cubicBezTo>
                  <a:pt x="155576" y="316483"/>
                  <a:pt x="530" y="-4192"/>
                  <a:pt x="1" y="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0" name="フリーフォーム 2099">
            <a:extLst>
              <a:ext uri="{FF2B5EF4-FFF2-40B4-BE49-F238E27FC236}">
                <a16:creationId xmlns:a16="http://schemas.microsoft.com/office/drawing/2014/main" id="{AA610636-A109-3429-971E-7F5177B95A15}"/>
              </a:ext>
            </a:extLst>
          </p:cNvPr>
          <p:cNvSpPr/>
          <p:nvPr/>
        </p:nvSpPr>
        <p:spPr>
          <a:xfrm>
            <a:off x="5203782" y="5920929"/>
            <a:ext cx="247710" cy="393329"/>
          </a:xfrm>
          <a:custGeom>
            <a:avLst/>
            <a:gdLst>
              <a:gd name="connsiteX0" fmla="*/ 247693 w 247710"/>
              <a:gd name="connsiteY0" fmla="*/ 446 h 393329"/>
              <a:gd name="connsiteX1" fmla="*/ 101643 w 247710"/>
              <a:gd name="connsiteY1" fmla="*/ 194121 h 393329"/>
              <a:gd name="connsiteX2" fmla="*/ 3218 w 247710"/>
              <a:gd name="connsiteY2" fmla="*/ 387796 h 393329"/>
              <a:gd name="connsiteX3" fmla="*/ 28618 w 247710"/>
              <a:gd name="connsiteY3" fmla="*/ 327471 h 393329"/>
              <a:gd name="connsiteX4" fmla="*/ 76243 w 247710"/>
              <a:gd name="connsiteY4" fmla="*/ 190946 h 393329"/>
              <a:gd name="connsiteX5" fmla="*/ 57193 w 247710"/>
              <a:gd name="connsiteY5" fmla="*/ 235396 h 393329"/>
              <a:gd name="connsiteX6" fmla="*/ 88943 w 247710"/>
              <a:gd name="connsiteY6" fmla="*/ 187771 h 393329"/>
              <a:gd name="connsiteX7" fmla="*/ 60368 w 247710"/>
              <a:gd name="connsiteY7" fmla="*/ 241746 h 393329"/>
              <a:gd name="connsiteX8" fmla="*/ 111168 w 247710"/>
              <a:gd name="connsiteY8" fmla="*/ 143321 h 393329"/>
              <a:gd name="connsiteX9" fmla="*/ 247693 w 247710"/>
              <a:gd name="connsiteY9" fmla="*/ 446 h 393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710" h="393329">
                <a:moveTo>
                  <a:pt x="247693" y="446"/>
                </a:moveTo>
                <a:cubicBezTo>
                  <a:pt x="246106" y="8913"/>
                  <a:pt x="142389" y="129563"/>
                  <a:pt x="101643" y="194121"/>
                </a:cubicBezTo>
                <a:cubicBezTo>
                  <a:pt x="60897" y="258679"/>
                  <a:pt x="15389" y="365571"/>
                  <a:pt x="3218" y="387796"/>
                </a:cubicBezTo>
                <a:cubicBezTo>
                  <a:pt x="-8953" y="410021"/>
                  <a:pt x="16447" y="360279"/>
                  <a:pt x="28618" y="327471"/>
                </a:cubicBezTo>
                <a:cubicBezTo>
                  <a:pt x="40789" y="294663"/>
                  <a:pt x="71480" y="206292"/>
                  <a:pt x="76243" y="190946"/>
                </a:cubicBezTo>
                <a:cubicBezTo>
                  <a:pt x="81006" y="175600"/>
                  <a:pt x="55076" y="235925"/>
                  <a:pt x="57193" y="235396"/>
                </a:cubicBezTo>
                <a:cubicBezTo>
                  <a:pt x="59310" y="234867"/>
                  <a:pt x="88414" y="186713"/>
                  <a:pt x="88943" y="187771"/>
                </a:cubicBezTo>
                <a:cubicBezTo>
                  <a:pt x="89472" y="188829"/>
                  <a:pt x="56664" y="249154"/>
                  <a:pt x="60368" y="241746"/>
                </a:cubicBezTo>
                <a:cubicBezTo>
                  <a:pt x="64072" y="234338"/>
                  <a:pt x="81535" y="180363"/>
                  <a:pt x="111168" y="143321"/>
                </a:cubicBezTo>
                <a:cubicBezTo>
                  <a:pt x="140801" y="106279"/>
                  <a:pt x="249280" y="-8021"/>
                  <a:pt x="247693" y="4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1" name="フリーフォーム 2100">
            <a:extLst>
              <a:ext uri="{FF2B5EF4-FFF2-40B4-BE49-F238E27FC236}">
                <a16:creationId xmlns:a16="http://schemas.microsoft.com/office/drawing/2014/main" id="{65598814-C1CD-D04A-E90F-321A647840C4}"/>
              </a:ext>
            </a:extLst>
          </p:cNvPr>
          <p:cNvSpPr/>
          <p:nvPr/>
        </p:nvSpPr>
        <p:spPr>
          <a:xfrm>
            <a:off x="5128282" y="5864095"/>
            <a:ext cx="53417" cy="143236"/>
          </a:xfrm>
          <a:custGeom>
            <a:avLst/>
            <a:gdLst>
              <a:gd name="connsiteX0" fmla="*/ 53318 w 53417"/>
              <a:gd name="connsiteY0" fmla="*/ 130 h 143236"/>
              <a:gd name="connsiteX1" fmla="*/ 15218 w 53417"/>
              <a:gd name="connsiteY1" fmla="*/ 76330 h 143236"/>
              <a:gd name="connsiteX2" fmla="*/ 5693 w 53417"/>
              <a:gd name="connsiteY2" fmla="*/ 143005 h 143236"/>
              <a:gd name="connsiteX3" fmla="*/ 2518 w 53417"/>
              <a:gd name="connsiteY3" fmla="*/ 95380 h 143236"/>
              <a:gd name="connsiteX4" fmla="*/ 53318 w 53417"/>
              <a:gd name="connsiteY4" fmla="*/ 130 h 143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17" h="143236">
                <a:moveTo>
                  <a:pt x="53318" y="130"/>
                </a:moveTo>
                <a:cubicBezTo>
                  <a:pt x="55435" y="-3045"/>
                  <a:pt x="23155" y="52518"/>
                  <a:pt x="15218" y="76330"/>
                </a:cubicBezTo>
                <a:cubicBezTo>
                  <a:pt x="7280" y="100143"/>
                  <a:pt x="7810" y="139830"/>
                  <a:pt x="5693" y="143005"/>
                </a:cubicBezTo>
                <a:cubicBezTo>
                  <a:pt x="3576" y="146180"/>
                  <a:pt x="-3832" y="116017"/>
                  <a:pt x="2518" y="95380"/>
                </a:cubicBezTo>
                <a:cubicBezTo>
                  <a:pt x="8868" y="74743"/>
                  <a:pt x="51201" y="3305"/>
                  <a:pt x="53318" y="1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2" name="フリーフォーム 2101">
            <a:extLst>
              <a:ext uri="{FF2B5EF4-FFF2-40B4-BE49-F238E27FC236}">
                <a16:creationId xmlns:a16="http://schemas.microsoft.com/office/drawing/2014/main" id="{A8A66EBF-8530-ADF4-23DA-0D1CBA54CED4}"/>
              </a:ext>
            </a:extLst>
          </p:cNvPr>
          <p:cNvSpPr/>
          <p:nvPr/>
        </p:nvSpPr>
        <p:spPr>
          <a:xfrm>
            <a:off x="4987899" y="6400791"/>
            <a:ext cx="188541" cy="431961"/>
          </a:xfrm>
          <a:custGeom>
            <a:avLst/>
            <a:gdLst>
              <a:gd name="connsiteX0" fmla="*/ 187351 w 188541"/>
              <a:gd name="connsiteY0" fmla="*/ 9 h 431961"/>
              <a:gd name="connsiteX1" fmla="*/ 184176 w 188541"/>
              <a:gd name="connsiteY1" fmla="*/ 123834 h 431961"/>
              <a:gd name="connsiteX2" fmla="*/ 146076 w 188541"/>
              <a:gd name="connsiteY2" fmla="*/ 215909 h 431961"/>
              <a:gd name="connsiteX3" fmla="*/ 168301 w 188541"/>
              <a:gd name="connsiteY3" fmla="*/ 155584 h 431961"/>
              <a:gd name="connsiteX4" fmla="*/ 26 w 188541"/>
              <a:gd name="connsiteY4" fmla="*/ 431809 h 431961"/>
              <a:gd name="connsiteX5" fmla="*/ 155601 w 188541"/>
              <a:gd name="connsiteY5" fmla="*/ 193684 h 431961"/>
              <a:gd name="connsiteX6" fmla="*/ 181001 w 188541"/>
              <a:gd name="connsiteY6" fmla="*/ 130184 h 431961"/>
              <a:gd name="connsiteX7" fmla="*/ 187351 w 188541"/>
              <a:gd name="connsiteY7" fmla="*/ 9 h 43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8541" h="431961">
                <a:moveTo>
                  <a:pt x="187351" y="9"/>
                </a:moveTo>
                <a:cubicBezTo>
                  <a:pt x="187880" y="-1049"/>
                  <a:pt x="191055" y="87851"/>
                  <a:pt x="184176" y="123834"/>
                </a:cubicBezTo>
                <a:cubicBezTo>
                  <a:pt x="177297" y="159817"/>
                  <a:pt x="148722" y="210617"/>
                  <a:pt x="146076" y="215909"/>
                </a:cubicBezTo>
                <a:cubicBezTo>
                  <a:pt x="143430" y="221201"/>
                  <a:pt x="192643" y="119601"/>
                  <a:pt x="168301" y="155584"/>
                </a:cubicBezTo>
                <a:cubicBezTo>
                  <a:pt x="143959" y="191567"/>
                  <a:pt x="2143" y="425459"/>
                  <a:pt x="26" y="431809"/>
                </a:cubicBezTo>
                <a:cubicBezTo>
                  <a:pt x="-2091" y="438159"/>
                  <a:pt x="125438" y="243955"/>
                  <a:pt x="155601" y="193684"/>
                </a:cubicBezTo>
                <a:cubicBezTo>
                  <a:pt x="185763" y="143413"/>
                  <a:pt x="177826" y="160876"/>
                  <a:pt x="181001" y="130184"/>
                </a:cubicBezTo>
                <a:cubicBezTo>
                  <a:pt x="184176" y="99492"/>
                  <a:pt x="186822" y="1067"/>
                  <a:pt x="187351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3" name="フリーフォーム 2102">
            <a:extLst>
              <a:ext uri="{FF2B5EF4-FFF2-40B4-BE49-F238E27FC236}">
                <a16:creationId xmlns:a16="http://schemas.microsoft.com/office/drawing/2014/main" id="{C91D516D-CF9D-967A-6FBE-3E106A6F4C8E}"/>
              </a:ext>
            </a:extLst>
          </p:cNvPr>
          <p:cNvSpPr/>
          <p:nvPr/>
        </p:nvSpPr>
        <p:spPr>
          <a:xfrm>
            <a:off x="4256518" y="6883370"/>
            <a:ext cx="664895" cy="524774"/>
          </a:xfrm>
          <a:custGeom>
            <a:avLst/>
            <a:gdLst>
              <a:gd name="connsiteX0" fmla="*/ 1157 w 664895"/>
              <a:gd name="connsiteY0" fmla="*/ 523905 h 524774"/>
              <a:gd name="connsiteX1" fmla="*/ 528207 w 664895"/>
              <a:gd name="connsiteY1" fmla="*/ 127030 h 524774"/>
              <a:gd name="connsiteX2" fmla="*/ 467882 w 664895"/>
              <a:gd name="connsiteY2" fmla="*/ 187355 h 524774"/>
              <a:gd name="connsiteX3" fmla="*/ 664732 w 664895"/>
              <a:gd name="connsiteY3" fmla="*/ 30 h 524774"/>
              <a:gd name="connsiteX4" fmla="*/ 429782 w 664895"/>
              <a:gd name="connsiteY4" fmla="*/ 203230 h 524774"/>
              <a:gd name="connsiteX5" fmla="*/ 512332 w 664895"/>
              <a:gd name="connsiteY5" fmla="*/ 127030 h 524774"/>
              <a:gd name="connsiteX6" fmla="*/ 334532 w 664895"/>
              <a:gd name="connsiteY6" fmla="*/ 311180 h 524774"/>
              <a:gd name="connsiteX7" fmla="*/ 385332 w 664895"/>
              <a:gd name="connsiteY7" fmla="*/ 234980 h 524774"/>
              <a:gd name="connsiteX8" fmla="*/ 1157 w 664895"/>
              <a:gd name="connsiteY8" fmla="*/ 523905 h 524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4895" h="524774">
                <a:moveTo>
                  <a:pt x="1157" y="523905"/>
                </a:moveTo>
                <a:lnTo>
                  <a:pt x="528207" y="127030"/>
                </a:lnTo>
                <a:cubicBezTo>
                  <a:pt x="605995" y="70938"/>
                  <a:pt x="445128" y="208522"/>
                  <a:pt x="467882" y="187355"/>
                </a:cubicBezTo>
                <a:cubicBezTo>
                  <a:pt x="490636" y="166188"/>
                  <a:pt x="671082" y="-2616"/>
                  <a:pt x="664732" y="30"/>
                </a:cubicBezTo>
                <a:cubicBezTo>
                  <a:pt x="658382" y="2676"/>
                  <a:pt x="455182" y="182063"/>
                  <a:pt x="429782" y="203230"/>
                </a:cubicBezTo>
                <a:cubicBezTo>
                  <a:pt x="404382" y="224397"/>
                  <a:pt x="528207" y="109038"/>
                  <a:pt x="512332" y="127030"/>
                </a:cubicBezTo>
                <a:cubicBezTo>
                  <a:pt x="496457" y="145022"/>
                  <a:pt x="355699" y="293188"/>
                  <a:pt x="334532" y="311180"/>
                </a:cubicBezTo>
                <a:cubicBezTo>
                  <a:pt x="313365" y="329172"/>
                  <a:pt x="442482" y="194763"/>
                  <a:pt x="385332" y="234980"/>
                </a:cubicBezTo>
                <a:cubicBezTo>
                  <a:pt x="328182" y="275197"/>
                  <a:pt x="-22656" y="541897"/>
                  <a:pt x="1157" y="5239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4" name="フリーフォーム 2103">
            <a:extLst>
              <a:ext uri="{FF2B5EF4-FFF2-40B4-BE49-F238E27FC236}">
                <a16:creationId xmlns:a16="http://schemas.microsoft.com/office/drawing/2014/main" id="{C9D58930-6439-555D-7830-BED6B152965B}"/>
              </a:ext>
            </a:extLst>
          </p:cNvPr>
          <p:cNvSpPr/>
          <p:nvPr/>
        </p:nvSpPr>
        <p:spPr>
          <a:xfrm>
            <a:off x="4189122" y="7131806"/>
            <a:ext cx="516455" cy="324141"/>
          </a:xfrm>
          <a:custGeom>
            <a:avLst/>
            <a:gdLst>
              <a:gd name="connsiteX0" fmla="*/ 1878 w 516455"/>
              <a:gd name="connsiteY0" fmla="*/ 323094 h 324141"/>
              <a:gd name="connsiteX1" fmla="*/ 503528 w 516455"/>
              <a:gd name="connsiteY1" fmla="*/ 8769 h 324141"/>
              <a:gd name="connsiteX2" fmla="*/ 338428 w 516455"/>
              <a:gd name="connsiteY2" fmla="*/ 107194 h 324141"/>
              <a:gd name="connsiteX3" fmla="*/ 1878 w 516455"/>
              <a:gd name="connsiteY3" fmla="*/ 323094 h 324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6455" h="324141">
                <a:moveTo>
                  <a:pt x="1878" y="323094"/>
                </a:moveTo>
                <a:cubicBezTo>
                  <a:pt x="29395" y="306690"/>
                  <a:pt x="447436" y="44752"/>
                  <a:pt x="503528" y="8769"/>
                </a:cubicBezTo>
                <a:cubicBezTo>
                  <a:pt x="559620" y="-27214"/>
                  <a:pt x="419920" y="55865"/>
                  <a:pt x="338428" y="107194"/>
                </a:cubicBezTo>
                <a:cubicBezTo>
                  <a:pt x="256936" y="158523"/>
                  <a:pt x="-25639" y="339498"/>
                  <a:pt x="1878" y="3230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5" name="フリーフォーム 2104">
            <a:extLst>
              <a:ext uri="{FF2B5EF4-FFF2-40B4-BE49-F238E27FC236}">
                <a16:creationId xmlns:a16="http://schemas.microsoft.com/office/drawing/2014/main" id="{5373F264-010A-D3CD-55C3-A5B1F4476955}"/>
              </a:ext>
            </a:extLst>
          </p:cNvPr>
          <p:cNvSpPr/>
          <p:nvPr/>
        </p:nvSpPr>
        <p:spPr>
          <a:xfrm>
            <a:off x="3362319" y="7086585"/>
            <a:ext cx="863855" cy="394090"/>
          </a:xfrm>
          <a:custGeom>
            <a:avLst/>
            <a:gdLst>
              <a:gd name="connsiteX0" fmla="*/ 6 w 863855"/>
              <a:gd name="connsiteY0" fmla="*/ 15 h 394090"/>
              <a:gd name="connsiteX1" fmla="*/ 320681 w 863855"/>
              <a:gd name="connsiteY1" fmla="*/ 254015 h 394090"/>
              <a:gd name="connsiteX2" fmla="*/ 295281 w 863855"/>
              <a:gd name="connsiteY2" fmla="*/ 225440 h 394090"/>
              <a:gd name="connsiteX3" fmla="*/ 514356 w 863855"/>
              <a:gd name="connsiteY3" fmla="*/ 368315 h 394090"/>
              <a:gd name="connsiteX4" fmla="*/ 511181 w 863855"/>
              <a:gd name="connsiteY4" fmla="*/ 358790 h 394090"/>
              <a:gd name="connsiteX5" fmla="*/ 711206 w 863855"/>
              <a:gd name="connsiteY5" fmla="*/ 393715 h 394090"/>
              <a:gd name="connsiteX6" fmla="*/ 685806 w 863855"/>
              <a:gd name="connsiteY6" fmla="*/ 377840 h 394090"/>
              <a:gd name="connsiteX7" fmla="*/ 863606 w 863855"/>
              <a:gd name="connsiteY7" fmla="*/ 387365 h 394090"/>
              <a:gd name="connsiteX8" fmla="*/ 641356 w 863855"/>
              <a:gd name="connsiteY8" fmla="*/ 368315 h 394090"/>
              <a:gd name="connsiteX9" fmla="*/ 434981 w 863855"/>
              <a:gd name="connsiteY9" fmla="*/ 349265 h 394090"/>
              <a:gd name="connsiteX10" fmla="*/ 463556 w 863855"/>
              <a:gd name="connsiteY10" fmla="*/ 358790 h 394090"/>
              <a:gd name="connsiteX11" fmla="*/ 269881 w 863855"/>
              <a:gd name="connsiteY11" fmla="*/ 231790 h 394090"/>
              <a:gd name="connsiteX12" fmla="*/ 365131 w 863855"/>
              <a:gd name="connsiteY12" fmla="*/ 282590 h 394090"/>
              <a:gd name="connsiteX13" fmla="*/ 266706 w 863855"/>
              <a:gd name="connsiteY13" fmla="*/ 200040 h 394090"/>
              <a:gd name="connsiteX14" fmla="*/ 330206 w 863855"/>
              <a:gd name="connsiteY14" fmla="*/ 241315 h 394090"/>
              <a:gd name="connsiteX15" fmla="*/ 6 w 863855"/>
              <a:gd name="connsiteY15" fmla="*/ 15 h 39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63855" h="394090">
                <a:moveTo>
                  <a:pt x="6" y="15"/>
                </a:moveTo>
                <a:cubicBezTo>
                  <a:pt x="-1582" y="2132"/>
                  <a:pt x="271469" y="216444"/>
                  <a:pt x="320681" y="254015"/>
                </a:cubicBezTo>
                <a:cubicBezTo>
                  <a:pt x="369893" y="291586"/>
                  <a:pt x="263002" y="206390"/>
                  <a:pt x="295281" y="225440"/>
                </a:cubicBezTo>
                <a:cubicBezTo>
                  <a:pt x="327560" y="244490"/>
                  <a:pt x="514356" y="368315"/>
                  <a:pt x="514356" y="368315"/>
                </a:cubicBezTo>
                <a:cubicBezTo>
                  <a:pt x="550339" y="390540"/>
                  <a:pt x="478373" y="354557"/>
                  <a:pt x="511181" y="358790"/>
                </a:cubicBezTo>
                <a:cubicBezTo>
                  <a:pt x="543989" y="363023"/>
                  <a:pt x="682102" y="390540"/>
                  <a:pt x="711206" y="393715"/>
                </a:cubicBezTo>
                <a:cubicBezTo>
                  <a:pt x="740310" y="396890"/>
                  <a:pt x="660406" y="378898"/>
                  <a:pt x="685806" y="377840"/>
                </a:cubicBezTo>
                <a:cubicBezTo>
                  <a:pt x="711206" y="376782"/>
                  <a:pt x="871014" y="388952"/>
                  <a:pt x="863606" y="387365"/>
                </a:cubicBezTo>
                <a:cubicBezTo>
                  <a:pt x="856198" y="385778"/>
                  <a:pt x="641356" y="368315"/>
                  <a:pt x="641356" y="368315"/>
                </a:cubicBezTo>
                <a:lnTo>
                  <a:pt x="434981" y="349265"/>
                </a:lnTo>
                <a:cubicBezTo>
                  <a:pt x="405348" y="347678"/>
                  <a:pt x="491073" y="378369"/>
                  <a:pt x="463556" y="358790"/>
                </a:cubicBezTo>
                <a:cubicBezTo>
                  <a:pt x="436039" y="339211"/>
                  <a:pt x="286285" y="244490"/>
                  <a:pt x="269881" y="231790"/>
                </a:cubicBezTo>
                <a:cubicBezTo>
                  <a:pt x="253477" y="219090"/>
                  <a:pt x="365660" y="287882"/>
                  <a:pt x="365131" y="282590"/>
                </a:cubicBezTo>
                <a:cubicBezTo>
                  <a:pt x="364602" y="277298"/>
                  <a:pt x="272527" y="206919"/>
                  <a:pt x="266706" y="200040"/>
                </a:cubicBezTo>
                <a:cubicBezTo>
                  <a:pt x="260885" y="193161"/>
                  <a:pt x="369364" y="270419"/>
                  <a:pt x="330206" y="241315"/>
                </a:cubicBezTo>
                <a:cubicBezTo>
                  <a:pt x="291048" y="212211"/>
                  <a:pt x="1594" y="-2102"/>
                  <a:pt x="6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6" name="フリーフォーム 2105">
            <a:extLst>
              <a:ext uri="{FF2B5EF4-FFF2-40B4-BE49-F238E27FC236}">
                <a16:creationId xmlns:a16="http://schemas.microsoft.com/office/drawing/2014/main" id="{A580F892-FD25-08E3-8EDC-A9BEE10F78F6}"/>
              </a:ext>
            </a:extLst>
          </p:cNvPr>
          <p:cNvSpPr/>
          <p:nvPr/>
        </p:nvSpPr>
        <p:spPr>
          <a:xfrm>
            <a:off x="3971712" y="7019913"/>
            <a:ext cx="320953" cy="228621"/>
          </a:xfrm>
          <a:custGeom>
            <a:avLst/>
            <a:gdLst>
              <a:gd name="connsiteX0" fmla="*/ 320888 w 320953"/>
              <a:gd name="connsiteY0" fmla="*/ 12 h 228621"/>
              <a:gd name="connsiteX1" fmla="*/ 117688 w 320953"/>
              <a:gd name="connsiteY1" fmla="*/ 101612 h 228621"/>
              <a:gd name="connsiteX2" fmla="*/ 213 w 320953"/>
              <a:gd name="connsiteY2" fmla="*/ 228612 h 228621"/>
              <a:gd name="connsiteX3" fmla="*/ 95463 w 320953"/>
              <a:gd name="connsiteY3" fmla="*/ 107962 h 228621"/>
              <a:gd name="connsiteX4" fmla="*/ 320888 w 320953"/>
              <a:gd name="connsiteY4" fmla="*/ 12 h 228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953" h="228621">
                <a:moveTo>
                  <a:pt x="320888" y="12"/>
                </a:moveTo>
                <a:cubicBezTo>
                  <a:pt x="324592" y="-1046"/>
                  <a:pt x="171134" y="63512"/>
                  <a:pt x="117688" y="101612"/>
                </a:cubicBezTo>
                <a:cubicBezTo>
                  <a:pt x="64242" y="139712"/>
                  <a:pt x="3917" y="227554"/>
                  <a:pt x="213" y="228612"/>
                </a:cubicBezTo>
                <a:cubicBezTo>
                  <a:pt x="-3491" y="229670"/>
                  <a:pt x="41488" y="145533"/>
                  <a:pt x="95463" y="107962"/>
                </a:cubicBezTo>
                <a:cubicBezTo>
                  <a:pt x="149438" y="70391"/>
                  <a:pt x="317184" y="1070"/>
                  <a:pt x="320888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7" name="フリーフォーム 2106">
            <a:extLst>
              <a:ext uri="{FF2B5EF4-FFF2-40B4-BE49-F238E27FC236}">
                <a16:creationId xmlns:a16="http://schemas.microsoft.com/office/drawing/2014/main" id="{B3DFB723-8E1C-DBCD-8956-7CBF05348A86}"/>
              </a:ext>
            </a:extLst>
          </p:cNvPr>
          <p:cNvSpPr/>
          <p:nvPr/>
        </p:nvSpPr>
        <p:spPr>
          <a:xfrm>
            <a:off x="4038592" y="7054832"/>
            <a:ext cx="168425" cy="225751"/>
          </a:xfrm>
          <a:custGeom>
            <a:avLst/>
            <a:gdLst>
              <a:gd name="connsiteX0" fmla="*/ 8 w 168425"/>
              <a:gd name="connsiteY0" fmla="*/ 18 h 225751"/>
              <a:gd name="connsiteX1" fmla="*/ 120658 w 168425"/>
              <a:gd name="connsiteY1" fmla="*/ 133368 h 225751"/>
              <a:gd name="connsiteX2" fmla="*/ 123833 w 168425"/>
              <a:gd name="connsiteY2" fmla="*/ 225443 h 225751"/>
              <a:gd name="connsiteX3" fmla="*/ 142883 w 168425"/>
              <a:gd name="connsiteY3" fmla="*/ 165118 h 225751"/>
              <a:gd name="connsiteX4" fmla="*/ 155583 w 168425"/>
              <a:gd name="connsiteY4" fmla="*/ 219093 h 225751"/>
              <a:gd name="connsiteX5" fmla="*/ 152408 w 168425"/>
              <a:gd name="connsiteY5" fmla="*/ 177818 h 225751"/>
              <a:gd name="connsiteX6" fmla="*/ 133358 w 168425"/>
              <a:gd name="connsiteY6" fmla="*/ 130193 h 225751"/>
              <a:gd name="connsiteX7" fmla="*/ 168283 w 168425"/>
              <a:gd name="connsiteY7" fmla="*/ 19068 h 225751"/>
              <a:gd name="connsiteX8" fmla="*/ 117483 w 168425"/>
              <a:gd name="connsiteY8" fmla="*/ 149243 h 225751"/>
              <a:gd name="connsiteX9" fmla="*/ 114308 w 168425"/>
              <a:gd name="connsiteY9" fmla="*/ 123843 h 225751"/>
              <a:gd name="connsiteX10" fmla="*/ 8 w 168425"/>
              <a:gd name="connsiteY10" fmla="*/ 18 h 225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8425" h="225751">
                <a:moveTo>
                  <a:pt x="8" y="18"/>
                </a:moveTo>
                <a:cubicBezTo>
                  <a:pt x="1066" y="1606"/>
                  <a:pt x="100021" y="95797"/>
                  <a:pt x="120658" y="133368"/>
                </a:cubicBezTo>
                <a:cubicBezTo>
                  <a:pt x="141296" y="170939"/>
                  <a:pt x="120129" y="220151"/>
                  <a:pt x="123833" y="225443"/>
                </a:cubicBezTo>
                <a:cubicBezTo>
                  <a:pt x="127537" y="230735"/>
                  <a:pt x="137592" y="166176"/>
                  <a:pt x="142883" y="165118"/>
                </a:cubicBezTo>
                <a:cubicBezTo>
                  <a:pt x="148174" y="164060"/>
                  <a:pt x="153995" y="216976"/>
                  <a:pt x="155583" y="219093"/>
                </a:cubicBezTo>
                <a:cubicBezTo>
                  <a:pt x="157171" y="221210"/>
                  <a:pt x="156112" y="192635"/>
                  <a:pt x="152408" y="177818"/>
                </a:cubicBezTo>
                <a:cubicBezTo>
                  <a:pt x="148704" y="163001"/>
                  <a:pt x="130712" y="156651"/>
                  <a:pt x="133358" y="130193"/>
                </a:cubicBezTo>
                <a:cubicBezTo>
                  <a:pt x="136004" y="103735"/>
                  <a:pt x="170929" y="15893"/>
                  <a:pt x="168283" y="19068"/>
                </a:cubicBezTo>
                <a:cubicBezTo>
                  <a:pt x="165637" y="22243"/>
                  <a:pt x="126479" y="131781"/>
                  <a:pt x="117483" y="149243"/>
                </a:cubicBezTo>
                <a:cubicBezTo>
                  <a:pt x="108487" y="166706"/>
                  <a:pt x="134945" y="148714"/>
                  <a:pt x="114308" y="123843"/>
                </a:cubicBezTo>
                <a:cubicBezTo>
                  <a:pt x="93671" y="98972"/>
                  <a:pt x="-1050" y="-1570"/>
                  <a:pt x="8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8" name="フリーフォーム 2107">
            <a:extLst>
              <a:ext uri="{FF2B5EF4-FFF2-40B4-BE49-F238E27FC236}">
                <a16:creationId xmlns:a16="http://schemas.microsoft.com/office/drawing/2014/main" id="{5992CA21-60B6-C871-65B3-4FCA4CDE402B}"/>
              </a:ext>
            </a:extLst>
          </p:cNvPr>
          <p:cNvSpPr/>
          <p:nvPr/>
        </p:nvSpPr>
        <p:spPr>
          <a:xfrm>
            <a:off x="4188687" y="7156406"/>
            <a:ext cx="135699" cy="292215"/>
          </a:xfrm>
          <a:custGeom>
            <a:avLst/>
            <a:gdLst>
              <a:gd name="connsiteX0" fmla="*/ 135663 w 135699"/>
              <a:gd name="connsiteY0" fmla="*/ 44 h 292215"/>
              <a:gd name="connsiteX1" fmla="*/ 24538 w 135699"/>
              <a:gd name="connsiteY1" fmla="*/ 161969 h 292215"/>
              <a:gd name="connsiteX2" fmla="*/ 5488 w 135699"/>
              <a:gd name="connsiteY2" fmla="*/ 292144 h 292215"/>
              <a:gd name="connsiteX3" fmla="*/ 11838 w 135699"/>
              <a:gd name="connsiteY3" fmla="*/ 177844 h 292215"/>
              <a:gd name="connsiteX4" fmla="*/ 135663 w 135699"/>
              <a:gd name="connsiteY4" fmla="*/ 44 h 292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99" h="292215">
                <a:moveTo>
                  <a:pt x="135663" y="44"/>
                </a:moveTo>
                <a:cubicBezTo>
                  <a:pt x="137780" y="-2602"/>
                  <a:pt x="46234" y="113286"/>
                  <a:pt x="24538" y="161969"/>
                </a:cubicBezTo>
                <a:cubicBezTo>
                  <a:pt x="2842" y="210652"/>
                  <a:pt x="7605" y="289498"/>
                  <a:pt x="5488" y="292144"/>
                </a:cubicBezTo>
                <a:cubicBezTo>
                  <a:pt x="3371" y="294790"/>
                  <a:pt x="-8800" y="223882"/>
                  <a:pt x="11838" y="177844"/>
                </a:cubicBezTo>
                <a:cubicBezTo>
                  <a:pt x="32475" y="131807"/>
                  <a:pt x="133546" y="2690"/>
                  <a:pt x="135663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9" name="フリーフォーム 2108">
            <a:extLst>
              <a:ext uri="{FF2B5EF4-FFF2-40B4-BE49-F238E27FC236}">
                <a16:creationId xmlns:a16="http://schemas.microsoft.com/office/drawing/2014/main" id="{F9CF6438-A71B-1F70-1D2D-F5923DC2F937}"/>
              </a:ext>
            </a:extLst>
          </p:cNvPr>
          <p:cNvSpPr/>
          <p:nvPr/>
        </p:nvSpPr>
        <p:spPr>
          <a:xfrm>
            <a:off x="3908388" y="7051669"/>
            <a:ext cx="121845" cy="228950"/>
          </a:xfrm>
          <a:custGeom>
            <a:avLst/>
            <a:gdLst>
              <a:gd name="connsiteX0" fmla="*/ 37 w 121845"/>
              <a:gd name="connsiteY0" fmla="*/ 6 h 228950"/>
              <a:gd name="connsiteX1" fmla="*/ 117512 w 121845"/>
              <a:gd name="connsiteY1" fmla="*/ 168281 h 228950"/>
              <a:gd name="connsiteX2" fmla="*/ 98462 w 121845"/>
              <a:gd name="connsiteY2" fmla="*/ 136531 h 228950"/>
              <a:gd name="connsiteX3" fmla="*/ 117512 w 121845"/>
              <a:gd name="connsiteY3" fmla="*/ 228606 h 228950"/>
              <a:gd name="connsiteX4" fmla="*/ 104812 w 121845"/>
              <a:gd name="connsiteY4" fmla="*/ 161931 h 228950"/>
              <a:gd name="connsiteX5" fmla="*/ 37 w 121845"/>
              <a:gd name="connsiteY5" fmla="*/ 6 h 22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45" h="228950">
                <a:moveTo>
                  <a:pt x="37" y="6"/>
                </a:moveTo>
                <a:cubicBezTo>
                  <a:pt x="2154" y="1064"/>
                  <a:pt x="101108" y="145527"/>
                  <a:pt x="117512" y="168281"/>
                </a:cubicBezTo>
                <a:cubicBezTo>
                  <a:pt x="133916" y="191035"/>
                  <a:pt x="98462" y="126477"/>
                  <a:pt x="98462" y="136531"/>
                </a:cubicBezTo>
                <a:cubicBezTo>
                  <a:pt x="98462" y="146585"/>
                  <a:pt x="116454" y="224373"/>
                  <a:pt x="117512" y="228606"/>
                </a:cubicBezTo>
                <a:cubicBezTo>
                  <a:pt x="118570" y="232839"/>
                  <a:pt x="124391" y="197385"/>
                  <a:pt x="104812" y="161931"/>
                </a:cubicBezTo>
                <a:cubicBezTo>
                  <a:pt x="85233" y="126477"/>
                  <a:pt x="-2080" y="-1052"/>
                  <a:pt x="37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0" name="フリーフォーム 2109">
            <a:extLst>
              <a:ext uri="{FF2B5EF4-FFF2-40B4-BE49-F238E27FC236}">
                <a16:creationId xmlns:a16="http://schemas.microsoft.com/office/drawing/2014/main" id="{3F851941-1BF5-39DF-4D0B-990B1A79CBD3}"/>
              </a:ext>
            </a:extLst>
          </p:cNvPr>
          <p:cNvSpPr/>
          <p:nvPr/>
        </p:nvSpPr>
        <p:spPr>
          <a:xfrm>
            <a:off x="3863933" y="7245350"/>
            <a:ext cx="263959" cy="135415"/>
          </a:xfrm>
          <a:custGeom>
            <a:avLst/>
            <a:gdLst>
              <a:gd name="connsiteX0" fmla="*/ 42 w 263959"/>
              <a:gd name="connsiteY0" fmla="*/ 0 h 135415"/>
              <a:gd name="connsiteX1" fmla="*/ 263567 w 263959"/>
              <a:gd name="connsiteY1" fmla="*/ 127000 h 135415"/>
              <a:gd name="connsiteX2" fmla="*/ 63542 w 263959"/>
              <a:gd name="connsiteY2" fmla="*/ 123825 h 135415"/>
              <a:gd name="connsiteX3" fmla="*/ 241342 w 263959"/>
              <a:gd name="connsiteY3" fmla="*/ 127000 h 135415"/>
              <a:gd name="connsiteX4" fmla="*/ 42 w 263959"/>
              <a:gd name="connsiteY4" fmla="*/ 0 h 135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959" h="135415">
                <a:moveTo>
                  <a:pt x="42" y="0"/>
                </a:moveTo>
                <a:cubicBezTo>
                  <a:pt x="3746" y="0"/>
                  <a:pt x="252984" y="106363"/>
                  <a:pt x="263567" y="127000"/>
                </a:cubicBezTo>
                <a:cubicBezTo>
                  <a:pt x="274150" y="147638"/>
                  <a:pt x="67246" y="123825"/>
                  <a:pt x="63542" y="123825"/>
                </a:cubicBezTo>
                <a:cubicBezTo>
                  <a:pt x="59838" y="123825"/>
                  <a:pt x="248750" y="146050"/>
                  <a:pt x="241342" y="127000"/>
                </a:cubicBezTo>
                <a:cubicBezTo>
                  <a:pt x="233934" y="107950"/>
                  <a:pt x="-3662" y="0"/>
                  <a:pt x="4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1" name="フリーフォーム 2110">
            <a:extLst>
              <a:ext uri="{FF2B5EF4-FFF2-40B4-BE49-F238E27FC236}">
                <a16:creationId xmlns:a16="http://schemas.microsoft.com/office/drawing/2014/main" id="{51B65E02-037D-3FAE-6026-62F36E17B087}"/>
              </a:ext>
            </a:extLst>
          </p:cNvPr>
          <p:cNvSpPr/>
          <p:nvPr/>
        </p:nvSpPr>
        <p:spPr>
          <a:xfrm>
            <a:off x="2771713" y="5910651"/>
            <a:ext cx="572684" cy="1203775"/>
          </a:xfrm>
          <a:custGeom>
            <a:avLst/>
            <a:gdLst>
              <a:gd name="connsiteX0" fmla="*/ 62 w 572684"/>
              <a:gd name="connsiteY0" fmla="*/ 1199 h 1203775"/>
              <a:gd name="connsiteX1" fmla="*/ 146112 w 572684"/>
              <a:gd name="connsiteY1" fmla="*/ 502849 h 1203775"/>
              <a:gd name="connsiteX2" fmla="*/ 133412 w 572684"/>
              <a:gd name="connsiteY2" fmla="*/ 452049 h 1203775"/>
              <a:gd name="connsiteX3" fmla="*/ 298512 w 572684"/>
              <a:gd name="connsiteY3" fmla="*/ 769549 h 1203775"/>
              <a:gd name="connsiteX4" fmla="*/ 260412 w 572684"/>
              <a:gd name="connsiteY4" fmla="*/ 702874 h 1203775"/>
              <a:gd name="connsiteX5" fmla="*/ 571562 w 572684"/>
              <a:gd name="connsiteY5" fmla="*/ 1201349 h 1203775"/>
              <a:gd name="connsiteX6" fmla="*/ 365187 w 572684"/>
              <a:gd name="connsiteY6" fmla="*/ 893374 h 1203775"/>
              <a:gd name="connsiteX7" fmla="*/ 377887 w 572684"/>
              <a:gd name="connsiteY7" fmla="*/ 899724 h 1203775"/>
              <a:gd name="connsiteX8" fmla="*/ 127062 w 572684"/>
              <a:gd name="connsiteY8" fmla="*/ 458399 h 1203775"/>
              <a:gd name="connsiteX9" fmla="*/ 177862 w 572684"/>
              <a:gd name="connsiteY9" fmla="*/ 518724 h 1203775"/>
              <a:gd name="connsiteX10" fmla="*/ 108012 w 572684"/>
              <a:gd name="connsiteY10" fmla="*/ 382199 h 1203775"/>
              <a:gd name="connsiteX11" fmla="*/ 146112 w 572684"/>
              <a:gd name="connsiteY11" fmla="*/ 461574 h 1203775"/>
              <a:gd name="connsiteX12" fmla="*/ 104837 w 572684"/>
              <a:gd name="connsiteY12" fmla="*/ 290124 h 1203775"/>
              <a:gd name="connsiteX13" fmla="*/ 127062 w 572684"/>
              <a:gd name="connsiteY13" fmla="*/ 359974 h 1203775"/>
              <a:gd name="connsiteX14" fmla="*/ 62 w 572684"/>
              <a:gd name="connsiteY14" fmla="*/ 1199 h 1203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72684" h="1203775">
                <a:moveTo>
                  <a:pt x="62" y="1199"/>
                </a:moveTo>
                <a:cubicBezTo>
                  <a:pt x="3237" y="25012"/>
                  <a:pt x="123887" y="427707"/>
                  <a:pt x="146112" y="502849"/>
                </a:cubicBezTo>
                <a:cubicBezTo>
                  <a:pt x="168337" y="577991"/>
                  <a:pt x="108012" y="407599"/>
                  <a:pt x="133412" y="452049"/>
                </a:cubicBezTo>
                <a:cubicBezTo>
                  <a:pt x="158812" y="496499"/>
                  <a:pt x="277345" y="727745"/>
                  <a:pt x="298512" y="769549"/>
                </a:cubicBezTo>
                <a:cubicBezTo>
                  <a:pt x="319679" y="811353"/>
                  <a:pt x="214904" y="630907"/>
                  <a:pt x="260412" y="702874"/>
                </a:cubicBezTo>
                <a:cubicBezTo>
                  <a:pt x="305920" y="774841"/>
                  <a:pt x="554100" y="1169599"/>
                  <a:pt x="571562" y="1201349"/>
                </a:cubicBezTo>
                <a:cubicBezTo>
                  <a:pt x="589024" y="1233099"/>
                  <a:pt x="397466" y="943645"/>
                  <a:pt x="365187" y="893374"/>
                </a:cubicBezTo>
                <a:cubicBezTo>
                  <a:pt x="332908" y="843103"/>
                  <a:pt x="417575" y="972220"/>
                  <a:pt x="377887" y="899724"/>
                </a:cubicBezTo>
                <a:cubicBezTo>
                  <a:pt x="338200" y="827228"/>
                  <a:pt x="160399" y="521899"/>
                  <a:pt x="127062" y="458399"/>
                </a:cubicBezTo>
                <a:cubicBezTo>
                  <a:pt x="93725" y="394899"/>
                  <a:pt x="181037" y="531424"/>
                  <a:pt x="177862" y="518724"/>
                </a:cubicBezTo>
                <a:cubicBezTo>
                  <a:pt x="174687" y="506024"/>
                  <a:pt x="113304" y="391724"/>
                  <a:pt x="108012" y="382199"/>
                </a:cubicBezTo>
                <a:cubicBezTo>
                  <a:pt x="102720" y="372674"/>
                  <a:pt x="146641" y="476920"/>
                  <a:pt x="146112" y="461574"/>
                </a:cubicBezTo>
                <a:cubicBezTo>
                  <a:pt x="145583" y="446228"/>
                  <a:pt x="108012" y="307057"/>
                  <a:pt x="104837" y="290124"/>
                </a:cubicBezTo>
                <a:cubicBezTo>
                  <a:pt x="101662" y="273191"/>
                  <a:pt x="138704" y="404424"/>
                  <a:pt x="127062" y="359974"/>
                </a:cubicBezTo>
                <a:cubicBezTo>
                  <a:pt x="115420" y="315524"/>
                  <a:pt x="-3113" y="-22614"/>
                  <a:pt x="62" y="11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2" name="フリーフォーム 2111">
            <a:extLst>
              <a:ext uri="{FF2B5EF4-FFF2-40B4-BE49-F238E27FC236}">
                <a16:creationId xmlns:a16="http://schemas.microsoft.com/office/drawing/2014/main" id="{F5C46F93-5565-1454-737E-2A2AB5B636E6}"/>
              </a:ext>
            </a:extLst>
          </p:cNvPr>
          <p:cNvSpPr/>
          <p:nvPr/>
        </p:nvSpPr>
        <p:spPr>
          <a:xfrm>
            <a:off x="3921102" y="4872872"/>
            <a:ext cx="111161" cy="298390"/>
          </a:xfrm>
          <a:custGeom>
            <a:avLst/>
            <a:gdLst>
              <a:gd name="connsiteX0" fmla="*/ 23 w 111161"/>
              <a:gd name="connsiteY0" fmla="*/ 7103 h 298390"/>
              <a:gd name="connsiteX1" fmla="*/ 104798 w 111161"/>
              <a:gd name="connsiteY1" fmla="*/ 257928 h 298390"/>
              <a:gd name="connsiteX2" fmla="*/ 95273 w 111161"/>
              <a:gd name="connsiteY2" fmla="*/ 226178 h 298390"/>
              <a:gd name="connsiteX3" fmla="*/ 95273 w 111161"/>
              <a:gd name="connsiteY3" fmla="*/ 289678 h 298390"/>
              <a:gd name="connsiteX4" fmla="*/ 111148 w 111161"/>
              <a:gd name="connsiteY4" fmla="*/ 753 h 298390"/>
              <a:gd name="connsiteX5" fmla="*/ 95273 w 111161"/>
              <a:gd name="connsiteY5" fmla="*/ 200778 h 298390"/>
              <a:gd name="connsiteX6" fmla="*/ 23 w 111161"/>
              <a:gd name="connsiteY6" fmla="*/ 7103 h 298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161" h="298390">
                <a:moveTo>
                  <a:pt x="23" y="7103"/>
                </a:moveTo>
                <a:cubicBezTo>
                  <a:pt x="1611" y="16628"/>
                  <a:pt x="88923" y="221416"/>
                  <a:pt x="104798" y="257928"/>
                </a:cubicBezTo>
                <a:cubicBezTo>
                  <a:pt x="120673" y="294441"/>
                  <a:pt x="96860" y="220886"/>
                  <a:pt x="95273" y="226178"/>
                </a:cubicBezTo>
                <a:cubicBezTo>
                  <a:pt x="93686" y="231470"/>
                  <a:pt x="92627" y="327249"/>
                  <a:pt x="95273" y="289678"/>
                </a:cubicBezTo>
                <a:cubicBezTo>
                  <a:pt x="97919" y="252107"/>
                  <a:pt x="111148" y="15570"/>
                  <a:pt x="111148" y="753"/>
                </a:cubicBezTo>
                <a:cubicBezTo>
                  <a:pt x="111148" y="-14064"/>
                  <a:pt x="112206" y="194428"/>
                  <a:pt x="95273" y="200778"/>
                </a:cubicBezTo>
                <a:cubicBezTo>
                  <a:pt x="78340" y="207128"/>
                  <a:pt x="-1565" y="-2422"/>
                  <a:pt x="23" y="71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3" name="フリーフォーム 2112">
            <a:extLst>
              <a:ext uri="{FF2B5EF4-FFF2-40B4-BE49-F238E27FC236}">
                <a16:creationId xmlns:a16="http://schemas.microsoft.com/office/drawing/2014/main" id="{0FA9FDE0-6D83-8185-5BFE-6A42FAAFAB73}"/>
              </a:ext>
            </a:extLst>
          </p:cNvPr>
          <p:cNvSpPr/>
          <p:nvPr/>
        </p:nvSpPr>
        <p:spPr>
          <a:xfrm>
            <a:off x="3340075" y="5146653"/>
            <a:ext cx="435402" cy="114461"/>
          </a:xfrm>
          <a:custGeom>
            <a:avLst/>
            <a:gdLst>
              <a:gd name="connsiteX0" fmla="*/ 25 w 435402"/>
              <a:gd name="connsiteY0" fmla="*/ 114322 h 114461"/>
              <a:gd name="connsiteX1" fmla="*/ 107975 w 435402"/>
              <a:gd name="connsiteY1" fmla="*/ 34947 h 114461"/>
              <a:gd name="connsiteX2" fmla="*/ 76225 w 435402"/>
              <a:gd name="connsiteY2" fmla="*/ 50822 h 114461"/>
              <a:gd name="connsiteX3" fmla="*/ 435000 w 435402"/>
              <a:gd name="connsiteY3" fmla="*/ 22 h 114461"/>
              <a:gd name="connsiteX4" fmla="*/ 146075 w 435402"/>
              <a:gd name="connsiteY4" fmla="*/ 44472 h 114461"/>
              <a:gd name="connsiteX5" fmla="*/ 98450 w 435402"/>
              <a:gd name="connsiteY5" fmla="*/ 53997 h 114461"/>
              <a:gd name="connsiteX6" fmla="*/ 25 w 435402"/>
              <a:gd name="connsiteY6" fmla="*/ 114322 h 11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5402" h="114461">
                <a:moveTo>
                  <a:pt x="25" y="114322"/>
                </a:moveTo>
                <a:cubicBezTo>
                  <a:pt x="1612" y="111147"/>
                  <a:pt x="95275" y="45530"/>
                  <a:pt x="107975" y="34947"/>
                </a:cubicBezTo>
                <a:cubicBezTo>
                  <a:pt x="120675" y="24364"/>
                  <a:pt x="21721" y="56643"/>
                  <a:pt x="76225" y="50822"/>
                </a:cubicBezTo>
                <a:cubicBezTo>
                  <a:pt x="130729" y="45001"/>
                  <a:pt x="423358" y="1080"/>
                  <a:pt x="435000" y="22"/>
                </a:cubicBezTo>
                <a:cubicBezTo>
                  <a:pt x="446642" y="-1036"/>
                  <a:pt x="202167" y="35476"/>
                  <a:pt x="146075" y="44472"/>
                </a:cubicBezTo>
                <a:cubicBezTo>
                  <a:pt x="89983" y="53468"/>
                  <a:pt x="125437" y="42355"/>
                  <a:pt x="98450" y="53997"/>
                </a:cubicBezTo>
                <a:cubicBezTo>
                  <a:pt x="71463" y="65639"/>
                  <a:pt x="-1562" y="117497"/>
                  <a:pt x="25" y="1143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4" name="フリーフォーム 2113">
            <a:extLst>
              <a:ext uri="{FF2B5EF4-FFF2-40B4-BE49-F238E27FC236}">
                <a16:creationId xmlns:a16="http://schemas.microsoft.com/office/drawing/2014/main" id="{843DB90E-4005-AB52-1A61-9E8F84AE2423}"/>
              </a:ext>
            </a:extLst>
          </p:cNvPr>
          <p:cNvSpPr/>
          <p:nvPr/>
        </p:nvSpPr>
        <p:spPr>
          <a:xfrm>
            <a:off x="3604196" y="5105209"/>
            <a:ext cx="218517" cy="168993"/>
          </a:xfrm>
          <a:custGeom>
            <a:avLst/>
            <a:gdLst>
              <a:gd name="connsiteX0" fmla="*/ 199454 w 218517"/>
              <a:gd name="connsiteY0" fmla="*/ 191 h 168993"/>
              <a:gd name="connsiteX1" fmla="*/ 8954 w 218517"/>
              <a:gd name="connsiteY1" fmla="*/ 162116 h 168993"/>
              <a:gd name="connsiteX2" fmla="*/ 50229 w 218517"/>
              <a:gd name="connsiteY2" fmla="*/ 130366 h 168993"/>
              <a:gd name="connsiteX3" fmla="*/ 218504 w 218517"/>
              <a:gd name="connsiteY3" fmla="*/ 50991 h 168993"/>
              <a:gd name="connsiteX4" fmla="*/ 40704 w 218517"/>
              <a:gd name="connsiteY4" fmla="*/ 127191 h 168993"/>
              <a:gd name="connsiteX5" fmla="*/ 199454 w 218517"/>
              <a:gd name="connsiteY5" fmla="*/ 191 h 168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8517" h="168993">
                <a:moveTo>
                  <a:pt x="199454" y="191"/>
                </a:moveTo>
                <a:cubicBezTo>
                  <a:pt x="194162" y="6012"/>
                  <a:pt x="33825" y="140420"/>
                  <a:pt x="8954" y="162116"/>
                </a:cubicBezTo>
                <a:cubicBezTo>
                  <a:pt x="-15917" y="183812"/>
                  <a:pt x="15304" y="148887"/>
                  <a:pt x="50229" y="130366"/>
                </a:cubicBezTo>
                <a:cubicBezTo>
                  <a:pt x="85154" y="111845"/>
                  <a:pt x="220091" y="51520"/>
                  <a:pt x="218504" y="50991"/>
                </a:cubicBezTo>
                <a:cubicBezTo>
                  <a:pt x="216917" y="50462"/>
                  <a:pt x="49171" y="131424"/>
                  <a:pt x="40704" y="127191"/>
                </a:cubicBezTo>
                <a:cubicBezTo>
                  <a:pt x="32237" y="122958"/>
                  <a:pt x="204746" y="-5630"/>
                  <a:pt x="199454" y="1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5" name="フリーフォーム 2114">
            <a:extLst>
              <a:ext uri="{FF2B5EF4-FFF2-40B4-BE49-F238E27FC236}">
                <a16:creationId xmlns:a16="http://schemas.microsoft.com/office/drawing/2014/main" id="{D37682ED-D449-AC42-AB5C-109B44C39F1B}"/>
              </a:ext>
            </a:extLst>
          </p:cNvPr>
          <p:cNvSpPr/>
          <p:nvPr/>
        </p:nvSpPr>
        <p:spPr>
          <a:xfrm>
            <a:off x="3214980" y="5702240"/>
            <a:ext cx="29870" cy="209732"/>
          </a:xfrm>
          <a:custGeom>
            <a:avLst/>
            <a:gdLst>
              <a:gd name="connsiteX0" fmla="*/ 29870 w 29870"/>
              <a:gd name="connsiteY0" fmla="*/ 60 h 209732"/>
              <a:gd name="connsiteX1" fmla="*/ 1295 w 29870"/>
              <a:gd name="connsiteY1" fmla="*/ 136585 h 209732"/>
              <a:gd name="connsiteX2" fmla="*/ 13995 w 29870"/>
              <a:gd name="connsiteY2" fmla="*/ 209610 h 209732"/>
              <a:gd name="connsiteX3" fmla="*/ 1295 w 29870"/>
              <a:gd name="connsiteY3" fmla="*/ 120710 h 209732"/>
              <a:gd name="connsiteX4" fmla="*/ 29870 w 29870"/>
              <a:gd name="connsiteY4" fmla="*/ 60 h 20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70" h="209732">
                <a:moveTo>
                  <a:pt x="29870" y="60"/>
                </a:moveTo>
                <a:cubicBezTo>
                  <a:pt x="29870" y="2706"/>
                  <a:pt x="3941" y="101660"/>
                  <a:pt x="1295" y="136585"/>
                </a:cubicBezTo>
                <a:cubicBezTo>
                  <a:pt x="-1351" y="171510"/>
                  <a:pt x="13995" y="212256"/>
                  <a:pt x="13995" y="209610"/>
                </a:cubicBezTo>
                <a:cubicBezTo>
                  <a:pt x="13995" y="206964"/>
                  <a:pt x="-5055" y="159868"/>
                  <a:pt x="1295" y="120710"/>
                </a:cubicBezTo>
                <a:cubicBezTo>
                  <a:pt x="7645" y="81552"/>
                  <a:pt x="29870" y="-2586"/>
                  <a:pt x="29870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7" name="フリーフォーム 2116">
            <a:extLst>
              <a:ext uri="{FF2B5EF4-FFF2-40B4-BE49-F238E27FC236}">
                <a16:creationId xmlns:a16="http://schemas.microsoft.com/office/drawing/2014/main" id="{AE015F67-9409-940F-DE5E-5DF1977DA640}"/>
              </a:ext>
            </a:extLst>
          </p:cNvPr>
          <p:cNvSpPr/>
          <p:nvPr/>
        </p:nvSpPr>
        <p:spPr>
          <a:xfrm>
            <a:off x="3744057" y="6206590"/>
            <a:ext cx="82014" cy="113862"/>
          </a:xfrm>
          <a:custGeom>
            <a:avLst/>
            <a:gdLst>
              <a:gd name="connsiteX0" fmla="*/ 81818 w 82014"/>
              <a:gd name="connsiteY0" fmla="*/ 535 h 113862"/>
              <a:gd name="connsiteX1" fmla="*/ 2443 w 82014"/>
              <a:gd name="connsiteY1" fmla="*/ 111660 h 113862"/>
              <a:gd name="connsiteX2" fmla="*/ 24668 w 82014"/>
              <a:gd name="connsiteY2" fmla="*/ 70385 h 113862"/>
              <a:gd name="connsiteX3" fmla="*/ 81818 w 82014"/>
              <a:gd name="connsiteY3" fmla="*/ 535 h 11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014" h="113862">
                <a:moveTo>
                  <a:pt x="81818" y="535"/>
                </a:moveTo>
                <a:cubicBezTo>
                  <a:pt x="78114" y="7414"/>
                  <a:pt x="11968" y="100018"/>
                  <a:pt x="2443" y="111660"/>
                </a:cubicBezTo>
                <a:cubicBezTo>
                  <a:pt x="-7082" y="123302"/>
                  <a:pt x="13556" y="85731"/>
                  <a:pt x="24668" y="70385"/>
                </a:cubicBezTo>
                <a:cubicBezTo>
                  <a:pt x="35780" y="55039"/>
                  <a:pt x="85522" y="-6344"/>
                  <a:pt x="81818" y="5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8" name="フリーフォーム 2117">
            <a:extLst>
              <a:ext uri="{FF2B5EF4-FFF2-40B4-BE49-F238E27FC236}">
                <a16:creationId xmlns:a16="http://schemas.microsoft.com/office/drawing/2014/main" id="{D0F852EA-E97C-1C94-2150-71EB6B9A7CC0}"/>
              </a:ext>
            </a:extLst>
          </p:cNvPr>
          <p:cNvSpPr/>
          <p:nvPr/>
        </p:nvSpPr>
        <p:spPr>
          <a:xfrm>
            <a:off x="3498429" y="5755973"/>
            <a:ext cx="51281" cy="121249"/>
          </a:xfrm>
          <a:custGeom>
            <a:avLst/>
            <a:gdLst>
              <a:gd name="connsiteX0" fmla="*/ 51221 w 51281"/>
              <a:gd name="connsiteY0" fmla="*/ 302 h 121249"/>
              <a:gd name="connsiteX1" fmla="*/ 16296 w 51281"/>
              <a:gd name="connsiteY1" fmla="*/ 57452 h 121249"/>
              <a:gd name="connsiteX2" fmla="*/ 13121 w 51281"/>
              <a:gd name="connsiteY2" fmla="*/ 120952 h 121249"/>
              <a:gd name="connsiteX3" fmla="*/ 421 w 51281"/>
              <a:gd name="connsiteY3" fmla="*/ 82852 h 121249"/>
              <a:gd name="connsiteX4" fmla="*/ 6771 w 51281"/>
              <a:gd name="connsiteY4" fmla="*/ 82852 h 121249"/>
              <a:gd name="connsiteX5" fmla="*/ 51221 w 51281"/>
              <a:gd name="connsiteY5" fmla="*/ 302 h 121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281" h="121249">
                <a:moveTo>
                  <a:pt x="51221" y="302"/>
                </a:moveTo>
                <a:cubicBezTo>
                  <a:pt x="52808" y="-3931"/>
                  <a:pt x="22646" y="37344"/>
                  <a:pt x="16296" y="57452"/>
                </a:cubicBezTo>
                <a:cubicBezTo>
                  <a:pt x="9946" y="77560"/>
                  <a:pt x="15767" y="116719"/>
                  <a:pt x="13121" y="120952"/>
                </a:cubicBezTo>
                <a:cubicBezTo>
                  <a:pt x="10475" y="125185"/>
                  <a:pt x="421" y="82852"/>
                  <a:pt x="421" y="82852"/>
                </a:cubicBezTo>
                <a:cubicBezTo>
                  <a:pt x="-637" y="76502"/>
                  <a:pt x="-108" y="92906"/>
                  <a:pt x="6771" y="82852"/>
                </a:cubicBezTo>
                <a:cubicBezTo>
                  <a:pt x="13650" y="72798"/>
                  <a:pt x="49634" y="4535"/>
                  <a:pt x="51221" y="3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9" name="フリーフォーム 2118">
            <a:extLst>
              <a:ext uri="{FF2B5EF4-FFF2-40B4-BE49-F238E27FC236}">
                <a16:creationId xmlns:a16="http://schemas.microsoft.com/office/drawing/2014/main" id="{DB112790-C2D4-BDAE-7995-BC8CF2D2026D}"/>
              </a:ext>
            </a:extLst>
          </p:cNvPr>
          <p:cNvSpPr/>
          <p:nvPr/>
        </p:nvSpPr>
        <p:spPr>
          <a:xfrm>
            <a:off x="3961030" y="5187756"/>
            <a:ext cx="55391" cy="343391"/>
          </a:xfrm>
          <a:custGeom>
            <a:avLst/>
            <a:gdLst>
              <a:gd name="connsiteX0" fmla="*/ 55345 w 55391"/>
              <a:gd name="connsiteY0" fmla="*/ 194 h 343391"/>
              <a:gd name="connsiteX1" fmla="*/ 10895 w 55391"/>
              <a:gd name="connsiteY1" fmla="*/ 177994 h 343391"/>
              <a:gd name="connsiteX2" fmla="*/ 17245 w 55391"/>
              <a:gd name="connsiteY2" fmla="*/ 343094 h 343391"/>
              <a:gd name="connsiteX3" fmla="*/ 1370 w 55391"/>
              <a:gd name="connsiteY3" fmla="*/ 212919 h 343391"/>
              <a:gd name="connsiteX4" fmla="*/ 55345 w 55391"/>
              <a:gd name="connsiteY4" fmla="*/ 194 h 343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391" h="343391">
                <a:moveTo>
                  <a:pt x="55345" y="194"/>
                </a:moveTo>
                <a:cubicBezTo>
                  <a:pt x="56933" y="-5627"/>
                  <a:pt x="17245" y="120844"/>
                  <a:pt x="10895" y="177994"/>
                </a:cubicBezTo>
                <a:cubicBezTo>
                  <a:pt x="4545" y="235144"/>
                  <a:pt x="18832" y="337273"/>
                  <a:pt x="17245" y="343094"/>
                </a:cubicBezTo>
                <a:cubicBezTo>
                  <a:pt x="15657" y="348915"/>
                  <a:pt x="-5509" y="267952"/>
                  <a:pt x="1370" y="212919"/>
                </a:cubicBezTo>
                <a:cubicBezTo>
                  <a:pt x="8249" y="157886"/>
                  <a:pt x="53757" y="6015"/>
                  <a:pt x="55345" y="1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0" name="フリーフォーム 2119">
            <a:extLst>
              <a:ext uri="{FF2B5EF4-FFF2-40B4-BE49-F238E27FC236}">
                <a16:creationId xmlns:a16="http://schemas.microsoft.com/office/drawing/2014/main" id="{121CC323-064C-A831-B259-9C7FE2B747C5}"/>
              </a:ext>
            </a:extLst>
          </p:cNvPr>
          <p:cNvSpPr/>
          <p:nvPr/>
        </p:nvSpPr>
        <p:spPr>
          <a:xfrm>
            <a:off x="3888921" y="5329964"/>
            <a:ext cx="29273" cy="271501"/>
          </a:xfrm>
          <a:custGeom>
            <a:avLst/>
            <a:gdLst>
              <a:gd name="connsiteX0" fmla="*/ 29029 w 29273"/>
              <a:gd name="connsiteY0" fmla="*/ 861 h 271501"/>
              <a:gd name="connsiteX1" fmla="*/ 454 w 29273"/>
              <a:gd name="connsiteY1" fmla="*/ 264386 h 271501"/>
              <a:gd name="connsiteX2" fmla="*/ 13154 w 29273"/>
              <a:gd name="connsiteY2" fmla="*/ 181836 h 271501"/>
              <a:gd name="connsiteX3" fmla="*/ 29029 w 29273"/>
              <a:gd name="connsiteY3" fmla="*/ 861 h 271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73" h="271501">
                <a:moveTo>
                  <a:pt x="29029" y="861"/>
                </a:moveTo>
                <a:cubicBezTo>
                  <a:pt x="26912" y="14619"/>
                  <a:pt x="3100" y="234224"/>
                  <a:pt x="454" y="264386"/>
                </a:cubicBezTo>
                <a:cubicBezTo>
                  <a:pt x="-2192" y="294548"/>
                  <a:pt x="7333" y="221523"/>
                  <a:pt x="13154" y="181836"/>
                </a:cubicBezTo>
                <a:cubicBezTo>
                  <a:pt x="18975" y="142149"/>
                  <a:pt x="31146" y="-12897"/>
                  <a:pt x="29029" y="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1" name="フリーフォーム 2120">
            <a:extLst>
              <a:ext uri="{FF2B5EF4-FFF2-40B4-BE49-F238E27FC236}">
                <a16:creationId xmlns:a16="http://schemas.microsoft.com/office/drawing/2014/main" id="{1236BC47-9577-B78E-F7E5-A7A868B8D98C}"/>
              </a:ext>
            </a:extLst>
          </p:cNvPr>
          <p:cNvSpPr/>
          <p:nvPr/>
        </p:nvSpPr>
        <p:spPr>
          <a:xfrm>
            <a:off x="4713380" y="5771821"/>
            <a:ext cx="23731" cy="169281"/>
          </a:xfrm>
          <a:custGeom>
            <a:avLst/>
            <a:gdLst>
              <a:gd name="connsiteX0" fmla="*/ 23720 w 23731"/>
              <a:gd name="connsiteY0" fmla="*/ 329 h 169281"/>
              <a:gd name="connsiteX1" fmla="*/ 4670 w 23731"/>
              <a:gd name="connsiteY1" fmla="*/ 82879 h 169281"/>
              <a:gd name="connsiteX2" fmla="*/ 14195 w 23731"/>
              <a:gd name="connsiteY2" fmla="*/ 168604 h 169281"/>
              <a:gd name="connsiteX3" fmla="*/ 1495 w 23731"/>
              <a:gd name="connsiteY3" fmla="*/ 114629 h 169281"/>
              <a:gd name="connsiteX4" fmla="*/ 23720 w 23731"/>
              <a:gd name="connsiteY4" fmla="*/ 329 h 169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31" h="169281">
                <a:moveTo>
                  <a:pt x="23720" y="329"/>
                </a:moveTo>
                <a:cubicBezTo>
                  <a:pt x="24249" y="-4963"/>
                  <a:pt x="6257" y="54833"/>
                  <a:pt x="4670" y="82879"/>
                </a:cubicBezTo>
                <a:cubicBezTo>
                  <a:pt x="3083" y="110925"/>
                  <a:pt x="14724" y="163312"/>
                  <a:pt x="14195" y="168604"/>
                </a:cubicBezTo>
                <a:cubicBezTo>
                  <a:pt x="13666" y="173896"/>
                  <a:pt x="-5384" y="147437"/>
                  <a:pt x="1495" y="114629"/>
                </a:cubicBezTo>
                <a:cubicBezTo>
                  <a:pt x="8374" y="81821"/>
                  <a:pt x="23191" y="5621"/>
                  <a:pt x="23720" y="3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2" name="フリーフォーム 2121">
            <a:extLst>
              <a:ext uri="{FF2B5EF4-FFF2-40B4-BE49-F238E27FC236}">
                <a16:creationId xmlns:a16="http://schemas.microsoft.com/office/drawing/2014/main" id="{40D4BB6E-D107-AE81-115A-06483F7FC825}"/>
              </a:ext>
            </a:extLst>
          </p:cNvPr>
          <p:cNvSpPr/>
          <p:nvPr/>
        </p:nvSpPr>
        <p:spPr>
          <a:xfrm>
            <a:off x="4937117" y="5762624"/>
            <a:ext cx="28592" cy="187338"/>
          </a:xfrm>
          <a:custGeom>
            <a:avLst/>
            <a:gdLst>
              <a:gd name="connsiteX0" fmla="*/ 6358 w 28592"/>
              <a:gd name="connsiteY0" fmla="*/ 1 h 187338"/>
              <a:gd name="connsiteX1" fmla="*/ 25408 w 28592"/>
              <a:gd name="connsiteY1" fmla="*/ 139701 h 187338"/>
              <a:gd name="connsiteX2" fmla="*/ 8 w 28592"/>
              <a:gd name="connsiteY2" fmla="*/ 187326 h 187338"/>
              <a:gd name="connsiteX3" fmla="*/ 28583 w 28592"/>
              <a:gd name="connsiteY3" fmla="*/ 136526 h 187338"/>
              <a:gd name="connsiteX4" fmla="*/ 6358 w 28592"/>
              <a:gd name="connsiteY4" fmla="*/ 1 h 18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92" h="187338">
                <a:moveTo>
                  <a:pt x="6358" y="1"/>
                </a:moveTo>
                <a:cubicBezTo>
                  <a:pt x="5829" y="530"/>
                  <a:pt x="26466" y="108480"/>
                  <a:pt x="25408" y="139701"/>
                </a:cubicBezTo>
                <a:cubicBezTo>
                  <a:pt x="24350" y="170922"/>
                  <a:pt x="-521" y="187855"/>
                  <a:pt x="8" y="187326"/>
                </a:cubicBezTo>
                <a:cubicBezTo>
                  <a:pt x="537" y="186797"/>
                  <a:pt x="28054" y="163513"/>
                  <a:pt x="28583" y="136526"/>
                </a:cubicBezTo>
                <a:cubicBezTo>
                  <a:pt x="29112" y="109539"/>
                  <a:pt x="6887" y="-528"/>
                  <a:pt x="6358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3" name="フリーフォーム 2122">
            <a:extLst>
              <a:ext uri="{FF2B5EF4-FFF2-40B4-BE49-F238E27FC236}">
                <a16:creationId xmlns:a16="http://schemas.microsoft.com/office/drawing/2014/main" id="{01DBB4E2-19DA-4874-DC4D-EBC573112099}"/>
              </a:ext>
            </a:extLst>
          </p:cNvPr>
          <p:cNvSpPr/>
          <p:nvPr/>
        </p:nvSpPr>
        <p:spPr>
          <a:xfrm>
            <a:off x="4540247" y="6349976"/>
            <a:ext cx="73039" cy="106139"/>
          </a:xfrm>
          <a:custGeom>
            <a:avLst/>
            <a:gdLst>
              <a:gd name="connsiteX0" fmla="*/ 3 w 73039"/>
              <a:gd name="connsiteY0" fmla="*/ 24 h 106139"/>
              <a:gd name="connsiteX1" fmla="*/ 66678 w 73039"/>
              <a:gd name="connsiteY1" fmla="*/ 98449 h 106139"/>
              <a:gd name="connsiteX2" fmla="*/ 63503 w 73039"/>
              <a:gd name="connsiteY2" fmla="*/ 88924 h 106139"/>
              <a:gd name="connsiteX3" fmla="*/ 3 w 73039"/>
              <a:gd name="connsiteY3" fmla="*/ 24 h 106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039" h="106139">
                <a:moveTo>
                  <a:pt x="3" y="24"/>
                </a:moveTo>
                <a:cubicBezTo>
                  <a:pt x="532" y="1611"/>
                  <a:pt x="66678" y="98449"/>
                  <a:pt x="66678" y="98449"/>
                </a:cubicBezTo>
                <a:cubicBezTo>
                  <a:pt x="77261" y="113266"/>
                  <a:pt x="73557" y="104799"/>
                  <a:pt x="63503" y="88924"/>
                </a:cubicBezTo>
                <a:cubicBezTo>
                  <a:pt x="53449" y="73049"/>
                  <a:pt x="-526" y="-1563"/>
                  <a:pt x="3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4" name="フリーフォーム 2123">
            <a:extLst>
              <a:ext uri="{FF2B5EF4-FFF2-40B4-BE49-F238E27FC236}">
                <a16:creationId xmlns:a16="http://schemas.microsoft.com/office/drawing/2014/main" id="{8AF80C78-87D1-F3D0-0C4E-470F9D2C51B2}"/>
              </a:ext>
            </a:extLst>
          </p:cNvPr>
          <p:cNvSpPr/>
          <p:nvPr/>
        </p:nvSpPr>
        <p:spPr>
          <a:xfrm>
            <a:off x="4842462" y="6515060"/>
            <a:ext cx="53439" cy="114405"/>
          </a:xfrm>
          <a:custGeom>
            <a:avLst/>
            <a:gdLst>
              <a:gd name="connsiteX0" fmla="*/ 53388 w 53439"/>
              <a:gd name="connsiteY0" fmla="*/ 40 h 114405"/>
              <a:gd name="connsiteX1" fmla="*/ 12113 w 53439"/>
              <a:gd name="connsiteY1" fmla="*/ 63540 h 114405"/>
              <a:gd name="connsiteX2" fmla="*/ 8938 w 53439"/>
              <a:gd name="connsiteY2" fmla="*/ 114340 h 114405"/>
              <a:gd name="connsiteX3" fmla="*/ 2588 w 53439"/>
              <a:gd name="connsiteY3" fmla="*/ 73065 h 114405"/>
              <a:gd name="connsiteX4" fmla="*/ 53388 w 53439"/>
              <a:gd name="connsiteY4" fmla="*/ 40 h 114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39" h="114405">
                <a:moveTo>
                  <a:pt x="53388" y="40"/>
                </a:moveTo>
                <a:cubicBezTo>
                  <a:pt x="54975" y="-1547"/>
                  <a:pt x="19521" y="44490"/>
                  <a:pt x="12113" y="63540"/>
                </a:cubicBezTo>
                <a:cubicBezTo>
                  <a:pt x="4705" y="82590"/>
                  <a:pt x="10525" y="112753"/>
                  <a:pt x="8938" y="114340"/>
                </a:cubicBezTo>
                <a:cubicBezTo>
                  <a:pt x="7351" y="115927"/>
                  <a:pt x="-5349" y="88411"/>
                  <a:pt x="2588" y="73065"/>
                </a:cubicBezTo>
                <a:cubicBezTo>
                  <a:pt x="10525" y="57719"/>
                  <a:pt x="51801" y="1627"/>
                  <a:pt x="53388" y="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5" name="フリーフォーム 2124">
            <a:extLst>
              <a:ext uri="{FF2B5EF4-FFF2-40B4-BE49-F238E27FC236}">
                <a16:creationId xmlns:a16="http://schemas.microsoft.com/office/drawing/2014/main" id="{B5431C7F-DD0E-4D46-8356-26358706C918}"/>
              </a:ext>
            </a:extLst>
          </p:cNvPr>
          <p:cNvSpPr/>
          <p:nvPr/>
        </p:nvSpPr>
        <p:spPr>
          <a:xfrm>
            <a:off x="4276665" y="5146649"/>
            <a:ext cx="19160" cy="276315"/>
          </a:xfrm>
          <a:custGeom>
            <a:avLst/>
            <a:gdLst>
              <a:gd name="connsiteX0" fmla="*/ 3235 w 19160"/>
              <a:gd name="connsiteY0" fmla="*/ 26 h 276315"/>
              <a:gd name="connsiteX1" fmla="*/ 12760 w 19160"/>
              <a:gd name="connsiteY1" fmla="*/ 171476 h 276315"/>
              <a:gd name="connsiteX2" fmla="*/ 60 w 19160"/>
              <a:gd name="connsiteY2" fmla="*/ 276251 h 276315"/>
              <a:gd name="connsiteX3" fmla="*/ 19110 w 19160"/>
              <a:gd name="connsiteY3" fmla="*/ 184176 h 276315"/>
              <a:gd name="connsiteX4" fmla="*/ 3235 w 19160"/>
              <a:gd name="connsiteY4" fmla="*/ 26 h 276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60" h="276315">
                <a:moveTo>
                  <a:pt x="3235" y="26"/>
                </a:moveTo>
                <a:cubicBezTo>
                  <a:pt x="2177" y="-2091"/>
                  <a:pt x="13289" y="125439"/>
                  <a:pt x="12760" y="171476"/>
                </a:cubicBezTo>
                <a:cubicBezTo>
                  <a:pt x="12231" y="217513"/>
                  <a:pt x="-998" y="274134"/>
                  <a:pt x="60" y="276251"/>
                </a:cubicBezTo>
                <a:cubicBezTo>
                  <a:pt x="1118" y="278368"/>
                  <a:pt x="18052" y="227568"/>
                  <a:pt x="19110" y="184176"/>
                </a:cubicBezTo>
                <a:cubicBezTo>
                  <a:pt x="20168" y="140784"/>
                  <a:pt x="4293" y="2143"/>
                  <a:pt x="3235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6" name="フリーフォーム 2125">
            <a:extLst>
              <a:ext uri="{FF2B5EF4-FFF2-40B4-BE49-F238E27FC236}">
                <a16:creationId xmlns:a16="http://schemas.microsoft.com/office/drawing/2014/main" id="{1807580F-F2C7-7D7B-293F-C766F4E41106}"/>
              </a:ext>
            </a:extLst>
          </p:cNvPr>
          <p:cNvSpPr/>
          <p:nvPr/>
        </p:nvSpPr>
        <p:spPr>
          <a:xfrm>
            <a:off x="4519339" y="4860080"/>
            <a:ext cx="138615" cy="338402"/>
          </a:xfrm>
          <a:custGeom>
            <a:avLst/>
            <a:gdLst>
              <a:gd name="connsiteX0" fmla="*/ 138386 w 138615"/>
              <a:gd name="connsiteY0" fmla="*/ 845 h 338402"/>
              <a:gd name="connsiteX1" fmla="*/ 5036 w 138615"/>
              <a:gd name="connsiteY1" fmla="*/ 327870 h 338402"/>
              <a:gd name="connsiteX2" fmla="*/ 36786 w 138615"/>
              <a:gd name="connsiteY2" fmla="*/ 235795 h 338402"/>
              <a:gd name="connsiteX3" fmla="*/ 138386 w 138615"/>
              <a:gd name="connsiteY3" fmla="*/ 845 h 338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615" h="338402">
                <a:moveTo>
                  <a:pt x="138386" y="845"/>
                </a:moveTo>
                <a:cubicBezTo>
                  <a:pt x="133094" y="16191"/>
                  <a:pt x="21969" y="288712"/>
                  <a:pt x="5036" y="327870"/>
                </a:cubicBezTo>
                <a:cubicBezTo>
                  <a:pt x="-11897" y="367028"/>
                  <a:pt x="17736" y="288183"/>
                  <a:pt x="36786" y="235795"/>
                </a:cubicBezTo>
                <a:cubicBezTo>
                  <a:pt x="55836" y="183408"/>
                  <a:pt x="143678" y="-14501"/>
                  <a:pt x="138386" y="8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7" name="フリーフォーム 2126">
            <a:extLst>
              <a:ext uri="{FF2B5EF4-FFF2-40B4-BE49-F238E27FC236}">
                <a16:creationId xmlns:a16="http://schemas.microsoft.com/office/drawing/2014/main" id="{8711DA93-6A69-3C04-3040-7E714076ED61}"/>
              </a:ext>
            </a:extLst>
          </p:cNvPr>
          <p:cNvSpPr/>
          <p:nvPr/>
        </p:nvSpPr>
        <p:spPr>
          <a:xfrm>
            <a:off x="5089448" y="5175146"/>
            <a:ext cx="186025" cy="106769"/>
          </a:xfrm>
          <a:custGeom>
            <a:avLst/>
            <a:gdLst>
              <a:gd name="connsiteX0" fmla="*/ 77 w 186025"/>
              <a:gd name="connsiteY0" fmla="*/ 104 h 106769"/>
              <a:gd name="connsiteX1" fmla="*/ 174702 w 186025"/>
              <a:gd name="connsiteY1" fmla="*/ 101704 h 106769"/>
              <a:gd name="connsiteX2" fmla="*/ 152477 w 186025"/>
              <a:gd name="connsiteY2" fmla="*/ 82654 h 106769"/>
              <a:gd name="connsiteX3" fmla="*/ 77 w 186025"/>
              <a:gd name="connsiteY3" fmla="*/ 104 h 10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025" h="106769">
                <a:moveTo>
                  <a:pt x="77" y="104"/>
                </a:moveTo>
                <a:cubicBezTo>
                  <a:pt x="3781" y="3279"/>
                  <a:pt x="149302" y="87946"/>
                  <a:pt x="174702" y="101704"/>
                </a:cubicBezTo>
                <a:cubicBezTo>
                  <a:pt x="200102" y="115462"/>
                  <a:pt x="178406" y="98529"/>
                  <a:pt x="152477" y="82654"/>
                </a:cubicBezTo>
                <a:cubicBezTo>
                  <a:pt x="126548" y="66779"/>
                  <a:pt x="-3627" y="-3071"/>
                  <a:pt x="77" y="1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8" name="フリーフォーム 2127">
            <a:extLst>
              <a:ext uri="{FF2B5EF4-FFF2-40B4-BE49-F238E27FC236}">
                <a16:creationId xmlns:a16="http://schemas.microsoft.com/office/drawing/2014/main" id="{9C43D5AF-2EA9-C223-8DBF-2B29D8746712}"/>
              </a:ext>
            </a:extLst>
          </p:cNvPr>
          <p:cNvSpPr/>
          <p:nvPr/>
        </p:nvSpPr>
        <p:spPr>
          <a:xfrm>
            <a:off x="4826616" y="5212033"/>
            <a:ext cx="330304" cy="160530"/>
          </a:xfrm>
          <a:custGeom>
            <a:avLst/>
            <a:gdLst>
              <a:gd name="connsiteX0" fmla="*/ 326409 w 330304"/>
              <a:gd name="connsiteY0" fmla="*/ 1317 h 160530"/>
              <a:gd name="connsiteX1" fmla="*/ 8909 w 330304"/>
              <a:gd name="connsiteY1" fmla="*/ 156892 h 160530"/>
              <a:gd name="connsiteX2" fmla="*/ 94634 w 330304"/>
              <a:gd name="connsiteY2" fmla="*/ 109267 h 160530"/>
              <a:gd name="connsiteX3" fmla="*/ 167659 w 330304"/>
              <a:gd name="connsiteY3" fmla="*/ 87042 h 160530"/>
              <a:gd name="connsiteX4" fmla="*/ 234334 w 330304"/>
              <a:gd name="connsiteY4" fmla="*/ 125142 h 160530"/>
              <a:gd name="connsiteX5" fmla="*/ 189884 w 330304"/>
              <a:gd name="connsiteY5" fmla="*/ 83867 h 160530"/>
              <a:gd name="connsiteX6" fmla="*/ 326409 w 330304"/>
              <a:gd name="connsiteY6" fmla="*/ 1317 h 16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0304" h="160530">
                <a:moveTo>
                  <a:pt x="326409" y="1317"/>
                </a:moveTo>
                <a:cubicBezTo>
                  <a:pt x="296247" y="13488"/>
                  <a:pt x="47538" y="138900"/>
                  <a:pt x="8909" y="156892"/>
                </a:cubicBezTo>
                <a:cubicBezTo>
                  <a:pt x="-29720" y="174884"/>
                  <a:pt x="68176" y="120909"/>
                  <a:pt x="94634" y="109267"/>
                </a:cubicBezTo>
                <a:cubicBezTo>
                  <a:pt x="121092" y="97625"/>
                  <a:pt x="144376" y="84396"/>
                  <a:pt x="167659" y="87042"/>
                </a:cubicBezTo>
                <a:cubicBezTo>
                  <a:pt x="190942" y="89688"/>
                  <a:pt x="230630" y="125671"/>
                  <a:pt x="234334" y="125142"/>
                </a:cubicBezTo>
                <a:cubicBezTo>
                  <a:pt x="238038" y="124613"/>
                  <a:pt x="177713" y="102917"/>
                  <a:pt x="189884" y="83867"/>
                </a:cubicBezTo>
                <a:cubicBezTo>
                  <a:pt x="202055" y="64817"/>
                  <a:pt x="356571" y="-10854"/>
                  <a:pt x="326409" y="13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9" name="フリーフォーム 2128">
            <a:extLst>
              <a:ext uri="{FF2B5EF4-FFF2-40B4-BE49-F238E27FC236}">
                <a16:creationId xmlns:a16="http://schemas.microsoft.com/office/drawing/2014/main" id="{D656922F-1B53-5C32-684F-897F5EF8D560}"/>
              </a:ext>
            </a:extLst>
          </p:cNvPr>
          <p:cNvSpPr/>
          <p:nvPr/>
        </p:nvSpPr>
        <p:spPr>
          <a:xfrm>
            <a:off x="4505523" y="5209401"/>
            <a:ext cx="37986" cy="142077"/>
          </a:xfrm>
          <a:custGeom>
            <a:avLst/>
            <a:gdLst>
              <a:gd name="connsiteX0" fmla="*/ 2977 w 37986"/>
              <a:gd name="connsiteY0" fmla="*/ 774 h 142077"/>
              <a:gd name="connsiteX1" fmla="*/ 2977 w 37986"/>
              <a:gd name="connsiteY1" fmla="*/ 64274 h 142077"/>
              <a:gd name="connsiteX2" fmla="*/ 37902 w 37986"/>
              <a:gd name="connsiteY2" fmla="*/ 140474 h 142077"/>
              <a:gd name="connsiteX3" fmla="*/ 12502 w 37986"/>
              <a:gd name="connsiteY3" fmla="*/ 108724 h 142077"/>
              <a:gd name="connsiteX4" fmla="*/ 2977 w 37986"/>
              <a:gd name="connsiteY4" fmla="*/ 774 h 142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86" h="142077">
                <a:moveTo>
                  <a:pt x="2977" y="774"/>
                </a:moveTo>
                <a:cubicBezTo>
                  <a:pt x="1390" y="-6634"/>
                  <a:pt x="-2844" y="40991"/>
                  <a:pt x="2977" y="64274"/>
                </a:cubicBezTo>
                <a:cubicBezTo>
                  <a:pt x="8798" y="87557"/>
                  <a:pt x="36315" y="133066"/>
                  <a:pt x="37902" y="140474"/>
                </a:cubicBezTo>
                <a:cubicBezTo>
                  <a:pt x="39489" y="147882"/>
                  <a:pt x="18323" y="128303"/>
                  <a:pt x="12502" y="108724"/>
                </a:cubicBezTo>
                <a:cubicBezTo>
                  <a:pt x="6681" y="89145"/>
                  <a:pt x="4564" y="8182"/>
                  <a:pt x="2977" y="7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0" name="フリーフォーム 2129">
            <a:extLst>
              <a:ext uri="{FF2B5EF4-FFF2-40B4-BE49-F238E27FC236}">
                <a16:creationId xmlns:a16="http://schemas.microsoft.com/office/drawing/2014/main" id="{416DE2A4-BFB7-036B-080A-7F40AA6BE872}"/>
              </a:ext>
            </a:extLst>
          </p:cNvPr>
          <p:cNvSpPr/>
          <p:nvPr/>
        </p:nvSpPr>
        <p:spPr>
          <a:xfrm>
            <a:off x="4997283" y="3968423"/>
            <a:ext cx="122839" cy="344090"/>
          </a:xfrm>
          <a:custGeom>
            <a:avLst/>
            <a:gdLst>
              <a:gd name="connsiteX0" fmla="*/ 167 w 122839"/>
              <a:gd name="connsiteY0" fmla="*/ 327 h 344090"/>
              <a:gd name="connsiteX1" fmla="*/ 117642 w 122839"/>
              <a:gd name="connsiteY1" fmla="*/ 327352 h 344090"/>
              <a:gd name="connsiteX2" fmla="*/ 92242 w 122839"/>
              <a:gd name="connsiteY2" fmla="*/ 267027 h 344090"/>
              <a:gd name="connsiteX3" fmla="*/ 167 w 122839"/>
              <a:gd name="connsiteY3" fmla="*/ 327 h 34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839" h="344090">
                <a:moveTo>
                  <a:pt x="167" y="327"/>
                </a:moveTo>
                <a:cubicBezTo>
                  <a:pt x="4400" y="10381"/>
                  <a:pt x="102296" y="282902"/>
                  <a:pt x="117642" y="327352"/>
                </a:cubicBezTo>
                <a:cubicBezTo>
                  <a:pt x="132988" y="371802"/>
                  <a:pt x="111292" y="319415"/>
                  <a:pt x="92242" y="267027"/>
                </a:cubicBezTo>
                <a:cubicBezTo>
                  <a:pt x="73192" y="214640"/>
                  <a:pt x="-4066" y="-9727"/>
                  <a:pt x="167" y="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1" name="フリーフォーム 2130">
            <a:extLst>
              <a:ext uri="{FF2B5EF4-FFF2-40B4-BE49-F238E27FC236}">
                <a16:creationId xmlns:a16="http://schemas.microsoft.com/office/drawing/2014/main" id="{D9A76610-8C57-7496-E10B-1B412768D2A1}"/>
              </a:ext>
            </a:extLst>
          </p:cNvPr>
          <p:cNvSpPr/>
          <p:nvPr/>
        </p:nvSpPr>
        <p:spPr>
          <a:xfrm>
            <a:off x="4486229" y="4159203"/>
            <a:ext cx="25725" cy="260484"/>
          </a:xfrm>
          <a:custGeom>
            <a:avLst/>
            <a:gdLst>
              <a:gd name="connsiteX0" fmla="*/ 46 w 25725"/>
              <a:gd name="connsiteY0" fmla="*/ 47 h 260484"/>
              <a:gd name="connsiteX1" fmla="*/ 19096 w 25725"/>
              <a:gd name="connsiteY1" fmla="*/ 149272 h 260484"/>
              <a:gd name="connsiteX2" fmla="*/ 15921 w 25725"/>
              <a:gd name="connsiteY2" fmla="*/ 260397 h 260484"/>
              <a:gd name="connsiteX3" fmla="*/ 25446 w 25725"/>
              <a:gd name="connsiteY3" fmla="*/ 165147 h 260484"/>
              <a:gd name="connsiteX4" fmla="*/ 46 w 25725"/>
              <a:gd name="connsiteY4" fmla="*/ 47 h 260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25" h="260484">
                <a:moveTo>
                  <a:pt x="46" y="47"/>
                </a:moveTo>
                <a:cubicBezTo>
                  <a:pt x="-1012" y="-2599"/>
                  <a:pt x="16450" y="105880"/>
                  <a:pt x="19096" y="149272"/>
                </a:cubicBezTo>
                <a:cubicBezTo>
                  <a:pt x="21742" y="192664"/>
                  <a:pt x="14863" y="257751"/>
                  <a:pt x="15921" y="260397"/>
                </a:cubicBezTo>
                <a:cubicBezTo>
                  <a:pt x="16979" y="263043"/>
                  <a:pt x="27563" y="205364"/>
                  <a:pt x="25446" y="165147"/>
                </a:cubicBezTo>
                <a:cubicBezTo>
                  <a:pt x="23329" y="124930"/>
                  <a:pt x="1104" y="2693"/>
                  <a:pt x="46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2" name="フリーフォーム 2131">
            <a:extLst>
              <a:ext uri="{FF2B5EF4-FFF2-40B4-BE49-F238E27FC236}">
                <a16:creationId xmlns:a16="http://schemas.microsoft.com/office/drawing/2014/main" id="{9F13F659-F639-2D05-5E82-492733E71A95}"/>
              </a:ext>
            </a:extLst>
          </p:cNvPr>
          <p:cNvSpPr/>
          <p:nvPr/>
        </p:nvSpPr>
        <p:spPr>
          <a:xfrm>
            <a:off x="3947567" y="4088817"/>
            <a:ext cx="116566" cy="253176"/>
          </a:xfrm>
          <a:custGeom>
            <a:avLst/>
            <a:gdLst>
              <a:gd name="connsiteX0" fmla="*/ 116433 w 116566"/>
              <a:gd name="connsiteY0" fmla="*/ 583 h 253176"/>
              <a:gd name="connsiteX1" fmla="*/ 5308 w 116566"/>
              <a:gd name="connsiteY1" fmla="*/ 245058 h 253176"/>
              <a:gd name="connsiteX2" fmla="*/ 27533 w 116566"/>
              <a:gd name="connsiteY2" fmla="*/ 178383 h 253176"/>
              <a:gd name="connsiteX3" fmla="*/ 116433 w 116566"/>
              <a:gd name="connsiteY3" fmla="*/ 583 h 253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566" h="253176">
                <a:moveTo>
                  <a:pt x="116433" y="583"/>
                </a:moveTo>
                <a:cubicBezTo>
                  <a:pt x="112729" y="11695"/>
                  <a:pt x="20125" y="215425"/>
                  <a:pt x="5308" y="245058"/>
                </a:cubicBezTo>
                <a:cubicBezTo>
                  <a:pt x="-9509" y="274691"/>
                  <a:pt x="9541" y="216483"/>
                  <a:pt x="27533" y="178383"/>
                </a:cubicBezTo>
                <a:cubicBezTo>
                  <a:pt x="45525" y="140283"/>
                  <a:pt x="120137" y="-10529"/>
                  <a:pt x="116433" y="5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3" name="フリーフォーム 2132">
            <a:extLst>
              <a:ext uri="{FF2B5EF4-FFF2-40B4-BE49-F238E27FC236}">
                <a16:creationId xmlns:a16="http://schemas.microsoft.com/office/drawing/2014/main" id="{9AF2365F-23CD-C066-60A2-F71CA1DC3DC8}"/>
              </a:ext>
            </a:extLst>
          </p:cNvPr>
          <p:cNvSpPr/>
          <p:nvPr/>
        </p:nvSpPr>
        <p:spPr>
          <a:xfrm>
            <a:off x="3897884" y="4482136"/>
            <a:ext cx="137752" cy="129801"/>
          </a:xfrm>
          <a:custGeom>
            <a:avLst/>
            <a:gdLst>
              <a:gd name="connsiteX0" fmla="*/ 1016 w 137752"/>
              <a:gd name="connsiteY0" fmla="*/ 964 h 129801"/>
              <a:gd name="connsiteX1" fmla="*/ 61341 w 137752"/>
              <a:gd name="connsiteY1" fmla="*/ 51764 h 129801"/>
              <a:gd name="connsiteX2" fmla="*/ 134366 w 137752"/>
              <a:gd name="connsiteY2" fmla="*/ 127964 h 129801"/>
              <a:gd name="connsiteX3" fmla="*/ 112141 w 137752"/>
              <a:gd name="connsiteY3" fmla="*/ 96214 h 129801"/>
              <a:gd name="connsiteX4" fmla="*/ 1016 w 137752"/>
              <a:gd name="connsiteY4" fmla="*/ 964 h 129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752" h="129801">
                <a:moveTo>
                  <a:pt x="1016" y="964"/>
                </a:moveTo>
                <a:cubicBezTo>
                  <a:pt x="-7451" y="-6444"/>
                  <a:pt x="39116" y="30597"/>
                  <a:pt x="61341" y="51764"/>
                </a:cubicBezTo>
                <a:cubicBezTo>
                  <a:pt x="83566" y="72931"/>
                  <a:pt x="125899" y="120556"/>
                  <a:pt x="134366" y="127964"/>
                </a:cubicBezTo>
                <a:cubicBezTo>
                  <a:pt x="142833" y="135372"/>
                  <a:pt x="135424" y="119497"/>
                  <a:pt x="112141" y="96214"/>
                </a:cubicBezTo>
                <a:cubicBezTo>
                  <a:pt x="88858" y="72931"/>
                  <a:pt x="9483" y="8372"/>
                  <a:pt x="1016" y="9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5" name="フリーフォーム 2134">
            <a:extLst>
              <a:ext uri="{FF2B5EF4-FFF2-40B4-BE49-F238E27FC236}">
                <a16:creationId xmlns:a16="http://schemas.microsoft.com/office/drawing/2014/main" id="{BA5C75EC-4423-C7FC-C710-64F3D2B2B847}"/>
              </a:ext>
            </a:extLst>
          </p:cNvPr>
          <p:cNvSpPr/>
          <p:nvPr/>
        </p:nvSpPr>
        <p:spPr>
          <a:xfrm>
            <a:off x="4656967" y="3043887"/>
            <a:ext cx="228590" cy="367909"/>
          </a:xfrm>
          <a:custGeom>
            <a:avLst/>
            <a:gdLst>
              <a:gd name="connsiteX0" fmla="*/ 1297 w 228590"/>
              <a:gd name="connsiteY0" fmla="*/ 1238 h 367909"/>
              <a:gd name="connsiteX1" fmla="*/ 225584 w 228590"/>
              <a:gd name="connsiteY1" fmla="*/ 294536 h 367909"/>
              <a:gd name="connsiteX2" fmla="*/ 126380 w 228590"/>
              <a:gd name="connsiteY2" fmla="*/ 195332 h 367909"/>
              <a:gd name="connsiteX3" fmla="*/ 65995 w 228590"/>
              <a:gd name="connsiteY3" fmla="*/ 152200 h 367909"/>
              <a:gd name="connsiteX4" fmla="*/ 74622 w 228590"/>
              <a:gd name="connsiteY4" fmla="*/ 316102 h 367909"/>
              <a:gd name="connsiteX5" fmla="*/ 44429 w 228590"/>
              <a:gd name="connsiteY5" fmla="*/ 229838 h 367909"/>
              <a:gd name="connsiteX6" fmla="*/ 113441 w 228590"/>
              <a:gd name="connsiteY6" fmla="*/ 367860 h 367909"/>
              <a:gd name="connsiteX7" fmla="*/ 44429 w 228590"/>
              <a:gd name="connsiteY7" fmla="*/ 247090 h 367909"/>
              <a:gd name="connsiteX8" fmla="*/ 61682 w 228590"/>
              <a:gd name="connsiteY8" fmla="*/ 255717 h 367909"/>
              <a:gd name="connsiteX9" fmla="*/ 61682 w 228590"/>
              <a:gd name="connsiteY9" fmla="*/ 156513 h 367909"/>
              <a:gd name="connsiteX10" fmla="*/ 130693 w 228590"/>
              <a:gd name="connsiteY10" fmla="*/ 186705 h 367909"/>
              <a:gd name="connsiteX11" fmla="*/ 1297 w 228590"/>
              <a:gd name="connsiteY11" fmla="*/ 1238 h 36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8590" h="367909">
                <a:moveTo>
                  <a:pt x="1297" y="1238"/>
                </a:moveTo>
                <a:cubicBezTo>
                  <a:pt x="17112" y="19210"/>
                  <a:pt x="204737" y="262187"/>
                  <a:pt x="225584" y="294536"/>
                </a:cubicBezTo>
                <a:cubicBezTo>
                  <a:pt x="246431" y="326885"/>
                  <a:pt x="152978" y="219055"/>
                  <a:pt x="126380" y="195332"/>
                </a:cubicBezTo>
                <a:cubicBezTo>
                  <a:pt x="99782" y="171609"/>
                  <a:pt x="74621" y="132072"/>
                  <a:pt x="65995" y="152200"/>
                </a:cubicBezTo>
                <a:cubicBezTo>
                  <a:pt x="57369" y="172328"/>
                  <a:pt x="78216" y="303162"/>
                  <a:pt x="74622" y="316102"/>
                </a:cubicBezTo>
                <a:cubicBezTo>
                  <a:pt x="71028" y="329042"/>
                  <a:pt x="37959" y="221212"/>
                  <a:pt x="44429" y="229838"/>
                </a:cubicBezTo>
                <a:cubicBezTo>
                  <a:pt x="50899" y="238464"/>
                  <a:pt x="113441" y="364985"/>
                  <a:pt x="113441" y="367860"/>
                </a:cubicBezTo>
                <a:cubicBezTo>
                  <a:pt x="113441" y="370735"/>
                  <a:pt x="44429" y="247090"/>
                  <a:pt x="44429" y="247090"/>
                </a:cubicBezTo>
                <a:cubicBezTo>
                  <a:pt x="35803" y="228400"/>
                  <a:pt x="58807" y="270813"/>
                  <a:pt x="61682" y="255717"/>
                </a:cubicBezTo>
                <a:cubicBezTo>
                  <a:pt x="64557" y="240621"/>
                  <a:pt x="50180" y="168015"/>
                  <a:pt x="61682" y="156513"/>
                </a:cubicBezTo>
                <a:cubicBezTo>
                  <a:pt x="73184" y="145011"/>
                  <a:pt x="142195" y="206833"/>
                  <a:pt x="130693" y="186705"/>
                </a:cubicBezTo>
                <a:cubicBezTo>
                  <a:pt x="119191" y="166577"/>
                  <a:pt x="-14518" y="-16734"/>
                  <a:pt x="1297" y="12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6" name="フリーフォーム 2135">
            <a:extLst>
              <a:ext uri="{FF2B5EF4-FFF2-40B4-BE49-F238E27FC236}">
                <a16:creationId xmlns:a16="http://schemas.microsoft.com/office/drawing/2014/main" id="{2BC40B11-BF2E-8767-CACD-33886BB95191}"/>
              </a:ext>
            </a:extLst>
          </p:cNvPr>
          <p:cNvSpPr/>
          <p:nvPr/>
        </p:nvSpPr>
        <p:spPr>
          <a:xfrm>
            <a:off x="3679137" y="3038144"/>
            <a:ext cx="1192248" cy="761909"/>
          </a:xfrm>
          <a:custGeom>
            <a:avLst/>
            <a:gdLst>
              <a:gd name="connsiteX0" fmla="*/ 1190474 w 1192248"/>
              <a:gd name="connsiteY0" fmla="*/ 2667 h 761909"/>
              <a:gd name="connsiteX1" fmla="*/ 810912 w 1192248"/>
              <a:gd name="connsiteY1" fmla="*/ 244207 h 761909"/>
              <a:gd name="connsiteX2" fmla="*/ 866984 w 1192248"/>
              <a:gd name="connsiteY2" fmla="*/ 175196 h 761909"/>
              <a:gd name="connsiteX3" fmla="*/ 500361 w 1192248"/>
              <a:gd name="connsiteY3" fmla="*/ 399482 h 761909"/>
              <a:gd name="connsiteX4" fmla="*/ 625444 w 1192248"/>
              <a:gd name="connsiteY4" fmla="*/ 317531 h 761909"/>
              <a:gd name="connsiteX5" fmla="*/ 418410 w 1192248"/>
              <a:gd name="connsiteY5" fmla="*/ 520252 h 761909"/>
              <a:gd name="connsiteX6" fmla="*/ 543493 w 1192248"/>
              <a:gd name="connsiteY6" fmla="*/ 403796 h 761909"/>
              <a:gd name="connsiteX7" fmla="*/ 29 w 1192248"/>
              <a:gd name="connsiteY7" fmla="*/ 761792 h 761909"/>
              <a:gd name="connsiteX8" fmla="*/ 569372 w 1192248"/>
              <a:gd name="connsiteY8" fmla="*/ 360664 h 761909"/>
              <a:gd name="connsiteX9" fmla="*/ 526240 w 1192248"/>
              <a:gd name="connsiteY9" fmla="*/ 352037 h 761909"/>
              <a:gd name="connsiteX10" fmla="*/ 845418 w 1192248"/>
              <a:gd name="connsiteY10" fmla="*/ 209701 h 761909"/>
              <a:gd name="connsiteX11" fmla="*/ 754840 w 1192248"/>
              <a:gd name="connsiteY11" fmla="*/ 209701 h 761909"/>
              <a:gd name="connsiteX12" fmla="*/ 1052452 w 1192248"/>
              <a:gd name="connsiteY12" fmla="*/ 123437 h 761909"/>
              <a:gd name="connsiteX13" fmla="*/ 957561 w 1192248"/>
              <a:gd name="connsiteY13" fmla="*/ 114811 h 761909"/>
              <a:gd name="connsiteX14" fmla="*/ 1190474 w 1192248"/>
              <a:gd name="connsiteY14" fmla="*/ 2667 h 761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92248" h="761909">
                <a:moveTo>
                  <a:pt x="1190474" y="2667"/>
                </a:moveTo>
                <a:cubicBezTo>
                  <a:pt x="1166032" y="24233"/>
                  <a:pt x="864827" y="215452"/>
                  <a:pt x="810912" y="244207"/>
                </a:cubicBezTo>
                <a:cubicBezTo>
                  <a:pt x="756997" y="272962"/>
                  <a:pt x="918742" y="149317"/>
                  <a:pt x="866984" y="175196"/>
                </a:cubicBezTo>
                <a:cubicBezTo>
                  <a:pt x="815226" y="201075"/>
                  <a:pt x="540618" y="375760"/>
                  <a:pt x="500361" y="399482"/>
                </a:cubicBezTo>
                <a:cubicBezTo>
                  <a:pt x="460104" y="423204"/>
                  <a:pt x="639102" y="297403"/>
                  <a:pt x="625444" y="317531"/>
                </a:cubicBezTo>
                <a:cubicBezTo>
                  <a:pt x="611786" y="337659"/>
                  <a:pt x="432068" y="505875"/>
                  <a:pt x="418410" y="520252"/>
                </a:cubicBezTo>
                <a:cubicBezTo>
                  <a:pt x="404752" y="534629"/>
                  <a:pt x="613223" y="363539"/>
                  <a:pt x="543493" y="403796"/>
                </a:cubicBezTo>
                <a:cubicBezTo>
                  <a:pt x="473763" y="444053"/>
                  <a:pt x="-4284" y="768981"/>
                  <a:pt x="29" y="761792"/>
                </a:cubicBezTo>
                <a:cubicBezTo>
                  <a:pt x="4342" y="754603"/>
                  <a:pt x="481670" y="428957"/>
                  <a:pt x="569372" y="360664"/>
                </a:cubicBezTo>
                <a:cubicBezTo>
                  <a:pt x="657074" y="292372"/>
                  <a:pt x="480232" y="377197"/>
                  <a:pt x="526240" y="352037"/>
                </a:cubicBezTo>
                <a:cubicBezTo>
                  <a:pt x="572248" y="326877"/>
                  <a:pt x="807318" y="233424"/>
                  <a:pt x="845418" y="209701"/>
                </a:cubicBezTo>
                <a:cubicBezTo>
                  <a:pt x="883518" y="185978"/>
                  <a:pt x="720334" y="224078"/>
                  <a:pt x="754840" y="209701"/>
                </a:cubicBezTo>
                <a:cubicBezTo>
                  <a:pt x="789346" y="195324"/>
                  <a:pt x="1018665" y="139252"/>
                  <a:pt x="1052452" y="123437"/>
                </a:cubicBezTo>
                <a:cubicBezTo>
                  <a:pt x="1086239" y="107622"/>
                  <a:pt x="935995" y="132783"/>
                  <a:pt x="957561" y="114811"/>
                </a:cubicBezTo>
                <a:cubicBezTo>
                  <a:pt x="979127" y="96839"/>
                  <a:pt x="1214916" y="-18899"/>
                  <a:pt x="1190474" y="26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7" name="フリーフォーム 2136">
            <a:extLst>
              <a:ext uri="{FF2B5EF4-FFF2-40B4-BE49-F238E27FC236}">
                <a16:creationId xmlns:a16="http://schemas.microsoft.com/office/drawing/2014/main" id="{C2B6731E-9609-722A-4585-88F224C3FFBA}"/>
              </a:ext>
            </a:extLst>
          </p:cNvPr>
          <p:cNvSpPr/>
          <p:nvPr/>
        </p:nvSpPr>
        <p:spPr>
          <a:xfrm>
            <a:off x="3631721" y="3156868"/>
            <a:ext cx="1031644" cy="572222"/>
          </a:xfrm>
          <a:custGeom>
            <a:avLst/>
            <a:gdLst>
              <a:gd name="connsiteX0" fmla="*/ 30192 w 1031644"/>
              <a:gd name="connsiteY0" fmla="*/ 569743 h 572222"/>
              <a:gd name="connsiteX1" fmla="*/ 552090 w 1031644"/>
              <a:gd name="connsiteY1" fmla="*/ 103917 h 572222"/>
              <a:gd name="connsiteX2" fmla="*/ 392502 w 1031644"/>
              <a:gd name="connsiteY2" fmla="*/ 177241 h 572222"/>
              <a:gd name="connsiteX3" fmla="*/ 1030856 w 1031644"/>
              <a:gd name="connsiteY3" fmla="*/ 400 h 572222"/>
              <a:gd name="connsiteX4" fmla="*/ 534837 w 1031644"/>
              <a:gd name="connsiteY4" fmla="*/ 125483 h 572222"/>
              <a:gd name="connsiteX5" fmla="*/ 0 w 1031644"/>
              <a:gd name="connsiteY5" fmla="*/ 259192 h 572222"/>
              <a:gd name="connsiteX6" fmla="*/ 603849 w 1031644"/>
              <a:gd name="connsiteY6" fmla="*/ 103917 h 572222"/>
              <a:gd name="connsiteX7" fmla="*/ 353683 w 1031644"/>
              <a:gd name="connsiteY7" fmla="*/ 280758 h 572222"/>
              <a:gd name="connsiteX8" fmla="*/ 30192 w 1031644"/>
              <a:gd name="connsiteY8" fmla="*/ 569743 h 572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1644" h="572222">
                <a:moveTo>
                  <a:pt x="30192" y="569743"/>
                </a:moveTo>
                <a:cubicBezTo>
                  <a:pt x="63260" y="540270"/>
                  <a:pt x="491705" y="169334"/>
                  <a:pt x="552090" y="103917"/>
                </a:cubicBezTo>
                <a:cubicBezTo>
                  <a:pt x="612475" y="38500"/>
                  <a:pt x="312708" y="194494"/>
                  <a:pt x="392502" y="177241"/>
                </a:cubicBezTo>
                <a:cubicBezTo>
                  <a:pt x="472296" y="159988"/>
                  <a:pt x="1007134" y="9026"/>
                  <a:pt x="1030856" y="400"/>
                </a:cubicBezTo>
                <a:cubicBezTo>
                  <a:pt x="1054578" y="-8226"/>
                  <a:pt x="534837" y="125483"/>
                  <a:pt x="534837" y="125483"/>
                </a:cubicBezTo>
                <a:lnTo>
                  <a:pt x="0" y="259192"/>
                </a:lnTo>
                <a:cubicBezTo>
                  <a:pt x="11502" y="255598"/>
                  <a:pt x="544902" y="100323"/>
                  <a:pt x="603849" y="103917"/>
                </a:cubicBezTo>
                <a:cubicBezTo>
                  <a:pt x="662796" y="107511"/>
                  <a:pt x="449292" y="203839"/>
                  <a:pt x="353683" y="280758"/>
                </a:cubicBezTo>
                <a:cubicBezTo>
                  <a:pt x="258074" y="357677"/>
                  <a:pt x="-2876" y="599216"/>
                  <a:pt x="30192" y="5697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8" name="フリーフォーム 2137">
            <a:extLst>
              <a:ext uri="{FF2B5EF4-FFF2-40B4-BE49-F238E27FC236}">
                <a16:creationId xmlns:a16="http://schemas.microsoft.com/office/drawing/2014/main" id="{43EEBC1A-82E1-642B-9BBB-B7A8D99667AD}"/>
              </a:ext>
            </a:extLst>
          </p:cNvPr>
          <p:cNvSpPr/>
          <p:nvPr/>
        </p:nvSpPr>
        <p:spPr>
          <a:xfrm>
            <a:off x="3644542" y="2776347"/>
            <a:ext cx="1085335" cy="1511048"/>
          </a:xfrm>
          <a:custGeom>
            <a:avLst/>
            <a:gdLst>
              <a:gd name="connsiteX0" fmla="*/ 905892 w 1085335"/>
              <a:gd name="connsiteY0" fmla="*/ 1359 h 1511048"/>
              <a:gd name="connsiteX1" fmla="*/ 1052541 w 1085335"/>
              <a:gd name="connsiteY1" fmla="*/ 221332 h 1511048"/>
              <a:gd name="connsiteX2" fmla="*/ 470258 w 1085335"/>
              <a:gd name="connsiteY2" fmla="*/ 424053 h 1511048"/>
              <a:gd name="connsiteX3" fmla="*/ 785122 w 1085335"/>
              <a:gd name="connsiteY3" fmla="*/ 363668 h 1511048"/>
              <a:gd name="connsiteX4" fmla="*/ 107949 w 1085335"/>
              <a:gd name="connsiteY4" fmla="*/ 587955 h 1511048"/>
              <a:gd name="connsiteX5" fmla="*/ 118 w 1085335"/>
              <a:gd name="connsiteY5" fmla="*/ 764796 h 1511048"/>
              <a:gd name="connsiteX6" fmla="*/ 86383 w 1085335"/>
              <a:gd name="connsiteY6" fmla="*/ 656966 h 1511048"/>
              <a:gd name="connsiteX7" fmla="*/ 64816 w 1085335"/>
              <a:gd name="connsiteY7" fmla="*/ 911445 h 1511048"/>
              <a:gd name="connsiteX8" fmla="*/ 146767 w 1085335"/>
              <a:gd name="connsiteY8" fmla="*/ 1510981 h 1511048"/>
              <a:gd name="connsiteX9" fmla="*/ 38937 w 1085335"/>
              <a:gd name="connsiteY9" fmla="*/ 872627 h 1511048"/>
              <a:gd name="connsiteX10" fmla="*/ 43250 w 1085335"/>
              <a:gd name="connsiteY10" fmla="*/ 920072 h 1511048"/>
              <a:gd name="connsiteX11" fmla="*/ 69130 w 1085335"/>
              <a:gd name="connsiteY11" fmla="*/ 592268 h 1511048"/>
              <a:gd name="connsiteX12" fmla="*/ 34624 w 1085335"/>
              <a:gd name="connsiteY12" fmla="*/ 687159 h 1511048"/>
              <a:gd name="connsiteX13" fmla="*/ 332235 w 1085335"/>
              <a:gd name="connsiteY13" fmla="*/ 445619 h 1511048"/>
              <a:gd name="connsiteX14" fmla="*/ 181273 w 1085335"/>
              <a:gd name="connsiteY14" fmla="*/ 544823 h 1511048"/>
              <a:gd name="connsiteX15" fmla="*/ 974903 w 1085335"/>
              <a:gd name="connsiteY15" fmla="*/ 329162 h 1511048"/>
              <a:gd name="connsiteX16" fmla="*/ 539269 w 1085335"/>
              <a:gd name="connsiteY16" fmla="*/ 411113 h 1511048"/>
              <a:gd name="connsiteX17" fmla="*/ 823941 w 1085335"/>
              <a:gd name="connsiteY17" fmla="*/ 268778 h 1511048"/>
              <a:gd name="connsiteX18" fmla="*/ 1074107 w 1085335"/>
              <a:gd name="connsiteY18" fmla="*/ 199766 h 1511048"/>
              <a:gd name="connsiteX19" fmla="*/ 1026662 w 1085335"/>
              <a:gd name="connsiteY19" fmla="*/ 130755 h 1511048"/>
              <a:gd name="connsiteX20" fmla="*/ 905892 w 1085335"/>
              <a:gd name="connsiteY20" fmla="*/ 1359 h 1511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85335" h="1511048">
                <a:moveTo>
                  <a:pt x="905892" y="1359"/>
                </a:moveTo>
                <a:cubicBezTo>
                  <a:pt x="910205" y="16455"/>
                  <a:pt x="1125147" y="150883"/>
                  <a:pt x="1052541" y="221332"/>
                </a:cubicBezTo>
                <a:cubicBezTo>
                  <a:pt x="979935" y="291781"/>
                  <a:pt x="514828" y="400330"/>
                  <a:pt x="470258" y="424053"/>
                </a:cubicBezTo>
                <a:cubicBezTo>
                  <a:pt x="425688" y="447776"/>
                  <a:pt x="845507" y="336351"/>
                  <a:pt x="785122" y="363668"/>
                </a:cubicBezTo>
                <a:cubicBezTo>
                  <a:pt x="724737" y="390985"/>
                  <a:pt x="238783" y="521100"/>
                  <a:pt x="107949" y="587955"/>
                </a:cubicBezTo>
                <a:cubicBezTo>
                  <a:pt x="-22885" y="654810"/>
                  <a:pt x="3712" y="753294"/>
                  <a:pt x="118" y="764796"/>
                </a:cubicBezTo>
                <a:cubicBezTo>
                  <a:pt x="-3476" y="776298"/>
                  <a:pt x="75600" y="632525"/>
                  <a:pt x="86383" y="656966"/>
                </a:cubicBezTo>
                <a:cubicBezTo>
                  <a:pt x="97166" y="681407"/>
                  <a:pt x="54752" y="769109"/>
                  <a:pt x="64816" y="911445"/>
                </a:cubicBezTo>
                <a:cubicBezTo>
                  <a:pt x="74880" y="1053781"/>
                  <a:pt x="151080" y="1517451"/>
                  <a:pt x="146767" y="1510981"/>
                </a:cubicBezTo>
                <a:cubicBezTo>
                  <a:pt x="142454" y="1504511"/>
                  <a:pt x="56190" y="971112"/>
                  <a:pt x="38937" y="872627"/>
                </a:cubicBezTo>
                <a:cubicBezTo>
                  <a:pt x="21684" y="774142"/>
                  <a:pt x="38218" y="966798"/>
                  <a:pt x="43250" y="920072"/>
                </a:cubicBezTo>
                <a:cubicBezTo>
                  <a:pt x="48282" y="873346"/>
                  <a:pt x="70568" y="631087"/>
                  <a:pt x="69130" y="592268"/>
                </a:cubicBezTo>
                <a:cubicBezTo>
                  <a:pt x="67692" y="553449"/>
                  <a:pt x="-9227" y="711600"/>
                  <a:pt x="34624" y="687159"/>
                </a:cubicBezTo>
                <a:cubicBezTo>
                  <a:pt x="78475" y="662718"/>
                  <a:pt x="307794" y="469342"/>
                  <a:pt x="332235" y="445619"/>
                </a:cubicBezTo>
                <a:cubicBezTo>
                  <a:pt x="356676" y="421896"/>
                  <a:pt x="74162" y="564232"/>
                  <a:pt x="181273" y="544823"/>
                </a:cubicBezTo>
                <a:cubicBezTo>
                  <a:pt x="288384" y="525414"/>
                  <a:pt x="915237" y="351447"/>
                  <a:pt x="974903" y="329162"/>
                </a:cubicBezTo>
                <a:cubicBezTo>
                  <a:pt x="1034569" y="306877"/>
                  <a:pt x="564429" y="421177"/>
                  <a:pt x="539269" y="411113"/>
                </a:cubicBezTo>
                <a:cubicBezTo>
                  <a:pt x="514109" y="401049"/>
                  <a:pt x="734801" y="304003"/>
                  <a:pt x="823941" y="268778"/>
                </a:cubicBezTo>
                <a:cubicBezTo>
                  <a:pt x="913081" y="233553"/>
                  <a:pt x="1040320" y="222770"/>
                  <a:pt x="1074107" y="199766"/>
                </a:cubicBezTo>
                <a:cubicBezTo>
                  <a:pt x="1107894" y="176762"/>
                  <a:pt x="1057573" y="160229"/>
                  <a:pt x="1026662" y="130755"/>
                </a:cubicBezTo>
                <a:cubicBezTo>
                  <a:pt x="995751" y="101281"/>
                  <a:pt x="901579" y="-13737"/>
                  <a:pt x="905892" y="13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9" name="フリーフォーム 2138">
            <a:extLst>
              <a:ext uri="{FF2B5EF4-FFF2-40B4-BE49-F238E27FC236}">
                <a16:creationId xmlns:a16="http://schemas.microsoft.com/office/drawing/2014/main" id="{24142D6E-DCFC-9981-F949-057A89A71D21}"/>
              </a:ext>
            </a:extLst>
          </p:cNvPr>
          <p:cNvSpPr/>
          <p:nvPr/>
        </p:nvSpPr>
        <p:spPr>
          <a:xfrm>
            <a:off x="3458527" y="3634746"/>
            <a:ext cx="351894" cy="1226953"/>
          </a:xfrm>
          <a:custGeom>
            <a:avLst/>
            <a:gdLst>
              <a:gd name="connsiteX0" fmla="*/ 69677 w 351894"/>
              <a:gd name="connsiteY0" fmla="*/ 1288 h 1226953"/>
              <a:gd name="connsiteX1" fmla="*/ 350035 w 351894"/>
              <a:gd name="connsiteY1" fmla="*/ 613763 h 1226953"/>
              <a:gd name="connsiteX2" fmla="*/ 194760 w 351894"/>
              <a:gd name="connsiteY2" fmla="*/ 316152 h 1226953"/>
              <a:gd name="connsiteX3" fmla="*/ 259458 w 351894"/>
              <a:gd name="connsiteY3" fmla="*/ 566318 h 1226953"/>
              <a:gd name="connsiteX4" fmla="*/ 255145 w 351894"/>
              <a:gd name="connsiteY4" fmla="*/ 751786 h 1226953"/>
              <a:gd name="connsiteX5" fmla="*/ 199073 w 351894"/>
              <a:gd name="connsiteY5" fmla="*/ 859616 h 1226953"/>
              <a:gd name="connsiteX6" fmla="*/ 250831 w 351894"/>
              <a:gd name="connsiteY6" fmla="*/ 820797 h 1226953"/>
              <a:gd name="connsiteX7" fmla="*/ 82616 w 351894"/>
              <a:gd name="connsiteY7" fmla="*/ 1109782 h 1226953"/>
              <a:gd name="connsiteX8" fmla="*/ 190447 w 351894"/>
              <a:gd name="connsiteY8" fmla="*/ 967446 h 1226953"/>
              <a:gd name="connsiteX9" fmla="*/ 665 w 351894"/>
              <a:gd name="connsiteY9" fmla="*/ 1226239 h 1226953"/>
              <a:gd name="connsiteX10" fmla="*/ 134375 w 351894"/>
              <a:gd name="connsiteY10" fmla="*/ 1036458 h 1226953"/>
              <a:gd name="connsiteX11" fmla="*/ 311216 w 351894"/>
              <a:gd name="connsiteY11" fmla="*/ 799231 h 1226953"/>
              <a:gd name="connsiteX12" fmla="*/ 190447 w 351894"/>
              <a:gd name="connsiteY12" fmla="*/ 898435 h 1226953"/>
              <a:gd name="connsiteX13" fmla="*/ 281024 w 351894"/>
              <a:gd name="connsiteY13" fmla="*/ 708654 h 1226953"/>
              <a:gd name="connsiteX14" fmla="*/ 177507 w 351894"/>
              <a:gd name="connsiteY14" fmla="*/ 406729 h 1226953"/>
              <a:gd name="connsiteX15" fmla="*/ 220639 w 351894"/>
              <a:gd name="connsiteY15" fmla="*/ 510246 h 1226953"/>
              <a:gd name="connsiteX16" fmla="*/ 112809 w 351894"/>
              <a:gd name="connsiteY16" fmla="*/ 204009 h 1226953"/>
              <a:gd name="connsiteX17" fmla="*/ 289650 w 351894"/>
              <a:gd name="connsiteY17" fmla="*/ 445548 h 1226953"/>
              <a:gd name="connsiteX18" fmla="*/ 69677 w 351894"/>
              <a:gd name="connsiteY18" fmla="*/ 1288 h 1226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51894" h="1226953">
                <a:moveTo>
                  <a:pt x="69677" y="1288"/>
                </a:moveTo>
                <a:cubicBezTo>
                  <a:pt x="79741" y="29324"/>
                  <a:pt x="329188" y="561286"/>
                  <a:pt x="350035" y="613763"/>
                </a:cubicBezTo>
                <a:cubicBezTo>
                  <a:pt x="370882" y="666240"/>
                  <a:pt x="209856" y="324059"/>
                  <a:pt x="194760" y="316152"/>
                </a:cubicBezTo>
                <a:cubicBezTo>
                  <a:pt x="179664" y="308245"/>
                  <a:pt x="249394" y="493712"/>
                  <a:pt x="259458" y="566318"/>
                </a:cubicBezTo>
                <a:cubicBezTo>
                  <a:pt x="269522" y="638924"/>
                  <a:pt x="265209" y="702903"/>
                  <a:pt x="255145" y="751786"/>
                </a:cubicBezTo>
                <a:cubicBezTo>
                  <a:pt x="245081" y="800669"/>
                  <a:pt x="199792" y="848114"/>
                  <a:pt x="199073" y="859616"/>
                </a:cubicBezTo>
                <a:cubicBezTo>
                  <a:pt x="198354" y="871118"/>
                  <a:pt x="270241" y="779103"/>
                  <a:pt x="250831" y="820797"/>
                </a:cubicBezTo>
                <a:cubicBezTo>
                  <a:pt x="231422" y="862491"/>
                  <a:pt x="92680" y="1085341"/>
                  <a:pt x="82616" y="1109782"/>
                </a:cubicBezTo>
                <a:cubicBezTo>
                  <a:pt x="72552" y="1134223"/>
                  <a:pt x="204106" y="948037"/>
                  <a:pt x="190447" y="967446"/>
                </a:cubicBezTo>
                <a:cubicBezTo>
                  <a:pt x="176789" y="986856"/>
                  <a:pt x="10010" y="1214737"/>
                  <a:pt x="665" y="1226239"/>
                </a:cubicBezTo>
                <a:cubicBezTo>
                  <a:pt x="-8680" y="1237741"/>
                  <a:pt x="82616" y="1107626"/>
                  <a:pt x="134375" y="1036458"/>
                </a:cubicBezTo>
                <a:cubicBezTo>
                  <a:pt x="186134" y="965290"/>
                  <a:pt x="301871" y="822235"/>
                  <a:pt x="311216" y="799231"/>
                </a:cubicBezTo>
                <a:cubicBezTo>
                  <a:pt x="320561" y="776227"/>
                  <a:pt x="195479" y="913531"/>
                  <a:pt x="190447" y="898435"/>
                </a:cubicBezTo>
                <a:cubicBezTo>
                  <a:pt x="185415" y="883339"/>
                  <a:pt x="283181" y="790605"/>
                  <a:pt x="281024" y="708654"/>
                </a:cubicBezTo>
                <a:cubicBezTo>
                  <a:pt x="278867" y="626703"/>
                  <a:pt x="187571" y="439797"/>
                  <a:pt x="177507" y="406729"/>
                </a:cubicBezTo>
                <a:cubicBezTo>
                  <a:pt x="167443" y="373661"/>
                  <a:pt x="231422" y="544033"/>
                  <a:pt x="220639" y="510246"/>
                </a:cubicBezTo>
                <a:cubicBezTo>
                  <a:pt x="209856" y="476459"/>
                  <a:pt x="101307" y="214792"/>
                  <a:pt x="112809" y="204009"/>
                </a:cubicBezTo>
                <a:cubicBezTo>
                  <a:pt x="124311" y="193226"/>
                  <a:pt x="299714" y="479335"/>
                  <a:pt x="289650" y="445548"/>
                </a:cubicBezTo>
                <a:cubicBezTo>
                  <a:pt x="279586" y="411761"/>
                  <a:pt x="59613" y="-26748"/>
                  <a:pt x="69677" y="12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0" name="フリーフォーム 2139">
            <a:extLst>
              <a:ext uri="{FF2B5EF4-FFF2-40B4-BE49-F238E27FC236}">
                <a16:creationId xmlns:a16="http://schemas.microsoft.com/office/drawing/2014/main" id="{0946A5BB-BD8B-6459-2F83-7B7BE28465A5}"/>
              </a:ext>
            </a:extLst>
          </p:cNvPr>
          <p:cNvSpPr/>
          <p:nvPr/>
        </p:nvSpPr>
        <p:spPr>
          <a:xfrm>
            <a:off x="2911026" y="4684142"/>
            <a:ext cx="716464" cy="1040039"/>
          </a:xfrm>
          <a:custGeom>
            <a:avLst/>
            <a:gdLst>
              <a:gd name="connsiteX0" fmla="*/ 716382 w 716464"/>
              <a:gd name="connsiteY0" fmla="*/ 1 h 1040039"/>
              <a:gd name="connsiteX1" fmla="*/ 198797 w 716464"/>
              <a:gd name="connsiteY1" fmla="*/ 370937 h 1040039"/>
              <a:gd name="connsiteX2" fmla="*/ 362699 w 716464"/>
              <a:gd name="connsiteY2" fmla="*/ 267420 h 1040039"/>
              <a:gd name="connsiteX3" fmla="*/ 9016 w 716464"/>
              <a:gd name="connsiteY3" fmla="*/ 565032 h 1040039"/>
              <a:gd name="connsiteX4" fmla="*/ 99593 w 716464"/>
              <a:gd name="connsiteY4" fmla="*/ 500333 h 1040039"/>
              <a:gd name="connsiteX5" fmla="*/ 34895 w 716464"/>
              <a:gd name="connsiteY5" fmla="*/ 595224 h 1040039"/>
              <a:gd name="connsiteX6" fmla="*/ 43521 w 716464"/>
              <a:gd name="connsiteY6" fmla="*/ 681488 h 1040039"/>
              <a:gd name="connsiteX7" fmla="*/ 13329 w 716464"/>
              <a:gd name="connsiteY7" fmla="*/ 616790 h 1040039"/>
              <a:gd name="connsiteX8" fmla="*/ 60774 w 716464"/>
              <a:gd name="connsiteY8" fmla="*/ 1030858 h 1040039"/>
              <a:gd name="connsiteX9" fmla="*/ 52148 w 716464"/>
              <a:gd name="connsiteY9" fmla="*/ 879896 h 1040039"/>
              <a:gd name="connsiteX10" fmla="*/ 69400 w 716464"/>
              <a:gd name="connsiteY10" fmla="*/ 603850 h 1040039"/>
              <a:gd name="connsiteX11" fmla="*/ 39208 w 716464"/>
              <a:gd name="connsiteY11" fmla="*/ 793632 h 1040039"/>
              <a:gd name="connsiteX12" fmla="*/ 21955 w 716464"/>
              <a:gd name="connsiteY12" fmla="*/ 629730 h 1040039"/>
              <a:gd name="connsiteX13" fmla="*/ 43521 w 716464"/>
              <a:gd name="connsiteY13" fmla="*/ 521900 h 1040039"/>
              <a:gd name="connsiteX14" fmla="*/ 250555 w 716464"/>
              <a:gd name="connsiteY14" fmla="*/ 301926 h 1040039"/>
              <a:gd name="connsiteX15" fmla="*/ 155665 w 716464"/>
              <a:gd name="connsiteY15" fmla="*/ 375250 h 1040039"/>
              <a:gd name="connsiteX16" fmla="*/ 716382 w 716464"/>
              <a:gd name="connsiteY16" fmla="*/ 1 h 1040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16464" h="1040039">
                <a:moveTo>
                  <a:pt x="716382" y="1"/>
                </a:moveTo>
                <a:cubicBezTo>
                  <a:pt x="723571" y="-718"/>
                  <a:pt x="257744" y="326367"/>
                  <a:pt x="198797" y="370937"/>
                </a:cubicBezTo>
                <a:cubicBezTo>
                  <a:pt x="139850" y="415507"/>
                  <a:pt x="394329" y="235071"/>
                  <a:pt x="362699" y="267420"/>
                </a:cubicBezTo>
                <a:cubicBezTo>
                  <a:pt x="331069" y="299769"/>
                  <a:pt x="52867" y="526213"/>
                  <a:pt x="9016" y="565032"/>
                </a:cubicBezTo>
                <a:cubicBezTo>
                  <a:pt x="-34835" y="603851"/>
                  <a:pt x="95280" y="495301"/>
                  <a:pt x="99593" y="500333"/>
                </a:cubicBezTo>
                <a:cubicBezTo>
                  <a:pt x="103906" y="505365"/>
                  <a:pt x="44240" y="565032"/>
                  <a:pt x="34895" y="595224"/>
                </a:cubicBezTo>
                <a:cubicBezTo>
                  <a:pt x="25550" y="625417"/>
                  <a:pt x="47115" y="677894"/>
                  <a:pt x="43521" y="681488"/>
                </a:cubicBezTo>
                <a:cubicBezTo>
                  <a:pt x="39927" y="685082"/>
                  <a:pt x="10454" y="558562"/>
                  <a:pt x="13329" y="616790"/>
                </a:cubicBezTo>
                <a:cubicBezTo>
                  <a:pt x="16204" y="675018"/>
                  <a:pt x="54304" y="987007"/>
                  <a:pt x="60774" y="1030858"/>
                </a:cubicBezTo>
                <a:cubicBezTo>
                  <a:pt x="67244" y="1074709"/>
                  <a:pt x="50710" y="951064"/>
                  <a:pt x="52148" y="879896"/>
                </a:cubicBezTo>
                <a:cubicBezTo>
                  <a:pt x="53586" y="808728"/>
                  <a:pt x="71557" y="618227"/>
                  <a:pt x="69400" y="603850"/>
                </a:cubicBezTo>
                <a:cubicBezTo>
                  <a:pt x="67243" y="589473"/>
                  <a:pt x="47116" y="789319"/>
                  <a:pt x="39208" y="793632"/>
                </a:cubicBezTo>
                <a:cubicBezTo>
                  <a:pt x="31300" y="797945"/>
                  <a:pt x="21236" y="675019"/>
                  <a:pt x="21955" y="629730"/>
                </a:cubicBezTo>
                <a:cubicBezTo>
                  <a:pt x="22674" y="584441"/>
                  <a:pt x="5421" y="576534"/>
                  <a:pt x="43521" y="521900"/>
                </a:cubicBezTo>
                <a:cubicBezTo>
                  <a:pt x="81621" y="467266"/>
                  <a:pt x="231864" y="326368"/>
                  <a:pt x="250555" y="301926"/>
                </a:cubicBezTo>
                <a:cubicBezTo>
                  <a:pt x="269246" y="277484"/>
                  <a:pt x="77308" y="427727"/>
                  <a:pt x="155665" y="375250"/>
                </a:cubicBezTo>
                <a:lnTo>
                  <a:pt x="716382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1" name="フリーフォーム 2140">
            <a:extLst>
              <a:ext uri="{FF2B5EF4-FFF2-40B4-BE49-F238E27FC236}">
                <a16:creationId xmlns:a16="http://schemas.microsoft.com/office/drawing/2014/main" id="{60510253-BD5B-7AE5-5FC2-AF2CC64CF2DE}"/>
              </a:ext>
            </a:extLst>
          </p:cNvPr>
          <p:cNvSpPr/>
          <p:nvPr/>
        </p:nvSpPr>
        <p:spPr>
          <a:xfrm>
            <a:off x="3108880" y="4766037"/>
            <a:ext cx="307634" cy="526754"/>
          </a:xfrm>
          <a:custGeom>
            <a:avLst/>
            <a:gdLst>
              <a:gd name="connsiteX0" fmla="*/ 307180 w 307634"/>
              <a:gd name="connsiteY0" fmla="*/ 57 h 526754"/>
              <a:gd name="connsiteX1" fmla="*/ 82894 w 307634"/>
              <a:gd name="connsiteY1" fmla="*/ 250223 h 526754"/>
              <a:gd name="connsiteX2" fmla="*/ 943 w 307634"/>
              <a:gd name="connsiteY2" fmla="*/ 526269 h 526754"/>
              <a:gd name="connsiteX3" fmla="*/ 39762 w 307634"/>
              <a:gd name="connsiteY3" fmla="*/ 314921 h 526754"/>
              <a:gd name="connsiteX4" fmla="*/ 61328 w 307634"/>
              <a:gd name="connsiteY4" fmla="*/ 224344 h 526754"/>
              <a:gd name="connsiteX5" fmla="*/ 18195 w 307634"/>
              <a:gd name="connsiteY5" fmla="*/ 271789 h 526754"/>
              <a:gd name="connsiteX6" fmla="*/ 307180 w 307634"/>
              <a:gd name="connsiteY6" fmla="*/ 57 h 526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7634" h="526754">
                <a:moveTo>
                  <a:pt x="307180" y="57"/>
                </a:moveTo>
                <a:cubicBezTo>
                  <a:pt x="317963" y="-3537"/>
                  <a:pt x="133933" y="162521"/>
                  <a:pt x="82894" y="250223"/>
                </a:cubicBezTo>
                <a:cubicBezTo>
                  <a:pt x="31854" y="337925"/>
                  <a:pt x="8132" y="515486"/>
                  <a:pt x="943" y="526269"/>
                </a:cubicBezTo>
                <a:cubicBezTo>
                  <a:pt x="-6246" y="537052"/>
                  <a:pt x="29698" y="365242"/>
                  <a:pt x="39762" y="314921"/>
                </a:cubicBezTo>
                <a:cubicBezTo>
                  <a:pt x="49826" y="264600"/>
                  <a:pt x="64922" y="231533"/>
                  <a:pt x="61328" y="224344"/>
                </a:cubicBezTo>
                <a:cubicBezTo>
                  <a:pt x="57733" y="217155"/>
                  <a:pt x="-20624" y="308451"/>
                  <a:pt x="18195" y="271789"/>
                </a:cubicBezTo>
                <a:cubicBezTo>
                  <a:pt x="57014" y="235127"/>
                  <a:pt x="296397" y="3651"/>
                  <a:pt x="307180" y="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2" name="フリーフォーム 2141">
            <a:extLst>
              <a:ext uri="{FF2B5EF4-FFF2-40B4-BE49-F238E27FC236}">
                <a16:creationId xmlns:a16="http://schemas.microsoft.com/office/drawing/2014/main" id="{A7442E52-B5E4-90EC-EF79-43654556FB27}"/>
              </a:ext>
            </a:extLst>
          </p:cNvPr>
          <p:cNvSpPr/>
          <p:nvPr/>
        </p:nvSpPr>
        <p:spPr>
          <a:xfrm>
            <a:off x="2743739" y="4868204"/>
            <a:ext cx="539144" cy="819139"/>
          </a:xfrm>
          <a:custGeom>
            <a:avLst/>
            <a:gdLst>
              <a:gd name="connsiteX0" fmla="*/ 538612 w 539144"/>
              <a:gd name="connsiteY0" fmla="*/ 1407 h 819139"/>
              <a:gd name="connsiteX1" fmla="*/ 29653 w 539144"/>
              <a:gd name="connsiteY1" fmla="*/ 329211 h 819139"/>
              <a:gd name="connsiteX2" fmla="*/ 55533 w 539144"/>
              <a:gd name="connsiteY2" fmla="*/ 484487 h 819139"/>
              <a:gd name="connsiteX3" fmla="*/ 12401 w 539144"/>
              <a:gd name="connsiteY3" fmla="*/ 441354 h 819139"/>
              <a:gd name="connsiteX4" fmla="*/ 210808 w 539144"/>
              <a:gd name="connsiteY4" fmla="*/ 812290 h 819139"/>
              <a:gd name="connsiteX5" fmla="*/ 150423 w 539144"/>
              <a:gd name="connsiteY5" fmla="*/ 665641 h 819139"/>
              <a:gd name="connsiteX6" fmla="*/ 16714 w 539144"/>
              <a:gd name="connsiteY6" fmla="*/ 458607 h 819139"/>
              <a:gd name="connsiteX7" fmla="*/ 189242 w 539144"/>
              <a:gd name="connsiteY7" fmla="*/ 234321 h 819139"/>
              <a:gd name="connsiteX8" fmla="*/ 3774 w 539144"/>
              <a:gd name="connsiteY8" fmla="*/ 359404 h 819139"/>
              <a:gd name="connsiteX9" fmla="*/ 90038 w 539144"/>
              <a:gd name="connsiteY9" fmla="*/ 342151 h 819139"/>
              <a:gd name="connsiteX10" fmla="*/ 215121 w 539144"/>
              <a:gd name="connsiteY10" fmla="*/ 178249 h 819139"/>
              <a:gd name="connsiteX11" fmla="*/ 128857 w 539144"/>
              <a:gd name="connsiteY11" fmla="*/ 208441 h 819139"/>
              <a:gd name="connsiteX12" fmla="*/ 538612 w 539144"/>
              <a:gd name="connsiteY12" fmla="*/ 1407 h 819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39144" h="819139">
                <a:moveTo>
                  <a:pt x="538612" y="1407"/>
                </a:moveTo>
                <a:cubicBezTo>
                  <a:pt x="522078" y="21535"/>
                  <a:pt x="110166" y="248698"/>
                  <a:pt x="29653" y="329211"/>
                </a:cubicBezTo>
                <a:cubicBezTo>
                  <a:pt x="-50860" y="409724"/>
                  <a:pt x="58408" y="465797"/>
                  <a:pt x="55533" y="484487"/>
                </a:cubicBezTo>
                <a:cubicBezTo>
                  <a:pt x="52658" y="503177"/>
                  <a:pt x="-13478" y="386720"/>
                  <a:pt x="12401" y="441354"/>
                </a:cubicBezTo>
                <a:cubicBezTo>
                  <a:pt x="38280" y="495988"/>
                  <a:pt x="187804" y="774909"/>
                  <a:pt x="210808" y="812290"/>
                </a:cubicBezTo>
                <a:cubicBezTo>
                  <a:pt x="233812" y="849671"/>
                  <a:pt x="182772" y="724588"/>
                  <a:pt x="150423" y="665641"/>
                </a:cubicBezTo>
                <a:cubicBezTo>
                  <a:pt x="118074" y="606694"/>
                  <a:pt x="10244" y="530494"/>
                  <a:pt x="16714" y="458607"/>
                </a:cubicBezTo>
                <a:cubicBezTo>
                  <a:pt x="23184" y="386720"/>
                  <a:pt x="191399" y="250855"/>
                  <a:pt x="189242" y="234321"/>
                </a:cubicBezTo>
                <a:cubicBezTo>
                  <a:pt x="187085" y="217787"/>
                  <a:pt x="20308" y="341432"/>
                  <a:pt x="3774" y="359404"/>
                </a:cubicBezTo>
                <a:cubicBezTo>
                  <a:pt x="-12760" y="377376"/>
                  <a:pt x="54813" y="372344"/>
                  <a:pt x="90038" y="342151"/>
                </a:cubicBezTo>
                <a:cubicBezTo>
                  <a:pt x="125262" y="311959"/>
                  <a:pt x="208651" y="200534"/>
                  <a:pt x="215121" y="178249"/>
                </a:cubicBezTo>
                <a:cubicBezTo>
                  <a:pt x="221591" y="155964"/>
                  <a:pt x="76380" y="233601"/>
                  <a:pt x="128857" y="208441"/>
                </a:cubicBezTo>
                <a:cubicBezTo>
                  <a:pt x="181334" y="183281"/>
                  <a:pt x="555146" y="-18721"/>
                  <a:pt x="538612" y="14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3" name="フリーフォーム 2142">
            <a:extLst>
              <a:ext uri="{FF2B5EF4-FFF2-40B4-BE49-F238E27FC236}">
                <a16:creationId xmlns:a16="http://schemas.microsoft.com/office/drawing/2014/main" id="{CF824E88-CE7C-3386-694C-16C011DB9FF3}"/>
              </a:ext>
            </a:extLst>
          </p:cNvPr>
          <p:cNvSpPr/>
          <p:nvPr/>
        </p:nvSpPr>
        <p:spPr>
          <a:xfrm>
            <a:off x="3584275" y="1748899"/>
            <a:ext cx="1368623" cy="669598"/>
          </a:xfrm>
          <a:custGeom>
            <a:avLst/>
            <a:gdLst>
              <a:gd name="connsiteX0" fmla="*/ 1367287 w 1368623"/>
              <a:gd name="connsiteY0" fmla="*/ 666497 h 669598"/>
              <a:gd name="connsiteX1" fmla="*/ 884208 w 1368623"/>
              <a:gd name="connsiteY1" fmla="*/ 19516 h 669598"/>
              <a:gd name="connsiteX2" fmla="*/ 1035170 w 1368623"/>
              <a:gd name="connsiteY2" fmla="*/ 161852 h 669598"/>
              <a:gd name="connsiteX3" fmla="*/ 875582 w 1368623"/>
              <a:gd name="connsiteY3" fmla="*/ 92841 h 669598"/>
              <a:gd name="connsiteX4" fmla="*/ 668548 w 1368623"/>
              <a:gd name="connsiteY4" fmla="*/ 92841 h 669598"/>
              <a:gd name="connsiteX5" fmla="*/ 0 w 1368623"/>
              <a:gd name="connsiteY5" fmla="*/ 105780 h 669598"/>
              <a:gd name="connsiteX6" fmla="*/ 750499 w 1368623"/>
              <a:gd name="connsiteY6" fmla="*/ 127346 h 669598"/>
              <a:gd name="connsiteX7" fmla="*/ 280359 w 1368623"/>
              <a:gd name="connsiteY7" fmla="*/ 105780 h 669598"/>
              <a:gd name="connsiteX8" fmla="*/ 879895 w 1368623"/>
              <a:gd name="connsiteY8" fmla="*/ 105780 h 669598"/>
              <a:gd name="connsiteX9" fmla="*/ 1082616 w 1368623"/>
              <a:gd name="connsiteY9" fmla="*/ 286935 h 669598"/>
              <a:gd name="connsiteX10" fmla="*/ 1030857 w 1368623"/>
              <a:gd name="connsiteY10" fmla="*/ 265369 h 669598"/>
              <a:gd name="connsiteX11" fmla="*/ 1367287 w 1368623"/>
              <a:gd name="connsiteY11" fmla="*/ 666497 h 669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68623" h="669598">
                <a:moveTo>
                  <a:pt x="1367287" y="666497"/>
                </a:moveTo>
                <a:cubicBezTo>
                  <a:pt x="1342845" y="625521"/>
                  <a:pt x="939561" y="103624"/>
                  <a:pt x="884208" y="19516"/>
                </a:cubicBezTo>
                <a:cubicBezTo>
                  <a:pt x="828855" y="-64592"/>
                  <a:pt x="1036608" y="149631"/>
                  <a:pt x="1035170" y="161852"/>
                </a:cubicBezTo>
                <a:cubicBezTo>
                  <a:pt x="1033732" y="174073"/>
                  <a:pt x="936686" y="104343"/>
                  <a:pt x="875582" y="92841"/>
                </a:cubicBezTo>
                <a:cubicBezTo>
                  <a:pt x="814478" y="81339"/>
                  <a:pt x="668548" y="92841"/>
                  <a:pt x="668548" y="92841"/>
                </a:cubicBezTo>
                <a:lnTo>
                  <a:pt x="0" y="105780"/>
                </a:lnTo>
                <a:cubicBezTo>
                  <a:pt x="13658" y="111531"/>
                  <a:pt x="703773" y="127346"/>
                  <a:pt x="750499" y="127346"/>
                </a:cubicBezTo>
                <a:cubicBezTo>
                  <a:pt x="797225" y="127346"/>
                  <a:pt x="258793" y="109374"/>
                  <a:pt x="280359" y="105780"/>
                </a:cubicBezTo>
                <a:cubicBezTo>
                  <a:pt x="301925" y="102186"/>
                  <a:pt x="746186" y="75588"/>
                  <a:pt x="879895" y="105780"/>
                </a:cubicBezTo>
                <a:cubicBezTo>
                  <a:pt x="1013604" y="135972"/>
                  <a:pt x="1057456" y="260337"/>
                  <a:pt x="1082616" y="286935"/>
                </a:cubicBezTo>
                <a:cubicBezTo>
                  <a:pt x="1107776" y="313533"/>
                  <a:pt x="988444" y="200671"/>
                  <a:pt x="1030857" y="265369"/>
                </a:cubicBezTo>
                <a:cubicBezTo>
                  <a:pt x="1073270" y="330067"/>
                  <a:pt x="1391729" y="707473"/>
                  <a:pt x="1367287" y="6664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4" name="フリーフォーム 2143">
            <a:extLst>
              <a:ext uri="{FF2B5EF4-FFF2-40B4-BE49-F238E27FC236}">
                <a16:creationId xmlns:a16="http://schemas.microsoft.com/office/drawing/2014/main" id="{E6B21949-2C30-32AF-E530-B2F442163FF4}"/>
              </a:ext>
            </a:extLst>
          </p:cNvPr>
          <p:cNvSpPr/>
          <p:nvPr/>
        </p:nvSpPr>
        <p:spPr>
          <a:xfrm>
            <a:off x="2665275" y="1867108"/>
            <a:ext cx="2245648" cy="514125"/>
          </a:xfrm>
          <a:custGeom>
            <a:avLst/>
            <a:gdLst>
              <a:gd name="connsiteX0" fmla="*/ 2243155 w 2245648"/>
              <a:gd name="connsiteY0" fmla="*/ 513783 h 514125"/>
              <a:gd name="connsiteX1" fmla="*/ 1936917 w 2245648"/>
              <a:gd name="connsiteY1" fmla="*/ 211858 h 514125"/>
              <a:gd name="connsiteX2" fmla="*/ 1156227 w 2245648"/>
              <a:gd name="connsiteY2" fmla="*/ 116967 h 514125"/>
              <a:gd name="connsiteX3" fmla="*/ 1622053 w 2245648"/>
              <a:gd name="connsiteY3" fmla="*/ 26390 h 514125"/>
              <a:gd name="connsiteX4" fmla="*/ 287 w 2245648"/>
              <a:gd name="connsiteY4" fmla="*/ 345567 h 514125"/>
              <a:gd name="connsiteX5" fmla="*/ 1488344 w 2245648"/>
              <a:gd name="connsiteY5" fmla="*/ 30703 h 514125"/>
              <a:gd name="connsiteX6" fmla="*/ 1380514 w 2245648"/>
              <a:gd name="connsiteY6" fmla="*/ 65209 h 514125"/>
              <a:gd name="connsiteX7" fmla="*/ 1449525 w 2245648"/>
              <a:gd name="connsiteY7" fmla="*/ 91088 h 514125"/>
              <a:gd name="connsiteX8" fmla="*/ 1035457 w 2245648"/>
              <a:gd name="connsiteY8" fmla="*/ 104028 h 514125"/>
              <a:gd name="connsiteX9" fmla="*/ 1665185 w 2245648"/>
              <a:gd name="connsiteY9" fmla="*/ 129907 h 514125"/>
              <a:gd name="connsiteX10" fmla="*/ 1436585 w 2245648"/>
              <a:gd name="connsiteY10" fmla="*/ 511 h 514125"/>
              <a:gd name="connsiteX11" fmla="*/ 1824774 w 2245648"/>
              <a:gd name="connsiteY11" fmla="*/ 185979 h 514125"/>
              <a:gd name="connsiteX12" fmla="*/ 1794582 w 2245648"/>
              <a:gd name="connsiteY12" fmla="*/ 147160 h 514125"/>
              <a:gd name="connsiteX13" fmla="*/ 2243155 w 2245648"/>
              <a:gd name="connsiteY13" fmla="*/ 513783 h 51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45648" h="514125">
                <a:moveTo>
                  <a:pt x="2243155" y="513783"/>
                </a:moveTo>
                <a:cubicBezTo>
                  <a:pt x="2266877" y="524566"/>
                  <a:pt x="2118072" y="277994"/>
                  <a:pt x="1936917" y="211858"/>
                </a:cubicBezTo>
                <a:cubicBezTo>
                  <a:pt x="1755762" y="145722"/>
                  <a:pt x="1208704" y="147878"/>
                  <a:pt x="1156227" y="116967"/>
                </a:cubicBezTo>
                <a:cubicBezTo>
                  <a:pt x="1103750" y="86056"/>
                  <a:pt x="1622053" y="26390"/>
                  <a:pt x="1622053" y="26390"/>
                </a:cubicBezTo>
                <a:lnTo>
                  <a:pt x="287" y="345567"/>
                </a:lnTo>
                <a:cubicBezTo>
                  <a:pt x="-21998" y="346286"/>
                  <a:pt x="1258306" y="77429"/>
                  <a:pt x="1488344" y="30703"/>
                </a:cubicBezTo>
                <a:cubicBezTo>
                  <a:pt x="1718382" y="-16023"/>
                  <a:pt x="1386984" y="55145"/>
                  <a:pt x="1380514" y="65209"/>
                </a:cubicBezTo>
                <a:cubicBezTo>
                  <a:pt x="1374044" y="75273"/>
                  <a:pt x="1507034" y="84618"/>
                  <a:pt x="1449525" y="91088"/>
                </a:cubicBezTo>
                <a:cubicBezTo>
                  <a:pt x="1392015" y="97558"/>
                  <a:pt x="999514" y="97558"/>
                  <a:pt x="1035457" y="104028"/>
                </a:cubicBezTo>
                <a:cubicBezTo>
                  <a:pt x="1071400" y="110498"/>
                  <a:pt x="1598331" y="147160"/>
                  <a:pt x="1665185" y="129907"/>
                </a:cubicBezTo>
                <a:cubicBezTo>
                  <a:pt x="1732039" y="112654"/>
                  <a:pt x="1409987" y="-8834"/>
                  <a:pt x="1436585" y="511"/>
                </a:cubicBezTo>
                <a:cubicBezTo>
                  <a:pt x="1463183" y="9856"/>
                  <a:pt x="1765108" y="161538"/>
                  <a:pt x="1824774" y="185979"/>
                </a:cubicBezTo>
                <a:cubicBezTo>
                  <a:pt x="1884440" y="210420"/>
                  <a:pt x="1720539" y="94683"/>
                  <a:pt x="1794582" y="147160"/>
                </a:cubicBezTo>
                <a:cubicBezTo>
                  <a:pt x="1868625" y="199637"/>
                  <a:pt x="2219433" y="503000"/>
                  <a:pt x="2243155" y="5137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5" name="フリーフォーム 2144">
            <a:extLst>
              <a:ext uri="{FF2B5EF4-FFF2-40B4-BE49-F238E27FC236}">
                <a16:creationId xmlns:a16="http://schemas.microsoft.com/office/drawing/2014/main" id="{3C313946-C5E1-E3B9-6F02-575B5E2CC418}"/>
              </a:ext>
            </a:extLst>
          </p:cNvPr>
          <p:cNvSpPr/>
          <p:nvPr/>
        </p:nvSpPr>
        <p:spPr>
          <a:xfrm>
            <a:off x="2142360" y="2115677"/>
            <a:ext cx="2705731" cy="1107111"/>
          </a:xfrm>
          <a:custGeom>
            <a:avLst/>
            <a:gdLst>
              <a:gd name="connsiteX0" fmla="*/ 2705685 w 2705731"/>
              <a:gd name="connsiteY0" fmla="*/ 407549 h 1107111"/>
              <a:gd name="connsiteX1" fmla="*/ 2330436 w 2705731"/>
              <a:gd name="connsiteY1" fmla="*/ 196202 h 1107111"/>
              <a:gd name="connsiteX2" fmla="*/ 1213315 w 2705731"/>
              <a:gd name="connsiteY2" fmla="*/ 140131 h 1107111"/>
              <a:gd name="connsiteX3" fmla="*/ 1480734 w 2705731"/>
              <a:gd name="connsiteY3" fmla="*/ 75432 h 1107111"/>
              <a:gd name="connsiteX4" fmla="*/ 643972 w 2705731"/>
              <a:gd name="connsiteY4" fmla="*/ 295406 h 1107111"/>
              <a:gd name="connsiteX5" fmla="*/ 385180 w 2705731"/>
              <a:gd name="connsiteY5" fmla="*/ 528319 h 1107111"/>
              <a:gd name="connsiteX6" fmla="*/ 622406 w 2705731"/>
              <a:gd name="connsiteY6" fmla="*/ 226395 h 1107111"/>
              <a:gd name="connsiteX7" fmla="*/ 9931 w 2705731"/>
              <a:gd name="connsiteY7" fmla="*/ 1093349 h 1107111"/>
              <a:gd name="connsiteX8" fmla="*/ 260097 w 2705731"/>
              <a:gd name="connsiteY8" fmla="*/ 739666 h 1107111"/>
              <a:gd name="connsiteX9" fmla="*/ 484383 w 2705731"/>
              <a:gd name="connsiteY9" fmla="*/ 480874 h 1107111"/>
              <a:gd name="connsiteX10" fmla="*/ 458504 w 2705731"/>
              <a:gd name="connsiteY10" fmla="*/ 476561 h 1107111"/>
              <a:gd name="connsiteX11" fmla="*/ 730236 w 2705731"/>
              <a:gd name="connsiteY11" fmla="*/ 114251 h 1107111"/>
              <a:gd name="connsiteX12" fmla="*/ 704357 w 2705731"/>
              <a:gd name="connsiteY12" fmla="*/ 140131 h 1107111"/>
              <a:gd name="connsiteX13" fmla="*/ 1019221 w 2705731"/>
              <a:gd name="connsiteY13" fmla="*/ 2108 h 1107111"/>
              <a:gd name="connsiteX14" fmla="*/ 505949 w 2705731"/>
              <a:gd name="connsiteY14" fmla="*/ 265214 h 1107111"/>
              <a:gd name="connsiteX15" fmla="*/ 536142 w 2705731"/>
              <a:gd name="connsiteY15" fmla="*/ 304032 h 1107111"/>
              <a:gd name="connsiteX16" fmla="*/ 1571312 w 2705731"/>
              <a:gd name="connsiteY16" fmla="*/ 118565 h 1107111"/>
              <a:gd name="connsiteX17" fmla="*/ 1403097 w 2705731"/>
              <a:gd name="connsiteY17" fmla="*/ 127191 h 1107111"/>
              <a:gd name="connsiteX18" fmla="*/ 2490025 w 2705731"/>
              <a:gd name="connsiteY18" fmla="*/ 109938 h 1107111"/>
              <a:gd name="connsiteX19" fmla="*/ 2063017 w 2705731"/>
              <a:gd name="connsiteY19" fmla="*/ 148757 h 1107111"/>
              <a:gd name="connsiteX20" fmla="*/ 2313183 w 2705731"/>
              <a:gd name="connsiteY20" fmla="*/ 183263 h 1107111"/>
              <a:gd name="connsiteX21" fmla="*/ 2705685 w 2705731"/>
              <a:gd name="connsiteY21" fmla="*/ 407549 h 1107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05731" h="1107111">
                <a:moveTo>
                  <a:pt x="2705685" y="407549"/>
                </a:moveTo>
                <a:cubicBezTo>
                  <a:pt x="2708561" y="409706"/>
                  <a:pt x="2579164" y="240772"/>
                  <a:pt x="2330436" y="196202"/>
                </a:cubicBezTo>
                <a:cubicBezTo>
                  <a:pt x="2081708" y="151632"/>
                  <a:pt x="1354932" y="160259"/>
                  <a:pt x="1213315" y="140131"/>
                </a:cubicBezTo>
                <a:cubicBezTo>
                  <a:pt x="1071698" y="120003"/>
                  <a:pt x="1480734" y="75432"/>
                  <a:pt x="1480734" y="75432"/>
                </a:cubicBezTo>
                <a:cubicBezTo>
                  <a:pt x="1385844" y="101311"/>
                  <a:pt x="826564" y="219925"/>
                  <a:pt x="643972" y="295406"/>
                </a:cubicBezTo>
                <a:cubicBezTo>
                  <a:pt x="461380" y="370887"/>
                  <a:pt x="388774" y="539821"/>
                  <a:pt x="385180" y="528319"/>
                </a:cubicBezTo>
                <a:cubicBezTo>
                  <a:pt x="381586" y="516817"/>
                  <a:pt x="684947" y="132223"/>
                  <a:pt x="622406" y="226395"/>
                </a:cubicBezTo>
                <a:cubicBezTo>
                  <a:pt x="559865" y="320567"/>
                  <a:pt x="9931" y="1093349"/>
                  <a:pt x="9931" y="1093349"/>
                </a:cubicBezTo>
                <a:cubicBezTo>
                  <a:pt x="-50454" y="1178894"/>
                  <a:pt x="181022" y="841745"/>
                  <a:pt x="260097" y="739666"/>
                </a:cubicBezTo>
                <a:cubicBezTo>
                  <a:pt x="339172" y="637587"/>
                  <a:pt x="451315" y="524725"/>
                  <a:pt x="484383" y="480874"/>
                </a:cubicBezTo>
                <a:cubicBezTo>
                  <a:pt x="517451" y="437023"/>
                  <a:pt x="417529" y="537665"/>
                  <a:pt x="458504" y="476561"/>
                </a:cubicBezTo>
                <a:cubicBezTo>
                  <a:pt x="499479" y="415457"/>
                  <a:pt x="689260" y="170323"/>
                  <a:pt x="730236" y="114251"/>
                </a:cubicBezTo>
                <a:cubicBezTo>
                  <a:pt x="771211" y="58179"/>
                  <a:pt x="656193" y="158821"/>
                  <a:pt x="704357" y="140131"/>
                </a:cubicBezTo>
                <a:cubicBezTo>
                  <a:pt x="752521" y="121441"/>
                  <a:pt x="1052289" y="-18739"/>
                  <a:pt x="1019221" y="2108"/>
                </a:cubicBezTo>
                <a:cubicBezTo>
                  <a:pt x="986153" y="22955"/>
                  <a:pt x="586462" y="214893"/>
                  <a:pt x="505949" y="265214"/>
                </a:cubicBezTo>
                <a:cubicBezTo>
                  <a:pt x="425436" y="315535"/>
                  <a:pt x="358582" y="328473"/>
                  <a:pt x="536142" y="304032"/>
                </a:cubicBezTo>
                <a:cubicBezTo>
                  <a:pt x="713702" y="279591"/>
                  <a:pt x="1426819" y="148038"/>
                  <a:pt x="1571312" y="118565"/>
                </a:cubicBezTo>
                <a:cubicBezTo>
                  <a:pt x="1715804" y="89091"/>
                  <a:pt x="1403097" y="127191"/>
                  <a:pt x="1403097" y="127191"/>
                </a:cubicBezTo>
                <a:lnTo>
                  <a:pt x="2490025" y="109938"/>
                </a:lnTo>
                <a:cubicBezTo>
                  <a:pt x="2600012" y="113532"/>
                  <a:pt x="2092491" y="136536"/>
                  <a:pt x="2063017" y="148757"/>
                </a:cubicBezTo>
                <a:cubicBezTo>
                  <a:pt x="2033543" y="160978"/>
                  <a:pt x="2205353" y="145882"/>
                  <a:pt x="2313183" y="183263"/>
                </a:cubicBezTo>
                <a:cubicBezTo>
                  <a:pt x="2421013" y="220644"/>
                  <a:pt x="2702809" y="405392"/>
                  <a:pt x="2705685" y="4075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6" name="フリーフォーム 2145">
            <a:extLst>
              <a:ext uri="{FF2B5EF4-FFF2-40B4-BE49-F238E27FC236}">
                <a16:creationId xmlns:a16="http://schemas.microsoft.com/office/drawing/2014/main" id="{4E5E5D6F-2E52-5DBB-8C4A-8C9DAA614435}"/>
              </a:ext>
            </a:extLst>
          </p:cNvPr>
          <p:cNvSpPr/>
          <p:nvPr/>
        </p:nvSpPr>
        <p:spPr>
          <a:xfrm>
            <a:off x="2482755" y="2437620"/>
            <a:ext cx="2393356" cy="954263"/>
          </a:xfrm>
          <a:custGeom>
            <a:avLst/>
            <a:gdLst>
              <a:gd name="connsiteX0" fmla="*/ 2391170 w 2393356"/>
              <a:gd name="connsiteY0" fmla="*/ 223629 h 954263"/>
              <a:gd name="connsiteX1" fmla="*/ 1550094 w 2393356"/>
              <a:gd name="connsiteY1" fmla="*/ 111486 h 954263"/>
              <a:gd name="connsiteX2" fmla="*/ 407094 w 2393356"/>
              <a:gd name="connsiteY2" fmla="*/ 322833 h 954263"/>
              <a:gd name="connsiteX3" fmla="*/ 450226 w 2393356"/>
              <a:gd name="connsiteY3" fmla="*/ 249508 h 954263"/>
              <a:gd name="connsiteX4" fmla="*/ 1653 w 2393356"/>
              <a:gd name="connsiteY4" fmla="*/ 952561 h 954263"/>
              <a:gd name="connsiteX5" fmla="*/ 635694 w 2393356"/>
              <a:gd name="connsiteY5" fmla="*/ 16595 h 954263"/>
              <a:gd name="connsiteX6" fmla="*/ 458853 w 2393356"/>
              <a:gd name="connsiteY6" fmla="*/ 344399 h 954263"/>
              <a:gd name="connsiteX7" fmla="*/ 816849 w 2393356"/>
              <a:gd name="connsiteY7" fmla="*/ 223629 h 954263"/>
              <a:gd name="connsiteX8" fmla="*/ 1511275 w 2393356"/>
              <a:gd name="connsiteY8" fmla="*/ 98546 h 954263"/>
              <a:gd name="connsiteX9" fmla="*/ 1537154 w 2393356"/>
              <a:gd name="connsiteY9" fmla="*/ 68354 h 954263"/>
              <a:gd name="connsiteX10" fmla="*/ 1761441 w 2393356"/>
              <a:gd name="connsiteY10" fmla="*/ 102859 h 954263"/>
              <a:gd name="connsiteX11" fmla="*/ 1791634 w 2393356"/>
              <a:gd name="connsiteY11" fmla="*/ 38161 h 954263"/>
              <a:gd name="connsiteX12" fmla="*/ 2391170 w 2393356"/>
              <a:gd name="connsiteY12" fmla="*/ 223629 h 954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93356" h="954263">
                <a:moveTo>
                  <a:pt x="2391170" y="223629"/>
                </a:moveTo>
                <a:cubicBezTo>
                  <a:pt x="2350913" y="235850"/>
                  <a:pt x="1880773" y="94952"/>
                  <a:pt x="1550094" y="111486"/>
                </a:cubicBezTo>
                <a:cubicBezTo>
                  <a:pt x="1219415" y="128020"/>
                  <a:pt x="590405" y="299829"/>
                  <a:pt x="407094" y="322833"/>
                </a:cubicBezTo>
                <a:cubicBezTo>
                  <a:pt x="223783" y="345837"/>
                  <a:pt x="517799" y="144553"/>
                  <a:pt x="450226" y="249508"/>
                </a:cubicBezTo>
                <a:cubicBezTo>
                  <a:pt x="382653" y="354463"/>
                  <a:pt x="-29258" y="991380"/>
                  <a:pt x="1653" y="952561"/>
                </a:cubicBezTo>
                <a:cubicBezTo>
                  <a:pt x="32564" y="913742"/>
                  <a:pt x="559494" y="117955"/>
                  <a:pt x="635694" y="16595"/>
                </a:cubicBezTo>
                <a:cubicBezTo>
                  <a:pt x="711894" y="-84765"/>
                  <a:pt x="428661" y="309893"/>
                  <a:pt x="458853" y="344399"/>
                </a:cubicBezTo>
                <a:cubicBezTo>
                  <a:pt x="489045" y="378905"/>
                  <a:pt x="641445" y="264604"/>
                  <a:pt x="816849" y="223629"/>
                </a:cubicBezTo>
                <a:cubicBezTo>
                  <a:pt x="992253" y="182654"/>
                  <a:pt x="1391224" y="124425"/>
                  <a:pt x="1511275" y="98546"/>
                </a:cubicBezTo>
                <a:cubicBezTo>
                  <a:pt x="1631326" y="72667"/>
                  <a:pt x="1495460" y="67635"/>
                  <a:pt x="1537154" y="68354"/>
                </a:cubicBezTo>
                <a:cubicBezTo>
                  <a:pt x="1578848" y="69073"/>
                  <a:pt x="1719028" y="107891"/>
                  <a:pt x="1761441" y="102859"/>
                </a:cubicBezTo>
                <a:cubicBezTo>
                  <a:pt x="1803854" y="97827"/>
                  <a:pt x="1679491" y="19470"/>
                  <a:pt x="1791634" y="38161"/>
                </a:cubicBezTo>
                <a:cubicBezTo>
                  <a:pt x="1903777" y="56852"/>
                  <a:pt x="2431427" y="211408"/>
                  <a:pt x="2391170" y="223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7" name="フリーフォーム 2146">
            <a:extLst>
              <a:ext uri="{FF2B5EF4-FFF2-40B4-BE49-F238E27FC236}">
                <a16:creationId xmlns:a16="http://schemas.microsoft.com/office/drawing/2014/main" id="{16111147-A132-8679-A32F-3F068EE7251F}"/>
              </a:ext>
            </a:extLst>
          </p:cNvPr>
          <p:cNvSpPr/>
          <p:nvPr/>
        </p:nvSpPr>
        <p:spPr>
          <a:xfrm>
            <a:off x="3179107" y="2730190"/>
            <a:ext cx="1730486" cy="1505811"/>
          </a:xfrm>
          <a:custGeom>
            <a:avLst/>
            <a:gdLst>
              <a:gd name="connsiteX0" fmla="*/ 1729323 w 1730486"/>
              <a:gd name="connsiteY0" fmla="*/ 17323 h 1505811"/>
              <a:gd name="connsiteX1" fmla="*/ 81678 w 1730486"/>
              <a:gd name="connsiteY1" fmla="*/ 414138 h 1505811"/>
              <a:gd name="connsiteX2" fmla="*/ 241267 w 1730486"/>
              <a:gd name="connsiteY2" fmla="*/ 366693 h 1505811"/>
              <a:gd name="connsiteX3" fmla="*/ 159316 w 1730486"/>
              <a:gd name="connsiteY3" fmla="*/ 590980 h 1505811"/>
              <a:gd name="connsiteX4" fmla="*/ 202448 w 1730486"/>
              <a:gd name="connsiteY4" fmla="*/ 996421 h 1505811"/>
              <a:gd name="connsiteX5" fmla="*/ 103244 w 1730486"/>
              <a:gd name="connsiteY5" fmla="*/ 750568 h 1505811"/>
              <a:gd name="connsiteX6" fmla="*/ 305965 w 1730486"/>
              <a:gd name="connsiteY6" fmla="*/ 1505380 h 1505811"/>
              <a:gd name="connsiteX7" fmla="*/ 116184 w 1730486"/>
              <a:gd name="connsiteY7" fmla="*/ 629799 h 1505811"/>
              <a:gd name="connsiteX8" fmla="*/ 159316 w 1730486"/>
              <a:gd name="connsiteY8" fmla="*/ 720376 h 1505811"/>
              <a:gd name="connsiteX9" fmla="*/ 180882 w 1730486"/>
              <a:gd name="connsiteY9" fmla="*/ 625485 h 1505811"/>
              <a:gd name="connsiteX10" fmla="*/ 853742 w 1730486"/>
              <a:gd name="connsiteY10" fmla="*/ 70 h 1505811"/>
              <a:gd name="connsiteX11" fmla="*/ 176568 w 1730486"/>
              <a:gd name="connsiteY11" fmla="*/ 582353 h 1505811"/>
              <a:gd name="connsiteX12" fmla="*/ 616516 w 1730486"/>
              <a:gd name="connsiteY12" fmla="*/ 271802 h 1505811"/>
              <a:gd name="connsiteX13" fmla="*/ 1185859 w 1730486"/>
              <a:gd name="connsiteY13" fmla="*/ 69082 h 1505811"/>
              <a:gd name="connsiteX14" fmla="*/ 357723 w 1730486"/>
              <a:gd name="connsiteY14" fmla="*/ 379633 h 1505811"/>
              <a:gd name="connsiteX15" fmla="*/ 1729323 w 1730486"/>
              <a:gd name="connsiteY15" fmla="*/ 17323 h 1505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30486" h="1505811">
                <a:moveTo>
                  <a:pt x="1729323" y="17323"/>
                </a:moveTo>
                <a:cubicBezTo>
                  <a:pt x="1683315" y="23074"/>
                  <a:pt x="329687" y="355910"/>
                  <a:pt x="81678" y="414138"/>
                </a:cubicBezTo>
                <a:cubicBezTo>
                  <a:pt x="-166331" y="472366"/>
                  <a:pt x="228327" y="337219"/>
                  <a:pt x="241267" y="366693"/>
                </a:cubicBezTo>
                <a:cubicBezTo>
                  <a:pt x="254207" y="396167"/>
                  <a:pt x="165786" y="486025"/>
                  <a:pt x="159316" y="590980"/>
                </a:cubicBezTo>
                <a:cubicBezTo>
                  <a:pt x="152846" y="695935"/>
                  <a:pt x="211793" y="969823"/>
                  <a:pt x="202448" y="996421"/>
                </a:cubicBezTo>
                <a:cubicBezTo>
                  <a:pt x="193103" y="1023019"/>
                  <a:pt x="85991" y="665742"/>
                  <a:pt x="103244" y="750568"/>
                </a:cubicBezTo>
                <a:cubicBezTo>
                  <a:pt x="120497" y="835395"/>
                  <a:pt x="303808" y="1525508"/>
                  <a:pt x="305965" y="1505380"/>
                </a:cubicBezTo>
                <a:cubicBezTo>
                  <a:pt x="308122" y="1485252"/>
                  <a:pt x="140625" y="760633"/>
                  <a:pt x="116184" y="629799"/>
                </a:cubicBezTo>
                <a:cubicBezTo>
                  <a:pt x="91743" y="498965"/>
                  <a:pt x="148533" y="721095"/>
                  <a:pt x="159316" y="720376"/>
                </a:cubicBezTo>
                <a:cubicBezTo>
                  <a:pt x="170099" y="719657"/>
                  <a:pt x="65144" y="745536"/>
                  <a:pt x="180882" y="625485"/>
                </a:cubicBezTo>
                <a:cubicBezTo>
                  <a:pt x="296620" y="505434"/>
                  <a:pt x="854461" y="7259"/>
                  <a:pt x="853742" y="70"/>
                </a:cubicBezTo>
                <a:cubicBezTo>
                  <a:pt x="853023" y="-7119"/>
                  <a:pt x="216106" y="537064"/>
                  <a:pt x="176568" y="582353"/>
                </a:cubicBezTo>
                <a:cubicBezTo>
                  <a:pt x="137030" y="627642"/>
                  <a:pt x="448301" y="357347"/>
                  <a:pt x="616516" y="271802"/>
                </a:cubicBezTo>
                <a:cubicBezTo>
                  <a:pt x="784731" y="186257"/>
                  <a:pt x="1228991" y="51110"/>
                  <a:pt x="1185859" y="69082"/>
                </a:cubicBezTo>
                <a:cubicBezTo>
                  <a:pt x="1142727" y="87054"/>
                  <a:pt x="273616" y="386103"/>
                  <a:pt x="357723" y="379633"/>
                </a:cubicBezTo>
                <a:cubicBezTo>
                  <a:pt x="441830" y="373163"/>
                  <a:pt x="1775331" y="11572"/>
                  <a:pt x="1729323" y="173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9" name="フリーフォーム 2148">
            <a:extLst>
              <a:ext uri="{FF2B5EF4-FFF2-40B4-BE49-F238E27FC236}">
                <a16:creationId xmlns:a16="http://schemas.microsoft.com/office/drawing/2014/main" id="{F1B31C9C-9EE0-1E86-4CEA-6CA6C3ABB535}"/>
              </a:ext>
            </a:extLst>
          </p:cNvPr>
          <p:cNvSpPr/>
          <p:nvPr/>
        </p:nvSpPr>
        <p:spPr>
          <a:xfrm>
            <a:off x="2591127" y="3273635"/>
            <a:ext cx="606013" cy="1791961"/>
          </a:xfrm>
          <a:custGeom>
            <a:avLst/>
            <a:gdLst>
              <a:gd name="connsiteX0" fmla="*/ 579081 w 606013"/>
              <a:gd name="connsiteY0" fmla="*/ 90 h 1791961"/>
              <a:gd name="connsiteX1" fmla="*/ 91688 w 606013"/>
              <a:gd name="connsiteY1" fmla="*/ 629818 h 1791961"/>
              <a:gd name="connsiteX2" fmla="*/ 337541 w 606013"/>
              <a:gd name="connsiteY2" fmla="*/ 1168969 h 1791961"/>
              <a:gd name="connsiteX3" fmla="*/ 311662 w 606013"/>
              <a:gd name="connsiteY3" fmla="*/ 1138776 h 1791961"/>
              <a:gd name="connsiteX4" fmla="*/ 389299 w 606013"/>
              <a:gd name="connsiteY4" fmla="*/ 1328557 h 1791961"/>
              <a:gd name="connsiteX5" fmla="*/ 389299 w 606013"/>
              <a:gd name="connsiteY5" fmla="*/ 1518339 h 1791961"/>
              <a:gd name="connsiteX6" fmla="*/ 285782 w 606013"/>
              <a:gd name="connsiteY6" fmla="*/ 1759878 h 1791961"/>
              <a:gd name="connsiteX7" fmla="*/ 604960 w 606013"/>
              <a:gd name="connsiteY7" fmla="*/ 741961 h 1791961"/>
              <a:gd name="connsiteX8" fmla="*/ 389299 w 606013"/>
              <a:gd name="connsiteY8" fmla="*/ 1341497 h 1791961"/>
              <a:gd name="connsiteX9" fmla="*/ 406552 w 606013"/>
              <a:gd name="connsiteY9" fmla="*/ 1177595 h 1791961"/>
              <a:gd name="connsiteX10" fmla="*/ 419492 w 606013"/>
              <a:gd name="connsiteY10" fmla="*/ 910176 h 1791961"/>
              <a:gd name="connsiteX11" fmla="*/ 384986 w 606013"/>
              <a:gd name="connsiteY11" fmla="*/ 1250920 h 1791961"/>
              <a:gd name="connsiteX12" fmla="*/ 281469 w 606013"/>
              <a:gd name="connsiteY12" fmla="*/ 979188 h 1791961"/>
              <a:gd name="connsiteX13" fmla="*/ 61496 w 606013"/>
              <a:gd name="connsiteY13" fmla="*/ 754901 h 1791961"/>
              <a:gd name="connsiteX14" fmla="*/ 152073 w 606013"/>
              <a:gd name="connsiteY14" fmla="*/ 452976 h 1791961"/>
              <a:gd name="connsiteX15" fmla="*/ 14050 w 606013"/>
              <a:gd name="connsiteY15" fmla="*/ 582373 h 1791961"/>
              <a:gd name="connsiteX16" fmla="*/ 579081 w 606013"/>
              <a:gd name="connsiteY16" fmla="*/ 90 h 179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6013" h="1791961">
                <a:moveTo>
                  <a:pt x="579081" y="90"/>
                </a:moveTo>
                <a:cubicBezTo>
                  <a:pt x="592021" y="7997"/>
                  <a:pt x="131945" y="435005"/>
                  <a:pt x="91688" y="629818"/>
                </a:cubicBezTo>
                <a:cubicBezTo>
                  <a:pt x="51431" y="824631"/>
                  <a:pt x="300879" y="1084143"/>
                  <a:pt x="337541" y="1168969"/>
                </a:cubicBezTo>
                <a:cubicBezTo>
                  <a:pt x="374203" y="1253795"/>
                  <a:pt x="303036" y="1112178"/>
                  <a:pt x="311662" y="1138776"/>
                </a:cubicBezTo>
                <a:cubicBezTo>
                  <a:pt x="320288" y="1165374"/>
                  <a:pt x="376359" y="1265297"/>
                  <a:pt x="389299" y="1328557"/>
                </a:cubicBezTo>
                <a:cubicBezTo>
                  <a:pt x="402238" y="1391818"/>
                  <a:pt x="406552" y="1446452"/>
                  <a:pt x="389299" y="1518339"/>
                </a:cubicBezTo>
                <a:cubicBezTo>
                  <a:pt x="372046" y="1590226"/>
                  <a:pt x="249838" y="1889274"/>
                  <a:pt x="285782" y="1759878"/>
                </a:cubicBezTo>
                <a:cubicBezTo>
                  <a:pt x="321725" y="1630482"/>
                  <a:pt x="587707" y="811691"/>
                  <a:pt x="604960" y="741961"/>
                </a:cubicBezTo>
                <a:cubicBezTo>
                  <a:pt x="622213" y="672231"/>
                  <a:pt x="422367" y="1268891"/>
                  <a:pt x="389299" y="1341497"/>
                </a:cubicBezTo>
                <a:cubicBezTo>
                  <a:pt x="356231" y="1414103"/>
                  <a:pt x="401520" y="1249482"/>
                  <a:pt x="406552" y="1177595"/>
                </a:cubicBezTo>
                <a:cubicBezTo>
                  <a:pt x="411584" y="1105708"/>
                  <a:pt x="423086" y="897955"/>
                  <a:pt x="419492" y="910176"/>
                </a:cubicBezTo>
                <a:cubicBezTo>
                  <a:pt x="415898" y="922397"/>
                  <a:pt x="407990" y="1239418"/>
                  <a:pt x="384986" y="1250920"/>
                </a:cubicBezTo>
                <a:cubicBezTo>
                  <a:pt x="361982" y="1262422"/>
                  <a:pt x="335384" y="1061858"/>
                  <a:pt x="281469" y="979188"/>
                </a:cubicBezTo>
                <a:cubicBezTo>
                  <a:pt x="227554" y="896518"/>
                  <a:pt x="83062" y="842603"/>
                  <a:pt x="61496" y="754901"/>
                </a:cubicBezTo>
                <a:cubicBezTo>
                  <a:pt x="39930" y="667199"/>
                  <a:pt x="159981" y="481731"/>
                  <a:pt x="152073" y="452976"/>
                </a:cubicBezTo>
                <a:cubicBezTo>
                  <a:pt x="144165" y="424221"/>
                  <a:pt x="-53524" y="657854"/>
                  <a:pt x="14050" y="582373"/>
                </a:cubicBezTo>
                <a:cubicBezTo>
                  <a:pt x="81624" y="506892"/>
                  <a:pt x="566141" y="-7817"/>
                  <a:pt x="579081" y="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0" name="フリーフォーム 2149">
            <a:extLst>
              <a:ext uri="{FF2B5EF4-FFF2-40B4-BE49-F238E27FC236}">
                <a16:creationId xmlns:a16="http://schemas.microsoft.com/office/drawing/2014/main" id="{715BFD2A-CC07-FED0-0B0E-C627B23490D9}"/>
              </a:ext>
            </a:extLst>
          </p:cNvPr>
          <p:cNvSpPr/>
          <p:nvPr/>
        </p:nvSpPr>
        <p:spPr>
          <a:xfrm>
            <a:off x="2540218" y="2654413"/>
            <a:ext cx="2265351" cy="1548137"/>
          </a:xfrm>
          <a:custGeom>
            <a:avLst/>
            <a:gdLst>
              <a:gd name="connsiteX0" fmla="*/ 2264695 w 2265351"/>
              <a:gd name="connsiteY0" fmla="*/ 75847 h 1548137"/>
              <a:gd name="connsiteX1" fmla="*/ 535099 w 2265351"/>
              <a:gd name="connsiteY1" fmla="*/ 183678 h 1548137"/>
              <a:gd name="connsiteX2" fmla="*/ 664495 w 2265351"/>
              <a:gd name="connsiteY2" fmla="*/ 179364 h 1548137"/>
              <a:gd name="connsiteX3" fmla="*/ 379824 w 2265351"/>
              <a:gd name="connsiteY3" fmla="*/ 403651 h 1548137"/>
              <a:gd name="connsiteX4" fmla="*/ 246114 w 2265351"/>
              <a:gd name="connsiteY4" fmla="*/ 666757 h 1548137"/>
              <a:gd name="connsiteX5" fmla="*/ 276307 w 2265351"/>
              <a:gd name="connsiteY5" fmla="*/ 593432 h 1548137"/>
              <a:gd name="connsiteX6" fmla="*/ 261 w 2265351"/>
              <a:gd name="connsiteY6" fmla="*/ 1546651 h 1548137"/>
              <a:gd name="connsiteX7" fmla="*/ 332378 w 2265351"/>
              <a:gd name="connsiteY7" fmla="*/ 343266 h 1548137"/>
              <a:gd name="connsiteX8" fmla="*/ 263367 w 2265351"/>
              <a:gd name="connsiteY8" fmla="*/ 597745 h 1548137"/>
              <a:gd name="connsiteX9" fmla="*/ 604110 w 2265351"/>
              <a:gd name="connsiteY9" fmla="*/ 231123 h 1548137"/>
              <a:gd name="connsiteX10" fmla="*/ 543725 w 2265351"/>
              <a:gd name="connsiteY10" fmla="*/ 287195 h 1548137"/>
              <a:gd name="connsiteX11" fmla="*/ 1156201 w 2265351"/>
              <a:gd name="connsiteY11" fmla="*/ 2523 h 1548137"/>
              <a:gd name="connsiteX12" fmla="*/ 849963 w 2265351"/>
              <a:gd name="connsiteY12" fmla="*/ 144859 h 1548137"/>
              <a:gd name="connsiteX13" fmla="*/ 1276971 w 2265351"/>
              <a:gd name="connsiteY13" fmla="*/ 93100 h 1548137"/>
              <a:gd name="connsiteX14" fmla="*/ 746446 w 2265351"/>
              <a:gd name="connsiteY14" fmla="*/ 226810 h 1548137"/>
              <a:gd name="connsiteX15" fmla="*/ 2264695 w 2265351"/>
              <a:gd name="connsiteY15" fmla="*/ 75847 h 1548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65351" h="1548137">
                <a:moveTo>
                  <a:pt x="2264695" y="75847"/>
                </a:moveTo>
                <a:cubicBezTo>
                  <a:pt x="2229471" y="68658"/>
                  <a:pt x="801799" y="166425"/>
                  <a:pt x="535099" y="183678"/>
                </a:cubicBezTo>
                <a:cubicBezTo>
                  <a:pt x="268399" y="200931"/>
                  <a:pt x="690374" y="142702"/>
                  <a:pt x="664495" y="179364"/>
                </a:cubicBezTo>
                <a:cubicBezTo>
                  <a:pt x="638616" y="216026"/>
                  <a:pt x="449554" y="322419"/>
                  <a:pt x="379824" y="403651"/>
                </a:cubicBezTo>
                <a:cubicBezTo>
                  <a:pt x="310094" y="484883"/>
                  <a:pt x="263367" y="635127"/>
                  <a:pt x="246114" y="666757"/>
                </a:cubicBezTo>
                <a:cubicBezTo>
                  <a:pt x="228861" y="698387"/>
                  <a:pt x="317282" y="446783"/>
                  <a:pt x="276307" y="593432"/>
                </a:cubicBezTo>
                <a:cubicBezTo>
                  <a:pt x="235332" y="740081"/>
                  <a:pt x="-9084" y="1588345"/>
                  <a:pt x="261" y="1546651"/>
                </a:cubicBezTo>
                <a:cubicBezTo>
                  <a:pt x="9606" y="1504957"/>
                  <a:pt x="288527" y="501417"/>
                  <a:pt x="332378" y="343266"/>
                </a:cubicBezTo>
                <a:cubicBezTo>
                  <a:pt x="376229" y="185115"/>
                  <a:pt x="218078" y="616436"/>
                  <a:pt x="263367" y="597745"/>
                </a:cubicBezTo>
                <a:cubicBezTo>
                  <a:pt x="308656" y="579055"/>
                  <a:pt x="557384" y="282881"/>
                  <a:pt x="604110" y="231123"/>
                </a:cubicBezTo>
                <a:cubicBezTo>
                  <a:pt x="650836" y="179365"/>
                  <a:pt x="451710" y="325295"/>
                  <a:pt x="543725" y="287195"/>
                </a:cubicBezTo>
                <a:cubicBezTo>
                  <a:pt x="635740" y="249095"/>
                  <a:pt x="1156201" y="2523"/>
                  <a:pt x="1156201" y="2523"/>
                </a:cubicBezTo>
                <a:cubicBezTo>
                  <a:pt x="1207241" y="-21200"/>
                  <a:pt x="829835" y="129763"/>
                  <a:pt x="849963" y="144859"/>
                </a:cubicBezTo>
                <a:cubicBezTo>
                  <a:pt x="870091" y="159955"/>
                  <a:pt x="1294224" y="79442"/>
                  <a:pt x="1276971" y="93100"/>
                </a:cubicBezTo>
                <a:cubicBezTo>
                  <a:pt x="1259718" y="106758"/>
                  <a:pt x="586139" y="226091"/>
                  <a:pt x="746446" y="226810"/>
                </a:cubicBezTo>
                <a:cubicBezTo>
                  <a:pt x="906753" y="227529"/>
                  <a:pt x="2299919" y="83036"/>
                  <a:pt x="2264695" y="758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1" name="フリーフォーム 2150">
            <a:extLst>
              <a:ext uri="{FF2B5EF4-FFF2-40B4-BE49-F238E27FC236}">
                <a16:creationId xmlns:a16="http://schemas.microsoft.com/office/drawing/2014/main" id="{E023723C-56BC-C5D7-6BCE-32D967259931}"/>
              </a:ext>
            </a:extLst>
          </p:cNvPr>
          <p:cNvSpPr/>
          <p:nvPr/>
        </p:nvSpPr>
        <p:spPr>
          <a:xfrm>
            <a:off x="2366239" y="3939428"/>
            <a:ext cx="294852" cy="1269654"/>
          </a:xfrm>
          <a:custGeom>
            <a:avLst/>
            <a:gdLst>
              <a:gd name="connsiteX0" fmla="*/ 294515 w 294852"/>
              <a:gd name="connsiteY0" fmla="*/ 2985 h 1269654"/>
              <a:gd name="connsiteX1" fmla="*/ 2207 w 294852"/>
              <a:gd name="connsiteY1" fmla="*/ 655057 h 1269654"/>
              <a:gd name="connsiteX2" fmla="*/ 159604 w 294852"/>
              <a:gd name="connsiteY2" fmla="*/ 445195 h 1269654"/>
              <a:gd name="connsiteX3" fmla="*/ 144613 w 294852"/>
              <a:gd name="connsiteY3" fmla="*/ 954861 h 1269654"/>
              <a:gd name="connsiteX4" fmla="*/ 2207 w 294852"/>
              <a:gd name="connsiteY4" fmla="*/ 1239674 h 1269654"/>
              <a:gd name="connsiteX5" fmla="*/ 69663 w 294852"/>
              <a:gd name="connsiteY5" fmla="*/ 1179713 h 1269654"/>
              <a:gd name="connsiteX6" fmla="*/ 17197 w 294852"/>
              <a:gd name="connsiteY6" fmla="*/ 1269654 h 1269654"/>
              <a:gd name="connsiteX7" fmla="*/ 219564 w 294852"/>
              <a:gd name="connsiteY7" fmla="*/ 924880 h 1269654"/>
              <a:gd name="connsiteX8" fmla="*/ 114633 w 294852"/>
              <a:gd name="connsiteY8" fmla="*/ 992336 h 1269654"/>
              <a:gd name="connsiteX9" fmla="*/ 212069 w 294852"/>
              <a:gd name="connsiteY9" fmla="*/ 767483 h 1269654"/>
              <a:gd name="connsiteX10" fmla="*/ 197079 w 294852"/>
              <a:gd name="connsiteY10" fmla="*/ 415215 h 1269654"/>
              <a:gd name="connsiteX11" fmla="*/ 69663 w 294852"/>
              <a:gd name="connsiteY11" fmla="*/ 482670 h 1269654"/>
              <a:gd name="connsiteX12" fmla="*/ 122128 w 294852"/>
              <a:gd name="connsiteY12" fmla="*/ 325274 h 1269654"/>
              <a:gd name="connsiteX13" fmla="*/ 62168 w 294852"/>
              <a:gd name="connsiteY13" fmla="*/ 407720 h 1269654"/>
              <a:gd name="connsiteX14" fmla="*/ 294515 w 294852"/>
              <a:gd name="connsiteY14" fmla="*/ 2985 h 1269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4852" h="1269654">
                <a:moveTo>
                  <a:pt x="294515" y="2985"/>
                </a:moveTo>
                <a:cubicBezTo>
                  <a:pt x="284522" y="44208"/>
                  <a:pt x="24692" y="581355"/>
                  <a:pt x="2207" y="655057"/>
                </a:cubicBezTo>
                <a:cubicBezTo>
                  <a:pt x="-20278" y="728759"/>
                  <a:pt x="135870" y="395228"/>
                  <a:pt x="159604" y="445195"/>
                </a:cubicBezTo>
                <a:cubicBezTo>
                  <a:pt x="183338" y="495162"/>
                  <a:pt x="170846" y="822448"/>
                  <a:pt x="144613" y="954861"/>
                </a:cubicBezTo>
                <a:cubicBezTo>
                  <a:pt x="118380" y="1087274"/>
                  <a:pt x="14699" y="1202199"/>
                  <a:pt x="2207" y="1239674"/>
                </a:cubicBezTo>
                <a:cubicBezTo>
                  <a:pt x="-10285" y="1277149"/>
                  <a:pt x="67165" y="1174716"/>
                  <a:pt x="69663" y="1179713"/>
                </a:cubicBezTo>
                <a:cubicBezTo>
                  <a:pt x="72161" y="1184710"/>
                  <a:pt x="17197" y="1269654"/>
                  <a:pt x="17197" y="1269654"/>
                </a:cubicBezTo>
                <a:cubicBezTo>
                  <a:pt x="42181" y="1227182"/>
                  <a:pt x="203325" y="971100"/>
                  <a:pt x="219564" y="924880"/>
                </a:cubicBezTo>
                <a:cubicBezTo>
                  <a:pt x="235803" y="878660"/>
                  <a:pt x="115882" y="1018569"/>
                  <a:pt x="114633" y="992336"/>
                </a:cubicBezTo>
                <a:cubicBezTo>
                  <a:pt x="113384" y="966103"/>
                  <a:pt x="198328" y="863670"/>
                  <a:pt x="212069" y="767483"/>
                </a:cubicBezTo>
                <a:cubicBezTo>
                  <a:pt x="225810" y="671296"/>
                  <a:pt x="220813" y="462684"/>
                  <a:pt x="197079" y="415215"/>
                </a:cubicBezTo>
                <a:cubicBezTo>
                  <a:pt x="173345" y="367746"/>
                  <a:pt x="82155" y="497660"/>
                  <a:pt x="69663" y="482670"/>
                </a:cubicBezTo>
                <a:cubicBezTo>
                  <a:pt x="57171" y="467680"/>
                  <a:pt x="123377" y="337766"/>
                  <a:pt x="122128" y="325274"/>
                </a:cubicBezTo>
                <a:cubicBezTo>
                  <a:pt x="120879" y="312782"/>
                  <a:pt x="34686" y="455189"/>
                  <a:pt x="62168" y="407720"/>
                </a:cubicBezTo>
                <a:cubicBezTo>
                  <a:pt x="89650" y="360251"/>
                  <a:pt x="304508" y="-38238"/>
                  <a:pt x="294515" y="29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2" name="フリーフォーム 2151">
            <a:extLst>
              <a:ext uri="{FF2B5EF4-FFF2-40B4-BE49-F238E27FC236}">
                <a16:creationId xmlns:a16="http://schemas.microsoft.com/office/drawing/2014/main" id="{B29AC0CF-837C-EF7F-6BCA-00A2AD7A48CD}"/>
              </a:ext>
            </a:extLst>
          </p:cNvPr>
          <p:cNvSpPr/>
          <p:nvPr/>
        </p:nvSpPr>
        <p:spPr>
          <a:xfrm>
            <a:off x="2741814" y="5552533"/>
            <a:ext cx="478632" cy="1075524"/>
          </a:xfrm>
          <a:custGeom>
            <a:avLst/>
            <a:gdLst>
              <a:gd name="connsiteX0" fmla="*/ 1386 w 478632"/>
              <a:gd name="connsiteY0" fmla="*/ 23808 h 1075524"/>
              <a:gd name="connsiteX1" fmla="*/ 323675 w 478632"/>
              <a:gd name="connsiteY1" fmla="*/ 278641 h 1075524"/>
              <a:gd name="connsiteX2" fmla="*/ 428606 w 478632"/>
              <a:gd name="connsiteY2" fmla="*/ 458523 h 1075524"/>
              <a:gd name="connsiteX3" fmla="*/ 436101 w 478632"/>
              <a:gd name="connsiteY3" fmla="*/ 495998 h 1075524"/>
              <a:gd name="connsiteX4" fmla="*/ 466081 w 478632"/>
              <a:gd name="connsiteY4" fmla="*/ 660890 h 1075524"/>
              <a:gd name="connsiteX5" fmla="*/ 428606 w 478632"/>
              <a:gd name="connsiteY5" fmla="*/ 825782 h 1075524"/>
              <a:gd name="connsiteX6" fmla="*/ 473576 w 478632"/>
              <a:gd name="connsiteY6" fmla="*/ 765821 h 1075524"/>
              <a:gd name="connsiteX7" fmla="*/ 286199 w 478632"/>
              <a:gd name="connsiteY7" fmla="*/ 1073119 h 1075524"/>
              <a:gd name="connsiteX8" fmla="*/ 376140 w 478632"/>
              <a:gd name="connsiteY8" fmla="*/ 900733 h 1075524"/>
              <a:gd name="connsiteX9" fmla="*/ 413616 w 478632"/>
              <a:gd name="connsiteY9" fmla="*/ 750831 h 1075524"/>
              <a:gd name="connsiteX10" fmla="*/ 398625 w 478632"/>
              <a:gd name="connsiteY10" fmla="*/ 323611 h 1075524"/>
              <a:gd name="connsiteX11" fmla="*/ 406120 w 478632"/>
              <a:gd name="connsiteY11" fmla="*/ 473513 h 1075524"/>
              <a:gd name="connsiteX12" fmla="*/ 128802 w 478632"/>
              <a:gd name="connsiteY12" fmla="*/ 8818 h 1075524"/>
              <a:gd name="connsiteX13" fmla="*/ 203753 w 478632"/>
              <a:gd name="connsiteY13" fmla="*/ 158719 h 1075524"/>
              <a:gd name="connsiteX14" fmla="*/ 1386 w 478632"/>
              <a:gd name="connsiteY14" fmla="*/ 23808 h 107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78632" h="1075524">
                <a:moveTo>
                  <a:pt x="1386" y="23808"/>
                </a:moveTo>
                <a:cubicBezTo>
                  <a:pt x="21373" y="43795"/>
                  <a:pt x="252472" y="206189"/>
                  <a:pt x="323675" y="278641"/>
                </a:cubicBezTo>
                <a:cubicBezTo>
                  <a:pt x="394878" y="351093"/>
                  <a:pt x="409868" y="422297"/>
                  <a:pt x="428606" y="458523"/>
                </a:cubicBezTo>
                <a:cubicBezTo>
                  <a:pt x="447344" y="494749"/>
                  <a:pt x="429855" y="462270"/>
                  <a:pt x="436101" y="495998"/>
                </a:cubicBezTo>
                <a:cubicBezTo>
                  <a:pt x="442347" y="529726"/>
                  <a:pt x="467330" y="605926"/>
                  <a:pt x="466081" y="660890"/>
                </a:cubicBezTo>
                <a:cubicBezTo>
                  <a:pt x="464832" y="715854"/>
                  <a:pt x="427357" y="808294"/>
                  <a:pt x="428606" y="825782"/>
                </a:cubicBezTo>
                <a:cubicBezTo>
                  <a:pt x="429855" y="843271"/>
                  <a:pt x="497310" y="724598"/>
                  <a:pt x="473576" y="765821"/>
                </a:cubicBezTo>
                <a:cubicBezTo>
                  <a:pt x="449842" y="807044"/>
                  <a:pt x="302438" y="1050634"/>
                  <a:pt x="286199" y="1073119"/>
                </a:cubicBezTo>
                <a:cubicBezTo>
                  <a:pt x="269960" y="1095604"/>
                  <a:pt x="354904" y="954448"/>
                  <a:pt x="376140" y="900733"/>
                </a:cubicBezTo>
                <a:cubicBezTo>
                  <a:pt x="397376" y="847018"/>
                  <a:pt x="409869" y="847018"/>
                  <a:pt x="413616" y="750831"/>
                </a:cubicBezTo>
                <a:cubicBezTo>
                  <a:pt x="417363" y="654644"/>
                  <a:pt x="399874" y="369831"/>
                  <a:pt x="398625" y="323611"/>
                </a:cubicBezTo>
                <a:cubicBezTo>
                  <a:pt x="397376" y="277391"/>
                  <a:pt x="451091" y="525979"/>
                  <a:pt x="406120" y="473513"/>
                </a:cubicBezTo>
                <a:cubicBezTo>
                  <a:pt x="361149" y="421047"/>
                  <a:pt x="162530" y="61284"/>
                  <a:pt x="128802" y="8818"/>
                </a:cubicBezTo>
                <a:cubicBezTo>
                  <a:pt x="95074" y="-43648"/>
                  <a:pt x="223740" y="154972"/>
                  <a:pt x="203753" y="158719"/>
                </a:cubicBezTo>
                <a:cubicBezTo>
                  <a:pt x="183766" y="162466"/>
                  <a:pt x="-18601" y="3821"/>
                  <a:pt x="1386" y="23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4" name="フリーフォーム 2153">
            <a:extLst>
              <a:ext uri="{FF2B5EF4-FFF2-40B4-BE49-F238E27FC236}">
                <a16:creationId xmlns:a16="http://schemas.microsoft.com/office/drawing/2014/main" id="{AEAE8879-EAA6-648F-1C01-8A71BB8CC824}"/>
              </a:ext>
            </a:extLst>
          </p:cNvPr>
          <p:cNvSpPr/>
          <p:nvPr/>
        </p:nvSpPr>
        <p:spPr>
          <a:xfrm>
            <a:off x="3010048" y="6916621"/>
            <a:ext cx="789649" cy="534164"/>
          </a:xfrm>
          <a:custGeom>
            <a:avLst/>
            <a:gdLst>
              <a:gd name="connsiteX0" fmla="*/ 0 w 789649"/>
              <a:gd name="connsiteY0" fmla="*/ 46339 h 534164"/>
              <a:gd name="connsiteX1" fmla="*/ 590624 w 789649"/>
              <a:gd name="connsiteY1" fmla="*/ 86 h 534164"/>
              <a:gd name="connsiteX2" fmla="*/ 419841 w 789649"/>
              <a:gd name="connsiteY2" fmla="*/ 35665 h 534164"/>
              <a:gd name="connsiteX3" fmla="*/ 498117 w 789649"/>
              <a:gd name="connsiteY3" fmla="*/ 67687 h 534164"/>
              <a:gd name="connsiteX4" fmla="*/ 661784 w 789649"/>
              <a:gd name="connsiteY4" fmla="*/ 138847 h 534164"/>
              <a:gd name="connsiteX5" fmla="*/ 651110 w 789649"/>
              <a:gd name="connsiteY5" fmla="*/ 135289 h 534164"/>
              <a:gd name="connsiteX6" fmla="*/ 740059 w 789649"/>
              <a:gd name="connsiteY6" fmla="*/ 284724 h 534164"/>
              <a:gd name="connsiteX7" fmla="*/ 747175 w 789649"/>
              <a:gd name="connsiteY7" fmla="*/ 234912 h 534164"/>
              <a:gd name="connsiteX8" fmla="*/ 786313 w 789649"/>
              <a:gd name="connsiteY8" fmla="*/ 380789 h 534164"/>
              <a:gd name="connsiteX9" fmla="*/ 786313 w 789649"/>
              <a:gd name="connsiteY9" fmla="*/ 533782 h 534164"/>
              <a:gd name="connsiteX10" fmla="*/ 775639 w 789649"/>
              <a:gd name="connsiteY10" fmla="*/ 334535 h 534164"/>
              <a:gd name="connsiteX11" fmla="*/ 764965 w 789649"/>
              <a:gd name="connsiteY11" fmla="*/ 309630 h 534164"/>
              <a:gd name="connsiteX12" fmla="*/ 651110 w 789649"/>
              <a:gd name="connsiteY12" fmla="*/ 142405 h 534164"/>
              <a:gd name="connsiteX13" fmla="*/ 491001 w 789649"/>
              <a:gd name="connsiteY13" fmla="*/ 64129 h 534164"/>
              <a:gd name="connsiteX14" fmla="*/ 345124 w 789649"/>
              <a:gd name="connsiteY14" fmla="*/ 42781 h 534164"/>
              <a:gd name="connsiteX15" fmla="*/ 473211 w 789649"/>
              <a:gd name="connsiteY15" fmla="*/ 42781 h 534164"/>
              <a:gd name="connsiteX16" fmla="*/ 0 w 789649"/>
              <a:gd name="connsiteY16" fmla="*/ 46339 h 534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89649" h="534164">
                <a:moveTo>
                  <a:pt x="0" y="46339"/>
                </a:moveTo>
                <a:lnTo>
                  <a:pt x="590624" y="86"/>
                </a:lnTo>
                <a:cubicBezTo>
                  <a:pt x="660597" y="-1693"/>
                  <a:pt x="435259" y="24398"/>
                  <a:pt x="419841" y="35665"/>
                </a:cubicBezTo>
                <a:cubicBezTo>
                  <a:pt x="404423" y="46932"/>
                  <a:pt x="498117" y="67687"/>
                  <a:pt x="498117" y="67687"/>
                </a:cubicBezTo>
                <a:lnTo>
                  <a:pt x="661784" y="138847"/>
                </a:lnTo>
                <a:cubicBezTo>
                  <a:pt x="687283" y="150114"/>
                  <a:pt x="638064" y="110976"/>
                  <a:pt x="651110" y="135289"/>
                </a:cubicBezTo>
                <a:cubicBezTo>
                  <a:pt x="664156" y="159602"/>
                  <a:pt x="724048" y="268120"/>
                  <a:pt x="740059" y="284724"/>
                </a:cubicBezTo>
                <a:cubicBezTo>
                  <a:pt x="756070" y="301328"/>
                  <a:pt x="739466" y="218901"/>
                  <a:pt x="747175" y="234912"/>
                </a:cubicBezTo>
                <a:cubicBezTo>
                  <a:pt x="754884" y="250923"/>
                  <a:pt x="779790" y="330977"/>
                  <a:pt x="786313" y="380789"/>
                </a:cubicBezTo>
                <a:cubicBezTo>
                  <a:pt x="792836" y="430601"/>
                  <a:pt x="788092" y="541491"/>
                  <a:pt x="786313" y="533782"/>
                </a:cubicBezTo>
                <a:cubicBezTo>
                  <a:pt x="784534" y="526073"/>
                  <a:pt x="779197" y="371894"/>
                  <a:pt x="775639" y="334535"/>
                </a:cubicBezTo>
                <a:cubicBezTo>
                  <a:pt x="772081" y="297176"/>
                  <a:pt x="785720" y="341652"/>
                  <a:pt x="764965" y="309630"/>
                </a:cubicBezTo>
                <a:cubicBezTo>
                  <a:pt x="744210" y="277608"/>
                  <a:pt x="696771" y="183322"/>
                  <a:pt x="651110" y="142405"/>
                </a:cubicBezTo>
                <a:cubicBezTo>
                  <a:pt x="605449" y="101488"/>
                  <a:pt x="541999" y="80733"/>
                  <a:pt x="491001" y="64129"/>
                </a:cubicBezTo>
                <a:cubicBezTo>
                  <a:pt x="440003" y="47525"/>
                  <a:pt x="348089" y="46339"/>
                  <a:pt x="345124" y="42781"/>
                </a:cubicBezTo>
                <a:cubicBezTo>
                  <a:pt x="342159" y="39223"/>
                  <a:pt x="473211" y="42781"/>
                  <a:pt x="473211" y="42781"/>
                </a:cubicBezTo>
                <a:lnTo>
                  <a:pt x="0" y="4633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5" name="フリーフォーム 2154">
            <a:extLst>
              <a:ext uri="{FF2B5EF4-FFF2-40B4-BE49-F238E27FC236}">
                <a16:creationId xmlns:a16="http://schemas.microsoft.com/office/drawing/2014/main" id="{06C6FCBE-1BA2-A1A7-01EB-146134393D55}"/>
              </a:ext>
            </a:extLst>
          </p:cNvPr>
          <p:cNvSpPr/>
          <p:nvPr/>
        </p:nvSpPr>
        <p:spPr>
          <a:xfrm>
            <a:off x="3198347" y="6970005"/>
            <a:ext cx="573694" cy="330227"/>
          </a:xfrm>
          <a:custGeom>
            <a:avLst/>
            <a:gdLst>
              <a:gd name="connsiteX0" fmla="*/ 274 w 573694"/>
              <a:gd name="connsiteY0" fmla="*/ 71 h 330227"/>
              <a:gd name="connsiteX1" fmla="*/ 402325 w 573694"/>
              <a:gd name="connsiteY1" fmla="*/ 113927 h 330227"/>
              <a:gd name="connsiteX2" fmla="*/ 416557 w 573694"/>
              <a:gd name="connsiteY2" fmla="*/ 121042 h 330227"/>
              <a:gd name="connsiteX3" fmla="*/ 558876 w 573694"/>
              <a:gd name="connsiteY3" fmla="*/ 270477 h 330227"/>
              <a:gd name="connsiteX4" fmla="*/ 537528 w 573694"/>
              <a:gd name="connsiteY4" fmla="*/ 238456 h 330227"/>
              <a:gd name="connsiteX5" fmla="*/ 569550 w 573694"/>
              <a:gd name="connsiteY5" fmla="*/ 327405 h 330227"/>
              <a:gd name="connsiteX6" fmla="*/ 427231 w 573694"/>
              <a:gd name="connsiteY6" fmla="*/ 113927 h 330227"/>
              <a:gd name="connsiteX7" fmla="*/ 270680 w 573694"/>
              <a:gd name="connsiteY7" fmla="*/ 60557 h 330227"/>
              <a:gd name="connsiteX8" fmla="*/ 338282 w 573694"/>
              <a:gd name="connsiteY8" fmla="*/ 96137 h 330227"/>
              <a:gd name="connsiteX9" fmla="*/ 274 w 573694"/>
              <a:gd name="connsiteY9" fmla="*/ 71 h 330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3694" h="330227">
                <a:moveTo>
                  <a:pt x="274" y="71"/>
                </a:moveTo>
                <a:lnTo>
                  <a:pt x="402325" y="113927"/>
                </a:lnTo>
                <a:cubicBezTo>
                  <a:pt x="471705" y="134089"/>
                  <a:pt x="390465" y="94950"/>
                  <a:pt x="416557" y="121042"/>
                </a:cubicBezTo>
                <a:cubicBezTo>
                  <a:pt x="442649" y="147134"/>
                  <a:pt x="538714" y="250908"/>
                  <a:pt x="558876" y="270477"/>
                </a:cubicBezTo>
                <a:cubicBezTo>
                  <a:pt x="579038" y="290046"/>
                  <a:pt x="535749" y="228968"/>
                  <a:pt x="537528" y="238456"/>
                </a:cubicBezTo>
                <a:cubicBezTo>
                  <a:pt x="539307" y="247944"/>
                  <a:pt x="587933" y="348160"/>
                  <a:pt x="569550" y="327405"/>
                </a:cubicBezTo>
                <a:cubicBezTo>
                  <a:pt x="551167" y="306650"/>
                  <a:pt x="477043" y="158402"/>
                  <a:pt x="427231" y="113927"/>
                </a:cubicBezTo>
                <a:cubicBezTo>
                  <a:pt x="377419" y="69452"/>
                  <a:pt x="285505" y="63522"/>
                  <a:pt x="270680" y="60557"/>
                </a:cubicBezTo>
                <a:cubicBezTo>
                  <a:pt x="255855" y="57592"/>
                  <a:pt x="382757" y="105032"/>
                  <a:pt x="338282" y="96137"/>
                </a:cubicBezTo>
                <a:cubicBezTo>
                  <a:pt x="293807" y="87242"/>
                  <a:pt x="-10400" y="-2894"/>
                  <a:pt x="274" y="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6" name="フリーフォーム 2155">
            <a:extLst>
              <a:ext uri="{FF2B5EF4-FFF2-40B4-BE49-F238E27FC236}">
                <a16:creationId xmlns:a16="http://schemas.microsoft.com/office/drawing/2014/main" id="{1A638BFF-C8F0-2F59-A1E6-C4F6182694B7}"/>
              </a:ext>
            </a:extLst>
          </p:cNvPr>
          <p:cNvSpPr/>
          <p:nvPr/>
        </p:nvSpPr>
        <p:spPr>
          <a:xfrm>
            <a:off x="2728797" y="5838564"/>
            <a:ext cx="510143" cy="1157786"/>
          </a:xfrm>
          <a:custGeom>
            <a:avLst/>
            <a:gdLst>
              <a:gd name="connsiteX0" fmla="*/ 171 w 510143"/>
              <a:gd name="connsiteY0" fmla="*/ 76 h 1157786"/>
              <a:gd name="connsiteX1" fmla="*/ 210092 w 510143"/>
              <a:gd name="connsiteY1" fmla="*/ 352315 h 1157786"/>
              <a:gd name="connsiteX2" fmla="*/ 210092 w 510143"/>
              <a:gd name="connsiteY2" fmla="*/ 494634 h 1157786"/>
              <a:gd name="connsiteX3" fmla="*/ 252787 w 510143"/>
              <a:gd name="connsiteY3" fmla="*/ 412801 h 1157786"/>
              <a:gd name="connsiteX4" fmla="*/ 206534 w 510143"/>
              <a:gd name="connsiteY4" fmla="*/ 861106 h 1157786"/>
              <a:gd name="connsiteX5" fmla="*/ 234998 w 510143"/>
              <a:gd name="connsiteY5" fmla="*/ 722345 h 1157786"/>
              <a:gd name="connsiteX6" fmla="*/ 206534 w 510143"/>
              <a:gd name="connsiteY6" fmla="*/ 893128 h 1157786"/>
              <a:gd name="connsiteX7" fmla="*/ 274135 w 510143"/>
              <a:gd name="connsiteY7" fmla="*/ 1024773 h 1157786"/>
              <a:gd name="connsiteX8" fmla="*/ 227882 w 510143"/>
              <a:gd name="connsiteY8" fmla="*/ 1006983 h 1157786"/>
              <a:gd name="connsiteX9" fmla="*/ 508962 w 510143"/>
              <a:gd name="connsiteY9" fmla="*/ 1156418 h 1157786"/>
              <a:gd name="connsiteX10" fmla="*/ 323947 w 510143"/>
              <a:gd name="connsiteY10" fmla="*/ 1074585 h 1157786"/>
              <a:gd name="connsiteX11" fmla="*/ 210092 w 510143"/>
              <a:gd name="connsiteY11" fmla="*/ 964287 h 1157786"/>
              <a:gd name="connsiteX12" fmla="*/ 195860 w 510143"/>
              <a:gd name="connsiteY12" fmla="*/ 853990 h 1157786"/>
              <a:gd name="connsiteX13" fmla="*/ 377317 w 510143"/>
              <a:gd name="connsiteY13" fmla="*/ 345199 h 1157786"/>
              <a:gd name="connsiteX14" fmla="*/ 224324 w 510143"/>
              <a:gd name="connsiteY14" fmla="*/ 704555 h 1157786"/>
              <a:gd name="connsiteX15" fmla="*/ 256345 w 510143"/>
              <a:gd name="connsiteY15" fmla="*/ 483961 h 1157786"/>
              <a:gd name="connsiteX16" fmla="*/ 220766 w 510143"/>
              <a:gd name="connsiteY16" fmla="*/ 362989 h 1157786"/>
              <a:gd name="connsiteX17" fmla="*/ 249229 w 510143"/>
              <a:gd name="connsiteY17" fmla="*/ 384337 h 1157786"/>
              <a:gd name="connsiteX18" fmla="*/ 171 w 510143"/>
              <a:gd name="connsiteY18" fmla="*/ 76 h 115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10143" h="1157786">
                <a:moveTo>
                  <a:pt x="171" y="76"/>
                </a:moveTo>
                <a:cubicBezTo>
                  <a:pt x="-6352" y="-5261"/>
                  <a:pt x="175105" y="269889"/>
                  <a:pt x="210092" y="352315"/>
                </a:cubicBezTo>
                <a:cubicBezTo>
                  <a:pt x="245079" y="434741"/>
                  <a:pt x="202976" y="484553"/>
                  <a:pt x="210092" y="494634"/>
                </a:cubicBezTo>
                <a:cubicBezTo>
                  <a:pt x="217208" y="504715"/>
                  <a:pt x="253380" y="351722"/>
                  <a:pt x="252787" y="412801"/>
                </a:cubicBezTo>
                <a:cubicBezTo>
                  <a:pt x="252194" y="473880"/>
                  <a:pt x="209499" y="809515"/>
                  <a:pt x="206534" y="861106"/>
                </a:cubicBezTo>
                <a:cubicBezTo>
                  <a:pt x="203569" y="912697"/>
                  <a:pt x="234998" y="717008"/>
                  <a:pt x="234998" y="722345"/>
                </a:cubicBezTo>
                <a:cubicBezTo>
                  <a:pt x="234998" y="727682"/>
                  <a:pt x="200011" y="842723"/>
                  <a:pt x="206534" y="893128"/>
                </a:cubicBezTo>
                <a:cubicBezTo>
                  <a:pt x="213057" y="943533"/>
                  <a:pt x="270577" y="1005797"/>
                  <a:pt x="274135" y="1024773"/>
                </a:cubicBezTo>
                <a:cubicBezTo>
                  <a:pt x="277693" y="1043749"/>
                  <a:pt x="188744" y="985042"/>
                  <a:pt x="227882" y="1006983"/>
                </a:cubicBezTo>
                <a:cubicBezTo>
                  <a:pt x="267020" y="1028924"/>
                  <a:pt x="492951" y="1145151"/>
                  <a:pt x="508962" y="1156418"/>
                </a:cubicBezTo>
                <a:cubicBezTo>
                  <a:pt x="524973" y="1167685"/>
                  <a:pt x="373759" y="1106607"/>
                  <a:pt x="323947" y="1074585"/>
                </a:cubicBezTo>
                <a:cubicBezTo>
                  <a:pt x="274135" y="1042563"/>
                  <a:pt x="231440" y="1001053"/>
                  <a:pt x="210092" y="964287"/>
                </a:cubicBezTo>
                <a:cubicBezTo>
                  <a:pt x="188744" y="927521"/>
                  <a:pt x="167989" y="957171"/>
                  <a:pt x="195860" y="853990"/>
                </a:cubicBezTo>
                <a:cubicBezTo>
                  <a:pt x="223731" y="750809"/>
                  <a:pt x="372573" y="370105"/>
                  <a:pt x="377317" y="345199"/>
                </a:cubicBezTo>
                <a:cubicBezTo>
                  <a:pt x="382061" y="320293"/>
                  <a:pt x="244486" y="681428"/>
                  <a:pt x="224324" y="704555"/>
                </a:cubicBezTo>
                <a:cubicBezTo>
                  <a:pt x="204162" y="727682"/>
                  <a:pt x="256938" y="540889"/>
                  <a:pt x="256345" y="483961"/>
                </a:cubicBezTo>
                <a:cubicBezTo>
                  <a:pt x="255752" y="427033"/>
                  <a:pt x="221952" y="379593"/>
                  <a:pt x="220766" y="362989"/>
                </a:cubicBezTo>
                <a:cubicBezTo>
                  <a:pt x="219580" y="346385"/>
                  <a:pt x="282437" y="438893"/>
                  <a:pt x="249229" y="384337"/>
                </a:cubicBezTo>
                <a:cubicBezTo>
                  <a:pt x="216021" y="329781"/>
                  <a:pt x="6694" y="5413"/>
                  <a:pt x="171" y="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7" name="フリーフォーム 2156">
            <a:extLst>
              <a:ext uri="{FF2B5EF4-FFF2-40B4-BE49-F238E27FC236}">
                <a16:creationId xmlns:a16="http://schemas.microsoft.com/office/drawing/2014/main" id="{806AF8D0-F982-BDC3-61EB-D97AA142154E}"/>
              </a:ext>
            </a:extLst>
          </p:cNvPr>
          <p:cNvSpPr/>
          <p:nvPr/>
        </p:nvSpPr>
        <p:spPr>
          <a:xfrm>
            <a:off x="2960800" y="6368778"/>
            <a:ext cx="527994" cy="633864"/>
          </a:xfrm>
          <a:custGeom>
            <a:avLst/>
            <a:gdLst>
              <a:gd name="connsiteX0" fmla="*/ 145314 w 527994"/>
              <a:gd name="connsiteY0" fmla="*/ 0 h 633864"/>
              <a:gd name="connsiteX1" fmla="*/ 95502 w 527994"/>
              <a:gd name="connsiteY1" fmla="*/ 330892 h 633864"/>
              <a:gd name="connsiteX2" fmla="*/ 227147 w 527994"/>
              <a:gd name="connsiteY2" fmla="*/ 526581 h 633864"/>
              <a:gd name="connsiteX3" fmla="*/ 123966 w 527994"/>
              <a:gd name="connsiteY3" fmla="*/ 437631 h 633864"/>
              <a:gd name="connsiteX4" fmla="*/ 518901 w 527994"/>
              <a:gd name="connsiteY4" fmla="*/ 629762 h 633864"/>
              <a:gd name="connsiteX5" fmla="*/ 369466 w 527994"/>
              <a:gd name="connsiteY5" fmla="*/ 551487 h 633864"/>
              <a:gd name="connsiteX6" fmla="*/ 10111 w 527994"/>
              <a:gd name="connsiteY6" fmla="*/ 348682 h 633864"/>
              <a:gd name="connsiteX7" fmla="*/ 95502 w 527994"/>
              <a:gd name="connsiteY7" fmla="*/ 373588 h 633864"/>
              <a:gd name="connsiteX8" fmla="*/ 56364 w 527994"/>
              <a:gd name="connsiteY8" fmla="*/ 249059 h 633864"/>
              <a:gd name="connsiteX9" fmla="*/ 74154 w 527994"/>
              <a:gd name="connsiteY9" fmla="*/ 42696 h 633864"/>
              <a:gd name="connsiteX10" fmla="*/ 45690 w 527994"/>
              <a:gd name="connsiteY10" fmla="*/ 327334 h 633864"/>
              <a:gd name="connsiteX11" fmla="*/ 145314 w 527994"/>
              <a:gd name="connsiteY11" fmla="*/ 0 h 633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7994" h="633864">
                <a:moveTo>
                  <a:pt x="145314" y="0"/>
                </a:moveTo>
                <a:cubicBezTo>
                  <a:pt x="153616" y="593"/>
                  <a:pt x="81863" y="243128"/>
                  <a:pt x="95502" y="330892"/>
                </a:cubicBezTo>
                <a:cubicBezTo>
                  <a:pt x="109141" y="418656"/>
                  <a:pt x="222403" y="508791"/>
                  <a:pt x="227147" y="526581"/>
                </a:cubicBezTo>
                <a:cubicBezTo>
                  <a:pt x="231891" y="544371"/>
                  <a:pt x="75341" y="420434"/>
                  <a:pt x="123966" y="437631"/>
                </a:cubicBezTo>
                <a:cubicBezTo>
                  <a:pt x="172591" y="454828"/>
                  <a:pt x="477984" y="610786"/>
                  <a:pt x="518901" y="629762"/>
                </a:cubicBezTo>
                <a:cubicBezTo>
                  <a:pt x="559818" y="648738"/>
                  <a:pt x="454264" y="598334"/>
                  <a:pt x="369466" y="551487"/>
                </a:cubicBezTo>
                <a:cubicBezTo>
                  <a:pt x="284668" y="504640"/>
                  <a:pt x="55772" y="378332"/>
                  <a:pt x="10111" y="348682"/>
                </a:cubicBezTo>
                <a:cubicBezTo>
                  <a:pt x="-35550" y="319032"/>
                  <a:pt x="87793" y="390192"/>
                  <a:pt x="95502" y="373588"/>
                </a:cubicBezTo>
                <a:cubicBezTo>
                  <a:pt x="103211" y="356984"/>
                  <a:pt x="59922" y="304208"/>
                  <a:pt x="56364" y="249059"/>
                </a:cubicBezTo>
                <a:cubicBezTo>
                  <a:pt x="52806" y="193910"/>
                  <a:pt x="75933" y="29650"/>
                  <a:pt x="74154" y="42696"/>
                </a:cubicBezTo>
                <a:cubicBezTo>
                  <a:pt x="72375" y="55742"/>
                  <a:pt x="35609" y="338008"/>
                  <a:pt x="45690" y="327334"/>
                </a:cubicBezTo>
                <a:cubicBezTo>
                  <a:pt x="55771" y="316660"/>
                  <a:pt x="137012" y="-593"/>
                  <a:pt x="14531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8" name="フリーフォーム 2157">
            <a:extLst>
              <a:ext uri="{FF2B5EF4-FFF2-40B4-BE49-F238E27FC236}">
                <a16:creationId xmlns:a16="http://schemas.microsoft.com/office/drawing/2014/main" id="{FA632AB1-0E96-AF4F-7C5D-70EBACED41BD}"/>
              </a:ext>
            </a:extLst>
          </p:cNvPr>
          <p:cNvSpPr/>
          <p:nvPr/>
        </p:nvSpPr>
        <p:spPr>
          <a:xfrm>
            <a:off x="2864164" y="4379347"/>
            <a:ext cx="196399" cy="765610"/>
          </a:xfrm>
          <a:custGeom>
            <a:avLst/>
            <a:gdLst>
              <a:gd name="connsiteX0" fmla="*/ 174348 w 196399"/>
              <a:gd name="connsiteY0" fmla="*/ 522 h 765610"/>
              <a:gd name="connsiteX1" fmla="*/ 170790 w 196399"/>
              <a:gd name="connsiteY1" fmla="*/ 452385 h 765610"/>
              <a:gd name="connsiteX2" fmla="*/ 195696 w 196399"/>
              <a:gd name="connsiteY2" fmla="*/ 352762 h 765610"/>
              <a:gd name="connsiteX3" fmla="*/ 138768 w 196399"/>
              <a:gd name="connsiteY3" fmla="*/ 541335 h 765610"/>
              <a:gd name="connsiteX4" fmla="*/ 160116 w 196399"/>
              <a:gd name="connsiteY4" fmla="*/ 480849 h 765610"/>
              <a:gd name="connsiteX5" fmla="*/ 7 w 196399"/>
              <a:gd name="connsiteY5" fmla="*/ 765487 h 765610"/>
              <a:gd name="connsiteX6" fmla="*/ 167232 w 196399"/>
              <a:gd name="connsiteY6" fmla="*/ 441711 h 765610"/>
              <a:gd name="connsiteX7" fmla="*/ 160116 w 196399"/>
              <a:gd name="connsiteY7" fmla="*/ 260255 h 765610"/>
              <a:gd name="connsiteX8" fmla="*/ 160116 w 196399"/>
              <a:gd name="connsiteY8" fmla="*/ 359878 h 765610"/>
              <a:gd name="connsiteX9" fmla="*/ 174348 w 196399"/>
              <a:gd name="connsiteY9" fmla="*/ 522 h 765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6399" h="765610">
                <a:moveTo>
                  <a:pt x="174348" y="522"/>
                </a:moveTo>
                <a:cubicBezTo>
                  <a:pt x="176127" y="15940"/>
                  <a:pt x="167232" y="393678"/>
                  <a:pt x="170790" y="452385"/>
                </a:cubicBezTo>
                <a:cubicBezTo>
                  <a:pt x="174348" y="511092"/>
                  <a:pt x="201033" y="337937"/>
                  <a:pt x="195696" y="352762"/>
                </a:cubicBezTo>
                <a:cubicBezTo>
                  <a:pt x="190359" y="367587"/>
                  <a:pt x="144698" y="519987"/>
                  <a:pt x="138768" y="541335"/>
                </a:cubicBezTo>
                <a:cubicBezTo>
                  <a:pt x="132838" y="562683"/>
                  <a:pt x="183243" y="443490"/>
                  <a:pt x="160116" y="480849"/>
                </a:cubicBezTo>
                <a:cubicBezTo>
                  <a:pt x="136989" y="518208"/>
                  <a:pt x="-1179" y="772010"/>
                  <a:pt x="7" y="765487"/>
                </a:cubicBezTo>
                <a:cubicBezTo>
                  <a:pt x="1193" y="758964"/>
                  <a:pt x="140547" y="525916"/>
                  <a:pt x="167232" y="441711"/>
                </a:cubicBezTo>
                <a:cubicBezTo>
                  <a:pt x="193917" y="357506"/>
                  <a:pt x="161302" y="273894"/>
                  <a:pt x="160116" y="260255"/>
                </a:cubicBezTo>
                <a:cubicBezTo>
                  <a:pt x="158930" y="246616"/>
                  <a:pt x="157151" y="403760"/>
                  <a:pt x="160116" y="359878"/>
                </a:cubicBezTo>
                <a:cubicBezTo>
                  <a:pt x="163081" y="315996"/>
                  <a:pt x="172569" y="-14896"/>
                  <a:pt x="174348" y="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9" name="フリーフォーム 2158">
            <a:extLst>
              <a:ext uri="{FF2B5EF4-FFF2-40B4-BE49-F238E27FC236}">
                <a16:creationId xmlns:a16="http://schemas.microsoft.com/office/drawing/2014/main" id="{BB4BFC99-6BCC-15A7-AEEA-A38AC42E9EB9}"/>
              </a:ext>
            </a:extLst>
          </p:cNvPr>
          <p:cNvSpPr/>
          <p:nvPr/>
        </p:nvSpPr>
        <p:spPr>
          <a:xfrm>
            <a:off x="2583461" y="5041545"/>
            <a:ext cx="475803" cy="932445"/>
          </a:xfrm>
          <a:custGeom>
            <a:avLst/>
            <a:gdLst>
              <a:gd name="connsiteX0" fmla="*/ 252246 w 475803"/>
              <a:gd name="connsiteY0" fmla="*/ 108 h 932445"/>
              <a:gd name="connsiteX1" fmla="*/ 53000 w 475803"/>
              <a:gd name="connsiteY1" fmla="*/ 395043 h 932445"/>
              <a:gd name="connsiteX2" fmla="*/ 188203 w 475803"/>
              <a:gd name="connsiteY2" fmla="*/ 665450 h 932445"/>
              <a:gd name="connsiteX3" fmla="*/ 109927 w 475803"/>
              <a:gd name="connsiteY3" fmla="*/ 580058 h 932445"/>
              <a:gd name="connsiteX4" fmla="*/ 462167 w 475803"/>
              <a:gd name="connsiteY4" fmla="*/ 921624 h 932445"/>
              <a:gd name="connsiteX5" fmla="*/ 366102 w 475803"/>
              <a:gd name="connsiteY5" fmla="*/ 818443 h 932445"/>
              <a:gd name="connsiteX6" fmla="*/ 17420 w 475803"/>
              <a:gd name="connsiteY6" fmla="*/ 530246 h 932445"/>
              <a:gd name="connsiteX7" fmla="*/ 70790 w 475803"/>
              <a:gd name="connsiteY7" fmla="*/ 551594 h 932445"/>
              <a:gd name="connsiteX8" fmla="*/ 49442 w 475803"/>
              <a:gd name="connsiteY8" fmla="*/ 441297 h 932445"/>
              <a:gd name="connsiteX9" fmla="*/ 53000 w 475803"/>
              <a:gd name="connsiteY9" fmla="*/ 384369 h 932445"/>
              <a:gd name="connsiteX10" fmla="*/ 10304 w 475803"/>
              <a:gd name="connsiteY10" fmla="*/ 434181 h 932445"/>
              <a:gd name="connsiteX11" fmla="*/ 252246 w 475803"/>
              <a:gd name="connsiteY11" fmla="*/ 108 h 932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5803" h="932445">
                <a:moveTo>
                  <a:pt x="252246" y="108"/>
                </a:moveTo>
                <a:cubicBezTo>
                  <a:pt x="259362" y="-6415"/>
                  <a:pt x="63674" y="284153"/>
                  <a:pt x="53000" y="395043"/>
                </a:cubicBezTo>
                <a:cubicBezTo>
                  <a:pt x="42326" y="505933"/>
                  <a:pt x="178715" y="634614"/>
                  <a:pt x="188203" y="665450"/>
                </a:cubicBezTo>
                <a:cubicBezTo>
                  <a:pt x="197691" y="696286"/>
                  <a:pt x="64266" y="537362"/>
                  <a:pt x="109927" y="580058"/>
                </a:cubicBezTo>
                <a:cubicBezTo>
                  <a:pt x="155588" y="622754"/>
                  <a:pt x="419471" y="881893"/>
                  <a:pt x="462167" y="921624"/>
                </a:cubicBezTo>
                <a:cubicBezTo>
                  <a:pt x="504863" y="961355"/>
                  <a:pt x="440227" y="883673"/>
                  <a:pt x="366102" y="818443"/>
                </a:cubicBezTo>
                <a:cubicBezTo>
                  <a:pt x="291977" y="753213"/>
                  <a:pt x="66639" y="574721"/>
                  <a:pt x="17420" y="530246"/>
                </a:cubicBezTo>
                <a:cubicBezTo>
                  <a:pt x="-31799" y="485771"/>
                  <a:pt x="65453" y="566419"/>
                  <a:pt x="70790" y="551594"/>
                </a:cubicBezTo>
                <a:cubicBezTo>
                  <a:pt x="76127" y="536769"/>
                  <a:pt x="52407" y="469168"/>
                  <a:pt x="49442" y="441297"/>
                </a:cubicBezTo>
                <a:cubicBezTo>
                  <a:pt x="46477" y="413426"/>
                  <a:pt x="59523" y="385555"/>
                  <a:pt x="53000" y="384369"/>
                </a:cubicBezTo>
                <a:cubicBezTo>
                  <a:pt x="46477" y="383183"/>
                  <a:pt x="-26462" y="500004"/>
                  <a:pt x="10304" y="434181"/>
                </a:cubicBezTo>
                <a:cubicBezTo>
                  <a:pt x="47070" y="368359"/>
                  <a:pt x="245130" y="6631"/>
                  <a:pt x="252246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0" name="フリーフォーム 2159">
            <a:extLst>
              <a:ext uri="{FF2B5EF4-FFF2-40B4-BE49-F238E27FC236}">
                <a16:creationId xmlns:a16="http://schemas.microsoft.com/office/drawing/2014/main" id="{16B57FD7-2F5B-9791-8683-BA8C167EE7DE}"/>
              </a:ext>
            </a:extLst>
          </p:cNvPr>
          <p:cNvSpPr/>
          <p:nvPr/>
        </p:nvSpPr>
        <p:spPr>
          <a:xfrm>
            <a:off x="2258368" y="5464720"/>
            <a:ext cx="499324" cy="883326"/>
          </a:xfrm>
          <a:custGeom>
            <a:avLst/>
            <a:gdLst>
              <a:gd name="connsiteX0" fmla="*/ 499064 w 499324"/>
              <a:gd name="connsiteY0" fmla="*/ 332 h 883326"/>
              <a:gd name="connsiteX1" fmla="*/ 32969 w 499324"/>
              <a:gd name="connsiteY1" fmla="*/ 452195 h 883326"/>
              <a:gd name="connsiteX2" fmla="*/ 82781 w 499324"/>
              <a:gd name="connsiteY2" fmla="*/ 420173 h 883326"/>
              <a:gd name="connsiteX3" fmla="*/ 25853 w 499324"/>
              <a:gd name="connsiteY3" fmla="*/ 569608 h 883326"/>
              <a:gd name="connsiteX4" fmla="*/ 64991 w 499324"/>
              <a:gd name="connsiteY4" fmla="*/ 751065 h 883326"/>
              <a:gd name="connsiteX5" fmla="*/ 18737 w 499324"/>
              <a:gd name="connsiteY5" fmla="*/ 701254 h 883326"/>
              <a:gd name="connsiteX6" fmla="*/ 168172 w 499324"/>
              <a:gd name="connsiteY6" fmla="*/ 882710 h 883326"/>
              <a:gd name="connsiteX7" fmla="*/ 61433 w 499324"/>
              <a:gd name="connsiteY7" fmla="*/ 754623 h 883326"/>
              <a:gd name="connsiteX8" fmla="*/ 11621 w 499324"/>
              <a:gd name="connsiteY8" fmla="*/ 598072 h 883326"/>
              <a:gd name="connsiteX9" fmla="*/ 18737 w 499324"/>
              <a:gd name="connsiteY9" fmla="*/ 630094 h 883326"/>
              <a:gd name="connsiteX10" fmla="*/ 207310 w 499324"/>
              <a:gd name="connsiteY10" fmla="*/ 309876 h 883326"/>
              <a:gd name="connsiteX11" fmla="*/ 29411 w 499324"/>
              <a:gd name="connsiteY11" fmla="*/ 583840 h 883326"/>
              <a:gd name="connsiteX12" fmla="*/ 100571 w 499324"/>
              <a:gd name="connsiteY12" fmla="*/ 423731 h 883326"/>
              <a:gd name="connsiteX13" fmla="*/ 182404 w 499324"/>
              <a:gd name="connsiteY13" fmla="*/ 288528 h 883326"/>
              <a:gd name="connsiteX14" fmla="*/ 100571 w 499324"/>
              <a:gd name="connsiteY14" fmla="*/ 377478 h 883326"/>
              <a:gd name="connsiteX15" fmla="*/ 499064 w 499324"/>
              <a:gd name="connsiteY15" fmla="*/ 332 h 883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9324" h="883326">
                <a:moveTo>
                  <a:pt x="499064" y="332"/>
                </a:moveTo>
                <a:cubicBezTo>
                  <a:pt x="487797" y="12785"/>
                  <a:pt x="102349" y="382222"/>
                  <a:pt x="32969" y="452195"/>
                </a:cubicBezTo>
                <a:cubicBezTo>
                  <a:pt x="-36412" y="522169"/>
                  <a:pt x="83967" y="400604"/>
                  <a:pt x="82781" y="420173"/>
                </a:cubicBezTo>
                <a:cubicBezTo>
                  <a:pt x="81595" y="439742"/>
                  <a:pt x="28818" y="514459"/>
                  <a:pt x="25853" y="569608"/>
                </a:cubicBezTo>
                <a:cubicBezTo>
                  <a:pt x="22888" y="624757"/>
                  <a:pt x="66177" y="729124"/>
                  <a:pt x="64991" y="751065"/>
                </a:cubicBezTo>
                <a:cubicBezTo>
                  <a:pt x="63805" y="773006"/>
                  <a:pt x="1540" y="679313"/>
                  <a:pt x="18737" y="701254"/>
                </a:cubicBezTo>
                <a:cubicBezTo>
                  <a:pt x="35934" y="723195"/>
                  <a:pt x="161056" y="873815"/>
                  <a:pt x="168172" y="882710"/>
                </a:cubicBezTo>
                <a:cubicBezTo>
                  <a:pt x="175288" y="891605"/>
                  <a:pt x="87525" y="802063"/>
                  <a:pt x="61433" y="754623"/>
                </a:cubicBezTo>
                <a:cubicBezTo>
                  <a:pt x="35341" y="707183"/>
                  <a:pt x="18737" y="618827"/>
                  <a:pt x="11621" y="598072"/>
                </a:cubicBezTo>
                <a:cubicBezTo>
                  <a:pt x="4505" y="577317"/>
                  <a:pt x="-13878" y="678127"/>
                  <a:pt x="18737" y="630094"/>
                </a:cubicBezTo>
                <a:cubicBezTo>
                  <a:pt x="51352" y="582061"/>
                  <a:pt x="205531" y="317585"/>
                  <a:pt x="207310" y="309876"/>
                </a:cubicBezTo>
                <a:cubicBezTo>
                  <a:pt x="209089" y="302167"/>
                  <a:pt x="47201" y="564864"/>
                  <a:pt x="29411" y="583840"/>
                </a:cubicBezTo>
                <a:cubicBezTo>
                  <a:pt x="11621" y="602816"/>
                  <a:pt x="75072" y="472950"/>
                  <a:pt x="100571" y="423731"/>
                </a:cubicBezTo>
                <a:cubicBezTo>
                  <a:pt x="126070" y="374512"/>
                  <a:pt x="182404" y="296237"/>
                  <a:pt x="182404" y="288528"/>
                </a:cubicBezTo>
                <a:cubicBezTo>
                  <a:pt x="182404" y="280819"/>
                  <a:pt x="48387" y="426104"/>
                  <a:pt x="100571" y="377478"/>
                </a:cubicBezTo>
                <a:cubicBezTo>
                  <a:pt x="152755" y="328852"/>
                  <a:pt x="510331" y="-12121"/>
                  <a:pt x="499064" y="3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1" name="フリーフォーム 2160">
            <a:extLst>
              <a:ext uri="{FF2B5EF4-FFF2-40B4-BE49-F238E27FC236}">
                <a16:creationId xmlns:a16="http://schemas.microsoft.com/office/drawing/2014/main" id="{8BC356A3-1E2B-576B-D851-DD4F4F076823}"/>
              </a:ext>
            </a:extLst>
          </p:cNvPr>
          <p:cNvSpPr/>
          <p:nvPr/>
        </p:nvSpPr>
        <p:spPr>
          <a:xfrm>
            <a:off x="2299708" y="5716620"/>
            <a:ext cx="472728" cy="1116798"/>
          </a:xfrm>
          <a:custGeom>
            <a:avLst/>
            <a:gdLst>
              <a:gd name="connsiteX0" fmla="*/ 471956 w 472728"/>
              <a:gd name="connsiteY0" fmla="*/ 1048 h 1116798"/>
              <a:gd name="connsiteX1" fmla="*/ 16535 w 472728"/>
              <a:gd name="connsiteY1" fmla="*/ 307034 h 1116798"/>
              <a:gd name="connsiteX2" fmla="*/ 98368 w 472728"/>
              <a:gd name="connsiteY2" fmla="*/ 271455 h 1116798"/>
              <a:gd name="connsiteX3" fmla="*/ 84136 w 472728"/>
              <a:gd name="connsiteY3" fmla="*/ 356846 h 1116798"/>
              <a:gd name="connsiteX4" fmla="*/ 116158 w 472728"/>
              <a:gd name="connsiteY4" fmla="*/ 513397 h 1116798"/>
              <a:gd name="connsiteX5" fmla="*/ 59231 w 472728"/>
              <a:gd name="connsiteY5" fmla="*/ 438680 h 1116798"/>
              <a:gd name="connsiteX6" fmla="*/ 308289 w 472728"/>
              <a:gd name="connsiteY6" fmla="*/ 769571 h 1116798"/>
              <a:gd name="connsiteX7" fmla="*/ 251361 w 472728"/>
              <a:gd name="connsiteY7" fmla="*/ 684180 h 1116798"/>
              <a:gd name="connsiteX8" fmla="*/ 397238 w 472728"/>
              <a:gd name="connsiteY8" fmla="*/ 879869 h 1116798"/>
              <a:gd name="connsiteX9" fmla="*/ 461282 w 472728"/>
              <a:gd name="connsiteY9" fmla="*/ 1107579 h 1116798"/>
              <a:gd name="connsiteX10" fmla="*/ 454166 w 472728"/>
              <a:gd name="connsiteY10" fmla="*/ 1054210 h 1116798"/>
              <a:gd name="connsiteX11" fmla="*/ 429260 w 472728"/>
              <a:gd name="connsiteY11" fmla="*/ 886985 h 1116798"/>
              <a:gd name="connsiteX12" fmla="*/ 447050 w 472728"/>
              <a:gd name="connsiteY12" fmla="*/ 965260 h 1116798"/>
              <a:gd name="connsiteX13" fmla="*/ 329637 w 472728"/>
              <a:gd name="connsiteY13" fmla="*/ 790919 h 1116798"/>
              <a:gd name="connsiteX14" fmla="*/ 77020 w 472728"/>
              <a:gd name="connsiteY14" fmla="*/ 534745 h 1116798"/>
              <a:gd name="connsiteX15" fmla="*/ 141064 w 472728"/>
              <a:gd name="connsiteY15" fmla="*/ 580999 h 1116798"/>
              <a:gd name="connsiteX16" fmla="*/ 73462 w 472728"/>
              <a:gd name="connsiteY16" fmla="*/ 438680 h 1116798"/>
              <a:gd name="connsiteX17" fmla="*/ 66346 w 472728"/>
              <a:gd name="connsiteY17" fmla="*/ 360404 h 1116798"/>
              <a:gd name="connsiteX18" fmla="*/ 201550 w 472728"/>
              <a:gd name="connsiteY18" fmla="*/ 65092 h 1116798"/>
              <a:gd name="connsiteX19" fmla="*/ 52115 w 472728"/>
              <a:gd name="connsiteY19" fmla="*/ 360404 h 1116798"/>
              <a:gd name="connsiteX20" fmla="*/ 187318 w 472728"/>
              <a:gd name="connsiteY20" fmla="*/ 146926 h 1116798"/>
              <a:gd name="connsiteX21" fmla="*/ 126832 w 472728"/>
              <a:gd name="connsiteY21" fmla="*/ 203853 h 1116798"/>
              <a:gd name="connsiteX22" fmla="*/ 471956 w 472728"/>
              <a:gd name="connsiteY22" fmla="*/ 1048 h 1116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72728" h="1116798">
                <a:moveTo>
                  <a:pt x="471956" y="1048"/>
                </a:moveTo>
                <a:cubicBezTo>
                  <a:pt x="453573" y="18245"/>
                  <a:pt x="78800" y="261966"/>
                  <a:pt x="16535" y="307034"/>
                </a:cubicBezTo>
                <a:cubicBezTo>
                  <a:pt x="-45730" y="352102"/>
                  <a:pt x="87101" y="263153"/>
                  <a:pt x="98368" y="271455"/>
                </a:cubicBezTo>
                <a:cubicBezTo>
                  <a:pt x="109635" y="279757"/>
                  <a:pt x="81171" y="316522"/>
                  <a:pt x="84136" y="356846"/>
                </a:cubicBezTo>
                <a:cubicBezTo>
                  <a:pt x="87101" y="397170"/>
                  <a:pt x="120309" y="499758"/>
                  <a:pt x="116158" y="513397"/>
                </a:cubicBezTo>
                <a:cubicBezTo>
                  <a:pt x="112007" y="527036"/>
                  <a:pt x="59231" y="438680"/>
                  <a:pt x="59231" y="438680"/>
                </a:cubicBezTo>
                <a:lnTo>
                  <a:pt x="308289" y="769571"/>
                </a:lnTo>
                <a:cubicBezTo>
                  <a:pt x="340311" y="810488"/>
                  <a:pt x="236536" y="665797"/>
                  <a:pt x="251361" y="684180"/>
                </a:cubicBezTo>
                <a:cubicBezTo>
                  <a:pt x="266186" y="702563"/>
                  <a:pt x="362251" y="809303"/>
                  <a:pt x="397238" y="879869"/>
                </a:cubicBezTo>
                <a:cubicBezTo>
                  <a:pt x="432225" y="950435"/>
                  <a:pt x="451794" y="1078522"/>
                  <a:pt x="461282" y="1107579"/>
                </a:cubicBezTo>
                <a:cubicBezTo>
                  <a:pt x="470770" y="1136636"/>
                  <a:pt x="459503" y="1090976"/>
                  <a:pt x="454166" y="1054210"/>
                </a:cubicBezTo>
                <a:cubicBezTo>
                  <a:pt x="448829" y="1017444"/>
                  <a:pt x="430446" y="901810"/>
                  <a:pt x="429260" y="886985"/>
                </a:cubicBezTo>
                <a:cubicBezTo>
                  <a:pt x="428074" y="872160"/>
                  <a:pt x="463654" y="981271"/>
                  <a:pt x="447050" y="965260"/>
                </a:cubicBezTo>
                <a:cubicBezTo>
                  <a:pt x="430446" y="949249"/>
                  <a:pt x="391309" y="862671"/>
                  <a:pt x="329637" y="790919"/>
                </a:cubicBezTo>
                <a:cubicBezTo>
                  <a:pt x="267965" y="719167"/>
                  <a:pt x="108449" y="569732"/>
                  <a:pt x="77020" y="534745"/>
                </a:cubicBezTo>
                <a:cubicBezTo>
                  <a:pt x="45591" y="499758"/>
                  <a:pt x="141657" y="597010"/>
                  <a:pt x="141064" y="580999"/>
                </a:cubicBezTo>
                <a:cubicBezTo>
                  <a:pt x="140471" y="564988"/>
                  <a:pt x="85915" y="475446"/>
                  <a:pt x="73462" y="438680"/>
                </a:cubicBezTo>
                <a:cubicBezTo>
                  <a:pt x="61009" y="401914"/>
                  <a:pt x="44998" y="422669"/>
                  <a:pt x="66346" y="360404"/>
                </a:cubicBezTo>
                <a:cubicBezTo>
                  <a:pt x="87694" y="298139"/>
                  <a:pt x="203922" y="65092"/>
                  <a:pt x="201550" y="65092"/>
                </a:cubicBezTo>
                <a:cubicBezTo>
                  <a:pt x="199178" y="65092"/>
                  <a:pt x="54487" y="346765"/>
                  <a:pt x="52115" y="360404"/>
                </a:cubicBezTo>
                <a:cubicBezTo>
                  <a:pt x="49743" y="374043"/>
                  <a:pt x="174865" y="173018"/>
                  <a:pt x="187318" y="146926"/>
                </a:cubicBezTo>
                <a:cubicBezTo>
                  <a:pt x="199771" y="120834"/>
                  <a:pt x="78799" y="224015"/>
                  <a:pt x="126832" y="203853"/>
                </a:cubicBezTo>
                <a:cubicBezTo>
                  <a:pt x="174865" y="183691"/>
                  <a:pt x="490339" y="-16149"/>
                  <a:pt x="471956" y="10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2" name="フリーフォーム 2161">
            <a:extLst>
              <a:ext uri="{FF2B5EF4-FFF2-40B4-BE49-F238E27FC236}">
                <a16:creationId xmlns:a16="http://schemas.microsoft.com/office/drawing/2014/main" id="{952BD52A-A525-F3AA-C2F9-ADE3B35F186A}"/>
              </a:ext>
            </a:extLst>
          </p:cNvPr>
          <p:cNvSpPr/>
          <p:nvPr/>
        </p:nvSpPr>
        <p:spPr>
          <a:xfrm>
            <a:off x="2355268" y="6236959"/>
            <a:ext cx="384995" cy="632336"/>
          </a:xfrm>
          <a:custGeom>
            <a:avLst/>
            <a:gdLst>
              <a:gd name="connsiteX0" fmla="*/ 113 w 384995"/>
              <a:gd name="connsiteY0" fmla="*/ 174 h 632336"/>
              <a:gd name="connsiteX1" fmla="*/ 284751 w 384995"/>
              <a:gd name="connsiteY1" fmla="*/ 345298 h 632336"/>
              <a:gd name="connsiteX2" fmla="*/ 380816 w 384995"/>
              <a:gd name="connsiteY2" fmla="*/ 622820 h 632336"/>
              <a:gd name="connsiteX3" fmla="*/ 363026 w 384995"/>
              <a:gd name="connsiteY3" fmla="*/ 551660 h 632336"/>
              <a:gd name="connsiteX4" fmla="*/ 320330 w 384995"/>
              <a:gd name="connsiteY4" fmla="*/ 391552 h 632336"/>
              <a:gd name="connsiteX5" fmla="*/ 113 w 384995"/>
              <a:gd name="connsiteY5" fmla="*/ 174 h 632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4995" h="632336">
                <a:moveTo>
                  <a:pt x="113" y="174"/>
                </a:moveTo>
                <a:cubicBezTo>
                  <a:pt x="-5817" y="-7535"/>
                  <a:pt x="221301" y="241524"/>
                  <a:pt x="284751" y="345298"/>
                </a:cubicBezTo>
                <a:cubicBezTo>
                  <a:pt x="348201" y="449072"/>
                  <a:pt x="367770" y="588426"/>
                  <a:pt x="380816" y="622820"/>
                </a:cubicBezTo>
                <a:cubicBezTo>
                  <a:pt x="393862" y="657214"/>
                  <a:pt x="373107" y="590205"/>
                  <a:pt x="363026" y="551660"/>
                </a:cubicBezTo>
                <a:cubicBezTo>
                  <a:pt x="352945" y="513115"/>
                  <a:pt x="378444" y="480501"/>
                  <a:pt x="320330" y="391552"/>
                </a:cubicBezTo>
                <a:cubicBezTo>
                  <a:pt x="262216" y="302603"/>
                  <a:pt x="6043" y="7883"/>
                  <a:pt x="113" y="1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3" name="フリーフォーム 2162">
            <a:extLst>
              <a:ext uri="{FF2B5EF4-FFF2-40B4-BE49-F238E27FC236}">
                <a16:creationId xmlns:a16="http://schemas.microsoft.com/office/drawing/2014/main" id="{77BD64FC-6613-F4EC-55A3-963A087FA0F5}"/>
              </a:ext>
            </a:extLst>
          </p:cNvPr>
          <p:cNvSpPr/>
          <p:nvPr/>
        </p:nvSpPr>
        <p:spPr>
          <a:xfrm>
            <a:off x="2373504" y="4650275"/>
            <a:ext cx="418304" cy="1308075"/>
          </a:xfrm>
          <a:custGeom>
            <a:avLst/>
            <a:gdLst>
              <a:gd name="connsiteX0" fmla="*/ 131312 w 418304"/>
              <a:gd name="connsiteY0" fmla="*/ 0 h 1308075"/>
              <a:gd name="connsiteX1" fmla="*/ 13898 w 418304"/>
              <a:gd name="connsiteY1" fmla="*/ 508791 h 1308075"/>
              <a:gd name="connsiteX2" fmla="*/ 102848 w 418304"/>
              <a:gd name="connsiteY2" fmla="*/ 964212 h 1308075"/>
              <a:gd name="connsiteX3" fmla="*/ 92174 w 418304"/>
              <a:gd name="connsiteY3" fmla="*/ 846799 h 1308075"/>
              <a:gd name="connsiteX4" fmla="*/ 401718 w 418304"/>
              <a:gd name="connsiteY4" fmla="*/ 1287988 h 1308075"/>
              <a:gd name="connsiteX5" fmla="*/ 344790 w 418304"/>
              <a:gd name="connsiteY5" fmla="*/ 1195481 h 1308075"/>
              <a:gd name="connsiteX6" fmla="*/ 77942 w 418304"/>
              <a:gd name="connsiteY6" fmla="*/ 861031 h 1308075"/>
              <a:gd name="connsiteX7" fmla="*/ 95732 w 418304"/>
              <a:gd name="connsiteY7" fmla="*/ 619088 h 1308075"/>
              <a:gd name="connsiteX8" fmla="*/ 56594 w 418304"/>
              <a:gd name="connsiteY8" fmla="*/ 782755 h 1308075"/>
              <a:gd name="connsiteX9" fmla="*/ 21014 w 418304"/>
              <a:gd name="connsiteY9" fmla="*/ 633320 h 1308075"/>
              <a:gd name="connsiteX10" fmla="*/ 42362 w 418304"/>
              <a:gd name="connsiteY10" fmla="*/ 473211 h 1308075"/>
              <a:gd name="connsiteX11" fmla="*/ 3224 w 418304"/>
              <a:gd name="connsiteY11" fmla="*/ 512349 h 1308075"/>
              <a:gd name="connsiteX12" fmla="*/ 131312 w 418304"/>
              <a:gd name="connsiteY12" fmla="*/ 0 h 1308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8304" h="1308075">
                <a:moveTo>
                  <a:pt x="131312" y="0"/>
                </a:moveTo>
                <a:cubicBezTo>
                  <a:pt x="133091" y="-593"/>
                  <a:pt x="18642" y="348089"/>
                  <a:pt x="13898" y="508791"/>
                </a:cubicBezTo>
                <a:cubicBezTo>
                  <a:pt x="9154" y="669493"/>
                  <a:pt x="89802" y="907877"/>
                  <a:pt x="102848" y="964212"/>
                </a:cubicBezTo>
                <a:cubicBezTo>
                  <a:pt x="115894" y="1020547"/>
                  <a:pt x="42362" y="792836"/>
                  <a:pt x="92174" y="846799"/>
                </a:cubicBezTo>
                <a:cubicBezTo>
                  <a:pt x="141986" y="900762"/>
                  <a:pt x="359615" y="1229874"/>
                  <a:pt x="401718" y="1287988"/>
                </a:cubicBezTo>
                <a:cubicBezTo>
                  <a:pt x="443821" y="1346102"/>
                  <a:pt x="398753" y="1266640"/>
                  <a:pt x="344790" y="1195481"/>
                </a:cubicBezTo>
                <a:cubicBezTo>
                  <a:pt x="290827" y="1124322"/>
                  <a:pt x="119452" y="957097"/>
                  <a:pt x="77942" y="861031"/>
                </a:cubicBezTo>
                <a:cubicBezTo>
                  <a:pt x="36432" y="764966"/>
                  <a:pt x="99290" y="632134"/>
                  <a:pt x="95732" y="619088"/>
                </a:cubicBezTo>
                <a:cubicBezTo>
                  <a:pt x="92174" y="606042"/>
                  <a:pt x="69047" y="780383"/>
                  <a:pt x="56594" y="782755"/>
                </a:cubicBezTo>
                <a:cubicBezTo>
                  <a:pt x="44141" y="785127"/>
                  <a:pt x="23386" y="684911"/>
                  <a:pt x="21014" y="633320"/>
                </a:cubicBezTo>
                <a:cubicBezTo>
                  <a:pt x="18642" y="581729"/>
                  <a:pt x="45327" y="493373"/>
                  <a:pt x="42362" y="473211"/>
                </a:cubicBezTo>
                <a:cubicBezTo>
                  <a:pt x="39397" y="453049"/>
                  <a:pt x="-13380" y="594182"/>
                  <a:pt x="3224" y="512349"/>
                </a:cubicBezTo>
                <a:cubicBezTo>
                  <a:pt x="19828" y="430516"/>
                  <a:pt x="129533" y="593"/>
                  <a:pt x="13131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4" name="フリーフォーム 2163">
            <a:extLst>
              <a:ext uri="{FF2B5EF4-FFF2-40B4-BE49-F238E27FC236}">
                <a16:creationId xmlns:a16="http://schemas.microsoft.com/office/drawing/2014/main" id="{F06F6E41-BAF5-68F7-DA1F-FBDA4DF58515}"/>
              </a:ext>
            </a:extLst>
          </p:cNvPr>
          <p:cNvSpPr/>
          <p:nvPr/>
        </p:nvSpPr>
        <p:spPr>
          <a:xfrm>
            <a:off x="1543117" y="3160529"/>
            <a:ext cx="1443349" cy="1295266"/>
          </a:xfrm>
          <a:custGeom>
            <a:avLst/>
            <a:gdLst>
              <a:gd name="connsiteX0" fmla="*/ 1438622 w 1443349"/>
              <a:gd name="connsiteY0" fmla="*/ 4090 h 1295266"/>
              <a:gd name="connsiteX1" fmla="*/ 365196 w 1443349"/>
              <a:gd name="connsiteY1" fmla="*/ 679951 h 1295266"/>
              <a:gd name="connsiteX2" fmla="*/ 452660 w 1443349"/>
              <a:gd name="connsiteY2" fmla="*/ 584535 h 1295266"/>
              <a:gd name="connsiteX3" fmla="*/ 293634 w 1443349"/>
              <a:gd name="connsiteY3" fmla="*/ 791269 h 1295266"/>
              <a:gd name="connsiteX4" fmla="*/ 166413 w 1443349"/>
              <a:gd name="connsiteY4" fmla="*/ 1077516 h 1295266"/>
              <a:gd name="connsiteX5" fmla="*/ 206170 w 1443349"/>
              <a:gd name="connsiteY5" fmla="*/ 950295 h 1295266"/>
              <a:gd name="connsiteX6" fmla="*/ 7387 w 1443349"/>
              <a:gd name="connsiteY6" fmla="*/ 1276299 h 1295266"/>
              <a:gd name="connsiteX7" fmla="*/ 508320 w 1443349"/>
              <a:gd name="connsiteY7" fmla="*/ 290337 h 1295266"/>
              <a:gd name="connsiteX8" fmla="*/ 301586 w 1443349"/>
              <a:gd name="connsiteY8" fmla="*/ 703805 h 1295266"/>
              <a:gd name="connsiteX9" fmla="*/ 420855 w 1443349"/>
              <a:gd name="connsiteY9" fmla="*/ 616341 h 1295266"/>
              <a:gd name="connsiteX10" fmla="*/ 357245 w 1443349"/>
              <a:gd name="connsiteY10" fmla="*/ 687902 h 1295266"/>
              <a:gd name="connsiteX11" fmla="*/ 874080 w 1443349"/>
              <a:gd name="connsiteY11" fmla="*/ 345996 h 1295266"/>
              <a:gd name="connsiteX12" fmla="*/ 762761 w 1443349"/>
              <a:gd name="connsiteY12" fmla="*/ 393704 h 1295266"/>
              <a:gd name="connsiteX13" fmla="*/ 1438622 w 1443349"/>
              <a:gd name="connsiteY13" fmla="*/ 4090 h 129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3349" h="1295266">
                <a:moveTo>
                  <a:pt x="1438622" y="4090"/>
                </a:moveTo>
                <a:cubicBezTo>
                  <a:pt x="1372361" y="51798"/>
                  <a:pt x="529523" y="583210"/>
                  <a:pt x="365196" y="679951"/>
                </a:cubicBezTo>
                <a:cubicBezTo>
                  <a:pt x="200869" y="776692"/>
                  <a:pt x="464587" y="565982"/>
                  <a:pt x="452660" y="584535"/>
                </a:cubicBezTo>
                <a:cubicBezTo>
                  <a:pt x="440733" y="603088"/>
                  <a:pt x="341342" y="709105"/>
                  <a:pt x="293634" y="791269"/>
                </a:cubicBezTo>
                <a:cubicBezTo>
                  <a:pt x="245926" y="873433"/>
                  <a:pt x="180990" y="1051012"/>
                  <a:pt x="166413" y="1077516"/>
                </a:cubicBezTo>
                <a:cubicBezTo>
                  <a:pt x="151836" y="1104020"/>
                  <a:pt x="232674" y="917164"/>
                  <a:pt x="206170" y="950295"/>
                </a:cubicBezTo>
                <a:cubicBezTo>
                  <a:pt x="179666" y="983426"/>
                  <a:pt x="-42971" y="1386292"/>
                  <a:pt x="7387" y="1276299"/>
                </a:cubicBezTo>
                <a:cubicBezTo>
                  <a:pt x="57745" y="1166306"/>
                  <a:pt x="459287" y="385753"/>
                  <a:pt x="508320" y="290337"/>
                </a:cubicBezTo>
                <a:cubicBezTo>
                  <a:pt x="557353" y="194921"/>
                  <a:pt x="316163" y="649471"/>
                  <a:pt x="301586" y="703805"/>
                </a:cubicBezTo>
                <a:cubicBezTo>
                  <a:pt x="287009" y="758139"/>
                  <a:pt x="411578" y="618992"/>
                  <a:pt x="420855" y="616341"/>
                </a:cubicBezTo>
                <a:cubicBezTo>
                  <a:pt x="430131" y="613691"/>
                  <a:pt x="281707" y="732960"/>
                  <a:pt x="357245" y="687902"/>
                </a:cubicBezTo>
                <a:cubicBezTo>
                  <a:pt x="432782" y="642845"/>
                  <a:pt x="806494" y="395029"/>
                  <a:pt x="874080" y="345996"/>
                </a:cubicBezTo>
                <a:cubicBezTo>
                  <a:pt x="941666" y="296963"/>
                  <a:pt x="671321" y="446713"/>
                  <a:pt x="762761" y="393704"/>
                </a:cubicBezTo>
                <a:cubicBezTo>
                  <a:pt x="854201" y="340695"/>
                  <a:pt x="1504883" y="-43618"/>
                  <a:pt x="1438622" y="40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5" name="フリーフォーム 2164">
            <a:extLst>
              <a:ext uri="{FF2B5EF4-FFF2-40B4-BE49-F238E27FC236}">
                <a16:creationId xmlns:a16="http://schemas.microsoft.com/office/drawing/2014/main" id="{307E11E4-4EC2-BD09-6106-9DDD1D044D04}"/>
              </a:ext>
            </a:extLst>
          </p:cNvPr>
          <p:cNvSpPr/>
          <p:nvPr/>
        </p:nvSpPr>
        <p:spPr>
          <a:xfrm>
            <a:off x="2423078" y="2623538"/>
            <a:ext cx="400103" cy="724170"/>
          </a:xfrm>
          <a:custGeom>
            <a:avLst/>
            <a:gdLst>
              <a:gd name="connsiteX0" fmla="*/ 399635 w 400103"/>
              <a:gd name="connsiteY0" fmla="*/ 392 h 724170"/>
              <a:gd name="connsiteX1" fmla="*/ 17972 w 400103"/>
              <a:gd name="connsiteY1" fmla="*/ 620594 h 724170"/>
              <a:gd name="connsiteX2" fmla="*/ 57729 w 400103"/>
              <a:gd name="connsiteY2" fmla="*/ 493373 h 724170"/>
              <a:gd name="connsiteX3" fmla="*/ 17972 w 400103"/>
              <a:gd name="connsiteY3" fmla="*/ 723961 h 724170"/>
              <a:gd name="connsiteX4" fmla="*/ 121339 w 400103"/>
              <a:gd name="connsiteY4" fmla="*/ 445665 h 724170"/>
              <a:gd name="connsiteX5" fmla="*/ 97485 w 400103"/>
              <a:gd name="connsiteY5" fmla="*/ 525179 h 724170"/>
              <a:gd name="connsiteX6" fmla="*/ 399635 w 400103"/>
              <a:gd name="connsiteY6" fmla="*/ 392 h 724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0103" h="724170">
                <a:moveTo>
                  <a:pt x="399635" y="392"/>
                </a:moveTo>
                <a:cubicBezTo>
                  <a:pt x="386383" y="16295"/>
                  <a:pt x="74956" y="538431"/>
                  <a:pt x="17972" y="620594"/>
                </a:cubicBezTo>
                <a:cubicBezTo>
                  <a:pt x="-39012" y="702758"/>
                  <a:pt x="57729" y="476145"/>
                  <a:pt x="57729" y="493373"/>
                </a:cubicBezTo>
                <a:cubicBezTo>
                  <a:pt x="57729" y="510601"/>
                  <a:pt x="7370" y="731912"/>
                  <a:pt x="17972" y="723961"/>
                </a:cubicBezTo>
                <a:cubicBezTo>
                  <a:pt x="28574" y="716010"/>
                  <a:pt x="108087" y="478795"/>
                  <a:pt x="121339" y="445665"/>
                </a:cubicBezTo>
                <a:cubicBezTo>
                  <a:pt x="134591" y="412535"/>
                  <a:pt x="53753" y="594090"/>
                  <a:pt x="97485" y="525179"/>
                </a:cubicBezTo>
                <a:cubicBezTo>
                  <a:pt x="141217" y="456268"/>
                  <a:pt x="412887" y="-15511"/>
                  <a:pt x="399635" y="3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6" name="フリーフォーム 2165">
            <a:extLst>
              <a:ext uri="{FF2B5EF4-FFF2-40B4-BE49-F238E27FC236}">
                <a16:creationId xmlns:a16="http://schemas.microsoft.com/office/drawing/2014/main" id="{B7E9FB4B-C4B8-DCCA-9BB5-061A08A3AA42}"/>
              </a:ext>
            </a:extLst>
          </p:cNvPr>
          <p:cNvSpPr/>
          <p:nvPr/>
        </p:nvSpPr>
        <p:spPr>
          <a:xfrm>
            <a:off x="2090917" y="3061252"/>
            <a:ext cx="421820" cy="445383"/>
          </a:xfrm>
          <a:custGeom>
            <a:avLst/>
            <a:gdLst>
              <a:gd name="connsiteX0" fmla="*/ 421695 w 421820"/>
              <a:gd name="connsiteY0" fmla="*/ 0 h 445383"/>
              <a:gd name="connsiteX1" fmla="*/ 55935 w 421820"/>
              <a:gd name="connsiteY1" fmla="*/ 119270 h 445383"/>
              <a:gd name="connsiteX2" fmla="*/ 95692 w 421820"/>
              <a:gd name="connsiteY2" fmla="*/ 127221 h 445383"/>
              <a:gd name="connsiteX3" fmla="*/ 159302 w 421820"/>
              <a:gd name="connsiteY3" fmla="*/ 214685 h 445383"/>
              <a:gd name="connsiteX4" fmla="*/ 87740 w 421820"/>
              <a:gd name="connsiteY4" fmla="*/ 182880 h 445383"/>
              <a:gd name="connsiteX5" fmla="*/ 167253 w 421820"/>
              <a:gd name="connsiteY5" fmla="*/ 341906 h 445383"/>
              <a:gd name="connsiteX6" fmla="*/ 103643 w 421820"/>
              <a:gd name="connsiteY6" fmla="*/ 270345 h 445383"/>
              <a:gd name="connsiteX7" fmla="*/ 159302 w 421820"/>
              <a:gd name="connsiteY7" fmla="*/ 445273 h 445383"/>
              <a:gd name="connsiteX8" fmla="*/ 103643 w 421820"/>
              <a:gd name="connsiteY8" fmla="*/ 294198 h 445383"/>
              <a:gd name="connsiteX9" fmla="*/ 95692 w 421820"/>
              <a:gd name="connsiteY9" fmla="*/ 143124 h 445383"/>
              <a:gd name="connsiteX10" fmla="*/ 159302 w 421820"/>
              <a:gd name="connsiteY10" fmla="*/ 111318 h 445383"/>
              <a:gd name="connsiteX11" fmla="*/ 8227 w 421820"/>
              <a:gd name="connsiteY11" fmla="*/ 119270 h 445383"/>
              <a:gd name="connsiteX12" fmla="*/ 421695 w 421820"/>
              <a:gd name="connsiteY12" fmla="*/ 0 h 445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1820" h="445383">
                <a:moveTo>
                  <a:pt x="421695" y="0"/>
                </a:moveTo>
                <a:cubicBezTo>
                  <a:pt x="429646" y="0"/>
                  <a:pt x="55935" y="119270"/>
                  <a:pt x="55935" y="119270"/>
                </a:cubicBezTo>
                <a:cubicBezTo>
                  <a:pt x="1601" y="140473"/>
                  <a:pt x="78464" y="111319"/>
                  <a:pt x="95692" y="127221"/>
                </a:cubicBezTo>
                <a:cubicBezTo>
                  <a:pt x="112920" y="143123"/>
                  <a:pt x="160627" y="205408"/>
                  <a:pt x="159302" y="214685"/>
                </a:cubicBezTo>
                <a:cubicBezTo>
                  <a:pt x="157977" y="223962"/>
                  <a:pt x="86415" y="161677"/>
                  <a:pt x="87740" y="182880"/>
                </a:cubicBezTo>
                <a:cubicBezTo>
                  <a:pt x="89065" y="204083"/>
                  <a:pt x="164603" y="327329"/>
                  <a:pt x="167253" y="341906"/>
                </a:cubicBezTo>
                <a:cubicBezTo>
                  <a:pt x="169903" y="356483"/>
                  <a:pt x="104968" y="253117"/>
                  <a:pt x="103643" y="270345"/>
                </a:cubicBezTo>
                <a:cubicBezTo>
                  <a:pt x="102318" y="287573"/>
                  <a:pt x="159302" y="441298"/>
                  <a:pt x="159302" y="445273"/>
                </a:cubicBezTo>
                <a:cubicBezTo>
                  <a:pt x="159302" y="449248"/>
                  <a:pt x="114245" y="344556"/>
                  <a:pt x="103643" y="294198"/>
                </a:cubicBezTo>
                <a:cubicBezTo>
                  <a:pt x="93041" y="243840"/>
                  <a:pt x="86415" y="173604"/>
                  <a:pt x="95692" y="143124"/>
                </a:cubicBezTo>
                <a:cubicBezTo>
                  <a:pt x="104968" y="112644"/>
                  <a:pt x="173879" y="115294"/>
                  <a:pt x="159302" y="111318"/>
                </a:cubicBezTo>
                <a:cubicBezTo>
                  <a:pt x="144724" y="107342"/>
                  <a:pt x="-40806" y="132522"/>
                  <a:pt x="8227" y="119270"/>
                </a:cubicBezTo>
                <a:cubicBezTo>
                  <a:pt x="57260" y="106018"/>
                  <a:pt x="413744" y="0"/>
                  <a:pt x="42169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7" name="フリーフォーム 2166">
            <a:extLst>
              <a:ext uri="{FF2B5EF4-FFF2-40B4-BE49-F238E27FC236}">
                <a16:creationId xmlns:a16="http://schemas.microsoft.com/office/drawing/2014/main" id="{6CCBEC4D-5CE2-902F-0399-32C100D5397A}"/>
              </a:ext>
            </a:extLst>
          </p:cNvPr>
          <p:cNvSpPr/>
          <p:nvPr/>
        </p:nvSpPr>
        <p:spPr>
          <a:xfrm>
            <a:off x="1256427" y="4561975"/>
            <a:ext cx="966745" cy="1068567"/>
          </a:xfrm>
          <a:custGeom>
            <a:avLst/>
            <a:gdLst>
              <a:gd name="connsiteX0" fmla="*/ 707545 w 966745"/>
              <a:gd name="connsiteY0" fmla="*/ 97489 h 1068567"/>
              <a:gd name="connsiteX1" fmla="*/ 325883 w 966745"/>
              <a:gd name="connsiteY1" fmla="*/ 169051 h 1068567"/>
              <a:gd name="connsiteX2" fmla="*/ 317931 w 966745"/>
              <a:gd name="connsiteY2" fmla="*/ 304223 h 1068567"/>
              <a:gd name="connsiteX3" fmla="*/ 230467 w 966745"/>
              <a:gd name="connsiteY3" fmla="*/ 105441 h 1068567"/>
              <a:gd name="connsiteX4" fmla="*/ 317931 w 966745"/>
              <a:gd name="connsiteY4" fmla="*/ 479152 h 1068567"/>
              <a:gd name="connsiteX5" fmla="*/ 278175 w 966745"/>
              <a:gd name="connsiteY5" fmla="*/ 447347 h 1068567"/>
              <a:gd name="connsiteX6" fmla="*/ 437201 w 966745"/>
              <a:gd name="connsiteY6" fmla="*/ 654081 h 1068567"/>
              <a:gd name="connsiteX7" fmla="*/ 309980 w 966745"/>
              <a:gd name="connsiteY7" fmla="*/ 566616 h 1068567"/>
              <a:gd name="connsiteX8" fmla="*/ 922230 w 966745"/>
              <a:gd name="connsiteY8" fmla="*/ 1027792 h 1068567"/>
              <a:gd name="connsiteX9" fmla="*/ 850669 w 966745"/>
              <a:gd name="connsiteY9" fmla="*/ 988035 h 1068567"/>
              <a:gd name="connsiteX10" fmla="*/ 302029 w 966745"/>
              <a:gd name="connsiteY10" fmla="*/ 518908 h 1068567"/>
              <a:gd name="connsiteX11" fmla="*/ 341785 w 966745"/>
              <a:gd name="connsiteY11" fmla="*/ 638178 h 1068567"/>
              <a:gd name="connsiteX12" fmla="*/ 254321 w 966745"/>
              <a:gd name="connsiteY12" fmla="*/ 423493 h 1068567"/>
              <a:gd name="connsiteX13" fmla="*/ 214564 w 966745"/>
              <a:gd name="connsiteY13" fmla="*/ 2074 h 1068567"/>
              <a:gd name="connsiteX14" fmla="*/ 222516 w 966745"/>
              <a:gd name="connsiteY14" fmla="*/ 256515 h 1068567"/>
              <a:gd name="connsiteX15" fmla="*/ 309980 w 966745"/>
              <a:gd name="connsiteY15" fmla="*/ 129295 h 1068567"/>
              <a:gd name="connsiteX16" fmla="*/ 7830 w 966745"/>
              <a:gd name="connsiteY16" fmla="*/ 177002 h 1068567"/>
              <a:gd name="connsiteX17" fmla="*/ 707545 w 966745"/>
              <a:gd name="connsiteY17" fmla="*/ 97489 h 106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66745" h="1068567">
                <a:moveTo>
                  <a:pt x="707545" y="97489"/>
                </a:moveTo>
                <a:cubicBezTo>
                  <a:pt x="760554" y="96164"/>
                  <a:pt x="390819" y="134595"/>
                  <a:pt x="325883" y="169051"/>
                </a:cubicBezTo>
                <a:cubicBezTo>
                  <a:pt x="260947" y="203507"/>
                  <a:pt x="333834" y="314825"/>
                  <a:pt x="317931" y="304223"/>
                </a:cubicBezTo>
                <a:cubicBezTo>
                  <a:pt x="302028" y="293621"/>
                  <a:pt x="230467" y="76286"/>
                  <a:pt x="230467" y="105441"/>
                </a:cubicBezTo>
                <a:cubicBezTo>
                  <a:pt x="230467" y="134596"/>
                  <a:pt x="309980" y="422168"/>
                  <a:pt x="317931" y="479152"/>
                </a:cubicBezTo>
                <a:cubicBezTo>
                  <a:pt x="325882" y="536136"/>
                  <a:pt x="258297" y="418192"/>
                  <a:pt x="278175" y="447347"/>
                </a:cubicBezTo>
                <a:cubicBezTo>
                  <a:pt x="298053" y="476502"/>
                  <a:pt x="431900" y="634203"/>
                  <a:pt x="437201" y="654081"/>
                </a:cubicBezTo>
                <a:cubicBezTo>
                  <a:pt x="442502" y="673959"/>
                  <a:pt x="229142" y="504331"/>
                  <a:pt x="309980" y="566616"/>
                </a:cubicBezTo>
                <a:cubicBezTo>
                  <a:pt x="390818" y="628901"/>
                  <a:pt x="832115" y="957556"/>
                  <a:pt x="922230" y="1027792"/>
                </a:cubicBezTo>
                <a:cubicBezTo>
                  <a:pt x="1012345" y="1098029"/>
                  <a:pt x="954036" y="1072849"/>
                  <a:pt x="850669" y="988035"/>
                </a:cubicBezTo>
                <a:cubicBezTo>
                  <a:pt x="747302" y="903221"/>
                  <a:pt x="386843" y="577217"/>
                  <a:pt x="302029" y="518908"/>
                </a:cubicBezTo>
                <a:cubicBezTo>
                  <a:pt x="217215" y="460599"/>
                  <a:pt x="349736" y="654080"/>
                  <a:pt x="341785" y="638178"/>
                </a:cubicBezTo>
                <a:cubicBezTo>
                  <a:pt x="333834" y="622276"/>
                  <a:pt x="275524" y="529510"/>
                  <a:pt x="254321" y="423493"/>
                </a:cubicBezTo>
                <a:cubicBezTo>
                  <a:pt x="233118" y="317476"/>
                  <a:pt x="219865" y="29904"/>
                  <a:pt x="214564" y="2074"/>
                </a:cubicBezTo>
                <a:cubicBezTo>
                  <a:pt x="209263" y="-25756"/>
                  <a:pt x="206613" y="235312"/>
                  <a:pt x="222516" y="256515"/>
                </a:cubicBezTo>
                <a:cubicBezTo>
                  <a:pt x="238419" y="277718"/>
                  <a:pt x="345761" y="142547"/>
                  <a:pt x="309980" y="129295"/>
                </a:cubicBezTo>
                <a:cubicBezTo>
                  <a:pt x="274199" y="116043"/>
                  <a:pt x="-54455" y="184953"/>
                  <a:pt x="7830" y="177002"/>
                </a:cubicBezTo>
                <a:cubicBezTo>
                  <a:pt x="70115" y="169051"/>
                  <a:pt x="654536" y="98814"/>
                  <a:pt x="707545" y="974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8" name="フリーフォーム 2167">
            <a:extLst>
              <a:ext uri="{FF2B5EF4-FFF2-40B4-BE49-F238E27FC236}">
                <a16:creationId xmlns:a16="http://schemas.microsoft.com/office/drawing/2014/main" id="{CB3AB8BF-4580-0BE9-7328-C9032C0F3E30}"/>
              </a:ext>
            </a:extLst>
          </p:cNvPr>
          <p:cNvSpPr/>
          <p:nvPr/>
        </p:nvSpPr>
        <p:spPr>
          <a:xfrm>
            <a:off x="1491266" y="2989503"/>
            <a:ext cx="1350643" cy="2159443"/>
          </a:xfrm>
          <a:custGeom>
            <a:avLst/>
            <a:gdLst>
              <a:gd name="connsiteX0" fmla="*/ 1347350 w 1350643"/>
              <a:gd name="connsiteY0" fmla="*/ 8139 h 2159443"/>
              <a:gd name="connsiteX1" fmla="*/ 544268 w 1350643"/>
              <a:gd name="connsiteY1" fmla="*/ 1407568 h 2159443"/>
              <a:gd name="connsiteX2" fmla="*/ 703294 w 1350643"/>
              <a:gd name="connsiteY2" fmla="*/ 1288299 h 2159443"/>
              <a:gd name="connsiteX3" fmla="*/ 488609 w 1350643"/>
              <a:gd name="connsiteY3" fmla="*/ 1630205 h 2159443"/>
              <a:gd name="connsiteX4" fmla="*/ 560171 w 1350643"/>
              <a:gd name="connsiteY4" fmla="*/ 1638156 h 2159443"/>
              <a:gd name="connsiteX5" fmla="*/ 472706 w 1350643"/>
              <a:gd name="connsiteY5" fmla="*/ 1781280 h 2159443"/>
              <a:gd name="connsiteX6" fmla="*/ 544268 w 1350643"/>
              <a:gd name="connsiteY6" fmla="*/ 1749474 h 2159443"/>
              <a:gd name="connsiteX7" fmla="*/ 258021 w 1350643"/>
              <a:gd name="connsiteY7" fmla="*/ 1988014 h 2159443"/>
              <a:gd name="connsiteX8" fmla="*/ 464755 w 1350643"/>
              <a:gd name="connsiteY8" fmla="*/ 1956208 h 2159443"/>
              <a:gd name="connsiteX9" fmla="*/ 3579 w 1350643"/>
              <a:gd name="connsiteY9" fmla="*/ 2154991 h 2159443"/>
              <a:gd name="connsiteX10" fmla="*/ 265972 w 1350643"/>
              <a:gd name="connsiteY10" fmla="*/ 2083429 h 2159443"/>
              <a:gd name="connsiteX11" fmla="*/ 544268 w 1350643"/>
              <a:gd name="connsiteY11" fmla="*/ 1956208 h 2159443"/>
              <a:gd name="connsiteX12" fmla="*/ 424998 w 1350643"/>
              <a:gd name="connsiteY12" fmla="*/ 1876695 h 2159443"/>
              <a:gd name="connsiteX13" fmla="*/ 528365 w 1350643"/>
              <a:gd name="connsiteY13" fmla="*/ 1701767 h 2159443"/>
              <a:gd name="connsiteX14" fmla="*/ 448852 w 1350643"/>
              <a:gd name="connsiteY14" fmla="*/ 1701767 h 2159443"/>
              <a:gd name="connsiteX15" fmla="*/ 607878 w 1350643"/>
              <a:gd name="connsiteY15" fmla="*/ 1399617 h 2159443"/>
              <a:gd name="connsiteX16" fmla="*/ 464755 w 1350643"/>
              <a:gd name="connsiteY16" fmla="*/ 1447325 h 2159443"/>
              <a:gd name="connsiteX17" fmla="*/ 735099 w 1350643"/>
              <a:gd name="connsiteY17" fmla="*/ 954344 h 2159443"/>
              <a:gd name="connsiteX18" fmla="*/ 369339 w 1350643"/>
              <a:gd name="connsiteY18" fmla="*/ 1558643 h 2159443"/>
              <a:gd name="connsiteX19" fmla="*/ 941833 w 1350643"/>
              <a:gd name="connsiteY19" fmla="*/ 676048 h 2159443"/>
              <a:gd name="connsiteX20" fmla="*/ 790758 w 1350643"/>
              <a:gd name="connsiteY20" fmla="*/ 850977 h 2159443"/>
              <a:gd name="connsiteX21" fmla="*/ 870271 w 1350643"/>
              <a:gd name="connsiteY21" fmla="*/ 747610 h 2159443"/>
              <a:gd name="connsiteX22" fmla="*/ 830515 w 1350643"/>
              <a:gd name="connsiteY22" fmla="*/ 827123 h 2159443"/>
              <a:gd name="connsiteX23" fmla="*/ 1347350 w 1350643"/>
              <a:gd name="connsiteY23" fmla="*/ 8139 h 2159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350643" h="2159443">
                <a:moveTo>
                  <a:pt x="1347350" y="8139"/>
                </a:moveTo>
                <a:cubicBezTo>
                  <a:pt x="1299642" y="104880"/>
                  <a:pt x="651611" y="1194208"/>
                  <a:pt x="544268" y="1407568"/>
                </a:cubicBezTo>
                <a:cubicBezTo>
                  <a:pt x="436925" y="1620928"/>
                  <a:pt x="712570" y="1251193"/>
                  <a:pt x="703294" y="1288299"/>
                </a:cubicBezTo>
                <a:cubicBezTo>
                  <a:pt x="694018" y="1325405"/>
                  <a:pt x="512463" y="1571896"/>
                  <a:pt x="488609" y="1630205"/>
                </a:cubicBezTo>
                <a:cubicBezTo>
                  <a:pt x="464755" y="1688514"/>
                  <a:pt x="562821" y="1612977"/>
                  <a:pt x="560171" y="1638156"/>
                </a:cubicBezTo>
                <a:cubicBezTo>
                  <a:pt x="557521" y="1663335"/>
                  <a:pt x="475356" y="1762727"/>
                  <a:pt x="472706" y="1781280"/>
                </a:cubicBezTo>
                <a:cubicBezTo>
                  <a:pt x="470056" y="1799833"/>
                  <a:pt x="580049" y="1715018"/>
                  <a:pt x="544268" y="1749474"/>
                </a:cubicBezTo>
                <a:cubicBezTo>
                  <a:pt x="508487" y="1783930"/>
                  <a:pt x="271273" y="1953558"/>
                  <a:pt x="258021" y="1988014"/>
                </a:cubicBezTo>
                <a:cubicBezTo>
                  <a:pt x="244769" y="2022470"/>
                  <a:pt x="507162" y="1928379"/>
                  <a:pt x="464755" y="1956208"/>
                </a:cubicBezTo>
                <a:cubicBezTo>
                  <a:pt x="422348" y="1984037"/>
                  <a:pt x="36709" y="2133788"/>
                  <a:pt x="3579" y="2154991"/>
                </a:cubicBezTo>
                <a:cubicBezTo>
                  <a:pt x="-29552" y="2176195"/>
                  <a:pt x="175857" y="2116560"/>
                  <a:pt x="265972" y="2083429"/>
                </a:cubicBezTo>
                <a:cubicBezTo>
                  <a:pt x="356087" y="2050299"/>
                  <a:pt x="517764" y="1990664"/>
                  <a:pt x="544268" y="1956208"/>
                </a:cubicBezTo>
                <a:cubicBezTo>
                  <a:pt x="570772" y="1921752"/>
                  <a:pt x="427648" y="1919102"/>
                  <a:pt x="424998" y="1876695"/>
                </a:cubicBezTo>
                <a:cubicBezTo>
                  <a:pt x="422348" y="1834288"/>
                  <a:pt x="524389" y="1730922"/>
                  <a:pt x="528365" y="1701767"/>
                </a:cubicBezTo>
                <a:cubicBezTo>
                  <a:pt x="532341" y="1672612"/>
                  <a:pt x="435600" y="1752125"/>
                  <a:pt x="448852" y="1701767"/>
                </a:cubicBezTo>
                <a:cubicBezTo>
                  <a:pt x="462104" y="1651409"/>
                  <a:pt x="605228" y="1442024"/>
                  <a:pt x="607878" y="1399617"/>
                </a:cubicBezTo>
                <a:cubicBezTo>
                  <a:pt x="610528" y="1357210"/>
                  <a:pt x="443551" y="1521537"/>
                  <a:pt x="464755" y="1447325"/>
                </a:cubicBezTo>
                <a:cubicBezTo>
                  <a:pt x="485959" y="1373113"/>
                  <a:pt x="751002" y="935791"/>
                  <a:pt x="735099" y="954344"/>
                </a:cubicBezTo>
                <a:cubicBezTo>
                  <a:pt x="719196" y="972897"/>
                  <a:pt x="334883" y="1605026"/>
                  <a:pt x="369339" y="1558643"/>
                </a:cubicBezTo>
                <a:cubicBezTo>
                  <a:pt x="403795" y="1512260"/>
                  <a:pt x="871596" y="793992"/>
                  <a:pt x="941833" y="676048"/>
                </a:cubicBezTo>
                <a:cubicBezTo>
                  <a:pt x="1012069" y="558104"/>
                  <a:pt x="802685" y="839050"/>
                  <a:pt x="790758" y="850977"/>
                </a:cubicBezTo>
                <a:cubicBezTo>
                  <a:pt x="778831" y="862904"/>
                  <a:pt x="863645" y="751586"/>
                  <a:pt x="870271" y="747610"/>
                </a:cubicBezTo>
                <a:cubicBezTo>
                  <a:pt x="876897" y="743634"/>
                  <a:pt x="751002" y="947718"/>
                  <a:pt x="830515" y="827123"/>
                </a:cubicBezTo>
                <a:cubicBezTo>
                  <a:pt x="910028" y="706528"/>
                  <a:pt x="1395058" y="-88602"/>
                  <a:pt x="1347350" y="8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9" name="フリーフォーム 2168">
            <a:extLst>
              <a:ext uri="{FF2B5EF4-FFF2-40B4-BE49-F238E27FC236}">
                <a16:creationId xmlns:a16="http://schemas.microsoft.com/office/drawing/2014/main" id="{64C4B1CC-E476-42B2-7C90-974423BA4DD4}"/>
              </a:ext>
            </a:extLst>
          </p:cNvPr>
          <p:cNvSpPr/>
          <p:nvPr/>
        </p:nvSpPr>
        <p:spPr>
          <a:xfrm>
            <a:off x="2248911" y="4552355"/>
            <a:ext cx="177243" cy="845453"/>
          </a:xfrm>
          <a:custGeom>
            <a:avLst/>
            <a:gdLst>
              <a:gd name="connsiteX0" fmla="*/ 74411 w 177243"/>
              <a:gd name="connsiteY0" fmla="*/ 984 h 845453"/>
              <a:gd name="connsiteX1" fmla="*/ 18428 w 177243"/>
              <a:gd name="connsiteY1" fmla="*/ 364878 h 845453"/>
              <a:gd name="connsiteX2" fmla="*/ 93073 w 177243"/>
              <a:gd name="connsiteY2" fmla="*/ 658792 h 845453"/>
              <a:gd name="connsiteX3" fmla="*/ 55750 w 177243"/>
              <a:gd name="connsiteY3" fmla="*/ 584147 h 845453"/>
              <a:gd name="connsiteX4" fmla="*/ 177048 w 177243"/>
              <a:gd name="connsiteY4" fmla="*/ 845404 h 845453"/>
              <a:gd name="connsiteX5" fmla="*/ 83742 w 177243"/>
              <a:gd name="connsiteY5" fmla="*/ 607474 h 845453"/>
              <a:gd name="connsiteX6" fmla="*/ 69746 w 177243"/>
              <a:gd name="connsiteY6" fmla="*/ 766094 h 845453"/>
              <a:gd name="connsiteX7" fmla="*/ 9097 w 177243"/>
              <a:gd name="connsiteY7" fmla="*/ 476845 h 845453"/>
              <a:gd name="connsiteX8" fmla="*/ 9097 w 177243"/>
              <a:gd name="connsiteY8" fmla="*/ 481510 h 845453"/>
              <a:gd name="connsiteX9" fmla="*/ 74411 w 177243"/>
              <a:gd name="connsiteY9" fmla="*/ 984 h 845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7243" h="845453">
                <a:moveTo>
                  <a:pt x="74411" y="984"/>
                </a:moveTo>
                <a:cubicBezTo>
                  <a:pt x="75966" y="-18455"/>
                  <a:pt x="15318" y="255243"/>
                  <a:pt x="18428" y="364878"/>
                </a:cubicBezTo>
                <a:cubicBezTo>
                  <a:pt x="21538" y="474513"/>
                  <a:pt x="86853" y="622247"/>
                  <a:pt x="93073" y="658792"/>
                </a:cubicBezTo>
                <a:cubicBezTo>
                  <a:pt x="99293" y="695337"/>
                  <a:pt x="41754" y="553045"/>
                  <a:pt x="55750" y="584147"/>
                </a:cubicBezTo>
                <a:cubicBezTo>
                  <a:pt x="69746" y="615249"/>
                  <a:pt x="172383" y="841516"/>
                  <a:pt x="177048" y="845404"/>
                </a:cubicBezTo>
                <a:cubicBezTo>
                  <a:pt x="181713" y="849292"/>
                  <a:pt x="101626" y="620692"/>
                  <a:pt x="83742" y="607474"/>
                </a:cubicBezTo>
                <a:cubicBezTo>
                  <a:pt x="65858" y="594256"/>
                  <a:pt x="82187" y="787866"/>
                  <a:pt x="69746" y="766094"/>
                </a:cubicBezTo>
                <a:cubicBezTo>
                  <a:pt x="57305" y="744323"/>
                  <a:pt x="19205" y="524276"/>
                  <a:pt x="9097" y="476845"/>
                </a:cubicBezTo>
                <a:cubicBezTo>
                  <a:pt x="-1011" y="429414"/>
                  <a:pt x="-4899" y="561598"/>
                  <a:pt x="9097" y="481510"/>
                </a:cubicBezTo>
                <a:cubicBezTo>
                  <a:pt x="23093" y="401422"/>
                  <a:pt x="72856" y="20423"/>
                  <a:pt x="74411" y="9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0" name="フリーフォーム 2169">
            <a:extLst>
              <a:ext uri="{FF2B5EF4-FFF2-40B4-BE49-F238E27FC236}">
                <a16:creationId xmlns:a16="http://schemas.microsoft.com/office/drawing/2014/main" id="{4EB7865F-0E16-AA38-F827-D192C72AF35E}"/>
              </a:ext>
            </a:extLst>
          </p:cNvPr>
          <p:cNvSpPr/>
          <p:nvPr/>
        </p:nvSpPr>
        <p:spPr>
          <a:xfrm>
            <a:off x="1552386" y="4210384"/>
            <a:ext cx="806392" cy="638967"/>
          </a:xfrm>
          <a:custGeom>
            <a:avLst/>
            <a:gdLst>
              <a:gd name="connsiteX0" fmla="*/ 206434 w 806392"/>
              <a:gd name="connsiteY0" fmla="*/ 2387 h 638967"/>
              <a:gd name="connsiteX1" fmla="*/ 145785 w 806392"/>
              <a:gd name="connsiteY1" fmla="*/ 244983 h 638967"/>
              <a:gd name="connsiteX2" fmla="*/ 337063 w 806392"/>
              <a:gd name="connsiteY2" fmla="*/ 552894 h 638967"/>
              <a:gd name="connsiteX3" fmla="*/ 127124 w 806392"/>
              <a:gd name="connsiteY3" fmla="*/ 263645 h 638967"/>
              <a:gd name="connsiteX4" fmla="*/ 220430 w 806392"/>
              <a:gd name="connsiteY4" fmla="*/ 324294 h 638967"/>
              <a:gd name="connsiteX5" fmla="*/ 789598 w 806392"/>
              <a:gd name="connsiteY5" fmla="*/ 632204 h 638967"/>
              <a:gd name="connsiteX6" fmla="*/ 607651 w 806392"/>
              <a:gd name="connsiteY6" fmla="*/ 515571 h 638967"/>
              <a:gd name="connsiteX7" fmla="*/ 117794 w 806392"/>
              <a:gd name="connsiteY7" fmla="*/ 268310 h 638967"/>
              <a:gd name="connsiteX8" fmla="*/ 136455 w 806392"/>
              <a:gd name="connsiteY8" fmla="*/ 226322 h 638967"/>
              <a:gd name="connsiteX9" fmla="*/ 1161 w 806392"/>
              <a:gd name="connsiteY9" fmla="*/ 394273 h 638967"/>
              <a:gd name="connsiteX10" fmla="*/ 206434 w 806392"/>
              <a:gd name="connsiteY10" fmla="*/ 2387 h 638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6392" h="638967">
                <a:moveTo>
                  <a:pt x="206434" y="2387"/>
                </a:moveTo>
                <a:cubicBezTo>
                  <a:pt x="230538" y="-22495"/>
                  <a:pt x="124013" y="153232"/>
                  <a:pt x="145785" y="244983"/>
                </a:cubicBezTo>
                <a:cubicBezTo>
                  <a:pt x="167556" y="336734"/>
                  <a:pt x="340173" y="549784"/>
                  <a:pt x="337063" y="552894"/>
                </a:cubicBezTo>
                <a:cubicBezTo>
                  <a:pt x="333953" y="556004"/>
                  <a:pt x="146563" y="301745"/>
                  <a:pt x="127124" y="263645"/>
                </a:cubicBezTo>
                <a:cubicBezTo>
                  <a:pt x="107685" y="225545"/>
                  <a:pt x="110018" y="262868"/>
                  <a:pt x="220430" y="324294"/>
                </a:cubicBezTo>
                <a:cubicBezTo>
                  <a:pt x="330842" y="385720"/>
                  <a:pt x="725061" y="600325"/>
                  <a:pt x="789598" y="632204"/>
                </a:cubicBezTo>
                <a:cubicBezTo>
                  <a:pt x="854135" y="664084"/>
                  <a:pt x="719618" y="576220"/>
                  <a:pt x="607651" y="515571"/>
                </a:cubicBezTo>
                <a:cubicBezTo>
                  <a:pt x="495684" y="454922"/>
                  <a:pt x="196327" y="316518"/>
                  <a:pt x="117794" y="268310"/>
                </a:cubicBezTo>
                <a:cubicBezTo>
                  <a:pt x="39261" y="220102"/>
                  <a:pt x="155894" y="205328"/>
                  <a:pt x="136455" y="226322"/>
                </a:cubicBezTo>
                <a:cubicBezTo>
                  <a:pt x="117016" y="247316"/>
                  <a:pt x="-13612" y="429263"/>
                  <a:pt x="1161" y="394273"/>
                </a:cubicBezTo>
                <a:cubicBezTo>
                  <a:pt x="15934" y="359283"/>
                  <a:pt x="182330" y="27269"/>
                  <a:pt x="206434" y="23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1" name="フリーフォーム 2170">
            <a:extLst>
              <a:ext uri="{FF2B5EF4-FFF2-40B4-BE49-F238E27FC236}">
                <a16:creationId xmlns:a16="http://schemas.microsoft.com/office/drawing/2014/main" id="{086FE328-3C34-638A-C294-96B0ACACC04B}"/>
              </a:ext>
            </a:extLst>
          </p:cNvPr>
          <p:cNvSpPr/>
          <p:nvPr/>
        </p:nvSpPr>
        <p:spPr>
          <a:xfrm>
            <a:off x="1688228" y="5061179"/>
            <a:ext cx="588609" cy="504533"/>
          </a:xfrm>
          <a:custGeom>
            <a:avLst/>
            <a:gdLst>
              <a:gd name="connsiteX0" fmla="*/ 613 w 588609"/>
              <a:gd name="connsiteY0" fmla="*/ 678 h 504533"/>
              <a:gd name="connsiteX1" fmla="*/ 467143 w 588609"/>
              <a:gd name="connsiteY1" fmla="*/ 420556 h 504533"/>
              <a:gd name="connsiteX2" fmla="*/ 406494 w 588609"/>
              <a:gd name="connsiteY2" fmla="*/ 331915 h 504533"/>
              <a:gd name="connsiteX3" fmla="*/ 588441 w 588609"/>
              <a:gd name="connsiteY3" fmla="*/ 504531 h 504533"/>
              <a:gd name="connsiteX4" fmla="*/ 369172 w 588609"/>
              <a:gd name="connsiteY4" fmla="*/ 327250 h 504533"/>
              <a:gd name="connsiteX5" fmla="*/ 219882 w 588609"/>
              <a:gd name="connsiteY5" fmla="*/ 168629 h 504533"/>
              <a:gd name="connsiteX6" fmla="*/ 364507 w 588609"/>
              <a:gd name="connsiteY6" fmla="*/ 317919 h 504533"/>
              <a:gd name="connsiteX7" fmla="*/ 613 w 588609"/>
              <a:gd name="connsiteY7" fmla="*/ 678 h 504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609" h="504533">
                <a:moveTo>
                  <a:pt x="613" y="678"/>
                </a:moveTo>
                <a:cubicBezTo>
                  <a:pt x="17719" y="17784"/>
                  <a:pt x="399496" y="365350"/>
                  <a:pt x="467143" y="420556"/>
                </a:cubicBezTo>
                <a:cubicBezTo>
                  <a:pt x="534790" y="475762"/>
                  <a:pt x="386278" y="317919"/>
                  <a:pt x="406494" y="331915"/>
                </a:cubicBezTo>
                <a:cubicBezTo>
                  <a:pt x="426710" y="345911"/>
                  <a:pt x="594661" y="505308"/>
                  <a:pt x="588441" y="504531"/>
                </a:cubicBezTo>
                <a:cubicBezTo>
                  <a:pt x="582221" y="503754"/>
                  <a:pt x="430598" y="383234"/>
                  <a:pt x="369172" y="327250"/>
                </a:cubicBezTo>
                <a:cubicBezTo>
                  <a:pt x="307746" y="271266"/>
                  <a:pt x="220659" y="170184"/>
                  <a:pt x="219882" y="168629"/>
                </a:cubicBezTo>
                <a:cubicBezTo>
                  <a:pt x="219105" y="167074"/>
                  <a:pt x="399497" y="340468"/>
                  <a:pt x="364507" y="317919"/>
                </a:cubicBezTo>
                <a:cubicBezTo>
                  <a:pt x="329517" y="295370"/>
                  <a:pt x="-16493" y="-16428"/>
                  <a:pt x="613" y="6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2" name="フリーフォーム 2171">
            <a:extLst>
              <a:ext uri="{FF2B5EF4-FFF2-40B4-BE49-F238E27FC236}">
                <a16:creationId xmlns:a16="http://schemas.microsoft.com/office/drawing/2014/main" id="{169B9351-DE69-0338-16DD-DB6D7430FEDA}"/>
              </a:ext>
            </a:extLst>
          </p:cNvPr>
          <p:cNvSpPr/>
          <p:nvPr/>
        </p:nvSpPr>
        <p:spPr>
          <a:xfrm>
            <a:off x="2824169" y="3372730"/>
            <a:ext cx="250477" cy="1188661"/>
          </a:xfrm>
          <a:custGeom>
            <a:avLst/>
            <a:gdLst>
              <a:gd name="connsiteX0" fmla="*/ 133635 w 250477"/>
              <a:gd name="connsiteY0" fmla="*/ 286 h 1188661"/>
              <a:gd name="connsiteX1" fmla="*/ 44994 w 250477"/>
              <a:gd name="connsiteY1" fmla="*/ 527466 h 1188661"/>
              <a:gd name="connsiteX2" fmla="*/ 96313 w 250477"/>
              <a:gd name="connsiteY2" fmla="*/ 863368 h 1188661"/>
              <a:gd name="connsiteX3" fmla="*/ 49660 w 250477"/>
              <a:gd name="connsiteY3" fmla="*/ 732739 h 1188661"/>
              <a:gd name="connsiteX4" fmla="*/ 194284 w 250477"/>
              <a:gd name="connsiteY4" fmla="*/ 1185274 h 1188661"/>
              <a:gd name="connsiteX5" fmla="*/ 77651 w 250477"/>
              <a:gd name="connsiteY5" fmla="*/ 919352 h 1188661"/>
              <a:gd name="connsiteX6" fmla="*/ 250268 w 250477"/>
              <a:gd name="connsiteY6" fmla="*/ 546127 h 1188661"/>
              <a:gd name="connsiteX7" fmla="*/ 35664 w 250477"/>
              <a:gd name="connsiteY7" fmla="*/ 896025 h 1188661"/>
              <a:gd name="connsiteX8" fmla="*/ 49660 w 250477"/>
              <a:gd name="connsiteY8" fmla="*/ 765397 h 1188661"/>
              <a:gd name="connsiteX9" fmla="*/ 21668 w 250477"/>
              <a:gd name="connsiteY9" fmla="*/ 485478 h 1188661"/>
              <a:gd name="connsiteX10" fmla="*/ 7672 w 250477"/>
              <a:gd name="connsiteY10" fmla="*/ 602111 h 1188661"/>
              <a:gd name="connsiteX11" fmla="*/ 133635 w 250477"/>
              <a:gd name="connsiteY11" fmla="*/ 286 h 1188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0477" h="1188661">
                <a:moveTo>
                  <a:pt x="133635" y="286"/>
                </a:moveTo>
                <a:cubicBezTo>
                  <a:pt x="139855" y="-12155"/>
                  <a:pt x="51214" y="383619"/>
                  <a:pt x="44994" y="527466"/>
                </a:cubicBezTo>
                <a:cubicBezTo>
                  <a:pt x="38774" y="671313"/>
                  <a:pt x="95535" y="829156"/>
                  <a:pt x="96313" y="863368"/>
                </a:cubicBezTo>
                <a:cubicBezTo>
                  <a:pt x="97091" y="897580"/>
                  <a:pt x="33331" y="679088"/>
                  <a:pt x="49660" y="732739"/>
                </a:cubicBezTo>
                <a:cubicBezTo>
                  <a:pt x="65988" y="786390"/>
                  <a:pt x="189619" y="1154172"/>
                  <a:pt x="194284" y="1185274"/>
                </a:cubicBezTo>
                <a:cubicBezTo>
                  <a:pt x="198949" y="1216376"/>
                  <a:pt x="68320" y="1025876"/>
                  <a:pt x="77651" y="919352"/>
                </a:cubicBezTo>
                <a:cubicBezTo>
                  <a:pt x="86982" y="812828"/>
                  <a:pt x="257266" y="550015"/>
                  <a:pt x="250268" y="546127"/>
                </a:cubicBezTo>
                <a:cubicBezTo>
                  <a:pt x="243270" y="542239"/>
                  <a:pt x="69099" y="859480"/>
                  <a:pt x="35664" y="896025"/>
                </a:cubicBezTo>
                <a:cubicBezTo>
                  <a:pt x="2229" y="932570"/>
                  <a:pt x="51993" y="833821"/>
                  <a:pt x="49660" y="765397"/>
                </a:cubicBezTo>
                <a:cubicBezTo>
                  <a:pt x="47327" y="696973"/>
                  <a:pt x="28666" y="512692"/>
                  <a:pt x="21668" y="485478"/>
                </a:cubicBezTo>
                <a:cubicBezTo>
                  <a:pt x="14670" y="458264"/>
                  <a:pt x="-13322" y="680644"/>
                  <a:pt x="7672" y="602111"/>
                </a:cubicBezTo>
                <a:cubicBezTo>
                  <a:pt x="28666" y="523578"/>
                  <a:pt x="127415" y="12727"/>
                  <a:pt x="133635" y="2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3" name="フリーフォーム 2172">
            <a:extLst>
              <a:ext uri="{FF2B5EF4-FFF2-40B4-BE49-F238E27FC236}">
                <a16:creationId xmlns:a16="http://schemas.microsoft.com/office/drawing/2014/main" id="{123CB073-7C1F-3515-DC91-D37BCAE0F059}"/>
              </a:ext>
            </a:extLst>
          </p:cNvPr>
          <p:cNvSpPr/>
          <p:nvPr/>
        </p:nvSpPr>
        <p:spPr>
          <a:xfrm>
            <a:off x="2464691" y="4818901"/>
            <a:ext cx="609746" cy="1699054"/>
          </a:xfrm>
          <a:custGeom>
            <a:avLst/>
            <a:gdLst>
              <a:gd name="connsiteX0" fmla="*/ 399807 w 609746"/>
              <a:gd name="connsiteY0" fmla="*/ 360 h 1699054"/>
              <a:gd name="connsiteX1" fmla="*/ 115223 w 609746"/>
              <a:gd name="connsiteY1" fmla="*/ 471556 h 1699054"/>
              <a:gd name="connsiteX2" fmla="*/ 273844 w 609746"/>
              <a:gd name="connsiteY2" fmla="*/ 784132 h 1699054"/>
              <a:gd name="connsiteX3" fmla="*/ 222525 w 609746"/>
              <a:gd name="connsiteY3" fmla="*/ 798128 h 1699054"/>
              <a:gd name="connsiteX4" fmla="*/ 460456 w 609746"/>
              <a:gd name="connsiteY4" fmla="*/ 1101372 h 1699054"/>
              <a:gd name="connsiteX5" fmla="*/ 502444 w 609746"/>
              <a:gd name="connsiteY5" fmla="*/ 1292650 h 1699054"/>
              <a:gd name="connsiteX6" fmla="*/ 502444 w 609746"/>
              <a:gd name="connsiteY6" fmla="*/ 1138695 h 1699054"/>
              <a:gd name="connsiteX7" fmla="*/ 609746 w 609746"/>
              <a:gd name="connsiteY7" fmla="*/ 1698532 h 1699054"/>
              <a:gd name="connsiteX8" fmla="*/ 502444 w 609746"/>
              <a:gd name="connsiteY8" fmla="*/ 1236666 h 1699054"/>
              <a:gd name="connsiteX9" fmla="*/ 413803 w 609746"/>
              <a:gd name="connsiteY9" fmla="*/ 1054719 h 1699054"/>
              <a:gd name="connsiteX10" fmla="*/ 63905 w 609746"/>
              <a:gd name="connsiteY10" fmla="*/ 569528 h 1699054"/>
              <a:gd name="connsiteX11" fmla="*/ 161876 w 609746"/>
              <a:gd name="connsiteY11" fmla="*/ 644172 h 1699054"/>
              <a:gd name="connsiteX12" fmla="*/ 96562 w 609746"/>
              <a:gd name="connsiteY12" fmla="*/ 476221 h 1699054"/>
              <a:gd name="connsiteX13" fmla="*/ 12587 w 609746"/>
              <a:gd name="connsiteY13" fmla="*/ 550866 h 1699054"/>
              <a:gd name="connsiteX14" fmla="*/ 399807 w 609746"/>
              <a:gd name="connsiteY14" fmla="*/ 360 h 1699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09746" h="1699054">
                <a:moveTo>
                  <a:pt x="399807" y="360"/>
                </a:moveTo>
                <a:cubicBezTo>
                  <a:pt x="416913" y="-12858"/>
                  <a:pt x="136217" y="340927"/>
                  <a:pt x="115223" y="471556"/>
                </a:cubicBezTo>
                <a:cubicBezTo>
                  <a:pt x="94229" y="602185"/>
                  <a:pt x="255960" y="729703"/>
                  <a:pt x="273844" y="784132"/>
                </a:cubicBezTo>
                <a:cubicBezTo>
                  <a:pt x="291728" y="838561"/>
                  <a:pt x="191423" y="745255"/>
                  <a:pt x="222525" y="798128"/>
                </a:cubicBezTo>
                <a:cubicBezTo>
                  <a:pt x="253627" y="851001"/>
                  <a:pt x="413803" y="1018952"/>
                  <a:pt x="460456" y="1101372"/>
                </a:cubicBezTo>
                <a:cubicBezTo>
                  <a:pt x="507109" y="1183792"/>
                  <a:pt x="495446" y="1286430"/>
                  <a:pt x="502444" y="1292650"/>
                </a:cubicBezTo>
                <a:cubicBezTo>
                  <a:pt x="509442" y="1298871"/>
                  <a:pt x="484560" y="1071048"/>
                  <a:pt x="502444" y="1138695"/>
                </a:cubicBezTo>
                <a:cubicBezTo>
                  <a:pt x="520328" y="1206342"/>
                  <a:pt x="609746" y="1682204"/>
                  <a:pt x="609746" y="1698532"/>
                </a:cubicBezTo>
                <a:cubicBezTo>
                  <a:pt x="609746" y="1714860"/>
                  <a:pt x="535101" y="1343968"/>
                  <a:pt x="502444" y="1236666"/>
                </a:cubicBezTo>
                <a:cubicBezTo>
                  <a:pt x="469787" y="1129364"/>
                  <a:pt x="486893" y="1165909"/>
                  <a:pt x="413803" y="1054719"/>
                </a:cubicBezTo>
                <a:cubicBezTo>
                  <a:pt x="340713" y="943529"/>
                  <a:pt x="105893" y="637953"/>
                  <a:pt x="63905" y="569528"/>
                </a:cubicBezTo>
                <a:cubicBezTo>
                  <a:pt x="21917" y="501104"/>
                  <a:pt x="156433" y="659723"/>
                  <a:pt x="161876" y="644172"/>
                </a:cubicBezTo>
                <a:cubicBezTo>
                  <a:pt x="167319" y="628621"/>
                  <a:pt x="121444" y="491772"/>
                  <a:pt x="96562" y="476221"/>
                </a:cubicBezTo>
                <a:cubicBezTo>
                  <a:pt x="71680" y="460670"/>
                  <a:pt x="-36399" y="625511"/>
                  <a:pt x="12587" y="550866"/>
                </a:cubicBezTo>
                <a:cubicBezTo>
                  <a:pt x="61573" y="476221"/>
                  <a:pt x="382701" y="13578"/>
                  <a:pt x="399807" y="3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4" name="フリーフォーム 2173">
            <a:extLst>
              <a:ext uri="{FF2B5EF4-FFF2-40B4-BE49-F238E27FC236}">
                <a16:creationId xmlns:a16="http://schemas.microsoft.com/office/drawing/2014/main" id="{3A849741-5C5A-5998-092E-67DA1F981375}"/>
              </a:ext>
            </a:extLst>
          </p:cNvPr>
          <p:cNvSpPr/>
          <p:nvPr/>
        </p:nvSpPr>
        <p:spPr>
          <a:xfrm>
            <a:off x="2559227" y="2631216"/>
            <a:ext cx="1304143" cy="1326722"/>
          </a:xfrm>
          <a:custGeom>
            <a:avLst/>
            <a:gdLst>
              <a:gd name="connsiteX0" fmla="*/ 1303646 w 1304143"/>
              <a:gd name="connsiteY0" fmla="*/ 17 h 1326722"/>
              <a:gd name="connsiteX1" fmla="*/ 398577 w 1304143"/>
              <a:gd name="connsiteY1" fmla="*/ 671821 h 1326722"/>
              <a:gd name="connsiteX2" fmla="*/ 561863 w 1304143"/>
              <a:gd name="connsiteY2" fmla="*/ 508535 h 1326722"/>
              <a:gd name="connsiteX3" fmla="*/ 2026 w 1304143"/>
              <a:gd name="connsiteY3" fmla="*/ 1324964 h 1326722"/>
              <a:gd name="connsiteX4" fmla="*/ 795128 w 1304143"/>
              <a:gd name="connsiteY4" fmla="*/ 251943 h 1326722"/>
              <a:gd name="connsiteX5" fmla="*/ 487218 w 1304143"/>
              <a:gd name="connsiteY5" fmla="*/ 550523 h 1326722"/>
              <a:gd name="connsiteX6" fmla="*/ 1023728 w 1304143"/>
              <a:gd name="connsiteY6" fmla="*/ 153972 h 1326722"/>
              <a:gd name="connsiteX7" fmla="*/ 258618 w 1304143"/>
              <a:gd name="connsiteY7" fmla="*/ 648494 h 1326722"/>
              <a:gd name="connsiteX8" fmla="*/ 1303646 w 1304143"/>
              <a:gd name="connsiteY8" fmla="*/ 17 h 1326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4143" h="1326722">
                <a:moveTo>
                  <a:pt x="1303646" y="17"/>
                </a:moveTo>
                <a:cubicBezTo>
                  <a:pt x="1326973" y="3905"/>
                  <a:pt x="522207" y="587068"/>
                  <a:pt x="398577" y="671821"/>
                </a:cubicBezTo>
                <a:cubicBezTo>
                  <a:pt x="274947" y="756574"/>
                  <a:pt x="627955" y="399678"/>
                  <a:pt x="561863" y="508535"/>
                </a:cubicBezTo>
                <a:cubicBezTo>
                  <a:pt x="495771" y="617392"/>
                  <a:pt x="-36851" y="1367729"/>
                  <a:pt x="2026" y="1324964"/>
                </a:cubicBezTo>
                <a:cubicBezTo>
                  <a:pt x="40903" y="1282199"/>
                  <a:pt x="714263" y="381017"/>
                  <a:pt x="795128" y="251943"/>
                </a:cubicBezTo>
                <a:cubicBezTo>
                  <a:pt x="875993" y="122870"/>
                  <a:pt x="449118" y="566851"/>
                  <a:pt x="487218" y="550523"/>
                </a:cubicBezTo>
                <a:cubicBezTo>
                  <a:pt x="525318" y="534195"/>
                  <a:pt x="1061828" y="137644"/>
                  <a:pt x="1023728" y="153972"/>
                </a:cubicBezTo>
                <a:cubicBezTo>
                  <a:pt x="985628" y="170300"/>
                  <a:pt x="211187" y="671043"/>
                  <a:pt x="258618" y="648494"/>
                </a:cubicBezTo>
                <a:cubicBezTo>
                  <a:pt x="306049" y="625945"/>
                  <a:pt x="1280319" y="-3871"/>
                  <a:pt x="1303646" y="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5" name="フリーフォーム 2174">
            <a:extLst>
              <a:ext uri="{FF2B5EF4-FFF2-40B4-BE49-F238E27FC236}">
                <a16:creationId xmlns:a16="http://schemas.microsoft.com/office/drawing/2014/main" id="{9B429CA9-34AE-0A35-B742-15EB89B69F76}"/>
              </a:ext>
            </a:extLst>
          </p:cNvPr>
          <p:cNvSpPr/>
          <p:nvPr/>
        </p:nvSpPr>
        <p:spPr>
          <a:xfrm>
            <a:off x="3376526" y="2887824"/>
            <a:ext cx="1480318" cy="1591013"/>
          </a:xfrm>
          <a:custGeom>
            <a:avLst/>
            <a:gdLst>
              <a:gd name="connsiteX0" fmla="*/ 1480058 w 1480318"/>
              <a:gd name="connsiteY0" fmla="*/ 0 h 1591013"/>
              <a:gd name="connsiteX1" fmla="*/ 150445 w 1480318"/>
              <a:gd name="connsiteY1" fmla="*/ 401217 h 1591013"/>
              <a:gd name="connsiteX2" fmla="*/ 369715 w 1480318"/>
              <a:gd name="connsiteY2" fmla="*/ 354564 h 1591013"/>
              <a:gd name="connsiteX3" fmla="*/ 164441 w 1480318"/>
              <a:gd name="connsiteY3" fmla="*/ 499188 h 1591013"/>
              <a:gd name="connsiteX4" fmla="*/ 136450 w 1480318"/>
              <a:gd name="connsiteY4" fmla="*/ 625152 h 1591013"/>
              <a:gd name="connsiteX5" fmla="*/ 183103 w 1480318"/>
              <a:gd name="connsiteY5" fmla="*/ 914400 h 1591013"/>
              <a:gd name="connsiteX6" fmla="*/ 99127 w 1480318"/>
              <a:gd name="connsiteY6" fmla="*/ 709127 h 1591013"/>
              <a:gd name="connsiteX7" fmla="*/ 318396 w 1480318"/>
              <a:gd name="connsiteY7" fmla="*/ 1590870 h 1591013"/>
              <a:gd name="connsiteX8" fmla="*/ 75801 w 1480318"/>
              <a:gd name="connsiteY8" fmla="*/ 779107 h 1591013"/>
              <a:gd name="connsiteX9" fmla="*/ 99127 w 1480318"/>
              <a:gd name="connsiteY9" fmla="*/ 872413 h 1591013"/>
              <a:gd name="connsiteX10" fmla="*/ 89796 w 1480318"/>
              <a:gd name="connsiteY10" fmla="*/ 550507 h 1591013"/>
              <a:gd name="connsiteX11" fmla="*/ 85131 w 1480318"/>
              <a:gd name="connsiteY11" fmla="*/ 611156 h 1591013"/>
              <a:gd name="connsiteX12" fmla="*/ 411703 w 1480318"/>
              <a:gd name="connsiteY12" fmla="*/ 209939 h 1591013"/>
              <a:gd name="connsiteX13" fmla="*/ 131784 w 1480318"/>
              <a:gd name="connsiteY13" fmla="*/ 461866 h 1591013"/>
              <a:gd name="connsiteX14" fmla="*/ 495678 w 1480318"/>
              <a:gd name="connsiteY14" fmla="*/ 289249 h 1591013"/>
              <a:gd name="connsiteX15" fmla="*/ 29147 w 1480318"/>
              <a:gd name="connsiteY15" fmla="*/ 401217 h 1591013"/>
              <a:gd name="connsiteX16" fmla="*/ 1480058 w 1480318"/>
              <a:gd name="connsiteY16" fmla="*/ 0 h 1591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0318" h="1591013">
                <a:moveTo>
                  <a:pt x="1480058" y="0"/>
                </a:moveTo>
                <a:cubicBezTo>
                  <a:pt x="1500274" y="0"/>
                  <a:pt x="335502" y="342123"/>
                  <a:pt x="150445" y="401217"/>
                </a:cubicBezTo>
                <a:cubicBezTo>
                  <a:pt x="-34612" y="460311"/>
                  <a:pt x="367382" y="338236"/>
                  <a:pt x="369715" y="354564"/>
                </a:cubicBezTo>
                <a:cubicBezTo>
                  <a:pt x="372048" y="370892"/>
                  <a:pt x="203318" y="454090"/>
                  <a:pt x="164441" y="499188"/>
                </a:cubicBezTo>
                <a:cubicBezTo>
                  <a:pt x="125564" y="544286"/>
                  <a:pt x="133340" y="555950"/>
                  <a:pt x="136450" y="625152"/>
                </a:cubicBezTo>
                <a:cubicBezTo>
                  <a:pt x="139560" y="694354"/>
                  <a:pt x="189323" y="900404"/>
                  <a:pt x="183103" y="914400"/>
                </a:cubicBezTo>
                <a:cubicBezTo>
                  <a:pt x="176883" y="928396"/>
                  <a:pt x="76578" y="596382"/>
                  <a:pt x="99127" y="709127"/>
                </a:cubicBezTo>
                <a:cubicBezTo>
                  <a:pt x="121676" y="821872"/>
                  <a:pt x="322284" y="1579207"/>
                  <a:pt x="318396" y="1590870"/>
                </a:cubicBezTo>
                <a:cubicBezTo>
                  <a:pt x="314508" y="1602533"/>
                  <a:pt x="112346" y="898850"/>
                  <a:pt x="75801" y="779107"/>
                </a:cubicBezTo>
                <a:cubicBezTo>
                  <a:pt x="39256" y="659364"/>
                  <a:pt x="96795" y="910513"/>
                  <a:pt x="99127" y="872413"/>
                </a:cubicBezTo>
                <a:cubicBezTo>
                  <a:pt x="101459" y="834313"/>
                  <a:pt x="92129" y="594050"/>
                  <a:pt x="89796" y="550507"/>
                </a:cubicBezTo>
                <a:cubicBezTo>
                  <a:pt x="87463" y="506964"/>
                  <a:pt x="31480" y="667917"/>
                  <a:pt x="85131" y="611156"/>
                </a:cubicBezTo>
                <a:cubicBezTo>
                  <a:pt x="138782" y="554395"/>
                  <a:pt x="403928" y="234821"/>
                  <a:pt x="411703" y="209939"/>
                </a:cubicBezTo>
                <a:cubicBezTo>
                  <a:pt x="419478" y="185057"/>
                  <a:pt x="117788" y="448648"/>
                  <a:pt x="131784" y="461866"/>
                </a:cubicBezTo>
                <a:cubicBezTo>
                  <a:pt x="145780" y="475084"/>
                  <a:pt x="512784" y="299357"/>
                  <a:pt x="495678" y="289249"/>
                </a:cubicBezTo>
                <a:cubicBezTo>
                  <a:pt x="478572" y="279141"/>
                  <a:pt x="-139582" y="449425"/>
                  <a:pt x="29147" y="401217"/>
                </a:cubicBezTo>
                <a:lnTo>
                  <a:pt x="148005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6" name="フリーフォーム 2175">
            <a:extLst>
              <a:ext uri="{FF2B5EF4-FFF2-40B4-BE49-F238E27FC236}">
                <a16:creationId xmlns:a16="http://schemas.microsoft.com/office/drawing/2014/main" id="{E7F81E31-0CA4-D728-C171-89055BA7C9E3}"/>
              </a:ext>
            </a:extLst>
          </p:cNvPr>
          <p:cNvSpPr/>
          <p:nvPr/>
        </p:nvSpPr>
        <p:spPr>
          <a:xfrm>
            <a:off x="5136767" y="4011706"/>
            <a:ext cx="129998" cy="596898"/>
          </a:xfrm>
          <a:custGeom>
            <a:avLst/>
            <a:gdLst>
              <a:gd name="connsiteX0" fmla="*/ 129998 w 129998"/>
              <a:gd name="connsiteY0" fmla="*/ 0 h 596898"/>
              <a:gd name="connsiteX1" fmla="*/ 49315 w 129998"/>
              <a:gd name="connsiteY1" fmla="*/ 313765 h 596898"/>
              <a:gd name="connsiteX2" fmla="*/ 49315 w 129998"/>
              <a:gd name="connsiteY2" fmla="*/ 443753 h 596898"/>
              <a:gd name="connsiteX3" fmla="*/ 9 w 129998"/>
              <a:gd name="connsiteY3" fmla="*/ 322729 h 596898"/>
              <a:gd name="connsiteX4" fmla="*/ 44833 w 129998"/>
              <a:gd name="connsiteY4" fmla="*/ 528918 h 596898"/>
              <a:gd name="connsiteX5" fmla="*/ 13457 w 129998"/>
              <a:gd name="connsiteY5" fmla="*/ 506506 h 596898"/>
              <a:gd name="connsiteX6" fmla="*/ 44833 w 129998"/>
              <a:gd name="connsiteY6" fmla="*/ 596153 h 596898"/>
              <a:gd name="connsiteX7" fmla="*/ 44833 w 129998"/>
              <a:gd name="connsiteY7" fmla="*/ 448235 h 596898"/>
              <a:gd name="connsiteX8" fmla="*/ 31386 w 129998"/>
              <a:gd name="connsiteY8" fmla="*/ 295835 h 596898"/>
              <a:gd name="connsiteX9" fmla="*/ 9 w 129998"/>
              <a:gd name="connsiteY9" fmla="*/ 376518 h 596898"/>
              <a:gd name="connsiteX10" fmla="*/ 129998 w 129998"/>
              <a:gd name="connsiteY10" fmla="*/ 0 h 596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998" h="596898">
                <a:moveTo>
                  <a:pt x="129998" y="0"/>
                </a:moveTo>
                <a:cubicBezTo>
                  <a:pt x="96380" y="119903"/>
                  <a:pt x="62762" y="239806"/>
                  <a:pt x="49315" y="313765"/>
                </a:cubicBezTo>
                <a:cubicBezTo>
                  <a:pt x="35868" y="387724"/>
                  <a:pt x="57533" y="442259"/>
                  <a:pt x="49315" y="443753"/>
                </a:cubicBezTo>
                <a:cubicBezTo>
                  <a:pt x="41097" y="445247"/>
                  <a:pt x="756" y="308535"/>
                  <a:pt x="9" y="322729"/>
                </a:cubicBezTo>
                <a:cubicBezTo>
                  <a:pt x="-738" y="336923"/>
                  <a:pt x="42592" y="498289"/>
                  <a:pt x="44833" y="528918"/>
                </a:cubicBezTo>
                <a:cubicBezTo>
                  <a:pt x="47074" y="559547"/>
                  <a:pt x="13457" y="495300"/>
                  <a:pt x="13457" y="506506"/>
                </a:cubicBezTo>
                <a:cubicBezTo>
                  <a:pt x="13457" y="517712"/>
                  <a:pt x="39604" y="605865"/>
                  <a:pt x="44833" y="596153"/>
                </a:cubicBezTo>
                <a:cubicBezTo>
                  <a:pt x="50062" y="586441"/>
                  <a:pt x="47074" y="498288"/>
                  <a:pt x="44833" y="448235"/>
                </a:cubicBezTo>
                <a:cubicBezTo>
                  <a:pt x="42592" y="398182"/>
                  <a:pt x="38857" y="307788"/>
                  <a:pt x="31386" y="295835"/>
                </a:cubicBezTo>
                <a:cubicBezTo>
                  <a:pt x="23915" y="283882"/>
                  <a:pt x="9" y="376518"/>
                  <a:pt x="9" y="376518"/>
                </a:cubicBezTo>
                <a:lnTo>
                  <a:pt x="12999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7" name="フリーフォーム 2176">
            <a:extLst>
              <a:ext uri="{FF2B5EF4-FFF2-40B4-BE49-F238E27FC236}">
                <a16:creationId xmlns:a16="http://schemas.microsoft.com/office/drawing/2014/main" id="{FD950705-8043-5608-C1DB-C9FAC66AA311}"/>
              </a:ext>
            </a:extLst>
          </p:cNvPr>
          <p:cNvSpPr/>
          <p:nvPr/>
        </p:nvSpPr>
        <p:spPr>
          <a:xfrm>
            <a:off x="4833764" y="3479742"/>
            <a:ext cx="440568" cy="579263"/>
          </a:xfrm>
          <a:custGeom>
            <a:avLst/>
            <a:gdLst>
              <a:gd name="connsiteX0" fmla="*/ 2695 w 440568"/>
              <a:gd name="connsiteY0" fmla="*/ 3046 h 579263"/>
              <a:gd name="connsiteX1" fmla="*/ 433001 w 440568"/>
              <a:gd name="connsiteY1" fmla="*/ 567823 h 579263"/>
              <a:gd name="connsiteX2" fmla="*/ 258189 w 440568"/>
              <a:gd name="connsiteY2" fmla="*/ 352670 h 579263"/>
              <a:gd name="connsiteX3" fmla="*/ 2695 w 440568"/>
              <a:gd name="connsiteY3" fmla="*/ 3046 h 579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568" h="579263">
                <a:moveTo>
                  <a:pt x="2695" y="3046"/>
                </a:moveTo>
                <a:cubicBezTo>
                  <a:pt x="31830" y="38905"/>
                  <a:pt x="390419" y="509552"/>
                  <a:pt x="433001" y="567823"/>
                </a:cubicBezTo>
                <a:cubicBezTo>
                  <a:pt x="475583" y="626094"/>
                  <a:pt x="327665" y="447546"/>
                  <a:pt x="258189" y="352670"/>
                </a:cubicBezTo>
                <a:cubicBezTo>
                  <a:pt x="188713" y="257794"/>
                  <a:pt x="-26440" y="-32813"/>
                  <a:pt x="2695" y="30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8" name="フリーフォーム 2177">
            <a:extLst>
              <a:ext uri="{FF2B5EF4-FFF2-40B4-BE49-F238E27FC236}">
                <a16:creationId xmlns:a16="http://schemas.microsoft.com/office/drawing/2014/main" id="{7365BE3F-1D86-FCE9-592F-9DCF112F11BC}"/>
              </a:ext>
            </a:extLst>
          </p:cNvPr>
          <p:cNvSpPr/>
          <p:nvPr/>
        </p:nvSpPr>
        <p:spPr>
          <a:xfrm>
            <a:off x="3933736" y="4590999"/>
            <a:ext cx="155667" cy="200162"/>
          </a:xfrm>
          <a:custGeom>
            <a:avLst/>
            <a:gdLst>
              <a:gd name="connsiteX0" fmla="*/ 89 w 155667"/>
              <a:gd name="connsiteY0" fmla="*/ 51 h 200162"/>
              <a:gd name="connsiteX1" fmla="*/ 69939 w 155667"/>
              <a:gd name="connsiteY1" fmla="*/ 85776 h 200162"/>
              <a:gd name="connsiteX2" fmla="*/ 95339 w 155667"/>
              <a:gd name="connsiteY2" fmla="*/ 146101 h 200162"/>
              <a:gd name="connsiteX3" fmla="*/ 108039 w 155667"/>
              <a:gd name="connsiteY3" fmla="*/ 108001 h 200162"/>
              <a:gd name="connsiteX4" fmla="*/ 146139 w 155667"/>
              <a:gd name="connsiteY4" fmla="*/ 200076 h 200162"/>
              <a:gd name="connsiteX5" fmla="*/ 88989 w 155667"/>
              <a:gd name="connsiteY5" fmla="*/ 117526 h 200162"/>
              <a:gd name="connsiteX6" fmla="*/ 155664 w 155667"/>
              <a:gd name="connsiteY6" fmla="*/ 200076 h 200162"/>
              <a:gd name="connsiteX7" fmla="*/ 85814 w 155667"/>
              <a:gd name="connsiteY7" fmla="*/ 98476 h 200162"/>
              <a:gd name="connsiteX8" fmla="*/ 89 w 155667"/>
              <a:gd name="connsiteY8" fmla="*/ 51 h 20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667" h="200162">
                <a:moveTo>
                  <a:pt x="89" y="51"/>
                </a:moveTo>
                <a:cubicBezTo>
                  <a:pt x="-2557" y="-2066"/>
                  <a:pt x="54064" y="61434"/>
                  <a:pt x="69939" y="85776"/>
                </a:cubicBezTo>
                <a:cubicBezTo>
                  <a:pt x="85814" y="110118"/>
                  <a:pt x="88989" y="142397"/>
                  <a:pt x="95339" y="146101"/>
                </a:cubicBezTo>
                <a:cubicBezTo>
                  <a:pt x="101689" y="149805"/>
                  <a:pt x="99572" y="99005"/>
                  <a:pt x="108039" y="108001"/>
                </a:cubicBezTo>
                <a:cubicBezTo>
                  <a:pt x="116506" y="116997"/>
                  <a:pt x="149314" y="198489"/>
                  <a:pt x="146139" y="200076"/>
                </a:cubicBezTo>
                <a:cubicBezTo>
                  <a:pt x="142964" y="201663"/>
                  <a:pt x="87402" y="117526"/>
                  <a:pt x="88989" y="117526"/>
                </a:cubicBezTo>
                <a:cubicBezTo>
                  <a:pt x="90576" y="117526"/>
                  <a:pt x="156193" y="203251"/>
                  <a:pt x="155664" y="200076"/>
                </a:cubicBezTo>
                <a:cubicBezTo>
                  <a:pt x="155135" y="196901"/>
                  <a:pt x="108039" y="132343"/>
                  <a:pt x="85814" y="98476"/>
                </a:cubicBezTo>
                <a:cubicBezTo>
                  <a:pt x="63589" y="64609"/>
                  <a:pt x="2735" y="2168"/>
                  <a:pt x="89" y="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1" name="フリーフォーム 2180">
            <a:extLst>
              <a:ext uri="{FF2B5EF4-FFF2-40B4-BE49-F238E27FC236}">
                <a16:creationId xmlns:a16="http://schemas.microsoft.com/office/drawing/2014/main" id="{13C1A181-AC64-1A52-8987-AF20811BCACA}"/>
              </a:ext>
            </a:extLst>
          </p:cNvPr>
          <p:cNvSpPr/>
          <p:nvPr/>
        </p:nvSpPr>
        <p:spPr>
          <a:xfrm>
            <a:off x="4243786" y="4528203"/>
            <a:ext cx="325039" cy="257286"/>
          </a:xfrm>
          <a:custGeom>
            <a:avLst/>
            <a:gdLst>
              <a:gd name="connsiteX0" fmla="*/ 1189 w 325039"/>
              <a:gd name="connsiteY0" fmla="*/ 256522 h 257286"/>
              <a:gd name="connsiteX1" fmla="*/ 296464 w 325039"/>
              <a:gd name="connsiteY1" fmla="*/ 5697 h 257286"/>
              <a:gd name="connsiteX2" fmla="*/ 210739 w 325039"/>
              <a:gd name="connsiteY2" fmla="*/ 78722 h 257286"/>
              <a:gd name="connsiteX3" fmla="*/ 325039 w 325039"/>
              <a:gd name="connsiteY3" fmla="*/ 50147 h 257286"/>
              <a:gd name="connsiteX4" fmla="*/ 198039 w 325039"/>
              <a:gd name="connsiteY4" fmla="*/ 81897 h 257286"/>
              <a:gd name="connsiteX5" fmla="*/ 1189 w 325039"/>
              <a:gd name="connsiteY5" fmla="*/ 256522 h 257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039" h="257286">
                <a:moveTo>
                  <a:pt x="1189" y="256522"/>
                </a:moveTo>
                <a:cubicBezTo>
                  <a:pt x="17593" y="243822"/>
                  <a:pt x="296464" y="5697"/>
                  <a:pt x="296464" y="5697"/>
                </a:cubicBezTo>
                <a:cubicBezTo>
                  <a:pt x="331389" y="-23936"/>
                  <a:pt x="205977" y="71314"/>
                  <a:pt x="210739" y="78722"/>
                </a:cubicBezTo>
                <a:cubicBezTo>
                  <a:pt x="215502" y="86130"/>
                  <a:pt x="325039" y="50147"/>
                  <a:pt x="325039" y="50147"/>
                </a:cubicBezTo>
                <a:cubicBezTo>
                  <a:pt x="322922" y="50676"/>
                  <a:pt x="253601" y="43797"/>
                  <a:pt x="198039" y="81897"/>
                </a:cubicBezTo>
                <a:cubicBezTo>
                  <a:pt x="142477" y="119997"/>
                  <a:pt x="-15215" y="269222"/>
                  <a:pt x="1189" y="256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2" name="フリーフォーム 2181">
            <a:extLst>
              <a:ext uri="{FF2B5EF4-FFF2-40B4-BE49-F238E27FC236}">
                <a16:creationId xmlns:a16="http://schemas.microsoft.com/office/drawing/2014/main" id="{A0BE9F69-CE18-17BC-81C1-F322FF64D262}"/>
              </a:ext>
            </a:extLst>
          </p:cNvPr>
          <p:cNvSpPr/>
          <p:nvPr/>
        </p:nvSpPr>
        <p:spPr>
          <a:xfrm>
            <a:off x="4418457" y="4546219"/>
            <a:ext cx="347691" cy="200912"/>
          </a:xfrm>
          <a:custGeom>
            <a:avLst/>
            <a:gdLst>
              <a:gd name="connsiteX0" fmla="*/ 1143 w 347691"/>
              <a:gd name="connsiteY0" fmla="*/ 200406 h 200912"/>
              <a:gd name="connsiteX1" fmla="*/ 337693 w 347691"/>
              <a:gd name="connsiteY1" fmla="*/ 6731 h 200912"/>
              <a:gd name="connsiteX2" fmla="*/ 232918 w 347691"/>
              <a:gd name="connsiteY2" fmla="*/ 60706 h 200912"/>
              <a:gd name="connsiteX3" fmla="*/ 1143 w 347691"/>
              <a:gd name="connsiteY3" fmla="*/ 200406 h 200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691" h="200912">
                <a:moveTo>
                  <a:pt x="1143" y="200406"/>
                </a:moveTo>
                <a:cubicBezTo>
                  <a:pt x="18606" y="191410"/>
                  <a:pt x="299064" y="30014"/>
                  <a:pt x="337693" y="6731"/>
                </a:cubicBezTo>
                <a:cubicBezTo>
                  <a:pt x="376322" y="-16552"/>
                  <a:pt x="294831" y="25252"/>
                  <a:pt x="232918" y="60706"/>
                </a:cubicBezTo>
                <a:cubicBezTo>
                  <a:pt x="171006" y="96160"/>
                  <a:pt x="-16320" y="209402"/>
                  <a:pt x="1143" y="2004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3" name="フリーフォーム 2182">
            <a:extLst>
              <a:ext uri="{FF2B5EF4-FFF2-40B4-BE49-F238E27FC236}">
                <a16:creationId xmlns:a16="http://schemas.microsoft.com/office/drawing/2014/main" id="{5995B612-6798-E586-60E8-50F9C0815714}"/>
              </a:ext>
            </a:extLst>
          </p:cNvPr>
          <p:cNvSpPr/>
          <p:nvPr/>
        </p:nvSpPr>
        <p:spPr>
          <a:xfrm>
            <a:off x="4853593" y="3030039"/>
            <a:ext cx="554922" cy="992317"/>
          </a:xfrm>
          <a:custGeom>
            <a:avLst/>
            <a:gdLst>
              <a:gd name="connsiteX0" fmla="*/ 170 w 554922"/>
              <a:gd name="connsiteY0" fmla="*/ 240 h 992317"/>
              <a:gd name="connsiteX1" fmla="*/ 32067 w 554922"/>
              <a:gd name="connsiteY1" fmla="*/ 266054 h 992317"/>
              <a:gd name="connsiteX2" fmla="*/ 218137 w 554922"/>
              <a:gd name="connsiteY2" fmla="*/ 489338 h 992317"/>
              <a:gd name="connsiteX3" fmla="*/ 138393 w 554922"/>
              <a:gd name="connsiteY3" fmla="*/ 446808 h 992317"/>
              <a:gd name="connsiteX4" fmla="*/ 361677 w 554922"/>
              <a:gd name="connsiteY4" fmla="*/ 664775 h 992317"/>
              <a:gd name="connsiteX5" fmla="*/ 281933 w 554922"/>
              <a:gd name="connsiteY5" fmla="*/ 600980 h 992317"/>
              <a:gd name="connsiteX6" fmla="*/ 547747 w 554922"/>
              <a:gd name="connsiteY6" fmla="*/ 983752 h 992317"/>
              <a:gd name="connsiteX7" fmla="*/ 462686 w 554922"/>
              <a:gd name="connsiteY7" fmla="*/ 840212 h 992317"/>
              <a:gd name="connsiteX8" fmla="*/ 287249 w 554922"/>
              <a:gd name="connsiteY8" fmla="*/ 531868 h 992317"/>
              <a:gd name="connsiteX9" fmla="*/ 366993 w 554922"/>
              <a:gd name="connsiteY9" fmla="*/ 643510 h 992317"/>
              <a:gd name="connsiteX10" fmla="*/ 26751 w 554922"/>
              <a:gd name="connsiteY10" fmla="*/ 287319 h 992317"/>
              <a:gd name="connsiteX11" fmla="*/ 32067 w 554922"/>
              <a:gd name="connsiteY11" fmla="*/ 313901 h 992317"/>
              <a:gd name="connsiteX12" fmla="*/ 170 w 554922"/>
              <a:gd name="connsiteY12" fmla="*/ 240 h 992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4922" h="992317">
                <a:moveTo>
                  <a:pt x="170" y="240"/>
                </a:moveTo>
                <a:cubicBezTo>
                  <a:pt x="170" y="-7734"/>
                  <a:pt x="-4261" y="184538"/>
                  <a:pt x="32067" y="266054"/>
                </a:cubicBezTo>
                <a:cubicBezTo>
                  <a:pt x="68395" y="347570"/>
                  <a:pt x="200416" y="459212"/>
                  <a:pt x="218137" y="489338"/>
                </a:cubicBezTo>
                <a:cubicBezTo>
                  <a:pt x="235858" y="519464"/>
                  <a:pt x="114470" y="417569"/>
                  <a:pt x="138393" y="446808"/>
                </a:cubicBezTo>
                <a:cubicBezTo>
                  <a:pt x="162316" y="476047"/>
                  <a:pt x="337754" y="639080"/>
                  <a:pt x="361677" y="664775"/>
                </a:cubicBezTo>
                <a:cubicBezTo>
                  <a:pt x="385600" y="690470"/>
                  <a:pt x="250921" y="547817"/>
                  <a:pt x="281933" y="600980"/>
                </a:cubicBezTo>
                <a:cubicBezTo>
                  <a:pt x="312945" y="654143"/>
                  <a:pt x="517621" y="943880"/>
                  <a:pt x="547747" y="983752"/>
                </a:cubicBezTo>
                <a:cubicBezTo>
                  <a:pt x="577873" y="1023624"/>
                  <a:pt x="506102" y="915526"/>
                  <a:pt x="462686" y="840212"/>
                </a:cubicBezTo>
                <a:cubicBezTo>
                  <a:pt x="419270" y="764898"/>
                  <a:pt x="303198" y="564652"/>
                  <a:pt x="287249" y="531868"/>
                </a:cubicBezTo>
                <a:cubicBezTo>
                  <a:pt x="271300" y="499084"/>
                  <a:pt x="410409" y="684268"/>
                  <a:pt x="366993" y="643510"/>
                </a:cubicBezTo>
                <a:cubicBezTo>
                  <a:pt x="323577" y="602752"/>
                  <a:pt x="26751" y="287319"/>
                  <a:pt x="26751" y="287319"/>
                </a:cubicBezTo>
                <a:cubicBezTo>
                  <a:pt x="-29070" y="232384"/>
                  <a:pt x="38269" y="359975"/>
                  <a:pt x="32067" y="313901"/>
                </a:cubicBezTo>
                <a:cubicBezTo>
                  <a:pt x="25865" y="267827"/>
                  <a:pt x="170" y="8214"/>
                  <a:pt x="170" y="2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4" name="フリーフォーム 2183">
            <a:extLst>
              <a:ext uri="{FF2B5EF4-FFF2-40B4-BE49-F238E27FC236}">
                <a16:creationId xmlns:a16="http://schemas.microsoft.com/office/drawing/2014/main" id="{E40F0196-C0D3-562D-C34B-0A761E1969B0}"/>
              </a:ext>
            </a:extLst>
          </p:cNvPr>
          <p:cNvSpPr/>
          <p:nvPr/>
        </p:nvSpPr>
        <p:spPr>
          <a:xfrm>
            <a:off x="5119567" y="3615008"/>
            <a:ext cx="356670" cy="1313964"/>
          </a:xfrm>
          <a:custGeom>
            <a:avLst/>
            <a:gdLst>
              <a:gd name="connsiteX0" fmla="*/ 138233 w 356670"/>
              <a:gd name="connsiteY0" fmla="*/ 62 h 1313964"/>
              <a:gd name="connsiteX1" fmla="*/ 281773 w 356670"/>
              <a:gd name="connsiteY1" fmla="*/ 233978 h 1313964"/>
              <a:gd name="connsiteX2" fmla="*/ 217977 w 356670"/>
              <a:gd name="connsiteY2" fmla="*/ 537006 h 1313964"/>
              <a:gd name="connsiteX3" fmla="*/ 287089 w 356670"/>
              <a:gd name="connsiteY3" fmla="*/ 393466 h 1313964"/>
              <a:gd name="connsiteX4" fmla="*/ 10642 w 356670"/>
              <a:gd name="connsiteY4" fmla="*/ 1180276 h 1313964"/>
              <a:gd name="connsiteX5" fmla="*/ 90386 w 356670"/>
              <a:gd name="connsiteY5" fmla="*/ 930411 h 1313964"/>
              <a:gd name="connsiteX6" fmla="*/ 10 w 356670"/>
              <a:gd name="connsiteY6" fmla="*/ 1313183 h 1313964"/>
              <a:gd name="connsiteX7" fmla="*/ 85070 w 356670"/>
              <a:gd name="connsiteY7" fmla="*/ 1015471 h 1313964"/>
              <a:gd name="connsiteX8" fmla="*/ 191396 w 356670"/>
              <a:gd name="connsiteY8" fmla="*/ 531690 h 1313964"/>
              <a:gd name="connsiteX9" fmla="*/ 127600 w 356670"/>
              <a:gd name="connsiteY9" fmla="*/ 669913 h 1313964"/>
              <a:gd name="connsiteX10" fmla="*/ 324303 w 356670"/>
              <a:gd name="connsiteY10" fmla="*/ 143601 h 1313964"/>
              <a:gd name="connsiteX11" fmla="*/ 308354 w 356670"/>
              <a:gd name="connsiteY11" fmla="*/ 388150 h 1313964"/>
              <a:gd name="connsiteX12" fmla="*/ 292405 w 356670"/>
              <a:gd name="connsiteY12" fmla="*/ 122336 h 1313964"/>
              <a:gd name="connsiteX13" fmla="*/ 350884 w 356670"/>
              <a:gd name="connsiteY13" fmla="*/ 255243 h 1313964"/>
              <a:gd name="connsiteX14" fmla="*/ 138233 w 356670"/>
              <a:gd name="connsiteY14" fmla="*/ 62 h 1313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6670" h="1313964">
                <a:moveTo>
                  <a:pt x="138233" y="62"/>
                </a:moveTo>
                <a:cubicBezTo>
                  <a:pt x="126715" y="-3482"/>
                  <a:pt x="268482" y="144487"/>
                  <a:pt x="281773" y="233978"/>
                </a:cubicBezTo>
                <a:cubicBezTo>
                  <a:pt x="295064" y="323469"/>
                  <a:pt x="217091" y="510425"/>
                  <a:pt x="217977" y="537006"/>
                </a:cubicBezTo>
                <a:cubicBezTo>
                  <a:pt x="218863" y="563587"/>
                  <a:pt x="321645" y="286254"/>
                  <a:pt x="287089" y="393466"/>
                </a:cubicBezTo>
                <a:cubicBezTo>
                  <a:pt x="252533" y="500678"/>
                  <a:pt x="43426" y="1090785"/>
                  <a:pt x="10642" y="1180276"/>
                </a:cubicBezTo>
                <a:cubicBezTo>
                  <a:pt x="-22142" y="1269767"/>
                  <a:pt x="92158" y="908260"/>
                  <a:pt x="90386" y="930411"/>
                </a:cubicBezTo>
                <a:cubicBezTo>
                  <a:pt x="88614" y="952562"/>
                  <a:pt x="896" y="1299006"/>
                  <a:pt x="10" y="1313183"/>
                </a:cubicBezTo>
                <a:cubicBezTo>
                  <a:pt x="-876" y="1327360"/>
                  <a:pt x="53172" y="1145720"/>
                  <a:pt x="85070" y="1015471"/>
                </a:cubicBezTo>
                <a:cubicBezTo>
                  <a:pt x="116968" y="885222"/>
                  <a:pt x="184308" y="589283"/>
                  <a:pt x="191396" y="531690"/>
                </a:cubicBezTo>
                <a:cubicBezTo>
                  <a:pt x="198484" y="474097"/>
                  <a:pt x="105449" y="734594"/>
                  <a:pt x="127600" y="669913"/>
                </a:cubicBezTo>
                <a:cubicBezTo>
                  <a:pt x="149751" y="605232"/>
                  <a:pt x="294177" y="190562"/>
                  <a:pt x="324303" y="143601"/>
                </a:cubicBezTo>
                <a:cubicBezTo>
                  <a:pt x="354429" y="96640"/>
                  <a:pt x="313670" y="391694"/>
                  <a:pt x="308354" y="388150"/>
                </a:cubicBezTo>
                <a:cubicBezTo>
                  <a:pt x="303038" y="384606"/>
                  <a:pt x="285317" y="144487"/>
                  <a:pt x="292405" y="122336"/>
                </a:cubicBezTo>
                <a:cubicBezTo>
                  <a:pt x="299493" y="100185"/>
                  <a:pt x="378352" y="278280"/>
                  <a:pt x="350884" y="255243"/>
                </a:cubicBezTo>
                <a:cubicBezTo>
                  <a:pt x="323417" y="232206"/>
                  <a:pt x="149751" y="3606"/>
                  <a:pt x="138233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5" name="フリーフォーム 2184">
            <a:extLst>
              <a:ext uri="{FF2B5EF4-FFF2-40B4-BE49-F238E27FC236}">
                <a16:creationId xmlns:a16="http://schemas.microsoft.com/office/drawing/2014/main" id="{E0FD7D5E-4448-094F-19BD-B2155A30FC96}"/>
              </a:ext>
            </a:extLst>
          </p:cNvPr>
          <p:cNvSpPr/>
          <p:nvPr/>
        </p:nvSpPr>
        <p:spPr>
          <a:xfrm>
            <a:off x="4670349" y="4805156"/>
            <a:ext cx="393786" cy="106790"/>
          </a:xfrm>
          <a:custGeom>
            <a:avLst/>
            <a:gdLst>
              <a:gd name="connsiteX0" fmla="*/ 76 w 393786"/>
              <a:gd name="connsiteY0" fmla="*/ 106569 h 106790"/>
              <a:gd name="connsiteX1" fmla="*/ 269951 w 393786"/>
              <a:gd name="connsiteY1" fmla="*/ 1794 h 106790"/>
              <a:gd name="connsiteX2" fmla="*/ 203276 w 393786"/>
              <a:gd name="connsiteY2" fmla="*/ 39894 h 106790"/>
              <a:gd name="connsiteX3" fmla="*/ 273126 w 393786"/>
              <a:gd name="connsiteY3" fmla="*/ 33544 h 106790"/>
              <a:gd name="connsiteX4" fmla="*/ 393776 w 393786"/>
              <a:gd name="connsiteY4" fmla="*/ 71644 h 106790"/>
              <a:gd name="connsiteX5" fmla="*/ 279476 w 393786"/>
              <a:gd name="connsiteY5" fmla="*/ 46244 h 106790"/>
              <a:gd name="connsiteX6" fmla="*/ 165176 w 393786"/>
              <a:gd name="connsiteY6" fmla="*/ 71644 h 106790"/>
              <a:gd name="connsiteX7" fmla="*/ 241376 w 393786"/>
              <a:gd name="connsiteY7" fmla="*/ 30369 h 106790"/>
              <a:gd name="connsiteX8" fmla="*/ 76 w 393786"/>
              <a:gd name="connsiteY8" fmla="*/ 106569 h 10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3786" h="106790">
                <a:moveTo>
                  <a:pt x="76" y="106569"/>
                </a:moveTo>
                <a:cubicBezTo>
                  <a:pt x="4838" y="101807"/>
                  <a:pt x="236084" y="12906"/>
                  <a:pt x="269951" y="1794"/>
                </a:cubicBezTo>
                <a:cubicBezTo>
                  <a:pt x="303818" y="-9319"/>
                  <a:pt x="202747" y="34602"/>
                  <a:pt x="203276" y="39894"/>
                </a:cubicBezTo>
                <a:cubicBezTo>
                  <a:pt x="203805" y="45186"/>
                  <a:pt x="241376" y="28252"/>
                  <a:pt x="273126" y="33544"/>
                </a:cubicBezTo>
                <a:cubicBezTo>
                  <a:pt x="304876" y="38836"/>
                  <a:pt x="392718" y="69527"/>
                  <a:pt x="393776" y="71644"/>
                </a:cubicBezTo>
                <a:cubicBezTo>
                  <a:pt x="394834" y="73761"/>
                  <a:pt x="317576" y="46244"/>
                  <a:pt x="279476" y="46244"/>
                </a:cubicBezTo>
                <a:cubicBezTo>
                  <a:pt x="241376" y="46244"/>
                  <a:pt x="171526" y="74290"/>
                  <a:pt x="165176" y="71644"/>
                </a:cubicBezTo>
                <a:cubicBezTo>
                  <a:pt x="158826" y="68998"/>
                  <a:pt x="267305" y="22961"/>
                  <a:pt x="241376" y="30369"/>
                </a:cubicBezTo>
                <a:cubicBezTo>
                  <a:pt x="215447" y="37777"/>
                  <a:pt x="-4686" y="111331"/>
                  <a:pt x="76" y="1065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6" name="フリーフォーム 2185">
            <a:extLst>
              <a:ext uri="{FF2B5EF4-FFF2-40B4-BE49-F238E27FC236}">
                <a16:creationId xmlns:a16="http://schemas.microsoft.com/office/drawing/2014/main" id="{09E54320-E772-D5D2-A8E0-5D999B930DDD}"/>
              </a:ext>
            </a:extLst>
          </p:cNvPr>
          <p:cNvSpPr/>
          <p:nvPr/>
        </p:nvSpPr>
        <p:spPr>
          <a:xfrm>
            <a:off x="4756085" y="4765656"/>
            <a:ext cx="352499" cy="152460"/>
          </a:xfrm>
          <a:custGeom>
            <a:avLst/>
            <a:gdLst>
              <a:gd name="connsiteX0" fmla="*/ 65 w 352499"/>
              <a:gd name="connsiteY0" fmla="*/ 47644 h 152460"/>
              <a:gd name="connsiteX1" fmla="*/ 330265 w 352499"/>
              <a:gd name="connsiteY1" fmla="*/ 12719 h 152460"/>
              <a:gd name="connsiteX2" fmla="*/ 292165 w 352499"/>
              <a:gd name="connsiteY2" fmla="*/ 28594 h 152460"/>
              <a:gd name="connsiteX3" fmla="*/ 311215 w 352499"/>
              <a:gd name="connsiteY3" fmla="*/ 88919 h 152460"/>
              <a:gd name="connsiteX4" fmla="*/ 352490 w 352499"/>
              <a:gd name="connsiteY4" fmla="*/ 152419 h 152460"/>
              <a:gd name="connsiteX5" fmla="*/ 314390 w 352499"/>
              <a:gd name="connsiteY5" fmla="*/ 79394 h 152460"/>
              <a:gd name="connsiteX6" fmla="*/ 247715 w 352499"/>
              <a:gd name="connsiteY6" fmla="*/ 50819 h 152460"/>
              <a:gd name="connsiteX7" fmla="*/ 304865 w 352499"/>
              <a:gd name="connsiteY7" fmla="*/ 50819 h 152460"/>
              <a:gd name="connsiteX8" fmla="*/ 301690 w 352499"/>
              <a:gd name="connsiteY8" fmla="*/ 19 h 152460"/>
              <a:gd name="connsiteX9" fmla="*/ 65 w 352499"/>
              <a:gd name="connsiteY9" fmla="*/ 47644 h 152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2499" h="152460">
                <a:moveTo>
                  <a:pt x="65" y="47644"/>
                </a:moveTo>
                <a:cubicBezTo>
                  <a:pt x="4827" y="49761"/>
                  <a:pt x="281582" y="15894"/>
                  <a:pt x="330265" y="12719"/>
                </a:cubicBezTo>
                <a:cubicBezTo>
                  <a:pt x="378948" y="9544"/>
                  <a:pt x="295340" y="15894"/>
                  <a:pt x="292165" y="28594"/>
                </a:cubicBezTo>
                <a:cubicBezTo>
                  <a:pt x="288990" y="41294"/>
                  <a:pt x="301161" y="68281"/>
                  <a:pt x="311215" y="88919"/>
                </a:cubicBezTo>
                <a:cubicBezTo>
                  <a:pt x="321269" y="109557"/>
                  <a:pt x="351961" y="154006"/>
                  <a:pt x="352490" y="152419"/>
                </a:cubicBezTo>
                <a:cubicBezTo>
                  <a:pt x="353019" y="150832"/>
                  <a:pt x="331852" y="96327"/>
                  <a:pt x="314390" y="79394"/>
                </a:cubicBezTo>
                <a:cubicBezTo>
                  <a:pt x="296928" y="62461"/>
                  <a:pt x="249302" y="55581"/>
                  <a:pt x="247715" y="50819"/>
                </a:cubicBezTo>
                <a:cubicBezTo>
                  <a:pt x="246128" y="46057"/>
                  <a:pt x="295869" y="59286"/>
                  <a:pt x="304865" y="50819"/>
                </a:cubicBezTo>
                <a:cubicBezTo>
                  <a:pt x="313861" y="42352"/>
                  <a:pt x="353548" y="-1039"/>
                  <a:pt x="301690" y="19"/>
                </a:cubicBezTo>
                <a:cubicBezTo>
                  <a:pt x="249832" y="1077"/>
                  <a:pt x="-4697" y="45527"/>
                  <a:pt x="65" y="476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7" name="フリーフォーム 2186">
            <a:extLst>
              <a:ext uri="{FF2B5EF4-FFF2-40B4-BE49-F238E27FC236}">
                <a16:creationId xmlns:a16="http://schemas.microsoft.com/office/drawing/2014/main" id="{887B7573-8C4C-4A51-352B-0C29B964781D}"/>
              </a:ext>
            </a:extLst>
          </p:cNvPr>
          <p:cNvSpPr/>
          <p:nvPr/>
        </p:nvSpPr>
        <p:spPr>
          <a:xfrm>
            <a:off x="4776709" y="4711271"/>
            <a:ext cx="345492" cy="52097"/>
          </a:xfrm>
          <a:custGeom>
            <a:avLst/>
            <a:gdLst>
              <a:gd name="connsiteX0" fmla="*/ 1666 w 345492"/>
              <a:gd name="connsiteY0" fmla="*/ 51229 h 52097"/>
              <a:gd name="connsiteX1" fmla="*/ 338216 w 345492"/>
              <a:gd name="connsiteY1" fmla="*/ 429 h 52097"/>
              <a:gd name="connsiteX2" fmla="*/ 214391 w 345492"/>
              <a:gd name="connsiteY2" fmla="*/ 29004 h 52097"/>
              <a:gd name="connsiteX3" fmla="*/ 1666 w 345492"/>
              <a:gd name="connsiteY3" fmla="*/ 51229 h 52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92" h="52097">
                <a:moveTo>
                  <a:pt x="1666" y="51229"/>
                </a:moveTo>
                <a:cubicBezTo>
                  <a:pt x="22303" y="46467"/>
                  <a:pt x="302762" y="4133"/>
                  <a:pt x="338216" y="429"/>
                </a:cubicBezTo>
                <a:cubicBezTo>
                  <a:pt x="373670" y="-3275"/>
                  <a:pt x="271012" y="17892"/>
                  <a:pt x="214391" y="29004"/>
                </a:cubicBezTo>
                <a:cubicBezTo>
                  <a:pt x="157770" y="40116"/>
                  <a:pt x="-18971" y="55991"/>
                  <a:pt x="1666" y="512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8" name="フリーフォーム 2187">
            <a:extLst>
              <a:ext uri="{FF2B5EF4-FFF2-40B4-BE49-F238E27FC236}">
                <a16:creationId xmlns:a16="http://schemas.microsoft.com/office/drawing/2014/main" id="{05DDE3DB-CC1F-0B0D-F14D-1D488D02C368}"/>
              </a:ext>
            </a:extLst>
          </p:cNvPr>
          <p:cNvSpPr/>
          <p:nvPr/>
        </p:nvSpPr>
        <p:spPr>
          <a:xfrm>
            <a:off x="5174933" y="4207557"/>
            <a:ext cx="544808" cy="1235993"/>
          </a:xfrm>
          <a:custGeom>
            <a:avLst/>
            <a:gdLst>
              <a:gd name="connsiteX0" fmla="*/ 543242 w 544808"/>
              <a:gd name="connsiteY0" fmla="*/ 5668 h 1235993"/>
              <a:gd name="connsiteX1" fmla="*/ 108267 w 544808"/>
              <a:gd name="connsiteY1" fmla="*/ 672418 h 1235993"/>
              <a:gd name="connsiteX2" fmla="*/ 222567 w 544808"/>
              <a:gd name="connsiteY2" fmla="*/ 948643 h 1235993"/>
              <a:gd name="connsiteX3" fmla="*/ 146367 w 544808"/>
              <a:gd name="connsiteY3" fmla="*/ 894668 h 1235993"/>
              <a:gd name="connsiteX4" fmla="*/ 527367 w 544808"/>
              <a:gd name="connsiteY4" fmla="*/ 1224868 h 1235993"/>
              <a:gd name="connsiteX5" fmla="*/ 409892 w 544808"/>
              <a:gd name="connsiteY5" fmla="*/ 1123268 h 1235993"/>
              <a:gd name="connsiteX6" fmla="*/ 41592 w 544808"/>
              <a:gd name="connsiteY6" fmla="*/ 783543 h 1235993"/>
              <a:gd name="connsiteX7" fmla="*/ 89217 w 544808"/>
              <a:gd name="connsiteY7" fmla="*/ 812118 h 1235993"/>
              <a:gd name="connsiteX8" fmla="*/ 70167 w 544808"/>
              <a:gd name="connsiteY8" fmla="*/ 735918 h 1235993"/>
              <a:gd name="connsiteX9" fmla="*/ 295592 w 544808"/>
              <a:gd name="connsiteY9" fmla="*/ 85043 h 1235993"/>
              <a:gd name="connsiteX10" fmla="*/ 317 w 544808"/>
              <a:gd name="connsiteY10" fmla="*/ 793068 h 1235993"/>
              <a:gd name="connsiteX11" fmla="*/ 244792 w 544808"/>
              <a:gd name="connsiteY11" fmla="*/ 377143 h 1235993"/>
              <a:gd name="connsiteX12" fmla="*/ 543242 w 544808"/>
              <a:gd name="connsiteY12" fmla="*/ 5668 h 1235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4808" h="1235993">
                <a:moveTo>
                  <a:pt x="543242" y="5668"/>
                </a:moveTo>
                <a:cubicBezTo>
                  <a:pt x="520488" y="54881"/>
                  <a:pt x="161713" y="515256"/>
                  <a:pt x="108267" y="672418"/>
                </a:cubicBezTo>
                <a:cubicBezTo>
                  <a:pt x="54821" y="829580"/>
                  <a:pt x="216217" y="911601"/>
                  <a:pt x="222567" y="948643"/>
                </a:cubicBezTo>
                <a:cubicBezTo>
                  <a:pt x="228917" y="985685"/>
                  <a:pt x="95567" y="848631"/>
                  <a:pt x="146367" y="894668"/>
                </a:cubicBezTo>
                <a:cubicBezTo>
                  <a:pt x="197167" y="940706"/>
                  <a:pt x="527367" y="1224868"/>
                  <a:pt x="527367" y="1224868"/>
                </a:cubicBezTo>
                <a:cubicBezTo>
                  <a:pt x="571288" y="1262968"/>
                  <a:pt x="490854" y="1196822"/>
                  <a:pt x="409892" y="1123268"/>
                </a:cubicBezTo>
                <a:cubicBezTo>
                  <a:pt x="328930" y="1049714"/>
                  <a:pt x="95038" y="835401"/>
                  <a:pt x="41592" y="783543"/>
                </a:cubicBezTo>
                <a:cubicBezTo>
                  <a:pt x="-11854" y="731685"/>
                  <a:pt x="84454" y="820056"/>
                  <a:pt x="89217" y="812118"/>
                </a:cubicBezTo>
                <a:cubicBezTo>
                  <a:pt x="93979" y="804181"/>
                  <a:pt x="35771" y="857097"/>
                  <a:pt x="70167" y="735918"/>
                </a:cubicBezTo>
                <a:cubicBezTo>
                  <a:pt x="104563" y="614739"/>
                  <a:pt x="307234" y="75518"/>
                  <a:pt x="295592" y="85043"/>
                </a:cubicBezTo>
                <a:cubicBezTo>
                  <a:pt x="283950" y="94568"/>
                  <a:pt x="8784" y="744385"/>
                  <a:pt x="317" y="793068"/>
                </a:cubicBezTo>
                <a:cubicBezTo>
                  <a:pt x="-8150" y="841751"/>
                  <a:pt x="154834" y="514197"/>
                  <a:pt x="244792" y="377143"/>
                </a:cubicBezTo>
                <a:cubicBezTo>
                  <a:pt x="334750" y="240089"/>
                  <a:pt x="565996" y="-43545"/>
                  <a:pt x="543242" y="56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9" name="フリーフォーム 2188">
            <a:extLst>
              <a:ext uri="{FF2B5EF4-FFF2-40B4-BE49-F238E27FC236}">
                <a16:creationId xmlns:a16="http://schemas.microsoft.com/office/drawing/2014/main" id="{91C728D6-7D50-C91A-56A2-E2CC635CF60F}"/>
              </a:ext>
            </a:extLst>
          </p:cNvPr>
          <p:cNvSpPr/>
          <p:nvPr/>
        </p:nvSpPr>
        <p:spPr>
          <a:xfrm>
            <a:off x="5445109" y="4175035"/>
            <a:ext cx="264327" cy="1292437"/>
          </a:xfrm>
          <a:custGeom>
            <a:avLst/>
            <a:gdLst>
              <a:gd name="connsiteX0" fmla="*/ 16 w 264327"/>
              <a:gd name="connsiteY0" fmla="*/ 90 h 1292437"/>
              <a:gd name="connsiteX1" fmla="*/ 136541 w 264327"/>
              <a:gd name="connsiteY1" fmla="*/ 371565 h 1292437"/>
              <a:gd name="connsiteX2" fmla="*/ 133366 w 264327"/>
              <a:gd name="connsiteY2" fmla="*/ 596990 h 1292437"/>
              <a:gd name="connsiteX3" fmla="*/ 190516 w 264327"/>
              <a:gd name="connsiteY3" fmla="*/ 473165 h 1292437"/>
              <a:gd name="connsiteX4" fmla="*/ 165116 w 264327"/>
              <a:gd name="connsiteY4" fmla="*/ 904965 h 1292437"/>
              <a:gd name="connsiteX5" fmla="*/ 180991 w 264327"/>
              <a:gd name="connsiteY5" fmla="*/ 835115 h 1292437"/>
              <a:gd name="connsiteX6" fmla="*/ 127016 w 264327"/>
              <a:gd name="connsiteY6" fmla="*/ 1279615 h 1292437"/>
              <a:gd name="connsiteX7" fmla="*/ 149241 w 264327"/>
              <a:gd name="connsiteY7" fmla="*/ 1130390 h 1292437"/>
              <a:gd name="connsiteX8" fmla="*/ 263541 w 264327"/>
              <a:gd name="connsiteY8" fmla="*/ 698590 h 1292437"/>
              <a:gd name="connsiteX9" fmla="*/ 200041 w 264327"/>
              <a:gd name="connsiteY9" fmla="*/ 850990 h 1292437"/>
              <a:gd name="connsiteX10" fmla="*/ 206391 w 264327"/>
              <a:gd name="connsiteY10" fmla="*/ 409665 h 1292437"/>
              <a:gd name="connsiteX11" fmla="*/ 161941 w 264327"/>
              <a:gd name="connsiteY11" fmla="*/ 514440 h 1292437"/>
              <a:gd name="connsiteX12" fmla="*/ 200041 w 264327"/>
              <a:gd name="connsiteY12" fmla="*/ 158840 h 1292437"/>
              <a:gd name="connsiteX13" fmla="*/ 146066 w 264327"/>
              <a:gd name="connsiteY13" fmla="*/ 406490 h 1292437"/>
              <a:gd name="connsiteX14" fmla="*/ 16 w 264327"/>
              <a:gd name="connsiteY14" fmla="*/ 90 h 1292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4327" h="1292437">
                <a:moveTo>
                  <a:pt x="16" y="90"/>
                </a:moveTo>
                <a:cubicBezTo>
                  <a:pt x="-1572" y="-5731"/>
                  <a:pt x="114316" y="272082"/>
                  <a:pt x="136541" y="371565"/>
                </a:cubicBezTo>
                <a:cubicBezTo>
                  <a:pt x="158766" y="471048"/>
                  <a:pt x="124370" y="580057"/>
                  <a:pt x="133366" y="596990"/>
                </a:cubicBezTo>
                <a:cubicBezTo>
                  <a:pt x="142362" y="613923"/>
                  <a:pt x="185224" y="421836"/>
                  <a:pt x="190516" y="473165"/>
                </a:cubicBezTo>
                <a:cubicBezTo>
                  <a:pt x="195808" y="524494"/>
                  <a:pt x="166703" y="844640"/>
                  <a:pt x="165116" y="904965"/>
                </a:cubicBezTo>
                <a:cubicBezTo>
                  <a:pt x="163529" y="965290"/>
                  <a:pt x="187341" y="772673"/>
                  <a:pt x="180991" y="835115"/>
                </a:cubicBezTo>
                <a:cubicBezTo>
                  <a:pt x="174641" y="897557"/>
                  <a:pt x="132308" y="1230403"/>
                  <a:pt x="127016" y="1279615"/>
                </a:cubicBezTo>
                <a:cubicBezTo>
                  <a:pt x="121724" y="1328827"/>
                  <a:pt x="126487" y="1227228"/>
                  <a:pt x="149241" y="1130390"/>
                </a:cubicBezTo>
                <a:cubicBezTo>
                  <a:pt x="171995" y="1033553"/>
                  <a:pt x="255074" y="745157"/>
                  <a:pt x="263541" y="698590"/>
                </a:cubicBezTo>
                <a:cubicBezTo>
                  <a:pt x="272008" y="652023"/>
                  <a:pt x="209566" y="899144"/>
                  <a:pt x="200041" y="850990"/>
                </a:cubicBezTo>
                <a:cubicBezTo>
                  <a:pt x="190516" y="802836"/>
                  <a:pt x="212741" y="465757"/>
                  <a:pt x="206391" y="409665"/>
                </a:cubicBezTo>
                <a:cubicBezTo>
                  <a:pt x="200041" y="353573"/>
                  <a:pt x="162999" y="556244"/>
                  <a:pt x="161941" y="514440"/>
                </a:cubicBezTo>
                <a:cubicBezTo>
                  <a:pt x="160883" y="472636"/>
                  <a:pt x="202687" y="176832"/>
                  <a:pt x="200041" y="158840"/>
                </a:cubicBezTo>
                <a:cubicBezTo>
                  <a:pt x="197395" y="140848"/>
                  <a:pt x="178874" y="429244"/>
                  <a:pt x="146066" y="406490"/>
                </a:cubicBezTo>
                <a:cubicBezTo>
                  <a:pt x="113258" y="383736"/>
                  <a:pt x="1604" y="5911"/>
                  <a:pt x="16" y="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0" name="フリーフォーム 2189">
            <a:extLst>
              <a:ext uri="{FF2B5EF4-FFF2-40B4-BE49-F238E27FC236}">
                <a16:creationId xmlns:a16="http://schemas.microsoft.com/office/drawing/2014/main" id="{01470EDC-5276-5B96-FC0E-01434E7139E3}"/>
              </a:ext>
            </a:extLst>
          </p:cNvPr>
          <p:cNvSpPr/>
          <p:nvPr/>
        </p:nvSpPr>
        <p:spPr>
          <a:xfrm>
            <a:off x="3851266" y="4930508"/>
            <a:ext cx="25527" cy="213378"/>
          </a:xfrm>
          <a:custGeom>
            <a:avLst/>
            <a:gdLst>
              <a:gd name="connsiteX0" fmla="*/ 9 w 25527"/>
              <a:gd name="connsiteY0" fmla="*/ 267 h 213378"/>
              <a:gd name="connsiteX1" fmla="*/ 22234 w 25527"/>
              <a:gd name="connsiteY1" fmla="*/ 105042 h 213378"/>
              <a:gd name="connsiteX2" fmla="*/ 9 w 25527"/>
              <a:gd name="connsiteY2" fmla="*/ 212992 h 213378"/>
              <a:gd name="connsiteX3" fmla="*/ 25409 w 25527"/>
              <a:gd name="connsiteY3" fmla="*/ 136792 h 213378"/>
              <a:gd name="connsiteX4" fmla="*/ 9 w 25527"/>
              <a:gd name="connsiteY4" fmla="*/ 267 h 213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27" h="213378">
                <a:moveTo>
                  <a:pt x="9" y="267"/>
                </a:moveTo>
                <a:cubicBezTo>
                  <a:pt x="-520" y="-5025"/>
                  <a:pt x="22234" y="69588"/>
                  <a:pt x="22234" y="105042"/>
                </a:cubicBezTo>
                <a:cubicBezTo>
                  <a:pt x="22234" y="140496"/>
                  <a:pt x="-520" y="207700"/>
                  <a:pt x="9" y="212992"/>
                </a:cubicBezTo>
                <a:cubicBezTo>
                  <a:pt x="538" y="218284"/>
                  <a:pt x="23292" y="168013"/>
                  <a:pt x="25409" y="136792"/>
                </a:cubicBezTo>
                <a:cubicBezTo>
                  <a:pt x="27526" y="105571"/>
                  <a:pt x="538" y="5559"/>
                  <a:pt x="9" y="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1" name="フリーフォーム 2190">
            <a:extLst>
              <a:ext uri="{FF2B5EF4-FFF2-40B4-BE49-F238E27FC236}">
                <a16:creationId xmlns:a16="http://schemas.microsoft.com/office/drawing/2014/main" id="{55CF6E60-72FB-7B45-0D74-30F8BA921530}"/>
              </a:ext>
            </a:extLst>
          </p:cNvPr>
          <p:cNvSpPr/>
          <p:nvPr/>
        </p:nvSpPr>
        <p:spPr>
          <a:xfrm>
            <a:off x="3939163" y="4688074"/>
            <a:ext cx="129756" cy="149227"/>
          </a:xfrm>
          <a:custGeom>
            <a:avLst/>
            <a:gdLst>
              <a:gd name="connsiteX0" fmla="*/ 1012 w 129756"/>
              <a:gd name="connsiteY0" fmla="*/ 147451 h 149227"/>
              <a:gd name="connsiteX1" fmla="*/ 128012 w 129756"/>
              <a:gd name="connsiteY1" fmla="*/ 1401 h 149227"/>
              <a:gd name="connsiteX2" fmla="*/ 70862 w 129756"/>
              <a:gd name="connsiteY2" fmla="*/ 77601 h 149227"/>
              <a:gd name="connsiteX3" fmla="*/ 1012 w 129756"/>
              <a:gd name="connsiteY3" fmla="*/ 147451 h 14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756" h="149227">
                <a:moveTo>
                  <a:pt x="1012" y="147451"/>
                </a:moveTo>
                <a:cubicBezTo>
                  <a:pt x="10537" y="134751"/>
                  <a:pt x="116370" y="13043"/>
                  <a:pt x="128012" y="1401"/>
                </a:cubicBezTo>
                <a:cubicBezTo>
                  <a:pt x="139654" y="-10241"/>
                  <a:pt x="89912" y="53789"/>
                  <a:pt x="70862" y="77601"/>
                </a:cubicBezTo>
                <a:cubicBezTo>
                  <a:pt x="51812" y="101413"/>
                  <a:pt x="-8513" y="160151"/>
                  <a:pt x="1012" y="1474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2" name="フリーフォーム 2191">
            <a:extLst>
              <a:ext uri="{FF2B5EF4-FFF2-40B4-BE49-F238E27FC236}">
                <a16:creationId xmlns:a16="http://schemas.microsoft.com/office/drawing/2014/main" id="{621DC6C2-B2CD-9DC0-BF8E-1D6C6398B966}"/>
              </a:ext>
            </a:extLst>
          </p:cNvPr>
          <p:cNvSpPr/>
          <p:nvPr/>
        </p:nvSpPr>
        <p:spPr>
          <a:xfrm>
            <a:off x="3936995" y="4987807"/>
            <a:ext cx="44705" cy="330576"/>
          </a:xfrm>
          <a:custGeom>
            <a:avLst/>
            <a:gdLst>
              <a:gd name="connsiteX0" fmla="*/ 5 w 44705"/>
              <a:gd name="connsiteY0" fmla="*/ 118 h 330576"/>
              <a:gd name="connsiteX1" fmla="*/ 41280 w 44705"/>
              <a:gd name="connsiteY1" fmla="*/ 190618 h 330576"/>
              <a:gd name="connsiteX2" fmla="*/ 19055 w 44705"/>
              <a:gd name="connsiteY2" fmla="*/ 330318 h 330576"/>
              <a:gd name="connsiteX3" fmla="*/ 44455 w 44705"/>
              <a:gd name="connsiteY3" fmla="*/ 219193 h 330576"/>
              <a:gd name="connsiteX4" fmla="*/ 5 w 44705"/>
              <a:gd name="connsiteY4" fmla="*/ 118 h 33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705" h="330576">
                <a:moveTo>
                  <a:pt x="5" y="118"/>
                </a:moveTo>
                <a:cubicBezTo>
                  <a:pt x="-524" y="-4645"/>
                  <a:pt x="38105" y="135585"/>
                  <a:pt x="41280" y="190618"/>
                </a:cubicBezTo>
                <a:cubicBezTo>
                  <a:pt x="44455" y="245651"/>
                  <a:pt x="18526" y="325556"/>
                  <a:pt x="19055" y="330318"/>
                </a:cubicBezTo>
                <a:cubicBezTo>
                  <a:pt x="19584" y="335081"/>
                  <a:pt x="47630" y="273168"/>
                  <a:pt x="44455" y="219193"/>
                </a:cubicBezTo>
                <a:cubicBezTo>
                  <a:pt x="41280" y="165218"/>
                  <a:pt x="534" y="4881"/>
                  <a:pt x="5" y="1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4" name="フリーフォーム 2193">
            <a:extLst>
              <a:ext uri="{FF2B5EF4-FFF2-40B4-BE49-F238E27FC236}">
                <a16:creationId xmlns:a16="http://schemas.microsoft.com/office/drawing/2014/main" id="{632F6A7A-1601-9832-B935-520DDF4D844A}"/>
              </a:ext>
            </a:extLst>
          </p:cNvPr>
          <p:cNvSpPr/>
          <p:nvPr/>
        </p:nvSpPr>
        <p:spPr>
          <a:xfrm>
            <a:off x="3094210" y="4658448"/>
            <a:ext cx="395209" cy="136552"/>
          </a:xfrm>
          <a:custGeom>
            <a:avLst/>
            <a:gdLst>
              <a:gd name="connsiteX0" fmla="*/ 1415 w 395209"/>
              <a:gd name="connsiteY0" fmla="*/ 135802 h 136552"/>
              <a:gd name="connsiteX1" fmla="*/ 341140 w 395209"/>
              <a:gd name="connsiteY1" fmla="*/ 2452 h 136552"/>
              <a:gd name="connsiteX2" fmla="*/ 236365 w 395209"/>
              <a:gd name="connsiteY2" fmla="*/ 50077 h 136552"/>
              <a:gd name="connsiteX3" fmla="*/ 204615 w 395209"/>
              <a:gd name="connsiteY3" fmla="*/ 59602 h 136552"/>
              <a:gd name="connsiteX4" fmla="*/ 395115 w 395209"/>
              <a:gd name="connsiteY4" fmla="*/ 56427 h 136552"/>
              <a:gd name="connsiteX5" fmla="*/ 226840 w 395209"/>
              <a:gd name="connsiteY5" fmla="*/ 56427 h 136552"/>
              <a:gd name="connsiteX6" fmla="*/ 1415 w 395209"/>
              <a:gd name="connsiteY6" fmla="*/ 135802 h 13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5209" h="136552">
                <a:moveTo>
                  <a:pt x="1415" y="135802"/>
                </a:moveTo>
                <a:cubicBezTo>
                  <a:pt x="20465" y="126806"/>
                  <a:pt x="301982" y="16739"/>
                  <a:pt x="341140" y="2452"/>
                </a:cubicBezTo>
                <a:cubicBezTo>
                  <a:pt x="380298" y="-11835"/>
                  <a:pt x="259119" y="40552"/>
                  <a:pt x="236365" y="50077"/>
                </a:cubicBezTo>
                <a:cubicBezTo>
                  <a:pt x="213611" y="59602"/>
                  <a:pt x="178157" y="58544"/>
                  <a:pt x="204615" y="59602"/>
                </a:cubicBezTo>
                <a:cubicBezTo>
                  <a:pt x="231073" y="60660"/>
                  <a:pt x="391411" y="56956"/>
                  <a:pt x="395115" y="56427"/>
                </a:cubicBezTo>
                <a:cubicBezTo>
                  <a:pt x="398819" y="55898"/>
                  <a:pt x="292986" y="42669"/>
                  <a:pt x="226840" y="56427"/>
                </a:cubicBezTo>
                <a:cubicBezTo>
                  <a:pt x="160694" y="70185"/>
                  <a:pt x="-17635" y="144798"/>
                  <a:pt x="1415" y="135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5" name="フリーフォーム 2194">
            <a:extLst>
              <a:ext uri="{FF2B5EF4-FFF2-40B4-BE49-F238E27FC236}">
                <a16:creationId xmlns:a16="http://schemas.microsoft.com/office/drawing/2014/main" id="{24D6A392-E764-E4D5-1BC9-058B4965DCF0}"/>
              </a:ext>
            </a:extLst>
          </p:cNvPr>
          <p:cNvSpPr/>
          <p:nvPr/>
        </p:nvSpPr>
        <p:spPr>
          <a:xfrm>
            <a:off x="4955033" y="5223812"/>
            <a:ext cx="228205" cy="142992"/>
          </a:xfrm>
          <a:custGeom>
            <a:avLst/>
            <a:gdLst>
              <a:gd name="connsiteX0" fmla="*/ 1142 w 228205"/>
              <a:gd name="connsiteY0" fmla="*/ 141938 h 142992"/>
              <a:gd name="connsiteX1" fmla="*/ 223392 w 228205"/>
              <a:gd name="connsiteY1" fmla="*/ 2238 h 142992"/>
              <a:gd name="connsiteX2" fmla="*/ 140842 w 228205"/>
              <a:gd name="connsiteY2" fmla="*/ 62563 h 142992"/>
              <a:gd name="connsiteX3" fmla="*/ 1142 w 228205"/>
              <a:gd name="connsiteY3" fmla="*/ 141938 h 14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205" h="142992">
                <a:moveTo>
                  <a:pt x="1142" y="141938"/>
                </a:moveTo>
                <a:cubicBezTo>
                  <a:pt x="14900" y="131884"/>
                  <a:pt x="200109" y="15467"/>
                  <a:pt x="223392" y="2238"/>
                </a:cubicBezTo>
                <a:cubicBezTo>
                  <a:pt x="246675" y="-10991"/>
                  <a:pt x="180000" y="37692"/>
                  <a:pt x="140842" y="62563"/>
                </a:cubicBezTo>
                <a:cubicBezTo>
                  <a:pt x="101684" y="87434"/>
                  <a:pt x="-12616" y="151992"/>
                  <a:pt x="1142" y="1419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6" name="フリーフォーム 2195">
            <a:extLst>
              <a:ext uri="{FF2B5EF4-FFF2-40B4-BE49-F238E27FC236}">
                <a16:creationId xmlns:a16="http://schemas.microsoft.com/office/drawing/2014/main" id="{756C9BD4-89F9-EE8F-B329-53EC21A2C7BC}"/>
              </a:ext>
            </a:extLst>
          </p:cNvPr>
          <p:cNvSpPr/>
          <p:nvPr/>
        </p:nvSpPr>
        <p:spPr>
          <a:xfrm>
            <a:off x="3168963" y="4964692"/>
            <a:ext cx="50509" cy="310720"/>
          </a:xfrm>
          <a:custGeom>
            <a:avLst/>
            <a:gdLst>
              <a:gd name="connsiteX0" fmla="*/ 50487 w 50509"/>
              <a:gd name="connsiteY0" fmla="*/ 1008 h 310720"/>
              <a:gd name="connsiteX1" fmla="*/ 2862 w 50509"/>
              <a:gd name="connsiteY1" fmla="*/ 302633 h 310720"/>
              <a:gd name="connsiteX2" fmla="*/ 9212 w 50509"/>
              <a:gd name="connsiteY2" fmla="*/ 207383 h 310720"/>
              <a:gd name="connsiteX3" fmla="*/ 50487 w 50509"/>
              <a:gd name="connsiteY3" fmla="*/ 1008 h 310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09" h="310720">
                <a:moveTo>
                  <a:pt x="50487" y="1008"/>
                </a:moveTo>
                <a:cubicBezTo>
                  <a:pt x="49429" y="16883"/>
                  <a:pt x="9741" y="268237"/>
                  <a:pt x="2862" y="302633"/>
                </a:cubicBezTo>
                <a:cubicBezTo>
                  <a:pt x="-4017" y="337029"/>
                  <a:pt x="2862" y="253421"/>
                  <a:pt x="9212" y="207383"/>
                </a:cubicBezTo>
                <a:cubicBezTo>
                  <a:pt x="15562" y="161345"/>
                  <a:pt x="51545" y="-14867"/>
                  <a:pt x="50487" y="10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7" name="フリーフォーム 2196">
            <a:extLst>
              <a:ext uri="{FF2B5EF4-FFF2-40B4-BE49-F238E27FC236}">
                <a16:creationId xmlns:a16="http://schemas.microsoft.com/office/drawing/2014/main" id="{3E50339D-F8C4-0C3A-DCC1-618018E843D3}"/>
              </a:ext>
            </a:extLst>
          </p:cNvPr>
          <p:cNvSpPr/>
          <p:nvPr/>
        </p:nvSpPr>
        <p:spPr>
          <a:xfrm>
            <a:off x="3270198" y="5160954"/>
            <a:ext cx="470092" cy="91821"/>
          </a:xfrm>
          <a:custGeom>
            <a:avLst/>
            <a:gdLst>
              <a:gd name="connsiteX0" fmla="*/ 52 w 470092"/>
              <a:gd name="connsiteY0" fmla="*/ 17471 h 91821"/>
              <a:gd name="connsiteX1" fmla="*/ 254052 w 470092"/>
              <a:gd name="connsiteY1" fmla="*/ 52396 h 91821"/>
              <a:gd name="connsiteX2" fmla="*/ 41327 w 470092"/>
              <a:gd name="connsiteY2" fmla="*/ 90496 h 91821"/>
              <a:gd name="connsiteX3" fmla="*/ 463602 w 470092"/>
              <a:gd name="connsiteY3" fmla="*/ 1596 h 91821"/>
              <a:gd name="connsiteX4" fmla="*/ 279452 w 470092"/>
              <a:gd name="connsiteY4" fmla="*/ 33346 h 91821"/>
              <a:gd name="connsiteX5" fmla="*/ 52 w 470092"/>
              <a:gd name="connsiteY5" fmla="*/ 17471 h 9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0092" h="91821">
                <a:moveTo>
                  <a:pt x="52" y="17471"/>
                </a:moveTo>
                <a:cubicBezTo>
                  <a:pt x="-4181" y="20646"/>
                  <a:pt x="247173" y="40225"/>
                  <a:pt x="254052" y="52396"/>
                </a:cubicBezTo>
                <a:cubicBezTo>
                  <a:pt x="260931" y="64567"/>
                  <a:pt x="6402" y="98963"/>
                  <a:pt x="41327" y="90496"/>
                </a:cubicBezTo>
                <a:cubicBezTo>
                  <a:pt x="76252" y="82029"/>
                  <a:pt x="423915" y="11121"/>
                  <a:pt x="463602" y="1596"/>
                </a:cubicBezTo>
                <a:cubicBezTo>
                  <a:pt x="503290" y="-7929"/>
                  <a:pt x="350889" y="28054"/>
                  <a:pt x="279452" y="33346"/>
                </a:cubicBezTo>
                <a:cubicBezTo>
                  <a:pt x="208015" y="38638"/>
                  <a:pt x="4285" y="14296"/>
                  <a:pt x="52" y="174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8" name="フリーフォーム 2197">
            <a:extLst>
              <a:ext uri="{FF2B5EF4-FFF2-40B4-BE49-F238E27FC236}">
                <a16:creationId xmlns:a16="http://schemas.microsoft.com/office/drawing/2014/main" id="{D2E0DCE4-B05E-A158-5D92-DFD0F9E594BA}"/>
              </a:ext>
            </a:extLst>
          </p:cNvPr>
          <p:cNvSpPr/>
          <p:nvPr/>
        </p:nvSpPr>
        <p:spPr>
          <a:xfrm>
            <a:off x="3847554" y="5260755"/>
            <a:ext cx="45111" cy="419340"/>
          </a:xfrm>
          <a:custGeom>
            <a:avLst/>
            <a:gdLst>
              <a:gd name="connsiteX0" fmla="*/ 44996 w 45111"/>
              <a:gd name="connsiteY0" fmla="*/ 220 h 419340"/>
              <a:gd name="connsiteX1" fmla="*/ 546 w 45111"/>
              <a:gd name="connsiteY1" fmla="*/ 231995 h 419340"/>
              <a:gd name="connsiteX2" fmla="*/ 19596 w 45111"/>
              <a:gd name="connsiteY2" fmla="*/ 181195 h 419340"/>
              <a:gd name="connsiteX3" fmla="*/ 10071 w 45111"/>
              <a:gd name="connsiteY3" fmla="*/ 419320 h 419340"/>
              <a:gd name="connsiteX4" fmla="*/ 13246 w 45111"/>
              <a:gd name="connsiteY4" fmla="*/ 193895 h 419340"/>
              <a:gd name="connsiteX5" fmla="*/ 44996 w 45111"/>
              <a:gd name="connsiteY5" fmla="*/ 220 h 419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111" h="419340">
                <a:moveTo>
                  <a:pt x="44996" y="220"/>
                </a:moveTo>
                <a:cubicBezTo>
                  <a:pt x="42879" y="6570"/>
                  <a:pt x="4779" y="201833"/>
                  <a:pt x="546" y="231995"/>
                </a:cubicBezTo>
                <a:cubicBezTo>
                  <a:pt x="-3687" y="262157"/>
                  <a:pt x="18009" y="149974"/>
                  <a:pt x="19596" y="181195"/>
                </a:cubicBezTo>
                <a:cubicBezTo>
                  <a:pt x="21183" y="212416"/>
                  <a:pt x="11129" y="417203"/>
                  <a:pt x="10071" y="419320"/>
                </a:cubicBezTo>
                <a:cubicBezTo>
                  <a:pt x="9013" y="421437"/>
                  <a:pt x="6896" y="261628"/>
                  <a:pt x="13246" y="193895"/>
                </a:cubicBezTo>
                <a:cubicBezTo>
                  <a:pt x="19596" y="126162"/>
                  <a:pt x="47113" y="-6130"/>
                  <a:pt x="44996" y="2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9" name="フリーフォーム 2198">
            <a:extLst>
              <a:ext uri="{FF2B5EF4-FFF2-40B4-BE49-F238E27FC236}">
                <a16:creationId xmlns:a16="http://schemas.microsoft.com/office/drawing/2014/main" id="{A2D6234E-B0A2-6EC4-AEAD-25AE509B91D4}"/>
              </a:ext>
            </a:extLst>
          </p:cNvPr>
          <p:cNvSpPr/>
          <p:nvPr/>
        </p:nvSpPr>
        <p:spPr>
          <a:xfrm>
            <a:off x="4410075" y="4806899"/>
            <a:ext cx="174625" cy="327186"/>
          </a:xfrm>
          <a:custGeom>
            <a:avLst/>
            <a:gdLst>
              <a:gd name="connsiteX0" fmla="*/ 174625 w 174625"/>
              <a:gd name="connsiteY0" fmla="*/ 51 h 327186"/>
              <a:gd name="connsiteX1" fmla="*/ 44450 w 174625"/>
              <a:gd name="connsiteY1" fmla="*/ 209601 h 327186"/>
              <a:gd name="connsiteX2" fmla="*/ 0 w 174625"/>
              <a:gd name="connsiteY2" fmla="*/ 327076 h 327186"/>
              <a:gd name="connsiteX3" fmla="*/ 44450 w 174625"/>
              <a:gd name="connsiteY3" fmla="*/ 190551 h 327186"/>
              <a:gd name="connsiteX4" fmla="*/ 174625 w 174625"/>
              <a:gd name="connsiteY4" fmla="*/ 51 h 32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25" h="327186">
                <a:moveTo>
                  <a:pt x="174625" y="51"/>
                </a:moveTo>
                <a:cubicBezTo>
                  <a:pt x="174625" y="3226"/>
                  <a:pt x="73554" y="155097"/>
                  <a:pt x="44450" y="209601"/>
                </a:cubicBezTo>
                <a:cubicBezTo>
                  <a:pt x="15346" y="264105"/>
                  <a:pt x="0" y="330251"/>
                  <a:pt x="0" y="327076"/>
                </a:cubicBezTo>
                <a:cubicBezTo>
                  <a:pt x="0" y="323901"/>
                  <a:pt x="18521" y="240293"/>
                  <a:pt x="44450" y="190551"/>
                </a:cubicBezTo>
                <a:cubicBezTo>
                  <a:pt x="70379" y="140809"/>
                  <a:pt x="174625" y="-3124"/>
                  <a:pt x="174625" y="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0" name="フリーフォーム 2199">
            <a:extLst>
              <a:ext uri="{FF2B5EF4-FFF2-40B4-BE49-F238E27FC236}">
                <a16:creationId xmlns:a16="http://schemas.microsoft.com/office/drawing/2014/main" id="{FBD1027B-6B32-D80A-9F88-FC18D5F5686D}"/>
              </a:ext>
            </a:extLst>
          </p:cNvPr>
          <p:cNvSpPr/>
          <p:nvPr/>
        </p:nvSpPr>
        <p:spPr>
          <a:xfrm>
            <a:off x="3587745" y="5486400"/>
            <a:ext cx="55170" cy="98425"/>
          </a:xfrm>
          <a:custGeom>
            <a:avLst/>
            <a:gdLst>
              <a:gd name="connsiteX0" fmla="*/ 5 w 55170"/>
              <a:gd name="connsiteY0" fmla="*/ 0 h 98425"/>
              <a:gd name="connsiteX1" fmla="*/ 47630 w 55170"/>
              <a:gd name="connsiteY1" fmla="*/ 60325 h 98425"/>
              <a:gd name="connsiteX2" fmla="*/ 53980 w 55170"/>
              <a:gd name="connsiteY2" fmla="*/ 98425 h 98425"/>
              <a:gd name="connsiteX3" fmla="*/ 50805 w 55170"/>
              <a:gd name="connsiteY3" fmla="*/ 60325 h 98425"/>
              <a:gd name="connsiteX4" fmla="*/ 5 w 55170"/>
              <a:gd name="connsiteY4" fmla="*/ 0 h 9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70" h="98425">
                <a:moveTo>
                  <a:pt x="5" y="0"/>
                </a:moveTo>
                <a:cubicBezTo>
                  <a:pt x="-524" y="0"/>
                  <a:pt x="38634" y="43921"/>
                  <a:pt x="47630" y="60325"/>
                </a:cubicBezTo>
                <a:cubicBezTo>
                  <a:pt x="56626" y="76729"/>
                  <a:pt x="53451" y="98425"/>
                  <a:pt x="53980" y="98425"/>
                </a:cubicBezTo>
                <a:cubicBezTo>
                  <a:pt x="54509" y="98425"/>
                  <a:pt x="57684" y="75671"/>
                  <a:pt x="50805" y="60325"/>
                </a:cubicBezTo>
                <a:cubicBezTo>
                  <a:pt x="43926" y="44979"/>
                  <a:pt x="534" y="0"/>
                  <a:pt x="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1" name="フリーフォーム 2200">
            <a:extLst>
              <a:ext uri="{FF2B5EF4-FFF2-40B4-BE49-F238E27FC236}">
                <a16:creationId xmlns:a16="http://schemas.microsoft.com/office/drawing/2014/main" id="{DE7F6A62-D1DF-B1C3-2336-8B8DA63CDA0F}"/>
              </a:ext>
            </a:extLst>
          </p:cNvPr>
          <p:cNvSpPr/>
          <p:nvPr/>
        </p:nvSpPr>
        <p:spPr>
          <a:xfrm>
            <a:off x="4997358" y="5562507"/>
            <a:ext cx="105330" cy="92326"/>
          </a:xfrm>
          <a:custGeom>
            <a:avLst/>
            <a:gdLst>
              <a:gd name="connsiteX0" fmla="*/ 92 w 105330"/>
              <a:gd name="connsiteY0" fmla="*/ 93 h 92326"/>
              <a:gd name="connsiteX1" fmla="*/ 69942 w 105330"/>
              <a:gd name="connsiteY1" fmla="*/ 47718 h 92326"/>
              <a:gd name="connsiteX2" fmla="*/ 104867 w 105330"/>
              <a:gd name="connsiteY2" fmla="*/ 92168 h 92326"/>
              <a:gd name="connsiteX3" fmla="*/ 85817 w 105330"/>
              <a:gd name="connsiteY3" fmla="*/ 60418 h 92326"/>
              <a:gd name="connsiteX4" fmla="*/ 92 w 105330"/>
              <a:gd name="connsiteY4" fmla="*/ 93 h 92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30" h="92326">
                <a:moveTo>
                  <a:pt x="92" y="93"/>
                </a:moveTo>
                <a:cubicBezTo>
                  <a:pt x="-2554" y="-2024"/>
                  <a:pt x="52480" y="32372"/>
                  <a:pt x="69942" y="47718"/>
                </a:cubicBezTo>
                <a:cubicBezTo>
                  <a:pt x="87404" y="63064"/>
                  <a:pt x="102221" y="90051"/>
                  <a:pt x="104867" y="92168"/>
                </a:cubicBezTo>
                <a:cubicBezTo>
                  <a:pt x="107513" y="94285"/>
                  <a:pt x="98517" y="74706"/>
                  <a:pt x="85817" y="60418"/>
                </a:cubicBezTo>
                <a:cubicBezTo>
                  <a:pt x="73117" y="46131"/>
                  <a:pt x="2738" y="2210"/>
                  <a:pt x="92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2" name="フリーフォーム 2201">
            <a:extLst>
              <a:ext uri="{FF2B5EF4-FFF2-40B4-BE49-F238E27FC236}">
                <a16:creationId xmlns:a16="http://schemas.microsoft.com/office/drawing/2014/main" id="{4DCA376E-A600-BF1E-6499-0FE364FD4CAE}"/>
              </a:ext>
            </a:extLst>
          </p:cNvPr>
          <p:cNvSpPr/>
          <p:nvPr/>
        </p:nvSpPr>
        <p:spPr>
          <a:xfrm>
            <a:off x="4986603" y="4843619"/>
            <a:ext cx="723394" cy="1715531"/>
          </a:xfrm>
          <a:custGeom>
            <a:avLst/>
            <a:gdLst>
              <a:gd name="connsiteX0" fmla="*/ 1 w 723394"/>
              <a:gd name="connsiteY0" fmla="*/ 997 h 1715531"/>
              <a:gd name="connsiteX1" fmla="*/ 550913 w 723394"/>
              <a:gd name="connsiteY1" fmla="*/ 801807 h 1715531"/>
              <a:gd name="connsiteX2" fmla="*/ 505477 w 723394"/>
              <a:gd name="connsiteY2" fmla="*/ 733653 h 1715531"/>
              <a:gd name="connsiteX3" fmla="*/ 715618 w 723394"/>
              <a:gd name="connsiteY3" fmla="*/ 1051705 h 1715531"/>
              <a:gd name="connsiteX4" fmla="*/ 675862 w 723394"/>
              <a:gd name="connsiteY4" fmla="*/ 1000590 h 1715531"/>
              <a:gd name="connsiteX5" fmla="*/ 653144 w 723394"/>
              <a:gd name="connsiteY5" fmla="*/ 1114180 h 1715531"/>
              <a:gd name="connsiteX6" fmla="*/ 681541 w 723394"/>
              <a:gd name="connsiteY6" fmla="*/ 1080103 h 1715531"/>
              <a:gd name="connsiteX7" fmla="*/ 653144 w 723394"/>
              <a:gd name="connsiteY7" fmla="*/ 1108500 h 1715531"/>
              <a:gd name="connsiteX8" fmla="*/ 454361 w 723394"/>
              <a:gd name="connsiteY8" fmla="*/ 1233449 h 1715531"/>
              <a:gd name="connsiteX9" fmla="*/ 301014 w 723394"/>
              <a:gd name="connsiteY9" fmla="*/ 1557181 h 1715531"/>
              <a:gd name="connsiteX10" fmla="*/ 357809 w 723394"/>
              <a:gd name="connsiteY10" fmla="*/ 1358398 h 1715531"/>
              <a:gd name="connsiteX11" fmla="*/ 471399 w 723394"/>
              <a:gd name="connsiteY11" fmla="*/ 1205052 h 1715531"/>
              <a:gd name="connsiteX12" fmla="*/ 562272 w 723394"/>
              <a:gd name="connsiteY12" fmla="*/ 682538 h 1715531"/>
              <a:gd name="connsiteX13" fmla="*/ 443002 w 723394"/>
              <a:gd name="connsiteY13" fmla="*/ 1227770 h 1715531"/>
              <a:gd name="connsiteX14" fmla="*/ 630426 w 723394"/>
              <a:gd name="connsiteY14" fmla="*/ 1307283 h 1715531"/>
              <a:gd name="connsiteX15" fmla="*/ 607708 w 723394"/>
              <a:gd name="connsiteY15" fmla="*/ 1517424 h 1715531"/>
              <a:gd name="connsiteX16" fmla="*/ 437322 w 723394"/>
              <a:gd name="connsiteY16" fmla="*/ 1625335 h 1715531"/>
              <a:gd name="connsiteX17" fmla="*/ 221501 w 723394"/>
              <a:gd name="connsiteY17" fmla="*/ 1523104 h 1715531"/>
              <a:gd name="connsiteX18" fmla="*/ 408925 w 723394"/>
              <a:gd name="connsiteY18" fmla="*/ 1636694 h 1715531"/>
              <a:gd name="connsiteX19" fmla="*/ 471399 w 723394"/>
              <a:gd name="connsiteY19" fmla="*/ 1710528 h 1715531"/>
              <a:gd name="connsiteX20" fmla="*/ 562272 w 723394"/>
              <a:gd name="connsiteY20" fmla="*/ 1494706 h 1715531"/>
              <a:gd name="connsiteX21" fmla="*/ 602028 w 723394"/>
              <a:gd name="connsiteY21" fmla="*/ 1244808 h 1715531"/>
              <a:gd name="connsiteX22" fmla="*/ 454361 w 723394"/>
              <a:gd name="connsiteY22" fmla="*/ 1142577 h 1715531"/>
              <a:gd name="connsiteX23" fmla="*/ 715618 w 723394"/>
              <a:gd name="connsiteY23" fmla="*/ 1046026 h 1715531"/>
              <a:gd name="connsiteX24" fmla="*/ 579310 w 723394"/>
              <a:gd name="connsiteY24" fmla="*/ 784769 h 1715531"/>
              <a:gd name="connsiteX25" fmla="*/ 278296 w 723394"/>
              <a:gd name="connsiteY25" fmla="*/ 455357 h 1715531"/>
              <a:gd name="connsiteX26" fmla="*/ 556592 w 723394"/>
              <a:gd name="connsiteY26" fmla="*/ 631422 h 1715531"/>
              <a:gd name="connsiteX27" fmla="*/ 1 w 723394"/>
              <a:gd name="connsiteY27" fmla="*/ 997 h 1715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23394" h="1715531">
                <a:moveTo>
                  <a:pt x="1" y="997"/>
                </a:moveTo>
                <a:cubicBezTo>
                  <a:pt x="-945" y="29394"/>
                  <a:pt x="466667" y="679698"/>
                  <a:pt x="550913" y="801807"/>
                </a:cubicBezTo>
                <a:cubicBezTo>
                  <a:pt x="635159" y="923916"/>
                  <a:pt x="505477" y="733653"/>
                  <a:pt x="505477" y="733653"/>
                </a:cubicBezTo>
                <a:lnTo>
                  <a:pt x="715618" y="1051705"/>
                </a:lnTo>
                <a:cubicBezTo>
                  <a:pt x="744016" y="1096195"/>
                  <a:pt x="686274" y="990178"/>
                  <a:pt x="675862" y="1000590"/>
                </a:cubicBezTo>
                <a:cubicBezTo>
                  <a:pt x="665450" y="1011003"/>
                  <a:pt x="653144" y="1114180"/>
                  <a:pt x="653144" y="1114180"/>
                </a:cubicBezTo>
                <a:cubicBezTo>
                  <a:pt x="654091" y="1127432"/>
                  <a:pt x="681541" y="1080103"/>
                  <a:pt x="681541" y="1080103"/>
                </a:cubicBezTo>
                <a:cubicBezTo>
                  <a:pt x="681541" y="1079156"/>
                  <a:pt x="691007" y="1082942"/>
                  <a:pt x="653144" y="1108500"/>
                </a:cubicBezTo>
                <a:cubicBezTo>
                  <a:pt x="615281" y="1134058"/>
                  <a:pt x="513049" y="1158669"/>
                  <a:pt x="454361" y="1233449"/>
                </a:cubicBezTo>
                <a:cubicBezTo>
                  <a:pt x="395673" y="1308229"/>
                  <a:pt x="317106" y="1536356"/>
                  <a:pt x="301014" y="1557181"/>
                </a:cubicBezTo>
                <a:cubicBezTo>
                  <a:pt x="284922" y="1578006"/>
                  <a:pt x="329412" y="1417086"/>
                  <a:pt x="357809" y="1358398"/>
                </a:cubicBezTo>
                <a:cubicBezTo>
                  <a:pt x="386207" y="1299710"/>
                  <a:pt x="437322" y="1317695"/>
                  <a:pt x="471399" y="1205052"/>
                </a:cubicBezTo>
                <a:cubicBezTo>
                  <a:pt x="505476" y="1092409"/>
                  <a:pt x="567005" y="678752"/>
                  <a:pt x="562272" y="682538"/>
                </a:cubicBezTo>
                <a:cubicBezTo>
                  <a:pt x="557539" y="686324"/>
                  <a:pt x="431643" y="1123646"/>
                  <a:pt x="443002" y="1227770"/>
                </a:cubicBezTo>
                <a:cubicBezTo>
                  <a:pt x="454361" y="1331894"/>
                  <a:pt x="602975" y="1259007"/>
                  <a:pt x="630426" y="1307283"/>
                </a:cubicBezTo>
                <a:cubicBezTo>
                  <a:pt x="657877" y="1355559"/>
                  <a:pt x="639892" y="1464415"/>
                  <a:pt x="607708" y="1517424"/>
                </a:cubicBezTo>
                <a:cubicBezTo>
                  <a:pt x="575524" y="1570433"/>
                  <a:pt x="501690" y="1624388"/>
                  <a:pt x="437322" y="1625335"/>
                </a:cubicBezTo>
                <a:cubicBezTo>
                  <a:pt x="372954" y="1626282"/>
                  <a:pt x="226234" y="1521211"/>
                  <a:pt x="221501" y="1523104"/>
                </a:cubicBezTo>
                <a:cubicBezTo>
                  <a:pt x="216768" y="1524997"/>
                  <a:pt x="367275" y="1605457"/>
                  <a:pt x="408925" y="1636694"/>
                </a:cubicBezTo>
                <a:cubicBezTo>
                  <a:pt x="450575" y="1667931"/>
                  <a:pt x="445841" y="1734193"/>
                  <a:pt x="471399" y="1710528"/>
                </a:cubicBezTo>
                <a:cubicBezTo>
                  <a:pt x="496957" y="1686863"/>
                  <a:pt x="540501" y="1572326"/>
                  <a:pt x="562272" y="1494706"/>
                </a:cubicBezTo>
                <a:cubicBezTo>
                  <a:pt x="584043" y="1417086"/>
                  <a:pt x="620013" y="1303496"/>
                  <a:pt x="602028" y="1244808"/>
                </a:cubicBezTo>
                <a:cubicBezTo>
                  <a:pt x="584043" y="1186120"/>
                  <a:pt x="435429" y="1175707"/>
                  <a:pt x="454361" y="1142577"/>
                </a:cubicBezTo>
                <a:cubicBezTo>
                  <a:pt x="473293" y="1109447"/>
                  <a:pt x="694793" y="1105661"/>
                  <a:pt x="715618" y="1046026"/>
                </a:cubicBezTo>
                <a:cubicBezTo>
                  <a:pt x="736443" y="986391"/>
                  <a:pt x="652197" y="883214"/>
                  <a:pt x="579310" y="784769"/>
                </a:cubicBezTo>
                <a:cubicBezTo>
                  <a:pt x="506423" y="686324"/>
                  <a:pt x="282082" y="480915"/>
                  <a:pt x="278296" y="455357"/>
                </a:cubicBezTo>
                <a:cubicBezTo>
                  <a:pt x="274510" y="429799"/>
                  <a:pt x="602975" y="703362"/>
                  <a:pt x="556592" y="631422"/>
                </a:cubicBezTo>
                <a:cubicBezTo>
                  <a:pt x="510210" y="559482"/>
                  <a:pt x="947" y="-27400"/>
                  <a:pt x="1" y="9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3" name="フリーフォーム 2202">
            <a:extLst>
              <a:ext uri="{FF2B5EF4-FFF2-40B4-BE49-F238E27FC236}">
                <a16:creationId xmlns:a16="http://schemas.microsoft.com/office/drawing/2014/main" id="{FC7C13ED-176C-2139-233D-DF4144029A4C}"/>
              </a:ext>
            </a:extLst>
          </p:cNvPr>
          <p:cNvSpPr/>
          <p:nvPr/>
        </p:nvSpPr>
        <p:spPr>
          <a:xfrm>
            <a:off x="4634443" y="2783614"/>
            <a:ext cx="877977" cy="1402866"/>
          </a:xfrm>
          <a:custGeom>
            <a:avLst/>
            <a:gdLst>
              <a:gd name="connsiteX0" fmla="*/ 85224 w 877977"/>
              <a:gd name="connsiteY0" fmla="*/ 5022 h 1402866"/>
              <a:gd name="connsiteX1" fmla="*/ 812200 w 877977"/>
              <a:gd name="connsiteY1" fmla="*/ 987576 h 1402866"/>
              <a:gd name="connsiteX2" fmla="*/ 812200 w 877977"/>
              <a:gd name="connsiteY2" fmla="*/ 947820 h 1402866"/>
              <a:gd name="connsiteX3" fmla="*/ 874675 w 877977"/>
              <a:gd name="connsiteY3" fmla="*/ 1112525 h 1402866"/>
              <a:gd name="connsiteX4" fmla="*/ 812200 w 877977"/>
              <a:gd name="connsiteY4" fmla="*/ 1402180 h 1402866"/>
              <a:gd name="connsiteX5" fmla="*/ 874675 w 877977"/>
              <a:gd name="connsiteY5" fmla="*/ 1186359 h 1402866"/>
              <a:gd name="connsiteX6" fmla="*/ 863316 w 877977"/>
              <a:gd name="connsiteY6" fmla="*/ 970538 h 1402866"/>
              <a:gd name="connsiteX7" fmla="*/ 812200 w 877977"/>
              <a:gd name="connsiteY7" fmla="*/ 936461 h 1402866"/>
              <a:gd name="connsiteX8" fmla="*/ 397597 w 877977"/>
              <a:gd name="connsiteY8" fmla="*/ 493459 h 1402866"/>
              <a:gd name="connsiteX9" fmla="*/ 545264 w 877977"/>
              <a:gd name="connsiteY9" fmla="*/ 641126 h 1402866"/>
              <a:gd name="connsiteX10" fmla="*/ 32 w 877977"/>
              <a:gd name="connsiteY10" fmla="*/ 288997 h 1402866"/>
              <a:gd name="connsiteX11" fmla="*/ 516866 w 877977"/>
              <a:gd name="connsiteY11" fmla="*/ 590011 h 1402866"/>
              <a:gd name="connsiteX12" fmla="*/ 85224 w 877977"/>
              <a:gd name="connsiteY12" fmla="*/ 5022 h 1402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7977" h="1402866">
                <a:moveTo>
                  <a:pt x="85224" y="5022"/>
                </a:moveTo>
                <a:cubicBezTo>
                  <a:pt x="134446" y="71283"/>
                  <a:pt x="691037" y="830443"/>
                  <a:pt x="812200" y="987576"/>
                </a:cubicBezTo>
                <a:cubicBezTo>
                  <a:pt x="933363" y="1144709"/>
                  <a:pt x="801788" y="926995"/>
                  <a:pt x="812200" y="947820"/>
                </a:cubicBezTo>
                <a:cubicBezTo>
                  <a:pt x="822612" y="968645"/>
                  <a:pt x="874675" y="1036798"/>
                  <a:pt x="874675" y="1112525"/>
                </a:cubicBezTo>
                <a:cubicBezTo>
                  <a:pt x="874675" y="1188252"/>
                  <a:pt x="812200" y="1389874"/>
                  <a:pt x="812200" y="1402180"/>
                </a:cubicBezTo>
                <a:cubicBezTo>
                  <a:pt x="812200" y="1414486"/>
                  <a:pt x="866156" y="1258299"/>
                  <a:pt x="874675" y="1186359"/>
                </a:cubicBezTo>
                <a:cubicBezTo>
                  <a:pt x="883194" y="1114419"/>
                  <a:pt x="873729" y="1012188"/>
                  <a:pt x="863316" y="970538"/>
                </a:cubicBezTo>
                <a:cubicBezTo>
                  <a:pt x="852903" y="928888"/>
                  <a:pt x="889820" y="1015974"/>
                  <a:pt x="812200" y="936461"/>
                </a:cubicBezTo>
                <a:cubicBezTo>
                  <a:pt x="734580" y="856948"/>
                  <a:pt x="442086" y="542682"/>
                  <a:pt x="397597" y="493459"/>
                </a:cubicBezTo>
                <a:cubicBezTo>
                  <a:pt x="353108" y="444237"/>
                  <a:pt x="611525" y="675203"/>
                  <a:pt x="545264" y="641126"/>
                </a:cubicBezTo>
                <a:cubicBezTo>
                  <a:pt x="479003" y="607049"/>
                  <a:pt x="4765" y="297516"/>
                  <a:pt x="32" y="288997"/>
                </a:cubicBezTo>
                <a:cubicBezTo>
                  <a:pt x="-4701" y="280478"/>
                  <a:pt x="503614" y="630714"/>
                  <a:pt x="516866" y="590011"/>
                </a:cubicBezTo>
                <a:cubicBezTo>
                  <a:pt x="530118" y="549308"/>
                  <a:pt x="36002" y="-61239"/>
                  <a:pt x="85224" y="50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4" name="フリーフォーム 2203">
            <a:extLst>
              <a:ext uri="{FF2B5EF4-FFF2-40B4-BE49-F238E27FC236}">
                <a16:creationId xmlns:a16="http://schemas.microsoft.com/office/drawing/2014/main" id="{167DC550-78D4-8642-54F1-DB799EAEA337}"/>
              </a:ext>
            </a:extLst>
          </p:cNvPr>
          <p:cNvSpPr/>
          <p:nvPr/>
        </p:nvSpPr>
        <p:spPr>
          <a:xfrm>
            <a:off x="4526315" y="2008554"/>
            <a:ext cx="1780978" cy="1292351"/>
          </a:xfrm>
          <a:custGeom>
            <a:avLst/>
            <a:gdLst>
              <a:gd name="connsiteX0" fmla="*/ 249 w 1780978"/>
              <a:gd name="connsiteY0" fmla="*/ 87183 h 1292351"/>
              <a:gd name="connsiteX1" fmla="*/ 732905 w 1780978"/>
              <a:gd name="connsiteY1" fmla="*/ 1990 h 1292351"/>
              <a:gd name="connsiteX2" fmla="*/ 380776 w 1780978"/>
              <a:gd name="connsiteY2" fmla="*/ 41747 h 1292351"/>
              <a:gd name="connsiteX3" fmla="*/ 727225 w 1780978"/>
              <a:gd name="connsiteY3" fmla="*/ 200773 h 1292351"/>
              <a:gd name="connsiteX4" fmla="*/ 846495 w 1780978"/>
              <a:gd name="connsiteY4" fmla="*/ 263247 h 1292351"/>
              <a:gd name="connsiteX5" fmla="*/ 840815 w 1780978"/>
              <a:gd name="connsiteY5" fmla="*/ 257568 h 1292351"/>
              <a:gd name="connsiteX6" fmla="*/ 1170227 w 1780978"/>
              <a:gd name="connsiteY6" fmla="*/ 723287 h 1292351"/>
              <a:gd name="connsiteX7" fmla="*/ 1124791 w 1780978"/>
              <a:gd name="connsiteY7" fmla="*/ 598338 h 1292351"/>
              <a:gd name="connsiteX8" fmla="*/ 1624587 w 1780978"/>
              <a:gd name="connsiteY8" fmla="*/ 1154929 h 1292351"/>
              <a:gd name="connsiteX9" fmla="*/ 1601869 w 1780978"/>
              <a:gd name="connsiteY9" fmla="*/ 1081096 h 1292351"/>
              <a:gd name="connsiteX10" fmla="*/ 1777933 w 1780978"/>
              <a:gd name="connsiteY10" fmla="*/ 1291237 h 1292351"/>
              <a:gd name="connsiteX11" fmla="*/ 1431484 w 1780978"/>
              <a:gd name="connsiteY11" fmla="*/ 973185 h 1292351"/>
              <a:gd name="connsiteX12" fmla="*/ 823777 w 1780978"/>
              <a:gd name="connsiteY12" fmla="*/ 274606 h 1292351"/>
              <a:gd name="connsiteX13" fmla="*/ 397814 w 1780978"/>
              <a:gd name="connsiteY13" fmla="*/ 138298 h 1292351"/>
              <a:gd name="connsiteX14" fmla="*/ 647712 w 1780978"/>
              <a:gd name="connsiteY14" fmla="*/ 143978 h 1292351"/>
              <a:gd name="connsiteX15" fmla="*/ 249 w 1780978"/>
              <a:gd name="connsiteY15" fmla="*/ 87183 h 129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80978" h="1292351">
                <a:moveTo>
                  <a:pt x="249" y="87183"/>
                </a:moveTo>
                <a:cubicBezTo>
                  <a:pt x="14448" y="63518"/>
                  <a:pt x="732905" y="1990"/>
                  <a:pt x="732905" y="1990"/>
                </a:cubicBezTo>
                <a:cubicBezTo>
                  <a:pt x="796326" y="-5583"/>
                  <a:pt x="381723" y="8617"/>
                  <a:pt x="380776" y="41747"/>
                </a:cubicBezTo>
                <a:cubicBezTo>
                  <a:pt x="379829" y="74877"/>
                  <a:pt x="649605" y="163856"/>
                  <a:pt x="727225" y="200773"/>
                </a:cubicBezTo>
                <a:cubicBezTo>
                  <a:pt x="804845" y="237690"/>
                  <a:pt x="827563" y="253781"/>
                  <a:pt x="846495" y="263247"/>
                </a:cubicBezTo>
                <a:cubicBezTo>
                  <a:pt x="865427" y="272713"/>
                  <a:pt x="840815" y="257568"/>
                  <a:pt x="840815" y="257568"/>
                </a:cubicBezTo>
                <a:cubicBezTo>
                  <a:pt x="894770" y="334241"/>
                  <a:pt x="1122898" y="666492"/>
                  <a:pt x="1170227" y="723287"/>
                </a:cubicBezTo>
                <a:cubicBezTo>
                  <a:pt x="1217556" y="780082"/>
                  <a:pt x="1049064" y="526398"/>
                  <a:pt x="1124791" y="598338"/>
                </a:cubicBezTo>
                <a:cubicBezTo>
                  <a:pt x="1200518" y="670278"/>
                  <a:pt x="1545074" y="1074469"/>
                  <a:pt x="1624587" y="1154929"/>
                </a:cubicBezTo>
                <a:cubicBezTo>
                  <a:pt x="1704100" y="1235389"/>
                  <a:pt x="1576311" y="1058378"/>
                  <a:pt x="1601869" y="1081096"/>
                </a:cubicBezTo>
                <a:cubicBezTo>
                  <a:pt x="1627427" y="1103814"/>
                  <a:pt x="1806330" y="1309222"/>
                  <a:pt x="1777933" y="1291237"/>
                </a:cubicBezTo>
                <a:cubicBezTo>
                  <a:pt x="1749536" y="1273252"/>
                  <a:pt x="1590510" y="1142624"/>
                  <a:pt x="1431484" y="973185"/>
                </a:cubicBezTo>
                <a:cubicBezTo>
                  <a:pt x="1272458" y="803747"/>
                  <a:pt x="996055" y="413754"/>
                  <a:pt x="823777" y="274606"/>
                </a:cubicBezTo>
                <a:cubicBezTo>
                  <a:pt x="651499" y="135458"/>
                  <a:pt x="427158" y="160069"/>
                  <a:pt x="397814" y="138298"/>
                </a:cubicBezTo>
                <a:cubicBezTo>
                  <a:pt x="368470" y="116527"/>
                  <a:pt x="713973" y="153444"/>
                  <a:pt x="647712" y="143978"/>
                </a:cubicBezTo>
                <a:cubicBezTo>
                  <a:pt x="581451" y="134512"/>
                  <a:pt x="-13950" y="110848"/>
                  <a:pt x="249" y="87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5" name="フリーフォーム 2204">
            <a:extLst>
              <a:ext uri="{FF2B5EF4-FFF2-40B4-BE49-F238E27FC236}">
                <a16:creationId xmlns:a16="http://schemas.microsoft.com/office/drawing/2014/main" id="{58F93B41-552B-EAE0-0029-C4426231C73C}"/>
              </a:ext>
            </a:extLst>
          </p:cNvPr>
          <p:cNvSpPr/>
          <p:nvPr/>
        </p:nvSpPr>
        <p:spPr>
          <a:xfrm>
            <a:off x="4622168" y="2368190"/>
            <a:ext cx="1711323" cy="1318988"/>
          </a:xfrm>
          <a:custGeom>
            <a:avLst/>
            <a:gdLst>
              <a:gd name="connsiteX0" fmla="*/ 948 w 1711323"/>
              <a:gd name="connsiteY0" fmla="*/ 163 h 1318988"/>
              <a:gd name="connsiteX1" fmla="*/ 580257 w 1711323"/>
              <a:gd name="connsiteY1" fmla="*/ 176227 h 1318988"/>
              <a:gd name="connsiteX2" fmla="*/ 1267477 w 1711323"/>
              <a:gd name="connsiteY2" fmla="*/ 840729 h 1318988"/>
              <a:gd name="connsiteX3" fmla="*/ 1261797 w 1711323"/>
              <a:gd name="connsiteY3" fmla="*/ 704421 h 1318988"/>
              <a:gd name="connsiteX4" fmla="*/ 1568490 w 1711323"/>
              <a:gd name="connsiteY4" fmla="*/ 1079268 h 1318988"/>
              <a:gd name="connsiteX5" fmla="*/ 1443541 w 1711323"/>
              <a:gd name="connsiteY5" fmla="*/ 948640 h 1318988"/>
              <a:gd name="connsiteX6" fmla="*/ 1710478 w 1711323"/>
              <a:gd name="connsiteY6" fmla="*/ 1317808 h 1318988"/>
              <a:gd name="connsiteX7" fmla="*/ 1511695 w 1711323"/>
              <a:gd name="connsiteY7" fmla="*/ 1045191 h 1318988"/>
              <a:gd name="connsiteX8" fmla="*/ 1080053 w 1711323"/>
              <a:gd name="connsiteY8" fmla="*/ 494280 h 1318988"/>
              <a:gd name="connsiteX9" fmla="*/ 1267477 w 1711323"/>
              <a:gd name="connsiteY9" fmla="*/ 852088 h 1318988"/>
              <a:gd name="connsiteX10" fmla="*/ 665449 w 1711323"/>
              <a:gd name="connsiteY10" fmla="*/ 204625 h 1318988"/>
              <a:gd name="connsiteX11" fmla="*/ 932386 w 1711323"/>
              <a:gd name="connsiteY11" fmla="*/ 295497 h 1318988"/>
              <a:gd name="connsiteX12" fmla="*/ 233807 w 1711323"/>
              <a:gd name="connsiteY12" fmla="*/ 28560 h 1318988"/>
              <a:gd name="connsiteX13" fmla="*/ 716565 w 1711323"/>
              <a:gd name="connsiteY13" fmla="*/ 142150 h 1318988"/>
              <a:gd name="connsiteX14" fmla="*/ 948 w 1711323"/>
              <a:gd name="connsiteY14" fmla="*/ 163 h 1318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711323" h="1318988">
                <a:moveTo>
                  <a:pt x="948" y="163"/>
                </a:moveTo>
                <a:cubicBezTo>
                  <a:pt x="-21770" y="5842"/>
                  <a:pt x="369169" y="36133"/>
                  <a:pt x="580257" y="176227"/>
                </a:cubicBezTo>
                <a:cubicBezTo>
                  <a:pt x="791345" y="316321"/>
                  <a:pt x="1153887" y="752697"/>
                  <a:pt x="1267477" y="840729"/>
                </a:cubicBezTo>
                <a:cubicBezTo>
                  <a:pt x="1381067" y="928761"/>
                  <a:pt x="1211628" y="664665"/>
                  <a:pt x="1261797" y="704421"/>
                </a:cubicBezTo>
                <a:cubicBezTo>
                  <a:pt x="1311966" y="744177"/>
                  <a:pt x="1538199" y="1038565"/>
                  <a:pt x="1568490" y="1079268"/>
                </a:cubicBezTo>
                <a:cubicBezTo>
                  <a:pt x="1598781" y="1119971"/>
                  <a:pt x="1419876" y="908883"/>
                  <a:pt x="1443541" y="948640"/>
                </a:cubicBezTo>
                <a:cubicBezTo>
                  <a:pt x="1467206" y="988397"/>
                  <a:pt x="1699119" y="1301716"/>
                  <a:pt x="1710478" y="1317808"/>
                </a:cubicBezTo>
                <a:cubicBezTo>
                  <a:pt x="1721837" y="1333900"/>
                  <a:pt x="1616766" y="1182446"/>
                  <a:pt x="1511695" y="1045191"/>
                </a:cubicBezTo>
                <a:cubicBezTo>
                  <a:pt x="1406624" y="907936"/>
                  <a:pt x="1120756" y="526464"/>
                  <a:pt x="1080053" y="494280"/>
                </a:cubicBezTo>
                <a:cubicBezTo>
                  <a:pt x="1039350" y="462096"/>
                  <a:pt x="1336578" y="900364"/>
                  <a:pt x="1267477" y="852088"/>
                </a:cubicBezTo>
                <a:cubicBezTo>
                  <a:pt x="1198376" y="803812"/>
                  <a:pt x="721298" y="297390"/>
                  <a:pt x="665449" y="204625"/>
                </a:cubicBezTo>
                <a:cubicBezTo>
                  <a:pt x="609601" y="111860"/>
                  <a:pt x="1004326" y="324841"/>
                  <a:pt x="932386" y="295497"/>
                </a:cubicBezTo>
                <a:cubicBezTo>
                  <a:pt x="860446" y="266153"/>
                  <a:pt x="269777" y="54118"/>
                  <a:pt x="233807" y="28560"/>
                </a:cubicBezTo>
                <a:cubicBezTo>
                  <a:pt x="197837" y="3002"/>
                  <a:pt x="750642" y="145936"/>
                  <a:pt x="716565" y="142150"/>
                </a:cubicBezTo>
                <a:cubicBezTo>
                  <a:pt x="682488" y="138364"/>
                  <a:pt x="23666" y="-5516"/>
                  <a:pt x="948" y="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6" name="フリーフォーム 2205">
            <a:extLst>
              <a:ext uri="{FF2B5EF4-FFF2-40B4-BE49-F238E27FC236}">
                <a16:creationId xmlns:a16="http://schemas.microsoft.com/office/drawing/2014/main" id="{D0B6FE86-D025-BEC9-CB4E-739021F81237}"/>
              </a:ext>
            </a:extLst>
          </p:cNvPr>
          <p:cNvSpPr/>
          <p:nvPr/>
        </p:nvSpPr>
        <p:spPr>
          <a:xfrm>
            <a:off x="4611712" y="2600927"/>
            <a:ext cx="1919830" cy="1784848"/>
          </a:xfrm>
          <a:custGeom>
            <a:avLst/>
            <a:gdLst>
              <a:gd name="connsiteX0" fmla="*/ 45 w 1919830"/>
              <a:gd name="connsiteY0" fmla="*/ 285 h 1784848"/>
              <a:gd name="connsiteX1" fmla="*/ 869008 w 1919830"/>
              <a:gd name="connsiteY1" fmla="*/ 358094 h 1784848"/>
              <a:gd name="connsiteX2" fmla="*/ 908765 w 1919830"/>
              <a:gd name="connsiteY2" fmla="*/ 460325 h 1784848"/>
              <a:gd name="connsiteX3" fmla="*/ 1272253 w 1919830"/>
              <a:gd name="connsiteY3" fmla="*/ 852211 h 1784848"/>
              <a:gd name="connsiteX4" fmla="*/ 1266574 w 1919830"/>
              <a:gd name="connsiteY4" fmla="*/ 806775 h 1784848"/>
              <a:gd name="connsiteX5" fmla="*/ 1533510 w 1919830"/>
              <a:gd name="connsiteY5" fmla="*/ 999878 h 1784848"/>
              <a:gd name="connsiteX6" fmla="*/ 1578946 w 1919830"/>
              <a:gd name="connsiteY6" fmla="*/ 1198661 h 1784848"/>
              <a:gd name="connsiteX7" fmla="*/ 1630062 w 1919830"/>
              <a:gd name="connsiteY7" fmla="*/ 1141866 h 1784848"/>
              <a:gd name="connsiteX8" fmla="*/ 1607344 w 1919830"/>
              <a:gd name="connsiteY8" fmla="*/ 1420161 h 1784848"/>
              <a:gd name="connsiteX9" fmla="*/ 1715254 w 1919830"/>
              <a:gd name="connsiteY9" fmla="*/ 1175943 h 1784848"/>
              <a:gd name="connsiteX10" fmla="*/ 1641421 w 1919830"/>
              <a:gd name="connsiteY10" fmla="*/ 1471277 h 1784848"/>
              <a:gd name="connsiteX11" fmla="*/ 1919717 w 1919830"/>
              <a:gd name="connsiteY11" fmla="*/ 1306571 h 1784848"/>
              <a:gd name="connsiteX12" fmla="*/ 1675498 w 1919830"/>
              <a:gd name="connsiteY12" fmla="*/ 1516713 h 1784848"/>
              <a:gd name="connsiteX13" fmla="*/ 1675498 w 1919830"/>
              <a:gd name="connsiteY13" fmla="*/ 1590546 h 1784848"/>
              <a:gd name="connsiteX14" fmla="*/ 1868601 w 1919830"/>
              <a:gd name="connsiteY14" fmla="*/ 1766611 h 1784848"/>
              <a:gd name="connsiteX15" fmla="*/ 1794768 w 1919830"/>
              <a:gd name="connsiteY15" fmla="*/ 1738213 h 1784848"/>
              <a:gd name="connsiteX16" fmla="*/ 1630062 w 1919830"/>
              <a:gd name="connsiteY16" fmla="*/ 1403123 h 1784848"/>
              <a:gd name="connsiteX17" fmla="*/ 1647100 w 1919830"/>
              <a:gd name="connsiteY17" fmla="*/ 732941 h 1784848"/>
              <a:gd name="connsiteX18" fmla="*/ 1567587 w 1919830"/>
              <a:gd name="connsiteY18" fmla="*/ 1056673 h 1784848"/>
              <a:gd name="connsiteX19" fmla="*/ 1147304 w 1919830"/>
              <a:gd name="connsiteY19" fmla="*/ 642069 h 1784848"/>
              <a:gd name="connsiteX20" fmla="*/ 897406 w 1919830"/>
              <a:gd name="connsiteY20" fmla="*/ 233145 h 1784848"/>
              <a:gd name="connsiteX21" fmla="*/ 1289292 w 1919830"/>
              <a:gd name="connsiteY21" fmla="*/ 846531 h 1784848"/>
              <a:gd name="connsiteX22" fmla="*/ 817893 w 1919830"/>
              <a:gd name="connsiteY22" fmla="*/ 369453 h 1784848"/>
              <a:gd name="connsiteX23" fmla="*/ 709982 w 1919830"/>
              <a:gd name="connsiteY23" fmla="*/ 204748 h 1784848"/>
              <a:gd name="connsiteX24" fmla="*/ 829252 w 1919830"/>
              <a:gd name="connsiteY24" fmla="*/ 295620 h 1784848"/>
              <a:gd name="connsiteX25" fmla="*/ 45 w 1919830"/>
              <a:gd name="connsiteY25" fmla="*/ 285 h 1784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919830" h="1784848">
                <a:moveTo>
                  <a:pt x="45" y="285"/>
                </a:moveTo>
                <a:cubicBezTo>
                  <a:pt x="6671" y="10697"/>
                  <a:pt x="717555" y="281421"/>
                  <a:pt x="869008" y="358094"/>
                </a:cubicBezTo>
                <a:cubicBezTo>
                  <a:pt x="1020461" y="434767"/>
                  <a:pt x="841557" y="377972"/>
                  <a:pt x="908765" y="460325"/>
                </a:cubicBezTo>
                <a:cubicBezTo>
                  <a:pt x="975973" y="542678"/>
                  <a:pt x="1212618" y="794469"/>
                  <a:pt x="1272253" y="852211"/>
                </a:cubicBezTo>
                <a:cubicBezTo>
                  <a:pt x="1331888" y="909953"/>
                  <a:pt x="1223031" y="782164"/>
                  <a:pt x="1266574" y="806775"/>
                </a:cubicBezTo>
                <a:cubicBezTo>
                  <a:pt x="1310117" y="831386"/>
                  <a:pt x="1481448" y="934564"/>
                  <a:pt x="1533510" y="999878"/>
                </a:cubicBezTo>
                <a:cubicBezTo>
                  <a:pt x="1585572" y="1065192"/>
                  <a:pt x="1562854" y="1174996"/>
                  <a:pt x="1578946" y="1198661"/>
                </a:cubicBezTo>
                <a:cubicBezTo>
                  <a:pt x="1595038" y="1222326"/>
                  <a:pt x="1625329" y="1104949"/>
                  <a:pt x="1630062" y="1141866"/>
                </a:cubicBezTo>
                <a:cubicBezTo>
                  <a:pt x="1634795" y="1178783"/>
                  <a:pt x="1593145" y="1414482"/>
                  <a:pt x="1607344" y="1420161"/>
                </a:cubicBezTo>
                <a:cubicBezTo>
                  <a:pt x="1621543" y="1425840"/>
                  <a:pt x="1709575" y="1167424"/>
                  <a:pt x="1715254" y="1175943"/>
                </a:cubicBezTo>
                <a:cubicBezTo>
                  <a:pt x="1720933" y="1184462"/>
                  <a:pt x="1607344" y="1449506"/>
                  <a:pt x="1641421" y="1471277"/>
                </a:cubicBezTo>
                <a:cubicBezTo>
                  <a:pt x="1675498" y="1493048"/>
                  <a:pt x="1914038" y="1298998"/>
                  <a:pt x="1919717" y="1306571"/>
                </a:cubicBezTo>
                <a:cubicBezTo>
                  <a:pt x="1925396" y="1314144"/>
                  <a:pt x="1716201" y="1469384"/>
                  <a:pt x="1675498" y="1516713"/>
                </a:cubicBezTo>
                <a:cubicBezTo>
                  <a:pt x="1634795" y="1564042"/>
                  <a:pt x="1643314" y="1548896"/>
                  <a:pt x="1675498" y="1590546"/>
                </a:cubicBezTo>
                <a:cubicBezTo>
                  <a:pt x="1707682" y="1632196"/>
                  <a:pt x="1848723" y="1742000"/>
                  <a:pt x="1868601" y="1766611"/>
                </a:cubicBezTo>
                <a:cubicBezTo>
                  <a:pt x="1888479" y="1791222"/>
                  <a:pt x="1834525" y="1798794"/>
                  <a:pt x="1794768" y="1738213"/>
                </a:cubicBezTo>
                <a:cubicBezTo>
                  <a:pt x="1755012" y="1677632"/>
                  <a:pt x="1654673" y="1570668"/>
                  <a:pt x="1630062" y="1403123"/>
                </a:cubicBezTo>
                <a:cubicBezTo>
                  <a:pt x="1605451" y="1235578"/>
                  <a:pt x="1657512" y="790683"/>
                  <a:pt x="1647100" y="732941"/>
                </a:cubicBezTo>
                <a:cubicBezTo>
                  <a:pt x="1636688" y="675199"/>
                  <a:pt x="1650886" y="1071818"/>
                  <a:pt x="1567587" y="1056673"/>
                </a:cubicBezTo>
                <a:cubicBezTo>
                  <a:pt x="1484288" y="1041528"/>
                  <a:pt x="1259001" y="779324"/>
                  <a:pt x="1147304" y="642069"/>
                </a:cubicBezTo>
                <a:cubicBezTo>
                  <a:pt x="1035607" y="504814"/>
                  <a:pt x="873741" y="199068"/>
                  <a:pt x="897406" y="233145"/>
                </a:cubicBezTo>
                <a:cubicBezTo>
                  <a:pt x="921071" y="267222"/>
                  <a:pt x="1302544" y="823813"/>
                  <a:pt x="1289292" y="846531"/>
                </a:cubicBezTo>
                <a:cubicBezTo>
                  <a:pt x="1276040" y="869249"/>
                  <a:pt x="914445" y="476417"/>
                  <a:pt x="817893" y="369453"/>
                </a:cubicBezTo>
                <a:cubicBezTo>
                  <a:pt x="721341" y="262489"/>
                  <a:pt x="708089" y="217054"/>
                  <a:pt x="709982" y="204748"/>
                </a:cubicBezTo>
                <a:cubicBezTo>
                  <a:pt x="711875" y="192443"/>
                  <a:pt x="948521" y="324018"/>
                  <a:pt x="829252" y="295620"/>
                </a:cubicBezTo>
                <a:cubicBezTo>
                  <a:pt x="709983" y="267222"/>
                  <a:pt x="-6581" y="-10127"/>
                  <a:pt x="45" y="2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7" name="フリーフォーム 2206">
            <a:extLst>
              <a:ext uri="{FF2B5EF4-FFF2-40B4-BE49-F238E27FC236}">
                <a16:creationId xmlns:a16="http://schemas.microsoft.com/office/drawing/2014/main" id="{D8EBB458-7ACF-2AB7-B433-CC76CDE2D552}"/>
              </a:ext>
            </a:extLst>
          </p:cNvPr>
          <p:cNvSpPr/>
          <p:nvPr/>
        </p:nvSpPr>
        <p:spPr>
          <a:xfrm>
            <a:off x="4616160" y="2791843"/>
            <a:ext cx="1523586" cy="1672512"/>
          </a:xfrm>
          <a:custGeom>
            <a:avLst/>
            <a:gdLst>
              <a:gd name="connsiteX0" fmla="*/ 1276 w 1523586"/>
              <a:gd name="connsiteY0" fmla="*/ 2473 h 1672512"/>
              <a:gd name="connsiteX1" fmla="*/ 1125818 w 1523586"/>
              <a:gd name="connsiteY1" fmla="*/ 627218 h 1672512"/>
              <a:gd name="connsiteX2" fmla="*/ 966792 w 1523586"/>
              <a:gd name="connsiteY2" fmla="*/ 581782 h 1672512"/>
              <a:gd name="connsiteX3" fmla="*/ 1182613 w 1523586"/>
              <a:gd name="connsiteY3" fmla="*/ 877116 h 1672512"/>
              <a:gd name="connsiteX4" fmla="*/ 1341639 w 1523586"/>
              <a:gd name="connsiteY4" fmla="*/ 1308758 h 1672512"/>
              <a:gd name="connsiteX5" fmla="*/ 1250767 w 1523586"/>
              <a:gd name="connsiteY5" fmla="*/ 1075899 h 1672512"/>
              <a:gd name="connsiteX6" fmla="*/ 1523383 w 1523586"/>
              <a:gd name="connsiteY6" fmla="*/ 1672246 h 1672512"/>
              <a:gd name="connsiteX7" fmla="*/ 1290523 w 1523586"/>
              <a:gd name="connsiteY7" fmla="*/ 1144053 h 1672512"/>
              <a:gd name="connsiteX8" fmla="*/ 1029266 w 1523586"/>
              <a:gd name="connsiteY8" fmla="*/ 559064 h 1672512"/>
              <a:gd name="connsiteX9" fmla="*/ 1142856 w 1523586"/>
              <a:gd name="connsiteY9" fmla="*/ 695372 h 1672512"/>
              <a:gd name="connsiteX10" fmla="*/ 836163 w 1523586"/>
              <a:gd name="connsiteY10" fmla="*/ 212614 h 1672512"/>
              <a:gd name="connsiteX11" fmla="*/ 1148536 w 1523586"/>
              <a:gd name="connsiteY11" fmla="*/ 632897 h 1672512"/>
              <a:gd name="connsiteX12" fmla="*/ 858881 w 1523586"/>
              <a:gd name="connsiteY12" fmla="*/ 428435 h 1672512"/>
              <a:gd name="connsiteX13" fmla="*/ 455636 w 1523586"/>
              <a:gd name="connsiteY13" fmla="*/ 189896 h 1672512"/>
              <a:gd name="connsiteX14" fmla="*/ 892958 w 1523586"/>
              <a:gd name="connsiteY14" fmla="*/ 400038 h 1672512"/>
              <a:gd name="connsiteX15" fmla="*/ 1276 w 1523586"/>
              <a:gd name="connsiteY15" fmla="*/ 2473 h 167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23586" h="1672512">
                <a:moveTo>
                  <a:pt x="1276" y="2473"/>
                </a:moveTo>
                <a:cubicBezTo>
                  <a:pt x="40086" y="40336"/>
                  <a:pt x="964899" y="530666"/>
                  <a:pt x="1125818" y="627218"/>
                </a:cubicBezTo>
                <a:cubicBezTo>
                  <a:pt x="1286737" y="723770"/>
                  <a:pt x="957326" y="540132"/>
                  <a:pt x="966792" y="581782"/>
                </a:cubicBezTo>
                <a:cubicBezTo>
                  <a:pt x="976258" y="623432"/>
                  <a:pt x="1120139" y="755953"/>
                  <a:pt x="1182613" y="877116"/>
                </a:cubicBezTo>
                <a:cubicBezTo>
                  <a:pt x="1245088" y="998279"/>
                  <a:pt x="1330280" y="1275628"/>
                  <a:pt x="1341639" y="1308758"/>
                </a:cubicBezTo>
                <a:cubicBezTo>
                  <a:pt x="1352998" y="1341888"/>
                  <a:pt x="1220476" y="1015318"/>
                  <a:pt x="1250767" y="1075899"/>
                </a:cubicBezTo>
                <a:cubicBezTo>
                  <a:pt x="1281058" y="1136480"/>
                  <a:pt x="1516757" y="1660887"/>
                  <a:pt x="1523383" y="1672246"/>
                </a:cubicBezTo>
                <a:cubicBezTo>
                  <a:pt x="1530009" y="1683605"/>
                  <a:pt x="1372876" y="1329583"/>
                  <a:pt x="1290523" y="1144053"/>
                </a:cubicBezTo>
                <a:cubicBezTo>
                  <a:pt x="1208170" y="958523"/>
                  <a:pt x="1053877" y="633844"/>
                  <a:pt x="1029266" y="559064"/>
                </a:cubicBezTo>
                <a:cubicBezTo>
                  <a:pt x="1004655" y="484284"/>
                  <a:pt x="1175040" y="753114"/>
                  <a:pt x="1142856" y="695372"/>
                </a:cubicBezTo>
                <a:cubicBezTo>
                  <a:pt x="1110672" y="637630"/>
                  <a:pt x="835216" y="223026"/>
                  <a:pt x="836163" y="212614"/>
                </a:cubicBezTo>
                <a:cubicBezTo>
                  <a:pt x="837110" y="202202"/>
                  <a:pt x="1144750" y="596927"/>
                  <a:pt x="1148536" y="632897"/>
                </a:cubicBezTo>
                <a:cubicBezTo>
                  <a:pt x="1152322" y="668867"/>
                  <a:pt x="974364" y="502268"/>
                  <a:pt x="858881" y="428435"/>
                </a:cubicBezTo>
                <a:cubicBezTo>
                  <a:pt x="743398" y="354602"/>
                  <a:pt x="449957" y="194629"/>
                  <a:pt x="455636" y="189896"/>
                </a:cubicBezTo>
                <a:cubicBezTo>
                  <a:pt x="461315" y="185163"/>
                  <a:pt x="964898" y="426542"/>
                  <a:pt x="892958" y="400038"/>
                </a:cubicBezTo>
                <a:cubicBezTo>
                  <a:pt x="821018" y="373534"/>
                  <a:pt x="-37534" y="-35390"/>
                  <a:pt x="1276" y="24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8" name="フリーフォーム 2207">
            <a:extLst>
              <a:ext uri="{FF2B5EF4-FFF2-40B4-BE49-F238E27FC236}">
                <a16:creationId xmlns:a16="http://schemas.microsoft.com/office/drawing/2014/main" id="{70DB533A-5EBA-F7A9-DF13-CB0C91632998}"/>
              </a:ext>
            </a:extLst>
          </p:cNvPr>
          <p:cNvSpPr/>
          <p:nvPr/>
        </p:nvSpPr>
        <p:spPr>
          <a:xfrm>
            <a:off x="5281162" y="3262831"/>
            <a:ext cx="535244" cy="1802954"/>
          </a:xfrm>
          <a:custGeom>
            <a:avLst/>
            <a:gdLst>
              <a:gd name="connsiteX0" fmla="*/ 776 w 535244"/>
              <a:gd name="connsiteY0" fmla="*/ 2883 h 1802954"/>
              <a:gd name="connsiteX1" fmla="*/ 386982 w 535244"/>
              <a:gd name="connsiteY1" fmla="*/ 542436 h 1802954"/>
              <a:gd name="connsiteX2" fmla="*/ 296110 w 535244"/>
              <a:gd name="connsiteY2" fmla="*/ 871847 h 1802954"/>
              <a:gd name="connsiteX3" fmla="*/ 421059 w 535244"/>
              <a:gd name="connsiteY3" fmla="*/ 780975 h 1802954"/>
              <a:gd name="connsiteX4" fmla="*/ 131404 w 535244"/>
              <a:gd name="connsiteY4" fmla="*/ 1218297 h 1802954"/>
              <a:gd name="connsiteX5" fmla="*/ 284751 w 535244"/>
              <a:gd name="connsiteY5" fmla="*/ 985437 h 1802954"/>
              <a:gd name="connsiteX6" fmla="*/ 381303 w 535244"/>
              <a:gd name="connsiteY6" fmla="*/ 1189899 h 1802954"/>
              <a:gd name="connsiteX7" fmla="*/ 375623 w 535244"/>
              <a:gd name="connsiteY7" fmla="*/ 1030873 h 1802954"/>
              <a:gd name="connsiteX8" fmla="*/ 534649 w 535244"/>
              <a:gd name="connsiteY8" fmla="*/ 1797606 h 1802954"/>
              <a:gd name="connsiteX9" fmla="*/ 426739 w 535244"/>
              <a:gd name="connsiteY9" fmla="*/ 1348926 h 1802954"/>
              <a:gd name="connsiteX10" fmla="*/ 347226 w 535244"/>
              <a:gd name="connsiteY10" fmla="*/ 917283 h 1802954"/>
              <a:gd name="connsiteX11" fmla="*/ 477854 w 535244"/>
              <a:gd name="connsiteY11" fmla="*/ 269820 h 1802954"/>
              <a:gd name="connsiteX12" fmla="*/ 386982 w 535244"/>
              <a:gd name="connsiteY12" fmla="*/ 570834 h 1802954"/>
              <a:gd name="connsiteX13" fmla="*/ 290431 w 535244"/>
              <a:gd name="connsiteY13" fmla="*/ 337974 h 1802954"/>
              <a:gd name="connsiteX14" fmla="*/ 776 w 535244"/>
              <a:gd name="connsiteY14" fmla="*/ 2883 h 1802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35244" h="1802954">
                <a:moveTo>
                  <a:pt x="776" y="2883"/>
                </a:moveTo>
                <a:cubicBezTo>
                  <a:pt x="16868" y="36960"/>
                  <a:pt x="337760" y="397609"/>
                  <a:pt x="386982" y="542436"/>
                </a:cubicBezTo>
                <a:cubicBezTo>
                  <a:pt x="436204" y="687263"/>
                  <a:pt x="290431" y="832091"/>
                  <a:pt x="296110" y="871847"/>
                </a:cubicBezTo>
                <a:cubicBezTo>
                  <a:pt x="301789" y="911603"/>
                  <a:pt x="448510" y="723233"/>
                  <a:pt x="421059" y="780975"/>
                </a:cubicBezTo>
                <a:cubicBezTo>
                  <a:pt x="393608" y="838717"/>
                  <a:pt x="154122" y="1184220"/>
                  <a:pt x="131404" y="1218297"/>
                </a:cubicBezTo>
                <a:cubicBezTo>
                  <a:pt x="108686" y="1252374"/>
                  <a:pt x="243101" y="990170"/>
                  <a:pt x="284751" y="985437"/>
                </a:cubicBezTo>
                <a:cubicBezTo>
                  <a:pt x="326401" y="980704"/>
                  <a:pt x="366158" y="1182326"/>
                  <a:pt x="381303" y="1189899"/>
                </a:cubicBezTo>
                <a:cubicBezTo>
                  <a:pt x="396448" y="1197472"/>
                  <a:pt x="350065" y="929589"/>
                  <a:pt x="375623" y="1030873"/>
                </a:cubicBezTo>
                <a:cubicBezTo>
                  <a:pt x="401181" y="1132157"/>
                  <a:pt x="526130" y="1744597"/>
                  <a:pt x="534649" y="1797606"/>
                </a:cubicBezTo>
                <a:cubicBezTo>
                  <a:pt x="543168" y="1850615"/>
                  <a:pt x="457976" y="1495646"/>
                  <a:pt x="426739" y="1348926"/>
                </a:cubicBezTo>
                <a:cubicBezTo>
                  <a:pt x="395502" y="1202206"/>
                  <a:pt x="338707" y="1097134"/>
                  <a:pt x="347226" y="917283"/>
                </a:cubicBezTo>
                <a:cubicBezTo>
                  <a:pt x="355745" y="737432"/>
                  <a:pt x="471228" y="327561"/>
                  <a:pt x="477854" y="269820"/>
                </a:cubicBezTo>
                <a:cubicBezTo>
                  <a:pt x="484480" y="212079"/>
                  <a:pt x="418219" y="559475"/>
                  <a:pt x="386982" y="570834"/>
                </a:cubicBezTo>
                <a:cubicBezTo>
                  <a:pt x="355745" y="582193"/>
                  <a:pt x="357639" y="429793"/>
                  <a:pt x="290431" y="337974"/>
                </a:cubicBezTo>
                <a:cubicBezTo>
                  <a:pt x="223224" y="246155"/>
                  <a:pt x="-15316" y="-31194"/>
                  <a:pt x="776" y="28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9" name="フリーフォーム 2208">
            <a:extLst>
              <a:ext uri="{FF2B5EF4-FFF2-40B4-BE49-F238E27FC236}">
                <a16:creationId xmlns:a16="http://schemas.microsoft.com/office/drawing/2014/main" id="{273E14B9-DC39-DD9D-8D55-1F4B8A3C568B}"/>
              </a:ext>
            </a:extLst>
          </p:cNvPr>
          <p:cNvSpPr/>
          <p:nvPr/>
        </p:nvSpPr>
        <p:spPr>
          <a:xfrm>
            <a:off x="5514221" y="3555345"/>
            <a:ext cx="784022" cy="1937629"/>
          </a:xfrm>
          <a:custGeom>
            <a:avLst/>
            <a:gdLst>
              <a:gd name="connsiteX0" fmla="*/ 57372 w 784022"/>
              <a:gd name="connsiteY0" fmla="*/ 24 h 1937629"/>
              <a:gd name="connsiteX1" fmla="*/ 551488 w 784022"/>
              <a:gd name="connsiteY1" fmla="*/ 471423 h 1937629"/>
              <a:gd name="connsiteX2" fmla="*/ 710514 w 784022"/>
              <a:gd name="connsiteY2" fmla="*/ 772436 h 1937629"/>
              <a:gd name="connsiteX3" fmla="*/ 596924 w 784022"/>
              <a:gd name="connsiteY3" fmla="*/ 1107527 h 1937629"/>
              <a:gd name="connsiteX4" fmla="*/ 716194 w 784022"/>
              <a:gd name="connsiteY4" fmla="*/ 1050732 h 1937629"/>
              <a:gd name="connsiteX5" fmla="*/ 381103 w 784022"/>
              <a:gd name="connsiteY5" fmla="*/ 1453977 h 1937629"/>
              <a:gd name="connsiteX6" fmla="*/ 642360 w 784022"/>
              <a:gd name="connsiteY6" fmla="*/ 1311989 h 1937629"/>
              <a:gd name="connsiteX7" fmla="*/ 577 w 784022"/>
              <a:gd name="connsiteY7" fmla="*/ 1936735 h 1937629"/>
              <a:gd name="connsiteX8" fmla="*/ 772989 w 784022"/>
              <a:gd name="connsiteY8" fmla="*/ 1152963 h 1937629"/>
              <a:gd name="connsiteX9" fmla="*/ 471975 w 784022"/>
              <a:gd name="connsiteY9" fmla="*/ 1363105 h 1937629"/>
              <a:gd name="connsiteX10" fmla="*/ 693476 w 784022"/>
              <a:gd name="connsiteY10" fmla="*/ 1130245 h 1937629"/>
              <a:gd name="connsiteX11" fmla="*/ 636681 w 784022"/>
              <a:gd name="connsiteY11" fmla="*/ 982578 h 1937629"/>
              <a:gd name="connsiteX12" fmla="*/ 676437 w 784022"/>
              <a:gd name="connsiteY12" fmla="*/ 999616 h 1937629"/>
              <a:gd name="connsiteX13" fmla="*/ 648040 w 784022"/>
              <a:gd name="connsiteY13" fmla="*/ 505500 h 1937629"/>
              <a:gd name="connsiteX14" fmla="*/ 721873 w 784022"/>
              <a:gd name="connsiteY14" fmla="*/ 675885 h 1937629"/>
              <a:gd name="connsiteX15" fmla="*/ 329988 w 784022"/>
              <a:gd name="connsiteY15" fmla="*/ 113614 h 1937629"/>
              <a:gd name="connsiteX16" fmla="*/ 596924 w 784022"/>
              <a:gd name="connsiteY16" fmla="*/ 448705 h 1937629"/>
              <a:gd name="connsiteX17" fmla="*/ 57372 w 784022"/>
              <a:gd name="connsiteY17" fmla="*/ 24 h 193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84022" h="1937629">
                <a:moveTo>
                  <a:pt x="57372" y="24"/>
                </a:moveTo>
                <a:cubicBezTo>
                  <a:pt x="49799" y="3810"/>
                  <a:pt x="442631" y="342688"/>
                  <a:pt x="551488" y="471423"/>
                </a:cubicBezTo>
                <a:cubicBezTo>
                  <a:pt x="660345" y="600158"/>
                  <a:pt x="702941" y="666419"/>
                  <a:pt x="710514" y="772436"/>
                </a:cubicBezTo>
                <a:cubicBezTo>
                  <a:pt x="718087" y="878453"/>
                  <a:pt x="595977" y="1061144"/>
                  <a:pt x="596924" y="1107527"/>
                </a:cubicBezTo>
                <a:cubicBezTo>
                  <a:pt x="597871" y="1153910"/>
                  <a:pt x="752164" y="992990"/>
                  <a:pt x="716194" y="1050732"/>
                </a:cubicBezTo>
                <a:cubicBezTo>
                  <a:pt x="680224" y="1108474"/>
                  <a:pt x="393409" y="1410434"/>
                  <a:pt x="381103" y="1453977"/>
                </a:cubicBezTo>
                <a:cubicBezTo>
                  <a:pt x="368797" y="1497520"/>
                  <a:pt x="705781" y="1231529"/>
                  <a:pt x="642360" y="1311989"/>
                </a:cubicBezTo>
                <a:cubicBezTo>
                  <a:pt x="578939" y="1392449"/>
                  <a:pt x="-21194" y="1963239"/>
                  <a:pt x="577" y="1936735"/>
                </a:cubicBezTo>
                <a:cubicBezTo>
                  <a:pt x="22348" y="1910231"/>
                  <a:pt x="694423" y="1248568"/>
                  <a:pt x="772989" y="1152963"/>
                </a:cubicBezTo>
                <a:cubicBezTo>
                  <a:pt x="851555" y="1057358"/>
                  <a:pt x="485227" y="1366891"/>
                  <a:pt x="471975" y="1363105"/>
                </a:cubicBezTo>
                <a:cubicBezTo>
                  <a:pt x="458723" y="1359319"/>
                  <a:pt x="666025" y="1193666"/>
                  <a:pt x="693476" y="1130245"/>
                </a:cubicBezTo>
                <a:cubicBezTo>
                  <a:pt x="720927" y="1066824"/>
                  <a:pt x="639521" y="1004349"/>
                  <a:pt x="636681" y="982578"/>
                </a:cubicBezTo>
                <a:cubicBezTo>
                  <a:pt x="633841" y="960807"/>
                  <a:pt x="674544" y="1079129"/>
                  <a:pt x="676437" y="999616"/>
                </a:cubicBezTo>
                <a:cubicBezTo>
                  <a:pt x="678330" y="920103"/>
                  <a:pt x="640467" y="559455"/>
                  <a:pt x="648040" y="505500"/>
                </a:cubicBezTo>
                <a:cubicBezTo>
                  <a:pt x="655613" y="451545"/>
                  <a:pt x="774882" y="741199"/>
                  <a:pt x="721873" y="675885"/>
                </a:cubicBezTo>
                <a:cubicBezTo>
                  <a:pt x="668864" y="610571"/>
                  <a:pt x="350813" y="151477"/>
                  <a:pt x="329988" y="113614"/>
                </a:cubicBezTo>
                <a:cubicBezTo>
                  <a:pt x="309163" y="75751"/>
                  <a:pt x="649933" y="467637"/>
                  <a:pt x="596924" y="448705"/>
                </a:cubicBezTo>
                <a:cubicBezTo>
                  <a:pt x="543915" y="429773"/>
                  <a:pt x="64945" y="-3762"/>
                  <a:pt x="57372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0" name="フリーフォーム 2209">
            <a:extLst>
              <a:ext uri="{FF2B5EF4-FFF2-40B4-BE49-F238E27FC236}">
                <a16:creationId xmlns:a16="http://schemas.microsoft.com/office/drawing/2014/main" id="{D9492969-8EFA-8A1D-A0FF-D50A3219FC75}"/>
              </a:ext>
            </a:extLst>
          </p:cNvPr>
          <p:cNvSpPr/>
          <p:nvPr/>
        </p:nvSpPr>
        <p:spPr>
          <a:xfrm>
            <a:off x="5509113" y="4242460"/>
            <a:ext cx="633141" cy="1158773"/>
          </a:xfrm>
          <a:custGeom>
            <a:avLst/>
            <a:gdLst>
              <a:gd name="connsiteX0" fmla="*/ 533878 w 633141"/>
              <a:gd name="connsiteY0" fmla="*/ 129 h 1158773"/>
              <a:gd name="connsiteX1" fmla="*/ 630430 w 633141"/>
              <a:gd name="connsiteY1" fmla="*/ 255706 h 1158773"/>
              <a:gd name="connsiteX2" fmla="*/ 403250 w 633141"/>
              <a:gd name="connsiteY2" fmla="*/ 511284 h 1158773"/>
              <a:gd name="connsiteX3" fmla="*/ 533878 w 633141"/>
              <a:gd name="connsiteY3" fmla="*/ 420412 h 1158773"/>
              <a:gd name="connsiteX4" fmla="*/ 5 w 633141"/>
              <a:gd name="connsiteY4" fmla="*/ 1158747 h 1158773"/>
              <a:gd name="connsiteX5" fmla="*/ 522519 w 633141"/>
              <a:gd name="connsiteY5" fmla="*/ 448810 h 1158773"/>
              <a:gd name="connsiteX6" fmla="*/ 340775 w 633141"/>
              <a:gd name="connsiteY6" fmla="*/ 647592 h 1158773"/>
              <a:gd name="connsiteX7" fmla="*/ 619071 w 633141"/>
              <a:gd name="connsiteY7" fmla="*/ 227309 h 1158773"/>
              <a:gd name="connsiteX8" fmla="*/ 533878 w 633141"/>
              <a:gd name="connsiteY8" fmla="*/ 129 h 1158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3141" h="1158773">
                <a:moveTo>
                  <a:pt x="533878" y="129"/>
                </a:moveTo>
                <a:cubicBezTo>
                  <a:pt x="535771" y="4862"/>
                  <a:pt x="652201" y="170514"/>
                  <a:pt x="630430" y="255706"/>
                </a:cubicBezTo>
                <a:cubicBezTo>
                  <a:pt x="608659" y="340898"/>
                  <a:pt x="419342" y="483833"/>
                  <a:pt x="403250" y="511284"/>
                </a:cubicBezTo>
                <a:cubicBezTo>
                  <a:pt x="387158" y="538735"/>
                  <a:pt x="601086" y="312502"/>
                  <a:pt x="533878" y="420412"/>
                </a:cubicBezTo>
                <a:cubicBezTo>
                  <a:pt x="466670" y="528323"/>
                  <a:pt x="1898" y="1154014"/>
                  <a:pt x="5" y="1158747"/>
                </a:cubicBezTo>
                <a:cubicBezTo>
                  <a:pt x="-1888" y="1163480"/>
                  <a:pt x="465724" y="534003"/>
                  <a:pt x="522519" y="448810"/>
                </a:cubicBezTo>
                <a:cubicBezTo>
                  <a:pt x="579314" y="363618"/>
                  <a:pt x="324683" y="684509"/>
                  <a:pt x="340775" y="647592"/>
                </a:cubicBezTo>
                <a:cubicBezTo>
                  <a:pt x="356867" y="610675"/>
                  <a:pt x="586887" y="333326"/>
                  <a:pt x="619071" y="227309"/>
                </a:cubicBezTo>
                <a:cubicBezTo>
                  <a:pt x="651255" y="121292"/>
                  <a:pt x="531985" y="-4604"/>
                  <a:pt x="533878" y="1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1" name="フリーフォーム 2210">
            <a:extLst>
              <a:ext uri="{FF2B5EF4-FFF2-40B4-BE49-F238E27FC236}">
                <a16:creationId xmlns:a16="http://schemas.microsoft.com/office/drawing/2014/main" id="{7CF0E191-A35D-7C2F-03C9-61D5368B80D8}"/>
              </a:ext>
            </a:extLst>
          </p:cNvPr>
          <p:cNvSpPr/>
          <p:nvPr/>
        </p:nvSpPr>
        <p:spPr>
          <a:xfrm>
            <a:off x="5936265" y="4121349"/>
            <a:ext cx="778327" cy="524950"/>
          </a:xfrm>
          <a:custGeom>
            <a:avLst/>
            <a:gdLst>
              <a:gd name="connsiteX0" fmla="*/ 4495 w 778327"/>
              <a:gd name="connsiteY0" fmla="*/ 1970 h 524950"/>
              <a:gd name="connsiteX1" fmla="*/ 697395 w 778327"/>
              <a:gd name="connsiteY1" fmla="*/ 444971 h 524950"/>
              <a:gd name="connsiteX2" fmla="*/ 549728 w 778327"/>
              <a:gd name="connsiteY2" fmla="*/ 354099 h 524950"/>
              <a:gd name="connsiteX3" fmla="*/ 776908 w 778327"/>
              <a:gd name="connsiteY3" fmla="*/ 524485 h 524950"/>
              <a:gd name="connsiteX4" fmla="*/ 419099 w 778327"/>
              <a:gd name="connsiteY4" fmla="*/ 291625 h 524950"/>
              <a:gd name="connsiteX5" fmla="*/ 4495 w 778327"/>
              <a:gd name="connsiteY5" fmla="*/ 1970 h 52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8327" h="524950">
                <a:moveTo>
                  <a:pt x="4495" y="1970"/>
                </a:moveTo>
                <a:cubicBezTo>
                  <a:pt x="50878" y="27528"/>
                  <a:pt x="606523" y="386283"/>
                  <a:pt x="697395" y="444971"/>
                </a:cubicBezTo>
                <a:cubicBezTo>
                  <a:pt x="788267" y="503659"/>
                  <a:pt x="536476" y="340847"/>
                  <a:pt x="549728" y="354099"/>
                </a:cubicBezTo>
                <a:cubicBezTo>
                  <a:pt x="562980" y="367351"/>
                  <a:pt x="798679" y="534897"/>
                  <a:pt x="776908" y="524485"/>
                </a:cubicBezTo>
                <a:cubicBezTo>
                  <a:pt x="755137" y="514073"/>
                  <a:pt x="555407" y="376818"/>
                  <a:pt x="419099" y="291625"/>
                </a:cubicBezTo>
                <a:cubicBezTo>
                  <a:pt x="282791" y="206432"/>
                  <a:pt x="-41888" y="-23588"/>
                  <a:pt x="4495" y="19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2" name="フリーフォーム 2211">
            <a:extLst>
              <a:ext uri="{FF2B5EF4-FFF2-40B4-BE49-F238E27FC236}">
                <a16:creationId xmlns:a16="http://schemas.microsoft.com/office/drawing/2014/main" id="{63C3B259-AB76-9CF4-BA4E-559C1BB2CBC9}"/>
              </a:ext>
            </a:extLst>
          </p:cNvPr>
          <p:cNvSpPr/>
          <p:nvPr/>
        </p:nvSpPr>
        <p:spPr>
          <a:xfrm>
            <a:off x="5582839" y="4475755"/>
            <a:ext cx="1045739" cy="1016513"/>
          </a:xfrm>
          <a:custGeom>
            <a:avLst/>
            <a:gdLst>
              <a:gd name="connsiteX0" fmla="*/ 562383 w 1045739"/>
              <a:gd name="connsiteY0" fmla="*/ 16732 h 1016513"/>
              <a:gd name="connsiteX1" fmla="*/ 817961 w 1045739"/>
              <a:gd name="connsiteY1" fmla="*/ 431336 h 1016513"/>
              <a:gd name="connsiteX2" fmla="*/ 488550 w 1045739"/>
              <a:gd name="connsiteY2" fmla="*/ 755067 h 1016513"/>
              <a:gd name="connsiteX3" fmla="*/ 687332 w 1045739"/>
              <a:gd name="connsiteY3" fmla="*/ 681234 h 1016513"/>
              <a:gd name="connsiteX4" fmla="*/ 113 w 1045739"/>
              <a:gd name="connsiteY4" fmla="*/ 1016325 h 1016513"/>
              <a:gd name="connsiteX5" fmla="*/ 636217 w 1045739"/>
              <a:gd name="connsiteY5" fmla="*/ 726670 h 1016513"/>
              <a:gd name="connsiteX6" fmla="*/ 1028103 w 1045739"/>
              <a:gd name="connsiteY6" fmla="*/ 567644 h 1016513"/>
              <a:gd name="connsiteX7" fmla="*/ 965628 w 1045739"/>
              <a:gd name="connsiteY7" fmla="*/ 448374 h 1016513"/>
              <a:gd name="connsiteX8" fmla="*/ 1045141 w 1045739"/>
              <a:gd name="connsiteY8" fmla="*/ 607400 h 1016513"/>
              <a:gd name="connsiteX9" fmla="*/ 914513 w 1045739"/>
              <a:gd name="connsiteY9" fmla="*/ 510849 h 1016513"/>
              <a:gd name="connsiteX10" fmla="*/ 863397 w 1045739"/>
              <a:gd name="connsiteY10" fmla="*/ 618759 h 1016513"/>
              <a:gd name="connsiteX11" fmla="*/ 499909 w 1045739"/>
              <a:gd name="connsiteY11" fmla="*/ 726670 h 1016513"/>
              <a:gd name="connsiteX12" fmla="*/ 789563 w 1045739"/>
              <a:gd name="connsiteY12" fmla="*/ 471092 h 1016513"/>
              <a:gd name="connsiteX13" fmla="*/ 789563 w 1045739"/>
              <a:gd name="connsiteY13" fmla="*/ 357502 h 1016513"/>
              <a:gd name="connsiteX14" fmla="*/ 590781 w 1045739"/>
              <a:gd name="connsiteY14" fmla="*/ 107604 h 1016513"/>
              <a:gd name="connsiteX15" fmla="*/ 562383 w 1045739"/>
              <a:gd name="connsiteY15" fmla="*/ 16732 h 1016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45739" h="1016513">
                <a:moveTo>
                  <a:pt x="562383" y="16732"/>
                </a:moveTo>
                <a:cubicBezTo>
                  <a:pt x="600246" y="70687"/>
                  <a:pt x="830266" y="308280"/>
                  <a:pt x="817961" y="431336"/>
                </a:cubicBezTo>
                <a:cubicBezTo>
                  <a:pt x="805656" y="554392"/>
                  <a:pt x="510322" y="713417"/>
                  <a:pt x="488550" y="755067"/>
                </a:cubicBezTo>
                <a:cubicBezTo>
                  <a:pt x="466778" y="796717"/>
                  <a:pt x="768738" y="637691"/>
                  <a:pt x="687332" y="681234"/>
                </a:cubicBezTo>
                <a:cubicBezTo>
                  <a:pt x="605926" y="724777"/>
                  <a:pt x="8632" y="1008752"/>
                  <a:pt x="113" y="1016325"/>
                </a:cubicBezTo>
                <a:cubicBezTo>
                  <a:pt x="-8406" y="1023898"/>
                  <a:pt x="464885" y="801450"/>
                  <a:pt x="636217" y="726670"/>
                </a:cubicBezTo>
                <a:cubicBezTo>
                  <a:pt x="807549" y="651890"/>
                  <a:pt x="973201" y="614027"/>
                  <a:pt x="1028103" y="567644"/>
                </a:cubicBezTo>
                <a:cubicBezTo>
                  <a:pt x="1083005" y="521261"/>
                  <a:pt x="962788" y="441748"/>
                  <a:pt x="965628" y="448374"/>
                </a:cubicBezTo>
                <a:cubicBezTo>
                  <a:pt x="968468" y="455000"/>
                  <a:pt x="1053660" y="596988"/>
                  <a:pt x="1045141" y="607400"/>
                </a:cubicBezTo>
                <a:cubicBezTo>
                  <a:pt x="1036622" y="617813"/>
                  <a:pt x="944804" y="508956"/>
                  <a:pt x="914513" y="510849"/>
                </a:cubicBezTo>
                <a:cubicBezTo>
                  <a:pt x="884222" y="512742"/>
                  <a:pt x="932498" y="582789"/>
                  <a:pt x="863397" y="618759"/>
                </a:cubicBezTo>
                <a:cubicBezTo>
                  <a:pt x="794296" y="654729"/>
                  <a:pt x="512215" y="751281"/>
                  <a:pt x="499909" y="726670"/>
                </a:cubicBezTo>
                <a:cubicBezTo>
                  <a:pt x="487603" y="702059"/>
                  <a:pt x="741287" y="532620"/>
                  <a:pt x="789563" y="471092"/>
                </a:cubicBezTo>
                <a:cubicBezTo>
                  <a:pt x="837839" y="409564"/>
                  <a:pt x="822693" y="418083"/>
                  <a:pt x="789563" y="357502"/>
                </a:cubicBezTo>
                <a:cubicBezTo>
                  <a:pt x="756433" y="296921"/>
                  <a:pt x="628644" y="163452"/>
                  <a:pt x="590781" y="107604"/>
                </a:cubicBezTo>
                <a:cubicBezTo>
                  <a:pt x="552918" y="51756"/>
                  <a:pt x="524520" y="-37223"/>
                  <a:pt x="562383" y="167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3" name="フリーフォーム 2212">
            <a:extLst>
              <a:ext uri="{FF2B5EF4-FFF2-40B4-BE49-F238E27FC236}">
                <a16:creationId xmlns:a16="http://schemas.microsoft.com/office/drawing/2014/main" id="{819E3681-C82A-F96F-F130-34C09326D912}"/>
              </a:ext>
            </a:extLst>
          </p:cNvPr>
          <p:cNvSpPr/>
          <p:nvPr/>
        </p:nvSpPr>
        <p:spPr>
          <a:xfrm>
            <a:off x="6059333" y="5139500"/>
            <a:ext cx="580032" cy="591332"/>
          </a:xfrm>
          <a:custGeom>
            <a:avLst/>
            <a:gdLst>
              <a:gd name="connsiteX0" fmla="*/ 697 w 580032"/>
              <a:gd name="connsiteY0" fmla="*/ 450 h 591332"/>
              <a:gd name="connsiteX1" fmla="*/ 386903 w 580032"/>
              <a:gd name="connsiteY1" fmla="*/ 386657 h 591332"/>
              <a:gd name="connsiteX2" fmla="*/ 386903 w 580032"/>
              <a:gd name="connsiteY2" fmla="*/ 591119 h 591332"/>
              <a:gd name="connsiteX3" fmla="*/ 449378 w 580032"/>
              <a:gd name="connsiteY3" fmla="*/ 420734 h 591332"/>
              <a:gd name="connsiteX4" fmla="*/ 580006 w 580032"/>
              <a:gd name="connsiteY4" fmla="*/ 187874 h 591332"/>
              <a:gd name="connsiteX5" fmla="*/ 438019 w 580032"/>
              <a:gd name="connsiteY5" fmla="*/ 409375 h 591332"/>
              <a:gd name="connsiteX6" fmla="*/ 352826 w 580032"/>
              <a:gd name="connsiteY6" fmla="*/ 335541 h 591332"/>
              <a:gd name="connsiteX7" fmla="*/ 375544 w 580032"/>
              <a:gd name="connsiteY7" fmla="*/ 392336 h 591332"/>
              <a:gd name="connsiteX8" fmla="*/ 17735 w 580032"/>
              <a:gd name="connsiteY8" fmla="*/ 182194 h 591332"/>
              <a:gd name="connsiteX9" fmla="*/ 284672 w 580032"/>
              <a:gd name="connsiteY9" fmla="*/ 307143 h 591332"/>
              <a:gd name="connsiteX10" fmla="*/ 697 w 580032"/>
              <a:gd name="connsiteY10" fmla="*/ 450 h 59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80032" h="591332">
                <a:moveTo>
                  <a:pt x="697" y="450"/>
                </a:moveTo>
                <a:cubicBezTo>
                  <a:pt x="17736" y="13702"/>
                  <a:pt x="322535" y="288212"/>
                  <a:pt x="386903" y="386657"/>
                </a:cubicBezTo>
                <a:cubicBezTo>
                  <a:pt x="451271" y="485102"/>
                  <a:pt x="376491" y="585440"/>
                  <a:pt x="386903" y="591119"/>
                </a:cubicBezTo>
                <a:cubicBezTo>
                  <a:pt x="397315" y="596798"/>
                  <a:pt x="417194" y="487942"/>
                  <a:pt x="449378" y="420734"/>
                </a:cubicBezTo>
                <a:cubicBezTo>
                  <a:pt x="481562" y="353526"/>
                  <a:pt x="581899" y="189767"/>
                  <a:pt x="580006" y="187874"/>
                </a:cubicBezTo>
                <a:cubicBezTo>
                  <a:pt x="578113" y="185981"/>
                  <a:pt x="475882" y="384764"/>
                  <a:pt x="438019" y="409375"/>
                </a:cubicBezTo>
                <a:cubicBezTo>
                  <a:pt x="400156" y="433986"/>
                  <a:pt x="363238" y="338381"/>
                  <a:pt x="352826" y="335541"/>
                </a:cubicBezTo>
                <a:cubicBezTo>
                  <a:pt x="342414" y="332701"/>
                  <a:pt x="431393" y="417894"/>
                  <a:pt x="375544" y="392336"/>
                </a:cubicBezTo>
                <a:cubicBezTo>
                  <a:pt x="319696" y="366778"/>
                  <a:pt x="32880" y="196393"/>
                  <a:pt x="17735" y="182194"/>
                </a:cubicBezTo>
                <a:cubicBezTo>
                  <a:pt x="2590" y="167995"/>
                  <a:pt x="284672" y="344060"/>
                  <a:pt x="284672" y="307143"/>
                </a:cubicBezTo>
                <a:cubicBezTo>
                  <a:pt x="284672" y="270226"/>
                  <a:pt x="-16342" y="-12802"/>
                  <a:pt x="697" y="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4" name="フリーフォーム 2213">
            <a:extLst>
              <a:ext uri="{FF2B5EF4-FFF2-40B4-BE49-F238E27FC236}">
                <a16:creationId xmlns:a16="http://schemas.microsoft.com/office/drawing/2014/main" id="{029E6644-6DC3-626D-925D-0F05A0CC2EDC}"/>
              </a:ext>
            </a:extLst>
          </p:cNvPr>
          <p:cNvSpPr/>
          <p:nvPr/>
        </p:nvSpPr>
        <p:spPr>
          <a:xfrm>
            <a:off x="6093773" y="4287930"/>
            <a:ext cx="534696" cy="1101919"/>
          </a:xfrm>
          <a:custGeom>
            <a:avLst/>
            <a:gdLst>
              <a:gd name="connsiteX0" fmla="*/ 34411 w 534696"/>
              <a:gd name="connsiteY0" fmla="*/ 95 h 1101919"/>
              <a:gd name="connsiteX1" fmla="*/ 369502 w 534696"/>
              <a:gd name="connsiteY1" fmla="*/ 414699 h 1101919"/>
              <a:gd name="connsiteX2" fmla="*/ 278629 w 534696"/>
              <a:gd name="connsiteY2" fmla="*/ 738430 h 1101919"/>
              <a:gd name="connsiteX3" fmla="*/ 369502 w 534696"/>
              <a:gd name="connsiteY3" fmla="*/ 647558 h 1101919"/>
              <a:gd name="connsiteX4" fmla="*/ 334 w 534696"/>
              <a:gd name="connsiteY4" fmla="*/ 1101918 h 1101919"/>
              <a:gd name="connsiteX5" fmla="*/ 307027 w 534696"/>
              <a:gd name="connsiteY5" fmla="*/ 653238 h 1101919"/>
              <a:gd name="connsiteX6" fmla="*/ 488771 w 534696"/>
              <a:gd name="connsiteY6" fmla="*/ 664597 h 1101919"/>
              <a:gd name="connsiteX7" fmla="*/ 528528 w 534696"/>
              <a:gd name="connsiteY7" fmla="*/ 761148 h 1101919"/>
              <a:gd name="connsiteX8" fmla="*/ 386540 w 534696"/>
              <a:gd name="connsiteY8" fmla="*/ 482853 h 1101919"/>
              <a:gd name="connsiteX9" fmla="*/ 204796 w 534696"/>
              <a:gd name="connsiteY9" fmla="*/ 272711 h 1101919"/>
              <a:gd name="connsiteX10" fmla="*/ 324066 w 534696"/>
              <a:gd name="connsiteY10" fmla="*/ 374942 h 1101919"/>
              <a:gd name="connsiteX11" fmla="*/ 34411 w 534696"/>
              <a:gd name="connsiteY11" fmla="*/ 95 h 1101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34696" h="1101919">
                <a:moveTo>
                  <a:pt x="34411" y="95"/>
                </a:moveTo>
                <a:cubicBezTo>
                  <a:pt x="41984" y="6721"/>
                  <a:pt x="328799" y="291643"/>
                  <a:pt x="369502" y="414699"/>
                </a:cubicBezTo>
                <a:cubicBezTo>
                  <a:pt x="410205" y="537755"/>
                  <a:pt x="278629" y="699620"/>
                  <a:pt x="278629" y="738430"/>
                </a:cubicBezTo>
                <a:cubicBezTo>
                  <a:pt x="278629" y="777240"/>
                  <a:pt x="415884" y="586977"/>
                  <a:pt x="369502" y="647558"/>
                </a:cubicBezTo>
                <a:cubicBezTo>
                  <a:pt x="323120" y="708139"/>
                  <a:pt x="10746" y="1100971"/>
                  <a:pt x="334" y="1101918"/>
                </a:cubicBezTo>
                <a:cubicBezTo>
                  <a:pt x="-10078" y="1102865"/>
                  <a:pt x="225621" y="726125"/>
                  <a:pt x="307027" y="653238"/>
                </a:cubicBezTo>
                <a:cubicBezTo>
                  <a:pt x="388433" y="580351"/>
                  <a:pt x="451854" y="646612"/>
                  <a:pt x="488771" y="664597"/>
                </a:cubicBezTo>
                <a:cubicBezTo>
                  <a:pt x="525688" y="682582"/>
                  <a:pt x="545566" y="791439"/>
                  <a:pt x="528528" y="761148"/>
                </a:cubicBezTo>
                <a:cubicBezTo>
                  <a:pt x="511490" y="730857"/>
                  <a:pt x="440495" y="564259"/>
                  <a:pt x="386540" y="482853"/>
                </a:cubicBezTo>
                <a:cubicBezTo>
                  <a:pt x="332585" y="401447"/>
                  <a:pt x="215208" y="290696"/>
                  <a:pt x="204796" y="272711"/>
                </a:cubicBezTo>
                <a:cubicBezTo>
                  <a:pt x="194384" y="254726"/>
                  <a:pt x="346784" y="416592"/>
                  <a:pt x="324066" y="374942"/>
                </a:cubicBezTo>
                <a:cubicBezTo>
                  <a:pt x="301348" y="333292"/>
                  <a:pt x="26838" y="-6531"/>
                  <a:pt x="34411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5" name="フリーフォーム 2214">
            <a:extLst>
              <a:ext uri="{FF2B5EF4-FFF2-40B4-BE49-F238E27FC236}">
                <a16:creationId xmlns:a16="http://schemas.microsoft.com/office/drawing/2014/main" id="{B417A609-F515-9129-8C64-24960652E5B3}"/>
              </a:ext>
            </a:extLst>
          </p:cNvPr>
          <p:cNvSpPr/>
          <p:nvPr/>
        </p:nvSpPr>
        <p:spPr>
          <a:xfrm>
            <a:off x="5258363" y="5059689"/>
            <a:ext cx="1066815" cy="1313631"/>
          </a:xfrm>
          <a:custGeom>
            <a:avLst/>
            <a:gdLst>
              <a:gd name="connsiteX0" fmla="*/ 682397 w 1066815"/>
              <a:gd name="connsiteY0" fmla="*/ 748 h 1313631"/>
              <a:gd name="connsiteX1" fmla="*/ 415461 w 1066815"/>
              <a:gd name="connsiteY1" fmla="*/ 477827 h 1313631"/>
              <a:gd name="connsiteX2" fmla="*/ 642641 w 1066815"/>
              <a:gd name="connsiteY2" fmla="*/ 824276 h 1313631"/>
              <a:gd name="connsiteX3" fmla="*/ 466576 w 1066815"/>
              <a:gd name="connsiteY3" fmla="*/ 784520 h 1313631"/>
              <a:gd name="connsiteX4" fmla="*/ 778949 w 1066815"/>
              <a:gd name="connsiteY4" fmla="*/ 1176405 h 1313631"/>
              <a:gd name="connsiteX5" fmla="*/ 699436 w 1066815"/>
              <a:gd name="connsiteY5" fmla="*/ 1233200 h 1313631"/>
              <a:gd name="connsiteX6" fmla="*/ 857 w 1066815"/>
              <a:gd name="connsiteY6" fmla="*/ 1312713 h 1313631"/>
              <a:gd name="connsiteX7" fmla="*/ 858462 w 1066815"/>
              <a:gd name="connsiteY7" fmla="*/ 1176405 h 1313631"/>
              <a:gd name="connsiteX8" fmla="*/ 778949 w 1066815"/>
              <a:gd name="connsiteY8" fmla="*/ 1130969 h 1313631"/>
              <a:gd name="connsiteX9" fmla="*/ 903898 w 1066815"/>
              <a:gd name="connsiteY9" fmla="*/ 960584 h 1313631"/>
              <a:gd name="connsiteX10" fmla="*/ 1062924 w 1066815"/>
              <a:gd name="connsiteY10" fmla="*/ 750443 h 1313631"/>
              <a:gd name="connsiteX11" fmla="*/ 1017488 w 1066815"/>
              <a:gd name="connsiteY11" fmla="*/ 455109 h 1313631"/>
              <a:gd name="connsiteX12" fmla="*/ 1011808 w 1066815"/>
              <a:gd name="connsiteY12" fmla="*/ 864033 h 1313631"/>
              <a:gd name="connsiteX13" fmla="*/ 699436 w 1066815"/>
              <a:gd name="connsiteY13" fmla="*/ 1068495 h 1313631"/>
              <a:gd name="connsiteX14" fmla="*/ 529051 w 1066815"/>
              <a:gd name="connsiteY14" fmla="*/ 812917 h 1313631"/>
              <a:gd name="connsiteX15" fmla="*/ 284832 w 1066815"/>
              <a:gd name="connsiteY15" fmla="*/ 324480 h 1313631"/>
              <a:gd name="connsiteX16" fmla="*/ 455217 w 1066815"/>
              <a:gd name="connsiteY16" fmla="*/ 648212 h 1313631"/>
              <a:gd name="connsiteX17" fmla="*/ 421140 w 1066815"/>
              <a:gd name="connsiteY17" fmla="*/ 472147 h 1313631"/>
              <a:gd name="connsiteX18" fmla="*/ 426820 w 1066815"/>
              <a:gd name="connsiteY18" fmla="*/ 369916 h 1313631"/>
              <a:gd name="connsiteX19" fmla="*/ 682397 w 1066815"/>
              <a:gd name="connsiteY19" fmla="*/ 748 h 131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66815" h="1313631">
                <a:moveTo>
                  <a:pt x="682397" y="748"/>
                </a:moveTo>
                <a:cubicBezTo>
                  <a:pt x="680504" y="18733"/>
                  <a:pt x="422087" y="340572"/>
                  <a:pt x="415461" y="477827"/>
                </a:cubicBezTo>
                <a:cubicBezTo>
                  <a:pt x="408835" y="615082"/>
                  <a:pt x="634122" y="773161"/>
                  <a:pt x="642641" y="824276"/>
                </a:cubicBezTo>
                <a:cubicBezTo>
                  <a:pt x="651160" y="875391"/>
                  <a:pt x="443858" y="725832"/>
                  <a:pt x="466576" y="784520"/>
                </a:cubicBezTo>
                <a:cubicBezTo>
                  <a:pt x="489294" y="843208"/>
                  <a:pt x="740139" y="1101625"/>
                  <a:pt x="778949" y="1176405"/>
                </a:cubicBezTo>
                <a:cubicBezTo>
                  <a:pt x="817759" y="1251185"/>
                  <a:pt x="829118" y="1210482"/>
                  <a:pt x="699436" y="1233200"/>
                </a:cubicBezTo>
                <a:cubicBezTo>
                  <a:pt x="569754" y="1255918"/>
                  <a:pt x="-25647" y="1322179"/>
                  <a:pt x="857" y="1312713"/>
                </a:cubicBezTo>
                <a:cubicBezTo>
                  <a:pt x="27361" y="1303247"/>
                  <a:pt x="728780" y="1206696"/>
                  <a:pt x="858462" y="1176405"/>
                </a:cubicBezTo>
                <a:cubicBezTo>
                  <a:pt x="988144" y="1146114"/>
                  <a:pt x="771376" y="1166939"/>
                  <a:pt x="778949" y="1130969"/>
                </a:cubicBezTo>
                <a:cubicBezTo>
                  <a:pt x="786522" y="1094999"/>
                  <a:pt x="856569" y="1024005"/>
                  <a:pt x="903898" y="960584"/>
                </a:cubicBezTo>
                <a:cubicBezTo>
                  <a:pt x="951227" y="897163"/>
                  <a:pt x="1043992" y="834689"/>
                  <a:pt x="1062924" y="750443"/>
                </a:cubicBezTo>
                <a:cubicBezTo>
                  <a:pt x="1081856" y="666197"/>
                  <a:pt x="1026007" y="436177"/>
                  <a:pt x="1017488" y="455109"/>
                </a:cubicBezTo>
                <a:cubicBezTo>
                  <a:pt x="1008969" y="474041"/>
                  <a:pt x="1064817" y="761802"/>
                  <a:pt x="1011808" y="864033"/>
                </a:cubicBezTo>
                <a:cubicBezTo>
                  <a:pt x="958799" y="966264"/>
                  <a:pt x="779895" y="1077014"/>
                  <a:pt x="699436" y="1068495"/>
                </a:cubicBezTo>
                <a:cubicBezTo>
                  <a:pt x="618977" y="1059976"/>
                  <a:pt x="598152" y="936919"/>
                  <a:pt x="529051" y="812917"/>
                </a:cubicBezTo>
                <a:cubicBezTo>
                  <a:pt x="459950" y="688915"/>
                  <a:pt x="297138" y="351931"/>
                  <a:pt x="284832" y="324480"/>
                </a:cubicBezTo>
                <a:cubicBezTo>
                  <a:pt x="272526" y="297029"/>
                  <a:pt x="432499" y="623601"/>
                  <a:pt x="455217" y="648212"/>
                </a:cubicBezTo>
                <a:cubicBezTo>
                  <a:pt x="477935" y="672823"/>
                  <a:pt x="425873" y="518530"/>
                  <a:pt x="421140" y="472147"/>
                </a:cubicBezTo>
                <a:cubicBezTo>
                  <a:pt x="416407" y="425764"/>
                  <a:pt x="379491" y="445643"/>
                  <a:pt x="426820" y="369916"/>
                </a:cubicBezTo>
                <a:cubicBezTo>
                  <a:pt x="474149" y="294189"/>
                  <a:pt x="684290" y="-17237"/>
                  <a:pt x="682397" y="7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6" name="フリーフォーム 2215">
            <a:extLst>
              <a:ext uri="{FF2B5EF4-FFF2-40B4-BE49-F238E27FC236}">
                <a16:creationId xmlns:a16="http://schemas.microsoft.com/office/drawing/2014/main" id="{05C63F29-3985-5C62-358F-48A6100C9EDA}"/>
              </a:ext>
            </a:extLst>
          </p:cNvPr>
          <p:cNvSpPr/>
          <p:nvPr/>
        </p:nvSpPr>
        <p:spPr>
          <a:xfrm>
            <a:off x="5681924" y="5009307"/>
            <a:ext cx="667847" cy="1056518"/>
          </a:xfrm>
          <a:custGeom>
            <a:avLst/>
            <a:gdLst>
              <a:gd name="connsiteX0" fmla="*/ 3259 w 667847"/>
              <a:gd name="connsiteY0" fmla="*/ 244233 h 1056518"/>
              <a:gd name="connsiteX1" fmla="*/ 372426 w 667847"/>
              <a:gd name="connsiteY1" fmla="*/ 619081 h 1056518"/>
              <a:gd name="connsiteX2" fmla="*/ 315631 w 667847"/>
              <a:gd name="connsiteY2" fmla="*/ 823543 h 1056518"/>
              <a:gd name="connsiteX3" fmla="*/ 451939 w 667847"/>
              <a:gd name="connsiteY3" fmla="*/ 806504 h 1056518"/>
              <a:gd name="connsiteX4" fmla="*/ 145246 w 667847"/>
              <a:gd name="connsiteY4" fmla="*/ 948492 h 1056518"/>
              <a:gd name="connsiteX5" fmla="*/ 412183 w 667847"/>
              <a:gd name="connsiteY5" fmla="*/ 823543 h 1056518"/>
              <a:gd name="connsiteX6" fmla="*/ 508734 w 667847"/>
              <a:gd name="connsiteY6" fmla="*/ 812184 h 1056518"/>
              <a:gd name="connsiteX7" fmla="*/ 508734 w 667847"/>
              <a:gd name="connsiteY7" fmla="*/ 556606 h 1056518"/>
              <a:gd name="connsiteX8" fmla="*/ 508734 w 667847"/>
              <a:gd name="connsiteY8" fmla="*/ 1045043 h 1056518"/>
              <a:gd name="connsiteX9" fmla="*/ 474657 w 667847"/>
              <a:gd name="connsiteY9" fmla="*/ 891697 h 1056518"/>
              <a:gd name="connsiteX10" fmla="*/ 366747 w 667847"/>
              <a:gd name="connsiteY10" fmla="*/ 772427 h 1056518"/>
              <a:gd name="connsiteX11" fmla="*/ 395144 w 667847"/>
              <a:gd name="connsiteY11" fmla="*/ 567965 h 1056518"/>
              <a:gd name="connsiteX12" fmla="*/ 258836 w 667847"/>
              <a:gd name="connsiteY12" fmla="*/ 437336 h 1056518"/>
              <a:gd name="connsiteX13" fmla="*/ 667760 w 667847"/>
              <a:gd name="connsiteY13" fmla="*/ 15 h 1056518"/>
              <a:gd name="connsiteX14" fmla="*/ 219080 w 667847"/>
              <a:gd name="connsiteY14" fmla="*/ 420298 h 1056518"/>
              <a:gd name="connsiteX15" fmla="*/ 3259 w 667847"/>
              <a:gd name="connsiteY15" fmla="*/ 244233 h 1056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67847" h="1056518">
                <a:moveTo>
                  <a:pt x="3259" y="244233"/>
                </a:moveTo>
                <a:cubicBezTo>
                  <a:pt x="28817" y="277363"/>
                  <a:pt x="320364" y="522529"/>
                  <a:pt x="372426" y="619081"/>
                </a:cubicBezTo>
                <a:cubicBezTo>
                  <a:pt x="424488" y="715633"/>
                  <a:pt x="302379" y="792306"/>
                  <a:pt x="315631" y="823543"/>
                </a:cubicBezTo>
                <a:cubicBezTo>
                  <a:pt x="328883" y="854780"/>
                  <a:pt x="480337" y="785679"/>
                  <a:pt x="451939" y="806504"/>
                </a:cubicBezTo>
                <a:cubicBezTo>
                  <a:pt x="423542" y="827329"/>
                  <a:pt x="151872" y="945652"/>
                  <a:pt x="145246" y="948492"/>
                </a:cubicBezTo>
                <a:cubicBezTo>
                  <a:pt x="138620" y="951332"/>
                  <a:pt x="351602" y="846261"/>
                  <a:pt x="412183" y="823543"/>
                </a:cubicBezTo>
                <a:cubicBezTo>
                  <a:pt x="472764" y="800825"/>
                  <a:pt x="492642" y="856673"/>
                  <a:pt x="508734" y="812184"/>
                </a:cubicBezTo>
                <a:cubicBezTo>
                  <a:pt x="524826" y="767695"/>
                  <a:pt x="508734" y="556606"/>
                  <a:pt x="508734" y="556606"/>
                </a:cubicBezTo>
                <a:cubicBezTo>
                  <a:pt x="508734" y="595416"/>
                  <a:pt x="514414" y="989194"/>
                  <a:pt x="508734" y="1045043"/>
                </a:cubicBezTo>
                <a:cubicBezTo>
                  <a:pt x="503054" y="1100892"/>
                  <a:pt x="498321" y="937133"/>
                  <a:pt x="474657" y="891697"/>
                </a:cubicBezTo>
                <a:cubicBezTo>
                  <a:pt x="450993" y="846261"/>
                  <a:pt x="379999" y="826382"/>
                  <a:pt x="366747" y="772427"/>
                </a:cubicBezTo>
                <a:cubicBezTo>
                  <a:pt x="353495" y="718472"/>
                  <a:pt x="413129" y="623813"/>
                  <a:pt x="395144" y="567965"/>
                </a:cubicBezTo>
                <a:cubicBezTo>
                  <a:pt x="377159" y="512117"/>
                  <a:pt x="213400" y="531994"/>
                  <a:pt x="258836" y="437336"/>
                </a:cubicBezTo>
                <a:cubicBezTo>
                  <a:pt x="304272" y="342678"/>
                  <a:pt x="674386" y="2855"/>
                  <a:pt x="667760" y="15"/>
                </a:cubicBezTo>
                <a:cubicBezTo>
                  <a:pt x="661134" y="-2825"/>
                  <a:pt x="330777" y="376755"/>
                  <a:pt x="219080" y="420298"/>
                </a:cubicBezTo>
                <a:cubicBezTo>
                  <a:pt x="107383" y="463841"/>
                  <a:pt x="-22299" y="211103"/>
                  <a:pt x="3259" y="2442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7" name="フリーフォーム 2216">
            <a:extLst>
              <a:ext uri="{FF2B5EF4-FFF2-40B4-BE49-F238E27FC236}">
                <a16:creationId xmlns:a16="http://schemas.microsoft.com/office/drawing/2014/main" id="{1158B916-64D4-9393-4E5C-06FCCD9B7F76}"/>
              </a:ext>
            </a:extLst>
          </p:cNvPr>
          <p:cNvSpPr/>
          <p:nvPr/>
        </p:nvSpPr>
        <p:spPr>
          <a:xfrm>
            <a:off x="4528131" y="5136689"/>
            <a:ext cx="241011" cy="218806"/>
          </a:xfrm>
          <a:custGeom>
            <a:avLst/>
            <a:gdLst>
              <a:gd name="connsiteX0" fmla="*/ 166 w 241011"/>
              <a:gd name="connsiteY0" fmla="*/ 87 h 218806"/>
              <a:gd name="connsiteX1" fmla="*/ 171616 w 241011"/>
              <a:gd name="connsiteY1" fmla="*/ 127835 h 218806"/>
              <a:gd name="connsiteX2" fmla="*/ 238851 w 241011"/>
              <a:gd name="connsiteY2" fmla="*/ 218602 h 218806"/>
              <a:gd name="connsiteX3" fmla="*/ 205234 w 241011"/>
              <a:gd name="connsiteY3" fmla="*/ 148005 h 218806"/>
              <a:gd name="connsiteX4" fmla="*/ 166 w 241011"/>
              <a:gd name="connsiteY4" fmla="*/ 87 h 218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011" h="218806">
                <a:moveTo>
                  <a:pt x="166" y="87"/>
                </a:moveTo>
                <a:cubicBezTo>
                  <a:pt x="-5437" y="-3275"/>
                  <a:pt x="131835" y="91416"/>
                  <a:pt x="171616" y="127835"/>
                </a:cubicBezTo>
                <a:cubicBezTo>
                  <a:pt x="211397" y="164254"/>
                  <a:pt x="233248" y="215240"/>
                  <a:pt x="238851" y="218602"/>
                </a:cubicBezTo>
                <a:cubicBezTo>
                  <a:pt x="244454" y="221964"/>
                  <a:pt x="241093" y="183304"/>
                  <a:pt x="205234" y="148005"/>
                </a:cubicBezTo>
                <a:cubicBezTo>
                  <a:pt x="169375" y="112706"/>
                  <a:pt x="5769" y="3449"/>
                  <a:pt x="166" y="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8" name="フリーフォーム 2217">
            <a:extLst>
              <a:ext uri="{FF2B5EF4-FFF2-40B4-BE49-F238E27FC236}">
                <a16:creationId xmlns:a16="http://schemas.microsoft.com/office/drawing/2014/main" id="{0D08F3A8-5053-02F4-6A2E-72DA68E73056}"/>
              </a:ext>
            </a:extLst>
          </p:cNvPr>
          <p:cNvSpPr/>
          <p:nvPr/>
        </p:nvSpPr>
        <p:spPr>
          <a:xfrm>
            <a:off x="3130045" y="5314932"/>
            <a:ext cx="57008" cy="127796"/>
          </a:xfrm>
          <a:custGeom>
            <a:avLst/>
            <a:gdLst>
              <a:gd name="connsiteX0" fmla="*/ 56908 w 57008"/>
              <a:gd name="connsiteY0" fmla="*/ 18 h 127796"/>
              <a:gd name="connsiteX1" fmla="*/ 16567 w 57008"/>
              <a:gd name="connsiteY1" fmla="*/ 70615 h 127796"/>
              <a:gd name="connsiteX2" fmla="*/ 16567 w 57008"/>
              <a:gd name="connsiteY2" fmla="*/ 127765 h 127796"/>
              <a:gd name="connsiteX3" fmla="*/ 3120 w 57008"/>
              <a:gd name="connsiteY3" fmla="*/ 77339 h 127796"/>
              <a:gd name="connsiteX4" fmla="*/ 56908 w 57008"/>
              <a:gd name="connsiteY4" fmla="*/ 18 h 127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008" h="127796">
                <a:moveTo>
                  <a:pt x="56908" y="18"/>
                </a:moveTo>
                <a:cubicBezTo>
                  <a:pt x="59149" y="-1103"/>
                  <a:pt x="23290" y="49324"/>
                  <a:pt x="16567" y="70615"/>
                </a:cubicBezTo>
                <a:cubicBezTo>
                  <a:pt x="9844" y="91906"/>
                  <a:pt x="18808" y="126644"/>
                  <a:pt x="16567" y="127765"/>
                </a:cubicBezTo>
                <a:cubicBezTo>
                  <a:pt x="14326" y="128886"/>
                  <a:pt x="-8086" y="99751"/>
                  <a:pt x="3120" y="77339"/>
                </a:cubicBezTo>
                <a:cubicBezTo>
                  <a:pt x="14326" y="54927"/>
                  <a:pt x="54667" y="1139"/>
                  <a:pt x="56908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9" name="フリーフォーム 2218">
            <a:extLst>
              <a:ext uri="{FF2B5EF4-FFF2-40B4-BE49-F238E27FC236}">
                <a16:creationId xmlns:a16="http://schemas.microsoft.com/office/drawing/2014/main" id="{E7B71742-6417-177B-4068-EA3EE916D5F9}"/>
              </a:ext>
            </a:extLst>
          </p:cNvPr>
          <p:cNvSpPr/>
          <p:nvPr/>
        </p:nvSpPr>
        <p:spPr>
          <a:xfrm>
            <a:off x="3348290" y="5566744"/>
            <a:ext cx="43981" cy="146327"/>
          </a:xfrm>
          <a:custGeom>
            <a:avLst/>
            <a:gdLst>
              <a:gd name="connsiteX0" fmla="*/ 28 w 43981"/>
              <a:gd name="connsiteY0" fmla="*/ 338 h 146327"/>
              <a:gd name="connsiteX1" fmla="*/ 37007 w 43981"/>
              <a:gd name="connsiteY1" fmla="*/ 84382 h 146327"/>
              <a:gd name="connsiteX2" fmla="*/ 37007 w 43981"/>
              <a:gd name="connsiteY2" fmla="*/ 144894 h 146327"/>
              <a:gd name="connsiteX3" fmla="*/ 43731 w 43981"/>
              <a:gd name="connsiteY3" fmla="*/ 118000 h 146327"/>
              <a:gd name="connsiteX4" fmla="*/ 28 w 43981"/>
              <a:gd name="connsiteY4" fmla="*/ 338 h 14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981" h="146327">
                <a:moveTo>
                  <a:pt x="28" y="338"/>
                </a:moveTo>
                <a:cubicBezTo>
                  <a:pt x="-1093" y="-5265"/>
                  <a:pt x="30844" y="60289"/>
                  <a:pt x="37007" y="84382"/>
                </a:cubicBezTo>
                <a:cubicBezTo>
                  <a:pt x="43170" y="108475"/>
                  <a:pt x="35886" y="139291"/>
                  <a:pt x="37007" y="144894"/>
                </a:cubicBezTo>
                <a:cubicBezTo>
                  <a:pt x="38128" y="150497"/>
                  <a:pt x="45412" y="139291"/>
                  <a:pt x="43731" y="118000"/>
                </a:cubicBezTo>
                <a:cubicBezTo>
                  <a:pt x="42050" y="96709"/>
                  <a:pt x="1149" y="5941"/>
                  <a:pt x="28" y="3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0" name="フリーフォーム 2219">
            <a:extLst>
              <a:ext uri="{FF2B5EF4-FFF2-40B4-BE49-F238E27FC236}">
                <a16:creationId xmlns:a16="http://schemas.microsoft.com/office/drawing/2014/main" id="{9BB3CE92-A9C7-A8E0-2982-0E32D8327C3B}"/>
              </a:ext>
            </a:extLst>
          </p:cNvPr>
          <p:cNvSpPr/>
          <p:nvPr/>
        </p:nvSpPr>
        <p:spPr>
          <a:xfrm>
            <a:off x="4770328" y="5486396"/>
            <a:ext cx="16876" cy="104235"/>
          </a:xfrm>
          <a:custGeom>
            <a:avLst/>
            <a:gdLst>
              <a:gd name="connsiteX0" fmla="*/ 16 w 16876"/>
              <a:gd name="connsiteY0" fmla="*/ 4 h 104235"/>
              <a:gd name="connsiteX1" fmla="*/ 13463 w 16876"/>
              <a:gd name="connsiteY1" fmla="*/ 73963 h 104235"/>
              <a:gd name="connsiteX2" fmla="*/ 16 w 16876"/>
              <a:gd name="connsiteY2" fmla="*/ 104219 h 104235"/>
              <a:gd name="connsiteX3" fmla="*/ 16825 w 16876"/>
              <a:gd name="connsiteY3" fmla="*/ 77325 h 104235"/>
              <a:gd name="connsiteX4" fmla="*/ 16 w 16876"/>
              <a:gd name="connsiteY4" fmla="*/ 4 h 104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76" h="104235">
                <a:moveTo>
                  <a:pt x="16" y="4"/>
                </a:moveTo>
                <a:cubicBezTo>
                  <a:pt x="-544" y="-556"/>
                  <a:pt x="13463" y="56594"/>
                  <a:pt x="13463" y="73963"/>
                </a:cubicBezTo>
                <a:cubicBezTo>
                  <a:pt x="13463" y="91332"/>
                  <a:pt x="-544" y="103659"/>
                  <a:pt x="16" y="104219"/>
                </a:cubicBezTo>
                <a:cubicBezTo>
                  <a:pt x="576" y="104779"/>
                  <a:pt x="15704" y="91332"/>
                  <a:pt x="16825" y="77325"/>
                </a:cubicBezTo>
                <a:cubicBezTo>
                  <a:pt x="17946" y="63318"/>
                  <a:pt x="576" y="564"/>
                  <a:pt x="16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1" name="フリーフォーム 2220">
            <a:extLst>
              <a:ext uri="{FF2B5EF4-FFF2-40B4-BE49-F238E27FC236}">
                <a16:creationId xmlns:a16="http://schemas.microsoft.com/office/drawing/2014/main" id="{56B27BE5-55A0-2DF5-B837-9C1B431ABF81}"/>
              </a:ext>
            </a:extLst>
          </p:cNvPr>
          <p:cNvSpPr/>
          <p:nvPr/>
        </p:nvSpPr>
        <p:spPr>
          <a:xfrm>
            <a:off x="5005668" y="6394073"/>
            <a:ext cx="10307" cy="124404"/>
          </a:xfrm>
          <a:custGeom>
            <a:avLst/>
            <a:gdLst>
              <a:gd name="connsiteX0" fmla="*/ 0 w 10307"/>
              <a:gd name="connsiteY0" fmla="*/ 3 h 124404"/>
              <a:gd name="connsiteX1" fmla="*/ 10085 w 10307"/>
              <a:gd name="connsiteY1" fmla="*/ 84048 h 124404"/>
              <a:gd name="connsiteX2" fmla="*/ 3361 w 10307"/>
              <a:gd name="connsiteY2" fmla="*/ 124389 h 124404"/>
              <a:gd name="connsiteX3" fmla="*/ 10085 w 10307"/>
              <a:gd name="connsiteY3" fmla="*/ 87409 h 124404"/>
              <a:gd name="connsiteX4" fmla="*/ 0 w 10307"/>
              <a:gd name="connsiteY4" fmla="*/ 3 h 124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7" h="124404">
                <a:moveTo>
                  <a:pt x="0" y="3"/>
                </a:moveTo>
                <a:cubicBezTo>
                  <a:pt x="0" y="-557"/>
                  <a:pt x="9525" y="63317"/>
                  <a:pt x="10085" y="84048"/>
                </a:cubicBezTo>
                <a:cubicBezTo>
                  <a:pt x="10645" y="104779"/>
                  <a:pt x="3361" y="123829"/>
                  <a:pt x="3361" y="124389"/>
                </a:cubicBezTo>
                <a:cubicBezTo>
                  <a:pt x="3361" y="124949"/>
                  <a:pt x="11766" y="110381"/>
                  <a:pt x="10085" y="87409"/>
                </a:cubicBezTo>
                <a:cubicBezTo>
                  <a:pt x="8404" y="64437"/>
                  <a:pt x="0" y="563"/>
                  <a:pt x="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2" name="フリーフォーム 2221">
            <a:extLst>
              <a:ext uri="{FF2B5EF4-FFF2-40B4-BE49-F238E27FC236}">
                <a16:creationId xmlns:a16="http://schemas.microsoft.com/office/drawing/2014/main" id="{59407079-986F-F816-07AE-D1C32F4E7B67}"/>
              </a:ext>
            </a:extLst>
          </p:cNvPr>
          <p:cNvSpPr/>
          <p:nvPr/>
        </p:nvSpPr>
        <p:spPr>
          <a:xfrm>
            <a:off x="3366745" y="6205661"/>
            <a:ext cx="25276" cy="104371"/>
          </a:xfrm>
          <a:custGeom>
            <a:avLst/>
            <a:gdLst>
              <a:gd name="connsiteX0" fmla="*/ 25276 w 25276"/>
              <a:gd name="connsiteY0" fmla="*/ 157 h 104371"/>
              <a:gd name="connsiteX1" fmla="*/ 1743 w 25276"/>
              <a:gd name="connsiteY1" fmla="*/ 84201 h 104371"/>
              <a:gd name="connsiteX2" fmla="*/ 1743 w 25276"/>
              <a:gd name="connsiteY2" fmla="*/ 104371 h 104371"/>
              <a:gd name="connsiteX3" fmla="*/ 1743 w 25276"/>
              <a:gd name="connsiteY3" fmla="*/ 64030 h 104371"/>
              <a:gd name="connsiteX4" fmla="*/ 25276 w 25276"/>
              <a:gd name="connsiteY4" fmla="*/ 157 h 104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76" h="104371">
                <a:moveTo>
                  <a:pt x="25276" y="157"/>
                </a:moveTo>
                <a:cubicBezTo>
                  <a:pt x="25276" y="3519"/>
                  <a:pt x="5665" y="66832"/>
                  <a:pt x="1743" y="84201"/>
                </a:cubicBezTo>
                <a:cubicBezTo>
                  <a:pt x="-2179" y="101570"/>
                  <a:pt x="1743" y="104371"/>
                  <a:pt x="1743" y="104371"/>
                </a:cubicBezTo>
                <a:cubicBezTo>
                  <a:pt x="1743" y="101009"/>
                  <a:pt x="-1058" y="79718"/>
                  <a:pt x="1743" y="64030"/>
                </a:cubicBezTo>
                <a:cubicBezTo>
                  <a:pt x="4544" y="48342"/>
                  <a:pt x="25276" y="-3205"/>
                  <a:pt x="25276" y="1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3" name="フリーフォーム 2222">
            <a:extLst>
              <a:ext uri="{FF2B5EF4-FFF2-40B4-BE49-F238E27FC236}">
                <a16:creationId xmlns:a16="http://schemas.microsoft.com/office/drawing/2014/main" id="{3BB6E29B-66DD-CA3B-4908-39E06CE0F85A}"/>
              </a:ext>
            </a:extLst>
          </p:cNvPr>
          <p:cNvSpPr/>
          <p:nvPr/>
        </p:nvSpPr>
        <p:spPr>
          <a:xfrm>
            <a:off x="3796266" y="5227420"/>
            <a:ext cx="56316" cy="217131"/>
          </a:xfrm>
          <a:custGeom>
            <a:avLst/>
            <a:gdLst>
              <a:gd name="connsiteX0" fmla="*/ 56316 w 56316"/>
              <a:gd name="connsiteY0" fmla="*/ 124 h 217131"/>
              <a:gd name="connsiteX1" fmla="*/ 5890 w 56316"/>
              <a:gd name="connsiteY1" fmla="*/ 205192 h 217131"/>
              <a:gd name="connsiteX2" fmla="*/ 5890 w 56316"/>
              <a:gd name="connsiteY2" fmla="*/ 174936 h 217131"/>
              <a:gd name="connsiteX3" fmla="*/ 56316 w 56316"/>
              <a:gd name="connsiteY3" fmla="*/ 124 h 217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316" h="217131">
                <a:moveTo>
                  <a:pt x="56316" y="124"/>
                </a:moveTo>
                <a:cubicBezTo>
                  <a:pt x="56316" y="5167"/>
                  <a:pt x="14294" y="176057"/>
                  <a:pt x="5890" y="205192"/>
                </a:cubicBezTo>
                <a:cubicBezTo>
                  <a:pt x="-2514" y="234327"/>
                  <a:pt x="-1394" y="204632"/>
                  <a:pt x="5890" y="174936"/>
                </a:cubicBezTo>
                <a:cubicBezTo>
                  <a:pt x="13174" y="145240"/>
                  <a:pt x="56316" y="-4919"/>
                  <a:pt x="56316" y="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4" name="フリーフォーム 2223">
            <a:extLst>
              <a:ext uri="{FF2B5EF4-FFF2-40B4-BE49-F238E27FC236}">
                <a16:creationId xmlns:a16="http://schemas.microsoft.com/office/drawing/2014/main" id="{B6E85BA0-2F75-1A54-D90E-9EBC540DF9FD}"/>
              </a:ext>
            </a:extLst>
          </p:cNvPr>
          <p:cNvSpPr/>
          <p:nvPr/>
        </p:nvSpPr>
        <p:spPr>
          <a:xfrm>
            <a:off x="4648721" y="5644111"/>
            <a:ext cx="34311" cy="122012"/>
          </a:xfrm>
          <a:custGeom>
            <a:avLst/>
            <a:gdLst>
              <a:gd name="connsiteX0" fmla="*/ 34217 w 34311"/>
              <a:gd name="connsiteY0" fmla="*/ 292 h 122012"/>
              <a:gd name="connsiteX1" fmla="*/ 10685 w 34311"/>
              <a:gd name="connsiteY1" fmla="*/ 64165 h 122012"/>
              <a:gd name="connsiteX2" fmla="*/ 10685 w 34311"/>
              <a:gd name="connsiteY2" fmla="*/ 121315 h 122012"/>
              <a:gd name="connsiteX3" fmla="*/ 600 w 34311"/>
              <a:gd name="connsiteY3" fmla="*/ 91060 h 122012"/>
              <a:gd name="connsiteX4" fmla="*/ 34217 w 34311"/>
              <a:gd name="connsiteY4" fmla="*/ 292 h 12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311" h="122012">
                <a:moveTo>
                  <a:pt x="34217" y="292"/>
                </a:moveTo>
                <a:cubicBezTo>
                  <a:pt x="35898" y="-4190"/>
                  <a:pt x="14607" y="43995"/>
                  <a:pt x="10685" y="64165"/>
                </a:cubicBezTo>
                <a:cubicBezTo>
                  <a:pt x="6763" y="84336"/>
                  <a:pt x="12366" y="116833"/>
                  <a:pt x="10685" y="121315"/>
                </a:cubicBezTo>
                <a:cubicBezTo>
                  <a:pt x="9004" y="125797"/>
                  <a:pt x="-2762" y="107869"/>
                  <a:pt x="600" y="91060"/>
                </a:cubicBezTo>
                <a:cubicBezTo>
                  <a:pt x="3962" y="74251"/>
                  <a:pt x="32536" y="4774"/>
                  <a:pt x="34217" y="2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5" name="フリーフォーム 2224">
            <a:extLst>
              <a:ext uri="{FF2B5EF4-FFF2-40B4-BE49-F238E27FC236}">
                <a16:creationId xmlns:a16="http://schemas.microsoft.com/office/drawing/2014/main" id="{0832ADBE-CCFE-5006-D4B3-8E0C268C0A65}"/>
              </a:ext>
            </a:extLst>
          </p:cNvPr>
          <p:cNvSpPr/>
          <p:nvPr/>
        </p:nvSpPr>
        <p:spPr>
          <a:xfrm>
            <a:off x="4440805" y="5197188"/>
            <a:ext cx="20325" cy="121431"/>
          </a:xfrm>
          <a:custGeom>
            <a:avLst/>
            <a:gdLst>
              <a:gd name="connsiteX0" fmla="*/ 20257 w 20325"/>
              <a:gd name="connsiteY0" fmla="*/ 100 h 121431"/>
              <a:gd name="connsiteX1" fmla="*/ 6810 w 20325"/>
              <a:gd name="connsiteY1" fmla="*/ 74059 h 121431"/>
              <a:gd name="connsiteX2" fmla="*/ 10171 w 20325"/>
              <a:gd name="connsiteY2" fmla="*/ 121124 h 121431"/>
              <a:gd name="connsiteX3" fmla="*/ 86 w 20325"/>
              <a:gd name="connsiteY3" fmla="*/ 90868 h 121431"/>
              <a:gd name="connsiteX4" fmla="*/ 20257 w 20325"/>
              <a:gd name="connsiteY4" fmla="*/ 100 h 121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5" h="121431">
                <a:moveTo>
                  <a:pt x="20257" y="100"/>
                </a:moveTo>
                <a:cubicBezTo>
                  <a:pt x="21378" y="-2701"/>
                  <a:pt x="8491" y="53888"/>
                  <a:pt x="6810" y="74059"/>
                </a:cubicBezTo>
                <a:cubicBezTo>
                  <a:pt x="5129" y="94230"/>
                  <a:pt x="11292" y="118323"/>
                  <a:pt x="10171" y="121124"/>
                </a:cubicBezTo>
                <a:cubicBezTo>
                  <a:pt x="9050" y="123925"/>
                  <a:pt x="-1035" y="107117"/>
                  <a:pt x="86" y="90868"/>
                </a:cubicBezTo>
                <a:cubicBezTo>
                  <a:pt x="1207" y="74620"/>
                  <a:pt x="19136" y="2901"/>
                  <a:pt x="20257" y="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6" name="フリーフォーム 2225">
            <a:extLst>
              <a:ext uri="{FF2B5EF4-FFF2-40B4-BE49-F238E27FC236}">
                <a16:creationId xmlns:a16="http://schemas.microsoft.com/office/drawing/2014/main" id="{52517D75-0FC8-724B-396B-2E34BCBDE71D}"/>
              </a:ext>
            </a:extLst>
          </p:cNvPr>
          <p:cNvSpPr/>
          <p:nvPr/>
        </p:nvSpPr>
        <p:spPr>
          <a:xfrm>
            <a:off x="3401165" y="5856190"/>
            <a:ext cx="24532" cy="104235"/>
          </a:xfrm>
          <a:custGeom>
            <a:avLst/>
            <a:gdLst>
              <a:gd name="connsiteX0" fmla="*/ 24473 w 24532"/>
              <a:gd name="connsiteY0" fmla="*/ 4 h 104235"/>
              <a:gd name="connsiteX1" fmla="*/ 7664 w 24532"/>
              <a:gd name="connsiteY1" fmla="*/ 70601 h 104235"/>
              <a:gd name="connsiteX2" fmla="*/ 7664 w 24532"/>
              <a:gd name="connsiteY2" fmla="*/ 104219 h 104235"/>
              <a:gd name="connsiteX3" fmla="*/ 941 w 24532"/>
              <a:gd name="connsiteY3" fmla="*/ 73963 h 104235"/>
              <a:gd name="connsiteX4" fmla="*/ 24473 w 24532"/>
              <a:gd name="connsiteY4" fmla="*/ 4 h 104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32" h="104235">
                <a:moveTo>
                  <a:pt x="24473" y="4"/>
                </a:moveTo>
                <a:cubicBezTo>
                  <a:pt x="25593" y="-556"/>
                  <a:pt x="10465" y="53232"/>
                  <a:pt x="7664" y="70601"/>
                </a:cubicBezTo>
                <a:cubicBezTo>
                  <a:pt x="4863" y="87970"/>
                  <a:pt x="8784" y="103659"/>
                  <a:pt x="7664" y="104219"/>
                </a:cubicBezTo>
                <a:cubicBezTo>
                  <a:pt x="6544" y="104779"/>
                  <a:pt x="-2981" y="90772"/>
                  <a:pt x="941" y="73963"/>
                </a:cubicBezTo>
                <a:cubicBezTo>
                  <a:pt x="4863" y="57154"/>
                  <a:pt x="23353" y="564"/>
                  <a:pt x="24473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7" name="フリーフォーム 2226">
            <a:extLst>
              <a:ext uri="{FF2B5EF4-FFF2-40B4-BE49-F238E27FC236}">
                <a16:creationId xmlns:a16="http://schemas.microsoft.com/office/drawing/2014/main" id="{687298D5-85C3-398D-84EA-B9F5CAF1B211}"/>
              </a:ext>
            </a:extLst>
          </p:cNvPr>
          <p:cNvSpPr/>
          <p:nvPr/>
        </p:nvSpPr>
        <p:spPr>
          <a:xfrm>
            <a:off x="4911523" y="6131074"/>
            <a:ext cx="20565" cy="201010"/>
          </a:xfrm>
          <a:custGeom>
            <a:avLst/>
            <a:gdLst>
              <a:gd name="connsiteX0" fmla="*/ 13462 w 20565"/>
              <a:gd name="connsiteY0" fmla="*/ 785 h 201010"/>
              <a:gd name="connsiteX1" fmla="*/ 20186 w 20565"/>
              <a:gd name="connsiteY1" fmla="*/ 94914 h 201010"/>
              <a:gd name="connsiteX2" fmla="*/ 15 w 20565"/>
              <a:gd name="connsiteY2" fmla="*/ 199129 h 201010"/>
              <a:gd name="connsiteX3" fmla="*/ 16824 w 20565"/>
              <a:gd name="connsiteY3" fmla="*/ 148702 h 201010"/>
              <a:gd name="connsiteX4" fmla="*/ 13462 w 20565"/>
              <a:gd name="connsiteY4" fmla="*/ 785 h 20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65" h="201010">
                <a:moveTo>
                  <a:pt x="13462" y="785"/>
                </a:moveTo>
                <a:cubicBezTo>
                  <a:pt x="14022" y="-8180"/>
                  <a:pt x="22427" y="61857"/>
                  <a:pt x="20186" y="94914"/>
                </a:cubicBezTo>
                <a:cubicBezTo>
                  <a:pt x="17945" y="127971"/>
                  <a:pt x="575" y="190164"/>
                  <a:pt x="15" y="199129"/>
                </a:cubicBezTo>
                <a:cubicBezTo>
                  <a:pt x="-545" y="208094"/>
                  <a:pt x="14583" y="184000"/>
                  <a:pt x="16824" y="148702"/>
                </a:cubicBezTo>
                <a:cubicBezTo>
                  <a:pt x="19065" y="113404"/>
                  <a:pt x="12902" y="9750"/>
                  <a:pt x="13462" y="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8" name="フリーフォーム 2227">
            <a:extLst>
              <a:ext uri="{FF2B5EF4-FFF2-40B4-BE49-F238E27FC236}">
                <a16:creationId xmlns:a16="http://schemas.microsoft.com/office/drawing/2014/main" id="{1795F0C8-499B-5302-05CE-2E5E88635964}"/>
              </a:ext>
            </a:extLst>
          </p:cNvPr>
          <p:cNvSpPr/>
          <p:nvPr/>
        </p:nvSpPr>
        <p:spPr>
          <a:xfrm>
            <a:off x="4924116" y="6588125"/>
            <a:ext cx="130486" cy="193675"/>
          </a:xfrm>
          <a:custGeom>
            <a:avLst/>
            <a:gdLst>
              <a:gd name="connsiteX0" fmla="*/ 130484 w 130486"/>
              <a:gd name="connsiteY0" fmla="*/ 0 h 193675"/>
              <a:gd name="connsiteX1" fmla="*/ 19359 w 130486"/>
              <a:gd name="connsiteY1" fmla="*/ 127000 h 193675"/>
              <a:gd name="connsiteX2" fmla="*/ 309 w 130486"/>
              <a:gd name="connsiteY2" fmla="*/ 193675 h 193675"/>
              <a:gd name="connsiteX3" fmla="*/ 22534 w 130486"/>
              <a:gd name="connsiteY3" fmla="*/ 127000 h 193675"/>
              <a:gd name="connsiteX4" fmla="*/ 130484 w 130486"/>
              <a:gd name="connsiteY4" fmla="*/ 0 h 193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486" h="193675">
                <a:moveTo>
                  <a:pt x="130484" y="0"/>
                </a:moveTo>
                <a:cubicBezTo>
                  <a:pt x="129955" y="0"/>
                  <a:pt x="41055" y="94721"/>
                  <a:pt x="19359" y="127000"/>
                </a:cubicBezTo>
                <a:cubicBezTo>
                  <a:pt x="-2337" y="159279"/>
                  <a:pt x="-220" y="193675"/>
                  <a:pt x="309" y="193675"/>
                </a:cubicBezTo>
                <a:cubicBezTo>
                  <a:pt x="838" y="193675"/>
                  <a:pt x="838" y="157692"/>
                  <a:pt x="22534" y="127000"/>
                </a:cubicBezTo>
                <a:cubicBezTo>
                  <a:pt x="44230" y="96308"/>
                  <a:pt x="131013" y="0"/>
                  <a:pt x="13048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9" name="フリーフォーム 2228">
            <a:extLst>
              <a:ext uri="{FF2B5EF4-FFF2-40B4-BE49-F238E27FC236}">
                <a16:creationId xmlns:a16="http://schemas.microsoft.com/office/drawing/2014/main" id="{8B5E79ED-2AB7-83E6-EF27-BD93BD813509}"/>
              </a:ext>
            </a:extLst>
          </p:cNvPr>
          <p:cNvSpPr/>
          <p:nvPr/>
        </p:nvSpPr>
        <p:spPr>
          <a:xfrm>
            <a:off x="4464008" y="6896098"/>
            <a:ext cx="123869" cy="139715"/>
          </a:xfrm>
          <a:custGeom>
            <a:avLst/>
            <a:gdLst>
              <a:gd name="connsiteX0" fmla="*/ 123867 w 123869"/>
              <a:gd name="connsiteY0" fmla="*/ 2 h 139715"/>
              <a:gd name="connsiteX1" fmla="*/ 25442 w 123869"/>
              <a:gd name="connsiteY1" fmla="*/ 101602 h 139715"/>
              <a:gd name="connsiteX2" fmla="*/ 42 w 123869"/>
              <a:gd name="connsiteY2" fmla="*/ 139702 h 139715"/>
              <a:gd name="connsiteX3" fmla="*/ 22267 w 123869"/>
              <a:gd name="connsiteY3" fmla="*/ 98427 h 139715"/>
              <a:gd name="connsiteX4" fmla="*/ 123867 w 123869"/>
              <a:gd name="connsiteY4" fmla="*/ 2 h 13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869" h="139715">
                <a:moveTo>
                  <a:pt x="123867" y="2"/>
                </a:moveTo>
                <a:cubicBezTo>
                  <a:pt x="123338" y="-527"/>
                  <a:pt x="46079" y="78319"/>
                  <a:pt x="25442" y="101602"/>
                </a:cubicBezTo>
                <a:cubicBezTo>
                  <a:pt x="4805" y="124885"/>
                  <a:pt x="571" y="140231"/>
                  <a:pt x="42" y="139702"/>
                </a:cubicBezTo>
                <a:cubicBezTo>
                  <a:pt x="-487" y="139173"/>
                  <a:pt x="3746" y="119064"/>
                  <a:pt x="22267" y="98427"/>
                </a:cubicBezTo>
                <a:cubicBezTo>
                  <a:pt x="40788" y="77790"/>
                  <a:pt x="124396" y="531"/>
                  <a:pt x="123867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0" name="フリーフォーム 2229">
            <a:extLst>
              <a:ext uri="{FF2B5EF4-FFF2-40B4-BE49-F238E27FC236}">
                <a16:creationId xmlns:a16="http://schemas.microsoft.com/office/drawing/2014/main" id="{95339A93-D70C-7C8B-FDBA-5B3F7E5E27C5}"/>
              </a:ext>
            </a:extLst>
          </p:cNvPr>
          <p:cNvSpPr/>
          <p:nvPr/>
        </p:nvSpPr>
        <p:spPr>
          <a:xfrm>
            <a:off x="4470400" y="6855024"/>
            <a:ext cx="350574" cy="266501"/>
          </a:xfrm>
          <a:custGeom>
            <a:avLst/>
            <a:gdLst>
              <a:gd name="connsiteX0" fmla="*/ 0 w 350574"/>
              <a:gd name="connsiteY0" fmla="*/ 266501 h 266501"/>
              <a:gd name="connsiteX1" fmla="*/ 346075 w 350574"/>
              <a:gd name="connsiteY1" fmla="*/ 2976 h 266501"/>
              <a:gd name="connsiteX2" fmla="*/ 206375 w 350574"/>
              <a:gd name="connsiteY2" fmla="*/ 117276 h 266501"/>
              <a:gd name="connsiteX3" fmla="*/ 0 w 350574"/>
              <a:gd name="connsiteY3" fmla="*/ 266501 h 266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574" h="266501">
                <a:moveTo>
                  <a:pt x="0" y="266501"/>
                </a:moveTo>
                <a:lnTo>
                  <a:pt x="346075" y="2976"/>
                </a:lnTo>
                <a:cubicBezTo>
                  <a:pt x="380471" y="-21895"/>
                  <a:pt x="206375" y="117276"/>
                  <a:pt x="206375" y="117276"/>
                </a:cubicBezTo>
                <a:lnTo>
                  <a:pt x="0" y="26650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1" name="フリーフォーム 2230">
            <a:extLst>
              <a:ext uri="{FF2B5EF4-FFF2-40B4-BE49-F238E27FC236}">
                <a16:creationId xmlns:a16="http://schemas.microsoft.com/office/drawing/2014/main" id="{77DA5A35-D9C0-2D1D-F4DF-66EB42491E87}"/>
              </a:ext>
            </a:extLst>
          </p:cNvPr>
          <p:cNvSpPr/>
          <p:nvPr/>
        </p:nvSpPr>
        <p:spPr>
          <a:xfrm>
            <a:off x="3686175" y="6981825"/>
            <a:ext cx="653038" cy="103506"/>
          </a:xfrm>
          <a:custGeom>
            <a:avLst/>
            <a:gdLst>
              <a:gd name="connsiteX0" fmla="*/ 0 w 653038"/>
              <a:gd name="connsiteY0" fmla="*/ 0 h 103506"/>
              <a:gd name="connsiteX1" fmla="*/ 628650 w 653038"/>
              <a:gd name="connsiteY1" fmla="*/ 98425 h 103506"/>
              <a:gd name="connsiteX2" fmla="*/ 476250 w 653038"/>
              <a:gd name="connsiteY2" fmla="*/ 79375 h 103506"/>
              <a:gd name="connsiteX3" fmla="*/ 0 w 653038"/>
              <a:gd name="connsiteY3" fmla="*/ 0 h 10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3038" h="103506">
                <a:moveTo>
                  <a:pt x="0" y="0"/>
                </a:moveTo>
                <a:cubicBezTo>
                  <a:pt x="25400" y="3175"/>
                  <a:pt x="549275" y="85196"/>
                  <a:pt x="628650" y="98425"/>
                </a:cubicBezTo>
                <a:cubicBezTo>
                  <a:pt x="708025" y="111654"/>
                  <a:pt x="576792" y="96837"/>
                  <a:pt x="476250" y="793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2" name="フリーフォーム 2231">
            <a:extLst>
              <a:ext uri="{FF2B5EF4-FFF2-40B4-BE49-F238E27FC236}">
                <a16:creationId xmlns:a16="http://schemas.microsoft.com/office/drawing/2014/main" id="{B829B4A7-A296-0B5E-79D4-F1632C394F4A}"/>
              </a:ext>
            </a:extLst>
          </p:cNvPr>
          <p:cNvSpPr/>
          <p:nvPr/>
        </p:nvSpPr>
        <p:spPr>
          <a:xfrm>
            <a:off x="3343089" y="6607069"/>
            <a:ext cx="170027" cy="144732"/>
          </a:xfrm>
          <a:custGeom>
            <a:avLst/>
            <a:gdLst>
              <a:gd name="connsiteX0" fmla="*/ 186 w 170027"/>
              <a:gd name="connsiteY0" fmla="*/ 106 h 144732"/>
              <a:gd name="connsiteX1" fmla="*/ 162111 w 170027"/>
              <a:gd name="connsiteY1" fmla="*/ 136631 h 144732"/>
              <a:gd name="connsiteX2" fmla="*/ 130361 w 170027"/>
              <a:gd name="connsiteY2" fmla="*/ 114406 h 144732"/>
              <a:gd name="connsiteX3" fmla="*/ 186 w 170027"/>
              <a:gd name="connsiteY3" fmla="*/ 106 h 144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027" h="144732">
                <a:moveTo>
                  <a:pt x="186" y="106"/>
                </a:moveTo>
                <a:cubicBezTo>
                  <a:pt x="5478" y="3810"/>
                  <a:pt x="140415" y="117581"/>
                  <a:pt x="162111" y="136631"/>
                </a:cubicBezTo>
                <a:cubicBezTo>
                  <a:pt x="183807" y="155681"/>
                  <a:pt x="156819" y="138218"/>
                  <a:pt x="130361" y="114406"/>
                </a:cubicBezTo>
                <a:cubicBezTo>
                  <a:pt x="103903" y="90594"/>
                  <a:pt x="-5106" y="-3598"/>
                  <a:pt x="186" y="1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3" name="フリーフォーム 2232">
            <a:extLst>
              <a:ext uri="{FF2B5EF4-FFF2-40B4-BE49-F238E27FC236}">
                <a16:creationId xmlns:a16="http://schemas.microsoft.com/office/drawing/2014/main" id="{373E0CE7-6245-4A73-1A32-5C3B36B88C28}"/>
              </a:ext>
            </a:extLst>
          </p:cNvPr>
          <p:cNvSpPr/>
          <p:nvPr/>
        </p:nvSpPr>
        <p:spPr>
          <a:xfrm>
            <a:off x="4687485" y="6575425"/>
            <a:ext cx="90890" cy="103662"/>
          </a:xfrm>
          <a:custGeom>
            <a:avLst/>
            <a:gdLst>
              <a:gd name="connsiteX0" fmla="*/ 90890 w 90890"/>
              <a:gd name="connsiteY0" fmla="*/ 0 h 103662"/>
              <a:gd name="connsiteX1" fmla="*/ 1990 w 90890"/>
              <a:gd name="connsiteY1" fmla="*/ 101600 h 103662"/>
              <a:gd name="connsiteX2" fmla="*/ 33740 w 90890"/>
              <a:gd name="connsiteY2" fmla="*/ 63500 h 103662"/>
              <a:gd name="connsiteX3" fmla="*/ 90890 w 90890"/>
              <a:gd name="connsiteY3" fmla="*/ 0 h 103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90" h="103662">
                <a:moveTo>
                  <a:pt x="90890" y="0"/>
                </a:moveTo>
                <a:cubicBezTo>
                  <a:pt x="85598" y="6350"/>
                  <a:pt x="11515" y="91017"/>
                  <a:pt x="1990" y="101600"/>
                </a:cubicBezTo>
                <a:cubicBezTo>
                  <a:pt x="-7535" y="112183"/>
                  <a:pt x="19452" y="79375"/>
                  <a:pt x="33740" y="63500"/>
                </a:cubicBezTo>
                <a:lnTo>
                  <a:pt x="9089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5" name="フリーフォーム 2234">
            <a:extLst>
              <a:ext uri="{FF2B5EF4-FFF2-40B4-BE49-F238E27FC236}">
                <a16:creationId xmlns:a16="http://schemas.microsoft.com/office/drawing/2014/main" id="{5C530BC6-6873-1127-4156-569DE6DCD273}"/>
              </a:ext>
            </a:extLst>
          </p:cNvPr>
          <p:cNvSpPr/>
          <p:nvPr/>
        </p:nvSpPr>
        <p:spPr>
          <a:xfrm>
            <a:off x="3388131" y="6298161"/>
            <a:ext cx="136851" cy="142939"/>
          </a:xfrm>
          <a:custGeom>
            <a:avLst/>
            <a:gdLst>
              <a:gd name="connsiteX0" fmla="*/ 136119 w 136851"/>
              <a:gd name="connsiteY0" fmla="*/ 1039 h 142939"/>
              <a:gd name="connsiteX1" fmla="*/ 2769 w 136851"/>
              <a:gd name="connsiteY1" fmla="*/ 140739 h 142939"/>
              <a:gd name="connsiteX2" fmla="*/ 53569 w 136851"/>
              <a:gd name="connsiteY2" fmla="*/ 80414 h 142939"/>
              <a:gd name="connsiteX3" fmla="*/ 136119 w 136851"/>
              <a:gd name="connsiteY3" fmla="*/ 1039 h 14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851" h="142939">
                <a:moveTo>
                  <a:pt x="136119" y="1039"/>
                </a:moveTo>
                <a:cubicBezTo>
                  <a:pt x="127652" y="11093"/>
                  <a:pt x="16527" y="127510"/>
                  <a:pt x="2769" y="140739"/>
                </a:cubicBezTo>
                <a:cubicBezTo>
                  <a:pt x="-10989" y="153968"/>
                  <a:pt x="29757" y="104226"/>
                  <a:pt x="53569" y="80414"/>
                </a:cubicBezTo>
                <a:cubicBezTo>
                  <a:pt x="77381" y="56602"/>
                  <a:pt x="144586" y="-9015"/>
                  <a:pt x="136119" y="10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6" name="フリーフォーム 2235">
            <a:extLst>
              <a:ext uri="{FF2B5EF4-FFF2-40B4-BE49-F238E27FC236}">
                <a16:creationId xmlns:a16="http://schemas.microsoft.com/office/drawing/2014/main" id="{C785D61D-9F62-3C32-1D27-C80E52FDA8DE}"/>
              </a:ext>
            </a:extLst>
          </p:cNvPr>
          <p:cNvSpPr/>
          <p:nvPr/>
        </p:nvSpPr>
        <p:spPr>
          <a:xfrm>
            <a:off x="4756141" y="3721098"/>
            <a:ext cx="29886" cy="193683"/>
          </a:xfrm>
          <a:custGeom>
            <a:avLst/>
            <a:gdLst>
              <a:gd name="connsiteX0" fmla="*/ 9 w 29886"/>
              <a:gd name="connsiteY0" fmla="*/ 2 h 193683"/>
              <a:gd name="connsiteX1" fmla="*/ 25409 w 29886"/>
              <a:gd name="connsiteY1" fmla="*/ 127002 h 193683"/>
              <a:gd name="connsiteX2" fmla="*/ 28584 w 29886"/>
              <a:gd name="connsiteY2" fmla="*/ 193677 h 193683"/>
              <a:gd name="connsiteX3" fmla="*/ 28584 w 29886"/>
              <a:gd name="connsiteY3" fmla="*/ 130177 h 193683"/>
              <a:gd name="connsiteX4" fmla="*/ 9 w 29886"/>
              <a:gd name="connsiteY4" fmla="*/ 2 h 193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86" h="193683">
                <a:moveTo>
                  <a:pt x="9" y="2"/>
                </a:moveTo>
                <a:cubicBezTo>
                  <a:pt x="-520" y="-527"/>
                  <a:pt x="20647" y="94723"/>
                  <a:pt x="25409" y="127002"/>
                </a:cubicBezTo>
                <a:cubicBezTo>
                  <a:pt x="30172" y="159281"/>
                  <a:pt x="28055" y="193148"/>
                  <a:pt x="28584" y="193677"/>
                </a:cubicBezTo>
                <a:cubicBezTo>
                  <a:pt x="29113" y="194206"/>
                  <a:pt x="31230" y="160339"/>
                  <a:pt x="28584" y="130177"/>
                </a:cubicBezTo>
                <a:cubicBezTo>
                  <a:pt x="25938" y="100015"/>
                  <a:pt x="538" y="531"/>
                  <a:pt x="9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7" name="フリーフォーム 2236">
            <a:extLst>
              <a:ext uri="{FF2B5EF4-FFF2-40B4-BE49-F238E27FC236}">
                <a16:creationId xmlns:a16="http://schemas.microsoft.com/office/drawing/2014/main" id="{1B351CF1-4FA2-862C-F863-A6569359F902}"/>
              </a:ext>
            </a:extLst>
          </p:cNvPr>
          <p:cNvSpPr/>
          <p:nvPr/>
        </p:nvSpPr>
        <p:spPr>
          <a:xfrm>
            <a:off x="4641780" y="4124278"/>
            <a:ext cx="19510" cy="152566"/>
          </a:xfrm>
          <a:custGeom>
            <a:avLst/>
            <a:gdLst>
              <a:gd name="connsiteX0" fmla="*/ 70 w 19510"/>
              <a:gd name="connsiteY0" fmla="*/ 47 h 152566"/>
              <a:gd name="connsiteX1" fmla="*/ 12770 w 19510"/>
              <a:gd name="connsiteY1" fmla="*/ 92122 h 152566"/>
              <a:gd name="connsiteX2" fmla="*/ 15945 w 19510"/>
              <a:gd name="connsiteY2" fmla="*/ 152447 h 152566"/>
              <a:gd name="connsiteX3" fmla="*/ 19120 w 19510"/>
              <a:gd name="connsiteY3" fmla="*/ 104822 h 152566"/>
              <a:gd name="connsiteX4" fmla="*/ 70 w 19510"/>
              <a:gd name="connsiteY4" fmla="*/ 47 h 152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10" h="152566">
                <a:moveTo>
                  <a:pt x="70" y="47"/>
                </a:moveTo>
                <a:cubicBezTo>
                  <a:pt x="-988" y="-2070"/>
                  <a:pt x="10124" y="66722"/>
                  <a:pt x="12770" y="92122"/>
                </a:cubicBezTo>
                <a:cubicBezTo>
                  <a:pt x="15416" y="117522"/>
                  <a:pt x="14887" y="150330"/>
                  <a:pt x="15945" y="152447"/>
                </a:cubicBezTo>
                <a:cubicBezTo>
                  <a:pt x="17003" y="154564"/>
                  <a:pt x="20708" y="128105"/>
                  <a:pt x="19120" y="104822"/>
                </a:cubicBezTo>
                <a:cubicBezTo>
                  <a:pt x="17533" y="81539"/>
                  <a:pt x="1128" y="2164"/>
                  <a:pt x="70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8" name="フリーフォーム 2237">
            <a:extLst>
              <a:ext uri="{FF2B5EF4-FFF2-40B4-BE49-F238E27FC236}">
                <a16:creationId xmlns:a16="http://schemas.microsoft.com/office/drawing/2014/main" id="{54E27172-DBFD-F82E-9312-35A4B93FA868}"/>
              </a:ext>
            </a:extLst>
          </p:cNvPr>
          <p:cNvSpPr/>
          <p:nvPr/>
        </p:nvSpPr>
        <p:spPr>
          <a:xfrm>
            <a:off x="4848081" y="4168463"/>
            <a:ext cx="55590" cy="263219"/>
          </a:xfrm>
          <a:custGeom>
            <a:avLst/>
            <a:gdLst>
              <a:gd name="connsiteX0" fmla="*/ 144 w 55590"/>
              <a:gd name="connsiteY0" fmla="*/ 312 h 263219"/>
              <a:gd name="connsiteX1" fmla="*/ 54119 w 55590"/>
              <a:gd name="connsiteY1" fmla="*/ 251137 h 263219"/>
              <a:gd name="connsiteX2" fmla="*/ 38244 w 55590"/>
              <a:gd name="connsiteY2" fmla="*/ 200337 h 263219"/>
              <a:gd name="connsiteX3" fmla="*/ 144 w 55590"/>
              <a:gd name="connsiteY3" fmla="*/ 312 h 26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90" h="263219">
                <a:moveTo>
                  <a:pt x="144" y="312"/>
                </a:moveTo>
                <a:cubicBezTo>
                  <a:pt x="2790" y="8779"/>
                  <a:pt x="47769" y="217800"/>
                  <a:pt x="54119" y="251137"/>
                </a:cubicBezTo>
                <a:cubicBezTo>
                  <a:pt x="60469" y="284475"/>
                  <a:pt x="44594" y="242670"/>
                  <a:pt x="38244" y="200337"/>
                </a:cubicBezTo>
                <a:cubicBezTo>
                  <a:pt x="31894" y="158004"/>
                  <a:pt x="-2502" y="-8155"/>
                  <a:pt x="144" y="3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9" name="フリーフォーム 2238">
            <a:extLst>
              <a:ext uri="{FF2B5EF4-FFF2-40B4-BE49-F238E27FC236}">
                <a16:creationId xmlns:a16="http://schemas.microsoft.com/office/drawing/2014/main" id="{385887F9-80FC-61A6-35D8-ADF95EAEC141}"/>
              </a:ext>
            </a:extLst>
          </p:cNvPr>
          <p:cNvSpPr/>
          <p:nvPr/>
        </p:nvSpPr>
        <p:spPr>
          <a:xfrm>
            <a:off x="4943455" y="4006797"/>
            <a:ext cx="53819" cy="193965"/>
          </a:xfrm>
          <a:custGeom>
            <a:avLst/>
            <a:gdLst>
              <a:gd name="connsiteX0" fmla="*/ 20 w 53819"/>
              <a:gd name="connsiteY0" fmla="*/ 53 h 193965"/>
              <a:gd name="connsiteX1" fmla="*/ 50820 w 53819"/>
              <a:gd name="connsiteY1" fmla="*/ 181028 h 193965"/>
              <a:gd name="connsiteX2" fmla="*/ 44470 w 53819"/>
              <a:gd name="connsiteY2" fmla="*/ 161978 h 193965"/>
              <a:gd name="connsiteX3" fmla="*/ 20 w 53819"/>
              <a:gd name="connsiteY3" fmla="*/ 53 h 193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819" h="193965">
                <a:moveTo>
                  <a:pt x="20" y="53"/>
                </a:moveTo>
                <a:cubicBezTo>
                  <a:pt x="1078" y="3228"/>
                  <a:pt x="50820" y="181028"/>
                  <a:pt x="50820" y="181028"/>
                </a:cubicBezTo>
                <a:cubicBezTo>
                  <a:pt x="58228" y="208015"/>
                  <a:pt x="50291" y="188436"/>
                  <a:pt x="44470" y="161978"/>
                </a:cubicBezTo>
                <a:cubicBezTo>
                  <a:pt x="38649" y="135520"/>
                  <a:pt x="-1038" y="-3122"/>
                  <a:pt x="20" y="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2" name="フリーフォーム 2241">
            <a:extLst>
              <a:ext uri="{FF2B5EF4-FFF2-40B4-BE49-F238E27FC236}">
                <a16:creationId xmlns:a16="http://schemas.microsoft.com/office/drawing/2014/main" id="{717DDC23-21C4-608C-8589-71F9784E0D63}"/>
              </a:ext>
            </a:extLst>
          </p:cNvPr>
          <p:cNvSpPr/>
          <p:nvPr/>
        </p:nvSpPr>
        <p:spPr>
          <a:xfrm>
            <a:off x="3144379" y="6968465"/>
            <a:ext cx="356525" cy="1451806"/>
          </a:xfrm>
          <a:custGeom>
            <a:avLst/>
            <a:gdLst>
              <a:gd name="connsiteX0" fmla="*/ 1493 w 356525"/>
              <a:gd name="connsiteY0" fmla="*/ 2786 h 1451806"/>
              <a:gd name="connsiteX1" fmla="*/ 114744 w 356525"/>
              <a:gd name="connsiteY1" fmla="*/ 711656 h 1451806"/>
              <a:gd name="connsiteX2" fmla="*/ 118938 w 356525"/>
              <a:gd name="connsiteY2" fmla="*/ 652933 h 1451806"/>
              <a:gd name="connsiteX3" fmla="*/ 349636 w 356525"/>
              <a:gd name="connsiteY3" fmla="*/ 1437304 h 1451806"/>
              <a:gd name="connsiteX4" fmla="*/ 278329 w 356525"/>
              <a:gd name="connsiteY4" fmla="*/ 1139495 h 1451806"/>
              <a:gd name="connsiteX5" fmla="*/ 97966 w 356525"/>
              <a:gd name="connsiteY5" fmla="*/ 850074 h 1451806"/>
              <a:gd name="connsiteX6" fmla="*/ 223801 w 356525"/>
              <a:gd name="connsiteY6" fmla="*/ 1001076 h 1451806"/>
              <a:gd name="connsiteX7" fmla="*/ 139911 w 356525"/>
              <a:gd name="connsiteY7" fmla="*/ 782963 h 1451806"/>
              <a:gd name="connsiteX8" fmla="*/ 68604 w 356525"/>
              <a:gd name="connsiteY8" fmla="*/ 506126 h 1451806"/>
              <a:gd name="connsiteX9" fmla="*/ 5687 w 356525"/>
              <a:gd name="connsiteY9" fmla="*/ 338346 h 1451806"/>
              <a:gd name="connsiteX10" fmla="*/ 47632 w 356525"/>
              <a:gd name="connsiteY10" fmla="*/ 459986 h 1451806"/>
              <a:gd name="connsiteX11" fmla="*/ 1493 w 356525"/>
              <a:gd name="connsiteY11" fmla="*/ 2786 h 145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56525" h="1451806">
                <a:moveTo>
                  <a:pt x="1493" y="2786"/>
                </a:moveTo>
                <a:cubicBezTo>
                  <a:pt x="12678" y="44731"/>
                  <a:pt x="95170" y="603298"/>
                  <a:pt x="114744" y="711656"/>
                </a:cubicBezTo>
                <a:cubicBezTo>
                  <a:pt x="134318" y="820014"/>
                  <a:pt x="79789" y="531992"/>
                  <a:pt x="118938" y="652933"/>
                </a:cubicBezTo>
                <a:cubicBezTo>
                  <a:pt x="158087" y="773874"/>
                  <a:pt x="323071" y="1356210"/>
                  <a:pt x="349636" y="1437304"/>
                </a:cubicBezTo>
                <a:cubicBezTo>
                  <a:pt x="376201" y="1518398"/>
                  <a:pt x="320274" y="1237367"/>
                  <a:pt x="278329" y="1139495"/>
                </a:cubicBezTo>
                <a:cubicBezTo>
                  <a:pt x="236384" y="1041623"/>
                  <a:pt x="107054" y="873144"/>
                  <a:pt x="97966" y="850074"/>
                </a:cubicBezTo>
                <a:cubicBezTo>
                  <a:pt x="88878" y="827004"/>
                  <a:pt x="216810" y="1012261"/>
                  <a:pt x="223801" y="1001076"/>
                </a:cubicBezTo>
                <a:cubicBezTo>
                  <a:pt x="230792" y="989891"/>
                  <a:pt x="165777" y="865455"/>
                  <a:pt x="139911" y="782963"/>
                </a:cubicBezTo>
                <a:cubicBezTo>
                  <a:pt x="114045" y="700471"/>
                  <a:pt x="90975" y="580229"/>
                  <a:pt x="68604" y="506126"/>
                </a:cubicBezTo>
                <a:cubicBezTo>
                  <a:pt x="46233" y="432023"/>
                  <a:pt x="9182" y="346036"/>
                  <a:pt x="5687" y="338346"/>
                </a:cubicBezTo>
                <a:cubicBezTo>
                  <a:pt x="2192" y="330656"/>
                  <a:pt x="49729" y="514514"/>
                  <a:pt x="47632" y="459986"/>
                </a:cubicBezTo>
                <a:cubicBezTo>
                  <a:pt x="45535" y="405458"/>
                  <a:pt x="-9692" y="-39159"/>
                  <a:pt x="1493" y="27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3" name="フリーフォーム 2242">
            <a:extLst>
              <a:ext uri="{FF2B5EF4-FFF2-40B4-BE49-F238E27FC236}">
                <a16:creationId xmlns:a16="http://schemas.microsoft.com/office/drawing/2014/main" id="{1C575810-A75D-E644-6C81-253231DC61C1}"/>
              </a:ext>
            </a:extLst>
          </p:cNvPr>
          <p:cNvSpPr/>
          <p:nvPr/>
        </p:nvSpPr>
        <p:spPr>
          <a:xfrm>
            <a:off x="3758697" y="8097484"/>
            <a:ext cx="155345" cy="437421"/>
          </a:xfrm>
          <a:custGeom>
            <a:avLst/>
            <a:gdLst>
              <a:gd name="connsiteX0" fmla="*/ 3765 w 155345"/>
              <a:gd name="connsiteY0" fmla="*/ 6281 h 437421"/>
              <a:gd name="connsiteX1" fmla="*/ 154767 w 155345"/>
              <a:gd name="connsiteY1" fmla="*/ 434120 h 437421"/>
              <a:gd name="connsiteX2" fmla="*/ 54099 w 155345"/>
              <a:gd name="connsiteY2" fmla="*/ 195033 h 437421"/>
              <a:gd name="connsiteX3" fmla="*/ 3765 w 155345"/>
              <a:gd name="connsiteY3" fmla="*/ 6281 h 437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345" h="437421">
                <a:moveTo>
                  <a:pt x="3765" y="6281"/>
                </a:moveTo>
                <a:cubicBezTo>
                  <a:pt x="20543" y="46129"/>
                  <a:pt x="146378" y="402661"/>
                  <a:pt x="154767" y="434120"/>
                </a:cubicBezTo>
                <a:cubicBezTo>
                  <a:pt x="163156" y="465579"/>
                  <a:pt x="77868" y="263543"/>
                  <a:pt x="54099" y="195033"/>
                </a:cubicBezTo>
                <a:cubicBezTo>
                  <a:pt x="30330" y="126523"/>
                  <a:pt x="-13013" y="-33567"/>
                  <a:pt x="3765" y="6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4" name="フリーフォーム 2243">
            <a:extLst>
              <a:ext uri="{FF2B5EF4-FFF2-40B4-BE49-F238E27FC236}">
                <a16:creationId xmlns:a16="http://schemas.microsoft.com/office/drawing/2014/main" id="{57CC14EF-5475-8416-1332-7418E19FA8E1}"/>
              </a:ext>
            </a:extLst>
          </p:cNvPr>
          <p:cNvSpPr/>
          <p:nvPr/>
        </p:nvSpPr>
        <p:spPr>
          <a:xfrm>
            <a:off x="4518164" y="7151184"/>
            <a:ext cx="678787" cy="617821"/>
          </a:xfrm>
          <a:custGeom>
            <a:avLst/>
            <a:gdLst>
              <a:gd name="connsiteX0" fmla="*/ 674621 w 678787"/>
              <a:gd name="connsiteY0" fmla="*/ 4625 h 617821"/>
              <a:gd name="connsiteX1" fmla="*/ 11891 w 678787"/>
              <a:gd name="connsiteY1" fmla="*/ 608633 h 617821"/>
              <a:gd name="connsiteX2" fmla="*/ 280339 w 678787"/>
              <a:gd name="connsiteY2" fmla="*/ 344379 h 617821"/>
              <a:gd name="connsiteX3" fmla="*/ 674621 w 678787"/>
              <a:gd name="connsiteY3" fmla="*/ 4625 h 6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8787" h="617821">
                <a:moveTo>
                  <a:pt x="674621" y="4625"/>
                </a:moveTo>
                <a:cubicBezTo>
                  <a:pt x="629880" y="48667"/>
                  <a:pt x="77605" y="552007"/>
                  <a:pt x="11891" y="608633"/>
                </a:cubicBezTo>
                <a:cubicBezTo>
                  <a:pt x="-53823" y="665259"/>
                  <a:pt x="169185" y="445746"/>
                  <a:pt x="280339" y="344379"/>
                </a:cubicBezTo>
                <a:cubicBezTo>
                  <a:pt x="391493" y="243012"/>
                  <a:pt x="719362" y="-39417"/>
                  <a:pt x="674621" y="46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5" name="フリーフォーム 2244">
            <a:extLst>
              <a:ext uri="{FF2B5EF4-FFF2-40B4-BE49-F238E27FC236}">
                <a16:creationId xmlns:a16="http://schemas.microsoft.com/office/drawing/2014/main" id="{001258F9-4C1A-6A88-3C76-4CC5888B4F0B}"/>
              </a:ext>
            </a:extLst>
          </p:cNvPr>
          <p:cNvSpPr/>
          <p:nvPr/>
        </p:nvSpPr>
        <p:spPr>
          <a:xfrm>
            <a:off x="3990262" y="7901019"/>
            <a:ext cx="137835" cy="819651"/>
          </a:xfrm>
          <a:custGeom>
            <a:avLst/>
            <a:gdLst>
              <a:gd name="connsiteX0" fmla="*/ 137121 w 137835"/>
              <a:gd name="connsiteY0" fmla="*/ 5605 h 819651"/>
              <a:gd name="connsiteX1" fmla="*/ 2898 w 137835"/>
              <a:gd name="connsiteY1" fmla="*/ 806753 h 819651"/>
              <a:gd name="connsiteX2" fmla="*/ 53232 w 137835"/>
              <a:gd name="connsiteY2" fmla="*/ 466999 h 819651"/>
              <a:gd name="connsiteX3" fmla="*/ 137121 w 137835"/>
              <a:gd name="connsiteY3" fmla="*/ 5605 h 81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35" h="819651">
                <a:moveTo>
                  <a:pt x="137121" y="5605"/>
                </a:moveTo>
                <a:cubicBezTo>
                  <a:pt x="128732" y="62231"/>
                  <a:pt x="16879" y="729854"/>
                  <a:pt x="2898" y="806753"/>
                </a:cubicBezTo>
                <a:cubicBezTo>
                  <a:pt x="-11084" y="883652"/>
                  <a:pt x="28764" y="597028"/>
                  <a:pt x="53232" y="466999"/>
                </a:cubicBezTo>
                <a:cubicBezTo>
                  <a:pt x="77700" y="336970"/>
                  <a:pt x="145510" y="-51021"/>
                  <a:pt x="137121" y="56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6" name="フリーフォーム 2245">
            <a:extLst>
              <a:ext uri="{FF2B5EF4-FFF2-40B4-BE49-F238E27FC236}">
                <a16:creationId xmlns:a16="http://schemas.microsoft.com/office/drawing/2014/main" id="{7077DC70-ACB7-DEA4-96BC-1E85532684C8}"/>
              </a:ext>
            </a:extLst>
          </p:cNvPr>
          <p:cNvSpPr/>
          <p:nvPr/>
        </p:nvSpPr>
        <p:spPr>
          <a:xfrm>
            <a:off x="3849487" y="7647826"/>
            <a:ext cx="167497" cy="842607"/>
          </a:xfrm>
          <a:custGeom>
            <a:avLst/>
            <a:gdLst>
              <a:gd name="connsiteX0" fmla="*/ 1060 w 167497"/>
              <a:gd name="connsiteY0" fmla="*/ 2934 h 842607"/>
              <a:gd name="connsiteX1" fmla="*/ 164645 w 167497"/>
              <a:gd name="connsiteY1" fmla="*/ 820860 h 842607"/>
              <a:gd name="connsiteX2" fmla="*/ 97533 w 167497"/>
              <a:gd name="connsiteY2" fmla="*/ 556607 h 842607"/>
              <a:gd name="connsiteX3" fmla="*/ 1060 w 167497"/>
              <a:gd name="connsiteY3" fmla="*/ 2934 h 842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497" h="842607">
                <a:moveTo>
                  <a:pt x="1060" y="2934"/>
                </a:moveTo>
                <a:cubicBezTo>
                  <a:pt x="12245" y="46976"/>
                  <a:pt x="148566" y="728581"/>
                  <a:pt x="164645" y="820860"/>
                </a:cubicBezTo>
                <a:cubicBezTo>
                  <a:pt x="180724" y="913139"/>
                  <a:pt x="124797" y="690132"/>
                  <a:pt x="97533" y="556607"/>
                </a:cubicBezTo>
                <a:cubicBezTo>
                  <a:pt x="70269" y="423082"/>
                  <a:pt x="-10125" y="-41108"/>
                  <a:pt x="1060" y="29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7" name="フリーフォーム 2246">
            <a:extLst>
              <a:ext uri="{FF2B5EF4-FFF2-40B4-BE49-F238E27FC236}">
                <a16:creationId xmlns:a16="http://schemas.microsoft.com/office/drawing/2014/main" id="{27351365-BA2E-4D19-A5ED-B0796FDD31DA}"/>
              </a:ext>
            </a:extLst>
          </p:cNvPr>
          <p:cNvSpPr/>
          <p:nvPr/>
        </p:nvSpPr>
        <p:spPr>
          <a:xfrm>
            <a:off x="5180114" y="7239379"/>
            <a:ext cx="847381" cy="206203"/>
          </a:xfrm>
          <a:custGeom>
            <a:avLst/>
            <a:gdLst>
              <a:gd name="connsiteX0" fmla="*/ 88 w 847381"/>
              <a:gd name="connsiteY0" fmla="*/ 320 h 206203"/>
              <a:gd name="connsiteX1" fmla="*/ 390176 w 847381"/>
              <a:gd name="connsiteY1" fmla="*/ 193267 h 206203"/>
              <a:gd name="connsiteX2" fmla="*/ 197229 w 847381"/>
              <a:gd name="connsiteY2" fmla="*/ 180683 h 206203"/>
              <a:gd name="connsiteX3" fmla="*/ 847376 w 847381"/>
              <a:gd name="connsiteY3" fmla="*/ 117766 h 206203"/>
              <a:gd name="connsiteX4" fmla="*/ 184646 w 847381"/>
              <a:gd name="connsiteY4" fmla="*/ 138738 h 206203"/>
              <a:gd name="connsiteX5" fmla="*/ 352425 w 847381"/>
              <a:gd name="connsiteY5" fmla="*/ 147127 h 206203"/>
              <a:gd name="connsiteX6" fmla="*/ 88 w 847381"/>
              <a:gd name="connsiteY6" fmla="*/ 320 h 206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7381" h="206203">
                <a:moveTo>
                  <a:pt x="88" y="320"/>
                </a:moveTo>
                <a:cubicBezTo>
                  <a:pt x="6380" y="8010"/>
                  <a:pt x="357319" y="163207"/>
                  <a:pt x="390176" y="193267"/>
                </a:cubicBezTo>
                <a:cubicBezTo>
                  <a:pt x="423033" y="223328"/>
                  <a:pt x="121029" y="193267"/>
                  <a:pt x="197229" y="180683"/>
                </a:cubicBezTo>
                <a:cubicBezTo>
                  <a:pt x="273429" y="168100"/>
                  <a:pt x="849473" y="124757"/>
                  <a:pt x="847376" y="117766"/>
                </a:cubicBezTo>
                <a:cubicBezTo>
                  <a:pt x="845279" y="110775"/>
                  <a:pt x="267138" y="133845"/>
                  <a:pt x="184646" y="138738"/>
                </a:cubicBezTo>
                <a:cubicBezTo>
                  <a:pt x="102154" y="143631"/>
                  <a:pt x="379689" y="168799"/>
                  <a:pt x="352425" y="147127"/>
                </a:cubicBezTo>
                <a:cubicBezTo>
                  <a:pt x="325161" y="125456"/>
                  <a:pt x="-6204" y="-7370"/>
                  <a:pt x="88" y="3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8" name="フリーフォーム 2247">
            <a:extLst>
              <a:ext uri="{FF2B5EF4-FFF2-40B4-BE49-F238E27FC236}">
                <a16:creationId xmlns:a16="http://schemas.microsoft.com/office/drawing/2014/main" id="{3EE8E2F1-CECF-E4B9-66B3-9747392D4E22}"/>
              </a:ext>
            </a:extLst>
          </p:cNvPr>
          <p:cNvSpPr/>
          <p:nvPr/>
        </p:nvSpPr>
        <p:spPr>
          <a:xfrm>
            <a:off x="3302854" y="7205212"/>
            <a:ext cx="326157" cy="924105"/>
          </a:xfrm>
          <a:custGeom>
            <a:avLst/>
            <a:gdLst>
              <a:gd name="connsiteX0" fmla="*/ 2408 w 326157"/>
              <a:gd name="connsiteY0" fmla="*/ 5126 h 924105"/>
              <a:gd name="connsiteX1" fmla="*/ 321190 w 326157"/>
              <a:gd name="connsiteY1" fmla="*/ 906942 h 924105"/>
              <a:gd name="connsiteX2" fmla="*/ 182772 w 326157"/>
              <a:gd name="connsiteY2" fmla="*/ 554605 h 924105"/>
              <a:gd name="connsiteX3" fmla="*/ 2408 w 326157"/>
              <a:gd name="connsiteY3" fmla="*/ 5126 h 924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157" h="924105">
                <a:moveTo>
                  <a:pt x="2408" y="5126"/>
                </a:moveTo>
                <a:cubicBezTo>
                  <a:pt x="25478" y="63849"/>
                  <a:pt x="291129" y="815362"/>
                  <a:pt x="321190" y="906942"/>
                </a:cubicBezTo>
                <a:cubicBezTo>
                  <a:pt x="351251" y="998522"/>
                  <a:pt x="237300" y="700713"/>
                  <a:pt x="182772" y="554605"/>
                </a:cubicBezTo>
                <a:cubicBezTo>
                  <a:pt x="128244" y="408497"/>
                  <a:pt x="-20662" y="-53597"/>
                  <a:pt x="2408" y="5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9" name="フリーフォーム 2248">
            <a:extLst>
              <a:ext uri="{FF2B5EF4-FFF2-40B4-BE49-F238E27FC236}">
                <a16:creationId xmlns:a16="http://schemas.microsoft.com/office/drawing/2014/main" id="{018312B4-7C42-13FE-6DCB-5DD41E96BBE2}"/>
              </a:ext>
            </a:extLst>
          </p:cNvPr>
          <p:cNvSpPr/>
          <p:nvPr/>
        </p:nvSpPr>
        <p:spPr>
          <a:xfrm>
            <a:off x="3434748" y="7276519"/>
            <a:ext cx="328966" cy="643935"/>
          </a:xfrm>
          <a:custGeom>
            <a:avLst/>
            <a:gdLst>
              <a:gd name="connsiteX0" fmla="*/ 544 w 328966"/>
              <a:gd name="connsiteY0" fmla="*/ 931 h 643935"/>
              <a:gd name="connsiteX1" fmla="*/ 189296 w 328966"/>
              <a:gd name="connsiteY1" fmla="*/ 487492 h 643935"/>
              <a:gd name="connsiteX2" fmla="*/ 168324 w 328966"/>
              <a:gd name="connsiteY2" fmla="*/ 449742 h 643935"/>
              <a:gd name="connsiteX3" fmla="*/ 327714 w 328966"/>
              <a:gd name="connsiteY3" fmla="*/ 642688 h 643935"/>
              <a:gd name="connsiteX4" fmla="*/ 235435 w 328966"/>
              <a:gd name="connsiteY4" fmla="*/ 521048 h 643935"/>
              <a:gd name="connsiteX5" fmla="*/ 105406 w 328966"/>
              <a:gd name="connsiteY5" fmla="*/ 294545 h 643935"/>
              <a:gd name="connsiteX6" fmla="*/ 130573 w 328966"/>
              <a:gd name="connsiteY6" fmla="*/ 361657 h 643935"/>
              <a:gd name="connsiteX7" fmla="*/ 544 w 328966"/>
              <a:gd name="connsiteY7" fmla="*/ 931 h 643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8966" h="643935">
                <a:moveTo>
                  <a:pt x="544" y="931"/>
                </a:moveTo>
                <a:cubicBezTo>
                  <a:pt x="10331" y="21903"/>
                  <a:pt x="161333" y="412690"/>
                  <a:pt x="189296" y="487492"/>
                </a:cubicBezTo>
                <a:cubicBezTo>
                  <a:pt x="217259" y="562294"/>
                  <a:pt x="145254" y="423876"/>
                  <a:pt x="168324" y="449742"/>
                </a:cubicBezTo>
                <a:cubicBezTo>
                  <a:pt x="191394" y="475608"/>
                  <a:pt x="316529" y="630804"/>
                  <a:pt x="327714" y="642688"/>
                </a:cubicBezTo>
                <a:cubicBezTo>
                  <a:pt x="338899" y="654572"/>
                  <a:pt x="272486" y="579072"/>
                  <a:pt x="235435" y="521048"/>
                </a:cubicBezTo>
                <a:cubicBezTo>
                  <a:pt x="198384" y="463024"/>
                  <a:pt x="122883" y="321110"/>
                  <a:pt x="105406" y="294545"/>
                </a:cubicBezTo>
                <a:cubicBezTo>
                  <a:pt x="87929" y="267980"/>
                  <a:pt x="145254" y="403602"/>
                  <a:pt x="130573" y="361657"/>
                </a:cubicBezTo>
                <a:cubicBezTo>
                  <a:pt x="115892" y="319712"/>
                  <a:pt x="-9243" y="-20041"/>
                  <a:pt x="544" y="9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0" name="フリーフォーム 2249">
            <a:extLst>
              <a:ext uri="{FF2B5EF4-FFF2-40B4-BE49-F238E27FC236}">
                <a16:creationId xmlns:a16="http://schemas.microsoft.com/office/drawing/2014/main" id="{25233AF3-0679-483E-D23F-0AA16C79C92A}"/>
              </a:ext>
            </a:extLst>
          </p:cNvPr>
          <p:cNvSpPr/>
          <p:nvPr/>
        </p:nvSpPr>
        <p:spPr>
          <a:xfrm>
            <a:off x="2536804" y="7720520"/>
            <a:ext cx="850578" cy="765703"/>
          </a:xfrm>
          <a:custGeom>
            <a:avLst/>
            <a:gdLst>
              <a:gd name="connsiteX0" fmla="*/ 667790 w 850578"/>
              <a:gd name="connsiteY0" fmla="*/ 1546 h 765703"/>
              <a:gd name="connsiteX1" fmla="*/ 843959 w 850578"/>
              <a:gd name="connsiteY1" fmla="*/ 429385 h 765703"/>
              <a:gd name="connsiteX2" fmla="*/ 793625 w 850578"/>
              <a:gd name="connsiteY2" fmla="*/ 320328 h 765703"/>
              <a:gd name="connsiteX3" fmla="*/ 609068 w 850578"/>
              <a:gd name="connsiteY3" fmla="*/ 395829 h 765703"/>
              <a:gd name="connsiteX4" fmla="*/ 866 w 850578"/>
              <a:gd name="connsiteY4" fmla="*/ 764944 h 765703"/>
              <a:gd name="connsiteX5" fmla="*/ 755875 w 850578"/>
              <a:gd name="connsiteY5" fmla="*/ 286772 h 765703"/>
              <a:gd name="connsiteX6" fmla="*/ 705541 w 850578"/>
              <a:gd name="connsiteY6" fmla="*/ 311939 h 765703"/>
              <a:gd name="connsiteX7" fmla="*/ 760069 w 850578"/>
              <a:gd name="connsiteY7" fmla="*/ 286772 h 765703"/>
              <a:gd name="connsiteX8" fmla="*/ 667790 w 850578"/>
              <a:gd name="connsiteY8" fmla="*/ 1546 h 765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0578" h="765703">
                <a:moveTo>
                  <a:pt x="667790" y="1546"/>
                </a:moveTo>
                <a:cubicBezTo>
                  <a:pt x="681772" y="25315"/>
                  <a:pt x="822986" y="376255"/>
                  <a:pt x="843959" y="429385"/>
                </a:cubicBezTo>
                <a:cubicBezTo>
                  <a:pt x="864932" y="482515"/>
                  <a:pt x="832773" y="325921"/>
                  <a:pt x="793625" y="320328"/>
                </a:cubicBezTo>
                <a:cubicBezTo>
                  <a:pt x="754477" y="314735"/>
                  <a:pt x="741195" y="321726"/>
                  <a:pt x="609068" y="395829"/>
                </a:cubicBezTo>
                <a:cubicBezTo>
                  <a:pt x="476941" y="469932"/>
                  <a:pt x="-23602" y="783120"/>
                  <a:pt x="866" y="764944"/>
                </a:cubicBezTo>
                <a:cubicBezTo>
                  <a:pt x="25334" y="746768"/>
                  <a:pt x="638429" y="362273"/>
                  <a:pt x="755875" y="286772"/>
                </a:cubicBezTo>
                <a:cubicBezTo>
                  <a:pt x="873321" y="211271"/>
                  <a:pt x="704842" y="311939"/>
                  <a:pt x="705541" y="311939"/>
                </a:cubicBezTo>
                <a:cubicBezTo>
                  <a:pt x="706240" y="311939"/>
                  <a:pt x="764963" y="338504"/>
                  <a:pt x="760069" y="286772"/>
                </a:cubicBezTo>
                <a:cubicBezTo>
                  <a:pt x="755175" y="235040"/>
                  <a:pt x="653808" y="-22223"/>
                  <a:pt x="667790" y="15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1" name="フリーフォーム 2250">
            <a:extLst>
              <a:ext uri="{FF2B5EF4-FFF2-40B4-BE49-F238E27FC236}">
                <a16:creationId xmlns:a16="http://schemas.microsoft.com/office/drawing/2014/main" id="{B6CEA3BB-CE95-E6B2-C580-AADAF36C7B54}"/>
              </a:ext>
            </a:extLst>
          </p:cNvPr>
          <p:cNvSpPr/>
          <p:nvPr/>
        </p:nvSpPr>
        <p:spPr>
          <a:xfrm>
            <a:off x="5045230" y="6864397"/>
            <a:ext cx="216392" cy="641098"/>
          </a:xfrm>
          <a:custGeom>
            <a:avLst/>
            <a:gdLst>
              <a:gd name="connsiteX0" fmla="*/ 2863 w 216392"/>
              <a:gd name="connsiteY0" fmla="*/ 4939 h 641098"/>
              <a:gd name="connsiteX1" fmla="*/ 214459 w 216392"/>
              <a:gd name="connsiteY1" fmla="*/ 632172 h 641098"/>
              <a:gd name="connsiteX2" fmla="*/ 101104 w 216392"/>
              <a:gd name="connsiteY2" fmla="*/ 352562 h 641098"/>
              <a:gd name="connsiteX3" fmla="*/ 2863 w 216392"/>
              <a:gd name="connsiteY3" fmla="*/ 4939 h 641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392" h="641098">
                <a:moveTo>
                  <a:pt x="2863" y="4939"/>
                </a:moveTo>
                <a:cubicBezTo>
                  <a:pt x="21755" y="51541"/>
                  <a:pt x="198085" y="574235"/>
                  <a:pt x="214459" y="632172"/>
                </a:cubicBezTo>
                <a:cubicBezTo>
                  <a:pt x="230833" y="690109"/>
                  <a:pt x="138889" y="450803"/>
                  <a:pt x="101104" y="352562"/>
                </a:cubicBezTo>
                <a:cubicBezTo>
                  <a:pt x="63319" y="254321"/>
                  <a:pt x="-16029" y="-41663"/>
                  <a:pt x="2863" y="49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2" name="フリーフォーム 2251">
            <a:extLst>
              <a:ext uri="{FF2B5EF4-FFF2-40B4-BE49-F238E27FC236}">
                <a16:creationId xmlns:a16="http://schemas.microsoft.com/office/drawing/2014/main" id="{EE3FF88C-274B-2789-B6A7-2382B89BAC5F}"/>
              </a:ext>
            </a:extLst>
          </p:cNvPr>
          <p:cNvSpPr/>
          <p:nvPr/>
        </p:nvSpPr>
        <p:spPr>
          <a:xfrm>
            <a:off x="4142533" y="7705714"/>
            <a:ext cx="63490" cy="1040573"/>
          </a:xfrm>
          <a:custGeom>
            <a:avLst/>
            <a:gdLst>
              <a:gd name="connsiteX0" fmla="*/ 145 w 63490"/>
              <a:gd name="connsiteY0" fmla="*/ 5354 h 1040573"/>
              <a:gd name="connsiteX1" fmla="*/ 61477 w 63490"/>
              <a:gd name="connsiteY1" fmla="*/ 1020115 h 1040573"/>
              <a:gd name="connsiteX2" fmla="*/ 44750 w 63490"/>
              <a:gd name="connsiteY2" fmla="*/ 635398 h 1040573"/>
              <a:gd name="connsiteX3" fmla="*/ 145 w 63490"/>
              <a:gd name="connsiteY3" fmla="*/ 5354 h 1040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490" h="1040573">
                <a:moveTo>
                  <a:pt x="145" y="5354"/>
                </a:moveTo>
                <a:cubicBezTo>
                  <a:pt x="2933" y="69473"/>
                  <a:pt x="54043" y="915108"/>
                  <a:pt x="61477" y="1020115"/>
                </a:cubicBezTo>
                <a:cubicBezTo>
                  <a:pt x="68911" y="1125122"/>
                  <a:pt x="54043" y="799878"/>
                  <a:pt x="44750" y="635398"/>
                </a:cubicBezTo>
                <a:cubicBezTo>
                  <a:pt x="35457" y="470918"/>
                  <a:pt x="-2643" y="-58765"/>
                  <a:pt x="145" y="5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3" name="フリーフォーム 2252">
            <a:extLst>
              <a:ext uri="{FF2B5EF4-FFF2-40B4-BE49-F238E27FC236}">
                <a16:creationId xmlns:a16="http://schemas.microsoft.com/office/drawing/2014/main" id="{61E5AC02-BFF4-C164-73BF-7647598A7ABA}"/>
              </a:ext>
            </a:extLst>
          </p:cNvPr>
          <p:cNvSpPr/>
          <p:nvPr/>
        </p:nvSpPr>
        <p:spPr>
          <a:xfrm>
            <a:off x="5112515" y="6794690"/>
            <a:ext cx="83962" cy="1173906"/>
          </a:xfrm>
          <a:custGeom>
            <a:avLst/>
            <a:gdLst>
              <a:gd name="connsiteX0" fmla="*/ 83953 w 83962"/>
              <a:gd name="connsiteY0" fmla="*/ 1978 h 1173906"/>
              <a:gd name="connsiteX1" fmla="*/ 5895 w 83962"/>
              <a:gd name="connsiteY1" fmla="*/ 776988 h 1173906"/>
              <a:gd name="connsiteX2" fmla="*/ 28197 w 83962"/>
              <a:gd name="connsiteY2" fmla="*/ 710081 h 1173906"/>
              <a:gd name="connsiteX3" fmla="*/ 319 w 83962"/>
              <a:gd name="connsiteY3" fmla="*/ 1172856 h 1173906"/>
              <a:gd name="connsiteX4" fmla="*/ 44924 w 83962"/>
              <a:gd name="connsiteY4" fmla="*/ 821593 h 1173906"/>
              <a:gd name="connsiteX5" fmla="*/ 50500 w 83962"/>
              <a:gd name="connsiteY5" fmla="*/ 347666 h 1173906"/>
              <a:gd name="connsiteX6" fmla="*/ 319 w 83962"/>
              <a:gd name="connsiteY6" fmla="*/ 548388 h 1173906"/>
              <a:gd name="connsiteX7" fmla="*/ 83953 w 83962"/>
              <a:gd name="connsiteY7" fmla="*/ 1978 h 117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62" h="1173906">
                <a:moveTo>
                  <a:pt x="83953" y="1978"/>
                </a:moveTo>
                <a:cubicBezTo>
                  <a:pt x="84882" y="40078"/>
                  <a:pt x="15188" y="658971"/>
                  <a:pt x="5895" y="776988"/>
                </a:cubicBezTo>
                <a:cubicBezTo>
                  <a:pt x="-3398" y="895005"/>
                  <a:pt x="29126" y="644103"/>
                  <a:pt x="28197" y="710081"/>
                </a:cubicBezTo>
                <a:cubicBezTo>
                  <a:pt x="27268" y="776059"/>
                  <a:pt x="-2469" y="1154271"/>
                  <a:pt x="319" y="1172856"/>
                </a:cubicBezTo>
                <a:cubicBezTo>
                  <a:pt x="3107" y="1191441"/>
                  <a:pt x="36560" y="959125"/>
                  <a:pt x="44924" y="821593"/>
                </a:cubicBezTo>
                <a:cubicBezTo>
                  <a:pt x="53287" y="684061"/>
                  <a:pt x="57934" y="393200"/>
                  <a:pt x="50500" y="347666"/>
                </a:cubicBezTo>
                <a:cubicBezTo>
                  <a:pt x="43066" y="302132"/>
                  <a:pt x="-4327" y="608790"/>
                  <a:pt x="319" y="548388"/>
                </a:cubicBezTo>
                <a:cubicBezTo>
                  <a:pt x="4965" y="487986"/>
                  <a:pt x="83024" y="-36122"/>
                  <a:pt x="83953" y="19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4" name="フリーフォーム 2253">
            <a:extLst>
              <a:ext uri="{FF2B5EF4-FFF2-40B4-BE49-F238E27FC236}">
                <a16:creationId xmlns:a16="http://schemas.microsoft.com/office/drawing/2014/main" id="{BC16EC6D-8336-5647-9D2C-E3F0D50E1123}"/>
              </a:ext>
            </a:extLst>
          </p:cNvPr>
          <p:cNvSpPr/>
          <p:nvPr/>
        </p:nvSpPr>
        <p:spPr>
          <a:xfrm>
            <a:off x="5365554" y="7057602"/>
            <a:ext cx="2414567" cy="398071"/>
          </a:xfrm>
          <a:custGeom>
            <a:avLst/>
            <a:gdLst>
              <a:gd name="connsiteX0" fmla="*/ 3758 w 2414567"/>
              <a:gd name="connsiteY0" fmla="*/ 396988 h 398071"/>
              <a:gd name="connsiteX1" fmla="*/ 2317636 w 2414567"/>
              <a:gd name="connsiteY1" fmla="*/ 12271 h 398071"/>
              <a:gd name="connsiteX2" fmla="*/ 1787953 w 2414567"/>
              <a:gd name="connsiteY2" fmla="*/ 123783 h 398071"/>
              <a:gd name="connsiteX3" fmla="*/ 3758 w 2414567"/>
              <a:gd name="connsiteY3" fmla="*/ 396988 h 398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4567" h="398071">
                <a:moveTo>
                  <a:pt x="3758" y="396988"/>
                </a:moveTo>
                <a:cubicBezTo>
                  <a:pt x="92038" y="378403"/>
                  <a:pt x="2020270" y="57805"/>
                  <a:pt x="2317636" y="12271"/>
                </a:cubicBezTo>
                <a:cubicBezTo>
                  <a:pt x="2615002" y="-33263"/>
                  <a:pt x="2168024" y="57805"/>
                  <a:pt x="1787953" y="123783"/>
                </a:cubicBezTo>
                <a:cubicBezTo>
                  <a:pt x="1407882" y="189761"/>
                  <a:pt x="-84522" y="415573"/>
                  <a:pt x="3758" y="3969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5" name="フリーフォーム 2254">
            <a:extLst>
              <a:ext uri="{FF2B5EF4-FFF2-40B4-BE49-F238E27FC236}">
                <a16:creationId xmlns:a16="http://schemas.microsoft.com/office/drawing/2014/main" id="{2E956402-30DB-68AB-A68C-479E5C42E83E}"/>
              </a:ext>
            </a:extLst>
          </p:cNvPr>
          <p:cNvSpPr/>
          <p:nvPr/>
        </p:nvSpPr>
        <p:spPr>
          <a:xfrm>
            <a:off x="6746348" y="6962536"/>
            <a:ext cx="1673974" cy="553469"/>
          </a:xfrm>
          <a:custGeom>
            <a:avLst/>
            <a:gdLst>
              <a:gd name="connsiteX0" fmla="*/ 94925 w 1673974"/>
              <a:gd name="connsiteY0" fmla="*/ 18127 h 553469"/>
              <a:gd name="connsiteX1" fmla="*/ 1600340 w 1673974"/>
              <a:gd name="connsiteY1" fmla="*/ 408420 h 553469"/>
              <a:gd name="connsiteX2" fmla="*/ 1460950 w 1673974"/>
              <a:gd name="connsiteY2" fmla="*/ 413996 h 553469"/>
              <a:gd name="connsiteX3" fmla="*/ 1639369 w 1673974"/>
              <a:gd name="connsiteY3" fmla="*/ 553386 h 553469"/>
              <a:gd name="connsiteX4" fmla="*/ 1511130 w 1673974"/>
              <a:gd name="connsiteY4" fmla="*/ 430723 h 553469"/>
              <a:gd name="connsiteX5" fmla="*/ 568852 w 1673974"/>
              <a:gd name="connsiteY5" fmla="*/ 207698 h 553469"/>
              <a:gd name="connsiteX6" fmla="*/ 1460950 w 1673974"/>
              <a:gd name="connsiteY6" fmla="*/ 386118 h 553469"/>
              <a:gd name="connsiteX7" fmla="*/ 295647 w 1673974"/>
              <a:gd name="connsiteY7" fmla="*/ 96186 h 553469"/>
              <a:gd name="connsiteX8" fmla="*/ 94925 w 1673974"/>
              <a:gd name="connsiteY8" fmla="*/ 18127 h 553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73974" h="553469">
                <a:moveTo>
                  <a:pt x="94925" y="18127"/>
                </a:moveTo>
                <a:cubicBezTo>
                  <a:pt x="312374" y="70166"/>
                  <a:pt x="1372669" y="342442"/>
                  <a:pt x="1600340" y="408420"/>
                </a:cubicBezTo>
                <a:cubicBezTo>
                  <a:pt x="1828011" y="474398"/>
                  <a:pt x="1454445" y="389835"/>
                  <a:pt x="1460950" y="413996"/>
                </a:cubicBezTo>
                <a:cubicBezTo>
                  <a:pt x="1467455" y="438157"/>
                  <a:pt x="1631006" y="550598"/>
                  <a:pt x="1639369" y="553386"/>
                </a:cubicBezTo>
                <a:cubicBezTo>
                  <a:pt x="1647732" y="556174"/>
                  <a:pt x="1689549" y="488338"/>
                  <a:pt x="1511130" y="430723"/>
                </a:cubicBezTo>
                <a:cubicBezTo>
                  <a:pt x="1332711" y="373108"/>
                  <a:pt x="577215" y="215132"/>
                  <a:pt x="568852" y="207698"/>
                </a:cubicBezTo>
                <a:cubicBezTo>
                  <a:pt x="560489" y="200264"/>
                  <a:pt x="1506484" y="404703"/>
                  <a:pt x="1460950" y="386118"/>
                </a:cubicBezTo>
                <a:cubicBezTo>
                  <a:pt x="1415416" y="367533"/>
                  <a:pt x="519601" y="155659"/>
                  <a:pt x="295647" y="96186"/>
                </a:cubicBezTo>
                <a:cubicBezTo>
                  <a:pt x="71693" y="36713"/>
                  <a:pt x="-122524" y="-33912"/>
                  <a:pt x="94925" y="18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6" name="フリーフォーム 2255">
            <a:extLst>
              <a:ext uri="{FF2B5EF4-FFF2-40B4-BE49-F238E27FC236}">
                <a16:creationId xmlns:a16="http://schemas.microsoft.com/office/drawing/2014/main" id="{3F83BC83-F76A-8DEE-A9A0-396D58B254C9}"/>
              </a:ext>
            </a:extLst>
          </p:cNvPr>
          <p:cNvSpPr/>
          <p:nvPr/>
        </p:nvSpPr>
        <p:spPr>
          <a:xfrm>
            <a:off x="822231" y="8324266"/>
            <a:ext cx="2027470" cy="950534"/>
          </a:xfrm>
          <a:custGeom>
            <a:avLst/>
            <a:gdLst>
              <a:gd name="connsiteX0" fmla="*/ 2959 w 2027470"/>
              <a:gd name="connsiteY0" fmla="*/ 947973 h 950534"/>
              <a:gd name="connsiteX1" fmla="*/ 800271 w 2027470"/>
              <a:gd name="connsiteY1" fmla="*/ 446168 h 950534"/>
              <a:gd name="connsiteX2" fmla="*/ 309618 w 2027470"/>
              <a:gd name="connsiteY2" fmla="*/ 713797 h 950534"/>
              <a:gd name="connsiteX3" fmla="*/ 2026906 w 2027470"/>
              <a:gd name="connsiteY3" fmla="*/ 119 h 950534"/>
              <a:gd name="connsiteX4" fmla="*/ 103320 w 2027470"/>
              <a:gd name="connsiteY4" fmla="*/ 775129 h 950534"/>
              <a:gd name="connsiteX5" fmla="*/ 515915 w 2027470"/>
              <a:gd name="connsiteY5" fmla="*/ 646890 h 950534"/>
              <a:gd name="connsiteX6" fmla="*/ 2959 w 2027470"/>
              <a:gd name="connsiteY6" fmla="*/ 947973 h 950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7470" h="950534">
                <a:moveTo>
                  <a:pt x="2959" y="947973"/>
                </a:moveTo>
                <a:cubicBezTo>
                  <a:pt x="50352" y="914519"/>
                  <a:pt x="749161" y="485197"/>
                  <a:pt x="800271" y="446168"/>
                </a:cubicBezTo>
                <a:cubicBezTo>
                  <a:pt x="851381" y="407139"/>
                  <a:pt x="105179" y="788138"/>
                  <a:pt x="309618" y="713797"/>
                </a:cubicBezTo>
                <a:cubicBezTo>
                  <a:pt x="514057" y="639456"/>
                  <a:pt x="2061289" y="-10103"/>
                  <a:pt x="2026906" y="119"/>
                </a:cubicBezTo>
                <a:cubicBezTo>
                  <a:pt x="1992523" y="10341"/>
                  <a:pt x="355152" y="667334"/>
                  <a:pt x="103320" y="775129"/>
                </a:cubicBezTo>
                <a:cubicBezTo>
                  <a:pt x="-148512" y="882924"/>
                  <a:pt x="539147" y="617153"/>
                  <a:pt x="515915" y="646890"/>
                </a:cubicBezTo>
                <a:cubicBezTo>
                  <a:pt x="492683" y="676627"/>
                  <a:pt x="-44434" y="981427"/>
                  <a:pt x="2959" y="9479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7" name="フリーフォーム 2256">
            <a:extLst>
              <a:ext uri="{FF2B5EF4-FFF2-40B4-BE49-F238E27FC236}">
                <a16:creationId xmlns:a16="http://schemas.microsoft.com/office/drawing/2014/main" id="{FC7F708F-D9AD-9780-DCB6-648161D53DB8}"/>
              </a:ext>
            </a:extLst>
          </p:cNvPr>
          <p:cNvSpPr/>
          <p:nvPr/>
        </p:nvSpPr>
        <p:spPr>
          <a:xfrm>
            <a:off x="3884788" y="7704828"/>
            <a:ext cx="1067803" cy="1513204"/>
          </a:xfrm>
          <a:custGeom>
            <a:avLst/>
            <a:gdLst>
              <a:gd name="connsiteX0" fmla="*/ 1021749 w 1067803"/>
              <a:gd name="connsiteY0" fmla="*/ 73148 h 1513204"/>
              <a:gd name="connsiteX1" fmla="*/ 1412 w 1067803"/>
              <a:gd name="connsiteY1" fmla="*/ 1511655 h 1513204"/>
              <a:gd name="connsiteX2" fmla="*/ 804300 w 1067803"/>
              <a:gd name="connsiteY2" fmla="*/ 346352 h 1513204"/>
              <a:gd name="connsiteX3" fmla="*/ 1021749 w 1067803"/>
              <a:gd name="connsiteY3" fmla="*/ 73148 h 151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7803" h="1513204">
                <a:moveTo>
                  <a:pt x="1021749" y="73148"/>
                </a:moveTo>
                <a:cubicBezTo>
                  <a:pt x="887934" y="267365"/>
                  <a:pt x="37654" y="1466121"/>
                  <a:pt x="1412" y="1511655"/>
                </a:cubicBezTo>
                <a:cubicBezTo>
                  <a:pt x="-34830" y="1557189"/>
                  <a:pt x="637032" y="586103"/>
                  <a:pt x="804300" y="346352"/>
                </a:cubicBezTo>
                <a:cubicBezTo>
                  <a:pt x="971568" y="106601"/>
                  <a:pt x="1155564" y="-121069"/>
                  <a:pt x="1021749" y="731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8" name="フリーフォーム 2257">
            <a:extLst>
              <a:ext uri="{FF2B5EF4-FFF2-40B4-BE49-F238E27FC236}">
                <a16:creationId xmlns:a16="http://schemas.microsoft.com/office/drawing/2014/main" id="{1B68EC69-3D27-5302-1000-3552E131FBC0}"/>
              </a:ext>
            </a:extLst>
          </p:cNvPr>
          <p:cNvSpPr/>
          <p:nvPr/>
        </p:nvSpPr>
        <p:spPr>
          <a:xfrm>
            <a:off x="4611029" y="7821000"/>
            <a:ext cx="1123657" cy="447629"/>
          </a:xfrm>
          <a:custGeom>
            <a:avLst/>
            <a:gdLst>
              <a:gd name="connsiteX0" fmla="*/ 0 w 1123657"/>
              <a:gd name="connsiteY0" fmla="*/ 447629 h 447629"/>
              <a:gd name="connsiteX1" fmla="*/ 1103971 w 1123657"/>
              <a:gd name="connsiteY1" fmla="*/ 7156 h 447629"/>
              <a:gd name="connsiteX2" fmla="*/ 735981 w 1123657"/>
              <a:gd name="connsiteY2" fmla="*/ 163273 h 447629"/>
              <a:gd name="connsiteX3" fmla="*/ 0 w 1123657"/>
              <a:gd name="connsiteY3" fmla="*/ 447629 h 44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3657" h="447629">
                <a:moveTo>
                  <a:pt x="0" y="447629"/>
                </a:moveTo>
                <a:lnTo>
                  <a:pt x="1103971" y="7156"/>
                </a:lnTo>
                <a:cubicBezTo>
                  <a:pt x="1226634" y="-40237"/>
                  <a:pt x="735981" y="163273"/>
                  <a:pt x="735981" y="163273"/>
                </a:cubicBezTo>
                <a:lnTo>
                  <a:pt x="0" y="44762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9" name="フリーフォーム 2258">
            <a:extLst>
              <a:ext uri="{FF2B5EF4-FFF2-40B4-BE49-F238E27FC236}">
                <a16:creationId xmlns:a16="http://schemas.microsoft.com/office/drawing/2014/main" id="{1599F43B-9C3C-6817-D7A5-4FE61B4F8B85}"/>
              </a:ext>
            </a:extLst>
          </p:cNvPr>
          <p:cNvSpPr/>
          <p:nvPr/>
        </p:nvSpPr>
        <p:spPr>
          <a:xfrm>
            <a:off x="2566259" y="8597316"/>
            <a:ext cx="741595" cy="173557"/>
          </a:xfrm>
          <a:custGeom>
            <a:avLst/>
            <a:gdLst>
              <a:gd name="connsiteX0" fmla="*/ 4097 w 741595"/>
              <a:gd name="connsiteY0" fmla="*/ 274 h 173557"/>
              <a:gd name="connsiteX1" fmla="*/ 723351 w 741595"/>
              <a:gd name="connsiteY1" fmla="*/ 95060 h 173557"/>
              <a:gd name="connsiteX2" fmla="*/ 489175 w 741595"/>
              <a:gd name="connsiteY2" fmla="*/ 111786 h 173557"/>
              <a:gd name="connsiteX3" fmla="*/ 740078 w 741595"/>
              <a:gd name="connsiteY3" fmla="*/ 134089 h 173557"/>
              <a:gd name="connsiteX4" fmla="*/ 344209 w 741595"/>
              <a:gd name="connsiteY4" fmla="*/ 173118 h 173557"/>
              <a:gd name="connsiteX5" fmla="*/ 667595 w 741595"/>
              <a:gd name="connsiteY5" fmla="*/ 106211 h 173557"/>
              <a:gd name="connsiteX6" fmla="*/ 461297 w 741595"/>
              <a:gd name="connsiteY6" fmla="*/ 89484 h 173557"/>
              <a:gd name="connsiteX7" fmla="*/ 271726 w 741595"/>
              <a:gd name="connsiteY7" fmla="*/ 117362 h 173557"/>
              <a:gd name="connsiteX8" fmla="*/ 422268 w 741595"/>
              <a:gd name="connsiteY8" fmla="*/ 67182 h 173557"/>
              <a:gd name="connsiteX9" fmla="*/ 4097 w 741595"/>
              <a:gd name="connsiteY9" fmla="*/ 274 h 173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1595" h="173557">
                <a:moveTo>
                  <a:pt x="4097" y="274"/>
                </a:moveTo>
                <a:cubicBezTo>
                  <a:pt x="54277" y="4920"/>
                  <a:pt x="642505" y="76475"/>
                  <a:pt x="723351" y="95060"/>
                </a:cubicBezTo>
                <a:cubicBezTo>
                  <a:pt x="804197" y="113645"/>
                  <a:pt x="486387" y="105281"/>
                  <a:pt x="489175" y="111786"/>
                </a:cubicBezTo>
                <a:cubicBezTo>
                  <a:pt x="491963" y="118291"/>
                  <a:pt x="764239" y="123867"/>
                  <a:pt x="740078" y="134089"/>
                </a:cubicBezTo>
                <a:cubicBezTo>
                  <a:pt x="715917" y="144311"/>
                  <a:pt x="356289" y="177764"/>
                  <a:pt x="344209" y="173118"/>
                </a:cubicBezTo>
                <a:cubicBezTo>
                  <a:pt x="332129" y="168472"/>
                  <a:pt x="648080" y="120150"/>
                  <a:pt x="667595" y="106211"/>
                </a:cubicBezTo>
                <a:cubicBezTo>
                  <a:pt x="687110" y="92272"/>
                  <a:pt x="527275" y="87626"/>
                  <a:pt x="461297" y="89484"/>
                </a:cubicBezTo>
                <a:cubicBezTo>
                  <a:pt x="395319" y="91342"/>
                  <a:pt x="278231" y="121079"/>
                  <a:pt x="271726" y="117362"/>
                </a:cubicBezTo>
                <a:cubicBezTo>
                  <a:pt x="265221" y="113645"/>
                  <a:pt x="464085" y="82980"/>
                  <a:pt x="422268" y="67182"/>
                </a:cubicBezTo>
                <a:cubicBezTo>
                  <a:pt x="380451" y="51385"/>
                  <a:pt x="-46083" y="-4372"/>
                  <a:pt x="4097" y="2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0" name="フリーフォーム 2259">
            <a:extLst>
              <a:ext uri="{FF2B5EF4-FFF2-40B4-BE49-F238E27FC236}">
                <a16:creationId xmlns:a16="http://schemas.microsoft.com/office/drawing/2014/main" id="{7E3E2125-52A8-0534-605F-01F1C90511A5}"/>
              </a:ext>
            </a:extLst>
          </p:cNvPr>
          <p:cNvSpPr/>
          <p:nvPr/>
        </p:nvSpPr>
        <p:spPr>
          <a:xfrm>
            <a:off x="4924921" y="7929930"/>
            <a:ext cx="717116" cy="464016"/>
          </a:xfrm>
          <a:custGeom>
            <a:avLst/>
            <a:gdLst>
              <a:gd name="connsiteX0" fmla="*/ 3918 w 717116"/>
              <a:gd name="connsiteY0" fmla="*/ 461363 h 464016"/>
              <a:gd name="connsiteX1" fmla="*/ 712020 w 717116"/>
              <a:gd name="connsiteY1" fmla="*/ 4163 h 464016"/>
              <a:gd name="connsiteX2" fmla="*/ 327303 w 717116"/>
              <a:gd name="connsiteY2" fmla="*/ 232763 h 464016"/>
              <a:gd name="connsiteX3" fmla="*/ 422089 w 717116"/>
              <a:gd name="connsiteY3" fmla="*/ 193733 h 464016"/>
              <a:gd name="connsiteX4" fmla="*/ 3918 w 717116"/>
              <a:gd name="connsiteY4" fmla="*/ 461363 h 464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7116" h="464016">
                <a:moveTo>
                  <a:pt x="3918" y="461363"/>
                </a:moveTo>
                <a:lnTo>
                  <a:pt x="712020" y="4163"/>
                </a:lnTo>
                <a:cubicBezTo>
                  <a:pt x="765917" y="-33937"/>
                  <a:pt x="375625" y="201168"/>
                  <a:pt x="327303" y="232763"/>
                </a:cubicBezTo>
                <a:cubicBezTo>
                  <a:pt x="278981" y="264358"/>
                  <a:pt x="475057" y="154704"/>
                  <a:pt x="422089" y="193733"/>
                </a:cubicBezTo>
                <a:cubicBezTo>
                  <a:pt x="369121" y="232762"/>
                  <a:pt x="-44404" y="492958"/>
                  <a:pt x="3918" y="4613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1" name="フリーフォーム 2260">
            <a:extLst>
              <a:ext uri="{FF2B5EF4-FFF2-40B4-BE49-F238E27FC236}">
                <a16:creationId xmlns:a16="http://schemas.microsoft.com/office/drawing/2014/main" id="{729243F0-F0C6-7B7F-AC6A-B3ADD53219DE}"/>
              </a:ext>
            </a:extLst>
          </p:cNvPr>
          <p:cNvSpPr/>
          <p:nvPr/>
        </p:nvSpPr>
        <p:spPr>
          <a:xfrm>
            <a:off x="4783873" y="8011983"/>
            <a:ext cx="872512" cy="469545"/>
          </a:xfrm>
          <a:custGeom>
            <a:avLst/>
            <a:gdLst>
              <a:gd name="connsiteX0" fmla="*/ 0 w 872512"/>
              <a:gd name="connsiteY0" fmla="*/ 368158 h 469545"/>
              <a:gd name="connsiteX1" fmla="*/ 624468 w 872512"/>
              <a:gd name="connsiteY1" fmla="*/ 94954 h 469545"/>
              <a:gd name="connsiteX2" fmla="*/ 468351 w 872512"/>
              <a:gd name="connsiteY2" fmla="*/ 178588 h 469545"/>
              <a:gd name="connsiteX3" fmla="*/ 791737 w 872512"/>
              <a:gd name="connsiteY3" fmla="*/ 83802 h 469545"/>
              <a:gd name="connsiteX4" fmla="*/ 719254 w 872512"/>
              <a:gd name="connsiteY4" fmla="*/ 133983 h 469545"/>
              <a:gd name="connsiteX5" fmla="*/ 150542 w 872512"/>
              <a:gd name="connsiteY5" fmla="*/ 468519 h 469545"/>
              <a:gd name="connsiteX6" fmla="*/ 858644 w 872512"/>
              <a:gd name="connsiteY6" fmla="*/ 11319 h 469545"/>
              <a:gd name="connsiteX7" fmla="*/ 596590 w 872512"/>
              <a:gd name="connsiteY7" fmla="*/ 145134 h 469545"/>
              <a:gd name="connsiteX8" fmla="*/ 306659 w 872512"/>
              <a:gd name="connsiteY8" fmla="*/ 212041 h 469545"/>
              <a:gd name="connsiteX9" fmla="*/ 613317 w 872512"/>
              <a:gd name="connsiteY9" fmla="*/ 55924 h 469545"/>
              <a:gd name="connsiteX10" fmla="*/ 0 w 872512"/>
              <a:gd name="connsiteY10" fmla="*/ 368158 h 469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72512" h="469545">
                <a:moveTo>
                  <a:pt x="0" y="368158"/>
                </a:moveTo>
                <a:lnTo>
                  <a:pt x="624468" y="94954"/>
                </a:lnTo>
                <a:cubicBezTo>
                  <a:pt x="702526" y="63359"/>
                  <a:pt x="440473" y="180447"/>
                  <a:pt x="468351" y="178588"/>
                </a:cubicBezTo>
                <a:cubicBezTo>
                  <a:pt x="496229" y="176729"/>
                  <a:pt x="749920" y="91236"/>
                  <a:pt x="791737" y="83802"/>
                </a:cubicBezTo>
                <a:cubicBezTo>
                  <a:pt x="833554" y="76368"/>
                  <a:pt x="826120" y="69864"/>
                  <a:pt x="719254" y="133983"/>
                </a:cubicBezTo>
                <a:cubicBezTo>
                  <a:pt x="612388" y="198102"/>
                  <a:pt x="127310" y="488963"/>
                  <a:pt x="150542" y="468519"/>
                </a:cubicBezTo>
                <a:cubicBezTo>
                  <a:pt x="173774" y="448075"/>
                  <a:pt x="784303" y="65216"/>
                  <a:pt x="858644" y="11319"/>
                </a:cubicBezTo>
                <a:cubicBezTo>
                  <a:pt x="932985" y="-42578"/>
                  <a:pt x="688587" y="111680"/>
                  <a:pt x="596590" y="145134"/>
                </a:cubicBezTo>
                <a:cubicBezTo>
                  <a:pt x="504593" y="178588"/>
                  <a:pt x="303871" y="226909"/>
                  <a:pt x="306659" y="212041"/>
                </a:cubicBezTo>
                <a:cubicBezTo>
                  <a:pt x="309447" y="197173"/>
                  <a:pt x="613317" y="55924"/>
                  <a:pt x="613317" y="55924"/>
                </a:cubicBezTo>
                <a:lnTo>
                  <a:pt x="0" y="36815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2" name="フリーフォーム 2261">
            <a:extLst>
              <a:ext uri="{FF2B5EF4-FFF2-40B4-BE49-F238E27FC236}">
                <a16:creationId xmlns:a16="http://schemas.microsoft.com/office/drawing/2014/main" id="{21C9E548-F50E-8A86-7403-F8A01AB2DD6B}"/>
              </a:ext>
            </a:extLst>
          </p:cNvPr>
          <p:cNvSpPr/>
          <p:nvPr/>
        </p:nvSpPr>
        <p:spPr>
          <a:xfrm>
            <a:off x="2971396" y="8040663"/>
            <a:ext cx="348301" cy="598270"/>
          </a:xfrm>
          <a:custGeom>
            <a:avLst/>
            <a:gdLst>
              <a:gd name="connsiteX0" fmla="*/ 346092 w 348301"/>
              <a:gd name="connsiteY0" fmla="*/ 4942 h 598270"/>
              <a:gd name="connsiteX1" fmla="*/ 5980 w 348301"/>
              <a:gd name="connsiteY1" fmla="*/ 590381 h 598270"/>
              <a:gd name="connsiteX2" fmla="*/ 145370 w 348301"/>
              <a:gd name="connsiteY2" fmla="*/ 322752 h 598270"/>
              <a:gd name="connsiteX3" fmla="*/ 346092 w 348301"/>
              <a:gd name="connsiteY3" fmla="*/ 4942 h 598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301" h="598270">
                <a:moveTo>
                  <a:pt x="346092" y="4942"/>
                </a:moveTo>
                <a:cubicBezTo>
                  <a:pt x="322860" y="49547"/>
                  <a:pt x="39434" y="537413"/>
                  <a:pt x="5980" y="590381"/>
                </a:cubicBezTo>
                <a:cubicBezTo>
                  <a:pt x="-27474" y="643349"/>
                  <a:pt x="87755" y="415679"/>
                  <a:pt x="145370" y="322752"/>
                </a:cubicBezTo>
                <a:cubicBezTo>
                  <a:pt x="202985" y="229825"/>
                  <a:pt x="369324" y="-39663"/>
                  <a:pt x="346092" y="49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3" name="フリーフォーム 2262">
            <a:extLst>
              <a:ext uri="{FF2B5EF4-FFF2-40B4-BE49-F238E27FC236}">
                <a16:creationId xmlns:a16="http://schemas.microsoft.com/office/drawing/2014/main" id="{E8957ACD-BB98-72C0-4DF4-EBD1AAA5B733}"/>
              </a:ext>
            </a:extLst>
          </p:cNvPr>
          <p:cNvSpPr/>
          <p:nvPr/>
        </p:nvSpPr>
        <p:spPr>
          <a:xfrm>
            <a:off x="2491972" y="8095769"/>
            <a:ext cx="608168" cy="876662"/>
          </a:xfrm>
          <a:custGeom>
            <a:avLst/>
            <a:gdLst>
              <a:gd name="connsiteX0" fmla="*/ 608067 w 608168"/>
              <a:gd name="connsiteY0" fmla="*/ 16 h 876662"/>
              <a:gd name="connsiteX1" fmla="*/ 362740 w 608168"/>
              <a:gd name="connsiteY1" fmla="*/ 423763 h 876662"/>
              <a:gd name="connsiteX2" fmla="*/ 463101 w 608168"/>
              <a:gd name="connsiteY2" fmla="*/ 351280 h 876662"/>
              <a:gd name="connsiteX3" fmla="*/ 22628 w 608168"/>
              <a:gd name="connsiteY3" fmla="*/ 596607 h 876662"/>
              <a:gd name="connsiteX4" fmla="*/ 89535 w 608168"/>
              <a:gd name="connsiteY4" fmla="*/ 630060 h 876662"/>
              <a:gd name="connsiteX5" fmla="*/ 312560 w 608168"/>
              <a:gd name="connsiteY5" fmla="*/ 875387 h 876662"/>
              <a:gd name="connsiteX6" fmla="*/ 167594 w 608168"/>
              <a:gd name="connsiteY6" fmla="*/ 719270 h 876662"/>
              <a:gd name="connsiteX7" fmla="*/ 95111 w 608168"/>
              <a:gd name="connsiteY7" fmla="*/ 563153 h 876662"/>
              <a:gd name="connsiteX8" fmla="*/ 240077 w 608168"/>
              <a:gd name="connsiteY8" fmla="*/ 685816 h 876662"/>
              <a:gd name="connsiteX9" fmla="*/ 83960 w 608168"/>
              <a:gd name="connsiteY9" fmla="*/ 546426 h 876662"/>
              <a:gd name="connsiteX10" fmla="*/ 385043 w 608168"/>
              <a:gd name="connsiteY10" fmla="*/ 390309 h 876662"/>
              <a:gd name="connsiteX11" fmla="*/ 329287 w 608168"/>
              <a:gd name="connsiteY11" fmla="*/ 407036 h 876662"/>
              <a:gd name="connsiteX12" fmla="*/ 608067 w 608168"/>
              <a:gd name="connsiteY12" fmla="*/ 16 h 876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08168" h="876662">
                <a:moveTo>
                  <a:pt x="608067" y="16"/>
                </a:moveTo>
                <a:cubicBezTo>
                  <a:pt x="613643" y="2804"/>
                  <a:pt x="386901" y="365219"/>
                  <a:pt x="362740" y="423763"/>
                </a:cubicBezTo>
                <a:cubicBezTo>
                  <a:pt x="338579" y="482307"/>
                  <a:pt x="519786" y="322473"/>
                  <a:pt x="463101" y="351280"/>
                </a:cubicBezTo>
                <a:cubicBezTo>
                  <a:pt x="406416" y="380087"/>
                  <a:pt x="84889" y="550144"/>
                  <a:pt x="22628" y="596607"/>
                </a:cubicBezTo>
                <a:cubicBezTo>
                  <a:pt x="-39633" y="643070"/>
                  <a:pt x="41213" y="583597"/>
                  <a:pt x="89535" y="630060"/>
                </a:cubicBezTo>
                <a:cubicBezTo>
                  <a:pt x="137857" y="676523"/>
                  <a:pt x="299550" y="860519"/>
                  <a:pt x="312560" y="875387"/>
                </a:cubicBezTo>
                <a:cubicBezTo>
                  <a:pt x="325570" y="890255"/>
                  <a:pt x="203835" y="771309"/>
                  <a:pt x="167594" y="719270"/>
                </a:cubicBezTo>
                <a:cubicBezTo>
                  <a:pt x="131353" y="667231"/>
                  <a:pt x="83031" y="568729"/>
                  <a:pt x="95111" y="563153"/>
                </a:cubicBezTo>
                <a:cubicBezTo>
                  <a:pt x="107191" y="557577"/>
                  <a:pt x="241935" y="688604"/>
                  <a:pt x="240077" y="685816"/>
                </a:cubicBezTo>
                <a:cubicBezTo>
                  <a:pt x="238219" y="683028"/>
                  <a:pt x="59799" y="595677"/>
                  <a:pt x="83960" y="546426"/>
                </a:cubicBezTo>
                <a:cubicBezTo>
                  <a:pt x="108121" y="497175"/>
                  <a:pt x="344155" y="413541"/>
                  <a:pt x="385043" y="390309"/>
                </a:cubicBezTo>
                <a:cubicBezTo>
                  <a:pt x="425931" y="367077"/>
                  <a:pt x="291187" y="468368"/>
                  <a:pt x="329287" y="407036"/>
                </a:cubicBezTo>
                <a:cubicBezTo>
                  <a:pt x="367387" y="345704"/>
                  <a:pt x="602491" y="-2772"/>
                  <a:pt x="608067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4" name="フリーフォーム 2263">
            <a:extLst>
              <a:ext uri="{FF2B5EF4-FFF2-40B4-BE49-F238E27FC236}">
                <a16:creationId xmlns:a16="http://schemas.microsoft.com/office/drawing/2014/main" id="{FD5C4008-CF11-DB02-01FF-ED2A37C8F311}"/>
              </a:ext>
            </a:extLst>
          </p:cNvPr>
          <p:cNvSpPr/>
          <p:nvPr/>
        </p:nvSpPr>
        <p:spPr>
          <a:xfrm>
            <a:off x="2578934" y="8117514"/>
            <a:ext cx="721069" cy="392258"/>
          </a:xfrm>
          <a:custGeom>
            <a:avLst/>
            <a:gdLst>
              <a:gd name="connsiteX0" fmla="*/ 2573 w 721069"/>
              <a:gd name="connsiteY0" fmla="*/ 390866 h 392258"/>
              <a:gd name="connsiteX1" fmla="*/ 705100 w 721069"/>
              <a:gd name="connsiteY1" fmla="*/ 6149 h 392258"/>
              <a:gd name="connsiteX2" fmla="*/ 487651 w 721069"/>
              <a:gd name="connsiteY2" fmla="*/ 162266 h 392258"/>
              <a:gd name="connsiteX3" fmla="*/ 415168 w 721069"/>
              <a:gd name="connsiteY3" fmla="*/ 273779 h 392258"/>
              <a:gd name="connsiteX4" fmla="*/ 465349 w 721069"/>
              <a:gd name="connsiteY4" fmla="*/ 139964 h 392258"/>
              <a:gd name="connsiteX5" fmla="*/ 2573 w 721069"/>
              <a:gd name="connsiteY5" fmla="*/ 390866 h 392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1069" h="392258">
                <a:moveTo>
                  <a:pt x="2573" y="390866"/>
                </a:moveTo>
                <a:cubicBezTo>
                  <a:pt x="42532" y="368563"/>
                  <a:pt x="624254" y="44249"/>
                  <a:pt x="705100" y="6149"/>
                </a:cubicBezTo>
                <a:cubicBezTo>
                  <a:pt x="785946" y="-31951"/>
                  <a:pt x="535973" y="117661"/>
                  <a:pt x="487651" y="162266"/>
                </a:cubicBezTo>
                <a:cubicBezTo>
                  <a:pt x="439329" y="206871"/>
                  <a:pt x="418885" y="277496"/>
                  <a:pt x="415168" y="273779"/>
                </a:cubicBezTo>
                <a:cubicBezTo>
                  <a:pt x="411451" y="270062"/>
                  <a:pt x="530398" y="119520"/>
                  <a:pt x="465349" y="139964"/>
                </a:cubicBezTo>
                <a:cubicBezTo>
                  <a:pt x="400300" y="160408"/>
                  <a:pt x="-37386" y="413169"/>
                  <a:pt x="2573" y="3908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5" name="フリーフォーム 2264">
            <a:extLst>
              <a:ext uri="{FF2B5EF4-FFF2-40B4-BE49-F238E27FC236}">
                <a16:creationId xmlns:a16="http://schemas.microsoft.com/office/drawing/2014/main" id="{A35098D0-CAA4-6DA9-EDA0-609963E5A249}"/>
              </a:ext>
            </a:extLst>
          </p:cNvPr>
          <p:cNvSpPr/>
          <p:nvPr/>
        </p:nvSpPr>
        <p:spPr>
          <a:xfrm>
            <a:off x="4744716" y="8357839"/>
            <a:ext cx="669253" cy="485078"/>
          </a:xfrm>
          <a:custGeom>
            <a:avLst/>
            <a:gdLst>
              <a:gd name="connsiteX0" fmla="*/ 669201 w 669253"/>
              <a:gd name="connsiteY0" fmla="*/ 0 h 485078"/>
              <a:gd name="connsiteX1" fmla="*/ 256606 w 669253"/>
              <a:gd name="connsiteY1" fmla="*/ 228600 h 485078"/>
              <a:gd name="connsiteX2" fmla="*/ 128 w 669253"/>
              <a:gd name="connsiteY2" fmla="*/ 485078 h 485078"/>
              <a:gd name="connsiteX3" fmla="*/ 228728 w 669253"/>
              <a:gd name="connsiteY3" fmla="*/ 228600 h 485078"/>
              <a:gd name="connsiteX4" fmla="*/ 669201 w 669253"/>
              <a:gd name="connsiteY4" fmla="*/ 0 h 485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9253" h="485078">
                <a:moveTo>
                  <a:pt x="669201" y="0"/>
                </a:moveTo>
                <a:cubicBezTo>
                  <a:pt x="673847" y="0"/>
                  <a:pt x="368118" y="147754"/>
                  <a:pt x="256606" y="228600"/>
                </a:cubicBezTo>
                <a:cubicBezTo>
                  <a:pt x="145094" y="309446"/>
                  <a:pt x="4774" y="485078"/>
                  <a:pt x="128" y="485078"/>
                </a:cubicBezTo>
                <a:cubicBezTo>
                  <a:pt x="-4518" y="485078"/>
                  <a:pt x="118145" y="305729"/>
                  <a:pt x="228728" y="228600"/>
                </a:cubicBezTo>
                <a:cubicBezTo>
                  <a:pt x="339311" y="151471"/>
                  <a:pt x="664555" y="0"/>
                  <a:pt x="66920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6" name="フリーフォーム 2265">
            <a:extLst>
              <a:ext uri="{FF2B5EF4-FFF2-40B4-BE49-F238E27FC236}">
                <a16:creationId xmlns:a16="http://schemas.microsoft.com/office/drawing/2014/main" id="{C994318C-949D-F8D5-0D26-5B7D79414E83}"/>
              </a:ext>
            </a:extLst>
          </p:cNvPr>
          <p:cNvSpPr/>
          <p:nvPr/>
        </p:nvSpPr>
        <p:spPr>
          <a:xfrm>
            <a:off x="2954943" y="9143907"/>
            <a:ext cx="273669" cy="379310"/>
          </a:xfrm>
          <a:custGeom>
            <a:avLst/>
            <a:gdLst>
              <a:gd name="connsiteX0" fmla="*/ 130 w 273669"/>
              <a:gd name="connsiteY0" fmla="*/ 93 h 379310"/>
              <a:gd name="connsiteX1" fmla="*/ 161823 w 273669"/>
              <a:gd name="connsiteY1" fmla="*/ 167361 h 379310"/>
              <a:gd name="connsiteX2" fmla="*/ 273335 w 273669"/>
              <a:gd name="connsiteY2" fmla="*/ 379234 h 379310"/>
              <a:gd name="connsiteX3" fmla="*/ 189701 w 273669"/>
              <a:gd name="connsiteY3" fmla="*/ 189664 h 379310"/>
              <a:gd name="connsiteX4" fmla="*/ 130 w 273669"/>
              <a:gd name="connsiteY4" fmla="*/ 93 h 379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669" h="379310">
                <a:moveTo>
                  <a:pt x="130" y="93"/>
                </a:moveTo>
                <a:cubicBezTo>
                  <a:pt x="-4516" y="-3624"/>
                  <a:pt x="116289" y="104171"/>
                  <a:pt x="161823" y="167361"/>
                </a:cubicBezTo>
                <a:cubicBezTo>
                  <a:pt x="207357" y="230551"/>
                  <a:pt x="268689" y="375517"/>
                  <a:pt x="273335" y="379234"/>
                </a:cubicBezTo>
                <a:cubicBezTo>
                  <a:pt x="277981" y="382951"/>
                  <a:pt x="233377" y="250996"/>
                  <a:pt x="189701" y="189664"/>
                </a:cubicBezTo>
                <a:cubicBezTo>
                  <a:pt x="146025" y="128332"/>
                  <a:pt x="4776" y="3810"/>
                  <a:pt x="130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7" name="フリーフォーム 2266">
            <a:extLst>
              <a:ext uri="{FF2B5EF4-FFF2-40B4-BE49-F238E27FC236}">
                <a16:creationId xmlns:a16="http://schemas.microsoft.com/office/drawing/2014/main" id="{C2F92547-9C40-E5BE-A44D-4706B39F70A1}"/>
              </a:ext>
            </a:extLst>
          </p:cNvPr>
          <p:cNvSpPr/>
          <p:nvPr/>
        </p:nvSpPr>
        <p:spPr>
          <a:xfrm>
            <a:off x="2669080" y="5670108"/>
            <a:ext cx="350294" cy="1058299"/>
          </a:xfrm>
          <a:custGeom>
            <a:avLst/>
            <a:gdLst>
              <a:gd name="connsiteX0" fmla="*/ 70945 w 350294"/>
              <a:gd name="connsiteY0" fmla="*/ 442 h 1058299"/>
              <a:gd name="connsiteX1" fmla="*/ 36020 w 350294"/>
              <a:gd name="connsiteY1" fmla="*/ 448117 h 1058299"/>
              <a:gd name="connsiteX2" fmla="*/ 96345 w 350294"/>
              <a:gd name="connsiteY2" fmla="*/ 375092 h 1058299"/>
              <a:gd name="connsiteX3" fmla="*/ 89995 w 350294"/>
              <a:gd name="connsiteY3" fmla="*/ 546542 h 1058299"/>
              <a:gd name="connsiteX4" fmla="*/ 223345 w 350294"/>
              <a:gd name="connsiteY4" fmla="*/ 727517 h 1058299"/>
              <a:gd name="connsiteX5" fmla="*/ 112220 w 350294"/>
              <a:gd name="connsiteY5" fmla="*/ 622742 h 1058299"/>
              <a:gd name="connsiteX6" fmla="*/ 343995 w 350294"/>
              <a:gd name="connsiteY6" fmla="*/ 1048192 h 1058299"/>
              <a:gd name="connsiteX7" fmla="*/ 267795 w 350294"/>
              <a:gd name="connsiteY7" fmla="*/ 889442 h 1058299"/>
              <a:gd name="connsiteX8" fmla="*/ 89995 w 350294"/>
              <a:gd name="connsiteY8" fmla="*/ 495742 h 1058299"/>
              <a:gd name="connsiteX9" fmla="*/ 74120 w 350294"/>
              <a:gd name="connsiteY9" fmla="*/ 359217 h 1058299"/>
              <a:gd name="connsiteX10" fmla="*/ 207470 w 350294"/>
              <a:gd name="connsiteY10" fmla="*/ 41717 h 1058299"/>
              <a:gd name="connsiteX11" fmla="*/ 10620 w 350294"/>
              <a:gd name="connsiteY11" fmla="*/ 467167 h 1058299"/>
              <a:gd name="connsiteX12" fmla="*/ 26495 w 350294"/>
              <a:gd name="connsiteY12" fmla="*/ 276667 h 1058299"/>
              <a:gd name="connsiteX13" fmla="*/ 26495 w 350294"/>
              <a:gd name="connsiteY13" fmla="*/ 362392 h 1058299"/>
              <a:gd name="connsiteX14" fmla="*/ 70945 w 350294"/>
              <a:gd name="connsiteY14" fmla="*/ 442 h 105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0294" h="1058299">
                <a:moveTo>
                  <a:pt x="70945" y="442"/>
                </a:moveTo>
                <a:cubicBezTo>
                  <a:pt x="72532" y="14729"/>
                  <a:pt x="31787" y="385675"/>
                  <a:pt x="36020" y="448117"/>
                </a:cubicBezTo>
                <a:cubicBezTo>
                  <a:pt x="40253" y="510559"/>
                  <a:pt x="87349" y="358688"/>
                  <a:pt x="96345" y="375092"/>
                </a:cubicBezTo>
                <a:cubicBezTo>
                  <a:pt x="105341" y="391496"/>
                  <a:pt x="68828" y="487805"/>
                  <a:pt x="89995" y="546542"/>
                </a:cubicBezTo>
                <a:cubicBezTo>
                  <a:pt x="111162" y="605279"/>
                  <a:pt x="219641" y="714817"/>
                  <a:pt x="223345" y="727517"/>
                </a:cubicBezTo>
                <a:cubicBezTo>
                  <a:pt x="227049" y="740217"/>
                  <a:pt x="92112" y="569296"/>
                  <a:pt x="112220" y="622742"/>
                </a:cubicBezTo>
                <a:cubicBezTo>
                  <a:pt x="132328" y="676188"/>
                  <a:pt x="318066" y="1003742"/>
                  <a:pt x="343995" y="1048192"/>
                </a:cubicBezTo>
                <a:cubicBezTo>
                  <a:pt x="369924" y="1092642"/>
                  <a:pt x="310128" y="981517"/>
                  <a:pt x="267795" y="889442"/>
                </a:cubicBezTo>
                <a:cubicBezTo>
                  <a:pt x="225462" y="797367"/>
                  <a:pt x="122274" y="584113"/>
                  <a:pt x="89995" y="495742"/>
                </a:cubicBezTo>
                <a:cubicBezTo>
                  <a:pt x="57716" y="407371"/>
                  <a:pt x="54541" y="434888"/>
                  <a:pt x="74120" y="359217"/>
                </a:cubicBezTo>
                <a:cubicBezTo>
                  <a:pt x="93699" y="283546"/>
                  <a:pt x="218053" y="23725"/>
                  <a:pt x="207470" y="41717"/>
                </a:cubicBezTo>
                <a:cubicBezTo>
                  <a:pt x="196887" y="59709"/>
                  <a:pt x="40782" y="428009"/>
                  <a:pt x="10620" y="467167"/>
                </a:cubicBezTo>
                <a:cubicBezTo>
                  <a:pt x="-19542" y="506325"/>
                  <a:pt x="23849" y="294130"/>
                  <a:pt x="26495" y="276667"/>
                </a:cubicBezTo>
                <a:cubicBezTo>
                  <a:pt x="29141" y="259204"/>
                  <a:pt x="19616" y="402609"/>
                  <a:pt x="26495" y="362392"/>
                </a:cubicBezTo>
                <a:cubicBezTo>
                  <a:pt x="33374" y="322175"/>
                  <a:pt x="69358" y="-13845"/>
                  <a:pt x="70945" y="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8" name="フリーフォーム 2267">
            <a:extLst>
              <a:ext uri="{FF2B5EF4-FFF2-40B4-BE49-F238E27FC236}">
                <a16:creationId xmlns:a16="http://schemas.microsoft.com/office/drawing/2014/main" id="{758BA597-B7D8-7F98-D998-5EA817EE04E5}"/>
              </a:ext>
            </a:extLst>
          </p:cNvPr>
          <p:cNvSpPr/>
          <p:nvPr/>
        </p:nvSpPr>
        <p:spPr>
          <a:xfrm>
            <a:off x="2400789" y="5981664"/>
            <a:ext cx="560521" cy="304903"/>
          </a:xfrm>
          <a:custGeom>
            <a:avLst/>
            <a:gdLst>
              <a:gd name="connsiteX0" fmla="*/ 116986 w 560521"/>
              <a:gd name="connsiteY0" fmla="*/ 36 h 304903"/>
              <a:gd name="connsiteX1" fmla="*/ 50311 w 560521"/>
              <a:gd name="connsiteY1" fmla="*/ 174661 h 304903"/>
              <a:gd name="connsiteX2" fmla="*/ 148736 w 560521"/>
              <a:gd name="connsiteY2" fmla="*/ 295311 h 304903"/>
              <a:gd name="connsiteX3" fmla="*/ 545611 w 560521"/>
              <a:gd name="connsiteY3" fmla="*/ 279436 h 304903"/>
              <a:gd name="connsiteX4" fmla="*/ 440836 w 560521"/>
              <a:gd name="connsiteY4" fmla="*/ 298486 h 304903"/>
              <a:gd name="connsiteX5" fmla="*/ 104286 w 560521"/>
              <a:gd name="connsiteY5" fmla="*/ 304836 h 304903"/>
              <a:gd name="connsiteX6" fmla="*/ 47136 w 560521"/>
              <a:gd name="connsiteY6" fmla="*/ 295311 h 304903"/>
              <a:gd name="connsiteX7" fmla="*/ 110636 w 560521"/>
              <a:gd name="connsiteY7" fmla="*/ 285786 h 304903"/>
              <a:gd name="connsiteX8" fmla="*/ 2686 w 560521"/>
              <a:gd name="connsiteY8" fmla="*/ 133386 h 304903"/>
              <a:gd name="connsiteX9" fmla="*/ 37611 w 560521"/>
              <a:gd name="connsiteY9" fmla="*/ 158786 h 304903"/>
              <a:gd name="connsiteX10" fmla="*/ 116986 w 560521"/>
              <a:gd name="connsiteY10" fmla="*/ 36 h 304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0521" h="304903">
                <a:moveTo>
                  <a:pt x="116986" y="36"/>
                </a:moveTo>
                <a:cubicBezTo>
                  <a:pt x="119103" y="2682"/>
                  <a:pt x="45019" y="125449"/>
                  <a:pt x="50311" y="174661"/>
                </a:cubicBezTo>
                <a:cubicBezTo>
                  <a:pt x="55603" y="223873"/>
                  <a:pt x="66186" y="277849"/>
                  <a:pt x="148736" y="295311"/>
                </a:cubicBezTo>
                <a:cubicBezTo>
                  <a:pt x="231286" y="312773"/>
                  <a:pt x="496928" y="278907"/>
                  <a:pt x="545611" y="279436"/>
                </a:cubicBezTo>
                <a:cubicBezTo>
                  <a:pt x="594294" y="279965"/>
                  <a:pt x="514390" y="294253"/>
                  <a:pt x="440836" y="298486"/>
                </a:cubicBezTo>
                <a:cubicBezTo>
                  <a:pt x="367282" y="302719"/>
                  <a:pt x="169903" y="305365"/>
                  <a:pt x="104286" y="304836"/>
                </a:cubicBezTo>
                <a:cubicBezTo>
                  <a:pt x="38669" y="304307"/>
                  <a:pt x="46078" y="298486"/>
                  <a:pt x="47136" y="295311"/>
                </a:cubicBezTo>
                <a:cubicBezTo>
                  <a:pt x="48194" y="292136"/>
                  <a:pt x="118044" y="312773"/>
                  <a:pt x="110636" y="285786"/>
                </a:cubicBezTo>
                <a:cubicBezTo>
                  <a:pt x="103228" y="258799"/>
                  <a:pt x="14857" y="154553"/>
                  <a:pt x="2686" y="133386"/>
                </a:cubicBezTo>
                <a:cubicBezTo>
                  <a:pt x="-9485" y="112219"/>
                  <a:pt x="22794" y="178894"/>
                  <a:pt x="37611" y="158786"/>
                </a:cubicBezTo>
                <a:cubicBezTo>
                  <a:pt x="52428" y="138678"/>
                  <a:pt x="114869" y="-2610"/>
                  <a:pt x="116986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9" name="フリーフォーム 2268">
            <a:extLst>
              <a:ext uri="{FF2B5EF4-FFF2-40B4-BE49-F238E27FC236}">
                <a16:creationId xmlns:a16="http://schemas.microsoft.com/office/drawing/2014/main" id="{D42FC8B3-244D-6C4F-EADB-C323B2A784C0}"/>
              </a:ext>
            </a:extLst>
          </p:cNvPr>
          <p:cNvSpPr/>
          <p:nvPr/>
        </p:nvSpPr>
        <p:spPr>
          <a:xfrm>
            <a:off x="2376030" y="4035373"/>
            <a:ext cx="656435" cy="1457166"/>
          </a:xfrm>
          <a:custGeom>
            <a:avLst/>
            <a:gdLst>
              <a:gd name="connsiteX0" fmla="*/ 281 w 656435"/>
              <a:gd name="connsiteY0" fmla="*/ 405 h 1457166"/>
              <a:gd name="connsiteX1" fmla="*/ 440548 w 656435"/>
              <a:gd name="connsiteY1" fmla="*/ 519694 h 1457166"/>
              <a:gd name="connsiteX2" fmla="*/ 338948 w 656435"/>
              <a:gd name="connsiteY2" fmla="*/ 784983 h 1457166"/>
              <a:gd name="connsiteX3" fmla="*/ 429259 w 656435"/>
              <a:gd name="connsiteY3" fmla="*/ 677738 h 1457166"/>
              <a:gd name="connsiteX4" fmla="*/ 242992 w 656435"/>
              <a:gd name="connsiteY4" fmla="*/ 1022049 h 1457166"/>
              <a:gd name="connsiteX5" fmla="*/ 457481 w 656435"/>
              <a:gd name="connsiteY5" fmla="*/ 1456671 h 1457166"/>
              <a:gd name="connsiteX6" fmla="*/ 271214 w 656435"/>
              <a:gd name="connsiteY6" fmla="*/ 1106716 h 1457166"/>
              <a:gd name="connsiteX7" fmla="*/ 220414 w 656435"/>
              <a:gd name="connsiteY7" fmla="*/ 1022049 h 1457166"/>
              <a:gd name="connsiteX8" fmla="*/ 649392 w 656435"/>
              <a:gd name="connsiteY8" fmla="*/ 276983 h 1457166"/>
              <a:gd name="connsiteX9" fmla="*/ 474414 w 656435"/>
              <a:gd name="connsiteY9" fmla="*/ 604360 h 1457166"/>
              <a:gd name="connsiteX10" fmla="*/ 305081 w 656435"/>
              <a:gd name="connsiteY10" fmla="*/ 175383 h 1457166"/>
              <a:gd name="connsiteX11" fmla="*/ 372814 w 656435"/>
              <a:gd name="connsiteY11" fmla="*/ 429383 h 1457166"/>
              <a:gd name="connsiteX12" fmla="*/ 281 w 656435"/>
              <a:gd name="connsiteY12" fmla="*/ 405 h 145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6435" h="1457166">
                <a:moveTo>
                  <a:pt x="281" y="405"/>
                </a:moveTo>
                <a:cubicBezTo>
                  <a:pt x="11570" y="15457"/>
                  <a:pt x="384104" y="388931"/>
                  <a:pt x="440548" y="519694"/>
                </a:cubicBezTo>
                <a:cubicBezTo>
                  <a:pt x="496992" y="650457"/>
                  <a:pt x="340829" y="758642"/>
                  <a:pt x="338948" y="784983"/>
                </a:cubicBezTo>
                <a:cubicBezTo>
                  <a:pt x="337067" y="811324"/>
                  <a:pt x="445252" y="638227"/>
                  <a:pt x="429259" y="677738"/>
                </a:cubicBezTo>
                <a:cubicBezTo>
                  <a:pt x="413266" y="717249"/>
                  <a:pt x="238288" y="892227"/>
                  <a:pt x="242992" y="1022049"/>
                </a:cubicBezTo>
                <a:cubicBezTo>
                  <a:pt x="247696" y="1151871"/>
                  <a:pt x="452777" y="1442560"/>
                  <a:pt x="457481" y="1456671"/>
                </a:cubicBezTo>
                <a:cubicBezTo>
                  <a:pt x="462185" y="1470782"/>
                  <a:pt x="310725" y="1179153"/>
                  <a:pt x="271214" y="1106716"/>
                </a:cubicBezTo>
                <a:cubicBezTo>
                  <a:pt x="231703" y="1034279"/>
                  <a:pt x="157384" y="1160338"/>
                  <a:pt x="220414" y="1022049"/>
                </a:cubicBezTo>
                <a:cubicBezTo>
                  <a:pt x="283444" y="883760"/>
                  <a:pt x="607059" y="346598"/>
                  <a:pt x="649392" y="276983"/>
                </a:cubicBezTo>
                <a:cubicBezTo>
                  <a:pt x="691725" y="207368"/>
                  <a:pt x="531799" y="621293"/>
                  <a:pt x="474414" y="604360"/>
                </a:cubicBezTo>
                <a:cubicBezTo>
                  <a:pt x="417029" y="587427"/>
                  <a:pt x="322014" y="204546"/>
                  <a:pt x="305081" y="175383"/>
                </a:cubicBezTo>
                <a:cubicBezTo>
                  <a:pt x="288148" y="146220"/>
                  <a:pt x="425495" y="464190"/>
                  <a:pt x="372814" y="429383"/>
                </a:cubicBezTo>
                <a:cubicBezTo>
                  <a:pt x="320133" y="394576"/>
                  <a:pt x="-11008" y="-14647"/>
                  <a:pt x="281" y="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0" name="フリーフォーム 2269">
            <a:extLst>
              <a:ext uri="{FF2B5EF4-FFF2-40B4-BE49-F238E27FC236}">
                <a16:creationId xmlns:a16="http://schemas.microsoft.com/office/drawing/2014/main" id="{58082FA7-ACEB-E8CD-5CEE-6FF8A9071ADD}"/>
              </a:ext>
            </a:extLst>
          </p:cNvPr>
          <p:cNvSpPr/>
          <p:nvPr/>
        </p:nvSpPr>
        <p:spPr>
          <a:xfrm>
            <a:off x="4124432" y="3498028"/>
            <a:ext cx="213214" cy="195325"/>
          </a:xfrm>
          <a:custGeom>
            <a:avLst/>
            <a:gdLst>
              <a:gd name="connsiteX0" fmla="*/ 1657 w 213214"/>
              <a:gd name="connsiteY0" fmla="*/ 193439 h 195325"/>
              <a:gd name="connsiteX1" fmla="*/ 210501 w 213214"/>
              <a:gd name="connsiteY1" fmla="*/ 1528 h 195325"/>
              <a:gd name="connsiteX2" fmla="*/ 120190 w 213214"/>
              <a:gd name="connsiteY2" fmla="*/ 103128 h 195325"/>
              <a:gd name="connsiteX3" fmla="*/ 114546 w 213214"/>
              <a:gd name="connsiteY3" fmla="*/ 97483 h 195325"/>
              <a:gd name="connsiteX4" fmla="*/ 1657 w 213214"/>
              <a:gd name="connsiteY4" fmla="*/ 193439 h 1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214" h="195325">
                <a:moveTo>
                  <a:pt x="1657" y="193439"/>
                </a:moveTo>
                <a:cubicBezTo>
                  <a:pt x="17649" y="177447"/>
                  <a:pt x="190746" y="16580"/>
                  <a:pt x="210501" y="1528"/>
                </a:cubicBezTo>
                <a:cubicBezTo>
                  <a:pt x="230257" y="-13524"/>
                  <a:pt x="136182" y="87136"/>
                  <a:pt x="120190" y="103128"/>
                </a:cubicBezTo>
                <a:cubicBezTo>
                  <a:pt x="104198" y="119120"/>
                  <a:pt x="139005" y="75846"/>
                  <a:pt x="114546" y="97483"/>
                </a:cubicBezTo>
                <a:cubicBezTo>
                  <a:pt x="90087" y="119120"/>
                  <a:pt x="-14335" y="209431"/>
                  <a:pt x="1657" y="1934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1" name="フリーフォーム 2270">
            <a:extLst>
              <a:ext uri="{FF2B5EF4-FFF2-40B4-BE49-F238E27FC236}">
                <a16:creationId xmlns:a16="http://schemas.microsoft.com/office/drawing/2014/main" id="{79DF28C0-BEC1-EA4B-99D4-AD9C964DDA16}"/>
              </a:ext>
            </a:extLst>
          </p:cNvPr>
          <p:cNvSpPr/>
          <p:nvPr/>
        </p:nvSpPr>
        <p:spPr>
          <a:xfrm>
            <a:off x="4502850" y="3602394"/>
            <a:ext cx="138300" cy="363402"/>
          </a:xfrm>
          <a:custGeom>
            <a:avLst/>
            <a:gdLst>
              <a:gd name="connsiteX0" fmla="*/ 136883 w 138300"/>
              <a:gd name="connsiteY0" fmla="*/ 4406 h 363402"/>
              <a:gd name="connsiteX1" fmla="*/ 1417 w 138300"/>
              <a:gd name="connsiteY1" fmla="*/ 360006 h 363402"/>
              <a:gd name="connsiteX2" fmla="*/ 69150 w 138300"/>
              <a:gd name="connsiteY2" fmla="*/ 173739 h 363402"/>
              <a:gd name="connsiteX3" fmla="*/ 136883 w 138300"/>
              <a:gd name="connsiteY3" fmla="*/ 4406 h 363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300" h="363402">
                <a:moveTo>
                  <a:pt x="136883" y="4406"/>
                </a:moveTo>
                <a:cubicBezTo>
                  <a:pt x="125594" y="35450"/>
                  <a:pt x="12706" y="331784"/>
                  <a:pt x="1417" y="360006"/>
                </a:cubicBezTo>
                <a:cubicBezTo>
                  <a:pt x="-9872" y="388228"/>
                  <a:pt x="49395" y="233006"/>
                  <a:pt x="69150" y="173739"/>
                </a:cubicBezTo>
                <a:cubicBezTo>
                  <a:pt x="88905" y="114472"/>
                  <a:pt x="148172" y="-26638"/>
                  <a:pt x="136883" y="44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2" name="フリーフォーム 2271">
            <a:extLst>
              <a:ext uri="{FF2B5EF4-FFF2-40B4-BE49-F238E27FC236}">
                <a16:creationId xmlns:a16="http://schemas.microsoft.com/office/drawing/2014/main" id="{7841C9A2-C4A4-8843-9C0F-0FABC9BE441C}"/>
              </a:ext>
            </a:extLst>
          </p:cNvPr>
          <p:cNvSpPr/>
          <p:nvPr/>
        </p:nvSpPr>
        <p:spPr>
          <a:xfrm>
            <a:off x="4252065" y="3376701"/>
            <a:ext cx="305822" cy="455547"/>
          </a:xfrm>
          <a:custGeom>
            <a:avLst/>
            <a:gdLst>
              <a:gd name="connsiteX0" fmla="*/ 303002 w 305822"/>
              <a:gd name="connsiteY0" fmla="*/ 4321 h 455547"/>
              <a:gd name="connsiteX1" fmla="*/ 3846 w 305822"/>
              <a:gd name="connsiteY1" fmla="*/ 450232 h 455547"/>
              <a:gd name="connsiteX2" fmla="*/ 144957 w 305822"/>
              <a:gd name="connsiteY2" fmla="*/ 235743 h 455547"/>
              <a:gd name="connsiteX3" fmla="*/ 303002 w 305822"/>
              <a:gd name="connsiteY3" fmla="*/ 4321 h 455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822" h="455547">
                <a:moveTo>
                  <a:pt x="303002" y="4321"/>
                </a:moveTo>
                <a:cubicBezTo>
                  <a:pt x="279483" y="40069"/>
                  <a:pt x="30187" y="411662"/>
                  <a:pt x="3846" y="450232"/>
                </a:cubicBezTo>
                <a:cubicBezTo>
                  <a:pt x="-22495" y="488802"/>
                  <a:pt x="93216" y="307239"/>
                  <a:pt x="144957" y="235743"/>
                </a:cubicBezTo>
                <a:cubicBezTo>
                  <a:pt x="196698" y="164247"/>
                  <a:pt x="326521" y="-31427"/>
                  <a:pt x="303002" y="43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3" name="フリーフォーム 2272">
            <a:extLst>
              <a:ext uri="{FF2B5EF4-FFF2-40B4-BE49-F238E27FC236}">
                <a16:creationId xmlns:a16="http://schemas.microsoft.com/office/drawing/2014/main" id="{9A1B98FF-6690-5E1A-99F0-E5F84D4374F1}"/>
              </a:ext>
            </a:extLst>
          </p:cNvPr>
          <p:cNvSpPr/>
          <p:nvPr/>
        </p:nvSpPr>
        <p:spPr>
          <a:xfrm>
            <a:off x="4658471" y="7012019"/>
            <a:ext cx="434839" cy="1105244"/>
          </a:xfrm>
          <a:custGeom>
            <a:avLst/>
            <a:gdLst>
              <a:gd name="connsiteX0" fmla="*/ 345329 w 434839"/>
              <a:gd name="connsiteY0" fmla="*/ 1556 h 1105244"/>
              <a:gd name="connsiteX1" fmla="*/ 132604 w 434839"/>
              <a:gd name="connsiteY1" fmla="*/ 769906 h 1105244"/>
              <a:gd name="connsiteX2" fmla="*/ 183404 w 434839"/>
              <a:gd name="connsiteY2" fmla="*/ 598456 h 1105244"/>
              <a:gd name="connsiteX3" fmla="*/ 8779 w 434839"/>
              <a:gd name="connsiteY3" fmla="*/ 1084231 h 1105244"/>
              <a:gd name="connsiteX4" fmla="*/ 69104 w 434839"/>
              <a:gd name="connsiteY4" fmla="*/ 947706 h 1105244"/>
              <a:gd name="connsiteX5" fmla="*/ 434229 w 434839"/>
              <a:gd name="connsiteY5" fmla="*/ 325406 h 1105244"/>
              <a:gd name="connsiteX6" fmla="*/ 158004 w 434839"/>
              <a:gd name="connsiteY6" fmla="*/ 757206 h 1105244"/>
              <a:gd name="connsiteX7" fmla="*/ 243729 w 434839"/>
              <a:gd name="connsiteY7" fmla="*/ 560356 h 1105244"/>
              <a:gd name="connsiteX8" fmla="*/ 113554 w 434839"/>
              <a:gd name="connsiteY8" fmla="*/ 700056 h 1105244"/>
              <a:gd name="connsiteX9" fmla="*/ 224679 w 434839"/>
              <a:gd name="connsiteY9" fmla="*/ 430181 h 1105244"/>
              <a:gd name="connsiteX10" fmla="*/ 183404 w 434839"/>
              <a:gd name="connsiteY10" fmla="*/ 566706 h 1105244"/>
              <a:gd name="connsiteX11" fmla="*/ 345329 w 434839"/>
              <a:gd name="connsiteY11" fmla="*/ 1556 h 1105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4839" h="1105244">
                <a:moveTo>
                  <a:pt x="345329" y="1556"/>
                </a:moveTo>
                <a:cubicBezTo>
                  <a:pt x="336862" y="35423"/>
                  <a:pt x="159591" y="670423"/>
                  <a:pt x="132604" y="769906"/>
                </a:cubicBezTo>
                <a:cubicBezTo>
                  <a:pt x="105616" y="869389"/>
                  <a:pt x="204041" y="546069"/>
                  <a:pt x="183404" y="598456"/>
                </a:cubicBezTo>
                <a:cubicBezTo>
                  <a:pt x="162766" y="650844"/>
                  <a:pt x="27829" y="1026023"/>
                  <a:pt x="8779" y="1084231"/>
                </a:cubicBezTo>
                <a:cubicBezTo>
                  <a:pt x="-10271" y="1142439"/>
                  <a:pt x="-1804" y="1074177"/>
                  <a:pt x="69104" y="947706"/>
                </a:cubicBezTo>
                <a:cubicBezTo>
                  <a:pt x="140012" y="821235"/>
                  <a:pt x="419412" y="357156"/>
                  <a:pt x="434229" y="325406"/>
                </a:cubicBezTo>
                <a:cubicBezTo>
                  <a:pt x="449046" y="293656"/>
                  <a:pt x="189754" y="718048"/>
                  <a:pt x="158004" y="757206"/>
                </a:cubicBezTo>
                <a:cubicBezTo>
                  <a:pt x="126254" y="796364"/>
                  <a:pt x="251137" y="569881"/>
                  <a:pt x="243729" y="560356"/>
                </a:cubicBezTo>
                <a:cubicBezTo>
                  <a:pt x="236321" y="550831"/>
                  <a:pt x="116729" y="721752"/>
                  <a:pt x="113554" y="700056"/>
                </a:cubicBezTo>
                <a:cubicBezTo>
                  <a:pt x="110379" y="678360"/>
                  <a:pt x="213037" y="452406"/>
                  <a:pt x="224679" y="430181"/>
                </a:cubicBezTo>
                <a:cubicBezTo>
                  <a:pt x="236321" y="407956"/>
                  <a:pt x="167000" y="636556"/>
                  <a:pt x="183404" y="566706"/>
                </a:cubicBezTo>
                <a:cubicBezTo>
                  <a:pt x="199808" y="496856"/>
                  <a:pt x="353796" y="-32311"/>
                  <a:pt x="345329" y="1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4" name="フリーフォーム 2273">
            <a:extLst>
              <a:ext uri="{FF2B5EF4-FFF2-40B4-BE49-F238E27FC236}">
                <a16:creationId xmlns:a16="http://schemas.microsoft.com/office/drawing/2014/main" id="{2A3C92A7-F3D0-EBA1-CF5E-159BB4AE3088}"/>
              </a:ext>
            </a:extLst>
          </p:cNvPr>
          <p:cNvSpPr/>
          <p:nvPr/>
        </p:nvSpPr>
        <p:spPr>
          <a:xfrm>
            <a:off x="5067251" y="6746294"/>
            <a:ext cx="283160" cy="695712"/>
          </a:xfrm>
          <a:custGeom>
            <a:avLst/>
            <a:gdLst>
              <a:gd name="connsiteX0" fmla="*/ 49 w 283160"/>
              <a:gd name="connsiteY0" fmla="*/ 581 h 695712"/>
              <a:gd name="connsiteX1" fmla="*/ 181024 w 283160"/>
              <a:gd name="connsiteY1" fmla="*/ 514931 h 695712"/>
              <a:gd name="connsiteX2" fmla="*/ 181024 w 283160"/>
              <a:gd name="connsiteY2" fmla="*/ 416506 h 695712"/>
              <a:gd name="connsiteX3" fmla="*/ 282624 w 283160"/>
              <a:gd name="connsiteY3" fmla="*/ 692731 h 695712"/>
              <a:gd name="connsiteX4" fmla="*/ 215949 w 283160"/>
              <a:gd name="connsiteY4" fmla="*/ 546681 h 695712"/>
              <a:gd name="connsiteX5" fmla="*/ 104824 w 283160"/>
              <a:gd name="connsiteY5" fmla="*/ 295856 h 695712"/>
              <a:gd name="connsiteX6" fmla="*/ 161974 w 283160"/>
              <a:gd name="connsiteY6" fmla="*/ 410156 h 695712"/>
              <a:gd name="connsiteX7" fmla="*/ 49 w 283160"/>
              <a:gd name="connsiteY7" fmla="*/ 581 h 695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160" h="695712">
                <a:moveTo>
                  <a:pt x="49" y="581"/>
                </a:moveTo>
                <a:cubicBezTo>
                  <a:pt x="3224" y="18044"/>
                  <a:pt x="150861" y="445610"/>
                  <a:pt x="181024" y="514931"/>
                </a:cubicBezTo>
                <a:cubicBezTo>
                  <a:pt x="211187" y="584252"/>
                  <a:pt x="164091" y="386873"/>
                  <a:pt x="181024" y="416506"/>
                </a:cubicBezTo>
                <a:cubicBezTo>
                  <a:pt x="197957" y="446139"/>
                  <a:pt x="276803" y="671035"/>
                  <a:pt x="282624" y="692731"/>
                </a:cubicBezTo>
                <a:cubicBezTo>
                  <a:pt x="288445" y="714427"/>
                  <a:pt x="245582" y="612827"/>
                  <a:pt x="215949" y="546681"/>
                </a:cubicBezTo>
                <a:cubicBezTo>
                  <a:pt x="186316" y="480535"/>
                  <a:pt x="113820" y="318610"/>
                  <a:pt x="104824" y="295856"/>
                </a:cubicBezTo>
                <a:cubicBezTo>
                  <a:pt x="95828" y="273102"/>
                  <a:pt x="177849" y="456194"/>
                  <a:pt x="161974" y="410156"/>
                </a:cubicBezTo>
                <a:cubicBezTo>
                  <a:pt x="146099" y="364119"/>
                  <a:pt x="-3126" y="-16882"/>
                  <a:pt x="49" y="5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5" name="フリーフォーム 2274">
            <a:extLst>
              <a:ext uri="{FF2B5EF4-FFF2-40B4-BE49-F238E27FC236}">
                <a16:creationId xmlns:a16="http://schemas.microsoft.com/office/drawing/2014/main" id="{CBDD8852-D611-8248-CE35-7586F2CE32E5}"/>
              </a:ext>
            </a:extLst>
          </p:cNvPr>
          <p:cNvSpPr/>
          <p:nvPr/>
        </p:nvSpPr>
        <p:spPr>
          <a:xfrm>
            <a:off x="3296821" y="6133939"/>
            <a:ext cx="24241" cy="219809"/>
          </a:xfrm>
          <a:custGeom>
            <a:avLst/>
            <a:gdLst>
              <a:gd name="connsiteX0" fmla="*/ 24229 w 24241"/>
              <a:gd name="connsiteY0" fmla="*/ 161 h 219809"/>
              <a:gd name="connsiteX1" fmla="*/ 5179 w 24241"/>
              <a:gd name="connsiteY1" fmla="*/ 133511 h 219809"/>
              <a:gd name="connsiteX2" fmla="*/ 2004 w 24241"/>
              <a:gd name="connsiteY2" fmla="*/ 219236 h 219809"/>
              <a:gd name="connsiteX3" fmla="*/ 2004 w 24241"/>
              <a:gd name="connsiteY3" fmla="*/ 162086 h 219809"/>
              <a:gd name="connsiteX4" fmla="*/ 24229 w 24241"/>
              <a:gd name="connsiteY4" fmla="*/ 161 h 219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41" h="219809">
                <a:moveTo>
                  <a:pt x="24229" y="161"/>
                </a:moveTo>
                <a:cubicBezTo>
                  <a:pt x="24758" y="-4602"/>
                  <a:pt x="8883" y="96999"/>
                  <a:pt x="5179" y="133511"/>
                </a:cubicBezTo>
                <a:cubicBezTo>
                  <a:pt x="1475" y="170023"/>
                  <a:pt x="2533" y="214474"/>
                  <a:pt x="2004" y="219236"/>
                </a:cubicBezTo>
                <a:cubicBezTo>
                  <a:pt x="1475" y="223999"/>
                  <a:pt x="-2229" y="198599"/>
                  <a:pt x="2004" y="162086"/>
                </a:cubicBezTo>
                <a:cubicBezTo>
                  <a:pt x="6237" y="125574"/>
                  <a:pt x="23700" y="4924"/>
                  <a:pt x="24229" y="1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7" name="フリーフォーム 2276">
            <a:extLst>
              <a:ext uri="{FF2B5EF4-FFF2-40B4-BE49-F238E27FC236}">
                <a16:creationId xmlns:a16="http://schemas.microsoft.com/office/drawing/2014/main" id="{768D4ACF-12EC-C76F-A13C-1AE3D304370D}"/>
              </a:ext>
            </a:extLst>
          </p:cNvPr>
          <p:cNvSpPr/>
          <p:nvPr/>
        </p:nvSpPr>
        <p:spPr>
          <a:xfrm>
            <a:off x="3308071" y="6508745"/>
            <a:ext cx="22557" cy="269904"/>
          </a:xfrm>
          <a:custGeom>
            <a:avLst/>
            <a:gdLst>
              <a:gd name="connsiteX0" fmla="*/ 9804 w 22557"/>
              <a:gd name="connsiteY0" fmla="*/ 5 h 269904"/>
              <a:gd name="connsiteX1" fmla="*/ 6629 w 22557"/>
              <a:gd name="connsiteY1" fmla="*/ 187330 h 269904"/>
              <a:gd name="connsiteX2" fmla="*/ 22504 w 22557"/>
              <a:gd name="connsiteY2" fmla="*/ 269880 h 269904"/>
              <a:gd name="connsiteX3" fmla="*/ 279 w 22557"/>
              <a:gd name="connsiteY3" fmla="*/ 193680 h 269904"/>
              <a:gd name="connsiteX4" fmla="*/ 9804 w 22557"/>
              <a:gd name="connsiteY4" fmla="*/ 5 h 269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57" h="269904">
                <a:moveTo>
                  <a:pt x="9804" y="5"/>
                </a:moveTo>
                <a:cubicBezTo>
                  <a:pt x="10862" y="-1053"/>
                  <a:pt x="4512" y="142351"/>
                  <a:pt x="6629" y="187330"/>
                </a:cubicBezTo>
                <a:cubicBezTo>
                  <a:pt x="8746" y="232309"/>
                  <a:pt x="23562" y="268822"/>
                  <a:pt x="22504" y="269880"/>
                </a:cubicBezTo>
                <a:cubicBezTo>
                  <a:pt x="21446" y="270938"/>
                  <a:pt x="2396" y="237072"/>
                  <a:pt x="279" y="193680"/>
                </a:cubicBezTo>
                <a:cubicBezTo>
                  <a:pt x="-1838" y="150288"/>
                  <a:pt x="8746" y="1063"/>
                  <a:pt x="9804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8" name="フリーフォーム 2277">
            <a:extLst>
              <a:ext uri="{FF2B5EF4-FFF2-40B4-BE49-F238E27FC236}">
                <a16:creationId xmlns:a16="http://schemas.microsoft.com/office/drawing/2014/main" id="{A2046C8D-52E3-F0FC-7831-434148CE5C3C}"/>
              </a:ext>
            </a:extLst>
          </p:cNvPr>
          <p:cNvSpPr/>
          <p:nvPr/>
        </p:nvSpPr>
        <p:spPr>
          <a:xfrm>
            <a:off x="3276067" y="6911345"/>
            <a:ext cx="487716" cy="266209"/>
          </a:xfrm>
          <a:custGeom>
            <a:avLst/>
            <a:gdLst>
              <a:gd name="connsiteX0" fmla="*/ 3708 w 487716"/>
              <a:gd name="connsiteY0" fmla="*/ 630 h 266209"/>
              <a:gd name="connsiteX1" fmla="*/ 410108 w 487716"/>
              <a:gd name="connsiteY1" fmla="*/ 137155 h 266209"/>
              <a:gd name="connsiteX2" fmla="*/ 378358 w 487716"/>
              <a:gd name="connsiteY2" fmla="*/ 118105 h 266209"/>
              <a:gd name="connsiteX3" fmla="*/ 486308 w 487716"/>
              <a:gd name="connsiteY3" fmla="*/ 264155 h 266209"/>
              <a:gd name="connsiteX4" fmla="*/ 432333 w 487716"/>
              <a:gd name="connsiteY4" fmla="*/ 197480 h 266209"/>
              <a:gd name="connsiteX5" fmla="*/ 324383 w 487716"/>
              <a:gd name="connsiteY5" fmla="*/ 108580 h 266209"/>
              <a:gd name="connsiteX6" fmla="*/ 168808 w 487716"/>
              <a:gd name="connsiteY6" fmla="*/ 89530 h 266209"/>
              <a:gd name="connsiteX7" fmla="*/ 206908 w 487716"/>
              <a:gd name="connsiteY7" fmla="*/ 86355 h 266209"/>
              <a:gd name="connsiteX8" fmla="*/ 3708 w 487716"/>
              <a:gd name="connsiteY8" fmla="*/ 630 h 266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7716" h="266209">
                <a:moveTo>
                  <a:pt x="3708" y="630"/>
                </a:moveTo>
                <a:cubicBezTo>
                  <a:pt x="37575" y="9097"/>
                  <a:pt x="347666" y="117576"/>
                  <a:pt x="410108" y="137155"/>
                </a:cubicBezTo>
                <a:cubicBezTo>
                  <a:pt x="472550" y="156734"/>
                  <a:pt x="365658" y="96938"/>
                  <a:pt x="378358" y="118105"/>
                </a:cubicBezTo>
                <a:cubicBezTo>
                  <a:pt x="391058" y="139272"/>
                  <a:pt x="477312" y="250926"/>
                  <a:pt x="486308" y="264155"/>
                </a:cubicBezTo>
                <a:cubicBezTo>
                  <a:pt x="495304" y="277384"/>
                  <a:pt x="459320" y="223409"/>
                  <a:pt x="432333" y="197480"/>
                </a:cubicBezTo>
                <a:cubicBezTo>
                  <a:pt x="405346" y="171551"/>
                  <a:pt x="368304" y="126572"/>
                  <a:pt x="324383" y="108580"/>
                </a:cubicBezTo>
                <a:cubicBezTo>
                  <a:pt x="280462" y="90588"/>
                  <a:pt x="188387" y="93234"/>
                  <a:pt x="168808" y="89530"/>
                </a:cubicBezTo>
                <a:cubicBezTo>
                  <a:pt x="149229" y="85826"/>
                  <a:pt x="235483" y="101172"/>
                  <a:pt x="206908" y="86355"/>
                </a:cubicBezTo>
                <a:cubicBezTo>
                  <a:pt x="178333" y="71538"/>
                  <a:pt x="-30159" y="-7837"/>
                  <a:pt x="3708" y="6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9" name="フリーフォーム 2278">
            <a:extLst>
              <a:ext uri="{FF2B5EF4-FFF2-40B4-BE49-F238E27FC236}">
                <a16:creationId xmlns:a16="http://schemas.microsoft.com/office/drawing/2014/main" id="{F45B3866-1706-329F-F9CB-9856D6953BAE}"/>
              </a:ext>
            </a:extLst>
          </p:cNvPr>
          <p:cNvSpPr/>
          <p:nvPr/>
        </p:nvSpPr>
        <p:spPr>
          <a:xfrm>
            <a:off x="4707875" y="6603977"/>
            <a:ext cx="486548" cy="556823"/>
          </a:xfrm>
          <a:custGeom>
            <a:avLst/>
            <a:gdLst>
              <a:gd name="connsiteX0" fmla="*/ 486425 w 486548"/>
              <a:gd name="connsiteY0" fmla="*/ 23 h 556823"/>
              <a:gd name="connsiteX1" fmla="*/ 264175 w 486548"/>
              <a:gd name="connsiteY1" fmla="*/ 279423 h 556823"/>
              <a:gd name="connsiteX2" fmla="*/ 286400 w 486548"/>
              <a:gd name="connsiteY2" fmla="*/ 279423 h 556823"/>
              <a:gd name="connsiteX3" fmla="*/ 146700 w 486548"/>
              <a:gd name="connsiteY3" fmla="*/ 425473 h 556823"/>
              <a:gd name="connsiteX4" fmla="*/ 175275 w 486548"/>
              <a:gd name="connsiteY4" fmla="*/ 400073 h 556823"/>
              <a:gd name="connsiteX5" fmla="*/ 650 w 486548"/>
              <a:gd name="connsiteY5" fmla="*/ 555648 h 556823"/>
              <a:gd name="connsiteX6" fmla="*/ 248300 w 486548"/>
              <a:gd name="connsiteY6" fmla="*/ 304823 h 556823"/>
              <a:gd name="connsiteX7" fmla="*/ 207025 w 486548"/>
              <a:gd name="connsiteY7" fmla="*/ 355623 h 556823"/>
              <a:gd name="connsiteX8" fmla="*/ 318150 w 486548"/>
              <a:gd name="connsiteY8" fmla="*/ 257198 h 556823"/>
              <a:gd name="connsiteX9" fmla="*/ 295925 w 486548"/>
              <a:gd name="connsiteY9" fmla="*/ 263548 h 556823"/>
              <a:gd name="connsiteX10" fmla="*/ 486425 w 486548"/>
              <a:gd name="connsiteY10" fmla="*/ 23 h 556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6548" h="556823">
                <a:moveTo>
                  <a:pt x="486425" y="23"/>
                </a:moveTo>
                <a:cubicBezTo>
                  <a:pt x="481133" y="2669"/>
                  <a:pt x="297512" y="232856"/>
                  <a:pt x="264175" y="279423"/>
                </a:cubicBezTo>
                <a:cubicBezTo>
                  <a:pt x="230837" y="325990"/>
                  <a:pt x="305979" y="255081"/>
                  <a:pt x="286400" y="279423"/>
                </a:cubicBezTo>
                <a:cubicBezTo>
                  <a:pt x="266821" y="303765"/>
                  <a:pt x="165221" y="405365"/>
                  <a:pt x="146700" y="425473"/>
                </a:cubicBezTo>
                <a:cubicBezTo>
                  <a:pt x="128179" y="445581"/>
                  <a:pt x="175275" y="400073"/>
                  <a:pt x="175275" y="400073"/>
                </a:cubicBezTo>
                <a:cubicBezTo>
                  <a:pt x="150934" y="421769"/>
                  <a:pt x="-11521" y="571523"/>
                  <a:pt x="650" y="555648"/>
                </a:cubicBezTo>
                <a:cubicBezTo>
                  <a:pt x="12821" y="539773"/>
                  <a:pt x="213904" y="338161"/>
                  <a:pt x="248300" y="304823"/>
                </a:cubicBezTo>
                <a:cubicBezTo>
                  <a:pt x="282696" y="271486"/>
                  <a:pt x="195383" y="363561"/>
                  <a:pt x="207025" y="355623"/>
                </a:cubicBezTo>
                <a:cubicBezTo>
                  <a:pt x="218667" y="347686"/>
                  <a:pt x="303333" y="272544"/>
                  <a:pt x="318150" y="257198"/>
                </a:cubicBezTo>
                <a:cubicBezTo>
                  <a:pt x="332967" y="241852"/>
                  <a:pt x="266821" y="304823"/>
                  <a:pt x="295925" y="263548"/>
                </a:cubicBezTo>
                <a:cubicBezTo>
                  <a:pt x="325029" y="222273"/>
                  <a:pt x="491717" y="-2623"/>
                  <a:pt x="486425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0" name="フリーフォーム 2279">
            <a:extLst>
              <a:ext uri="{FF2B5EF4-FFF2-40B4-BE49-F238E27FC236}">
                <a16:creationId xmlns:a16="http://schemas.microsoft.com/office/drawing/2014/main" id="{17994023-04CD-3F97-B7FF-D0BBE279A8DE}"/>
              </a:ext>
            </a:extLst>
          </p:cNvPr>
          <p:cNvSpPr/>
          <p:nvPr/>
        </p:nvSpPr>
        <p:spPr>
          <a:xfrm>
            <a:off x="4207619" y="7158458"/>
            <a:ext cx="533119" cy="307035"/>
          </a:xfrm>
          <a:custGeom>
            <a:avLst/>
            <a:gdLst>
              <a:gd name="connsiteX0" fmla="*/ 5606 w 533119"/>
              <a:gd name="connsiteY0" fmla="*/ 302792 h 307035"/>
              <a:gd name="connsiteX1" fmla="*/ 510431 w 533119"/>
              <a:gd name="connsiteY1" fmla="*/ 13867 h 307035"/>
              <a:gd name="connsiteX2" fmla="*/ 421531 w 533119"/>
              <a:gd name="connsiteY2" fmla="*/ 64667 h 307035"/>
              <a:gd name="connsiteX3" fmla="*/ 202456 w 533119"/>
              <a:gd name="connsiteY3" fmla="*/ 229767 h 307035"/>
              <a:gd name="connsiteX4" fmla="*/ 237381 w 533119"/>
              <a:gd name="connsiteY4" fmla="*/ 188492 h 307035"/>
              <a:gd name="connsiteX5" fmla="*/ 5606 w 533119"/>
              <a:gd name="connsiteY5" fmla="*/ 302792 h 3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3119" h="307035">
                <a:moveTo>
                  <a:pt x="5606" y="302792"/>
                </a:moveTo>
                <a:cubicBezTo>
                  <a:pt x="51114" y="273688"/>
                  <a:pt x="510431" y="13867"/>
                  <a:pt x="510431" y="13867"/>
                </a:cubicBezTo>
                <a:cubicBezTo>
                  <a:pt x="579752" y="-25820"/>
                  <a:pt x="472860" y="28684"/>
                  <a:pt x="421531" y="64667"/>
                </a:cubicBezTo>
                <a:cubicBezTo>
                  <a:pt x="370202" y="100650"/>
                  <a:pt x="233148" y="209130"/>
                  <a:pt x="202456" y="229767"/>
                </a:cubicBezTo>
                <a:cubicBezTo>
                  <a:pt x="171764" y="250404"/>
                  <a:pt x="269131" y="174734"/>
                  <a:pt x="237381" y="188492"/>
                </a:cubicBezTo>
                <a:cubicBezTo>
                  <a:pt x="205631" y="202250"/>
                  <a:pt x="-39902" y="331896"/>
                  <a:pt x="5606" y="302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1" name="フリーフォーム 2280">
            <a:extLst>
              <a:ext uri="{FF2B5EF4-FFF2-40B4-BE49-F238E27FC236}">
                <a16:creationId xmlns:a16="http://schemas.microsoft.com/office/drawing/2014/main" id="{B92D79BF-03ED-79C4-35E0-E59886508546}"/>
              </a:ext>
            </a:extLst>
          </p:cNvPr>
          <p:cNvSpPr/>
          <p:nvPr/>
        </p:nvSpPr>
        <p:spPr>
          <a:xfrm>
            <a:off x="3194050" y="6915150"/>
            <a:ext cx="616895" cy="550569"/>
          </a:xfrm>
          <a:custGeom>
            <a:avLst/>
            <a:gdLst>
              <a:gd name="connsiteX0" fmla="*/ 0 w 616895"/>
              <a:gd name="connsiteY0" fmla="*/ 0 h 550569"/>
              <a:gd name="connsiteX1" fmla="*/ 311150 w 616895"/>
              <a:gd name="connsiteY1" fmla="*/ 342900 h 550569"/>
              <a:gd name="connsiteX2" fmla="*/ 311150 w 616895"/>
              <a:gd name="connsiteY2" fmla="*/ 342900 h 550569"/>
              <a:gd name="connsiteX3" fmla="*/ 549275 w 616895"/>
              <a:gd name="connsiteY3" fmla="*/ 517525 h 550569"/>
              <a:gd name="connsiteX4" fmla="*/ 609600 w 616895"/>
              <a:gd name="connsiteY4" fmla="*/ 542925 h 550569"/>
              <a:gd name="connsiteX5" fmla="*/ 412750 w 616895"/>
              <a:gd name="connsiteY5" fmla="*/ 425450 h 550569"/>
              <a:gd name="connsiteX6" fmla="*/ 282575 w 616895"/>
              <a:gd name="connsiteY6" fmla="*/ 336550 h 550569"/>
              <a:gd name="connsiteX7" fmla="*/ 314325 w 616895"/>
              <a:gd name="connsiteY7" fmla="*/ 355600 h 550569"/>
              <a:gd name="connsiteX8" fmla="*/ 177800 w 616895"/>
              <a:gd name="connsiteY8" fmla="*/ 238125 h 550569"/>
              <a:gd name="connsiteX9" fmla="*/ 244475 w 616895"/>
              <a:gd name="connsiteY9" fmla="*/ 295275 h 550569"/>
              <a:gd name="connsiteX10" fmla="*/ 0 w 616895"/>
              <a:gd name="connsiteY10" fmla="*/ 0 h 550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6895" h="550569">
                <a:moveTo>
                  <a:pt x="0" y="0"/>
                </a:moveTo>
                <a:lnTo>
                  <a:pt x="311150" y="342900"/>
                </a:lnTo>
                <a:lnTo>
                  <a:pt x="311150" y="342900"/>
                </a:lnTo>
                <a:cubicBezTo>
                  <a:pt x="350837" y="372004"/>
                  <a:pt x="499533" y="484188"/>
                  <a:pt x="549275" y="517525"/>
                </a:cubicBezTo>
                <a:cubicBezTo>
                  <a:pt x="599017" y="550862"/>
                  <a:pt x="632354" y="558271"/>
                  <a:pt x="609600" y="542925"/>
                </a:cubicBezTo>
                <a:cubicBezTo>
                  <a:pt x="586846" y="527579"/>
                  <a:pt x="467254" y="459846"/>
                  <a:pt x="412750" y="425450"/>
                </a:cubicBezTo>
                <a:cubicBezTo>
                  <a:pt x="358246" y="391054"/>
                  <a:pt x="298979" y="348192"/>
                  <a:pt x="282575" y="336550"/>
                </a:cubicBezTo>
                <a:cubicBezTo>
                  <a:pt x="266171" y="324908"/>
                  <a:pt x="331788" y="372004"/>
                  <a:pt x="314325" y="355600"/>
                </a:cubicBezTo>
                <a:cubicBezTo>
                  <a:pt x="296863" y="339196"/>
                  <a:pt x="177800" y="238125"/>
                  <a:pt x="177800" y="238125"/>
                </a:cubicBezTo>
                <a:cubicBezTo>
                  <a:pt x="166158" y="228071"/>
                  <a:pt x="271992" y="328613"/>
                  <a:pt x="244475" y="295275"/>
                </a:cubicBezTo>
                <a:cubicBezTo>
                  <a:pt x="216958" y="261937"/>
                  <a:pt x="114829" y="150018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2" name="フリーフォーム 2281">
            <a:extLst>
              <a:ext uri="{FF2B5EF4-FFF2-40B4-BE49-F238E27FC236}">
                <a16:creationId xmlns:a16="http://schemas.microsoft.com/office/drawing/2014/main" id="{B78D1E42-9C11-1883-F7C3-747E6D78AB5D}"/>
              </a:ext>
            </a:extLst>
          </p:cNvPr>
          <p:cNvSpPr/>
          <p:nvPr/>
        </p:nvSpPr>
        <p:spPr>
          <a:xfrm>
            <a:off x="5165716" y="6025380"/>
            <a:ext cx="238159" cy="629442"/>
          </a:xfrm>
          <a:custGeom>
            <a:avLst/>
            <a:gdLst>
              <a:gd name="connsiteX0" fmla="*/ 238134 w 238159"/>
              <a:gd name="connsiteY0" fmla="*/ 770 h 629442"/>
              <a:gd name="connsiteX1" fmla="*/ 76209 w 238159"/>
              <a:gd name="connsiteY1" fmla="*/ 410345 h 629442"/>
              <a:gd name="connsiteX2" fmla="*/ 101609 w 238159"/>
              <a:gd name="connsiteY2" fmla="*/ 350020 h 629442"/>
              <a:gd name="connsiteX3" fmla="*/ 9 w 238159"/>
              <a:gd name="connsiteY3" fmla="*/ 629420 h 629442"/>
              <a:gd name="connsiteX4" fmla="*/ 107959 w 238159"/>
              <a:gd name="connsiteY4" fmla="*/ 365895 h 629442"/>
              <a:gd name="connsiteX5" fmla="*/ 63509 w 238159"/>
              <a:gd name="connsiteY5" fmla="*/ 416695 h 629442"/>
              <a:gd name="connsiteX6" fmla="*/ 130184 w 238159"/>
              <a:gd name="connsiteY6" fmla="*/ 242070 h 629442"/>
              <a:gd name="connsiteX7" fmla="*/ 88909 w 238159"/>
              <a:gd name="connsiteY7" fmla="*/ 305570 h 629442"/>
              <a:gd name="connsiteX8" fmla="*/ 238134 w 238159"/>
              <a:gd name="connsiteY8" fmla="*/ 770 h 629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8159" h="629442">
                <a:moveTo>
                  <a:pt x="238134" y="770"/>
                </a:moveTo>
                <a:cubicBezTo>
                  <a:pt x="236017" y="18232"/>
                  <a:pt x="98963" y="352137"/>
                  <a:pt x="76209" y="410345"/>
                </a:cubicBezTo>
                <a:cubicBezTo>
                  <a:pt x="53455" y="468553"/>
                  <a:pt x="114309" y="313508"/>
                  <a:pt x="101609" y="350020"/>
                </a:cubicBezTo>
                <a:cubicBezTo>
                  <a:pt x="88909" y="386533"/>
                  <a:pt x="-1049" y="626774"/>
                  <a:pt x="9" y="629420"/>
                </a:cubicBezTo>
                <a:cubicBezTo>
                  <a:pt x="1067" y="632066"/>
                  <a:pt x="97376" y="401349"/>
                  <a:pt x="107959" y="365895"/>
                </a:cubicBezTo>
                <a:cubicBezTo>
                  <a:pt x="118542" y="330441"/>
                  <a:pt x="59805" y="437333"/>
                  <a:pt x="63509" y="416695"/>
                </a:cubicBezTo>
                <a:cubicBezTo>
                  <a:pt x="67213" y="396057"/>
                  <a:pt x="125951" y="260591"/>
                  <a:pt x="130184" y="242070"/>
                </a:cubicBezTo>
                <a:cubicBezTo>
                  <a:pt x="134417" y="223549"/>
                  <a:pt x="68271" y="343141"/>
                  <a:pt x="88909" y="305570"/>
                </a:cubicBezTo>
                <a:cubicBezTo>
                  <a:pt x="109546" y="267999"/>
                  <a:pt x="240251" y="-16692"/>
                  <a:pt x="238134" y="7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3" name="フリーフォーム 2282">
            <a:extLst>
              <a:ext uri="{FF2B5EF4-FFF2-40B4-BE49-F238E27FC236}">
                <a16:creationId xmlns:a16="http://schemas.microsoft.com/office/drawing/2014/main" id="{C965B904-3176-8C4F-021C-BE649986FE3C}"/>
              </a:ext>
            </a:extLst>
          </p:cNvPr>
          <p:cNvSpPr/>
          <p:nvPr/>
        </p:nvSpPr>
        <p:spPr>
          <a:xfrm>
            <a:off x="6839205" y="7545699"/>
            <a:ext cx="370759" cy="387463"/>
          </a:xfrm>
          <a:custGeom>
            <a:avLst/>
            <a:gdLst>
              <a:gd name="connsiteX0" fmla="*/ 370117 w 370759"/>
              <a:gd name="connsiteY0" fmla="*/ 507 h 387463"/>
              <a:gd name="connsiteX1" fmla="*/ 139111 w 370759"/>
              <a:gd name="connsiteY1" fmla="*/ 231514 h 387463"/>
              <a:gd name="connsiteX2" fmla="*/ 4357 w 370759"/>
              <a:gd name="connsiteY2" fmla="*/ 385518 h 387463"/>
              <a:gd name="connsiteX3" fmla="*/ 62109 w 370759"/>
              <a:gd name="connsiteY3" fmla="*/ 298890 h 387463"/>
              <a:gd name="connsiteX4" fmla="*/ 370117 w 370759"/>
              <a:gd name="connsiteY4" fmla="*/ 507 h 387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759" h="387463">
                <a:moveTo>
                  <a:pt x="370117" y="507"/>
                </a:moveTo>
                <a:cubicBezTo>
                  <a:pt x="382951" y="-10722"/>
                  <a:pt x="200071" y="167345"/>
                  <a:pt x="139111" y="231514"/>
                </a:cubicBezTo>
                <a:cubicBezTo>
                  <a:pt x="78151" y="295683"/>
                  <a:pt x="17191" y="374289"/>
                  <a:pt x="4357" y="385518"/>
                </a:cubicBezTo>
                <a:cubicBezTo>
                  <a:pt x="-8477" y="396747"/>
                  <a:pt x="5962" y="358246"/>
                  <a:pt x="62109" y="298890"/>
                </a:cubicBezTo>
                <a:cubicBezTo>
                  <a:pt x="118256" y="239534"/>
                  <a:pt x="357283" y="11736"/>
                  <a:pt x="370117" y="5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4" name="フリーフォーム 2283">
            <a:extLst>
              <a:ext uri="{FF2B5EF4-FFF2-40B4-BE49-F238E27FC236}">
                <a16:creationId xmlns:a16="http://schemas.microsoft.com/office/drawing/2014/main" id="{B05F04BD-E530-90D1-63C6-829C1C855FB2}"/>
              </a:ext>
            </a:extLst>
          </p:cNvPr>
          <p:cNvSpPr/>
          <p:nvPr/>
        </p:nvSpPr>
        <p:spPr>
          <a:xfrm>
            <a:off x="6733545" y="7127274"/>
            <a:ext cx="809427" cy="324881"/>
          </a:xfrm>
          <a:custGeom>
            <a:avLst/>
            <a:gdLst>
              <a:gd name="connsiteX0" fmla="*/ 4139 w 809427"/>
              <a:gd name="connsiteY0" fmla="*/ 322680 h 324881"/>
              <a:gd name="connsiteX1" fmla="*/ 793411 w 809427"/>
              <a:gd name="connsiteY1" fmla="*/ 5046 h 324881"/>
              <a:gd name="connsiteX2" fmla="*/ 495028 w 809427"/>
              <a:gd name="connsiteY2" fmla="*/ 139800 h 324881"/>
              <a:gd name="connsiteX3" fmla="*/ 4139 w 809427"/>
              <a:gd name="connsiteY3" fmla="*/ 322680 h 324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9427" h="324881">
                <a:moveTo>
                  <a:pt x="4139" y="322680"/>
                </a:moveTo>
                <a:cubicBezTo>
                  <a:pt x="53870" y="300221"/>
                  <a:pt x="711596" y="35526"/>
                  <a:pt x="793411" y="5046"/>
                </a:cubicBezTo>
                <a:cubicBezTo>
                  <a:pt x="875226" y="-25434"/>
                  <a:pt x="623365" y="90070"/>
                  <a:pt x="495028" y="139800"/>
                </a:cubicBezTo>
                <a:cubicBezTo>
                  <a:pt x="366691" y="189530"/>
                  <a:pt x="-45592" y="345139"/>
                  <a:pt x="4139" y="3226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5" name="フリーフォーム 2284">
            <a:extLst>
              <a:ext uri="{FF2B5EF4-FFF2-40B4-BE49-F238E27FC236}">
                <a16:creationId xmlns:a16="http://schemas.microsoft.com/office/drawing/2014/main" id="{1DBDCAE9-0031-3B92-8E25-C537EFA28B3D}"/>
              </a:ext>
            </a:extLst>
          </p:cNvPr>
          <p:cNvSpPr/>
          <p:nvPr/>
        </p:nvSpPr>
        <p:spPr>
          <a:xfrm>
            <a:off x="7979335" y="7516080"/>
            <a:ext cx="298408" cy="607688"/>
          </a:xfrm>
          <a:custGeom>
            <a:avLst/>
            <a:gdLst>
              <a:gd name="connsiteX0" fmla="*/ 192513 w 298408"/>
              <a:gd name="connsiteY0" fmla="*/ 39752 h 607688"/>
              <a:gd name="connsiteX1" fmla="*/ 288766 w 298408"/>
              <a:gd name="connsiteY1" fmla="*/ 357385 h 607688"/>
              <a:gd name="connsiteX2" fmla="*/ 8 w 298408"/>
              <a:gd name="connsiteY2" fmla="*/ 607642 h 607688"/>
              <a:gd name="connsiteX3" fmla="*/ 279141 w 298408"/>
              <a:gd name="connsiteY3" fmla="*/ 376636 h 607688"/>
              <a:gd name="connsiteX4" fmla="*/ 259890 w 298408"/>
              <a:gd name="connsiteY4" fmla="*/ 184131 h 607688"/>
              <a:gd name="connsiteX5" fmla="*/ 144387 w 298408"/>
              <a:gd name="connsiteY5" fmla="*/ 20501 h 607688"/>
              <a:gd name="connsiteX6" fmla="*/ 192513 w 298408"/>
              <a:gd name="connsiteY6" fmla="*/ 39752 h 60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8408" h="607688">
                <a:moveTo>
                  <a:pt x="192513" y="39752"/>
                </a:moveTo>
                <a:cubicBezTo>
                  <a:pt x="216576" y="95899"/>
                  <a:pt x="320850" y="262737"/>
                  <a:pt x="288766" y="357385"/>
                </a:cubicBezTo>
                <a:cubicBezTo>
                  <a:pt x="256682" y="452033"/>
                  <a:pt x="1612" y="604434"/>
                  <a:pt x="8" y="607642"/>
                </a:cubicBezTo>
                <a:cubicBezTo>
                  <a:pt x="-1596" y="610851"/>
                  <a:pt x="235827" y="447221"/>
                  <a:pt x="279141" y="376636"/>
                </a:cubicBezTo>
                <a:cubicBezTo>
                  <a:pt x="322455" y="306051"/>
                  <a:pt x="282349" y="243487"/>
                  <a:pt x="259890" y="184131"/>
                </a:cubicBezTo>
                <a:cubicBezTo>
                  <a:pt x="237431" y="124775"/>
                  <a:pt x="163637" y="44564"/>
                  <a:pt x="144387" y="20501"/>
                </a:cubicBezTo>
                <a:cubicBezTo>
                  <a:pt x="125137" y="-3562"/>
                  <a:pt x="168450" y="-16395"/>
                  <a:pt x="192513" y="39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6" name="フリーフォーム 2285">
            <a:extLst>
              <a:ext uri="{FF2B5EF4-FFF2-40B4-BE49-F238E27FC236}">
                <a16:creationId xmlns:a16="http://schemas.microsoft.com/office/drawing/2014/main" id="{9E12706C-E68A-6EA1-8F91-DD9924E08ED6}"/>
              </a:ext>
            </a:extLst>
          </p:cNvPr>
          <p:cNvSpPr/>
          <p:nvPr/>
        </p:nvSpPr>
        <p:spPr>
          <a:xfrm>
            <a:off x="7562773" y="7669192"/>
            <a:ext cx="221086" cy="464180"/>
          </a:xfrm>
          <a:custGeom>
            <a:avLst/>
            <a:gdLst>
              <a:gd name="connsiteX0" fmla="*/ 156688 w 221086"/>
              <a:gd name="connsiteY0" fmla="*/ 31019 h 464180"/>
              <a:gd name="connsiteX1" fmla="*/ 137438 w 221086"/>
              <a:gd name="connsiteY1" fmla="*/ 88770 h 464180"/>
              <a:gd name="connsiteX2" fmla="*/ 2684 w 221086"/>
              <a:gd name="connsiteY2" fmla="*/ 329402 h 464180"/>
              <a:gd name="connsiteX3" fmla="*/ 89311 w 221086"/>
              <a:gd name="connsiteY3" fmla="*/ 464155 h 464180"/>
              <a:gd name="connsiteX4" fmla="*/ 2684 w 221086"/>
              <a:gd name="connsiteY4" fmla="*/ 319776 h 464180"/>
              <a:gd name="connsiteX5" fmla="*/ 214440 w 221086"/>
              <a:gd name="connsiteY5" fmla="*/ 21393 h 464180"/>
              <a:gd name="connsiteX6" fmla="*/ 156688 w 221086"/>
              <a:gd name="connsiteY6" fmla="*/ 31019 h 464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086" h="464180">
                <a:moveTo>
                  <a:pt x="156688" y="31019"/>
                </a:moveTo>
                <a:cubicBezTo>
                  <a:pt x="143854" y="42248"/>
                  <a:pt x="163105" y="39040"/>
                  <a:pt x="137438" y="88770"/>
                </a:cubicBezTo>
                <a:cubicBezTo>
                  <a:pt x="111771" y="138500"/>
                  <a:pt x="10705" y="266838"/>
                  <a:pt x="2684" y="329402"/>
                </a:cubicBezTo>
                <a:cubicBezTo>
                  <a:pt x="-5337" y="391966"/>
                  <a:pt x="89311" y="465759"/>
                  <a:pt x="89311" y="464155"/>
                </a:cubicBezTo>
                <a:cubicBezTo>
                  <a:pt x="89311" y="462551"/>
                  <a:pt x="-18171" y="393570"/>
                  <a:pt x="2684" y="319776"/>
                </a:cubicBezTo>
                <a:cubicBezTo>
                  <a:pt x="23539" y="245982"/>
                  <a:pt x="185564" y="69519"/>
                  <a:pt x="214440" y="21393"/>
                </a:cubicBezTo>
                <a:cubicBezTo>
                  <a:pt x="243316" y="-26733"/>
                  <a:pt x="169522" y="19790"/>
                  <a:pt x="156688" y="310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7" name="フリーフォーム 2286">
            <a:extLst>
              <a:ext uri="{FF2B5EF4-FFF2-40B4-BE49-F238E27FC236}">
                <a16:creationId xmlns:a16="http://schemas.microsoft.com/office/drawing/2014/main" id="{66B73A6A-3CD2-DDDA-E7E3-FEFD50AABE70}"/>
              </a:ext>
            </a:extLst>
          </p:cNvPr>
          <p:cNvSpPr/>
          <p:nvPr/>
        </p:nvSpPr>
        <p:spPr>
          <a:xfrm>
            <a:off x="1071638" y="8816513"/>
            <a:ext cx="825129" cy="588312"/>
          </a:xfrm>
          <a:custGeom>
            <a:avLst/>
            <a:gdLst>
              <a:gd name="connsiteX0" fmla="*/ 824539 w 825129"/>
              <a:gd name="connsiteY0" fmla="*/ 228 h 588312"/>
              <a:gd name="connsiteX1" fmla="*/ 179646 w 825129"/>
              <a:gd name="connsiteY1" fmla="*/ 279361 h 588312"/>
              <a:gd name="connsiteX2" fmla="*/ 54518 w 825129"/>
              <a:gd name="connsiteY2" fmla="*/ 491116 h 588312"/>
              <a:gd name="connsiteX3" fmla="*/ 6391 w 825129"/>
              <a:gd name="connsiteY3" fmla="*/ 577744 h 588312"/>
              <a:gd name="connsiteX4" fmla="*/ 189271 w 825129"/>
              <a:gd name="connsiteY4" fmla="*/ 260110 h 588312"/>
              <a:gd name="connsiteX5" fmla="*/ 54518 w 825129"/>
              <a:gd name="connsiteY5" fmla="*/ 327487 h 588312"/>
              <a:gd name="connsiteX6" fmla="*/ 824539 w 825129"/>
              <a:gd name="connsiteY6" fmla="*/ 228 h 588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5129" h="588312">
                <a:moveTo>
                  <a:pt x="824539" y="228"/>
                </a:moveTo>
                <a:cubicBezTo>
                  <a:pt x="845394" y="-7793"/>
                  <a:pt x="307983" y="197546"/>
                  <a:pt x="179646" y="279361"/>
                </a:cubicBezTo>
                <a:cubicBezTo>
                  <a:pt x="51309" y="361176"/>
                  <a:pt x="83394" y="441385"/>
                  <a:pt x="54518" y="491116"/>
                </a:cubicBezTo>
                <a:cubicBezTo>
                  <a:pt x="25642" y="540847"/>
                  <a:pt x="-16068" y="616245"/>
                  <a:pt x="6391" y="577744"/>
                </a:cubicBezTo>
                <a:cubicBezTo>
                  <a:pt x="28850" y="539243"/>
                  <a:pt x="181250" y="301819"/>
                  <a:pt x="189271" y="260110"/>
                </a:cubicBezTo>
                <a:cubicBezTo>
                  <a:pt x="197292" y="218401"/>
                  <a:pt x="-51360" y="370801"/>
                  <a:pt x="54518" y="327487"/>
                </a:cubicBezTo>
                <a:cubicBezTo>
                  <a:pt x="160396" y="284173"/>
                  <a:pt x="803684" y="8249"/>
                  <a:pt x="824539" y="2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8" name="フリーフォーム 2287">
            <a:extLst>
              <a:ext uri="{FF2B5EF4-FFF2-40B4-BE49-F238E27FC236}">
                <a16:creationId xmlns:a16="http://schemas.microsoft.com/office/drawing/2014/main" id="{275922D2-0252-9908-1861-A1E6F2CC4553}"/>
              </a:ext>
            </a:extLst>
          </p:cNvPr>
          <p:cNvSpPr/>
          <p:nvPr/>
        </p:nvSpPr>
        <p:spPr>
          <a:xfrm>
            <a:off x="3208987" y="4362540"/>
            <a:ext cx="486875" cy="159640"/>
          </a:xfrm>
          <a:custGeom>
            <a:avLst/>
            <a:gdLst>
              <a:gd name="connsiteX0" fmla="*/ 938 w 486875"/>
              <a:gd name="connsiteY0" fmla="*/ 158660 h 159640"/>
              <a:gd name="connsiteX1" fmla="*/ 293038 w 486875"/>
              <a:gd name="connsiteY1" fmla="*/ 3085 h 159640"/>
              <a:gd name="connsiteX2" fmla="*/ 213663 w 486875"/>
              <a:gd name="connsiteY2" fmla="*/ 57060 h 159640"/>
              <a:gd name="connsiteX3" fmla="*/ 197788 w 486875"/>
              <a:gd name="connsiteY3" fmla="*/ 82460 h 159640"/>
              <a:gd name="connsiteX4" fmla="*/ 293038 w 486875"/>
              <a:gd name="connsiteY4" fmla="*/ 85635 h 159640"/>
              <a:gd name="connsiteX5" fmla="*/ 229538 w 486875"/>
              <a:gd name="connsiteY5" fmla="*/ 117385 h 159640"/>
              <a:gd name="connsiteX6" fmla="*/ 486713 w 486875"/>
              <a:gd name="connsiteY6" fmla="*/ 72935 h 159640"/>
              <a:gd name="connsiteX7" fmla="*/ 267638 w 486875"/>
              <a:gd name="connsiteY7" fmla="*/ 114210 h 159640"/>
              <a:gd name="connsiteX8" fmla="*/ 223188 w 486875"/>
              <a:gd name="connsiteY8" fmla="*/ 82460 h 159640"/>
              <a:gd name="connsiteX9" fmla="*/ 73963 w 486875"/>
              <a:gd name="connsiteY9" fmla="*/ 53885 h 159640"/>
              <a:gd name="connsiteX10" fmla="*/ 181913 w 486875"/>
              <a:gd name="connsiteY10" fmla="*/ 66585 h 159640"/>
              <a:gd name="connsiteX11" fmla="*/ 93013 w 486875"/>
              <a:gd name="connsiteY11" fmla="*/ 101510 h 159640"/>
              <a:gd name="connsiteX12" fmla="*/ 261288 w 486875"/>
              <a:gd name="connsiteY12" fmla="*/ 9435 h 159640"/>
              <a:gd name="connsiteX13" fmla="*/ 146988 w 486875"/>
              <a:gd name="connsiteY13" fmla="*/ 85635 h 159640"/>
              <a:gd name="connsiteX14" fmla="*/ 197788 w 486875"/>
              <a:gd name="connsiteY14" fmla="*/ 69760 h 159640"/>
              <a:gd name="connsiteX15" fmla="*/ 938 w 486875"/>
              <a:gd name="connsiteY15" fmla="*/ 158660 h 15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6875" h="159640">
                <a:moveTo>
                  <a:pt x="938" y="158660"/>
                </a:moveTo>
                <a:cubicBezTo>
                  <a:pt x="16813" y="147547"/>
                  <a:pt x="257584" y="20018"/>
                  <a:pt x="293038" y="3085"/>
                </a:cubicBezTo>
                <a:cubicBezTo>
                  <a:pt x="328492" y="-13848"/>
                  <a:pt x="229538" y="43831"/>
                  <a:pt x="213663" y="57060"/>
                </a:cubicBezTo>
                <a:cubicBezTo>
                  <a:pt x="197788" y="70289"/>
                  <a:pt x="184559" y="77698"/>
                  <a:pt x="197788" y="82460"/>
                </a:cubicBezTo>
                <a:cubicBezTo>
                  <a:pt x="211017" y="87222"/>
                  <a:pt x="287746" y="79814"/>
                  <a:pt x="293038" y="85635"/>
                </a:cubicBezTo>
                <a:cubicBezTo>
                  <a:pt x="298330" y="91456"/>
                  <a:pt x="197259" y="119502"/>
                  <a:pt x="229538" y="117385"/>
                </a:cubicBezTo>
                <a:cubicBezTo>
                  <a:pt x="261817" y="115268"/>
                  <a:pt x="480363" y="73464"/>
                  <a:pt x="486713" y="72935"/>
                </a:cubicBezTo>
                <a:cubicBezTo>
                  <a:pt x="493063" y="72406"/>
                  <a:pt x="311559" y="112623"/>
                  <a:pt x="267638" y="114210"/>
                </a:cubicBezTo>
                <a:cubicBezTo>
                  <a:pt x="223717" y="115797"/>
                  <a:pt x="255467" y="92514"/>
                  <a:pt x="223188" y="82460"/>
                </a:cubicBezTo>
                <a:cubicBezTo>
                  <a:pt x="190909" y="72406"/>
                  <a:pt x="80842" y="56531"/>
                  <a:pt x="73963" y="53885"/>
                </a:cubicBezTo>
                <a:cubicBezTo>
                  <a:pt x="67084" y="51239"/>
                  <a:pt x="178738" y="58647"/>
                  <a:pt x="181913" y="66585"/>
                </a:cubicBezTo>
                <a:cubicBezTo>
                  <a:pt x="185088" y="74523"/>
                  <a:pt x="79784" y="111035"/>
                  <a:pt x="93013" y="101510"/>
                </a:cubicBezTo>
                <a:cubicBezTo>
                  <a:pt x="106242" y="91985"/>
                  <a:pt x="252292" y="12081"/>
                  <a:pt x="261288" y="9435"/>
                </a:cubicBezTo>
                <a:cubicBezTo>
                  <a:pt x="270284" y="6789"/>
                  <a:pt x="157571" y="75581"/>
                  <a:pt x="146988" y="85635"/>
                </a:cubicBezTo>
                <a:cubicBezTo>
                  <a:pt x="136405" y="95689"/>
                  <a:pt x="220013" y="56531"/>
                  <a:pt x="197788" y="69760"/>
                </a:cubicBezTo>
                <a:cubicBezTo>
                  <a:pt x="175563" y="82989"/>
                  <a:pt x="-14937" y="169773"/>
                  <a:pt x="938" y="1586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9" name="フリーフォーム 2288">
            <a:extLst>
              <a:ext uri="{FF2B5EF4-FFF2-40B4-BE49-F238E27FC236}">
                <a16:creationId xmlns:a16="http://schemas.microsoft.com/office/drawing/2014/main" id="{B0B3A7CA-CD33-B3A3-3CA7-0812BBF16D45}"/>
              </a:ext>
            </a:extLst>
          </p:cNvPr>
          <p:cNvSpPr/>
          <p:nvPr/>
        </p:nvSpPr>
        <p:spPr>
          <a:xfrm>
            <a:off x="3679559" y="4444832"/>
            <a:ext cx="171903" cy="183692"/>
          </a:xfrm>
          <a:custGeom>
            <a:avLst/>
            <a:gdLst>
              <a:gd name="connsiteX0" fmla="*/ 266 w 171903"/>
              <a:gd name="connsiteY0" fmla="*/ 168 h 183692"/>
              <a:gd name="connsiteX1" fmla="*/ 165366 w 171903"/>
              <a:gd name="connsiteY1" fmla="*/ 174793 h 183692"/>
              <a:gd name="connsiteX2" fmla="*/ 127266 w 171903"/>
              <a:gd name="connsiteY2" fmla="*/ 143043 h 183692"/>
              <a:gd name="connsiteX3" fmla="*/ 266 w 171903"/>
              <a:gd name="connsiteY3" fmla="*/ 168 h 183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03" h="183692">
                <a:moveTo>
                  <a:pt x="266" y="168"/>
                </a:moveTo>
                <a:cubicBezTo>
                  <a:pt x="6616" y="5460"/>
                  <a:pt x="144199" y="150981"/>
                  <a:pt x="165366" y="174793"/>
                </a:cubicBezTo>
                <a:cubicBezTo>
                  <a:pt x="186533" y="198606"/>
                  <a:pt x="151608" y="170030"/>
                  <a:pt x="127266" y="143043"/>
                </a:cubicBezTo>
                <a:cubicBezTo>
                  <a:pt x="102924" y="116056"/>
                  <a:pt x="-6084" y="-5124"/>
                  <a:pt x="266" y="1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0" name="フリーフォーム 2289">
            <a:extLst>
              <a:ext uri="{FF2B5EF4-FFF2-40B4-BE49-F238E27FC236}">
                <a16:creationId xmlns:a16="http://schemas.microsoft.com/office/drawing/2014/main" id="{C06D7607-B439-E8C7-0E37-497B6423C95C}"/>
              </a:ext>
            </a:extLst>
          </p:cNvPr>
          <p:cNvSpPr/>
          <p:nvPr/>
        </p:nvSpPr>
        <p:spPr>
          <a:xfrm>
            <a:off x="4212591" y="4060293"/>
            <a:ext cx="115245" cy="250265"/>
          </a:xfrm>
          <a:custGeom>
            <a:avLst/>
            <a:gdLst>
              <a:gd name="connsiteX0" fmla="*/ 114934 w 115245"/>
              <a:gd name="connsiteY0" fmla="*/ 532 h 250265"/>
              <a:gd name="connsiteX1" fmla="*/ 3809 w 115245"/>
              <a:gd name="connsiteY1" fmla="*/ 241832 h 250265"/>
              <a:gd name="connsiteX2" fmla="*/ 35559 w 115245"/>
              <a:gd name="connsiteY2" fmla="*/ 178332 h 250265"/>
              <a:gd name="connsiteX3" fmla="*/ 114934 w 115245"/>
              <a:gd name="connsiteY3" fmla="*/ 532 h 250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5" h="250265">
                <a:moveTo>
                  <a:pt x="114934" y="532"/>
                </a:moveTo>
                <a:cubicBezTo>
                  <a:pt x="109642" y="11115"/>
                  <a:pt x="17038" y="212199"/>
                  <a:pt x="3809" y="241832"/>
                </a:cubicBezTo>
                <a:cubicBezTo>
                  <a:pt x="-9420" y="271465"/>
                  <a:pt x="14392" y="216432"/>
                  <a:pt x="35559" y="178332"/>
                </a:cubicBezTo>
                <a:cubicBezTo>
                  <a:pt x="56726" y="140232"/>
                  <a:pt x="120226" y="-10051"/>
                  <a:pt x="114934" y="5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1" name="フリーフォーム 2290">
            <a:extLst>
              <a:ext uri="{FF2B5EF4-FFF2-40B4-BE49-F238E27FC236}">
                <a16:creationId xmlns:a16="http://schemas.microsoft.com/office/drawing/2014/main" id="{C6A09D66-42EF-C6B4-59BD-DE74215251EF}"/>
              </a:ext>
            </a:extLst>
          </p:cNvPr>
          <p:cNvSpPr/>
          <p:nvPr/>
        </p:nvSpPr>
        <p:spPr>
          <a:xfrm>
            <a:off x="5121214" y="5413335"/>
            <a:ext cx="41379" cy="120749"/>
          </a:xfrm>
          <a:custGeom>
            <a:avLst/>
            <a:gdLst>
              <a:gd name="connsiteX0" fmla="*/ 61 w 41379"/>
              <a:gd name="connsiteY0" fmla="*/ 40 h 120749"/>
              <a:gd name="connsiteX1" fmla="*/ 31811 w 41379"/>
              <a:gd name="connsiteY1" fmla="*/ 63540 h 120749"/>
              <a:gd name="connsiteX2" fmla="*/ 22286 w 41379"/>
              <a:gd name="connsiteY2" fmla="*/ 120690 h 120749"/>
              <a:gd name="connsiteX3" fmla="*/ 41336 w 41379"/>
              <a:gd name="connsiteY3" fmla="*/ 73065 h 120749"/>
              <a:gd name="connsiteX4" fmla="*/ 61 w 41379"/>
              <a:gd name="connsiteY4" fmla="*/ 40 h 120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379" h="120749">
                <a:moveTo>
                  <a:pt x="61" y="40"/>
                </a:moveTo>
                <a:cubicBezTo>
                  <a:pt x="-1526" y="-1547"/>
                  <a:pt x="28107" y="43432"/>
                  <a:pt x="31811" y="63540"/>
                </a:cubicBezTo>
                <a:cubicBezTo>
                  <a:pt x="35515" y="83648"/>
                  <a:pt x="20699" y="119103"/>
                  <a:pt x="22286" y="120690"/>
                </a:cubicBezTo>
                <a:cubicBezTo>
                  <a:pt x="23873" y="122277"/>
                  <a:pt x="42394" y="91586"/>
                  <a:pt x="41336" y="73065"/>
                </a:cubicBezTo>
                <a:cubicBezTo>
                  <a:pt x="40278" y="54544"/>
                  <a:pt x="1648" y="1627"/>
                  <a:pt x="61" y="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2" name="フリーフォーム 2291">
            <a:extLst>
              <a:ext uri="{FF2B5EF4-FFF2-40B4-BE49-F238E27FC236}">
                <a16:creationId xmlns:a16="http://schemas.microsoft.com/office/drawing/2014/main" id="{4E4EECAF-E217-615D-49F2-B0D1C885F439}"/>
              </a:ext>
            </a:extLst>
          </p:cNvPr>
          <p:cNvSpPr/>
          <p:nvPr/>
        </p:nvSpPr>
        <p:spPr>
          <a:xfrm>
            <a:off x="4876800" y="5540372"/>
            <a:ext cx="19389" cy="107964"/>
          </a:xfrm>
          <a:custGeom>
            <a:avLst/>
            <a:gdLst>
              <a:gd name="connsiteX0" fmla="*/ 0 w 19389"/>
              <a:gd name="connsiteY0" fmla="*/ 3 h 107964"/>
              <a:gd name="connsiteX1" fmla="*/ 19050 w 19389"/>
              <a:gd name="connsiteY1" fmla="*/ 73028 h 107964"/>
              <a:gd name="connsiteX2" fmla="*/ 12700 w 19389"/>
              <a:gd name="connsiteY2" fmla="*/ 107953 h 107964"/>
              <a:gd name="connsiteX3" fmla="*/ 19050 w 19389"/>
              <a:gd name="connsiteY3" fmla="*/ 69853 h 107964"/>
              <a:gd name="connsiteX4" fmla="*/ 0 w 19389"/>
              <a:gd name="connsiteY4" fmla="*/ 3 h 107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89" h="107964">
                <a:moveTo>
                  <a:pt x="0" y="3"/>
                </a:moveTo>
                <a:cubicBezTo>
                  <a:pt x="0" y="532"/>
                  <a:pt x="16933" y="55036"/>
                  <a:pt x="19050" y="73028"/>
                </a:cubicBezTo>
                <a:cubicBezTo>
                  <a:pt x="21167" y="91020"/>
                  <a:pt x="12700" y="108482"/>
                  <a:pt x="12700" y="107953"/>
                </a:cubicBezTo>
                <a:cubicBezTo>
                  <a:pt x="12700" y="107424"/>
                  <a:pt x="19579" y="84670"/>
                  <a:pt x="19050" y="69853"/>
                </a:cubicBezTo>
                <a:cubicBezTo>
                  <a:pt x="18521" y="55036"/>
                  <a:pt x="0" y="-526"/>
                  <a:pt x="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3" name="フリーフォーム 2292">
            <a:extLst>
              <a:ext uri="{FF2B5EF4-FFF2-40B4-BE49-F238E27FC236}">
                <a16:creationId xmlns:a16="http://schemas.microsoft.com/office/drawing/2014/main" id="{31AF4044-AE97-D76A-2E2E-4A72222C48D7}"/>
              </a:ext>
            </a:extLst>
          </p:cNvPr>
          <p:cNvSpPr/>
          <p:nvPr/>
        </p:nvSpPr>
        <p:spPr>
          <a:xfrm>
            <a:off x="5178316" y="5314663"/>
            <a:ext cx="49410" cy="161659"/>
          </a:xfrm>
          <a:custGeom>
            <a:avLst/>
            <a:gdLst>
              <a:gd name="connsiteX0" fmla="*/ 109 w 49410"/>
              <a:gd name="connsiteY0" fmla="*/ 287 h 161659"/>
              <a:gd name="connsiteX1" fmla="*/ 47734 w 49410"/>
              <a:gd name="connsiteY1" fmla="*/ 155862 h 161659"/>
              <a:gd name="connsiteX2" fmla="*/ 35034 w 49410"/>
              <a:gd name="connsiteY2" fmla="*/ 117762 h 161659"/>
              <a:gd name="connsiteX3" fmla="*/ 109 w 49410"/>
              <a:gd name="connsiteY3" fmla="*/ 287 h 16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410" h="161659">
                <a:moveTo>
                  <a:pt x="109" y="287"/>
                </a:moveTo>
                <a:cubicBezTo>
                  <a:pt x="2226" y="6637"/>
                  <a:pt x="41913" y="136283"/>
                  <a:pt x="47734" y="155862"/>
                </a:cubicBezTo>
                <a:cubicBezTo>
                  <a:pt x="53555" y="175441"/>
                  <a:pt x="42972" y="141045"/>
                  <a:pt x="35034" y="117762"/>
                </a:cubicBezTo>
                <a:cubicBezTo>
                  <a:pt x="27097" y="94479"/>
                  <a:pt x="-2008" y="-6063"/>
                  <a:pt x="109" y="2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4" name="フリーフォーム 2293">
            <a:extLst>
              <a:ext uri="{FF2B5EF4-FFF2-40B4-BE49-F238E27FC236}">
                <a16:creationId xmlns:a16="http://schemas.microsoft.com/office/drawing/2014/main" id="{7A683860-4F7F-B9F5-D282-71C4FE3A16E9}"/>
              </a:ext>
            </a:extLst>
          </p:cNvPr>
          <p:cNvSpPr/>
          <p:nvPr/>
        </p:nvSpPr>
        <p:spPr>
          <a:xfrm>
            <a:off x="3059452" y="5298884"/>
            <a:ext cx="32998" cy="223574"/>
          </a:xfrm>
          <a:custGeom>
            <a:avLst/>
            <a:gdLst>
              <a:gd name="connsiteX0" fmla="*/ 7598 w 32998"/>
              <a:gd name="connsiteY0" fmla="*/ 191 h 223574"/>
              <a:gd name="connsiteX1" fmla="*/ 1248 w 32998"/>
              <a:gd name="connsiteY1" fmla="*/ 117666 h 223574"/>
              <a:gd name="connsiteX2" fmla="*/ 32998 w 32998"/>
              <a:gd name="connsiteY2" fmla="*/ 222441 h 223574"/>
              <a:gd name="connsiteX3" fmla="*/ 1248 w 32998"/>
              <a:gd name="connsiteY3" fmla="*/ 171641 h 223574"/>
              <a:gd name="connsiteX4" fmla="*/ 4423 w 32998"/>
              <a:gd name="connsiteY4" fmla="*/ 146241 h 223574"/>
              <a:gd name="connsiteX5" fmla="*/ 7598 w 32998"/>
              <a:gd name="connsiteY5" fmla="*/ 191 h 22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998" h="223574">
                <a:moveTo>
                  <a:pt x="7598" y="191"/>
                </a:moveTo>
                <a:cubicBezTo>
                  <a:pt x="7069" y="-4572"/>
                  <a:pt x="-2985" y="80624"/>
                  <a:pt x="1248" y="117666"/>
                </a:cubicBezTo>
                <a:cubicBezTo>
                  <a:pt x="5481" y="154708"/>
                  <a:pt x="32998" y="213445"/>
                  <a:pt x="32998" y="222441"/>
                </a:cubicBezTo>
                <a:cubicBezTo>
                  <a:pt x="32998" y="231437"/>
                  <a:pt x="6011" y="184341"/>
                  <a:pt x="1248" y="171641"/>
                </a:cubicBezTo>
                <a:cubicBezTo>
                  <a:pt x="-3515" y="158941"/>
                  <a:pt x="7069" y="169524"/>
                  <a:pt x="4423" y="146241"/>
                </a:cubicBezTo>
                <a:cubicBezTo>
                  <a:pt x="1777" y="122958"/>
                  <a:pt x="8127" y="4954"/>
                  <a:pt x="7598" y="1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5" name="フリーフォーム 2294">
            <a:extLst>
              <a:ext uri="{FF2B5EF4-FFF2-40B4-BE49-F238E27FC236}">
                <a16:creationId xmlns:a16="http://schemas.microsoft.com/office/drawing/2014/main" id="{A086F19D-34C6-9673-3E83-DA7E67C628E3}"/>
              </a:ext>
            </a:extLst>
          </p:cNvPr>
          <p:cNvSpPr/>
          <p:nvPr/>
        </p:nvSpPr>
        <p:spPr>
          <a:xfrm>
            <a:off x="3067050" y="5667348"/>
            <a:ext cx="92248" cy="123985"/>
          </a:xfrm>
          <a:custGeom>
            <a:avLst/>
            <a:gdLst>
              <a:gd name="connsiteX0" fmla="*/ 0 w 92248"/>
              <a:gd name="connsiteY0" fmla="*/ 27 h 123985"/>
              <a:gd name="connsiteX1" fmla="*/ 79375 w 92248"/>
              <a:gd name="connsiteY1" fmla="*/ 92102 h 123985"/>
              <a:gd name="connsiteX2" fmla="*/ 92075 w 92248"/>
              <a:gd name="connsiteY2" fmla="*/ 123852 h 123985"/>
              <a:gd name="connsiteX3" fmla="*/ 79375 w 92248"/>
              <a:gd name="connsiteY3" fmla="*/ 82577 h 123985"/>
              <a:gd name="connsiteX4" fmla="*/ 0 w 92248"/>
              <a:gd name="connsiteY4" fmla="*/ 27 h 12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248" h="123985">
                <a:moveTo>
                  <a:pt x="0" y="27"/>
                </a:moveTo>
                <a:cubicBezTo>
                  <a:pt x="0" y="1614"/>
                  <a:pt x="64029" y="71465"/>
                  <a:pt x="79375" y="92102"/>
                </a:cubicBezTo>
                <a:cubicBezTo>
                  <a:pt x="94721" y="112739"/>
                  <a:pt x="92075" y="125439"/>
                  <a:pt x="92075" y="123852"/>
                </a:cubicBezTo>
                <a:cubicBezTo>
                  <a:pt x="92075" y="122265"/>
                  <a:pt x="92075" y="98981"/>
                  <a:pt x="79375" y="82577"/>
                </a:cubicBezTo>
                <a:cubicBezTo>
                  <a:pt x="66675" y="66173"/>
                  <a:pt x="0" y="-1560"/>
                  <a:pt x="0" y="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F8B492A0-91C7-ACF9-4E46-025D51E283A7}"/>
              </a:ext>
            </a:extLst>
          </p:cNvPr>
          <p:cNvSpPr/>
          <p:nvPr/>
        </p:nvSpPr>
        <p:spPr>
          <a:xfrm>
            <a:off x="3489656" y="3930023"/>
            <a:ext cx="165098" cy="899324"/>
          </a:xfrm>
          <a:custGeom>
            <a:avLst/>
            <a:gdLst>
              <a:gd name="connsiteX0" fmla="*/ 759 w 165098"/>
              <a:gd name="connsiteY0" fmla="*/ 532 h 899324"/>
              <a:gd name="connsiteX1" fmla="*/ 116765 w 165098"/>
              <a:gd name="connsiteY1" fmla="*/ 416789 h 899324"/>
              <a:gd name="connsiteX2" fmla="*/ 109941 w 165098"/>
              <a:gd name="connsiteY2" fmla="*/ 369022 h 899324"/>
              <a:gd name="connsiteX3" fmla="*/ 89469 w 165098"/>
              <a:gd name="connsiteY3" fmla="*/ 580562 h 899324"/>
              <a:gd name="connsiteX4" fmla="*/ 92881 w 165098"/>
              <a:gd name="connsiteY4" fmla="*/ 498676 h 899324"/>
              <a:gd name="connsiteX5" fmla="*/ 21231 w 165098"/>
              <a:gd name="connsiteY5" fmla="*/ 713628 h 899324"/>
              <a:gd name="connsiteX6" fmla="*/ 62174 w 165098"/>
              <a:gd name="connsiteY6" fmla="*/ 635153 h 899324"/>
              <a:gd name="connsiteX7" fmla="*/ 45114 w 165098"/>
              <a:gd name="connsiteY7" fmla="*/ 897873 h 899324"/>
              <a:gd name="connsiteX8" fmla="*/ 45114 w 165098"/>
              <a:gd name="connsiteY8" fmla="*/ 737511 h 899324"/>
              <a:gd name="connsiteX9" fmla="*/ 62174 w 165098"/>
              <a:gd name="connsiteY9" fmla="*/ 662449 h 899324"/>
              <a:gd name="connsiteX10" fmla="*/ 164532 w 165098"/>
              <a:gd name="connsiteY10" fmla="*/ 409965 h 899324"/>
              <a:gd name="connsiteX11" fmla="*/ 103117 w 165098"/>
              <a:gd name="connsiteY11" fmla="*/ 502087 h 899324"/>
              <a:gd name="connsiteX12" fmla="*/ 96293 w 165098"/>
              <a:gd name="connsiteY12" fmla="*/ 444084 h 899324"/>
              <a:gd name="connsiteX13" fmla="*/ 4171 w 165098"/>
              <a:gd name="connsiteY13" fmla="*/ 253016 h 899324"/>
              <a:gd name="connsiteX14" fmla="*/ 92881 w 165098"/>
              <a:gd name="connsiteY14" fmla="*/ 444084 h 899324"/>
              <a:gd name="connsiteX15" fmla="*/ 99705 w 165098"/>
              <a:gd name="connsiteY15" fmla="*/ 365610 h 899324"/>
              <a:gd name="connsiteX16" fmla="*/ 58762 w 165098"/>
              <a:gd name="connsiteY16" fmla="*/ 287135 h 899324"/>
              <a:gd name="connsiteX17" fmla="*/ 65586 w 165098"/>
              <a:gd name="connsiteY17" fmla="*/ 328078 h 899324"/>
              <a:gd name="connsiteX18" fmla="*/ 759 w 165098"/>
              <a:gd name="connsiteY18" fmla="*/ 532 h 899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5098" h="899324">
                <a:moveTo>
                  <a:pt x="759" y="532"/>
                </a:moveTo>
                <a:cubicBezTo>
                  <a:pt x="9289" y="15317"/>
                  <a:pt x="98568" y="355374"/>
                  <a:pt x="116765" y="416789"/>
                </a:cubicBezTo>
                <a:cubicBezTo>
                  <a:pt x="134962" y="478204"/>
                  <a:pt x="114490" y="341727"/>
                  <a:pt x="109941" y="369022"/>
                </a:cubicBezTo>
                <a:cubicBezTo>
                  <a:pt x="105392" y="396317"/>
                  <a:pt x="92312" y="558953"/>
                  <a:pt x="89469" y="580562"/>
                </a:cubicBezTo>
                <a:cubicBezTo>
                  <a:pt x="86626" y="602171"/>
                  <a:pt x="104254" y="476498"/>
                  <a:pt x="92881" y="498676"/>
                </a:cubicBezTo>
                <a:cubicBezTo>
                  <a:pt x="81508" y="520854"/>
                  <a:pt x="26349" y="690882"/>
                  <a:pt x="21231" y="713628"/>
                </a:cubicBezTo>
                <a:cubicBezTo>
                  <a:pt x="16113" y="736374"/>
                  <a:pt x="58194" y="604446"/>
                  <a:pt x="62174" y="635153"/>
                </a:cubicBezTo>
                <a:cubicBezTo>
                  <a:pt x="66154" y="665860"/>
                  <a:pt x="47957" y="880813"/>
                  <a:pt x="45114" y="897873"/>
                </a:cubicBezTo>
                <a:cubicBezTo>
                  <a:pt x="42271" y="914933"/>
                  <a:pt x="42271" y="776748"/>
                  <a:pt x="45114" y="737511"/>
                </a:cubicBezTo>
                <a:cubicBezTo>
                  <a:pt x="47957" y="698274"/>
                  <a:pt x="42271" y="717040"/>
                  <a:pt x="62174" y="662449"/>
                </a:cubicBezTo>
                <a:cubicBezTo>
                  <a:pt x="82077" y="607858"/>
                  <a:pt x="157708" y="436692"/>
                  <a:pt x="164532" y="409965"/>
                </a:cubicBezTo>
                <a:cubicBezTo>
                  <a:pt x="171356" y="383238"/>
                  <a:pt x="114490" y="496401"/>
                  <a:pt x="103117" y="502087"/>
                </a:cubicBezTo>
                <a:cubicBezTo>
                  <a:pt x="91744" y="507773"/>
                  <a:pt x="112784" y="485596"/>
                  <a:pt x="96293" y="444084"/>
                </a:cubicBezTo>
                <a:cubicBezTo>
                  <a:pt x="79802" y="402572"/>
                  <a:pt x="4740" y="253016"/>
                  <a:pt x="4171" y="253016"/>
                </a:cubicBezTo>
                <a:cubicBezTo>
                  <a:pt x="3602" y="253016"/>
                  <a:pt x="76959" y="425318"/>
                  <a:pt x="92881" y="444084"/>
                </a:cubicBezTo>
                <a:cubicBezTo>
                  <a:pt x="108803" y="462850"/>
                  <a:pt x="105392" y="391768"/>
                  <a:pt x="99705" y="365610"/>
                </a:cubicBezTo>
                <a:cubicBezTo>
                  <a:pt x="94018" y="339452"/>
                  <a:pt x="64449" y="293390"/>
                  <a:pt x="58762" y="287135"/>
                </a:cubicBezTo>
                <a:cubicBezTo>
                  <a:pt x="53075" y="280880"/>
                  <a:pt x="72978" y="373002"/>
                  <a:pt x="65586" y="328078"/>
                </a:cubicBezTo>
                <a:cubicBezTo>
                  <a:pt x="58194" y="283154"/>
                  <a:pt x="-7771" y="-14253"/>
                  <a:pt x="759" y="5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9D6075B7-C59D-DC58-347A-3A587458C22D}"/>
              </a:ext>
            </a:extLst>
          </p:cNvPr>
          <p:cNvSpPr/>
          <p:nvPr/>
        </p:nvSpPr>
        <p:spPr>
          <a:xfrm>
            <a:off x="3613035" y="4568818"/>
            <a:ext cx="185131" cy="105340"/>
          </a:xfrm>
          <a:custGeom>
            <a:avLst/>
            <a:gdLst>
              <a:gd name="connsiteX0" fmla="*/ 115 w 185131"/>
              <a:gd name="connsiteY0" fmla="*/ 7 h 105340"/>
              <a:gd name="connsiteX1" fmla="*/ 123940 w 185131"/>
              <a:gd name="connsiteY1" fmla="*/ 44457 h 105340"/>
              <a:gd name="connsiteX2" fmla="*/ 184265 w 185131"/>
              <a:gd name="connsiteY2" fmla="*/ 104782 h 105340"/>
              <a:gd name="connsiteX3" fmla="*/ 155690 w 185131"/>
              <a:gd name="connsiteY3" fmla="*/ 73032 h 105340"/>
              <a:gd name="connsiteX4" fmla="*/ 101715 w 185131"/>
              <a:gd name="connsiteY4" fmla="*/ 47632 h 105340"/>
              <a:gd name="connsiteX5" fmla="*/ 115 w 185131"/>
              <a:gd name="connsiteY5" fmla="*/ 7 h 105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5131" h="105340">
                <a:moveTo>
                  <a:pt x="115" y="7"/>
                </a:moveTo>
                <a:cubicBezTo>
                  <a:pt x="3819" y="-522"/>
                  <a:pt x="93248" y="26995"/>
                  <a:pt x="123940" y="44457"/>
                </a:cubicBezTo>
                <a:cubicBezTo>
                  <a:pt x="154632" y="61920"/>
                  <a:pt x="178973" y="100020"/>
                  <a:pt x="184265" y="104782"/>
                </a:cubicBezTo>
                <a:cubicBezTo>
                  <a:pt x="189557" y="109545"/>
                  <a:pt x="169448" y="82557"/>
                  <a:pt x="155690" y="73032"/>
                </a:cubicBezTo>
                <a:cubicBezTo>
                  <a:pt x="141932" y="63507"/>
                  <a:pt x="120765" y="60332"/>
                  <a:pt x="101715" y="47632"/>
                </a:cubicBezTo>
                <a:cubicBezTo>
                  <a:pt x="82665" y="34932"/>
                  <a:pt x="-3589" y="536"/>
                  <a:pt x="115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0" name="フリーフォーム 2239">
            <a:extLst>
              <a:ext uri="{FF2B5EF4-FFF2-40B4-BE49-F238E27FC236}">
                <a16:creationId xmlns:a16="http://schemas.microsoft.com/office/drawing/2014/main" id="{0522D720-9082-7D79-9963-923159731DDF}"/>
              </a:ext>
            </a:extLst>
          </p:cNvPr>
          <p:cNvSpPr/>
          <p:nvPr/>
        </p:nvSpPr>
        <p:spPr>
          <a:xfrm>
            <a:off x="3271093" y="4389932"/>
            <a:ext cx="217207" cy="159050"/>
          </a:xfrm>
          <a:custGeom>
            <a:avLst/>
            <a:gdLst>
              <a:gd name="connsiteX0" fmla="*/ 215057 w 217207"/>
              <a:gd name="connsiteY0" fmla="*/ 1093 h 159050"/>
              <a:gd name="connsiteX1" fmla="*/ 2332 w 217207"/>
              <a:gd name="connsiteY1" fmla="*/ 156668 h 159050"/>
              <a:gd name="connsiteX2" fmla="*/ 107107 w 217207"/>
              <a:gd name="connsiteY2" fmla="*/ 89993 h 159050"/>
              <a:gd name="connsiteX3" fmla="*/ 215057 w 217207"/>
              <a:gd name="connsiteY3" fmla="*/ 1093 h 15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207" h="159050">
                <a:moveTo>
                  <a:pt x="215057" y="1093"/>
                </a:moveTo>
                <a:cubicBezTo>
                  <a:pt x="197595" y="12205"/>
                  <a:pt x="20324" y="141851"/>
                  <a:pt x="2332" y="156668"/>
                </a:cubicBezTo>
                <a:cubicBezTo>
                  <a:pt x="-15660" y="171485"/>
                  <a:pt x="75357" y="113276"/>
                  <a:pt x="107107" y="89993"/>
                </a:cubicBezTo>
                <a:cubicBezTo>
                  <a:pt x="138857" y="66710"/>
                  <a:pt x="232519" y="-10019"/>
                  <a:pt x="215057" y="10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1" name="フリーフォーム 2240">
            <a:extLst>
              <a:ext uri="{FF2B5EF4-FFF2-40B4-BE49-F238E27FC236}">
                <a16:creationId xmlns:a16="http://schemas.microsoft.com/office/drawing/2014/main" id="{F6BA2B07-8923-D735-F664-0F5041B4E86C}"/>
              </a:ext>
            </a:extLst>
          </p:cNvPr>
          <p:cNvSpPr/>
          <p:nvPr/>
        </p:nvSpPr>
        <p:spPr>
          <a:xfrm>
            <a:off x="3546683" y="4246854"/>
            <a:ext cx="155622" cy="472767"/>
          </a:xfrm>
          <a:custGeom>
            <a:avLst/>
            <a:gdLst>
              <a:gd name="connsiteX0" fmla="*/ 155367 w 155622"/>
              <a:gd name="connsiteY0" fmla="*/ 1296 h 472767"/>
              <a:gd name="connsiteX1" fmla="*/ 6142 w 155622"/>
              <a:gd name="connsiteY1" fmla="*/ 458496 h 472767"/>
              <a:gd name="connsiteX2" fmla="*/ 41067 w 155622"/>
              <a:gd name="connsiteY2" fmla="*/ 325146 h 472767"/>
              <a:gd name="connsiteX3" fmla="*/ 155367 w 155622"/>
              <a:gd name="connsiteY3" fmla="*/ 1296 h 472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622" h="472767">
                <a:moveTo>
                  <a:pt x="155367" y="1296"/>
                </a:moveTo>
                <a:cubicBezTo>
                  <a:pt x="149546" y="23521"/>
                  <a:pt x="25192" y="404521"/>
                  <a:pt x="6142" y="458496"/>
                </a:cubicBezTo>
                <a:cubicBezTo>
                  <a:pt x="-12908" y="512471"/>
                  <a:pt x="16196" y="401346"/>
                  <a:pt x="41067" y="325146"/>
                </a:cubicBezTo>
                <a:cubicBezTo>
                  <a:pt x="65938" y="248946"/>
                  <a:pt x="161188" y="-20929"/>
                  <a:pt x="155367" y="12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6" name="フリーフォーム 2275">
            <a:extLst>
              <a:ext uri="{FF2B5EF4-FFF2-40B4-BE49-F238E27FC236}">
                <a16:creationId xmlns:a16="http://schemas.microsoft.com/office/drawing/2014/main" id="{2824DD77-A02D-AE06-6C5C-4129AED82ADB}"/>
              </a:ext>
            </a:extLst>
          </p:cNvPr>
          <p:cNvSpPr/>
          <p:nvPr/>
        </p:nvSpPr>
        <p:spPr>
          <a:xfrm>
            <a:off x="2319114" y="2274487"/>
            <a:ext cx="2785331" cy="625182"/>
          </a:xfrm>
          <a:custGeom>
            <a:avLst/>
            <a:gdLst>
              <a:gd name="connsiteX0" fmla="*/ 7526 w 2785331"/>
              <a:gd name="connsiteY0" fmla="*/ 621113 h 625182"/>
              <a:gd name="connsiteX1" fmla="*/ 2283366 w 2785331"/>
              <a:gd name="connsiteY1" fmla="*/ 31833 h 625182"/>
              <a:gd name="connsiteX2" fmla="*/ 2120806 w 2785331"/>
              <a:gd name="connsiteY2" fmla="*/ 102953 h 625182"/>
              <a:gd name="connsiteX3" fmla="*/ 2781206 w 2785331"/>
              <a:gd name="connsiteY3" fmla="*/ 306153 h 625182"/>
              <a:gd name="connsiteX4" fmla="*/ 2334166 w 2785331"/>
              <a:gd name="connsiteY4" fmla="*/ 194393 h 625182"/>
              <a:gd name="connsiteX5" fmla="*/ 1074326 w 2785331"/>
              <a:gd name="connsiteY5" fmla="*/ 52153 h 625182"/>
              <a:gd name="connsiteX6" fmla="*/ 1866806 w 2785331"/>
              <a:gd name="connsiteY6" fmla="*/ 133433 h 625182"/>
              <a:gd name="connsiteX7" fmla="*/ 1531526 w 2785331"/>
              <a:gd name="connsiteY7" fmla="*/ 163913 h 625182"/>
              <a:gd name="connsiteX8" fmla="*/ 749206 w 2785331"/>
              <a:gd name="connsiteY8" fmla="*/ 346793 h 625182"/>
              <a:gd name="connsiteX9" fmla="*/ 1521366 w 2785331"/>
              <a:gd name="connsiteY9" fmla="*/ 295993 h 625182"/>
              <a:gd name="connsiteX10" fmla="*/ 7526 w 2785331"/>
              <a:gd name="connsiteY10" fmla="*/ 621113 h 625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85331" h="625182">
                <a:moveTo>
                  <a:pt x="7526" y="621113"/>
                </a:moveTo>
                <a:cubicBezTo>
                  <a:pt x="134526" y="577086"/>
                  <a:pt x="1931153" y="118193"/>
                  <a:pt x="2283366" y="31833"/>
                </a:cubicBezTo>
                <a:cubicBezTo>
                  <a:pt x="2635579" y="-54527"/>
                  <a:pt x="2037833" y="57233"/>
                  <a:pt x="2120806" y="102953"/>
                </a:cubicBezTo>
                <a:cubicBezTo>
                  <a:pt x="2203779" y="148673"/>
                  <a:pt x="2745646" y="290913"/>
                  <a:pt x="2781206" y="306153"/>
                </a:cubicBezTo>
                <a:cubicBezTo>
                  <a:pt x="2816766" y="321393"/>
                  <a:pt x="2618646" y="236726"/>
                  <a:pt x="2334166" y="194393"/>
                </a:cubicBezTo>
                <a:cubicBezTo>
                  <a:pt x="2049686" y="152060"/>
                  <a:pt x="1152219" y="62313"/>
                  <a:pt x="1074326" y="52153"/>
                </a:cubicBezTo>
                <a:cubicBezTo>
                  <a:pt x="996433" y="41993"/>
                  <a:pt x="1790606" y="114806"/>
                  <a:pt x="1866806" y="133433"/>
                </a:cubicBezTo>
                <a:cubicBezTo>
                  <a:pt x="1943006" y="152060"/>
                  <a:pt x="1717793" y="128353"/>
                  <a:pt x="1531526" y="163913"/>
                </a:cubicBezTo>
                <a:cubicBezTo>
                  <a:pt x="1345259" y="199473"/>
                  <a:pt x="750899" y="324780"/>
                  <a:pt x="749206" y="346793"/>
                </a:cubicBezTo>
                <a:cubicBezTo>
                  <a:pt x="747513" y="368806"/>
                  <a:pt x="1641593" y="253660"/>
                  <a:pt x="1521366" y="295993"/>
                </a:cubicBezTo>
                <a:cubicBezTo>
                  <a:pt x="1401139" y="338326"/>
                  <a:pt x="-119474" y="665140"/>
                  <a:pt x="7526" y="6211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6" name="フリーフォーム 2295">
            <a:extLst>
              <a:ext uri="{FF2B5EF4-FFF2-40B4-BE49-F238E27FC236}">
                <a16:creationId xmlns:a16="http://schemas.microsoft.com/office/drawing/2014/main" id="{8DC439E7-B272-A654-21F0-0DAB742E58D2}"/>
              </a:ext>
            </a:extLst>
          </p:cNvPr>
          <p:cNvSpPr/>
          <p:nvPr/>
        </p:nvSpPr>
        <p:spPr>
          <a:xfrm>
            <a:off x="4333479" y="5021756"/>
            <a:ext cx="3967" cy="239658"/>
          </a:xfrm>
          <a:custGeom>
            <a:avLst/>
            <a:gdLst>
              <a:gd name="connsiteX0" fmla="*/ 396 w 3967"/>
              <a:gd name="connsiteY0" fmla="*/ 1094 h 239658"/>
              <a:gd name="connsiteX1" fmla="*/ 3571 w 3967"/>
              <a:gd name="connsiteY1" fmla="*/ 236044 h 239658"/>
              <a:gd name="connsiteX2" fmla="*/ 3571 w 3967"/>
              <a:gd name="connsiteY2" fmla="*/ 143969 h 239658"/>
              <a:gd name="connsiteX3" fmla="*/ 396 w 3967"/>
              <a:gd name="connsiteY3" fmla="*/ 147144 h 239658"/>
              <a:gd name="connsiteX4" fmla="*/ 396 w 3967"/>
              <a:gd name="connsiteY4" fmla="*/ 1094 h 239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7" h="239658">
                <a:moveTo>
                  <a:pt x="396" y="1094"/>
                </a:moveTo>
                <a:cubicBezTo>
                  <a:pt x="925" y="15911"/>
                  <a:pt x="3042" y="212232"/>
                  <a:pt x="3571" y="236044"/>
                </a:cubicBezTo>
                <a:cubicBezTo>
                  <a:pt x="4100" y="259856"/>
                  <a:pt x="4100" y="158786"/>
                  <a:pt x="3571" y="143969"/>
                </a:cubicBezTo>
                <a:cubicBezTo>
                  <a:pt x="3042" y="129152"/>
                  <a:pt x="925" y="167781"/>
                  <a:pt x="396" y="147144"/>
                </a:cubicBezTo>
                <a:cubicBezTo>
                  <a:pt x="-133" y="126507"/>
                  <a:pt x="-133" y="-13723"/>
                  <a:pt x="396" y="10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7" name="フリーフォーム 2296">
            <a:extLst>
              <a:ext uri="{FF2B5EF4-FFF2-40B4-BE49-F238E27FC236}">
                <a16:creationId xmlns:a16="http://schemas.microsoft.com/office/drawing/2014/main" id="{E2A13594-87C8-1A20-54C6-98CFAEB962C4}"/>
              </a:ext>
            </a:extLst>
          </p:cNvPr>
          <p:cNvSpPr/>
          <p:nvPr/>
        </p:nvSpPr>
        <p:spPr>
          <a:xfrm>
            <a:off x="2292155" y="5196751"/>
            <a:ext cx="270378" cy="585448"/>
          </a:xfrm>
          <a:custGeom>
            <a:avLst/>
            <a:gdLst>
              <a:gd name="connsiteX0" fmla="*/ 124020 w 270378"/>
              <a:gd name="connsiteY0" fmla="*/ 137249 h 585448"/>
              <a:gd name="connsiteX1" fmla="*/ 57345 w 270378"/>
              <a:gd name="connsiteY1" fmla="*/ 508724 h 585448"/>
              <a:gd name="connsiteX2" fmla="*/ 146245 w 270378"/>
              <a:gd name="connsiteY2" fmla="*/ 508724 h 585448"/>
              <a:gd name="connsiteX3" fmla="*/ 270070 w 270378"/>
              <a:gd name="connsiteY3" fmla="*/ 442049 h 585448"/>
              <a:gd name="connsiteX4" fmla="*/ 177995 w 270378"/>
              <a:gd name="connsiteY4" fmla="*/ 530949 h 585448"/>
              <a:gd name="connsiteX5" fmla="*/ 70045 w 270378"/>
              <a:gd name="connsiteY5" fmla="*/ 578574 h 585448"/>
              <a:gd name="connsiteX6" fmla="*/ 195 w 270378"/>
              <a:gd name="connsiteY6" fmla="*/ 521424 h 585448"/>
              <a:gd name="connsiteX7" fmla="*/ 47820 w 270378"/>
              <a:gd name="connsiteY7" fmla="*/ 7074 h 585448"/>
              <a:gd name="connsiteX8" fmla="*/ 6545 w 270378"/>
              <a:gd name="connsiteY8" fmla="*/ 238849 h 585448"/>
              <a:gd name="connsiteX9" fmla="*/ 6545 w 270378"/>
              <a:gd name="connsiteY9" fmla="*/ 476974 h 585448"/>
              <a:gd name="connsiteX10" fmla="*/ 19245 w 270378"/>
              <a:gd name="connsiteY10" fmla="*/ 362674 h 585448"/>
              <a:gd name="connsiteX11" fmla="*/ 16070 w 270378"/>
              <a:gd name="connsiteY11" fmla="*/ 511899 h 585448"/>
              <a:gd name="connsiteX12" fmla="*/ 38295 w 270378"/>
              <a:gd name="connsiteY12" fmla="*/ 356324 h 585448"/>
              <a:gd name="connsiteX13" fmla="*/ 9720 w 270378"/>
              <a:gd name="connsiteY13" fmla="*/ 511899 h 585448"/>
              <a:gd name="connsiteX14" fmla="*/ 124020 w 270378"/>
              <a:gd name="connsiteY14" fmla="*/ 137249 h 58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70378" h="585448">
                <a:moveTo>
                  <a:pt x="124020" y="137249"/>
                </a:moveTo>
                <a:cubicBezTo>
                  <a:pt x="131958" y="136720"/>
                  <a:pt x="53641" y="446812"/>
                  <a:pt x="57345" y="508724"/>
                </a:cubicBezTo>
                <a:cubicBezTo>
                  <a:pt x="61049" y="570636"/>
                  <a:pt x="110791" y="519837"/>
                  <a:pt x="146245" y="508724"/>
                </a:cubicBezTo>
                <a:cubicBezTo>
                  <a:pt x="181699" y="497612"/>
                  <a:pt x="264778" y="438345"/>
                  <a:pt x="270070" y="442049"/>
                </a:cubicBezTo>
                <a:cubicBezTo>
                  <a:pt x="275362" y="445753"/>
                  <a:pt x="211333" y="508195"/>
                  <a:pt x="177995" y="530949"/>
                </a:cubicBezTo>
                <a:cubicBezTo>
                  <a:pt x="144658" y="553703"/>
                  <a:pt x="99678" y="580161"/>
                  <a:pt x="70045" y="578574"/>
                </a:cubicBezTo>
                <a:cubicBezTo>
                  <a:pt x="40412" y="576987"/>
                  <a:pt x="3899" y="616674"/>
                  <a:pt x="195" y="521424"/>
                </a:cubicBezTo>
                <a:cubicBezTo>
                  <a:pt x="-3509" y="426174"/>
                  <a:pt x="46762" y="54170"/>
                  <a:pt x="47820" y="7074"/>
                </a:cubicBezTo>
                <a:cubicBezTo>
                  <a:pt x="48878" y="-40022"/>
                  <a:pt x="13424" y="160532"/>
                  <a:pt x="6545" y="238849"/>
                </a:cubicBezTo>
                <a:cubicBezTo>
                  <a:pt x="-334" y="317166"/>
                  <a:pt x="4428" y="456337"/>
                  <a:pt x="6545" y="476974"/>
                </a:cubicBezTo>
                <a:cubicBezTo>
                  <a:pt x="8662" y="497611"/>
                  <a:pt x="17657" y="356853"/>
                  <a:pt x="19245" y="362674"/>
                </a:cubicBezTo>
                <a:cubicBezTo>
                  <a:pt x="20832" y="368495"/>
                  <a:pt x="12895" y="512957"/>
                  <a:pt x="16070" y="511899"/>
                </a:cubicBezTo>
                <a:cubicBezTo>
                  <a:pt x="19245" y="510841"/>
                  <a:pt x="39353" y="356324"/>
                  <a:pt x="38295" y="356324"/>
                </a:cubicBezTo>
                <a:cubicBezTo>
                  <a:pt x="37237" y="356324"/>
                  <a:pt x="-2980" y="547353"/>
                  <a:pt x="9720" y="511899"/>
                </a:cubicBezTo>
                <a:cubicBezTo>
                  <a:pt x="22420" y="476445"/>
                  <a:pt x="116082" y="137778"/>
                  <a:pt x="124020" y="13724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8" name="フリーフォーム 2297">
            <a:extLst>
              <a:ext uri="{FF2B5EF4-FFF2-40B4-BE49-F238E27FC236}">
                <a16:creationId xmlns:a16="http://schemas.microsoft.com/office/drawing/2014/main" id="{F19EA338-4C1D-EBE1-D1E3-260D87A3847B}"/>
              </a:ext>
            </a:extLst>
          </p:cNvPr>
          <p:cNvSpPr/>
          <p:nvPr/>
        </p:nvSpPr>
        <p:spPr>
          <a:xfrm>
            <a:off x="3086702" y="4282118"/>
            <a:ext cx="517917" cy="324987"/>
          </a:xfrm>
          <a:custGeom>
            <a:avLst/>
            <a:gdLst>
              <a:gd name="connsiteX0" fmla="*/ 221648 w 517917"/>
              <a:gd name="connsiteY0" fmla="*/ 957 h 324987"/>
              <a:gd name="connsiteX1" fmla="*/ 2573 w 517917"/>
              <a:gd name="connsiteY1" fmla="*/ 223207 h 324987"/>
              <a:gd name="connsiteX2" fmla="*/ 97823 w 517917"/>
              <a:gd name="connsiteY2" fmla="*/ 137482 h 324987"/>
              <a:gd name="connsiteX3" fmla="*/ 37498 w 517917"/>
              <a:gd name="connsiteY3" fmla="*/ 239082 h 324987"/>
              <a:gd name="connsiteX4" fmla="*/ 231173 w 517917"/>
              <a:gd name="connsiteY4" fmla="*/ 137482 h 324987"/>
              <a:gd name="connsiteX5" fmla="*/ 132748 w 517917"/>
              <a:gd name="connsiteY5" fmla="*/ 302582 h 324987"/>
              <a:gd name="connsiteX6" fmla="*/ 294673 w 517917"/>
              <a:gd name="connsiteY6" fmla="*/ 213682 h 324987"/>
              <a:gd name="connsiteX7" fmla="*/ 193073 w 517917"/>
              <a:gd name="connsiteY7" fmla="*/ 324807 h 324987"/>
              <a:gd name="connsiteX8" fmla="*/ 516923 w 517917"/>
              <a:gd name="connsiteY8" fmla="*/ 181932 h 324987"/>
              <a:gd name="connsiteX9" fmla="*/ 297848 w 517917"/>
              <a:gd name="connsiteY9" fmla="*/ 264482 h 324987"/>
              <a:gd name="connsiteX10" fmla="*/ 405798 w 517917"/>
              <a:gd name="connsiteY10" fmla="*/ 181932 h 324987"/>
              <a:gd name="connsiteX11" fmla="*/ 231173 w 517917"/>
              <a:gd name="connsiteY11" fmla="*/ 175582 h 324987"/>
              <a:gd name="connsiteX12" fmla="*/ 285148 w 517917"/>
              <a:gd name="connsiteY12" fmla="*/ 121607 h 324987"/>
              <a:gd name="connsiteX13" fmla="*/ 180373 w 517917"/>
              <a:gd name="connsiteY13" fmla="*/ 131132 h 324987"/>
              <a:gd name="connsiteX14" fmla="*/ 288323 w 517917"/>
              <a:gd name="connsiteY14" fmla="*/ 39057 h 324987"/>
              <a:gd name="connsiteX15" fmla="*/ 177198 w 517917"/>
              <a:gd name="connsiteY15" fmla="*/ 137482 h 324987"/>
              <a:gd name="connsiteX16" fmla="*/ 221648 w 517917"/>
              <a:gd name="connsiteY16" fmla="*/ 957 h 32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17917" h="324987">
                <a:moveTo>
                  <a:pt x="221648" y="957"/>
                </a:moveTo>
                <a:cubicBezTo>
                  <a:pt x="192544" y="15244"/>
                  <a:pt x="23210" y="200453"/>
                  <a:pt x="2573" y="223207"/>
                </a:cubicBezTo>
                <a:cubicBezTo>
                  <a:pt x="-18064" y="245961"/>
                  <a:pt x="92002" y="134836"/>
                  <a:pt x="97823" y="137482"/>
                </a:cubicBezTo>
                <a:cubicBezTo>
                  <a:pt x="103644" y="140128"/>
                  <a:pt x="15273" y="239082"/>
                  <a:pt x="37498" y="239082"/>
                </a:cubicBezTo>
                <a:cubicBezTo>
                  <a:pt x="59723" y="239082"/>
                  <a:pt x="215298" y="126899"/>
                  <a:pt x="231173" y="137482"/>
                </a:cubicBezTo>
                <a:cubicBezTo>
                  <a:pt x="247048" y="148065"/>
                  <a:pt x="122165" y="289882"/>
                  <a:pt x="132748" y="302582"/>
                </a:cubicBezTo>
                <a:cubicBezTo>
                  <a:pt x="143331" y="315282"/>
                  <a:pt x="284619" y="209978"/>
                  <a:pt x="294673" y="213682"/>
                </a:cubicBezTo>
                <a:cubicBezTo>
                  <a:pt x="304727" y="217386"/>
                  <a:pt x="156031" y="330099"/>
                  <a:pt x="193073" y="324807"/>
                </a:cubicBezTo>
                <a:cubicBezTo>
                  <a:pt x="230115" y="319515"/>
                  <a:pt x="499461" y="191986"/>
                  <a:pt x="516923" y="181932"/>
                </a:cubicBezTo>
                <a:cubicBezTo>
                  <a:pt x="534385" y="171878"/>
                  <a:pt x="316369" y="264482"/>
                  <a:pt x="297848" y="264482"/>
                </a:cubicBezTo>
                <a:cubicBezTo>
                  <a:pt x="279327" y="264482"/>
                  <a:pt x="416910" y="196748"/>
                  <a:pt x="405798" y="181932"/>
                </a:cubicBezTo>
                <a:cubicBezTo>
                  <a:pt x="394686" y="167116"/>
                  <a:pt x="251281" y="185636"/>
                  <a:pt x="231173" y="175582"/>
                </a:cubicBezTo>
                <a:cubicBezTo>
                  <a:pt x="211065" y="165528"/>
                  <a:pt x="293615" y="129015"/>
                  <a:pt x="285148" y="121607"/>
                </a:cubicBezTo>
                <a:cubicBezTo>
                  <a:pt x="276681" y="114199"/>
                  <a:pt x="179844" y="144890"/>
                  <a:pt x="180373" y="131132"/>
                </a:cubicBezTo>
                <a:cubicBezTo>
                  <a:pt x="180902" y="117374"/>
                  <a:pt x="288852" y="37999"/>
                  <a:pt x="288323" y="39057"/>
                </a:cubicBezTo>
                <a:cubicBezTo>
                  <a:pt x="287794" y="40115"/>
                  <a:pt x="189898" y="138011"/>
                  <a:pt x="177198" y="137482"/>
                </a:cubicBezTo>
                <a:cubicBezTo>
                  <a:pt x="164498" y="136953"/>
                  <a:pt x="250752" y="-13330"/>
                  <a:pt x="221648" y="957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9" name="フリーフォーム 2298">
            <a:extLst>
              <a:ext uri="{FF2B5EF4-FFF2-40B4-BE49-F238E27FC236}">
                <a16:creationId xmlns:a16="http://schemas.microsoft.com/office/drawing/2014/main" id="{1AB9A968-CB3E-577D-93AE-0A72E94221FC}"/>
              </a:ext>
            </a:extLst>
          </p:cNvPr>
          <p:cNvSpPr/>
          <p:nvPr/>
        </p:nvSpPr>
        <p:spPr>
          <a:xfrm>
            <a:off x="3250512" y="4454043"/>
            <a:ext cx="733171" cy="261013"/>
          </a:xfrm>
          <a:custGeom>
            <a:avLst/>
            <a:gdLst>
              <a:gd name="connsiteX0" fmla="*/ 13388 w 733171"/>
              <a:gd name="connsiteY0" fmla="*/ 29057 h 261013"/>
              <a:gd name="connsiteX1" fmla="*/ 489638 w 733171"/>
              <a:gd name="connsiteY1" fmla="*/ 482 h 261013"/>
              <a:gd name="connsiteX2" fmla="*/ 311838 w 733171"/>
              <a:gd name="connsiteY2" fmla="*/ 16357 h 261013"/>
              <a:gd name="connsiteX3" fmla="*/ 524563 w 733171"/>
              <a:gd name="connsiteY3" fmla="*/ 79857 h 261013"/>
              <a:gd name="connsiteX4" fmla="*/ 480113 w 733171"/>
              <a:gd name="connsiteY4" fmla="*/ 16357 h 261013"/>
              <a:gd name="connsiteX5" fmla="*/ 730938 w 733171"/>
              <a:gd name="connsiteY5" fmla="*/ 257657 h 261013"/>
              <a:gd name="connsiteX6" fmla="*/ 584888 w 733171"/>
              <a:gd name="connsiteY6" fmla="*/ 156057 h 261013"/>
              <a:gd name="connsiteX7" fmla="*/ 280088 w 733171"/>
              <a:gd name="connsiteY7" fmla="*/ 137007 h 261013"/>
              <a:gd name="connsiteX8" fmla="*/ 32438 w 733171"/>
              <a:gd name="connsiteY8" fmla="*/ 137007 h 261013"/>
              <a:gd name="connsiteX9" fmla="*/ 134038 w 733171"/>
              <a:gd name="connsiteY9" fmla="*/ 98907 h 261013"/>
              <a:gd name="connsiteX10" fmla="*/ 688 w 733171"/>
              <a:gd name="connsiteY10" fmla="*/ 92557 h 261013"/>
              <a:gd name="connsiteX11" fmla="*/ 203888 w 733171"/>
              <a:gd name="connsiteY11" fmla="*/ 44932 h 261013"/>
              <a:gd name="connsiteX12" fmla="*/ 13388 w 733171"/>
              <a:gd name="connsiteY12" fmla="*/ 29057 h 261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3171" h="261013">
                <a:moveTo>
                  <a:pt x="13388" y="29057"/>
                </a:moveTo>
                <a:cubicBezTo>
                  <a:pt x="61013" y="21649"/>
                  <a:pt x="439896" y="2599"/>
                  <a:pt x="489638" y="482"/>
                </a:cubicBezTo>
                <a:cubicBezTo>
                  <a:pt x="539380" y="-1635"/>
                  <a:pt x="306017" y="3128"/>
                  <a:pt x="311838" y="16357"/>
                </a:cubicBezTo>
                <a:cubicBezTo>
                  <a:pt x="317659" y="29586"/>
                  <a:pt x="496517" y="79857"/>
                  <a:pt x="524563" y="79857"/>
                </a:cubicBezTo>
                <a:cubicBezTo>
                  <a:pt x="552609" y="79857"/>
                  <a:pt x="445717" y="-13276"/>
                  <a:pt x="480113" y="16357"/>
                </a:cubicBezTo>
                <a:cubicBezTo>
                  <a:pt x="514509" y="45990"/>
                  <a:pt x="713476" y="234374"/>
                  <a:pt x="730938" y="257657"/>
                </a:cubicBezTo>
                <a:cubicBezTo>
                  <a:pt x="748401" y="280940"/>
                  <a:pt x="660030" y="176165"/>
                  <a:pt x="584888" y="156057"/>
                </a:cubicBezTo>
                <a:cubicBezTo>
                  <a:pt x="509746" y="135949"/>
                  <a:pt x="372163" y="140182"/>
                  <a:pt x="280088" y="137007"/>
                </a:cubicBezTo>
                <a:cubicBezTo>
                  <a:pt x="188013" y="133832"/>
                  <a:pt x="56780" y="143357"/>
                  <a:pt x="32438" y="137007"/>
                </a:cubicBezTo>
                <a:cubicBezTo>
                  <a:pt x="8096" y="130657"/>
                  <a:pt x="139330" y="106315"/>
                  <a:pt x="134038" y="98907"/>
                </a:cubicBezTo>
                <a:cubicBezTo>
                  <a:pt x="128746" y="91499"/>
                  <a:pt x="-10954" y="101553"/>
                  <a:pt x="688" y="92557"/>
                </a:cubicBezTo>
                <a:cubicBezTo>
                  <a:pt x="12330" y="83561"/>
                  <a:pt x="195421" y="56574"/>
                  <a:pt x="203888" y="44932"/>
                </a:cubicBezTo>
                <a:cubicBezTo>
                  <a:pt x="212355" y="33290"/>
                  <a:pt x="-34237" y="36465"/>
                  <a:pt x="13388" y="29057"/>
                </a:cubicBezTo>
                <a:close/>
              </a:path>
            </a:pathLst>
          </a:custGeom>
          <a:solidFill>
            <a:srgbClr val="FFC000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0" name="フリーフォーム 2299">
            <a:extLst>
              <a:ext uri="{FF2B5EF4-FFF2-40B4-BE49-F238E27FC236}">
                <a16:creationId xmlns:a16="http://schemas.microsoft.com/office/drawing/2014/main" id="{97CA6770-DD0C-5F70-99F8-6438737CC648}"/>
              </a:ext>
            </a:extLst>
          </p:cNvPr>
          <p:cNvSpPr/>
          <p:nvPr/>
        </p:nvSpPr>
        <p:spPr>
          <a:xfrm>
            <a:off x="4324287" y="4448055"/>
            <a:ext cx="1098374" cy="311136"/>
          </a:xfrm>
          <a:custGeom>
            <a:avLst/>
            <a:gdLst>
              <a:gd name="connsiteX0" fmla="*/ 63 w 1098374"/>
              <a:gd name="connsiteY0" fmla="*/ 308095 h 311136"/>
              <a:gd name="connsiteX1" fmla="*/ 520763 w 1098374"/>
              <a:gd name="connsiteY1" fmla="*/ 3295 h 311136"/>
              <a:gd name="connsiteX2" fmla="*/ 317563 w 1098374"/>
              <a:gd name="connsiteY2" fmla="*/ 142995 h 311136"/>
              <a:gd name="connsiteX3" fmla="*/ 590613 w 1098374"/>
              <a:gd name="connsiteY3" fmla="*/ 85845 h 311136"/>
              <a:gd name="connsiteX4" fmla="*/ 755713 w 1098374"/>
              <a:gd name="connsiteY4" fmla="*/ 200145 h 311136"/>
              <a:gd name="connsiteX5" fmla="*/ 577913 w 1098374"/>
              <a:gd name="connsiteY5" fmla="*/ 104895 h 311136"/>
              <a:gd name="connsiteX6" fmla="*/ 1073213 w 1098374"/>
              <a:gd name="connsiteY6" fmla="*/ 250945 h 311136"/>
              <a:gd name="connsiteX7" fmla="*/ 958913 w 1098374"/>
              <a:gd name="connsiteY7" fmla="*/ 225545 h 311136"/>
              <a:gd name="connsiteX8" fmla="*/ 387413 w 1098374"/>
              <a:gd name="connsiteY8" fmla="*/ 269995 h 311136"/>
              <a:gd name="connsiteX9" fmla="*/ 635063 w 1098374"/>
              <a:gd name="connsiteY9" fmla="*/ 168395 h 311136"/>
              <a:gd name="connsiteX10" fmla="*/ 177863 w 1098374"/>
              <a:gd name="connsiteY10" fmla="*/ 289045 h 311136"/>
              <a:gd name="connsiteX11" fmla="*/ 558863 w 1098374"/>
              <a:gd name="connsiteY11" fmla="*/ 168395 h 311136"/>
              <a:gd name="connsiteX12" fmla="*/ 63 w 1098374"/>
              <a:gd name="connsiteY12" fmla="*/ 308095 h 31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98374" h="311136">
                <a:moveTo>
                  <a:pt x="63" y="308095"/>
                </a:moveTo>
                <a:cubicBezTo>
                  <a:pt x="-6287" y="280578"/>
                  <a:pt x="467846" y="30812"/>
                  <a:pt x="520763" y="3295"/>
                </a:cubicBezTo>
                <a:cubicBezTo>
                  <a:pt x="573680" y="-24222"/>
                  <a:pt x="305921" y="129237"/>
                  <a:pt x="317563" y="142995"/>
                </a:cubicBezTo>
                <a:cubicBezTo>
                  <a:pt x="329205" y="156753"/>
                  <a:pt x="517588" y="76320"/>
                  <a:pt x="590613" y="85845"/>
                </a:cubicBezTo>
                <a:cubicBezTo>
                  <a:pt x="663638" y="95370"/>
                  <a:pt x="757830" y="196970"/>
                  <a:pt x="755713" y="200145"/>
                </a:cubicBezTo>
                <a:cubicBezTo>
                  <a:pt x="753596" y="203320"/>
                  <a:pt x="524996" y="96428"/>
                  <a:pt x="577913" y="104895"/>
                </a:cubicBezTo>
                <a:cubicBezTo>
                  <a:pt x="630830" y="113362"/>
                  <a:pt x="1009713" y="230837"/>
                  <a:pt x="1073213" y="250945"/>
                </a:cubicBezTo>
                <a:cubicBezTo>
                  <a:pt x="1136713" y="271053"/>
                  <a:pt x="1073213" y="222370"/>
                  <a:pt x="958913" y="225545"/>
                </a:cubicBezTo>
                <a:cubicBezTo>
                  <a:pt x="844613" y="228720"/>
                  <a:pt x="441388" y="279520"/>
                  <a:pt x="387413" y="269995"/>
                </a:cubicBezTo>
                <a:cubicBezTo>
                  <a:pt x="333438" y="260470"/>
                  <a:pt x="669988" y="165220"/>
                  <a:pt x="635063" y="168395"/>
                </a:cubicBezTo>
                <a:cubicBezTo>
                  <a:pt x="600138" y="171570"/>
                  <a:pt x="190563" y="289045"/>
                  <a:pt x="177863" y="289045"/>
                </a:cubicBezTo>
                <a:cubicBezTo>
                  <a:pt x="165163" y="289045"/>
                  <a:pt x="584263" y="169453"/>
                  <a:pt x="558863" y="168395"/>
                </a:cubicBezTo>
                <a:cubicBezTo>
                  <a:pt x="533463" y="167337"/>
                  <a:pt x="6413" y="335612"/>
                  <a:pt x="63" y="308095"/>
                </a:cubicBezTo>
                <a:close/>
              </a:path>
            </a:pathLst>
          </a:custGeom>
          <a:solidFill>
            <a:srgbClr val="FFC000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1" name="フリーフォーム 2300">
            <a:extLst>
              <a:ext uri="{FF2B5EF4-FFF2-40B4-BE49-F238E27FC236}">
                <a16:creationId xmlns:a16="http://schemas.microsoft.com/office/drawing/2014/main" id="{B1023545-8FBB-0402-9E2B-71F96D170174}"/>
              </a:ext>
            </a:extLst>
          </p:cNvPr>
          <p:cNvSpPr/>
          <p:nvPr/>
        </p:nvSpPr>
        <p:spPr>
          <a:xfrm>
            <a:off x="4491356" y="4522148"/>
            <a:ext cx="526284" cy="182675"/>
          </a:xfrm>
          <a:custGeom>
            <a:avLst/>
            <a:gdLst>
              <a:gd name="connsiteX0" fmla="*/ 74294 w 526284"/>
              <a:gd name="connsiteY0" fmla="*/ 5402 h 182675"/>
              <a:gd name="connsiteX1" fmla="*/ 518794 w 526284"/>
              <a:gd name="connsiteY1" fmla="*/ 176852 h 182675"/>
              <a:gd name="connsiteX2" fmla="*/ 328294 w 526284"/>
              <a:gd name="connsiteY2" fmla="*/ 145102 h 182675"/>
              <a:gd name="connsiteX3" fmla="*/ 4444 w 526284"/>
              <a:gd name="connsiteY3" fmla="*/ 170502 h 182675"/>
              <a:gd name="connsiteX4" fmla="*/ 137794 w 526284"/>
              <a:gd name="connsiteY4" fmla="*/ 126052 h 182675"/>
              <a:gd name="connsiteX5" fmla="*/ 106044 w 526284"/>
              <a:gd name="connsiteY5" fmla="*/ 49852 h 182675"/>
              <a:gd name="connsiteX6" fmla="*/ 74294 w 526284"/>
              <a:gd name="connsiteY6" fmla="*/ 5402 h 182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6284" h="182675">
                <a:moveTo>
                  <a:pt x="74294" y="5402"/>
                </a:moveTo>
                <a:cubicBezTo>
                  <a:pt x="143086" y="26569"/>
                  <a:pt x="476461" y="153569"/>
                  <a:pt x="518794" y="176852"/>
                </a:cubicBezTo>
                <a:cubicBezTo>
                  <a:pt x="561127" y="200135"/>
                  <a:pt x="414019" y="146160"/>
                  <a:pt x="328294" y="145102"/>
                </a:cubicBezTo>
                <a:cubicBezTo>
                  <a:pt x="242569" y="144044"/>
                  <a:pt x="36194" y="173677"/>
                  <a:pt x="4444" y="170502"/>
                </a:cubicBezTo>
                <a:cubicBezTo>
                  <a:pt x="-27306" y="167327"/>
                  <a:pt x="120861" y="146160"/>
                  <a:pt x="137794" y="126052"/>
                </a:cubicBezTo>
                <a:cubicBezTo>
                  <a:pt x="154727" y="105944"/>
                  <a:pt x="118744" y="68902"/>
                  <a:pt x="106044" y="49852"/>
                </a:cubicBezTo>
                <a:cubicBezTo>
                  <a:pt x="93344" y="30802"/>
                  <a:pt x="5502" y="-15765"/>
                  <a:pt x="74294" y="5402"/>
                </a:cubicBezTo>
                <a:close/>
              </a:path>
            </a:pathLst>
          </a:custGeom>
          <a:solidFill>
            <a:srgbClr val="FFC000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2" name="フリーフォーム 2301">
            <a:extLst>
              <a:ext uri="{FF2B5EF4-FFF2-40B4-BE49-F238E27FC236}">
                <a16:creationId xmlns:a16="http://schemas.microsoft.com/office/drawing/2014/main" id="{B82CD4F1-24E8-3361-8056-BC5DAEF2CE91}"/>
              </a:ext>
            </a:extLst>
          </p:cNvPr>
          <p:cNvSpPr/>
          <p:nvPr/>
        </p:nvSpPr>
        <p:spPr>
          <a:xfrm>
            <a:off x="3047653" y="3018908"/>
            <a:ext cx="1982717" cy="2145450"/>
          </a:xfrm>
          <a:custGeom>
            <a:avLst/>
            <a:gdLst>
              <a:gd name="connsiteX0" fmla="*/ 1981547 w 1982717"/>
              <a:gd name="connsiteY0" fmla="*/ 168792 h 2145450"/>
              <a:gd name="connsiteX1" fmla="*/ 686147 w 1982717"/>
              <a:gd name="connsiteY1" fmla="*/ 441842 h 2145450"/>
              <a:gd name="connsiteX2" fmla="*/ 667097 w 1982717"/>
              <a:gd name="connsiteY2" fmla="*/ 575192 h 2145450"/>
              <a:gd name="connsiteX3" fmla="*/ 711547 w 1982717"/>
              <a:gd name="connsiteY3" fmla="*/ 1121292 h 2145450"/>
              <a:gd name="connsiteX4" fmla="*/ 616297 w 1982717"/>
              <a:gd name="connsiteY4" fmla="*/ 1267342 h 2145450"/>
              <a:gd name="connsiteX5" fmla="*/ 686147 w 1982717"/>
              <a:gd name="connsiteY5" fmla="*/ 1305442 h 2145450"/>
              <a:gd name="connsiteX6" fmla="*/ 514697 w 1982717"/>
              <a:gd name="connsiteY6" fmla="*/ 1616592 h 2145450"/>
              <a:gd name="connsiteX7" fmla="*/ 692497 w 1982717"/>
              <a:gd name="connsiteY7" fmla="*/ 1553092 h 2145450"/>
              <a:gd name="connsiteX8" fmla="*/ 347 w 1982717"/>
              <a:gd name="connsiteY8" fmla="*/ 2143642 h 2145450"/>
              <a:gd name="connsiteX9" fmla="*/ 597247 w 1982717"/>
              <a:gd name="connsiteY9" fmla="*/ 1718192 h 2145450"/>
              <a:gd name="connsiteX10" fmla="*/ 476597 w 1982717"/>
              <a:gd name="connsiteY10" fmla="*/ 1184792 h 2145450"/>
              <a:gd name="connsiteX11" fmla="*/ 330547 w 1982717"/>
              <a:gd name="connsiteY11" fmla="*/ 73542 h 2145450"/>
              <a:gd name="connsiteX12" fmla="*/ 425797 w 1982717"/>
              <a:gd name="connsiteY12" fmla="*/ 556142 h 2145450"/>
              <a:gd name="connsiteX13" fmla="*/ 1136997 w 1982717"/>
              <a:gd name="connsiteY13" fmla="*/ 10042 h 2145450"/>
              <a:gd name="connsiteX14" fmla="*/ 432147 w 1982717"/>
              <a:gd name="connsiteY14" fmla="*/ 200542 h 2145450"/>
              <a:gd name="connsiteX15" fmla="*/ 1981547 w 1982717"/>
              <a:gd name="connsiteY15" fmla="*/ 168792 h 214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982717" h="2145450">
                <a:moveTo>
                  <a:pt x="1981547" y="168792"/>
                </a:moveTo>
                <a:cubicBezTo>
                  <a:pt x="2023880" y="209009"/>
                  <a:pt x="905222" y="374109"/>
                  <a:pt x="686147" y="441842"/>
                </a:cubicBezTo>
                <a:cubicBezTo>
                  <a:pt x="467072" y="509575"/>
                  <a:pt x="662864" y="461951"/>
                  <a:pt x="667097" y="575192"/>
                </a:cubicBezTo>
                <a:cubicBezTo>
                  <a:pt x="671330" y="688433"/>
                  <a:pt x="720014" y="1005934"/>
                  <a:pt x="711547" y="1121292"/>
                </a:cubicBezTo>
                <a:cubicBezTo>
                  <a:pt x="703080" y="1236650"/>
                  <a:pt x="620530" y="1236650"/>
                  <a:pt x="616297" y="1267342"/>
                </a:cubicBezTo>
                <a:cubicBezTo>
                  <a:pt x="612064" y="1298034"/>
                  <a:pt x="703080" y="1247234"/>
                  <a:pt x="686147" y="1305442"/>
                </a:cubicBezTo>
                <a:cubicBezTo>
                  <a:pt x="669214" y="1363650"/>
                  <a:pt x="513639" y="1575317"/>
                  <a:pt x="514697" y="1616592"/>
                </a:cubicBezTo>
                <a:cubicBezTo>
                  <a:pt x="515755" y="1657867"/>
                  <a:pt x="778222" y="1465250"/>
                  <a:pt x="692497" y="1553092"/>
                </a:cubicBezTo>
                <a:cubicBezTo>
                  <a:pt x="606772" y="1640934"/>
                  <a:pt x="16222" y="2116125"/>
                  <a:pt x="347" y="2143642"/>
                </a:cubicBezTo>
                <a:cubicBezTo>
                  <a:pt x="-15528" y="2171159"/>
                  <a:pt x="517872" y="1878000"/>
                  <a:pt x="597247" y="1718192"/>
                </a:cubicBezTo>
                <a:cubicBezTo>
                  <a:pt x="676622" y="1558384"/>
                  <a:pt x="521047" y="1458900"/>
                  <a:pt x="476597" y="1184792"/>
                </a:cubicBezTo>
                <a:cubicBezTo>
                  <a:pt x="432147" y="910684"/>
                  <a:pt x="339014" y="178317"/>
                  <a:pt x="330547" y="73542"/>
                </a:cubicBezTo>
                <a:cubicBezTo>
                  <a:pt x="322080" y="-31233"/>
                  <a:pt x="291389" y="566725"/>
                  <a:pt x="425797" y="556142"/>
                </a:cubicBezTo>
                <a:cubicBezTo>
                  <a:pt x="560205" y="545559"/>
                  <a:pt x="1135939" y="69309"/>
                  <a:pt x="1136997" y="10042"/>
                </a:cubicBezTo>
                <a:cubicBezTo>
                  <a:pt x="1138055" y="-49225"/>
                  <a:pt x="283980" y="171967"/>
                  <a:pt x="432147" y="200542"/>
                </a:cubicBezTo>
                <a:cubicBezTo>
                  <a:pt x="580314" y="229117"/>
                  <a:pt x="1939214" y="128575"/>
                  <a:pt x="1981547" y="168792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3" name="フリーフォーム 2302">
            <a:extLst>
              <a:ext uri="{FF2B5EF4-FFF2-40B4-BE49-F238E27FC236}">
                <a16:creationId xmlns:a16="http://schemas.microsoft.com/office/drawing/2014/main" id="{2D9318EB-8199-540B-1190-B45239C0EE2D}"/>
              </a:ext>
            </a:extLst>
          </p:cNvPr>
          <p:cNvSpPr/>
          <p:nvPr/>
        </p:nvSpPr>
        <p:spPr>
          <a:xfrm>
            <a:off x="2648334" y="3401130"/>
            <a:ext cx="1059807" cy="2237875"/>
          </a:xfrm>
          <a:custGeom>
            <a:avLst/>
            <a:gdLst>
              <a:gd name="connsiteX0" fmla="*/ 545716 w 1059807"/>
              <a:gd name="connsiteY0" fmla="*/ 15170 h 2237875"/>
              <a:gd name="connsiteX1" fmla="*/ 571116 w 1059807"/>
              <a:gd name="connsiteY1" fmla="*/ 85020 h 2237875"/>
              <a:gd name="connsiteX2" fmla="*/ 888616 w 1059807"/>
              <a:gd name="connsiteY2" fmla="*/ 942270 h 2237875"/>
              <a:gd name="connsiteX3" fmla="*/ 666366 w 1059807"/>
              <a:gd name="connsiteY3" fmla="*/ 1285170 h 2237875"/>
              <a:gd name="connsiteX4" fmla="*/ 742566 w 1059807"/>
              <a:gd name="connsiteY4" fmla="*/ 1310570 h 2237875"/>
              <a:gd name="connsiteX5" fmla="*/ 367916 w 1059807"/>
              <a:gd name="connsiteY5" fmla="*/ 1583620 h 2237875"/>
              <a:gd name="connsiteX6" fmla="*/ 596516 w 1059807"/>
              <a:gd name="connsiteY6" fmla="*/ 1526470 h 2237875"/>
              <a:gd name="connsiteX7" fmla="*/ 5966 w 1059807"/>
              <a:gd name="connsiteY7" fmla="*/ 1850320 h 2237875"/>
              <a:gd name="connsiteX8" fmla="*/ 291716 w 1059807"/>
              <a:gd name="connsiteY8" fmla="*/ 1926520 h 2237875"/>
              <a:gd name="connsiteX9" fmla="*/ 291716 w 1059807"/>
              <a:gd name="connsiteY9" fmla="*/ 2237670 h 2237875"/>
              <a:gd name="connsiteX10" fmla="*/ 247266 w 1059807"/>
              <a:gd name="connsiteY10" fmla="*/ 1875720 h 2237875"/>
              <a:gd name="connsiteX11" fmla="*/ 1034666 w 1059807"/>
              <a:gd name="connsiteY11" fmla="*/ 1062920 h 2237875"/>
              <a:gd name="connsiteX12" fmla="*/ 875916 w 1059807"/>
              <a:gd name="connsiteY12" fmla="*/ 129470 h 2237875"/>
              <a:gd name="connsiteX13" fmla="*/ 990216 w 1059807"/>
              <a:gd name="connsiteY13" fmla="*/ 434270 h 2237875"/>
              <a:gd name="connsiteX14" fmla="*/ 545716 w 1059807"/>
              <a:gd name="connsiteY14" fmla="*/ 15170 h 2237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59807" h="2237875">
                <a:moveTo>
                  <a:pt x="545716" y="15170"/>
                </a:moveTo>
                <a:cubicBezTo>
                  <a:pt x="475866" y="-43038"/>
                  <a:pt x="571116" y="85020"/>
                  <a:pt x="571116" y="85020"/>
                </a:cubicBezTo>
                <a:cubicBezTo>
                  <a:pt x="628266" y="239537"/>
                  <a:pt x="872741" y="742245"/>
                  <a:pt x="888616" y="942270"/>
                </a:cubicBezTo>
                <a:cubicBezTo>
                  <a:pt x="904491" y="1142295"/>
                  <a:pt x="690708" y="1223787"/>
                  <a:pt x="666366" y="1285170"/>
                </a:cubicBezTo>
                <a:cubicBezTo>
                  <a:pt x="642024" y="1346553"/>
                  <a:pt x="792308" y="1260828"/>
                  <a:pt x="742566" y="1310570"/>
                </a:cubicBezTo>
                <a:cubicBezTo>
                  <a:pt x="692824" y="1360312"/>
                  <a:pt x="392258" y="1547637"/>
                  <a:pt x="367916" y="1583620"/>
                </a:cubicBezTo>
                <a:cubicBezTo>
                  <a:pt x="343574" y="1619603"/>
                  <a:pt x="656841" y="1482020"/>
                  <a:pt x="596516" y="1526470"/>
                </a:cubicBezTo>
                <a:cubicBezTo>
                  <a:pt x="536191" y="1570920"/>
                  <a:pt x="56766" y="1783645"/>
                  <a:pt x="5966" y="1850320"/>
                </a:cubicBezTo>
                <a:cubicBezTo>
                  <a:pt x="-44834" y="1916995"/>
                  <a:pt x="244091" y="1861962"/>
                  <a:pt x="291716" y="1926520"/>
                </a:cubicBezTo>
                <a:cubicBezTo>
                  <a:pt x="339341" y="1991078"/>
                  <a:pt x="299124" y="2246137"/>
                  <a:pt x="291716" y="2237670"/>
                </a:cubicBezTo>
                <a:cubicBezTo>
                  <a:pt x="284308" y="2229203"/>
                  <a:pt x="123441" y="2071512"/>
                  <a:pt x="247266" y="1875720"/>
                </a:cubicBezTo>
                <a:cubicBezTo>
                  <a:pt x="371091" y="1679928"/>
                  <a:pt x="929891" y="1353961"/>
                  <a:pt x="1034666" y="1062920"/>
                </a:cubicBezTo>
                <a:cubicBezTo>
                  <a:pt x="1139441" y="771879"/>
                  <a:pt x="883324" y="234245"/>
                  <a:pt x="875916" y="129470"/>
                </a:cubicBezTo>
                <a:cubicBezTo>
                  <a:pt x="868508" y="24695"/>
                  <a:pt x="1039958" y="455437"/>
                  <a:pt x="990216" y="434270"/>
                </a:cubicBezTo>
                <a:cubicBezTo>
                  <a:pt x="940474" y="413103"/>
                  <a:pt x="615566" y="73378"/>
                  <a:pt x="545716" y="15170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0" name="フリーフォーム 2059">
            <a:extLst>
              <a:ext uri="{FF2B5EF4-FFF2-40B4-BE49-F238E27FC236}">
                <a16:creationId xmlns:a16="http://schemas.microsoft.com/office/drawing/2014/main" id="{87C105E0-CF75-6961-D2C7-53ACECAF66BB}"/>
              </a:ext>
            </a:extLst>
          </p:cNvPr>
          <p:cNvSpPr/>
          <p:nvPr/>
        </p:nvSpPr>
        <p:spPr>
          <a:xfrm>
            <a:off x="3073383" y="1820985"/>
            <a:ext cx="2324741" cy="758254"/>
          </a:xfrm>
          <a:custGeom>
            <a:avLst/>
            <a:gdLst>
              <a:gd name="connsiteX0" fmla="*/ 2324117 w 2324741"/>
              <a:gd name="connsiteY0" fmla="*/ 744415 h 758254"/>
              <a:gd name="connsiteX1" fmla="*/ 1498617 w 2324741"/>
              <a:gd name="connsiteY1" fmla="*/ 128465 h 758254"/>
              <a:gd name="connsiteX2" fmla="*/ 755667 w 2324741"/>
              <a:gd name="connsiteY2" fmla="*/ 45915 h 758254"/>
              <a:gd name="connsiteX3" fmla="*/ 17 w 2324741"/>
              <a:gd name="connsiteY3" fmla="*/ 52265 h 758254"/>
              <a:gd name="connsiteX4" fmla="*/ 736617 w 2324741"/>
              <a:gd name="connsiteY4" fmla="*/ 45915 h 758254"/>
              <a:gd name="connsiteX5" fmla="*/ 1892317 w 2324741"/>
              <a:gd name="connsiteY5" fmla="*/ 693615 h 758254"/>
              <a:gd name="connsiteX6" fmla="*/ 1638317 w 2324741"/>
              <a:gd name="connsiteY6" fmla="*/ 566615 h 758254"/>
              <a:gd name="connsiteX7" fmla="*/ 2324117 w 2324741"/>
              <a:gd name="connsiteY7" fmla="*/ 744415 h 758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4741" h="758254">
                <a:moveTo>
                  <a:pt x="2324117" y="744415"/>
                </a:moveTo>
                <a:cubicBezTo>
                  <a:pt x="2300834" y="671390"/>
                  <a:pt x="1760025" y="244882"/>
                  <a:pt x="1498617" y="128465"/>
                </a:cubicBezTo>
                <a:cubicBezTo>
                  <a:pt x="1237209" y="12048"/>
                  <a:pt x="1005434" y="58615"/>
                  <a:pt x="755667" y="45915"/>
                </a:cubicBezTo>
                <a:cubicBezTo>
                  <a:pt x="505900" y="33215"/>
                  <a:pt x="17" y="52265"/>
                  <a:pt x="17" y="52265"/>
                </a:cubicBezTo>
                <a:cubicBezTo>
                  <a:pt x="-3158" y="52265"/>
                  <a:pt x="421234" y="-60977"/>
                  <a:pt x="736617" y="45915"/>
                </a:cubicBezTo>
                <a:cubicBezTo>
                  <a:pt x="1052000" y="152807"/>
                  <a:pt x="1742034" y="606832"/>
                  <a:pt x="1892317" y="693615"/>
                </a:cubicBezTo>
                <a:cubicBezTo>
                  <a:pt x="2042600" y="780398"/>
                  <a:pt x="1564234" y="554973"/>
                  <a:pt x="1638317" y="566615"/>
                </a:cubicBezTo>
                <a:cubicBezTo>
                  <a:pt x="1712400" y="578257"/>
                  <a:pt x="2347400" y="817440"/>
                  <a:pt x="2324117" y="744415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6" name="フリーフォーム 2115">
            <a:extLst>
              <a:ext uri="{FF2B5EF4-FFF2-40B4-BE49-F238E27FC236}">
                <a16:creationId xmlns:a16="http://schemas.microsoft.com/office/drawing/2014/main" id="{14371F23-E770-2E0A-8317-015BEA323D50}"/>
              </a:ext>
            </a:extLst>
          </p:cNvPr>
          <p:cNvSpPr/>
          <p:nvPr/>
        </p:nvSpPr>
        <p:spPr>
          <a:xfrm>
            <a:off x="1536473" y="1982311"/>
            <a:ext cx="3842799" cy="2326436"/>
          </a:xfrm>
          <a:custGeom>
            <a:avLst/>
            <a:gdLst>
              <a:gd name="connsiteX0" fmla="*/ 3759427 w 3842799"/>
              <a:gd name="connsiteY0" fmla="*/ 646589 h 2326436"/>
              <a:gd name="connsiteX1" fmla="*/ 3702277 w 3842799"/>
              <a:gd name="connsiteY1" fmla="*/ 627539 h 2326436"/>
              <a:gd name="connsiteX2" fmla="*/ 2679927 w 3842799"/>
              <a:gd name="connsiteY2" fmla="*/ 75089 h 2326436"/>
              <a:gd name="connsiteX3" fmla="*/ 2210027 w 3842799"/>
              <a:gd name="connsiteY3" fmla="*/ 17939 h 2326436"/>
              <a:gd name="connsiteX4" fmla="*/ 1028927 w 3842799"/>
              <a:gd name="connsiteY4" fmla="*/ 195739 h 2326436"/>
              <a:gd name="connsiteX5" fmla="*/ 1282927 w 3842799"/>
              <a:gd name="connsiteY5" fmla="*/ 195739 h 2326436"/>
              <a:gd name="connsiteX6" fmla="*/ 781277 w 3842799"/>
              <a:gd name="connsiteY6" fmla="*/ 691039 h 2326436"/>
              <a:gd name="connsiteX7" fmla="*/ 997177 w 3842799"/>
              <a:gd name="connsiteY7" fmla="*/ 551339 h 2326436"/>
              <a:gd name="connsiteX8" fmla="*/ 305027 w 3842799"/>
              <a:gd name="connsiteY8" fmla="*/ 1535589 h 2326436"/>
              <a:gd name="connsiteX9" fmla="*/ 622527 w 3842799"/>
              <a:gd name="connsiteY9" fmla="*/ 1186339 h 2326436"/>
              <a:gd name="connsiteX10" fmla="*/ 44677 w 3842799"/>
              <a:gd name="connsiteY10" fmla="*/ 2272189 h 2326436"/>
              <a:gd name="connsiteX11" fmla="*/ 158977 w 3842799"/>
              <a:gd name="connsiteY11" fmla="*/ 2024539 h 2326436"/>
              <a:gd name="connsiteX12" fmla="*/ 1111477 w 3842799"/>
              <a:gd name="connsiteY12" fmla="*/ 830739 h 2326436"/>
              <a:gd name="connsiteX13" fmla="*/ 1625827 w 3842799"/>
              <a:gd name="connsiteY13" fmla="*/ 176689 h 2326436"/>
              <a:gd name="connsiteX14" fmla="*/ 1587727 w 3842799"/>
              <a:gd name="connsiteY14" fmla="*/ 303689 h 2326436"/>
              <a:gd name="connsiteX15" fmla="*/ 2292577 w 3842799"/>
              <a:gd name="connsiteY15" fmla="*/ 138589 h 2326436"/>
              <a:gd name="connsiteX16" fmla="*/ 2489427 w 3842799"/>
              <a:gd name="connsiteY16" fmla="*/ 233839 h 2326436"/>
              <a:gd name="connsiteX17" fmla="*/ 2343377 w 3842799"/>
              <a:gd name="connsiteY17" fmla="*/ 221139 h 2326436"/>
              <a:gd name="connsiteX18" fmla="*/ 3264127 w 3842799"/>
              <a:gd name="connsiteY18" fmla="*/ 538639 h 2326436"/>
              <a:gd name="connsiteX19" fmla="*/ 3003777 w 3842799"/>
              <a:gd name="connsiteY19" fmla="*/ 379889 h 2326436"/>
              <a:gd name="connsiteX20" fmla="*/ 3759427 w 3842799"/>
              <a:gd name="connsiteY20" fmla="*/ 646589 h 232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842799" h="2326436">
                <a:moveTo>
                  <a:pt x="3759427" y="646589"/>
                </a:moveTo>
                <a:cubicBezTo>
                  <a:pt x="3875844" y="687864"/>
                  <a:pt x="3882194" y="722789"/>
                  <a:pt x="3702277" y="627539"/>
                </a:cubicBezTo>
                <a:cubicBezTo>
                  <a:pt x="3522360" y="532289"/>
                  <a:pt x="2928635" y="176689"/>
                  <a:pt x="2679927" y="75089"/>
                </a:cubicBezTo>
                <a:cubicBezTo>
                  <a:pt x="2431219" y="-26511"/>
                  <a:pt x="2485194" y="-2169"/>
                  <a:pt x="2210027" y="17939"/>
                </a:cubicBezTo>
                <a:cubicBezTo>
                  <a:pt x="1934860" y="38047"/>
                  <a:pt x="1183443" y="166106"/>
                  <a:pt x="1028927" y="195739"/>
                </a:cubicBezTo>
                <a:cubicBezTo>
                  <a:pt x="874411" y="225372"/>
                  <a:pt x="1324202" y="113189"/>
                  <a:pt x="1282927" y="195739"/>
                </a:cubicBezTo>
                <a:cubicBezTo>
                  <a:pt x="1241652" y="278289"/>
                  <a:pt x="828902" y="631772"/>
                  <a:pt x="781277" y="691039"/>
                </a:cubicBezTo>
                <a:cubicBezTo>
                  <a:pt x="733652" y="750306"/>
                  <a:pt x="1076552" y="410581"/>
                  <a:pt x="997177" y="551339"/>
                </a:cubicBezTo>
                <a:cubicBezTo>
                  <a:pt x="917802" y="692097"/>
                  <a:pt x="367469" y="1429756"/>
                  <a:pt x="305027" y="1535589"/>
                </a:cubicBezTo>
                <a:cubicBezTo>
                  <a:pt x="242585" y="1641422"/>
                  <a:pt x="665919" y="1063572"/>
                  <a:pt x="622527" y="1186339"/>
                </a:cubicBezTo>
                <a:cubicBezTo>
                  <a:pt x="579135" y="1309106"/>
                  <a:pt x="121935" y="2132489"/>
                  <a:pt x="44677" y="2272189"/>
                </a:cubicBezTo>
                <a:cubicBezTo>
                  <a:pt x="-32581" y="2411889"/>
                  <a:pt x="-18823" y="2264781"/>
                  <a:pt x="158977" y="2024539"/>
                </a:cubicBezTo>
                <a:cubicBezTo>
                  <a:pt x="336777" y="1784297"/>
                  <a:pt x="867002" y="1138714"/>
                  <a:pt x="1111477" y="830739"/>
                </a:cubicBezTo>
                <a:cubicBezTo>
                  <a:pt x="1355952" y="522764"/>
                  <a:pt x="1546452" y="264531"/>
                  <a:pt x="1625827" y="176689"/>
                </a:cubicBezTo>
                <a:cubicBezTo>
                  <a:pt x="1705202" y="88847"/>
                  <a:pt x="1476602" y="310039"/>
                  <a:pt x="1587727" y="303689"/>
                </a:cubicBezTo>
                <a:cubicBezTo>
                  <a:pt x="1698852" y="297339"/>
                  <a:pt x="2142294" y="150231"/>
                  <a:pt x="2292577" y="138589"/>
                </a:cubicBezTo>
                <a:cubicBezTo>
                  <a:pt x="2442860" y="126947"/>
                  <a:pt x="2480960" y="220081"/>
                  <a:pt x="2489427" y="233839"/>
                </a:cubicBezTo>
                <a:cubicBezTo>
                  <a:pt x="2497894" y="247597"/>
                  <a:pt x="2214260" y="170339"/>
                  <a:pt x="2343377" y="221139"/>
                </a:cubicBezTo>
                <a:cubicBezTo>
                  <a:pt x="2472494" y="271939"/>
                  <a:pt x="3154060" y="512181"/>
                  <a:pt x="3264127" y="538639"/>
                </a:cubicBezTo>
                <a:cubicBezTo>
                  <a:pt x="3374194" y="565097"/>
                  <a:pt x="2919110" y="362956"/>
                  <a:pt x="3003777" y="379889"/>
                </a:cubicBezTo>
                <a:cubicBezTo>
                  <a:pt x="3088444" y="396822"/>
                  <a:pt x="3643010" y="605314"/>
                  <a:pt x="3759427" y="646589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4" name="フリーフォーム 2133">
            <a:extLst>
              <a:ext uri="{FF2B5EF4-FFF2-40B4-BE49-F238E27FC236}">
                <a16:creationId xmlns:a16="http://schemas.microsoft.com/office/drawing/2014/main" id="{D838FD0E-43E4-CF9B-B79E-9CDE712B6C8F}"/>
              </a:ext>
            </a:extLst>
          </p:cNvPr>
          <p:cNvSpPr/>
          <p:nvPr/>
        </p:nvSpPr>
        <p:spPr>
          <a:xfrm>
            <a:off x="2314320" y="2133091"/>
            <a:ext cx="2803468" cy="2484524"/>
          </a:xfrm>
          <a:custGeom>
            <a:avLst/>
            <a:gdLst>
              <a:gd name="connsiteX0" fmla="*/ 2797430 w 2803468"/>
              <a:gd name="connsiteY0" fmla="*/ 368809 h 2484524"/>
              <a:gd name="connsiteX1" fmla="*/ 2003680 w 2803468"/>
              <a:gd name="connsiteY1" fmla="*/ 311659 h 2484524"/>
              <a:gd name="connsiteX2" fmla="*/ 784480 w 2803468"/>
              <a:gd name="connsiteY2" fmla="*/ 864109 h 2484524"/>
              <a:gd name="connsiteX3" fmla="*/ 1152780 w 2803468"/>
              <a:gd name="connsiteY3" fmla="*/ 730759 h 2484524"/>
              <a:gd name="connsiteX4" fmla="*/ 447930 w 2803468"/>
              <a:gd name="connsiteY4" fmla="*/ 1461009 h 2484524"/>
              <a:gd name="connsiteX5" fmla="*/ 651130 w 2803468"/>
              <a:gd name="connsiteY5" fmla="*/ 1327659 h 2484524"/>
              <a:gd name="connsiteX6" fmla="*/ 460630 w 2803468"/>
              <a:gd name="connsiteY6" fmla="*/ 1822959 h 2484524"/>
              <a:gd name="connsiteX7" fmla="*/ 600330 w 2803468"/>
              <a:gd name="connsiteY7" fmla="*/ 2299209 h 2484524"/>
              <a:gd name="connsiteX8" fmla="*/ 486030 w 2803468"/>
              <a:gd name="connsiteY8" fmla="*/ 2172209 h 2484524"/>
              <a:gd name="connsiteX9" fmla="*/ 740030 w 2803468"/>
              <a:gd name="connsiteY9" fmla="*/ 2483359 h 2484524"/>
              <a:gd name="connsiteX10" fmla="*/ 238380 w 2803468"/>
              <a:gd name="connsiteY10" fmla="*/ 2038859 h 2484524"/>
              <a:gd name="connsiteX11" fmla="*/ 9780 w 2803468"/>
              <a:gd name="connsiteY11" fmla="*/ 1842009 h 2484524"/>
              <a:gd name="connsiteX12" fmla="*/ 543180 w 2803468"/>
              <a:gd name="connsiteY12" fmla="*/ 1041909 h 2484524"/>
              <a:gd name="connsiteX13" fmla="*/ 200280 w 2803468"/>
              <a:gd name="connsiteY13" fmla="*/ 1029209 h 2484524"/>
              <a:gd name="connsiteX14" fmla="*/ 924180 w 2803468"/>
              <a:gd name="connsiteY14" fmla="*/ 159259 h 2484524"/>
              <a:gd name="connsiteX15" fmla="*/ 581280 w 2803468"/>
              <a:gd name="connsiteY15" fmla="*/ 286259 h 2484524"/>
              <a:gd name="connsiteX16" fmla="*/ 2130680 w 2803468"/>
              <a:gd name="connsiteY16" fmla="*/ 509 h 2484524"/>
              <a:gd name="connsiteX17" fmla="*/ 1400430 w 2803468"/>
              <a:gd name="connsiteY17" fmla="*/ 216409 h 2484524"/>
              <a:gd name="connsiteX18" fmla="*/ 2340230 w 2803468"/>
              <a:gd name="connsiteY18" fmla="*/ 216409 h 2484524"/>
              <a:gd name="connsiteX19" fmla="*/ 2365630 w 2803468"/>
              <a:gd name="connsiteY19" fmla="*/ 114809 h 2484524"/>
              <a:gd name="connsiteX20" fmla="*/ 2797430 w 2803468"/>
              <a:gd name="connsiteY20" fmla="*/ 368809 h 2484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03468" h="2484524">
                <a:moveTo>
                  <a:pt x="2797430" y="368809"/>
                </a:moveTo>
                <a:cubicBezTo>
                  <a:pt x="2737105" y="401617"/>
                  <a:pt x="2339172" y="229109"/>
                  <a:pt x="2003680" y="311659"/>
                </a:cubicBezTo>
                <a:cubicBezTo>
                  <a:pt x="1668188" y="394209"/>
                  <a:pt x="926297" y="794259"/>
                  <a:pt x="784480" y="864109"/>
                </a:cubicBezTo>
                <a:cubicBezTo>
                  <a:pt x="642663" y="933959"/>
                  <a:pt x="1208872" y="631276"/>
                  <a:pt x="1152780" y="730759"/>
                </a:cubicBezTo>
                <a:cubicBezTo>
                  <a:pt x="1096688" y="830242"/>
                  <a:pt x="531538" y="1361526"/>
                  <a:pt x="447930" y="1461009"/>
                </a:cubicBezTo>
                <a:cubicBezTo>
                  <a:pt x="364322" y="1560492"/>
                  <a:pt x="649013" y="1267334"/>
                  <a:pt x="651130" y="1327659"/>
                </a:cubicBezTo>
                <a:cubicBezTo>
                  <a:pt x="653247" y="1387984"/>
                  <a:pt x="469097" y="1661034"/>
                  <a:pt x="460630" y="1822959"/>
                </a:cubicBezTo>
                <a:cubicBezTo>
                  <a:pt x="452163" y="1984884"/>
                  <a:pt x="596097" y="2241001"/>
                  <a:pt x="600330" y="2299209"/>
                </a:cubicBezTo>
                <a:cubicBezTo>
                  <a:pt x="604563" y="2357417"/>
                  <a:pt x="462747" y="2141517"/>
                  <a:pt x="486030" y="2172209"/>
                </a:cubicBezTo>
                <a:cubicBezTo>
                  <a:pt x="509313" y="2202901"/>
                  <a:pt x="781305" y="2505584"/>
                  <a:pt x="740030" y="2483359"/>
                </a:cubicBezTo>
                <a:cubicBezTo>
                  <a:pt x="698755" y="2461134"/>
                  <a:pt x="360088" y="2145751"/>
                  <a:pt x="238380" y="2038859"/>
                </a:cubicBezTo>
                <a:cubicBezTo>
                  <a:pt x="116672" y="1931967"/>
                  <a:pt x="-41020" y="2008167"/>
                  <a:pt x="9780" y="1842009"/>
                </a:cubicBezTo>
                <a:cubicBezTo>
                  <a:pt x="60580" y="1675851"/>
                  <a:pt x="511430" y="1177376"/>
                  <a:pt x="543180" y="1041909"/>
                </a:cubicBezTo>
                <a:cubicBezTo>
                  <a:pt x="574930" y="906442"/>
                  <a:pt x="136780" y="1176317"/>
                  <a:pt x="200280" y="1029209"/>
                </a:cubicBezTo>
                <a:cubicBezTo>
                  <a:pt x="263780" y="882101"/>
                  <a:pt x="860680" y="283084"/>
                  <a:pt x="924180" y="159259"/>
                </a:cubicBezTo>
                <a:cubicBezTo>
                  <a:pt x="987680" y="35434"/>
                  <a:pt x="380197" y="312717"/>
                  <a:pt x="581280" y="286259"/>
                </a:cubicBezTo>
                <a:cubicBezTo>
                  <a:pt x="782363" y="259801"/>
                  <a:pt x="1994155" y="12151"/>
                  <a:pt x="2130680" y="509"/>
                </a:cubicBezTo>
                <a:cubicBezTo>
                  <a:pt x="2267205" y="-11133"/>
                  <a:pt x="1365505" y="180426"/>
                  <a:pt x="1400430" y="216409"/>
                </a:cubicBezTo>
                <a:cubicBezTo>
                  <a:pt x="1435355" y="252392"/>
                  <a:pt x="2179363" y="233342"/>
                  <a:pt x="2340230" y="216409"/>
                </a:cubicBezTo>
                <a:cubicBezTo>
                  <a:pt x="2501097" y="199476"/>
                  <a:pt x="2283080" y="87292"/>
                  <a:pt x="2365630" y="114809"/>
                </a:cubicBezTo>
                <a:cubicBezTo>
                  <a:pt x="2448180" y="142326"/>
                  <a:pt x="2857755" y="336001"/>
                  <a:pt x="2797430" y="368809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3" name="フリーフォーム 2152">
            <a:extLst>
              <a:ext uri="{FF2B5EF4-FFF2-40B4-BE49-F238E27FC236}">
                <a16:creationId xmlns:a16="http://schemas.microsoft.com/office/drawing/2014/main" id="{5B2F75C7-77C8-C742-A98B-3BB3CB7C8297}"/>
              </a:ext>
            </a:extLst>
          </p:cNvPr>
          <p:cNvSpPr/>
          <p:nvPr/>
        </p:nvSpPr>
        <p:spPr>
          <a:xfrm>
            <a:off x="1840459" y="2115343"/>
            <a:ext cx="3487207" cy="2840175"/>
          </a:xfrm>
          <a:custGeom>
            <a:avLst/>
            <a:gdLst>
              <a:gd name="connsiteX0" fmla="*/ 2617241 w 3487207"/>
              <a:gd name="connsiteY0" fmla="*/ 494507 h 2840175"/>
              <a:gd name="connsiteX1" fmla="*/ 1677441 w 3487207"/>
              <a:gd name="connsiteY1" fmla="*/ 323057 h 2840175"/>
              <a:gd name="connsiteX2" fmla="*/ 947191 w 3487207"/>
              <a:gd name="connsiteY2" fmla="*/ 1104107 h 2840175"/>
              <a:gd name="connsiteX3" fmla="*/ 985291 w 3487207"/>
              <a:gd name="connsiteY3" fmla="*/ 1085057 h 2840175"/>
              <a:gd name="connsiteX4" fmla="*/ 388391 w 3487207"/>
              <a:gd name="connsiteY4" fmla="*/ 2069307 h 2840175"/>
              <a:gd name="connsiteX5" fmla="*/ 470941 w 3487207"/>
              <a:gd name="connsiteY5" fmla="*/ 2215357 h 2840175"/>
              <a:gd name="connsiteX6" fmla="*/ 470941 w 3487207"/>
              <a:gd name="connsiteY6" fmla="*/ 2831307 h 2840175"/>
              <a:gd name="connsiteX7" fmla="*/ 464591 w 3487207"/>
              <a:gd name="connsiteY7" fmla="*/ 2539207 h 2840175"/>
              <a:gd name="connsiteX8" fmla="*/ 1041 w 3487207"/>
              <a:gd name="connsiteY8" fmla="*/ 1980407 h 2840175"/>
              <a:gd name="connsiteX9" fmla="*/ 610641 w 3487207"/>
              <a:gd name="connsiteY9" fmla="*/ 996157 h 2840175"/>
              <a:gd name="connsiteX10" fmla="*/ 534441 w 3487207"/>
              <a:gd name="connsiteY10" fmla="*/ 939007 h 2840175"/>
              <a:gd name="connsiteX11" fmla="*/ 1347241 w 3487207"/>
              <a:gd name="connsiteY11" fmla="*/ 81757 h 2840175"/>
              <a:gd name="connsiteX12" fmla="*/ 1201191 w 3487207"/>
              <a:gd name="connsiteY12" fmla="*/ 170657 h 2840175"/>
              <a:gd name="connsiteX13" fmla="*/ 2325141 w 3487207"/>
              <a:gd name="connsiteY13" fmla="*/ 11907 h 2840175"/>
              <a:gd name="connsiteX14" fmla="*/ 3195091 w 3487207"/>
              <a:gd name="connsiteY14" fmla="*/ 551657 h 2840175"/>
              <a:gd name="connsiteX15" fmla="*/ 2623591 w 3487207"/>
              <a:gd name="connsiteY15" fmla="*/ 380207 h 2840175"/>
              <a:gd name="connsiteX16" fmla="*/ 3487191 w 3487207"/>
              <a:gd name="connsiteY16" fmla="*/ 818357 h 2840175"/>
              <a:gd name="connsiteX17" fmla="*/ 2617241 w 3487207"/>
              <a:gd name="connsiteY17" fmla="*/ 494507 h 284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487207" h="2840175">
                <a:moveTo>
                  <a:pt x="2617241" y="494507"/>
                </a:moveTo>
                <a:cubicBezTo>
                  <a:pt x="2315616" y="411957"/>
                  <a:pt x="1955783" y="221457"/>
                  <a:pt x="1677441" y="323057"/>
                </a:cubicBezTo>
                <a:cubicBezTo>
                  <a:pt x="1399099" y="424657"/>
                  <a:pt x="1062549" y="977107"/>
                  <a:pt x="947191" y="1104107"/>
                </a:cubicBezTo>
                <a:cubicBezTo>
                  <a:pt x="831833" y="1231107"/>
                  <a:pt x="1078424" y="924190"/>
                  <a:pt x="985291" y="1085057"/>
                </a:cubicBezTo>
                <a:cubicBezTo>
                  <a:pt x="892158" y="1245924"/>
                  <a:pt x="474116" y="1880924"/>
                  <a:pt x="388391" y="2069307"/>
                </a:cubicBezTo>
                <a:cubicBezTo>
                  <a:pt x="302666" y="2257690"/>
                  <a:pt x="457183" y="2088357"/>
                  <a:pt x="470941" y="2215357"/>
                </a:cubicBezTo>
                <a:cubicBezTo>
                  <a:pt x="484699" y="2342357"/>
                  <a:pt x="471999" y="2777332"/>
                  <a:pt x="470941" y="2831307"/>
                </a:cubicBezTo>
                <a:cubicBezTo>
                  <a:pt x="469883" y="2885282"/>
                  <a:pt x="542908" y="2681024"/>
                  <a:pt x="464591" y="2539207"/>
                </a:cubicBezTo>
                <a:cubicBezTo>
                  <a:pt x="386274" y="2397390"/>
                  <a:pt x="-23301" y="2237582"/>
                  <a:pt x="1041" y="1980407"/>
                </a:cubicBezTo>
                <a:cubicBezTo>
                  <a:pt x="25383" y="1723232"/>
                  <a:pt x="521741" y="1169724"/>
                  <a:pt x="610641" y="996157"/>
                </a:cubicBezTo>
                <a:cubicBezTo>
                  <a:pt x="699541" y="822590"/>
                  <a:pt x="411674" y="1091407"/>
                  <a:pt x="534441" y="939007"/>
                </a:cubicBezTo>
                <a:cubicBezTo>
                  <a:pt x="657208" y="786607"/>
                  <a:pt x="1236116" y="209815"/>
                  <a:pt x="1347241" y="81757"/>
                </a:cubicBezTo>
                <a:cubicBezTo>
                  <a:pt x="1458366" y="-46301"/>
                  <a:pt x="1038208" y="182299"/>
                  <a:pt x="1201191" y="170657"/>
                </a:cubicBezTo>
                <a:cubicBezTo>
                  <a:pt x="1364174" y="159015"/>
                  <a:pt x="1992824" y="-51593"/>
                  <a:pt x="2325141" y="11907"/>
                </a:cubicBezTo>
                <a:cubicBezTo>
                  <a:pt x="2657458" y="75407"/>
                  <a:pt x="3145349" y="490274"/>
                  <a:pt x="3195091" y="551657"/>
                </a:cubicBezTo>
                <a:cubicBezTo>
                  <a:pt x="3244833" y="613040"/>
                  <a:pt x="2574908" y="335757"/>
                  <a:pt x="2623591" y="380207"/>
                </a:cubicBezTo>
                <a:cubicBezTo>
                  <a:pt x="2672274" y="424657"/>
                  <a:pt x="3491424" y="794015"/>
                  <a:pt x="3487191" y="818357"/>
                </a:cubicBezTo>
                <a:cubicBezTo>
                  <a:pt x="3482958" y="842699"/>
                  <a:pt x="2918866" y="577057"/>
                  <a:pt x="2617241" y="494507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4" name="フリーフォーム 2233">
            <a:extLst>
              <a:ext uri="{FF2B5EF4-FFF2-40B4-BE49-F238E27FC236}">
                <a16:creationId xmlns:a16="http://schemas.microsoft.com/office/drawing/2014/main" id="{9122B3C3-9557-F6E0-7338-D4009BC37F54}"/>
              </a:ext>
            </a:extLst>
          </p:cNvPr>
          <p:cNvSpPr/>
          <p:nvPr/>
        </p:nvSpPr>
        <p:spPr>
          <a:xfrm>
            <a:off x="2466193" y="4694967"/>
            <a:ext cx="806527" cy="1509289"/>
          </a:xfrm>
          <a:custGeom>
            <a:avLst/>
            <a:gdLst>
              <a:gd name="connsiteX0" fmla="*/ 575457 w 806527"/>
              <a:gd name="connsiteY0" fmla="*/ 4033 h 1509289"/>
              <a:gd name="connsiteX1" fmla="*/ 391307 w 806527"/>
              <a:gd name="connsiteY1" fmla="*/ 365983 h 1509289"/>
              <a:gd name="connsiteX2" fmla="*/ 480207 w 806527"/>
              <a:gd name="connsiteY2" fmla="*/ 543783 h 1509289"/>
              <a:gd name="connsiteX3" fmla="*/ 473857 w 806527"/>
              <a:gd name="connsiteY3" fmla="*/ 791433 h 1509289"/>
              <a:gd name="connsiteX4" fmla="*/ 569107 w 806527"/>
              <a:gd name="connsiteY4" fmla="*/ 1286733 h 1509289"/>
              <a:gd name="connsiteX5" fmla="*/ 581807 w 806527"/>
              <a:gd name="connsiteY5" fmla="*/ 1108933 h 1509289"/>
              <a:gd name="connsiteX6" fmla="*/ 804057 w 806527"/>
              <a:gd name="connsiteY6" fmla="*/ 1508983 h 1509289"/>
              <a:gd name="connsiteX7" fmla="*/ 416707 w 806527"/>
              <a:gd name="connsiteY7" fmla="*/ 1166083 h 1509289"/>
              <a:gd name="connsiteX8" fmla="*/ 16657 w 806527"/>
              <a:gd name="connsiteY8" fmla="*/ 683483 h 1509289"/>
              <a:gd name="connsiteX9" fmla="*/ 118257 w 806527"/>
              <a:gd name="connsiteY9" fmla="*/ 346933 h 1509289"/>
              <a:gd name="connsiteX10" fmla="*/ 505607 w 806527"/>
              <a:gd name="connsiteY10" fmla="*/ 23083 h 1509289"/>
              <a:gd name="connsiteX11" fmla="*/ 111907 w 806527"/>
              <a:gd name="connsiteY11" fmla="*/ 162783 h 1509289"/>
              <a:gd name="connsiteX12" fmla="*/ 575457 w 806527"/>
              <a:gd name="connsiteY12" fmla="*/ 4033 h 1509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06527" h="1509289">
                <a:moveTo>
                  <a:pt x="575457" y="4033"/>
                </a:moveTo>
                <a:cubicBezTo>
                  <a:pt x="622023" y="37900"/>
                  <a:pt x="407182" y="276025"/>
                  <a:pt x="391307" y="365983"/>
                </a:cubicBezTo>
                <a:cubicBezTo>
                  <a:pt x="375432" y="455941"/>
                  <a:pt x="466449" y="472875"/>
                  <a:pt x="480207" y="543783"/>
                </a:cubicBezTo>
                <a:cubicBezTo>
                  <a:pt x="493965" y="614691"/>
                  <a:pt x="459040" y="667608"/>
                  <a:pt x="473857" y="791433"/>
                </a:cubicBezTo>
                <a:cubicBezTo>
                  <a:pt x="488674" y="915258"/>
                  <a:pt x="551115" y="1233816"/>
                  <a:pt x="569107" y="1286733"/>
                </a:cubicBezTo>
                <a:cubicBezTo>
                  <a:pt x="587099" y="1339650"/>
                  <a:pt x="542649" y="1071891"/>
                  <a:pt x="581807" y="1108933"/>
                </a:cubicBezTo>
                <a:cubicBezTo>
                  <a:pt x="620965" y="1145975"/>
                  <a:pt x="831574" y="1499458"/>
                  <a:pt x="804057" y="1508983"/>
                </a:cubicBezTo>
                <a:cubicBezTo>
                  <a:pt x="776540" y="1518508"/>
                  <a:pt x="547940" y="1303666"/>
                  <a:pt x="416707" y="1166083"/>
                </a:cubicBezTo>
                <a:cubicBezTo>
                  <a:pt x="285474" y="1028500"/>
                  <a:pt x="66399" y="820008"/>
                  <a:pt x="16657" y="683483"/>
                </a:cubicBezTo>
                <a:cubicBezTo>
                  <a:pt x="-33085" y="546958"/>
                  <a:pt x="36765" y="457000"/>
                  <a:pt x="118257" y="346933"/>
                </a:cubicBezTo>
                <a:cubicBezTo>
                  <a:pt x="199749" y="236866"/>
                  <a:pt x="506665" y="53775"/>
                  <a:pt x="505607" y="23083"/>
                </a:cubicBezTo>
                <a:cubicBezTo>
                  <a:pt x="504549" y="-7609"/>
                  <a:pt x="103440" y="164900"/>
                  <a:pt x="111907" y="162783"/>
                </a:cubicBezTo>
                <a:cubicBezTo>
                  <a:pt x="120374" y="160666"/>
                  <a:pt x="528891" y="-29834"/>
                  <a:pt x="575457" y="4033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4" name="フリーフォーム 2303">
            <a:extLst>
              <a:ext uri="{FF2B5EF4-FFF2-40B4-BE49-F238E27FC236}">
                <a16:creationId xmlns:a16="http://schemas.microsoft.com/office/drawing/2014/main" id="{2D17E316-08BE-87A4-ECA9-4364557600A5}"/>
              </a:ext>
            </a:extLst>
          </p:cNvPr>
          <p:cNvSpPr/>
          <p:nvPr/>
        </p:nvSpPr>
        <p:spPr>
          <a:xfrm>
            <a:off x="1358000" y="3182429"/>
            <a:ext cx="1676349" cy="2913221"/>
          </a:xfrm>
          <a:custGeom>
            <a:avLst/>
            <a:gdLst>
              <a:gd name="connsiteX0" fmla="*/ 1158554 w 1676349"/>
              <a:gd name="connsiteY0" fmla="*/ 756525 h 2913221"/>
              <a:gd name="connsiteX1" fmla="*/ 1674369 w 1676349"/>
              <a:gd name="connsiteY1" fmla="*/ 1569325 h 2913221"/>
              <a:gd name="connsiteX2" fmla="*/ 1346123 w 1676349"/>
              <a:gd name="connsiteY2" fmla="*/ 2163294 h 2913221"/>
              <a:gd name="connsiteX3" fmla="*/ 1611846 w 1676349"/>
              <a:gd name="connsiteY3" fmla="*/ 2897940 h 2913221"/>
              <a:gd name="connsiteX4" fmla="*/ 1353938 w 1676349"/>
              <a:gd name="connsiteY4" fmla="*/ 2679109 h 2913221"/>
              <a:gd name="connsiteX5" fmla="*/ 517692 w 1676349"/>
              <a:gd name="connsiteY5" fmla="*/ 1960094 h 2913221"/>
              <a:gd name="connsiteX6" fmla="*/ 947538 w 1676349"/>
              <a:gd name="connsiteY6" fmla="*/ 2296156 h 2913221"/>
              <a:gd name="connsiteX7" fmla="*/ 9692 w 1676349"/>
              <a:gd name="connsiteY7" fmla="*/ 1749079 h 2913221"/>
              <a:gd name="connsiteX8" fmla="*/ 447354 w 1676349"/>
              <a:gd name="connsiteY8" fmla="*/ 1428648 h 2913221"/>
              <a:gd name="connsiteX9" fmla="*/ 251969 w 1676349"/>
              <a:gd name="connsiteY9" fmla="*/ 1491171 h 2913221"/>
              <a:gd name="connsiteX10" fmla="*/ 908462 w 1676349"/>
              <a:gd name="connsiteY10" fmla="*/ 326679 h 2913221"/>
              <a:gd name="connsiteX11" fmla="*/ 64400 w 1676349"/>
              <a:gd name="connsiteY11" fmla="*/ 1467725 h 2913221"/>
              <a:gd name="connsiteX12" fmla="*/ 1299231 w 1676349"/>
              <a:gd name="connsiteY12" fmla="*/ 14063 h 2913221"/>
              <a:gd name="connsiteX13" fmla="*/ 1010062 w 1676349"/>
              <a:gd name="connsiteY13" fmla="*/ 733079 h 2913221"/>
              <a:gd name="connsiteX14" fmla="*/ 1072585 w 1676349"/>
              <a:gd name="connsiteY14" fmla="*/ 779971 h 2913221"/>
              <a:gd name="connsiteX15" fmla="*/ 1158554 w 1676349"/>
              <a:gd name="connsiteY15" fmla="*/ 756525 h 2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76349" h="2913221">
                <a:moveTo>
                  <a:pt x="1158554" y="756525"/>
                </a:moveTo>
                <a:cubicBezTo>
                  <a:pt x="1258851" y="888084"/>
                  <a:pt x="1643108" y="1334864"/>
                  <a:pt x="1674369" y="1569325"/>
                </a:cubicBezTo>
                <a:cubicBezTo>
                  <a:pt x="1705631" y="1803787"/>
                  <a:pt x="1356543" y="1941858"/>
                  <a:pt x="1346123" y="2163294"/>
                </a:cubicBezTo>
                <a:cubicBezTo>
                  <a:pt x="1335703" y="2384730"/>
                  <a:pt x="1610544" y="2811971"/>
                  <a:pt x="1611846" y="2897940"/>
                </a:cubicBezTo>
                <a:cubicBezTo>
                  <a:pt x="1613148" y="2983909"/>
                  <a:pt x="1353938" y="2679109"/>
                  <a:pt x="1353938" y="2679109"/>
                </a:cubicBezTo>
                <a:lnTo>
                  <a:pt x="517692" y="1960094"/>
                </a:lnTo>
                <a:cubicBezTo>
                  <a:pt x="449959" y="1896269"/>
                  <a:pt x="1032205" y="2331325"/>
                  <a:pt x="947538" y="2296156"/>
                </a:cubicBezTo>
                <a:cubicBezTo>
                  <a:pt x="862871" y="2260987"/>
                  <a:pt x="93056" y="1893664"/>
                  <a:pt x="9692" y="1749079"/>
                </a:cubicBezTo>
                <a:cubicBezTo>
                  <a:pt x="-73672" y="1604494"/>
                  <a:pt x="406974" y="1471633"/>
                  <a:pt x="447354" y="1428648"/>
                </a:cubicBezTo>
                <a:cubicBezTo>
                  <a:pt x="487733" y="1385663"/>
                  <a:pt x="175118" y="1674832"/>
                  <a:pt x="251969" y="1491171"/>
                </a:cubicBezTo>
                <a:cubicBezTo>
                  <a:pt x="328820" y="1307510"/>
                  <a:pt x="939723" y="330587"/>
                  <a:pt x="908462" y="326679"/>
                </a:cubicBezTo>
                <a:cubicBezTo>
                  <a:pt x="877201" y="322771"/>
                  <a:pt x="-728" y="1519828"/>
                  <a:pt x="64400" y="1467725"/>
                </a:cubicBezTo>
                <a:cubicBezTo>
                  <a:pt x="129528" y="1415622"/>
                  <a:pt x="1141621" y="136504"/>
                  <a:pt x="1299231" y="14063"/>
                </a:cubicBezTo>
                <a:cubicBezTo>
                  <a:pt x="1456841" y="-108378"/>
                  <a:pt x="1047836" y="605428"/>
                  <a:pt x="1010062" y="733079"/>
                </a:cubicBezTo>
                <a:cubicBezTo>
                  <a:pt x="972288" y="860730"/>
                  <a:pt x="1050442" y="776063"/>
                  <a:pt x="1072585" y="779971"/>
                </a:cubicBezTo>
                <a:cubicBezTo>
                  <a:pt x="1094728" y="783879"/>
                  <a:pt x="1058257" y="624966"/>
                  <a:pt x="1158554" y="756525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5" name="フリーフォーム 2304">
            <a:extLst>
              <a:ext uri="{FF2B5EF4-FFF2-40B4-BE49-F238E27FC236}">
                <a16:creationId xmlns:a16="http://schemas.microsoft.com/office/drawing/2014/main" id="{04FFA91A-89B6-3098-7759-0820082901C2}"/>
              </a:ext>
            </a:extLst>
          </p:cNvPr>
          <p:cNvSpPr/>
          <p:nvPr/>
        </p:nvSpPr>
        <p:spPr>
          <a:xfrm>
            <a:off x="2136571" y="5345702"/>
            <a:ext cx="727833" cy="1539657"/>
          </a:xfrm>
          <a:custGeom>
            <a:avLst/>
            <a:gdLst>
              <a:gd name="connsiteX0" fmla="*/ 669152 w 727833"/>
              <a:gd name="connsiteY0" fmla="*/ 21 h 1539657"/>
              <a:gd name="connsiteX1" fmla="*/ 286198 w 727833"/>
              <a:gd name="connsiteY1" fmla="*/ 601806 h 1539657"/>
              <a:gd name="connsiteX2" fmla="*/ 294014 w 727833"/>
              <a:gd name="connsiteY2" fmla="*/ 914421 h 1539657"/>
              <a:gd name="connsiteX3" fmla="*/ 286198 w 727833"/>
              <a:gd name="connsiteY3" fmla="*/ 789375 h 1539657"/>
              <a:gd name="connsiteX4" fmla="*/ 692598 w 727833"/>
              <a:gd name="connsiteY4" fmla="*/ 1469313 h 1539657"/>
              <a:gd name="connsiteX5" fmla="*/ 700414 w 727833"/>
              <a:gd name="connsiteY5" fmla="*/ 1508390 h 1539657"/>
              <a:gd name="connsiteX6" fmla="*/ 637891 w 727833"/>
              <a:gd name="connsiteY6" fmla="*/ 1383344 h 1539657"/>
              <a:gd name="connsiteX7" fmla="*/ 28291 w 727833"/>
              <a:gd name="connsiteY7" fmla="*/ 789375 h 1539657"/>
              <a:gd name="connsiteX8" fmla="*/ 114260 w 727833"/>
              <a:gd name="connsiteY8" fmla="*/ 789375 h 1539657"/>
              <a:gd name="connsiteX9" fmla="*/ 231491 w 727833"/>
              <a:gd name="connsiteY9" fmla="*/ 273560 h 1539657"/>
              <a:gd name="connsiteX10" fmla="*/ 59552 w 727833"/>
              <a:gd name="connsiteY10" fmla="*/ 578360 h 1539657"/>
              <a:gd name="connsiteX11" fmla="*/ 669152 w 727833"/>
              <a:gd name="connsiteY11" fmla="*/ 21 h 153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27833" h="1539657">
                <a:moveTo>
                  <a:pt x="669152" y="21"/>
                </a:moveTo>
                <a:cubicBezTo>
                  <a:pt x="706926" y="3929"/>
                  <a:pt x="348721" y="449406"/>
                  <a:pt x="286198" y="601806"/>
                </a:cubicBezTo>
                <a:cubicBezTo>
                  <a:pt x="223675" y="754206"/>
                  <a:pt x="294014" y="883160"/>
                  <a:pt x="294014" y="914421"/>
                </a:cubicBezTo>
                <a:cubicBezTo>
                  <a:pt x="294014" y="945682"/>
                  <a:pt x="219767" y="696893"/>
                  <a:pt x="286198" y="789375"/>
                </a:cubicBezTo>
                <a:cubicBezTo>
                  <a:pt x="352629" y="881857"/>
                  <a:pt x="692598" y="1469313"/>
                  <a:pt x="692598" y="1469313"/>
                </a:cubicBezTo>
                <a:cubicBezTo>
                  <a:pt x="761634" y="1589149"/>
                  <a:pt x="709532" y="1522718"/>
                  <a:pt x="700414" y="1508390"/>
                </a:cubicBezTo>
                <a:cubicBezTo>
                  <a:pt x="691296" y="1494062"/>
                  <a:pt x="749911" y="1503180"/>
                  <a:pt x="637891" y="1383344"/>
                </a:cubicBezTo>
                <a:cubicBezTo>
                  <a:pt x="525871" y="1263508"/>
                  <a:pt x="115563" y="888370"/>
                  <a:pt x="28291" y="789375"/>
                </a:cubicBezTo>
                <a:cubicBezTo>
                  <a:pt x="-58981" y="690380"/>
                  <a:pt x="80393" y="875344"/>
                  <a:pt x="114260" y="789375"/>
                </a:cubicBezTo>
                <a:cubicBezTo>
                  <a:pt x="148127" y="703406"/>
                  <a:pt x="240609" y="308729"/>
                  <a:pt x="231491" y="273560"/>
                </a:cubicBezTo>
                <a:cubicBezTo>
                  <a:pt x="222373" y="238391"/>
                  <a:pt x="-12089" y="622647"/>
                  <a:pt x="59552" y="578360"/>
                </a:cubicBezTo>
                <a:cubicBezTo>
                  <a:pt x="131193" y="534073"/>
                  <a:pt x="631378" y="-3887"/>
                  <a:pt x="669152" y="21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6" name="フリーフォーム 2305">
            <a:extLst>
              <a:ext uri="{FF2B5EF4-FFF2-40B4-BE49-F238E27FC236}">
                <a16:creationId xmlns:a16="http://schemas.microsoft.com/office/drawing/2014/main" id="{0E243695-0505-50DC-4443-0D65C1463ADC}"/>
              </a:ext>
            </a:extLst>
          </p:cNvPr>
          <p:cNvSpPr/>
          <p:nvPr/>
        </p:nvSpPr>
        <p:spPr>
          <a:xfrm>
            <a:off x="3845203" y="1961423"/>
            <a:ext cx="2538685" cy="2747249"/>
          </a:xfrm>
          <a:custGeom>
            <a:avLst/>
            <a:gdLst>
              <a:gd name="connsiteX0" fmla="*/ 7782 w 2538685"/>
              <a:gd name="connsiteY0" fmla="*/ 164362 h 2747249"/>
              <a:gd name="connsiteX1" fmla="*/ 1867843 w 2538685"/>
              <a:gd name="connsiteY1" fmla="*/ 1102208 h 2747249"/>
              <a:gd name="connsiteX2" fmla="*/ 1555228 w 2538685"/>
              <a:gd name="connsiteY2" fmla="*/ 1031869 h 2747249"/>
              <a:gd name="connsiteX3" fmla="*/ 1867843 w 2538685"/>
              <a:gd name="connsiteY3" fmla="*/ 1360115 h 2747249"/>
              <a:gd name="connsiteX4" fmla="*/ 2203905 w 2538685"/>
              <a:gd name="connsiteY4" fmla="*/ 2172915 h 2747249"/>
              <a:gd name="connsiteX5" fmla="*/ 2086674 w 2538685"/>
              <a:gd name="connsiteY5" fmla="*/ 2079131 h 2747249"/>
              <a:gd name="connsiteX6" fmla="*/ 2524335 w 2538685"/>
              <a:gd name="connsiteY6" fmla="*/ 2727808 h 2747249"/>
              <a:gd name="connsiteX7" fmla="*/ 2430551 w 2538685"/>
              <a:gd name="connsiteY7" fmla="*/ 2524608 h 2747249"/>
              <a:gd name="connsiteX8" fmla="*/ 2407105 w 2538685"/>
              <a:gd name="connsiteY8" fmla="*/ 1985346 h 2747249"/>
              <a:gd name="connsiteX9" fmla="*/ 2469628 w 2538685"/>
              <a:gd name="connsiteY9" fmla="*/ 1477346 h 2747249"/>
              <a:gd name="connsiteX10" fmla="*/ 1570859 w 2538685"/>
              <a:gd name="connsiteY10" fmla="*/ 148731 h 2747249"/>
              <a:gd name="connsiteX11" fmla="*/ 1820951 w 2538685"/>
              <a:gd name="connsiteY11" fmla="*/ 617654 h 2747249"/>
              <a:gd name="connsiteX12" fmla="*/ 414182 w 2538685"/>
              <a:gd name="connsiteY12" fmla="*/ 239 h 2747249"/>
              <a:gd name="connsiteX13" fmla="*/ 1172274 w 2538685"/>
              <a:gd name="connsiteY13" fmla="*/ 539500 h 2747249"/>
              <a:gd name="connsiteX14" fmla="*/ 7782 w 2538685"/>
              <a:gd name="connsiteY14" fmla="*/ 164362 h 274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38685" h="2747249">
                <a:moveTo>
                  <a:pt x="7782" y="164362"/>
                </a:moveTo>
                <a:cubicBezTo>
                  <a:pt x="123710" y="258147"/>
                  <a:pt x="1609935" y="957623"/>
                  <a:pt x="1867843" y="1102208"/>
                </a:cubicBezTo>
                <a:cubicBezTo>
                  <a:pt x="2125751" y="1246793"/>
                  <a:pt x="1555228" y="988885"/>
                  <a:pt x="1555228" y="1031869"/>
                </a:cubicBezTo>
                <a:cubicBezTo>
                  <a:pt x="1555228" y="1074853"/>
                  <a:pt x="1759730" y="1169941"/>
                  <a:pt x="1867843" y="1360115"/>
                </a:cubicBezTo>
                <a:cubicBezTo>
                  <a:pt x="1975956" y="1550289"/>
                  <a:pt x="2167433" y="2053079"/>
                  <a:pt x="2203905" y="2172915"/>
                </a:cubicBezTo>
                <a:cubicBezTo>
                  <a:pt x="2240377" y="2292751"/>
                  <a:pt x="2033269" y="1986649"/>
                  <a:pt x="2086674" y="2079131"/>
                </a:cubicBezTo>
                <a:cubicBezTo>
                  <a:pt x="2140079" y="2171613"/>
                  <a:pt x="2467022" y="2653562"/>
                  <a:pt x="2524335" y="2727808"/>
                </a:cubicBezTo>
                <a:cubicBezTo>
                  <a:pt x="2581648" y="2802054"/>
                  <a:pt x="2450089" y="2648352"/>
                  <a:pt x="2430551" y="2524608"/>
                </a:cubicBezTo>
                <a:cubicBezTo>
                  <a:pt x="2411013" y="2400864"/>
                  <a:pt x="2400592" y="2159890"/>
                  <a:pt x="2407105" y="1985346"/>
                </a:cubicBezTo>
                <a:cubicBezTo>
                  <a:pt x="2413618" y="1810802"/>
                  <a:pt x="2609002" y="1783448"/>
                  <a:pt x="2469628" y="1477346"/>
                </a:cubicBezTo>
                <a:cubicBezTo>
                  <a:pt x="2330254" y="1171244"/>
                  <a:pt x="1678972" y="292013"/>
                  <a:pt x="1570859" y="148731"/>
                </a:cubicBezTo>
                <a:cubicBezTo>
                  <a:pt x="1462746" y="5449"/>
                  <a:pt x="2013730" y="642403"/>
                  <a:pt x="1820951" y="617654"/>
                </a:cubicBezTo>
                <a:cubicBezTo>
                  <a:pt x="1628172" y="592905"/>
                  <a:pt x="522295" y="13265"/>
                  <a:pt x="414182" y="239"/>
                </a:cubicBezTo>
                <a:cubicBezTo>
                  <a:pt x="306069" y="-12787"/>
                  <a:pt x="1236100" y="510844"/>
                  <a:pt x="1172274" y="539500"/>
                </a:cubicBezTo>
                <a:cubicBezTo>
                  <a:pt x="1108448" y="568156"/>
                  <a:pt x="-108146" y="70577"/>
                  <a:pt x="7782" y="164362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7" name="フリーフォーム 2306">
            <a:extLst>
              <a:ext uri="{FF2B5EF4-FFF2-40B4-BE49-F238E27FC236}">
                <a16:creationId xmlns:a16="http://schemas.microsoft.com/office/drawing/2014/main" id="{D7C46BA5-C512-B64B-2745-01A8BCF5135D}"/>
              </a:ext>
            </a:extLst>
          </p:cNvPr>
          <p:cNvSpPr/>
          <p:nvPr/>
        </p:nvSpPr>
        <p:spPr>
          <a:xfrm>
            <a:off x="2863209" y="2291868"/>
            <a:ext cx="3340073" cy="1652803"/>
          </a:xfrm>
          <a:custGeom>
            <a:avLst/>
            <a:gdLst>
              <a:gd name="connsiteX0" fmla="*/ 2341837 w 3340073"/>
              <a:gd name="connsiteY0" fmla="*/ 920255 h 1652803"/>
              <a:gd name="connsiteX1" fmla="*/ 1185160 w 3340073"/>
              <a:gd name="connsiteY1" fmla="*/ 763947 h 1652803"/>
              <a:gd name="connsiteX2" fmla="*/ 83191 w 3340073"/>
              <a:gd name="connsiteY2" fmla="*/ 974963 h 1652803"/>
              <a:gd name="connsiteX3" fmla="*/ 630268 w 3340073"/>
              <a:gd name="connsiteY3" fmla="*/ 810840 h 1652803"/>
              <a:gd name="connsiteX4" fmla="*/ 12853 w 3340073"/>
              <a:gd name="connsiteY4" fmla="*/ 834286 h 1652803"/>
              <a:gd name="connsiteX5" fmla="*/ 1333653 w 3340073"/>
              <a:gd name="connsiteY5" fmla="*/ 37117 h 1652803"/>
              <a:gd name="connsiteX6" fmla="*/ 794391 w 3340073"/>
              <a:gd name="connsiteY6" fmla="*/ 138717 h 1652803"/>
              <a:gd name="connsiteX7" fmla="*/ 2083929 w 3340073"/>
              <a:gd name="connsiteY7" fmla="*/ 201240 h 1652803"/>
              <a:gd name="connsiteX8" fmla="*/ 1904176 w 3340073"/>
              <a:gd name="connsiteY8" fmla="*/ 162163 h 1652803"/>
              <a:gd name="connsiteX9" fmla="*/ 2834206 w 3340073"/>
              <a:gd name="connsiteY9" fmla="*/ 506040 h 1652803"/>
              <a:gd name="connsiteX10" fmla="*/ 2560668 w 3340073"/>
              <a:gd name="connsiteY10" fmla="*/ 271578 h 1652803"/>
              <a:gd name="connsiteX11" fmla="*/ 3326576 w 3340073"/>
              <a:gd name="connsiteY11" fmla="*/ 1615824 h 1652803"/>
              <a:gd name="connsiteX12" fmla="*/ 3013960 w 3340073"/>
              <a:gd name="connsiteY12" fmla="*/ 1256317 h 1652803"/>
              <a:gd name="connsiteX13" fmla="*/ 2560668 w 3340073"/>
              <a:gd name="connsiteY13" fmla="*/ 1053117 h 1652803"/>
              <a:gd name="connsiteX14" fmla="*/ 2341837 w 3340073"/>
              <a:gd name="connsiteY14" fmla="*/ 920255 h 1652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340073" h="1652803">
                <a:moveTo>
                  <a:pt x="2341837" y="920255"/>
                </a:moveTo>
                <a:cubicBezTo>
                  <a:pt x="2112586" y="872060"/>
                  <a:pt x="1561601" y="754829"/>
                  <a:pt x="1185160" y="763947"/>
                </a:cubicBezTo>
                <a:cubicBezTo>
                  <a:pt x="808719" y="773065"/>
                  <a:pt x="175673" y="967148"/>
                  <a:pt x="83191" y="974963"/>
                </a:cubicBezTo>
                <a:cubicBezTo>
                  <a:pt x="-9291" y="982779"/>
                  <a:pt x="641991" y="834286"/>
                  <a:pt x="630268" y="810840"/>
                </a:cubicBezTo>
                <a:cubicBezTo>
                  <a:pt x="618545" y="787394"/>
                  <a:pt x="-104378" y="963240"/>
                  <a:pt x="12853" y="834286"/>
                </a:cubicBezTo>
                <a:cubicBezTo>
                  <a:pt x="130084" y="705332"/>
                  <a:pt x="1203397" y="153045"/>
                  <a:pt x="1333653" y="37117"/>
                </a:cubicBezTo>
                <a:cubicBezTo>
                  <a:pt x="1463909" y="-78811"/>
                  <a:pt x="669345" y="111363"/>
                  <a:pt x="794391" y="138717"/>
                </a:cubicBezTo>
                <a:cubicBezTo>
                  <a:pt x="919437" y="166071"/>
                  <a:pt x="1898965" y="197332"/>
                  <a:pt x="2083929" y="201240"/>
                </a:cubicBezTo>
                <a:cubicBezTo>
                  <a:pt x="2268893" y="205148"/>
                  <a:pt x="1779130" y="111363"/>
                  <a:pt x="1904176" y="162163"/>
                </a:cubicBezTo>
                <a:cubicBezTo>
                  <a:pt x="2029222" y="212963"/>
                  <a:pt x="2724791" y="487804"/>
                  <a:pt x="2834206" y="506040"/>
                </a:cubicBezTo>
                <a:cubicBezTo>
                  <a:pt x="2943621" y="524276"/>
                  <a:pt x="2478606" y="86614"/>
                  <a:pt x="2560668" y="271578"/>
                </a:cubicBezTo>
                <a:cubicBezTo>
                  <a:pt x="2642730" y="456542"/>
                  <a:pt x="3251027" y="1451701"/>
                  <a:pt x="3326576" y="1615824"/>
                </a:cubicBezTo>
                <a:cubicBezTo>
                  <a:pt x="3402125" y="1779947"/>
                  <a:pt x="3141611" y="1350101"/>
                  <a:pt x="3013960" y="1256317"/>
                </a:cubicBezTo>
                <a:cubicBezTo>
                  <a:pt x="2886309" y="1162533"/>
                  <a:pt x="2668781" y="1107825"/>
                  <a:pt x="2560668" y="1053117"/>
                </a:cubicBezTo>
                <a:cubicBezTo>
                  <a:pt x="2452555" y="998409"/>
                  <a:pt x="2571088" y="968450"/>
                  <a:pt x="2341837" y="920255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8" name="フリーフォーム 2307">
            <a:extLst>
              <a:ext uri="{FF2B5EF4-FFF2-40B4-BE49-F238E27FC236}">
                <a16:creationId xmlns:a16="http://schemas.microsoft.com/office/drawing/2014/main" id="{7CF6686D-3964-7EE3-FEF9-BA8ABE50F19B}"/>
              </a:ext>
            </a:extLst>
          </p:cNvPr>
          <p:cNvSpPr/>
          <p:nvPr/>
        </p:nvSpPr>
        <p:spPr>
          <a:xfrm>
            <a:off x="4212492" y="1969477"/>
            <a:ext cx="1901428" cy="1180141"/>
          </a:xfrm>
          <a:custGeom>
            <a:avLst/>
            <a:gdLst>
              <a:gd name="connsiteX0" fmla="*/ 0 w 1901428"/>
              <a:gd name="connsiteY0" fmla="*/ 0 h 1180141"/>
              <a:gd name="connsiteX1" fmla="*/ 1563077 w 1901428"/>
              <a:gd name="connsiteY1" fmla="*/ 742461 h 1180141"/>
              <a:gd name="connsiteX2" fmla="*/ 1055077 w 1901428"/>
              <a:gd name="connsiteY2" fmla="*/ 711200 h 1180141"/>
              <a:gd name="connsiteX3" fmla="*/ 1875693 w 1901428"/>
              <a:gd name="connsiteY3" fmla="*/ 1180123 h 1180141"/>
              <a:gd name="connsiteX4" fmla="*/ 1625600 w 1901428"/>
              <a:gd name="connsiteY4" fmla="*/ 726831 h 1180141"/>
              <a:gd name="connsiteX5" fmla="*/ 930031 w 1901428"/>
              <a:gd name="connsiteY5" fmla="*/ 46892 h 1180141"/>
              <a:gd name="connsiteX6" fmla="*/ 1234831 w 1901428"/>
              <a:gd name="connsiteY6" fmla="*/ 250092 h 1180141"/>
              <a:gd name="connsiteX7" fmla="*/ 508000 w 1901428"/>
              <a:gd name="connsiteY7" fmla="*/ 117231 h 1180141"/>
              <a:gd name="connsiteX8" fmla="*/ 0 w 1901428"/>
              <a:gd name="connsiteY8" fmla="*/ 0 h 118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01428" h="1180141">
                <a:moveTo>
                  <a:pt x="0" y="0"/>
                </a:moveTo>
                <a:cubicBezTo>
                  <a:pt x="693615" y="311964"/>
                  <a:pt x="1387231" y="623928"/>
                  <a:pt x="1563077" y="742461"/>
                </a:cubicBezTo>
                <a:cubicBezTo>
                  <a:pt x="1738923" y="860994"/>
                  <a:pt x="1002974" y="638256"/>
                  <a:pt x="1055077" y="711200"/>
                </a:cubicBezTo>
                <a:cubicBezTo>
                  <a:pt x="1107180" y="784144"/>
                  <a:pt x="1780606" y="1177518"/>
                  <a:pt x="1875693" y="1180123"/>
                </a:cubicBezTo>
                <a:cubicBezTo>
                  <a:pt x="1970780" y="1182728"/>
                  <a:pt x="1783210" y="915703"/>
                  <a:pt x="1625600" y="726831"/>
                </a:cubicBezTo>
                <a:cubicBezTo>
                  <a:pt x="1467990" y="537959"/>
                  <a:pt x="995159" y="126349"/>
                  <a:pt x="930031" y="46892"/>
                </a:cubicBezTo>
                <a:cubicBezTo>
                  <a:pt x="864903" y="-32565"/>
                  <a:pt x="1305169" y="238369"/>
                  <a:pt x="1234831" y="250092"/>
                </a:cubicBezTo>
                <a:cubicBezTo>
                  <a:pt x="1164493" y="261815"/>
                  <a:pt x="508000" y="117231"/>
                  <a:pt x="508000" y="11723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9" name="フリーフォーム 2308">
            <a:extLst>
              <a:ext uri="{FF2B5EF4-FFF2-40B4-BE49-F238E27FC236}">
                <a16:creationId xmlns:a16="http://schemas.microsoft.com/office/drawing/2014/main" id="{73D03C75-38CF-91D1-BFB2-86425934E96A}"/>
              </a:ext>
            </a:extLst>
          </p:cNvPr>
          <p:cNvSpPr/>
          <p:nvPr/>
        </p:nvSpPr>
        <p:spPr>
          <a:xfrm>
            <a:off x="2344366" y="5500087"/>
            <a:ext cx="1604409" cy="1917094"/>
          </a:xfrm>
          <a:custGeom>
            <a:avLst/>
            <a:gdLst>
              <a:gd name="connsiteX0" fmla="*/ 359757 w 1604409"/>
              <a:gd name="connsiteY0" fmla="*/ 56651 h 1917094"/>
              <a:gd name="connsiteX1" fmla="*/ 922465 w 1604409"/>
              <a:gd name="connsiteY1" fmla="*/ 486498 h 1917094"/>
              <a:gd name="connsiteX2" fmla="*/ 813049 w 1604409"/>
              <a:gd name="connsiteY2" fmla="*/ 658436 h 1917094"/>
              <a:gd name="connsiteX3" fmla="*/ 852126 w 1604409"/>
              <a:gd name="connsiteY3" fmla="*/ 846005 h 1917094"/>
              <a:gd name="connsiteX4" fmla="*/ 617665 w 1604409"/>
              <a:gd name="connsiteY4" fmla="*/ 1119544 h 1917094"/>
              <a:gd name="connsiteX5" fmla="*/ 1016249 w 1604409"/>
              <a:gd name="connsiteY5" fmla="*/ 1447790 h 1917094"/>
              <a:gd name="connsiteX6" fmla="*/ 945911 w 1604409"/>
              <a:gd name="connsiteY6" fmla="*/ 1400898 h 1917094"/>
              <a:gd name="connsiteX7" fmla="*/ 1328865 w 1604409"/>
              <a:gd name="connsiteY7" fmla="*/ 1635359 h 1917094"/>
              <a:gd name="connsiteX8" fmla="*/ 1602403 w 1604409"/>
              <a:gd name="connsiteY8" fmla="*/ 1916713 h 1917094"/>
              <a:gd name="connsiteX9" fmla="*/ 1188188 w 1604409"/>
              <a:gd name="connsiteY9" fmla="*/ 1572836 h 1917094"/>
              <a:gd name="connsiteX10" fmla="*/ 641111 w 1604409"/>
              <a:gd name="connsiteY10" fmla="*/ 1424344 h 1917094"/>
              <a:gd name="connsiteX11" fmla="*/ 727080 w 1604409"/>
              <a:gd name="connsiteY11" fmla="*/ 971051 h 1917094"/>
              <a:gd name="connsiteX12" fmla="*/ 633296 w 1604409"/>
              <a:gd name="connsiteY12" fmla="*/ 642805 h 1917094"/>
              <a:gd name="connsiteX13" fmla="*/ 249 w 1604409"/>
              <a:gd name="connsiteY13" fmla="*/ 1944 h 1917094"/>
              <a:gd name="connsiteX14" fmla="*/ 555142 w 1604409"/>
              <a:gd name="connsiteY14" fmla="*/ 431790 h 1917094"/>
              <a:gd name="connsiteX15" fmla="*/ 359757 w 1604409"/>
              <a:gd name="connsiteY15" fmla="*/ 56651 h 1917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04409" h="1917094">
                <a:moveTo>
                  <a:pt x="359757" y="56651"/>
                </a:moveTo>
                <a:cubicBezTo>
                  <a:pt x="420978" y="65769"/>
                  <a:pt x="846916" y="386200"/>
                  <a:pt x="922465" y="486498"/>
                </a:cubicBezTo>
                <a:cubicBezTo>
                  <a:pt x="998014" y="586796"/>
                  <a:pt x="824772" y="598518"/>
                  <a:pt x="813049" y="658436"/>
                </a:cubicBezTo>
                <a:cubicBezTo>
                  <a:pt x="801326" y="718354"/>
                  <a:pt x="884690" y="769154"/>
                  <a:pt x="852126" y="846005"/>
                </a:cubicBezTo>
                <a:cubicBezTo>
                  <a:pt x="819562" y="922856"/>
                  <a:pt x="590311" y="1019247"/>
                  <a:pt x="617665" y="1119544"/>
                </a:cubicBezTo>
                <a:cubicBezTo>
                  <a:pt x="645019" y="1219842"/>
                  <a:pt x="961541" y="1400898"/>
                  <a:pt x="1016249" y="1447790"/>
                </a:cubicBezTo>
                <a:cubicBezTo>
                  <a:pt x="1070957" y="1494682"/>
                  <a:pt x="893808" y="1369637"/>
                  <a:pt x="945911" y="1400898"/>
                </a:cubicBezTo>
                <a:cubicBezTo>
                  <a:pt x="998014" y="1432159"/>
                  <a:pt x="1219450" y="1549390"/>
                  <a:pt x="1328865" y="1635359"/>
                </a:cubicBezTo>
                <a:cubicBezTo>
                  <a:pt x="1438280" y="1721328"/>
                  <a:pt x="1625849" y="1927133"/>
                  <a:pt x="1602403" y="1916713"/>
                </a:cubicBezTo>
                <a:cubicBezTo>
                  <a:pt x="1578957" y="1906293"/>
                  <a:pt x="1348403" y="1654898"/>
                  <a:pt x="1188188" y="1572836"/>
                </a:cubicBezTo>
                <a:cubicBezTo>
                  <a:pt x="1027973" y="1490775"/>
                  <a:pt x="717962" y="1524642"/>
                  <a:pt x="641111" y="1424344"/>
                </a:cubicBezTo>
                <a:cubicBezTo>
                  <a:pt x="564260" y="1324046"/>
                  <a:pt x="728382" y="1101307"/>
                  <a:pt x="727080" y="971051"/>
                </a:cubicBezTo>
                <a:cubicBezTo>
                  <a:pt x="725778" y="840795"/>
                  <a:pt x="754434" y="804323"/>
                  <a:pt x="633296" y="642805"/>
                </a:cubicBezTo>
                <a:cubicBezTo>
                  <a:pt x="512158" y="481287"/>
                  <a:pt x="13275" y="37113"/>
                  <a:pt x="249" y="1944"/>
                </a:cubicBezTo>
                <a:cubicBezTo>
                  <a:pt x="-12777" y="-33225"/>
                  <a:pt x="488711" y="420067"/>
                  <a:pt x="555142" y="431790"/>
                </a:cubicBezTo>
                <a:cubicBezTo>
                  <a:pt x="621573" y="443513"/>
                  <a:pt x="298536" y="47533"/>
                  <a:pt x="359757" y="56651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0" name="フリーフォーム 2309">
            <a:extLst>
              <a:ext uri="{FF2B5EF4-FFF2-40B4-BE49-F238E27FC236}">
                <a16:creationId xmlns:a16="http://schemas.microsoft.com/office/drawing/2014/main" id="{58A783E1-C5D2-4BFA-21FB-5300DEC9534C}"/>
              </a:ext>
            </a:extLst>
          </p:cNvPr>
          <p:cNvSpPr/>
          <p:nvPr/>
        </p:nvSpPr>
        <p:spPr>
          <a:xfrm>
            <a:off x="4336996" y="2859229"/>
            <a:ext cx="1970030" cy="3060354"/>
          </a:xfrm>
          <a:custGeom>
            <a:avLst/>
            <a:gdLst>
              <a:gd name="connsiteX0" fmla="*/ 542 w 1970030"/>
              <a:gd name="connsiteY0" fmla="*/ 9017 h 3060354"/>
              <a:gd name="connsiteX1" fmla="*/ 1039989 w 1970030"/>
              <a:gd name="connsiteY1" fmla="*/ 1064094 h 3060354"/>
              <a:gd name="connsiteX2" fmla="*/ 875866 w 1970030"/>
              <a:gd name="connsiteY2" fmla="*/ 1736217 h 3060354"/>
              <a:gd name="connsiteX3" fmla="*/ 977466 w 1970030"/>
              <a:gd name="connsiteY3" fmla="*/ 1290740 h 3060354"/>
              <a:gd name="connsiteX4" fmla="*/ 594512 w 1970030"/>
              <a:gd name="connsiteY4" fmla="*/ 2306740 h 3060354"/>
              <a:gd name="connsiteX5" fmla="*/ 743004 w 1970030"/>
              <a:gd name="connsiteY5" fmla="*/ 2056648 h 3060354"/>
              <a:gd name="connsiteX6" fmla="*/ 1196296 w 1970030"/>
              <a:gd name="connsiteY6" fmla="*/ 2674063 h 3060354"/>
              <a:gd name="connsiteX7" fmla="*/ 1032173 w 1970030"/>
              <a:gd name="connsiteY7" fmla="*/ 2611540 h 3060354"/>
              <a:gd name="connsiteX8" fmla="*/ 1469835 w 1970030"/>
              <a:gd name="connsiteY8" fmla="*/ 3057017 h 3060354"/>
              <a:gd name="connsiteX9" fmla="*/ 1266635 w 1970030"/>
              <a:gd name="connsiteY9" fmla="*/ 2791294 h 3060354"/>
              <a:gd name="connsiteX10" fmla="*/ 1430758 w 1970030"/>
              <a:gd name="connsiteY10" fmla="*/ 2353633 h 3060354"/>
              <a:gd name="connsiteX11" fmla="*/ 1970019 w 1970030"/>
              <a:gd name="connsiteY11" fmla="*/ 1462679 h 3060354"/>
              <a:gd name="connsiteX12" fmla="*/ 1446389 w 1970030"/>
              <a:gd name="connsiteY12" fmla="*/ 391971 h 3060354"/>
              <a:gd name="connsiteX13" fmla="*/ 1555804 w 1970030"/>
              <a:gd name="connsiteY13" fmla="*/ 610802 h 3060354"/>
              <a:gd name="connsiteX14" fmla="*/ 664850 w 1970030"/>
              <a:gd name="connsiteY14" fmla="*/ 157509 h 3060354"/>
              <a:gd name="connsiteX15" fmla="*/ 1196296 w 1970030"/>
              <a:gd name="connsiteY15" fmla="*/ 532648 h 3060354"/>
              <a:gd name="connsiteX16" fmla="*/ 542 w 1970030"/>
              <a:gd name="connsiteY16" fmla="*/ 9017 h 3060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70030" h="3060354">
                <a:moveTo>
                  <a:pt x="542" y="9017"/>
                </a:moveTo>
                <a:cubicBezTo>
                  <a:pt x="-25509" y="97591"/>
                  <a:pt x="894102" y="776227"/>
                  <a:pt x="1039989" y="1064094"/>
                </a:cubicBezTo>
                <a:cubicBezTo>
                  <a:pt x="1185876" y="1351961"/>
                  <a:pt x="886287" y="1698443"/>
                  <a:pt x="875866" y="1736217"/>
                </a:cubicBezTo>
                <a:cubicBezTo>
                  <a:pt x="865446" y="1773991"/>
                  <a:pt x="1024358" y="1195653"/>
                  <a:pt x="977466" y="1290740"/>
                </a:cubicBezTo>
                <a:cubicBezTo>
                  <a:pt x="930574" y="1385827"/>
                  <a:pt x="633589" y="2179089"/>
                  <a:pt x="594512" y="2306740"/>
                </a:cubicBezTo>
                <a:cubicBezTo>
                  <a:pt x="555435" y="2434391"/>
                  <a:pt x="642707" y="1995428"/>
                  <a:pt x="743004" y="2056648"/>
                </a:cubicBezTo>
                <a:cubicBezTo>
                  <a:pt x="843301" y="2117868"/>
                  <a:pt x="1148101" y="2581581"/>
                  <a:pt x="1196296" y="2674063"/>
                </a:cubicBezTo>
                <a:cubicBezTo>
                  <a:pt x="1244491" y="2766545"/>
                  <a:pt x="986583" y="2547714"/>
                  <a:pt x="1032173" y="2611540"/>
                </a:cubicBezTo>
                <a:cubicBezTo>
                  <a:pt x="1077763" y="2675366"/>
                  <a:pt x="1430758" y="3027058"/>
                  <a:pt x="1469835" y="3057017"/>
                </a:cubicBezTo>
                <a:cubicBezTo>
                  <a:pt x="1508912" y="3086976"/>
                  <a:pt x="1273148" y="2908525"/>
                  <a:pt x="1266635" y="2791294"/>
                </a:cubicBezTo>
                <a:cubicBezTo>
                  <a:pt x="1260122" y="2674063"/>
                  <a:pt x="1313527" y="2575069"/>
                  <a:pt x="1430758" y="2353633"/>
                </a:cubicBezTo>
                <a:cubicBezTo>
                  <a:pt x="1547989" y="2132197"/>
                  <a:pt x="1967414" y="1789623"/>
                  <a:pt x="1970019" y="1462679"/>
                </a:cubicBezTo>
                <a:cubicBezTo>
                  <a:pt x="1972624" y="1135735"/>
                  <a:pt x="1515425" y="533950"/>
                  <a:pt x="1446389" y="391971"/>
                </a:cubicBezTo>
                <a:cubicBezTo>
                  <a:pt x="1377353" y="249992"/>
                  <a:pt x="1686060" y="649879"/>
                  <a:pt x="1555804" y="610802"/>
                </a:cubicBezTo>
                <a:cubicBezTo>
                  <a:pt x="1425548" y="571725"/>
                  <a:pt x="724768" y="170535"/>
                  <a:pt x="664850" y="157509"/>
                </a:cubicBezTo>
                <a:cubicBezTo>
                  <a:pt x="604932" y="144483"/>
                  <a:pt x="1304409" y="552186"/>
                  <a:pt x="1196296" y="532648"/>
                </a:cubicBezTo>
                <a:cubicBezTo>
                  <a:pt x="1088183" y="513110"/>
                  <a:pt x="26593" y="-79557"/>
                  <a:pt x="542" y="9017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1" name="フリーフォーム 2310">
            <a:extLst>
              <a:ext uri="{FF2B5EF4-FFF2-40B4-BE49-F238E27FC236}">
                <a16:creationId xmlns:a16="http://schemas.microsoft.com/office/drawing/2014/main" id="{99215B45-05F7-A1B4-7585-79956EADB7D2}"/>
              </a:ext>
            </a:extLst>
          </p:cNvPr>
          <p:cNvSpPr/>
          <p:nvPr/>
        </p:nvSpPr>
        <p:spPr>
          <a:xfrm>
            <a:off x="5724019" y="3986814"/>
            <a:ext cx="942196" cy="2457915"/>
          </a:xfrm>
          <a:custGeom>
            <a:avLst/>
            <a:gdLst>
              <a:gd name="connsiteX0" fmla="*/ 28104 w 942196"/>
              <a:gd name="connsiteY0" fmla="*/ 6848 h 2457915"/>
              <a:gd name="connsiteX1" fmla="*/ 919058 w 942196"/>
              <a:gd name="connsiteY1" fmla="*/ 1061924 h 2457915"/>
              <a:gd name="connsiteX2" fmla="*/ 692412 w 942196"/>
              <a:gd name="connsiteY2" fmla="*/ 983771 h 2457915"/>
              <a:gd name="connsiteX3" fmla="*/ 825273 w 942196"/>
              <a:gd name="connsiteY3" fmla="*/ 1101001 h 2457915"/>
              <a:gd name="connsiteX4" fmla="*/ 442319 w 942196"/>
              <a:gd name="connsiteY4" fmla="*/ 1257309 h 2457915"/>
              <a:gd name="connsiteX5" fmla="*/ 731489 w 942196"/>
              <a:gd name="connsiteY5" fmla="*/ 1569924 h 2457915"/>
              <a:gd name="connsiteX6" fmla="*/ 481396 w 942196"/>
              <a:gd name="connsiteY6" fmla="*/ 1960694 h 2457915"/>
              <a:gd name="connsiteX7" fmla="*/ 856535 w 942196"/>
              <a:gd name="connsiteY7" fmla="*/ 1616817 h 2457915"/>
              <a:gd name="connsiteX8" fmla="*/ 12473 w 942196"/>
              <a:gd name="connsiteY8" fmla="*/ 2453063 h 2457915"/>
              <a:gd name="connsiteX9" fmla="*/ 340719 w 942196"/>
              <a:gd name="connsiteY9" fmla="*/ 1929432 h 2457915"/>
              <a:gd name="connsiteX10" fmla="*/ 184412 w 942196"/>
              <a:gd name="connsiteY10" fmla="*/ 1280755 h 2457915"/>
              <a:gd name="connsiteX11" fmla="*/ 403243 w 942196"/>
              <a:gd name="connsiteY11" fmla="*/ 827463 h 2457915"/>
              <a:gd name="connsiteX12" fmla="*/ 371981 w 942196"/>
              <a:gd name="connsiteY12" fmla="*/ 616448 h 2457915"/>
              <a:gd name="connsiteX13" fmla="*/ 28104 w 942196"/>
              <a:gd name="connsiteY13" fmla="*/ 6848 h 2457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42196" h="2457915">
                <a:moveTo>
                  <a:pt x="28104" y="6848"/>
                </a:moveTo>
                <a:cubicBezTo>
                  <a:pt x="119284" y="81094"/>
                  <a:pt x="808340" y="899104"/>
                  <a:pt x="919058" y="1061924"/>
                </a:cubicBezTo>
                <a:cubicBezTo>
                  <a:pt x="1029776" y="1224744"/>
                  <a:pt x="708043" y="977258"/>
                  <a:pt x="692412" y="983771"/>
                </a:cubicBezTo>
                <a:cubicBezTo>
                  <a:pt x="676781" y="990284"/>
                  <a:pt x="866955" y="1055411"/>
                  <a:pt x="825273" y="1101001"/>
                </a:cubicBezTo>
                <a:cubicBezTo>
                  <a:pt x="783591" y="1146591"/>
                  <a:pt x="457950" y="1179155"/>
                  <a:pt x="442319" y="1257309"/>
                </a:cubicBezTo>
                <a:cubicBezTo>
                  <a:pt x="426688" y="1335463"/>
                  <a:pt x="724976" y="1452693"/>
                  <a:pt x="731489" y="1569924"/>
                </a:cubicBezTo>
                <a:cubicBezTo>
                  <a:pt x="738002" y="1687155"/>
                  <a:pt x="460555" y="1952878"/>
                  <a:pt x="481396" y="1960694"/>
                </a:cubicBezTo>
                <a:cubicBezTo>
                  <a:pt x="502237" y="1968510"/>
                  <a:pt x="934689" y="1534756"/>
                  <a:pt x="856535" y="1616817"/>
                </a:cubicBezTo>
                <a:cubicBezTo>
                  <a:pt x="778381" y="1698878"/>
                  <a:pt x="98442" y="2400961"/>
                  <a:pt x="12473" y="2453063"/>
                </a:cubicBezTo>
                <a:cubicBezTo>
                  <a:pt x="-73496" y="2505165"/>
                  <a:pt x="312063" y="2124816"/>
                  <a:pt x="340719" y="1929432"/>
                </a:cubicBezTo>
                <a:cubicBezTo>
                  <a:pt x="369375" y="1734048"/>
                  <a:pt x="173991" y="1464417"/>
                  <a:pt x="184412" y="1280755"/>
                </a:cubicBezTo>
                <a:cubicBezTo>
                  <a:pt x="194833" y="1097094"/>
                  <a:pt x="371982" y="938181"/>
                  <a:pt x="403243" y="827463"/>
                </a:cubicBezTo>
                <a:cubicBezTo>
                  <a:pt x="434504" y="716745"/>
                  <a:pt x="434504" y="749310"/>
                  <a:pt x="371981" y="616448"/>
                </a:cubicBezTo>
                <a:cubicBezTo>
                  <a:pt x="309458" y="483587"/>
                  <a:pt x="-63076" y="-67398"/>
                  <a:pt x="28104" y="6848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2" name="フリーフォーム 2311">
            <a:extLst>
              <a:ext uri="{FF2B5EF4-FFF2-40B4-BE49-F238E27FC236}">
                <a16:creationId xmlns:a16="http://schemas.microsoft.com/office/drawing/2014/main" id="{334A4A73-5C84-30D0-44AB-3E94BA7B12B2}"/>
              </a:ext>
            </a:extLst>
          </p:cNvPr>
          <p:cNvSpPr/>
          <p:nvPr/>
        </p:nvSpPr>
        <p:spPr>
          <a:xfrm>
            <a:off x="5293425" y="4399385"/>
            <a:ext cx="966740" cy="2165538"/>
          </a:xfrm>
          <a:custGeom>
            <a:avLst/>
            <a:gdLst>
              <a:gd name="connsiteX0" fmla="*/ 911990 w 966740"/>
              <a:gd name="connsiteY0" fmla="*/ 8492 h 2165538"/>
              <a:gd name="connsiteX1" fmla="*/ 91375 w 966740"/>
              <a:gd name="connsiteY1" fmla="*/ 1423077 h 2165538"/>
              <a:gd name="connsiteX2" fmla="*/ 200790 w 966740"/>
              <a:gd name="connsiteY2" fmla="*/ 1462153 h 2165538"/>
              <a:gd name="connsiteX3" fmla="*/ 302390 w 966740"/>
              <a:gd name="connsiteY3" fmla="*/ 1720061 h 2165538"/>
              <a:gd name="connsiteX4" fmla="*/ 349283 w 966740"/>
              <a:gd name="connsiteY4" fmla="*/ 2032677 h 2165538"/>
              <a:gd name="connsiteX5" fmla="*/ 13221 w 966740"/>
              <a:gd name="connsiteY5" fmla="*/ 2165538 h 2165538"/>
              <a:gd name="connsiteX6" fmla="*/ 83560 w 966740"/>
              <a:gd name="connsiteY6" fmla="*/ 2032677 h 2165538"/>
              <a:gd name="connsiteX7" fmla="*/ 232052 w 966740"/>
              <a:gd name="connsiteY7" fmla="*/ 1954523 h 2165538"/>
              <a:gd name="connsiteX8" fmla="*/ 114821 w 966740"/>
              <a:gd name="connsiteY8" fmla="*/ 1720061 h 2165538"/>
              <a:gd name="connsiteX9" fmla="*/ 325837 w 966740"/>
              <a:gd name="connsiteY9" fmla="*/ 1837292 h 2165538"/>
              <a:gd name="connsiteX10" fmla="*/ 779129 w 966740"/>
              <a:gd name="connsiteY10" fmla="*/ 1876369 h 2165538"/>
              <a:gd name="connsiteX11" fmla="*/ 669713 w 966740"/>
              <a:gd name="connsiteY11" fmla="*/ 1462153 h 2165538"/>
              <a:gd name="connsiteX12" fmla="*/ 966698 w 966740"/>
              <a:gd name="connsiteY12" fmla="*/ 602461 h 2165538"/>
              <a:gd name="connsiteX13" fmla="*/ 646267 w 966740"/>
              <a:gd name="connsiteY13" fmla="*/ 821292 h 2165538"/>
              <a:gd name="connsiteX14" fmla="*/ 911990 w 966740"/>
              <a:gd name="connsiteY14" fmla="*/ 8492 h 216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66740" h="2165538">
                <a:moveTo>
                  <a:pt x="911990" y="8492"/>
                </a:moveTo>
                <a:cubicBezTo>
                  <a:pt x="819508" y="108789"/>
                  <a:pt x="209908" y="1180800"/>
                  <a:pt x="91375" y="1423077"/>
                </a:cubicBezTo>
                <a:cubicBezTo>
                  <a:pt x="-27158" y="1665354"/>
                  <a:pt x="165621" y="1412656"/>
                  <a:pt x="200790" y="1462153"/>
                </a:cubicBezTo>
                <a:cubicBezTo>
                  <a:pt x="235959" y="1511650"/>
                  <a:pt x="277641" y="1624974"/>
                  <a:pt x="302390" y="1720061"/>
                </a:cubicBezTo>
                <a:cubicBezTo>
                  <a:pt x="327139" y="1815148"/>
                  <a:pt x="397478" y="1958431"/>
                  <a:pt x="349283" y="2032677"/>
                </a:cubicBezTo>
                <a:cubicBezTo>
                  <a:pt x="301088" y="2106923"/>
                  <a:pt x="57508" y="2165538"/>
                  <a:pt x="13221" y="2165538"/>
                </a:cubicBezTo>
                <a:cubicBezTo>
                  <a:pt x="-31066" y="2165538"/>
                  <a:pt x="47088" y="2067846"/>
                  <a:pt x="83560" y="2032677"/>
                </a:cubicBezTo>
                <a:cubicBezTo>
                  <a:pt x="120032" y="1997508"/>
                  <a:pt x="226842" y="2006626"/>
                  <a:pt x="232052" y="1954523"/>
                </a:cubicBezTo>
                <a:cubicBezTo>
                  <a:pt x="237262" y="1902420"/>
                  <a:pt x="99190" y="1739600"/>
                  <a:pt x="114821" y="1720061"/>
                </a:cubicBezTo>
                <a:cubicBezTo>
                  <a:pt x="130452" y="1700522"/>
                  <a:pt x="215119" y="1811241"/>
                  <a:pt x="325837" y="1837292"/>
                </a:cubicBezTo>
                <a:cubicBezTo>
                  <a:pt x="436555" y="1863343"/>
                  <a:pt x="721816" y="1938892"/>
                  <a:pt x="779129" y="1876369"/>
                </a:cubicBezTo>
                <a:cubicBezTo>
                  <a:pt x="836442" y="1813846"/>
                  <a:pt x="638451" y="1674471"/>
                  <a:pt x="669713" y="1462153"/>
                </a:cubicBezTo>
                <a:cubicBezTo>
                  <a:pt x="700974" y="1249835"/>
                  <a:pt x="970606" y="709271"/>
                  <a:pt x="966698" y="602461"/>
                </a:cubicBezTo>
                <a:cubicBezTo>
                  <a:pt x="962790" y="495651"/>
                  <a:pt x="657990" y="915077"/>
                  <a:pt x="646267" y="821292"/>
                </a:cubicBezTo>
                <a:cubicBezTo>
                  <a:pt x="634544" y="727507"/>
                  <a:pt x="1004472" y="-91805"/>
                  <a:pt x="911990" y="8492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3" name="フリーフォーム 2312">
            <a:extLst>
              <a:ext uri="{FF2B5EF4-FFF2-40B4-BE49-F238E27FC236}">
                <a16:creationId xmlns:a16="http://schemas.microsoft.com/office/drawing/2014/main" id="{7987F9B0-13FC-1555-311A-1794E863996C}"/>
              </a:ext>
            </a:extLst>
          </p:cNvPr>
          <p:cNvSpPr/>
          <p:nvPr/>
        </p:nvSpPr>
        <p:spPr>
          <a:xfrm>
            <a:off x="3487388" y="6372534"/>
            <a:ext cx="1263612" cy="288059"/>
          </a:xfrm>
          <a:custGeom>
            <a:avLst/>
            <a:gdLst>
              <a:gd name="connsiteX0" fmla="*/ 6089 w 1263612"/>
              <a:gd name="connsiteY0" fmla="*/ 215835 h 288059"/>
              <a:gd name="connsiteX1" fmla="*/ 615689 w 1263612"/>
              <a:gd name="connsiteY1" fmla="*/ 4820 h 288059"/>
              <a:gd name="connsiteX2" fmla="*/ 560981 w 1263612"/>
              <a:gd name="connsiteY2" fmla="*/ 67343 h 288059"/>
              <a:gd name="connsiteX3" fmla="*/ 834520 w 1263612"/>
              <a:gd name="connsiteY3" fmla="*/ 59528 h 288059"/>
              <a:gd name="connsiteX4" fmla="*/ 779812 w 1263612"/>
              <a:gd name="connsiteY4" fmla="*/ 59528 h 288059"/>
              <a:gd name="connsiteX5" fmla="*/ 1256550 w 1263612"/>
              <a:gd name="connsiteY5" fmla="*/ 270543 h 288059"/>
              <a:gd name="connsiteX6" fmla="*/ 1014274 w 1263612"/>
              <a:gd name="connsiteY6" fmla="*/ 270543 h 288059"/>
              <a:gd name="connsiteX7" fmla="*/ 342150 w 1263612"/>
              <a:gd name="connsiteY7" fmla="*/ 223651 h 288059"/>
              <a:gd name="connsiteX8" fmla="*/ 6089 w 1263612"/>
              <a:gd name="connsiteY8" fmla="*/ 215835 h 288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3612" h="288059">
                <a:moveTo>
                  <a:pt x="6089" y="215835"/>
                </a:moveTo>
                <a:cubicBezTo>
                  <a:pt x="51679" y="179363"/>
                  <a:pt x="523207" y="29569"/>
                  <a:pt x="615689" y="4820"/>
                </a:cubicBezTo>
                <a:cubicBezTo>
                  <a:pt x="708171" y="-19929"/>
                  <a:pt x="524509" y="58225"/>
                  <a:pt x="560981" y="67343"/>
                </a:cubicBezTo>
                <a:cubicBezTo>
                  <a:pt x="597453" y="76461"/>
                  <a:pt x="798048" y="60830"/>
                  <a:pt x="834520" y="59528"/>
                </a:cubicBezTo>
                <a:cubicBezTo>
                  <a:pt x="870992" y="58226"/>
                  <a:pt x="709474" y="24359"/>
                  <a:pt x="779812" y="59528"/>
                </a:cubicBezTo>
                <a:cubicBezTo>
                  <a:pt x="850150" y="94697"/>
                  <a:pt x="1217473" y="235374"/>
                  <a:pt x="1256550" y="270543"/>
                </a:cubicBezTo>
                <a:cubicBezTo>
                  <a:pt x="1295627" y="305712"/>
                  <a:pt x="1166674" y="278358"/>
                  <a:pt x="1014274" y="270543"/>
                </a:cubicBezTo>
                <a:cubicBezTo>
                  <a:pt x="861874" y="262728"/>
                  <a:pt x="503668" y="232769"/>
                  <a:pt x="342150" y="223651"/>
                </a:cubicBezTo>
                <a:cubicBezTo>
                  <a:pt x="180632" y="214533"/>
                  <a:pt x="-39501" y="252307"/>
                  <a:pt x="6089" y="215835"/>
                </a:cubicBezTo>
                <a:close/>
              </a:path>
            </a:pathLst>
          </a:cu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4" name="フリーフォーム 2313">
            <a:extLst>
              <a:ext uri="{FF2B5EF4-FFF2-40B4-BE49-F238E27FC236}">
                <a16:creationId xmlns:a16="http://schemas.microsoft.com/office/drawing/2014/main" id="{04980401-ED3D-86B5-5AAE-4A4455F5207E}"/>
              </a:ext>
            </a:extLst>
          </p:cNvPr>
          <p:cNvSpPr/>
          <p:nvPr/>
        </p:nvSpPr>
        <p:spPr>
          <a:xfrm>
            <a:off x="3497004" y="6556319"/>
            <a:ext cx="1163381" cy="414942"/>
          </a:xfrm>
          <a:custGeom>
            <a:avLst/>
            <a:gdLst>
              <a:gd name="connsiteX0" fmla="*/ 27734 w 1163381"/>
              <a:gd name="connsiteY0" fmla="*/ 8604 h 414942"/>
              <a:gd name="connsiteX1" fmla="*/ 1067181 w 1163381"/>
              <a:gd name="connsiteY1" fmla="*/ 32050 h 414942"/>
              <a:gd name="connsiteX2" fmla="*/ 1074996 w 1163381"/>
              <a:gd name="connsiteY2" fmla="*/ 86758 h 414942"/>
              <a:gd name="connsiteX3" fmla="*/ 692042 w 1163381"/>
              <a:gd name="connsiteY3" fmla="*/ 383743 h 414942"/>
              <a:gd name="connsiteX4" fmla="*/ 410688 w 1163381"/>
              <a:gd name="connsiteY4" fmla="*/ 321219 h 414942"/>
              <a:gd name="connsiteX5" fmla="*/ 598258 w 1163381"/>
              <a:gd name="connsiteY5" fmla="*/ 407189 h 414942"/>
              <a:gd name="connsiteX6" fmla="*/ 27734 w 1163381"/>
              <a:gd name="connsiteY6" fmla="*/ 86758 h 414942"/>
              <a:gd name="connsiteX7" fmla="*/ 277827 w 1163381"/>
              <a:gd name="connsiteY7" fmla="*/ 203989 h 414942"/>
              <a:gd name="connsiteX8" fmla="*/ 27734 w 1163381"/>
              <a:gd name="connsiteY8" fmla="*/ 8604 h 414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3381" h="414942">
                <a:moveTo>
                  <a:pt x="27734" y="8604"/>
                </a:moveTo>
                <a:cubicBezTo>
                  <a:pt x="159293" y="-20053"/>
                  <a:pt x="1067181" y="32050"/>
                  <a:pt x="1067181" y="32050"/>
                </a:cubicBezTo>
                <a:cubicBezTo>
                  <a:pt x="1241725" y="45076"/>
                  <a:pt x="1137519" y="28143"/>
                  <a:pt x="1074996" y="86758"/>
                </a:cubicBezTo>
                <a:cubicBezTo>
                  <a:pt x="1012473" y="145373"/>
                  <a:pt x="802760" y="344666"/>
                  <a:pt x="692042" y="383743"/>
                </a:cubicBezTo>
                <a:cubicBezTo>
                  <a:pt x="581324" y="422820"/>
                  <a:pt x="426319" y="317311"/>
                  <a:pt x="410688" y="321219"/>
                </a:cubicBezTo>
                <a:cubicBezTo>
                  <a:pt x="395057" y="325127"/>
                  <a:pt x="662084" y="446266"/>
                  <a:pt x="598258" y="407189"/>
                </a:cubicBezTo>
                <a:cubicBezTo>
                  <a:pt x="534432" y="368112"/>
                  <a:pt x="81139" y="120625"/>
                  <a:pt x="27734" y="86758"/>
                </a:cubicBezTo>
                <a:cubicBezTo>
                  <a:pt x="-25671" y="52891"/>
                  <a:pt x="280432" y="214409"/>
                  <a:pt x="277827" y="203989"/>
                </a:cubicBezTo>
                <a:cubicBezTo>
                  <a:pt x="275222" y="193569"/>
                  <a:pt x="-103825" y="37261"/>
                  <a:pt x="27734" y="8604"/>
                </a:cubicBezTo>
                <a:close/>
              </a:path>
            </a:pathLst>
          </a:cu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5" name="円/楕円 2314">
            <a:extLst>
              <a:ext uri="{FF2B5EF4-FFF2-40B4-BE49-F238E27FC236}">
                <a16:creationId xmlns:a16="http://schemas.microsoft.com/office/drawing/2014/main" id="{06D92F40-F8BF-5763-9229-53416E621D77}"/>
              </a:ext>
            </a:extLst>
          </p:cNvPr>
          <p:cNvSpPr/>
          <p:nvPr/>
        </p:nvSpPr>
        <p:spPr>
          <a:xfrm>
            <a:off x="4524302" y="5536607"/>
            <a:ext cx="693079" cy="693079"/>
          </a:xfrm>
          <a:prstGeom prst="ellipse">
            <a:avLst/>
          </a:prstGeom>
          <a:solidFill>
            <a:srgbClr val="FF8AD8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6" name="円/楕円 2315">
            <a:extLst>
              <a:ext uri="{FF2B5EF4-FFF2-40B4-BE49-F238E27FC236}">
                <a16:creationId xmlns:a16="http://schemas.microsoft.com/office/drawing/2014/main" id="{D9F51EAC-5798-868E-DEE8-BCED0B1CB86F}"/>
              </a:ext>
            </a:extLst>
          </p:cNvPr>
          <p:cNvSpPr/>
          <p:nvPr/>
        </p:nvSpPr>
        <p:spPr>
          <a:xfrm>
            <a:off x="3011947" y="5399236"/>
            <a:ext cx="693079" cy="693079"/>
          </a:xfrm>
          <a:prstGeom prst="ellipse">
            <a:avLst/>
          </a:prstGeom>
          <a:solidFill>
            <a:srgbClr val="FF8AD8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7" name="フリーフォーム 2316">
            <a:extLst>
              <a:ext uri="{FF2B5EF4-FFF2-40B4-BE49-F238E27FC236}">
                <a16:creationId xmlns:a16="http://schemas.microsoft.com/office/drawing/2014/main" id="{BC548923-3797-D343-CC01-7AD920E2E79F}"/>
              </a:ext>
            </a:extLst>
          </p:cNvPr>
          <p:cNvSpPr/>
          <p:nvPr/>
        </p:nvSpPr>
        <p:spPr>
          <a:xfrm>
            <a:off x="2665046" y="2891692"/>
            <a:ext cx="2344616" cy="815924"/>
          </a:xfrm>
          <a:custGeom>
            <a:avLst/>
            <a:gdLst>
              <a:gd name="connsiteX0" fmla="*/ 2344616 w 2344616"/>
              <a:gd name="connsiteY0" fmla="*/ 0 h 815924"/>
              <a:gd name="connsiteX1" fmla="*/ 828431 w 2344616"/>
              <a:gd name="connsiteY1" fmla="*/ 672123 h 815924"/>
              <a:gd name="connsiteX2" fmla="*/ 1141046 w 2344616"/>
              <a:gd name="connsiteY2" fmla="*/ 531446 h 815924"/>
              <a:gd name="connsiteX3" fmla="*/ 851877 w 2344616"/>
              <a:gd name="connsiteY3" fmla="*/ 812800 h 815924"/>
              <a:gd name="connsiteX4" fmla="*/ 1234831 w 2344616"/>
              <a:gd name="connsiteY4" fmla="*/ 312616 h 815924"/>
              <a:gd name="connsiteX5" fmla="*/ 0 w 2344616"/>
              <a:gd name="connsiteY5" fmla="*/ 672123 h 815924"/>
              <a:gd name="connsiteX6" fmla="*/ 2344616 w 2344616"/>
              <a:gd name="connsiteY6" fmla="*/ 0 h 815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4616" h="815924">
                <a:moveTo>
                  <a:pt x="2344616" y="0"/>
                </a:moveTo>
                <a:lnTo>
                  <a:pt x="828431" y="672123"/>
                </a:lnTo>
                <a:cubicBezTo>
                  <a:pt x="627836" y="760697"/>
                  <a:pt x="1137138" y="508000"/>
                  <a:pt x="1141046" y="531446"/>
                </a:cubicBezTo>
                <a:cubicBezTo>
                  <a:pt x="1144954" y="554892"/>
                  <a:pt x="836246" y="849271"/>
                  <a:pt x="851877" y="812800"/>
                </a:cubicBezTo>
                <a:cubicBezTo>
                  <a:pt x="867508" y="776329"/>
                  <a:pt x="1376810" y="336062"/>
                  <a:pt x="1234831" y="312616"/>
                </a:cubicBezTo>
                <a:cubicBezTo>
                  <a:pt x="1092852" y="289170"/>
                  <a:pt x="0" y="672123"/>
                  <a:pt x="0" y="672123"/>
                </a:cubicBezTo>
                <a:lnTo>
                  <a:pt x="2344616" y="0"/>
                </a:ln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8" name="フリーフォーム 2317">
            <a:extLst>
              <a:ext uri="{FF2B5EF4-FFF2-40B4-BE49-F238E27FC236}">
                <a16:creationId xmlns:a16="http://schemas.microsoft.com/office/drawing/2014/main" id="{B04AD8C1-C283-4424-A0F4-4A5FB1DF59D4}"/>
              </a:ext>
            </a:extLst>
          </p:cNvPr>
          <p:cNvSpPr/>
          <p:nvPr/>
        </p:nvSpPr>
        <p:spPr>
          <a:xfrm>
            <a:off x="4728308" y="4226967"/>
            <a:ext cx="811822" cy="1690602"/>
          </a:xfrm>
          <a:custGeom>
            <a:avLst/>
            <a:gdLst>
              <a:gd name="connsiteX0" fmla="*/ 0 w 811822"/>
              <a:gd name="connsiteY0" fmla="*/ 8971 h 1690602"/>
              <a:gd name="connsiteX1" fmla="*/ 773723 w 811822"/>
              <a:gd name="connsiteY1" fmla="*/ 1634571 h 1690602"/>
              <a:gd name="connsiteX2" fmla="*/ 687754 w 811822"/>
              <a:gd name="connsiteY2" fmla="*/ 1267248 h 1690602"/>
              <a:gd name="connsiteX3" fmla="*/ 640861 w 811822"/>
              <a:gd name="connsiteY3" fmla="*/ 790510 h 1690602"/>
              <a:gd name="connsiteX4" fmla="*/ 773723 w 811822"/>
              <a:gd name="connsiteY4" fmla="*/ 970264 h 1690602"/>
              <a:gd name="connsiteX5" fmla="*/ 0 w 811822"/>
              <a:gd name="connsiteY5" fmla="*/ 8971 h 1690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1822" h="1690602">
                <a:moveTo>
                  <a:pt x="0" y="8971"/>
                </a:moveTo>
                <a:cubicBezTo>
                  <a:pt x="0" y="119689"/>
                  <a:pt x="659097" y="1424858"/>
                  <a:pt x="773723" y="1634571"/>
                </a:cubicBezTo>
                <a:cubicBezTo>
                  <a:pt x="888349" y="1844284"/>
                  <a:pt x="709898" y="1407925"/>
                  <a:pt x="687754" y="1267248"/>
                </a:cubicBezTo>
                <a:cubicBezTo>
                  <a:pt x="665610" y="1126571"/>
                  <a:pt x="626533" y="840007"/>
                  <a:pt x="640861" y="790510"/>
                </a:cubicBezTo>
                <a:cubicBezTo>
                  <a:pt x="655189" y="741013"/>
                  <a:pt x="879231" y="1094008"/>
                  <a:pt x="773723" y="970264"/>
                </a:cubicBezTo>
                <a:cubicBezTo>
                  <a:pt x="668215" y="846520"/>
                  <a:pt x="0" y="-101747"/>
                  <a:pt x="0" y="8971"/>
                </a:cubicBezTo>
                <a:close/>
              </a:path>
            </a:pathLst>
          </a:custGeom>
          <a:solidFill>
            <a:srgbClr val="92D05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9" name="フリーフォーム 2318">
            <a:extLst>
              <a:ext uri="{FF2B5EF4-FFF2-40B4-BE49-F238E27FC236}">
                <a16:creationId xmlns:a16="http://schemas.microsoft.com/office/drawing/2014/main" id="{9F7E7939-0EC8-4CAF-1944-BF33119FFB8D}"/>
              </a:ext>
            </a:extLst>
          </p:cNvPr>
          <p:cNvSpPr/>
          <p:nvPr/>
        </p:nvSpPr>
        <p:spPr>
          <a:xfrm>
            <a:off x="2039248" y="5571638"/>
            <a:ext cx="462703" cy="617486"/>
          </a:xfrm>
          <a:custGeom>
            <a:avLst/>
            <a:gdLst>
              <a:gd name="connsiteX0" fmla="*/ 461675 w 462703"/>
              <a:gd name="connsiteY0" fmla="*/ 731 h 617486"/>
              <a:gd name="connsiteX1" fmla="*/ 8383 w 462703"/>
              <a:gd name="connsiteY1" fmla="*/ 602516 h 617486"/>
              <a:gd name="connsiteX2" fmla="*/ 164690 w 462703"/>
              <a:gd name="connsiteY2" fmla="*/ 438393 h 617486"/>
              <a:gd name="connsiteX3" fmla="*/ 133429 w 462703"/>
              <a:gd name="connsiteY3" fmla="*/ 477470 h 617486"/>
              <a:gd name="connsiteX4" fmla="*/ 461675 w 462703"/>
              <a:gd name="connsiteY4" fmla="*/ 731 h 617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2703" h="617486">
                <a:moveTo>
                  <a:pt x="461675" y="731"/>
                </a:moveTo>
                <a:cubicBezTo>
                  <a:pt x="440834" y="21572"/>
                  <a:pt x="57880" y="529572"/>
                  <a:pt x="8383" y="602516"/>
                </a:cubicBezTo>
                <a:cubicBezTo>
                  <a:pt x="-41114" y="675460"/>
                  <a:pt x="143849" y="459234"/>
                  <a:pt x="164690" y="438393"/>
                </a:cubicBezTo>
                <a:cubicBezTo>
                  <a:pt x="185531" y="417552"/>
                  <a:pt x="86537" y="543901"/>
                  <a:pt x="133429" y="477470"/>
                </a:cubicBezTo>
                <a:cubicBezTo>
                  <a:pt x="180321" y="411039"/>
                  <a:pt x="482516" y="-20110"/>
                  <a:pt x="461675" y="73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0" name="フリーフォーム 2319">
            <a:extLst>
              <a:ext uri="{FF2B5EF4-FFF2-40B4-BE49-F238E27FC236}">
                <a16:creationId xmlns:a16="http://schemas.microsoft.com/office/drawing/2014/main" id="{131A912C-3BB8-C4DB-BE2F-9ADDA8B71792}"/>
              </a:ext>
            </a:extLst>
          </p:cNvPr>
          <p:cNvSpPr/>
          <p:nvPr/>
        </p:nvSpPr>
        <p:spPr>
          <a:xfrm>
            <a:off x="3273385" y="1820733"/>
            <a:ext cx="1576832" cy="70737"/>
          </a:xfrm>
          <a:custGeom>
            <a:avLst/>
            <a:gdLst>
              <a:gd name="connsiteX0" fmla="*/ 1261 w 1576832"/>
              <a:gd name="connsiteY0" fmla="*/ 8067 h 70737"/>
              <a:gd name="connsiteX1" fmla="*/ 1509630 w 1576832"/>
              <a:gd name="connsiteY1" fmla="*/ 252 h 70737"/>
              <a:gd name="connsiteX2" fmla="*/ 1314246 w 1576832"/>
              <a:gd name="connsiteY2" fmla="*/ 15882 h 70737"/>
              <a:gd name="connsiteX3" fmla="*/ 1322061 w 1576832"/>
              <a:gd name="connsiteY3" fmla="*/ 70590 h 70737"/>
              <a:gd name="connsiteX4" fmla="*/ 1251723 w 1576832"/>
              <a:gd name="connsiteY4" fmla="*/ 31513 h 70737"/>
              <a:gd name="connsiteX5" fmla="*/ 1261 w 1576832"/>
              <a:gd name="connsiteY5" fmla="*/ 8067 h 70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832" h="70737">
                <a:moveTo>
                  <a:pt x="1261" y="8067"/>
                </a:moveTo>
                <a:cubicBezTo>
                  <a:pt x="44246" y="2857"/>
                  <a:pt x="1290799" y="-1050"/>
                  <a:pt x="1509630" y="252"/>
                </a:cubicBezTo>
                <a:cubicBezTo>
                  <a:pt x="1728461" y="1554"/>
                  <a:pt x="1345508" y="4159"/>
                  <a:pt x="1314246" y="15882"/>
                </a:cubicBezTo>
                <a:cubicBezTo>
                  <a:pt x="1282985" y="27605"/>
                  <a:pt x="1332481" y="67985"/>
                  <a:pt x="1322061" y="70590"/>
                </a:cubicBezTo>
                <a:cubicBezTo>
                  <a:pt x="1311641" y="73195"/>
                  <a:pt x="1477067" y="40631"/>
                  <a:pt x="1251723" y="31513"/>
                </a:cubicBezTo>
                <a:cubicBezTo>
                  <a:pt x="1026380" y="22395"/>
                  <a:pt x="-41724" y="13277"/>
                  <a:pt x="1261" y="8067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1" name="フリーフォーム 2320">
            <a:extLst>
              <a:ext uri="{FF2B5EF4-FFF2-40B4-BE49-F238E27FC236}">
                <a16:creationId xmlns:a16="http://schemas.microsoft.com/office/drawing/2014/main" id="{2B32B4BD-ED22-4AFA-61E4-00DC0CE39254}"/>
              </a:ext>
            </a:extLst>
          </p:cNvPr>
          <p:cNvSpPr/>
          <p:nvPr/>
        </p:nvSpPr>
        <p:spPr>
          <a:xfrm>
            <a:off x="5314053" y="5548272"/>
            <a:ext cx="302205" cy="573495"/>
          </a:xfrm>
          <a:custGeom>
            <a:avLst/>
            <a:gdLst>
              <a:gd name="connsiteX0" fmla="*/ 409 w 302205"/>
              <a:gd name="connsiteY0" fmla="*/ 651 h 573495"/>
              <a:gd name="connsiteX1" fmla="*/ 289578 w 302205"/>
              <a:gd name="connsiteY1" fmla="*/ 547728 h 573495"/>
              <a:gd name="connsiteX2" fmla="*/ 227055 w 302205"/>
              <a:gd name="connsiteY2" fmla="*/ 438313 h 573495"/>
              <a:gd name="connsiteX3" fmla="*/ 409 w 302205"/>
              <a:gd name="connsiteY3" fmla="*/ 651 h 57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205" h="573495">
                <a:moveTo>
                  <a:pt x="409" y="651"/>
                </a:moveTo>
                <a:cubicBezTo>
                  <a:pt x="10829" y="18887"/>
                  <a:pt x="251804" y="474784"/>
                  <a:pt x="289578" y="547728"/>
                </a:cubicBezTo>
                <a:cubicBezTo>
                  <a:pt x="327352" y="620672"/>
                  <a:pt x="272645" y="524282"/>
                  <a:pt x="227055" y="438313"/>
                </a:cubicBezTo>
                <a:cubicBezTo>
                  <a:pt x="181465" y="352344"/>
                  <a:pt x="-10011" y="-17585"/>
                  <a:pt x="409" y="65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2" name="フリーフォーム 2321">
            <a:extLst>
              <a:ext uri="{FF2B5EF4-FFF2-40B4-BE49-F238E27FC236}">
                <a16:creationId xmlns:a16="http://schemas.microsoft.com/office/drawing/2014/main" id="{87AE361A-1713-580A-F412-6F786407A335}"/>
              </a:ext>
            </a:extLst>
          </p:cNvPr>
          <p:cNvSpPr/>
          <p:nvPr/>
        </p:nvSpPr>
        <p:spPr>
          <a:xfrm>
            <a:off x="5173334" y="6198122"/>
            <a:ext cx="1162338" cy="163611"/>
          </a:xfrm>
          <a:custGeom>
            <a:avLst/>
            <a:gdLst>
              <a:gd name="connsiteX0" fmla="*/ 451 w 1162338"/>
              <a:gd name="connsiteY0" fmla="*/ 163601 h 163611"/>
              <a:gd name="connsiteX1" fmla="*/ 1086789 w 1162338"/>
              <a:gd name="connsiteY1" fmla="*/ 22924 h 163611"/>
              <a:gd name="connsiteX2" fmla="*/ 953928 w 1162338"/>
              <a:gd name="connsiteY2" fmla="*/ 15109 h 163611"/>
              <a:gd name="connsiteX3" fmla="*/ 451 w 1162338"/>
              <a:gd name="connsiteY3" fmla="*/ 163601 h 163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2338" h="163611">
                <a:moveTo>
                  <a:pt x="451" y="163601"/>
                </a:moveTo>
                <a:cubicBezTo>
                  <a:pt x="22594" y="164903"/>
                  <a:pt x="927876" y="47673"/>
                  <a:pt x="1086789" y="22924"/>
                </a:cubicBezTo>
                <a:cubicBezTo>
                  <a:pt x="1245702" y="-1825"/>
                  <a:pt x="1131077" y="-9640"/>
                  <a:pt x="953928" y="15109"/>
                </a:cubicBezTo>
                <a:cubicBezTo>
                  <a:pt x="776779" y="39858"/>
                  <a:pt x="-21692" y="162299"/>
                  <a:pt x="451" y="16360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3" name="フリーフォーム 2322">
            <a:extLst>
              <a:ext uri="{FF2B5EF4-FFF2-40B4-BE49-F238E27FC236}">
                <a16:creationId xmlns:a16="http://schemas.microsoft.com/office/drawing/2014/main" id="{EF60AC3C-79C2-AC9A-FA5A-027C04F935EE}"/>
              </a:ext>
            </a:extLst>
          </p:cNvPr>
          <p:cNvSpPr/>
          <p:nvPr/>
        </p:nvSpPr>
        <p:spPr>
          <a:xfrm>
            <a:off x="5314344" y="2166567"/>
            <a:ext cx="1040655" cy="1303143"/>
          </a:xfrm>
          <a:custGeom>
            <a:avLst/>
            <a:gdLst>
              <a:gd name="connsiteX0" fmla="*/ 7933 w 1040655"/>
              <a:gd name="connsiteY0" fmla="*/ 6110 h 1303143"/>
              <a:gd name="connsiteX1" fmla="*/ 953594 w 1040655"/>
              <a:gd name="connsiteY1" fmla="*/ 1201864 h 1303143"/>
              <a:gd name="connsiteX2" fmla="*/ 930148 w 1040655"/>
              <a:gd name="connsiteY2" fmla="*/ 1154971 h 1303143"/>
              <a:gd name="connsiteX3" fmla="*/ 351810 w 1040655"/>
              <a:gd name="connsiteY3" fmla="*/ 475033 h 1303143"/>
              <a:gd name="connsiteX4" fmla="*/ 492487 w 1040655"/>
              <a:gd name="connsiteY4" fmla="*/ 725125 h 1303143"/>
              <a:gd name="connsiteX5" fmla="*/ 7933 w 1040655"/>
              <a:gd name="connsiteY5" fmla="*/ 6110 h 1303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40655" h="1303143">
                <a:moveTo>
                  <a:pt x="7933" y="6110"/>
                </a:moveTo>
                <a:cubicBezTo>
                  <a:pt x="84784" y="85567"/>
                  <a:pt x="953594" y="1201864"/>
                  <a:pt x="953594" y="1201864"/>
                </a:cubicBezTo>
                <a:cubicBezTo>
                  <a:pt x="1107296" y="1393341"/>
                  <a:pt x="1030445" y="1276109"/>
                  <a:pt x="930148" y="1154971"/>
                </a:cubicBezTo>
                <a:cubicBezTo>
                  <a:pt x="829851" y="1033833"/>
                  <a:pt x="424754" y="546674"/>
                  <a:pt x="351810" y="475033"/>
                </a:cubicBezTo>
                <a:cubicBezTo>
                  <a:pt x="278867" y="403392"/>
                  <a:pt x="548497" y="803279"/>
                  <a:pt x="492487" y="725125"/>
                </a:cubicBezTo>
                <a:cubicBezTo>
                  <a:pt x="436477" y="646971"/>
                  <a:pt x="-68918" y="-73347"/>
                  <a:pt x="7933" y="611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4" name="フリーフォーム 2323">
            <a:extLst>
              <a:ext uri="{FF2B5EF4-FFF2-40B4-BE49-F238E27FC236}">
                <a16:creationId xmlns:a16="http://schemas.microsoft.com/office/drawing/2014/main" id="{697B4AB3-4C7B-1323-F8C5-73E3882927E0}"/>
              </a:ext>
            </a:extLst>
          </p:cNvPr>
          <p:cNvSpPr/>
          <p:nvPr/>
        </p:nvSpPr>
        <p:spPr>
          <a:xfrm>
            <a:off x="4216995" y="6814453"/>
            <a:ext cx="1014118" cy="619568"/>
          </a:xfrm>
          <a:custGeom>
            <a:avLst/>
            <a:gdLst>
              <a:gd name="connsiteX0" fmla="*/ 3313 w 1014118"/>
              <a:gd name="connsiteY0" fmla="*/ 617978 h 619568"/>
              <a:gd name="connsiteX1" fmla="*/ 1003682 w 1014118"/>
              <a:gd name="connsiteY1" fmla="*/ 8378 h 619568"/>
              <a:gd name="connsiteX2" fmla="*/ 534759 w 1014118"/>
              <a:gd name="connsiteY2" fmla="*/ 258470 h 619568"/>
              <a:gd name="connsiteX3" fmla="*/ 675436 w 1014118"/>
              <a:gd name="connsiteY3" fmla="*/ 188132 h 619568"/>
              <a:gd name="connsiteX4" fmla="*/ 3313 w 1014118"/>
              <a:gd name="connsiteY4" fmla="*/ 617978 h 61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4118" h="619568">
                <a:moveTo>
                  <a:pt x="3313" y="617978"/>
                </a:moveTo>
                <a:cubicBezTo>
                  <a:pt x="58021" y="588019"/>
                  <a:pt x="915108" y="68296"/>
                  <a:pt x="1003682" y="8378"/>
                </a:cubicBezTo>
                <a:cubicBezTo>
                  <a:pt x="1092256" y="-51540"/>
                  <a:pt x="589467" y="228511"/>
                  <a:pt x="534759" y="258470"/>
                </a:cubicBezTo>
                <a:cubicBezTo>
                  <a:pt x="480051" y="288429"/>
                  <a:pt x="762708" y="130819"/>
                  <a:pt x="675436" y="188132"/>
                </a:cubicBezTo>
                <a:cubicBezTo>
                  <a:pt x="588164" y="245445"/>
                  <a:pt x="-51395" y="647937"/>
                  <a:pt x="3313" y="617978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5" name="フリーフォーム 2324">
            <a:extLst>
              <a:ext uri="{FF2B5EF4-FFF2-40B4-BE49-F238E27FC236}">
                <a16:creationId xmlns:a16="http://schemas.microsoft.com/office/drawing/2014/main" id="{F9A868C2-9F86-8912-63E5-BA109C06E366}"/>
              </a:ext>
            </a:extLst>
          </p:cNvPr>
          <p:cNvSpPr/>
          <p:nvPr/>
        </p:nvSpPr>
        <p:spPr>
          <a:xfrm>
            <a:off x="1772703" y="8096738"/>
            <a:ext cx="1642620" cy="738592"/>
          </a:xfrm>
          <a:custGeom>
            <a:avLst/>
            <a:gdLst>
              <a:gd name="connsiteX0" fmla="*/ 1642620 w 1642620"/>
              <a:gd name="connsiteY0" fmla="*/ 0 h 738592"/>
              <a:gd name="connsiteX1" fmla="*/ 32651 w 1642620"/>
              <a:gd name="connsiteY1" fmla="*/ 719016 h 738592"/>
              <a:gd name="connsiteX2" fmla="*/ 548466 w 1642620"/>
              <a:gd name="connsiteY2" fmla="*/ 539262 h 738592"/>
              <a:gd name="connsiteX3" fmla="*/ 392159 w 1642620"/>
              <a:gd name="connsiteY3" fmla="*/ 586154 h 738592"/>
              <a:gd name="connsiteX4" fmla="*/ 1642620 w 1642620"/>
              <a:gd name="connsiteY4" fmla="*/ 0 h 73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2620" h="738592">
                <a:moveTo>
                  <a:pt x="1642620" y="0"/>
                </a:moveTo>
                <a:cubicBezTo>
                  <a:pt x="1582702" y="22144"/>
                  <a:pt x="215010" y="629139"/>
                  <a:pt x="32651" y="719016"/>
                </a:cubicBezTo>
                <a:cubicBezTo>
                  <a:pt x="-149708" y="808893"/>
                  <a:pt x="488548" y="561406"/>
                  <a:pt x="548466" y="539262"/>
                </a:cubicBezTo>
                <a:cubicBezTo>
                  <a:pt x="608384" y="517118"/>
                  <a:pt x="212405" y="672123"/>
                  <a:pt x="392159" y="586154"/>
                </a:cubicBezTo>
                <a:lnTo>
                  <a:pt x="16426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6" name="フリーフォーム 2325">
            <a:extLst>
              <a:ext uri="{FF2B5EF4-FFF2-40B4-BE49-F238E27FC236}">
                <a16:creationId xmlns:a16="http://schemas.microsoft.com/office/drawing/2014/main" id="{C4D60FC4-98CC-1F33-CB53-45103ABEDFF5}"/>
              </a:ext>
            </a:extLst>
          </p:cNvPr>
          <p:cNvSpPr/>
          <p:nvPr/>
        </p:nvSpPr>
        <p:spPr>
          <a:xfrm>
            <a:off x="5397707" y="7208165"/>
            <a:ext cx="2019480" cy="375783"/>
          </a:xfrm>
          <a:custGeom>
            <a:avLst/>
            <a:gdLst>
              <a:gd name="connsiteX0" fmla="*/ 10539 w 2019480"/>
              <a:gd name="connsiteY0" fmla="*/ 372758 h 375783"/>
              <a:gd name="connsiteX1" fmla="*/ 1980016 w 2019480"/>
              <a:gd name="connsiteY1" fmla="*/ 5435 h 375783"/>
              <a:gd name="connsiteX2" fmla="*/ 1229739 w 2019480"/>
              <a:gd name="connsiteY2" fmla="*/ 169558 h 375783"/>
              <a:gd name="connsiteX3" fmla="*/ 10539 w 2019480"/>
              <a:gd name="connsiteY3" fmla="*/ 372758 h 37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9480" h="375783">
                <a:moveTo>
                  <a:pt x="10539" y="372758"/>
                </a:moveTo>
                <a:cubicBezTo>
                  <a:pt x="135585" y="345404"/>
                  <a:pt x="1776816" y="39302"/>
                  <a:pt x="1980016" y="5435"/>
                </a:cubicBezTo>
                <a:cubicBezTo>
                  <a:pt x="2183216" y="-28432"/>
                  <a:pt x="1551472" y="104430"/>
                  <a:pt x="1229739" y="169558"/>
                </a:cubicBezTo>
                <a:cubicBezTo>
                  <a:pt x="908006" y="234686"/>
                  <a:pt x="-114507" y="400112"/>
                  <a:pt x="10539" y="372758"/>
                </a:cubicBezTo>
                <a:close/>
              </a:path>
            </a:pathLst>
          </a:cu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7" name="フリーフォーム 2326">
            <a:extLst>
              <a:ext uri="{FF2B5EF4-FFF2-40B4-BE49-F238E27FC236}">
                <a16:creationId xmlns:a16="http://schemas.microsoft.com/office/drawing/2014/main" id="{C935BDF3-F255-CBA0-384F-A8D8C4F0BC56}"/>
              </a:ext>
            </a:extLst>
          </p:cNvPr>
          <p:cNvSpPr/>
          <p:nvPr/>
        </p:nvSpPr>
        <p:spPr>
          <a:xfrm>
            <a:off x="3864290" y="7629310"/>
            <a:ext cx="1236929" cy="1747017"/>
          </a:xfrm>
          <a:custGeom>
            <a:avLst/>
            <a:gdLst>
              <a:gd name="connsiteX0" fmla="*/ 1231341 w 1236929"/>
              <a:gd name="connsiteY0" fmla="*/ 6321 h 1747017"/>
              <a:gd name="connsiteX1" fmla="*/ 27772 w 1236929"/>
              <a:gd name="connsiteY1" fmla="*/ 1702259 h 1747017"/>
              <a:gd name="connsiteX2" fmla="*/ 457618 w 1236929"/>
              <a:gd name="connsiteY2" fmla="*/ 1147367 h 1747017"/>
              <a:gd name="connsiteX3" fmla="*/ 1231341 w 1236929"/>
              <a:gd name="connsiteY3" fmla="*/ 6321 h 1747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6929" h="1747017">
                <a:moveTo>
                  <a:pt x="1231341" y="6321"/>
                </a:moveTo>
                <a:cubicBezTo>
                  <a:pt x="1159700" y="98803"/>
                  <a:pt x="156726" y="1512085"/>
                  <a:pt x="27772" y="1702259"/>
                </a:cubicBezTo>
                <a:cubicBezTo>
                  <a:pt x="-101182" y="1892433"/>
                  <a:pt x="249208" y="1432628"/>
                  <a:pt x="457618" y="1147367"/>
                </a:cubicBezTo>
                <a:cubicBezTo>
                  <a:pt x="666028" y="862106"/>
                  <a:pt x="1302982" y="-86161"/>
                  <a:pt x="1231341" y="6321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8" name="フリーフォーム 2327">
            <a:extLst>
              <a:ext uri="{FF2B5EF4-FFF2-40B4-BE49-F238E27FC236}">
                <a16:creationId xmlns:a16="http://schemas.microsoft.com/office/drawing/2014/main" id="{9807FBDD-0FB3-0D4E-9331-4B448A0AA53E}"/>
              </a:ext>
            </a:extLst>
          </p:cNvPr>
          <p:cNvSpPr/>
          <p:nvPr/>
        </p:nvSpPr>
        <p:spPr>
          <a:xfrm>
            <a:off x="1305756" y="1999600"/>
            <a:ext cx="1867291" cy="2554609"/>
          </a:xfrm>
          <a:custGeom>
            <a:avLst/>
            <a:gdLst>
              <a:gd name="connsiteX0" fmla="*/ 1867290 w 1867291"/>
              <a:gd name="connsiteY0" fmla="*/ 1138 h 2554609"/>
              <a:gd name="connsiteX1" fmla="*/ 905998 w 1867291"/>
              <a:gd name="connsiteY1" fmla="*/ 1204708 h 2554609"/>
              <a:gd name="connsiteX2" fmla="*/ 1070121 w 1867291"/>
              <a:gd name="connsiteY2" fmla="*/ 993692 h 2554609"/>
              <a:gd name="connsiteX3" fmla="*/ 523044 w 1867291"/>
              <a:gd name="connsiteY3" fmla="*/ 1743969 h 2554609"/>
              <a:gd name="connsiteX4" fmla="*/ 851290 w 1867291"/>
              <a:gd name="connsiteY4" fmla="*/ 1251600 h 2554609"/>
              <a:gd name="connsiteX5" fmla="*/ 38490 w 1867291"/>
              <a:gd name="connsiteY5" fmla="*/ 2509877 h 2554609"/>
              <a:gd name="connsiteX6" fmla="*/ 179167 w 1867291"/>
              <a:gd name="connsiteY6" fmla="*/ 2220708 h 2554609"/>
              <a:gd name="connsiteX7" fmla="*/ 601198 w 1867291"/>
              <a:gd name="connsiteY7" fmla="*/ 1712708 h 2554609"/>
              <a:gd name="connsiteX8" fmla="*/ 546490 w 1867291"/>
              <a:gd name="connsiteY8" fmla="*/ 1798677 h 2554609"/>
              <a:gd name="connsiteX9" fmla="*/ 1265506 w 1867291"/>
              <a:gd name="connsiteY9" fmla="*/ 610738 h 2554609"/>
              <a:gd name="connsiteX10" fmla="*/ 913813 w 1867291"/>
              <a:gd name="connsiteY10" fmla="*/ 978062 h 2554609"/>
              <a:gd name="connsiteX11" fmla="*/ 1867290 w 1867291"/>
              <a:gd name="connsiteY11" fmla="*/ 1138 h 2554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67291" h="2554609">
                <a:moveTo>
                  <a:pt x="1867290" y="1138"/>
                </a:moveTo>
                <a:cubicBezTo>
                  <a:pt x="1865987" y="38912"/>
                  <a:pt x="1038859" y="1039282"/>
                  <a:pt x="905998" y="1204708"/>
                </a:cubicBezTo>
                <a:cubicBezTo>
                  <a:pt x="773137" y="1370134"/>
                  <a:pt x="1133947" y="903815"/>
                  <a:pt x="1070121" y="993692"/>
                </a:cubicBezTo>
                <a:cubicBezTo>
                  <a:pt x="1006295" y="1083569"/>
                  <a:pt x="559516" y="1700984"/>
                  <a:pt x="523044" y="1743969"/>
                </a:cubicBezTo>
                <a:cubicBezTo>
                  <a:pt x="486572" y="1786954"/>
                  <a:pt x="932049" y="1123949"/>
                  <a:pt x="851290" y="1251600"/>
                </a:cubicBezTo>
                <a:cubicBezTo>
                  <a:pt x="770531" y="1379251"/>
                  <a:pt x="150510" y="2348359"/>
                  <a:pt x="38490" y="2509877"/>
                </a:cubicBezTo>
                <a:cubicBezTo>
                  <a:pt x="-73530" y="2671395"/>
                  <a:pt x="85382" y="2353569"/>
                  <a:pt x="179167" y="2220708"/>
                </a:cubicBezTo>
                <a:cubicBezTo>
                  <a:pt x="272952" y="2087847"/>
                  <a:pt x="539978" y="1783046"/>
                  <a:pt x="601198" y="1712708"/>
                </a:cubicBezTo>
                <a:cubicBezTo>
                  <a:pt x="662418" y="1642370"/>
                  <a:pt x="546490" y="1798677"/>
                  <a:pt x="546490" y="1798677"/>
                </a:cubicBezTo>
                <a:cubicBezTo>
                  <a:pt x="657208" y="1615015"/>
                  <a:pt x="1204285" y="747507"/>
                  <a:pt x="1265506" y="610738"/>
                </a:cubicBezTo>
                <a:cubicBezTo>
                  <a:pt x="1326726" y="473969"/>
                  <a:pt x="814818" y="1078359"/>
                  <a:pt x="913813" y="978062"/>
                </a:cubicBezTo>
                <a:cubicBezTo>
                  <a:pt x="1012808" y="877765"/>
                  <a:pt x="1868593" y="-36636"/>
                  <a:pt x="1867290" y="1138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0" name="フリーフォーム 2329">
            <a:extLst>
              <a:ext uri="{FF2B5EF4-FFF2-40B4-BE49-F238E27FC236}">
                <a16:creationId xmlns:a16="http://schemas.microsoft.com/office/drawing/2014/main" id="{CC425556-552D-A43D-CB4A-E2CC1EFA87AD}"/>
              </a:ext>
            </a:extLst>
          </p:cNvPr>
          <p:cNvSpPr/>
          <p:nvPr/>
        </p:nvSpPr>
        <p:spPr>
          <a:xfrm>
            <a:off x="4751214" y="3329007"/>
            <a:ext cx="443419" cy="539309"/>
          </a:xfrm>
          <a:custGeom>
            <a:avLst/>
            <a:gdLst>
              <a:gd name="connsiteX0" fmla="*/ 540 w 443419"/>
              <a:gd name="connsiteY0" fmla="*/ 347 h 539309"/>
              <a:gd name="connsiteX1" fmla="*/ 422571 w 443419"/>
              <a:gd name="connsiteY1" fmla="*/ 508347 h 539309"/>
              <a:gd name="connsiteX2" fmla="*/ 336601 w 443419"/>
              <a:gd name="connsiteY2" fmla="*/ 430193 h 539309"/>
              <a:gd name="connsiteX3" fmla="*/ 540 w 443419"/>
              <a:gd name="connsiteY3" fmla="*/ 347 h 539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3419" h="539309">
                <a:moveTo>
                  <a:pt x="540" y="347"/>
                </a:moveTo>
                <a:cubicBezTo>
                  <a:pt x="14868" y="13373"/>
                  <a:pt x="366561" y="436706"/>
                  <a:pt x="422571" y="508347"/>
                </a:cubicBezTo>
                <a:cubicBezTo>
                  <a:pt x="478581" y="579988"/>
                  <a:pt x="412150" y="516162"/>
                  <a:pt x="336601" y="430193"/>
                </a:cubicBezTo>
                <a:cubicBezTo>
                  <a:pt x="261052" y="344224"/>
                  <a:pt x="-13788" y="-12679"/>
                  <a:pt x="540" y="347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1" name="フリーフォーム 2330">
            <a:extLst>
              <a:ext uri="{FF2B5EF4-FFF2-40B4-BE49-F238E27FC236}">
                <a16:creationId xmlns:a16="http://schemas.microsoft.com/office/drawing/2014/main" id="{2D61F70D-AC05-06AB-AE80-75D808DB425E}"/>
              </a:ext>
            </a:extLst>
          </p:cNvPr>
          <p:cNvSpPr/>
          <p:nvPr/>
        </p:nvSpPr>
        <p:spPr>
          <a:xfrm>
            <a:off x="4802513" y="5898659"/>
            <a:ext cx="512819" cy="932867"/>
          </a:xfrm>
          <a:custGeom>
            <a:avLst/>
            <a:gdLst>
              <a:gd name="connsiteX0" fmla="*/ 511949 w 512819"/>
              <a:gd name="connsiteY0" fmla="*/ 1956 h 932867"/>
              <a:gd name="connsiteX1" fmla="*/ 19579 w 512819"/>
              <a:gd name="connsiteY1" fmla="*/ 900726 h 932867"/>
              <a:gd name="connsiteX2" fmla="*/ 136810 w 512819"/>
              <a:gd name="connsiteY2" fmla="*/ 666264 h 932867"/>
              <a:gd name="connsiteX3" fmla="*/ 511949 w 512819"/>
              <a:gd name="connsiteY3" fmla="*/ 1956 h 93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819" h="932867">
                <a:moveTo>
                  <a:pt x="511949" y="1956"/>
                </a:moveTo>
                <a:cubicBezTo>
                  <a:pt x="492410" y="41033"/>
                  <a:pt x="82102" y="790008"/>
                  <a:pt x="19579" y="900726"/>
                </a:cubicBezTo>
                <a:cubicBezTo>
                  <a:pt x="-42944" y="1011444"/>
                  <a:pt x="57353" y="812151"/>
                  <a:pt x="136810" y="666264"/>
                </a:cubicBezTo>
                <a:cubicBezTo>
                  <a:pt x="216267" y="520377"/>
                  <a:pt x="531488" y="-37121"/>
                  <a:pt x="511949" y="1956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2" name="フリーフォーム 2331">
            <a:extLst>
              <a:ext uri="{FF2B5EF4-FFF2-40B4-BE49-F238E27FC236}">
                <a16:creationId xmlns:a16="http://schemas.microsoft.com/office/drawing/2014/main" id="{2BC8E508-C21A-1D5B-1DC1-BD34FD255B0B}"/>
              </a:ext>
            </a:extLst>
          </p:cNvPr>
          <p:cNvSpPr/>
          <p:nvPr/>
        </p:nvSpPr>
        <p:spPr>
          <a:xfrm>
            <a:off x="2881366" y="6604034"/>
            <a:ext cx="913739" cy="1967180"/>
          </a:xfrm>
          <a:custGeom>
            <a:avLst/>
            <a:gdLst>
              <a:gd name="connsiteX0" fmla="*/ 18142 w 913739"/>
              <a:gd name="connsiteY0" fmla="*/ 31228 h 1967180"/>
              <a:gd name="connsiteX1" fmla="*/ 909096 w 913739"/>
              <a:gd name="connsiteY1" fmla="*/ 1953812 h 1967180"/>
              <a:gd name="connsiteX2" fmla="*/ 354203 w 913739"/>
              <a:gd name="connsiteY2" fmla="*/ 844028 h 1967180"/>
              <a:gd name="connsiteX3" fmla="*/ 18142 w 913739"/>
              <a:gd name="connsiteY3" fmla="*/ 31228 h 1967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3739" h="1967180">
                <a:moveTo>
                  <a:pt x="18142" y="31228"/>
                </a:moveTo>
                <a:cubicBezTo>
                  <a:pt x="110624" y="216192"/>
                  <a:pt x="853086" y="1818345"/>
                  <a:pt x="909096" y="1953812"/>
                </a:cubicBezTo>
                <a:cubicBezTo>
                  <a:pt x="965106" y="2089279"/>
                  <a:pt x="498788" y="1157946"/>
                  <a:pt x="354203" y="844028"/>
                </a:cubicBezTo>
                <a:cubicBezTo>
                  <a:pt x="209618" y="530110"/>
                  <a:pt x="-74340" y="-153736"/>
                  <a:pt x="18142" y="31228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3" name="フリーフォーム 2332">
            <a:extLst>
              <a:ext uri="{FF2B5EF4-FFF2-40B4-BE49-F238E27FC236}">
                <a16:creationId xmlns:a16="http://schemas.microsoft.com/office/drawing/2014/main" id="{0A2669D0-8676-2DE1-B185-B3C5616EE6ED}"/>
              </a:ext>
            </a:extLst>
          </p:cNvPr>
          <p:cNvSpPr/>
          <p:nvPr/>
        </p:nvSpPr>
        <p:spPr>
          <a:xfrm>
            <a:off x="3800337" y="4422310"/>
            <a:ext cx="181335" cy="304546"/>
          </a:xfrm>
          <a:custGeom>
            <a:avLst/>
            <a:gdLst>
              <a:gd name="connsiteX0" fmla="*/ 138 w 181335"/>
              <a:gd name="connsiteY0" fmla="*/ 465 h 304546"/>
              <a:gd name="connsiteX1" fmla="*/ 171588 w 181335"/>
              <a:gd name="connsiteY1" fmla="*/ 292565 h 304546"/>
              <a:gd name="connsiteX2" fmla="*/ 143013 w 181335"/>
              <a:gd name="connsiteY2" fmla="*/ 225890 h 304546"/>
              <a:gd name="connsiteX3" fmla="*/ 138 w 181335"/>
              <a:gd name="connsiteY3" fmla="*/ 465 h 304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335" h="304546">
                <a:moveTo>
                  <a:pt x="138" y="465"/>
                </a:moveTo>
                <a:cubicBezTo>
                  <a:pt x="4900" y="11577"/>
                  <a:pt x="147776" y="254994"/>
                  <a:pt x="171588" y="292565"/>
                </a:cubicBezTo>
                <a:cubicBezTo>
                  <a:pt x="195400" y="330136"/>
                  <a:pt x="171588" y="271398"/>
                  <a:pt x="143013" y="225890"/>
                </a:cubicBezTo>
                <a:cubicBezTo>
                  <a:pt x="114438" y="180382"/>
                  <a:pt x="-4624" y="-10647"/>
                  <a:pt x="138" y="465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4" name="フリーフォーム 2333">
            <a:extLst>
              <a:ext uri="{FF2B5EF4-FFF2-40B4-BE49-F238E27FC236}">
                <a16:creationId xmlns:a16="http://schemas.microsoft.com/office/drawing/2014/main" id="{4A2892F1-4493-F30D-40B3-E02D32335A5D}"/>
              </a:ext>
            </a:extLst>
          </p:cNvPr>
          <p:cNvSpPr/>
          <p:nvPr/>
        </p:nvSpPr>
        <p:spPr>
          <a:xfrm>
            <a:off x="4362503" y="4519434"/>
            <a:ext cx="373978" cy="229326"/>
          </a:xfrm>
          <a:custGeom>
            <a:avLst/>
            <a:gdLst>
              <a:gd name="connsiteX0" fmla="*/ 3122 w 373978"/>
              <a:gd name="connsiteY0" fmla="*/ 227191 h 229326"/>
              <a:gd name="connsiteX1" fmla="*/ 368247 w 373978"/>
              <a:gd name="connsiteY1" fmla="*/ 4941 h 229326"/>
              <a:gd name="connsiteX2" fmla="*/ 228547 w 373978"/>
              <a:gd name="connsiteY2" fmla="*/ 71616 h 229326"/>
              <a:gd name="connsiteX3" fmla="*/ 257122 w 373978"/>
              <a:gd name="connsiteY3" fmla="*/ 55741 h 229326"/>
              <a:gd name="connsiteX4" fmla="*/ 142822 w 373978"/>
              <a:gd name="connsiteY4" fmla="*/ 119241 h 229326"/>
              <a:gd name="connsiteX5" fmla="*/ 269822 w 373978"/>
              <a:gd name="connsiteY5" fmla="*/ 87491 h 229326"/>
              <a:gd name="connsiteX6" fmla="*/ 139647 w 373978"/>
              <a:gd name="connsiteY6" fmla="*/ 147816 h 229326"/>
              <a:gd name="connsiteX7" fmla="*/ 187272 w 373978"/>
              <a:gd name="connsiteY7" fmla="*/ 119241 h 229326"/>
              <a:gd name="connsiteX8" fmla="*/ 3122 w 373978"/>
              <a:gd name="connsiteY8" fmla="*/ 227191 h 22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3978" h="229326">
                <a:moveTo>
                  <a:pt x="3122" y="227191"/>
                </a:moveTo>
                <a:cubicBezTo>
                  <a:pt x="33285" y="208141"/>
                  <a:pt x="330676" y="30870"/>
                  <a:pt x="368247" y="4941"/>
                </a:cubicBezTo>
                <a:cubicBezTo>
                  <a:pt x="405818" y="-20988"/>
                  <a:pt x="247068" y="63149"/>
                  <a:pt x="228547" y="71616"/>
                </a:cubicBezTo>
                <a:cubicBezTo>
                  <a:pt x="210026" y="80083"/>
                  <a:pt x="257122" y="55741"/>
                  <a:pt x="257122" y="55741"/>
                </a:cubicBezTo>
                <a:cubicBezTo>
                  <a:pt x="242835" y="63678"/>
                  <a:pt x="140705" y="113949"/>
                  <a:pt x="142822" y="119241"/>
                </a:cubicBezTo>
                <a:cubicBezTo>
                  <a:pt x="144939" y="124533"/>
                  <a:pt x="270351" y="82728"/>
                  <a:pt x="269822" y="87491"/>
                </a:cubicBezTo>
                <a:cubicBezTo>
                  <a:pt x="269293" y="92253"/>
                  <a:pt x="153405" y="142524"/>
                  <a:pt x="139647" y="147816"/>
                </a:cubicBezTo>
                <a:cubicBezTo>
                  <a:pt x="125889" y="153108"/>
                  <a:pt x="203676" y="106541"/>
                  <a:pt x="187272" y="119241"/>
                </a:cubicBezTo>
                <a:cubicBezTo>
                  <a:pt x="170868" y="131941"/>
                  <a:pt x="-27041" y="246241"/>
                  <a:pt x="3122" y="227191"/>
                </a:cubicBezTo>
                <a:close/>
              </a:path>
            </a:pathLst>
          </a:cu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5" name="フリーフォーム 2334">
            <a:extLst>
              <a:ext uri="{FF2B5EF4-FFF2-40B4-BE49-F238E27FC236}">
                <a16:creationId xmlns:a16="http://schemas.microsoft.com/office/drawing/2014/main" id="{60CF2F5A-E2F8-CC96-43E7-64832443AB85}"/>
              </a:ext>
            </a:extLst>
          </p:cNvPr>
          <p:cNvSpPr/>
          <p:nvPr/>
        </p:nvSpPr>
        <p:spPr>
          <a:xfrm>
            <a:off x="4621507" y="2504770"/>
            <a:ext cx="1240711" cy="524593"/>
          </a:xfrm>
          <a:custGeom>
            <a:avLst/>
            <a:gdLst>
              <a:gd name="connsiteX0" fmla="*/ 1293 w 1240711"/>
              <a:gd name="connsiteY0" fmla="*/ 305 h 524593"/>
              <a:gd name="connsiteX1" fmla="*/ 575968 w 1240711"/>
              <a:gd name="connsiteY1" fmla="*/ 193980 h 524593"/>
              <a:gd name="connsiteX2" fmla="*/ 506118 w 1240711"/>
              <a:gd name="connsiteY2" fmla="*/ 114605 h 524593"/>
              <a:gd name="connsiteX3" fmla="*/ 1210968 w 1240711"/>
              <a:gd name="connsiteY3" fmla="*/ 508305 h 524593"/>
              <a:gd name="connsiteX4" fmla="*/ 1052218 w 1240711"/>
              <a:gd name="connsiteY4" fmla="*/ 425755 h 524593"/>
              <a:gd name="connsiteX5" fmla="*/ 531518 w 1240711"/>
              <a:gd name="connsiteY5" fmla="*/ 206680 h 524593"/>
              <a:gd name="connsiteX6" fmla="*/ 706143 w 1240711"/>
              <a:gd name="connsiteY6" fmla="*/ 257480 h 524593"/>
              <a:gd name="connsiteX7" fmla="*/ 245768 w 1240711"/>
              <a:gd name="connsiteY7" fmla="*/ 44755 h 524593"/>
              <a:gd name="connsiteX8" fmla="*/ 414043 w 1240711"/>
              <a:gd name="connsiteY8" fmla="*/ 146355 h 524593"/>
              <a:gd name="connsiteX9" fmla="*/ 1293 w 1240711"/>
              <a:gd name="connsiteY9" fmla="*/ 305 h 524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40711" h="524593">
                <a:moveTo>
                  <a:pt x="1293" y="305"/>
                </a:moveTo>
                <a:cubicBezTo>
                  <a:pt x="28280" y="8242"/>
                  <a:pt x="491831" y="174930"/>
                  <a:pt x="575968" y="193980"/>
                </a:cubicBezTo>
                <a:cubicBezTo>
                  <a:pt x="660105" y="213030"/>
                  <a:pt x="400285" y="62217"/>
                  <a:pt x="506118" y="114605"/>
                </a:cubicBezTo>
                <a:cubicBezTo>
                  <a:pt x="611951" y="166993"/>
                  <a:pt x="1119951" y="456447"/>
                  <a:pt x="1210968" y="508305"/>
                </a:cubicBezTo>
                <a:cubicBezTo>
                  <a:pt x="1301985" y="560163"/>
                  <a:pt x="1165460" y="476026"/>
                  <a:pt x="1052218" y="425755"/>
                </a:cubicBezTo>
                <a:cubicBezTo>
                  <a:pt x="938976" y="375484"/>
                  <a:pt x="589197" y="234726"/>
                  <a:pt x="531518" y="206680"/>
                </a:cubicBezTo>
                <a:cubicBezTo>
                  <a:pt x="473839" y="178634"/>
                  <a:pt x="753768" y="284467"/>
                  <a:pt x="706143" y="257480"/>
                </a:cubicBezTo>
                <a:cubicBezTo>
                  <a:pt x="658518" y="230493"/>
                  <a:pt x="294451" y="63276"/>
                  <a:pt x="245768" y="44755"/>
                </a:cubicBezTo>
                <a:cubicBezTo>
                  <a:pt x="197085" y="26234"/>
                  <a:pt x="450026" y="151117"/>
                  <a:pt x="414043" y="146355"/>
                </a:cubicBezTo>
                <a:cubicBezTo>
                  <a:pt x="378060" y="141593"/>
                  <a:pt x="-25694" y="-7632"/>
                  <a:pt x="1293" y="305"/>
                </a:cubicBezTo>
                <a:close/>
              </a:path>
            </a:pathLst>
          </a:cu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6" name="フリーフォーム 2335">
            <a:extLst>
              <a:ext uri="{FF2B5EF4-FFF2-40B4-BE49-F238E27FC236}">
                <a16:creationId xmlns:a16="http://schemas.microsoft.com/office/drawing/2014/main" id="{EF46F02A-0A1D-23BD-2B18-521177A3BAD6}"/>
              </a:ext>
            </a:extLst>
          </p:cNvPr>
          <p:cNvSpPr/>
          <p:nvPr/>
        </p:nvSpPr>
        <p:spPr>
          <a:xfrm>
            <a:off x="5210009" y="5298892"/>
            <a:ext cx="157170" cy="420356"/>
          </a:xfrm>
          <a:custGeom>
            <a:avLst/>
            <a:gdLst>
              <a:gd name="connsiteX0" fmla="*/ 166 w 157170"/>
              <a:gd name="connsiteY0" fmla="*/ 183 h 420356"/>
              <a:gd name="connsiteX1" fmla="*/ 149391 w 157170"/>
              <a:gd name="connsiteY1" fmla="*/ 393883 h 420356"/>
              <a:gd name="connsiteX2" fmla="*/ 120816 w 157170"/>
              <a:gd name="connsiteY2" fmla="*/ 343083 h 420356"/>
              <a:gd name="connsiteX3" fmla="*/ 166 w 157170"/>
              <a:gd name="connsiteY3" fmla="*/ 183 h 420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170" h="420356">
                <a:moveTo>
                  <a:pt x="166" y="183"/>
                </a:moveTo>
                <a:cubicBezTo>
                  <a:pt x="4929" y="8650"/>
                  <a:pt x="129283" y="336733"/>
                  <a:pt x="149391" y="393883"/>
                </a:cubicBezTo>
                <a:cubicBezTo>
                  <a:pt x="169499" y="451033"/>
                  <a:pt x="147274" y="407112"/>
                  <a:pt x="120816" y="343083"/>
                </a:cubicBezTo>
                <a:cubicBezTo>
                  <a:pt x="94358" y="279054"/>
                  <a:pt x="-4597" y="-8284"/>
                  <a:pt x="166" y="183"/>
                </a:cubicBezTo>
                <a:close/>
              </a:path>
            </a:pathLst>
          </a:cu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8" name="フリーフォーム 2337">
            <a:extLst>
              <a:ext uri="{FF2B5EF4-FFF2-40B4-BE49-F238E27FC236}">
                <a16:creationId xmlns:a16="http://schemas.microsoft.com/office/drawing/2014/main" id="{6D018810-509C-5214-3878-9395E260E9F8}"/>
              </a:ext>
            </a:extLst>
          </p:cNvPr>
          <p:cNvSpPr/>
          <p:nvPr/>
        </p:nvSpPr>
        <p:spPr>
          <a:xfrm>
            <a:off x="3003351" y="5220087"/>
            <a:ext cx="51403" cy="357809"/>
          </a:xfrm>
          <a:custGeom>
            <a:avLst/>
            <a:gdLst>
              <a:gd name="connsiteX0" fmla="*/ 51348 w 51403"/>
              <a:gd name="connsiteY0" fmla="*/ 32 h 357809"/>
              <a:gd name="connsiteX1" fmla="*/ 1106 w 51403"/>
              <a:gd name="connsiteY1" fmla="*/ 206023 h 357809"/>
              <a:gd name="connsiteX2" fmla="*/ 16179 w 51403"/>
              <a:gd name="connsiteY2" fmla="*/ 351724 h 357809"/>
              <a:gd name="connsiteX3" fmla="*/ 11154 w 51403"/>
              <a:gd name="connsiteY3" fmla="*/ 316555 h 357809"/>
              <a:gd name="connsiteX4" fmla="*/ 11154 w 51403"/>
              <a:gd name="connsiteY4" fmla="*/ 190950 h 357809"/>
              <a:gd name="connsiteX5" fmla="*/ 51348 w 51403"/>
              <a:gd name="connsiteY5" fmla="*/ 32 h 357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403" h="357809">
                <a:moveTo>
                  <a:pt x="51348" y="32"/>
                </a:moveTo>
                <a:cubicBezTo>
                  <a:pt x="49673" y="2544"/>
                  <a:pt x="6967" y="147408"/>
                  <a:pt x="1106" y="206023"/>
                </a:cubicBezTo>
                <a:cubicBezTo>
                  <a:pt x="-4755" y="264638"/>
                  <a:pt x="14504" y="333302"/>
                  <a:pt x="16179" y="351724"/>
                </a:cubicBezTo>
                <a:cubicBezTo>
                  <a:pt x="17854" y="370146"/>
                  <a:pt x="11991" y="343351"/>
                  <a:pt x="11154" y="316555"/>
                </a:cubicBezTo>
                <a:cubicBezTo>
                  <a:pt x="10316" y="289759"/>
                  <a:pt x="6130" y="239517"/>
                  <a:pt x="11154" y="190950"/>
                </a:cubicBezTo>
                <a:cubicBezTo>
                  <a:pt x="16178" y="142383"/>
                  <a:pt x="53023" y="-2480"/>
                  <a:pt x="51348" y="32"/>
                </a:cubicBezTo>
                <a:close/>
              </a:path>
            </a:pathLst>
          </a:custGeom>
          <a:solidFill>
            <a:srgbClr val="346A7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618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スポーツゲーム が含まれている画像&#10;&#10;自動的に生成された説明">
            <a:extLst>
              <a:ext uri="{FF2B5EF4-FFF2-40B4-BE49-F238E27FC236}">
                <a16:creationId xmlns:a16="http://schemas.microsoft.com/office/drawing/2014/main" id="{17289E18-D542-3122-93AB-4278ED2BF0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" y="-1"/>
            <a:ext cx="9596442" cy="1280795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445D66-4668-65AA-BBF3-DBE3B9F2F73D}"/>
              </a:ext>
            </a:extLst>
          </p:cNvPr>
          <p:cNvSpPr txBox="1"/>
          <p:nvPr/>
        </p:nvSpPr>
        <p:spPr>
          <a:xfrm>
            <a:off x="237739" y="10378440"/>
            <a:ext cx="936346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/>
              <a:t>2025.09.07</a:t>
            </a:r>
            <a:r>
              <a:rPr kumimoji="1" lang="ja-JP" altLang="en-US" sz="6600"/>
              <a:t>に描いたロゼ</a:t>
            </a:r>
          </a:p>
        </p:txBody>
      </p:sp>
    </p:spTree>
    <p:extLst>
      <p:ext uri="{BB962C8B-B14F-4D97-AF65-F5344CB8AC3E}">
        <p14:creationId xmlns:p14="http://schemas.microsoft.com/office/powerpoint/2010/main" val="1515963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F34C8-AB54-270C-8B04-7B796EFEC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024 MAMA」にBLACKPINKロゼ＆ブルーノ・マーズ出演決定、京セラドームで「APT.」世界初披露 - 音楽ナタリー">
            <a:extLst>
              <a:ext uri="{FF2B5EF4-FFF2-40B4-BE49-F238E27FC236}">
                <a16:creationId xmlns:a16="http://schemas.microsoft.com/office/drawing/2014/main" id="{91C2F3F9-FF50-AC16-7D59-20353A9200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9" t="11011" r="51905"/>
          <a:stretch/>
        </p:blipFill>
        <p:spPr bwMode="auto">
          <a:xfrm>
            <a:off x="227834" y="1529238"/>
            <a:ext cx="9236206" cy="9743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4611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BF978-96B5-97F6-5C63-3F81E3F10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024 MAMA」にBLACKPINKロゼ＆ブルーノ・マーズ出演決定、京セラドームで「APT.」世界初披露 - 音楽ナタリー" hidden="1">
            <a:extLst>
              <a:ext uri="{FF2B5EF4-FFF2-40B4-BE49-F238E27FC236}">
                <a16:creationId xmlns:a16="http://schemas.microsoft.com/office/drawing/2014/main" id="{FC94FA0A-BFC8-474B-C8E3-BA8C00C25E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9" t="11011" r="51905"/>
          <a:stretch/>
        </p:blipFill>
        <p:spPr bwMode="auto">
          <a:xfrm>
            <a:off x="227834" y="1529238"/>
            <a:ext cx="9236206" cy="9743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20F99F9B-68F1-48A3-F5F4-F92C72823300}"/>
              </a:ext>
            </a:extLst>
          </p:cNvPr>
          <p:cNvSpPr/>
          <p:nvPr/>
        </p:nvSpPr>
        <p:spPr>
          <a:xfrm>
            <a:off x="4549495" y="4952051"/>
            <a:ext cx="667498" cy="220375"/>
          </a:xfrm>
          <a:custGeom>
            <a:avLst/>
            <a:gdLst>
              <a:gd name="connsiteX0" fmla="*/ 280 w 667498"/>
              <a:gd name="connsiteY0" fmla="*/ 175574 h 220375"/>
              <a:gd name="connsiteX1" fmla="*/ 222530 w 667498"/>
              <a:gd name="connsiteY1" fmla="*/ 16824 h 220375"/>
              <a:gd name="connsiteX2" fmla="*/ 181255 w 667498"/>
              <a:gd name="connsiteY2" fmla="*/ 45399 h 220375"/>
              <a:gd name="connsiteX3" fmla="*/ 314605 w 667498"/>
              <a:gd name="connsiteY3" fmla="*/ 26349 h 220375"/>
              <a:gd name="connsiteX4" fmla="*/ 479705 w 667498"/>
              <a:gd name="connsiteY4" fmla="*/ 77149 h 220375"/>
              <a:gd name="connsiteX5" fmla="*/ 479705 w 667498"/>
              <a:gd name="connsiteY5" fmla="*/ 54924 h 220375"/>
              <a:gd name="connsiteX6" fmla="*/ 574955 w 667498"/>
              <a:gd name="connsiteY6" fmla="*/ 162874 h 220375"/>
              <a:gd name="connsiteX7" fmla="*/ 559080 w 667498"/>
              <a:gd name="connsiteY7" fmla="*/ 105724 h 220375"/>
              <a:gd name="connsiteX8" fmla="*/ 667030 w 667498"/>
              <a:gd name="connsiteY8" fmla="*/ 220024 h 220375"/>
              <a:gd name="connsiteX9" fmla="*/ 594005 w 667498"/>
              <a:gd name="connsiteY9" fmla="*/ 61274 h 220375"/>
              <a:gd name="connsiteX10" fmla="*/ 492405 w 667498"/>
              <a:gd name="connsiteY10" fmla="*/ 13649 h 220375"/>
              <a:gd name="connsiteX11" fmla="*/ 533680 w 667498"/>
              <a:gd name="connsiteY11" fmla="*/ 64449 h 220375"/>
              <a:gd name="connsiteX12" fmla="*/ 393980 w 667498"/>
              <a:gd name="connsiteY12" fmla="*/ 4124 h 220375"/>
              <a:gd name="connsiteX13" fmla="*/ 320955 w 667498"/>
              <a:gd name="connsiteY13" fmla="*/ 7299 h 220375"/>
              <a:gd name="connsiteX14" fmla="*/ 149505 w 667498"/>
              <a:gd name="connsiteY14" fmla="*/ 23174 h 220375"/>
              <a:gd name="connsiteX15" fmla="*/ 174905 w 667498"/>
              <a:gd name="connsiteY15" fmla="*/ 26349 h 220375"/>
              <a:gd name="connsiteX16" fmla="*/ 280 w 667498"/>
              <a:gd name="connsiteY16" fmla="*/ 175574 h 22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67498" h="220375">
                <a:moveTo>
                  <a:pt x="280" y="175574"/>
                </a:moveTo>
                <a:cubicBezTo>
                  <a:pt x="8218" y="173986"/>
                  <a:pt x="192368" y="38520"/>
                  <a:pt x="222530" y="16824"/>
                </a:cubicBezTo>
                <a:cubicBezTo>
                  <a:pt x="252692" y="-4872"/>
                  <a:pt x="165909" y="43811"/>
                  <a:pt x="181255" y="45399"/>
                </a:cubicBezTo>
                <a:cubicBezTo>
                  <a:pt x="196601" y="46986"/>
                  <a:pt x="264863" y="21057"/>
                  <a:pt x="314605" y="26349"/>
                </a:cubicBezTo>
                <a:cubicBezTo>
                  <a:pt x="364347" y="31641"/>
                  <a:pt x="452188" y="72387"/>
                  <a:pt x="479705" y="77149"/>
                </a:cubicBezTo>
                <a:cubicBezTo>
                  <a:pt x="507222" y="81911"/>
                  <a:pt x="463830" y="40636"/>
                  <a:pt x="479705" y="54924"/>
                </a:cubicBezTo>
                <a:cubicBezTo>
                  <a:pt x="495580" y="69211"/>
                  <a:pt x="561726" y="154407"/>
                  <a:pt x="574955" y="162874"/>
                </a:cubicBezTo>
                <a:cubicBezTo>
                  <a:pt x="588184" y="171341"/>
                  <a:pt x="543734" y="96199"/>
                  <a:pt x="559080" y="105724"/>
                </a:cubicBezTo>
                <a:cubicBezTo>
                  <a:pt x="574426" y="115249"/>
                  <a:pt x="661209" y="227432"/>
                  <a:pt x="667030" y="220024"/>
                </a:cubicBezTo>
                <a:cubicBezTo>
                  <a:pt x="672851" y="212616"/>
                  <a:pt x="623109" y="95670"/>
                  <a:pt x="594005" y="61274"/>
                </a:cubicBezTo>
                <a:cubicBezTo>
                  <a:pt x="564901" y="26878"/>
                  <a:pt x="502459" y="13120"/>
                  <a:pt x="492405" y="13649"/>
                </a:cubicBezTo>
                <a:cubicBezTo>
                  <a:pt x="482351" y="14178"/>
                  <a:pt x="550084" y="66036"/>
                  <a:pt x="533680" y="64449"/>
                </a:cubicBezTo>
                <a:cubicBezTo>
                  <a:pt x="517276" y="62862"/>
                  <a:pt x="429434" y="13649"/>
                  <a:pt x="393980" y="4124"/>
                </a:cubicBezTo>
                <a:cubicBezTo>
                  <a:pt x="358526" y="-5401"/>
                  <a:pt x="361701" y="4124"/>
                  <a:pt x="320955" y="7299"/>
                </a:cubicBezTo>
                <a:cubicBezTo>
                  <a:pt x="280209" y="10474"/>
                  <a:pt x="173847" y="19999"/>
                  <a:pt x="149505" y="23174"/>
                </a:cubicBezTo>
                <a:cubicBezTo>
                  <a:pt x="125163" y="26349"/>
                  <a:pt x="194484" y="3066"/>
                  <a:pt x="174905" y="26349"/>
                </a:cubicBezTo>
                <a:cubicBezTo>
                  <a:pt x="155326" y="49632"/>
                  <a:pt x="-7658" y="177162"/>
                  <a:pt x="280" y="175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F5CC998E-422B-1D75-471F-BBD1E1CA8798}"/>
              </a:ext>
            </a:extLst>
          </p:cNvPr>
          <p:cNvSpPr/>
          <p:nvPr/>
        </p:nvSpPr>
        <p:spPr>
          <a:xfrm>
            <a:off x="4572318" y="4867176"/>
            <a:ext cx="482469" cy="245089"/>
          </a:xfrm>
          <a:custGeom>
            <a:avLst/>
            <a:gdLst>
              <a:gd name="connsiteX0" fmla="*/ 2857 w 482469"/>
              <a:gd name="connsiteY0" fmla="*/ 244574 h 245089"/>
              <a:gd name="connsiteX1" fmla="*/ 180657 w 482469"/>
              <a:gd name="connsiteY1" fmla="*/ 92174 h 245089"/>
              <a:gd name="connsiteX2" fmla="*/ 161607 w 482469"/>
              <a:gd name="connsiteY2" fmla="*/ 114399 h 245089"/>
              <a:gd name="connsiteX3" fmla="*/ 136207 w 482469"/>
              <a:gd name="connsiteY3" fmla="*/ 44549 h 245089"/>
              <a:gd name="connsiteX4" fmla="*/ 218757 w 482469"/>
              <a:gd name="connsiteY4" fmla="*/ 98524 h 245089"/>
              <a:gd name="connsiteX5" fmla="*/ 250507 w 482469"/>
              <a:gd name="connsiteY5" fmla="*/ 79474 h 245089"/>
              <a:gd name="connsiteX6" fmla="*/ 250507 w 482469"/>
              <a:gd name="connsiteY6" fmla="*/ 19149 h 245089"/>
              <a:gd name="connsiteX7" fmla="*/ 253682 w 482469"/>
              <a:gd name="connsiteY7" fmla="*/ 79474 h 245089"/>
              <a:gd name="connsiteX8" fmla="*/ 329882 w 482469"/>
              <a:gd name="connsiteY8" fmla="*/ 85824 h 245089"/>
              <a:gd name="connsiteX9" fmla="*/ 329882 w 482469"/>
              <a:gd name="connsiteY9" fmla="*/ 44549 h 245089"/>
              <a:gd name="connsiteX10" fmla="*/ 294957 w 482469"/>
              <a:gd name="connsiteY10" fmla="*/ 99 h 245089"/>
              <a:gd name="connsiteX11" fmla="*/ 329882 w 482469"/>
              <a:gd name="connsiteY11" fmla="*/ 57249 h 245089"/>
              <a:gd name="connsiteX12" fmla="*/ 409257 w 482469"/>
              <a:gd name="connsiteY12" fmla="*/ 88999 h 245089"/>
              <a:gd name="connsiteX13" fmla="*/ 431482 w 482469"/>
              <a:gd name="connsiteY13" fmla="*/ 76299 h 245089"/>
              <a:gd name="connsiteX14" fmla="*/ 406082 w 482469"/>
              <a:gd name="connsiteY14" fmla="*/ 6449 h 245089"/>
              <a:gd name="connsiteX15" fmla="*/ 434657 w 482469"/>
              <a:gd name="connsiteY15" fmla="*/ 66774 h 245089"/>
              <a:gd name="connsiteX16" fmla="*/ 482282 w 482469"/>
              <a:gd name="connsiteY16" fmla="*/ 139799 h 245089"/>
              <a:gd name="connsiteX17" fmla="*/ 415607 w 482469"/>
              <a:gd name="connsiteY17" fmla="*/ 98524 h 245089"/>
              <a:gd name="connsiteX18" fmla="*/ 253682 w 482469"/>
              <a:gd name="connsiteY18" fmla="*/ 92174 h 245089"/>
              <a:gd name="connsiteX19" fmla="*/ 60007 w 482469"/>
              <a:gd name="connsiteY19" fmla="*/ 168374 h 245089"/>
              <a:gd name="connsiteX20" fmla="*/ 69532 w 482469"/>
              <a:gd name="connsiteY20" fmla="*/ 142974 h 245089"/>
              <a:gd name="connsiteX21" fmla="*/ 2857 w 482469"/>
              <a:gd name="connsiteY21" fmla="*/ 244574 h 245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82469" h="245089">
                <a:moveTo>
                  <a:pt x="2857" y="244574"/>
                </a:moveTo>
                <a:cubicBezTo>
                  <a:pt x="21378" y="236107"/>
                  <a:pt x="154199" y="113870"/>
                  <a:pt x="180657" y="92174"/>
                </a:cubicBezTo>
                <a:cubicBezTo>
                  <a:pt x="207115" y="70478"/>
                  <a:pt x="169015" y="122336"/>
                  <a:pt x="161607" y="114399"/>
                </a:cubicBezTo>
                <a:cubicBezTo>
                  <a:pt x="154199" y="106461"/>
                  <a:pt x="126682" y="47195"/>
                  <a:pt x="136207" y="44549"/>
                </a:cubicBezTo>
                <a:cubicBezTo>
                  <a:pt x="145732" y="41903"/>
                  <a:pt x="199707" y="92703"/>
                  <a:pt x="218757" y="98524"/>
                </a:cubicBezTo>
                <a:cubicBezTo>
                  <a:pt x="237807" y="104345"/>
                  <a:pt x="245215" y="92703"/>
                  <a:pt x="250507" y="79474"/>
                </a:cubicBezTo>
                <a:cubicBezTo>
                  <a:pt x="255799" y="66245"/>
                  <a:pt x="249978" y="19149"/>
                  <a:pt x="250507" y="19149"/>
                </a:cubicBezTo>
                <a:cubicBezTo>
                  <a:pt x="251036" y="19149"/>
                  <a:pt x="240453" y="68362"/>
                  <a:pt x="253682" y="79474"/>
                </a:cubicBezTo>
                <a:cubicBezTo>
                  <a:pt x="266911" y="90586"/>
                  <a:pt x="317182" y="91645"/>
                  <a:pt x="329882" y="85824"/>
                </a:cubicBezTo>
                <a:cubicBezTo>
                  <a:pt x="342582" y="80003"/>
                  <a:pt x="335703" y="58836"/>
                  <a:pt x="329882" y="44549"/>
                </a:cubicBezTo>
                <a:cubicBezTo>
                  <a:pt x="324061" y="30262"/>
                  <a:pt x="294957" y="-2018"/>
                  <a:pt x="294957" y="99"/>
                </a:cubicBezTo>
                <a:cubicBezTo>
                  <a:pt x="294957" y="2216"/>
                  <a:pt x="310832" y="42432"/>
                  <a:pt x="329882" y="57249"/>
                </a:cubicBezTo>
                <a:cubicBezTo>
                  <a:pt x="348932" y="72066"/>
                  <a:pt x="392324" y="85824"/>
                  <a:pt x="409257" y="88999"/>
                </a:cubicBezTo>
                <a:cubicBezTo>
                  <a:pt x="426190" y="92174"/>
                  <a:pt x="432011" y="90057"/>
                  <a:pt x="431482" y="76299"/>
                </a:cubicBezTo>
                <a:cubicBezTo>
                  <a:pt x="430953" y="62541"/>
                  <a:pt x="405553" y="8036"/>
                  <a:pt x="406082" y="6449"/>
                </a:cubicBezTo>
                <a:cubicBezTo>
                  <a:pt x="406611" y="4862"/>
                  <a:pt x="421957" y="44549"/>
                  <a:pt x="434657" y="66774"/>
                </a:cubicBezTo>
                <a:cubicBezTo>
                  <a:pt x="447357" y="88999"/>
                  <a:pt x="485457" y="134507"/>
                  <a:pt x="482282" y="139799"/>
                </a:cubicBezTo>
                <a:cubicBezTo>
                  <a:pt x="479107" y="145091"/>
                  <a:pt x="453707" y="106461"/>
                  <a:pt x="415607" y="98524"/>
                </a:cubicBezTo>
                <a:cubicBezTo>
                  <a:pt x="377507" y="90587"/>
                  <a:pt x="312949" y="80532"/>
                  <a:pt x="253682" y="92174"/>
                </a:cubicBezTo>
                <a:cubicBezTo>
                  <a:pt x="194415" y="103816"/>
                  <a:pt x="90699" y="159907"/>
                  <a:pt x="60007" y="168374"/>
                </a:cubicBezTo>
                <a:cubicBezTo>
                  <a:pt x="29315" y="176841"/>
                  <a:pt x="77470" y="131332"/>
                  <a:pt x="69532" y="142974"/>
                </a:cubicBezTo>
                <a:cubicBezTo>
                  <a:pt x="61595" y="154616"/>
                  <a:pt x="-15664" y="253041"/>
                  <a:pt x="2857" y="244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46DA3C9E-AA0E-836A-D691-77E7DE091DAF}"/>
              </a:ext>
            </a:extLst>
          </p:cNvPr>
          <p:cNvSpPr/>
          <p:nvPr/>
        </p:nvSpPr>
        <p:spPr>
          <a:xfrm>
            <a:off x="5010150" y="5029200"/>
            <a:ext cx="150414" cy="142892"/>
          </a:xfrm>
          <a:custGeom>
            <a:avLst/>
            <a:gdLst>
              <a:gd name="connsiteX0" fmla="*/ 0 w 150414"/>
              <a:gd name="connsiteY0" fmla="*/ 0 h 142892"/>
              <a:gd name="connsiteX1" fmla="*/ 149225 w 150414"/>
              <a:gd name="connsiteY1" fmla="*/ 117475 h 142892"/>
              <a:gd name="connsiteX2" fmla="*/ 73025 w 150414"/>
              <a:gd name="connsiteY2" fmla="*/ 92075 h 142892"/>
              <a:gd name="connsiteX3" fmla="*/ 130175 w 150414"/>
              <a:gd name="connsiteY3" fmla="*/ 142875 h 142892"/>
              <a:gd name="connsiteX4" fmla="*/ 107950 w 150414"/>
              <a:gd name="connsiteY4" fmla="*/ 85725 h 142892"/>
              <a:gd name="connsiteX5" fmla="*/ 130175 w 150414"/>
              <a:gd name="connsiteY5" fmla="*/ 101600 h 142892"/>
              <a:gd name="connsiteX6" fmla="*/ 0 w 150414"/>
              <a:gd name="connsiteY6" fmla="*/ 0 h 142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414" h="142892">
                <a:moveTo>
                  <a:pt x="0" y="0"/>
                </a:moveTo>
                <a:cubicBezTo>
                  <a:pt x="68527" y="51064"/>
                  <a:pt x="137054" y="102129"/>
                  <a:pt x="149225" y="117475"/>
                </a:cubicBezTo>
                <a:cubicBezTo>
                  <a:pt x="161396" y="132821"/>
                  <a:pt x="76200" y="87842"/>
                  <a:pt x="73025" y="92075"/>
                </a:cubicBezTo>
                <a:cubicBezTo>
                  <a:pt x="69850" y="96308"/>
                  <a:pt x="124354" y="143933"/>
                  <a:pt x="130175" y="142875"/>
                </a:cubicBezTo>
                <a:cubicBezTo>
                  <a:pt x="135996" y="141817"/>
                  <a:pt x="107950" y="92604"/>
                  <a:pt x="107950" y="85725"/>
                </a:cubicBezTo>
                <a:cubicBezTo>
                  <a:pt x="107950" y="78846"/>
                  <a:pt x="130175" y="101600"/>
                  <a:pt x="130175" y="1016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A1261536-D46E-C9CA-FDFB-D511B32C252D}"/>
              </a:ext>
            </a:extLst>
          </p:cNvPr>
          <p:cNvSpPr/>
          <p:nvPr/>
        </p:nvSpPr>
        <p:spPr>
          <a:xfrm>
            <a:off x="5041819" y="5003798"/>
            <a:ext cx="67206" cy="178546"/>
          </a:xfrm>
          <a:custGeom>
            <a:avLst/>
            <a:gdLst>
              <a:gd name="connsiteX0" fmla="*/ 81 w 67206"/>
              <a:gd name="connsiteY0" fmla="*/ 2 h 178546"/>
              <a:gd name="connsiteX1" fmla="*/ 19131 w 67206"/>
              <a:gd name="connsiteY1" fmla="*/ 117477 h 178546"/>
              <a:gd name="connsiteX2" fmla="*/ 66756 w 67206"/>
              <a:gd name="connsiteY2" fmla="*/ 177802 h 178546"/>
              <a:gd name="connsiteX3" fmla="*/ 41356 w 67206"/>
              <a:gd name="connsiteY3" fmla="*/ 149227 h 178546"/>
              <a:gd name="connsiteX4" fmla="*/ 12781 w 67206"/>
              <a:gd name="connsiteY4" fmla="*/ 120652 h 178546"/>
              <a:gd name="connsiteX5" fmla="*/ 81 w 67206"/>
              <a:gd name="connsiteY5" fmla="*/ 2 h 17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206" h="178546">
                <a:moveTo>
                  <a:pt x="81" y="2"/>
                </a:moveTo>
                <a:cubicBezTo>
                  <a:pt x="1139" y="-527"/>
                  <a:pt x="8019" y="87844"/>
                  <a:pt x="19131" y="117477"/>
                </a:cubicBezTo>
                <a:cubicBezTo>
                  <a:pt x="30243" y="147110"/>
                  <a:pt x="63052" y="172510"/>
                  <a:pt x="66756" y="177802"/>
                </a:cubicBezTo>
                <a:cubicBezTo>
                  <a:pt x="70460" y="183094"/>
                  <a:pt x="50352" y="158752"/>
                  <a:pt x="41356" y="149227"/>
                </a:cubicBezTo>
                <a:cubicBezTo>
                  <a:pt x="32360" y="139702"/>
                  <a:pt x="17014" y="141289"/>
                  <a:pt x="12781" y="120652"/>
                </a:cubicBezTo>
                <a:cubicBezTo>
                  <a:pt x="8548" y="100015"/>
                  <a:pt x="-977" y="531"/>
                  <a:pt x="81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56066BAE-3DBA-B7C9-D7D3-24635B6F5040}"/>
              </a:ext>
            </a:extLst>
          </p:cNvPr>
          <p:cNvSpPr/>
          <p:nvPr/>
        </p:nvSpPr>
        <p:spPr>
          <a:xfrm>
            <a:off x="4571922" y="5130211"/>
            <a:ext cx="563999" cy="76789"/>
          </a:xfrm>
          <a:custGeom>
            <a:avLst/>
            <a:gdLst>
              <a:gd name="connsiteX0" fmla="*/ 78 w 563999"/>
              <a:gd name="connsiteY0" fmla="*/ 589 h 76789"/>
              <a:gd name="connsiteX1" fmla="*/ 206453 w 563999"/>
              <a:gd name="connsiteY1" fmla="*/ 60914 h 76789"/>
              <a:gd name="connsiteX2" fmla="*/ 190578 w 563999"/>
              <a:gd name="connsiteY2" fmla="*/ 64089 h 76789"/>
              <a:gd name="connsiteX3" fmla="*/ 327103 w 563999"/>
              <a:gd name="connsiteY3" fmla="*/ 70439 h 76789"/>
              <a:gd name="connsiteX4" fmla="*/ 409653 w 563999"/>
              <a:gd name="connsiteY4" fmla="*/ 45039 h 76789"/>
              <a:gd name="connsiteX5" fmla="*/ 371553 w 563999"/>
              <a:gd name="connsiteY5" fmla="*/ 70439 h 76789"/>
              <a:gd name="connsiteX6" fmla="*/ 562053 w 563999"/>
              <a:gd name="connsiteY6" fmla="*/ 589 h 76789"/>
              <a:gd name="connsiteX7" fmla="*/ 463628 w 563999"/>
              <a:gd name="connsiteY7" fmla="*/ 38689 h 76789"/>
              <a:gd name="connsiteX8" fmla="*/ 355678 w 563999"/>
              <a:gd name="connsiteY8" fmla="*/ 70439 h 76789"/>
              <a:gd name="connsiteX9" fmla="*/ 206453 w 563999"/>
              <a:gd name="connsiteY9" fmla="*/ 76789 h 76789"/>
              <a:gd name="connsiteX10" fmla="*/ 120728 w 563999"/>
              <a:gd name="connsiteY10" fmla="*/ 70439 h 76789"/>
              <a:gd name="connsiteX11" fmla="*/ 181053 w 563999"/>
              <a:gd name="connsiteY11" fmla="*/ 64089 h 76789"/>
              <a:gd name="connsiteX12" fmla="*/ 78 w 563999"/>
              <a:gd name="connsiteY12" fmla="*/ 589 h 76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63999" h="76789">
                <a:moveTo>
                  <a:pt x="78" y="589"/>
                </a:moveTo>
                <a:cubicBezTo>
                  <a:pt x="4311" y="60"/>
                  <a:pt x="206453" y="60914"/>
                  <a:pt x="206453" y="60914"/>
                </a:cubicBezTo>
                <a:cubicBezTo>
                  <a:pt x="238203" y="71497"/>
                  <a:pt x="170470" y="62502"/>
                  <a:pt x="190578" y="64089"/>
                </a:cubicBezTo>
                <a:cubicBezTo>
                  <a:pt x="210686" y="65677"/>
                  <a:pt x="290591" y="73614"/>
                  <a:pt x="327103" y="70439"/>
                </a:cubicBezTo>
                <a:cubicBezTo>
                  <a:pt x="363615" y="67264"/>
                  <a:pt x="402245" y="45039"/>
                  <a:pt x="409653" y="45039"/>
                </a:cubicBezTo>
                <a:cubicBezTo>
                  <a:pt x="417061" y="45039"/>
                  <a:pt x="346153" y="77847"/>
                  <a:pt x="371553" y="70439"/>
                </a:cubicBezTo>
                <a:cubicBezTo>
                  <a:pt x="396953" y="63031"/>
                  <a:pt x="546707" y="5881"/>
                  <a:pt x="562053" y="589"/>
                </a:cubicBezTo>
                <a:cubicBezTo>
                  <a:pt x="577399" y="-4703"/>
                  <a:pt x="498024" y="27047"/>
                  <a:pt x="463628" y="38689"/>
                </a:cubicBezTo>
                <a:cubicBezTo>
                  <a:pt x="429232" y="50331"/>
                  <a:pt x="398540" y="64089"/>
                  <a:pt x="355678" y="70439"/>
                </a:cubicBezTo>
                <a:cubicBezTo>
                  <a:pt x="312816" y="76789"/>
                  <a:pt x="245611" y="76789"/>
                  <a:pt x="206453" y="76789"/>
                </a:cubicBezTo>
                <a:cubicBezTo>
                  <a:pt x="167295" y="76789"/>
                  <a:pt x="124961" y="72556"/>
                  <a:pt x="120728" y="70439"/>
                </a:cubicBezTo>
                <a:cubicBezTo>
                  <a:pt x="116495" y="68322"/>
                  <a:pt x="198516" y="73614"/>
                  <a:pt x="181053" y="64089"/>
                </a:cubicBezTo>
                <a:cubicBezTo>
                  <a:pt x="163591" y="54564"/>
                  <a:pt x="-4155" y="1118"/>
                  <a:pt x="78" y="5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2D334A6D-765C-68CB-28D3-2D72B0DB02B1}"/>
              </a:ext>
            </a:extLst>
          </p:cNvPr>
          <p:cNvSpPr/>
          <p:nvPr/>
        </p:nvSpPr>
        <p:spPr>
          <a:xfrm>
            <a:off x="4926658" y="5143202"/>
            <a:ext cx="215748" cy="76607"/>
          </a:xfrm>
          <a:custGeom>
            <a:avLst/>
            <a:gdLst>
              <a:gd name="connsiteX0" fmla="*/ 942 w 215748"/>
              <a:gd name="connsiteY0" fmla="*/ 76498 h 76607"/>
              <a:gd name="connsiteX1" fmla="*/ 210492 w 215748"/>
              <a:gd name="connsiteY1" fmla="*/ 3473 h 76607"/>
              <a:gd name="connsiteX2" fmla="*/ 137467 w 215748"/>
              <a:gd name="connsiteY2" fmla="*/ 19348 h 76607"/>
              <a:gd name="connsiteX3" fmla="*/ 942 w 215748"/>
              <a:gd name="connsiteY3" fmla="*/ 76498 h 7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748" h="76607">
                <a:moveTo>
                  <a:pt x="942" y="76498"/>
                </a:moveTo>
                <a:cubicBezTo>
                  <a:pt x="13113" y="73852"/>
                  <a:pt x="187738" y="12998"/>
                  <a:pt x="210492" y="3473"/>
                </a:cubicBezTo>
                <a:cubicBezTo>
                  <a:pt x="233246" y="-6052"/>
                  <a:pt x="177154" y="5590"/>
                  <a:pt x="137467" y="19348"/>
                </a:cubicBezTo>
                <a:cubicBezTo>
                  <a:pt x="97780" y="33106"/>
                  <a:pt x="-11229" y="79144"/>
                  <a:pt x="942" y="764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4C20035C-A9A7-DAE3-2ABB-827E4C08009F}"/>
              </a:ext>
            </a:extLst>
          </p:cNvPr>
          <p:cNvSpPr/>
          <p:nvPr/>
        </p:nvSpPr>
        <p:spPr>
          <a:xfrm>
            <a:off x="4579481" y="4996958"/>
            <a:ext cx="103666" cy="180951"/>
          </a:xfrm>
          <a:custGeom>
            <a:avLst/>
            <a:gdLst>
              <a:gd name="connsiteX0" fmla="*/ 103644 w 103666"/>
              <a:gd name="connsiteY0" fmla="*/ 492 h 180951"/>
              <a:gd name="connsiteX1" fmla="*/ 2044 w 103666"/>
              <a:gd name="connsiteY1" fmla="*/ 178292 h 180951"/>
              <a:gd name="connsiteX2" fmla="*/ 33794 w 103666"/>
              <a:gd name="connsiteY2" fmla="*/ 108442 h 180951"/>
              <a:gd name="connsiteX3" fmla="*/ 11569 w 103666"/>
              <a:gd name="connsiteY3" fmla="*/ 124317 h 180951"/>
              <a:gd name="connsiteX4" fmla="*/ 103644 w 103666"/>
              <a:gd name="connsiteY4" fmla="*/ 492 h 18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666" h="180951">
                <a:moveTo>
                  <a:pt x="103644" y="492"/>
                </a:moveTo>
                <a:cubicBezTo>
                  <a:pt x="102057" y="9488"/>
                  <a:pt x="13686" y="160300"/>
                  <a:pt x="2044" y="178292"/>
                </a:cubicBezTo>
                <a:cubicBezTo>
                  <a:pt x="-9598" y="196284"/>
                  <a:pt x="32207" y="117438"/>
                  <a:pt x="33794" y="108442"/>
                </a:cubicBezTo>
                <a:cubicBezTo>
                  <a:pt x="35381" y="99446"/>
                  <a:pt x="-73" y="140192"/>
                  <a:pt x="11569" y="124317"/>
                </a:cubicBezTo>
                <a:cubicBezTo>
                  <a:pt x="23211" y="108442"/>
                  <a:pt x="105231" y="-8504"/>
                  <a:pt x="103644" y="4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DC64FAA9-C95C-E83C-97DE-97FDBB8AEB29}"/>
              </a:ext>
            </a:extLst>
          </p:cNvPr>
          <p:cNvSpPr/>
          <p:nvPr/>
        </p:nvSpPr>
        <p:spPr>
          <a:xfrm>
            <a:off x="4632291" y="4951748"/>
            <a:ext cx="394813" cy="222382"/>
          </a:xfrm>
          <a:custGeom>
            <a:avLst/>
            <a:gdLst>
              <a:gd name="connsiteX0" fmla="*/ 34 w 394813"/>
              <a:gd name="connsiteY0" fmla="*/ 93327 h 222382"/>
              <a:gd name="connsiteX1" fmla="*/ 82584 w 394813"/>
              <a:gd name="connsiteY1" fmla="*/ 83802 h 222382"/>
              <a:gd name="connsiteX2" fmla="*/ 66709 w 394813"/>
              <a:gd name="connsiteY2" fmla="*/ 112377 h 222382"/>
              <a:gd name="connsiteX3" fmla="*/ 76234 w 394813"/>
              <a:gd name="connsiteY3" fmla="*/ 160002 h 222382"/>
              <a:gd name="connsiteX4" fmla="*/ 161959 w 394813"/>
              <a:gd name="connsiteY4" fmla="*/ 207627 h 222382"/>
              <a:gd name="connsiteX5" fmla="*/ 206409 w 394813"/>
              <a:gd name="connsiteY5" fmla="*/ 217152 h 222382"/>
              <a:gd name="connsiteX6" fmla="*/ 260384 w 394813"/>
              <a:gd name="connsiteY6" fmla="*/ 220327 h 222382"/>
              <a:gd name="connsiteX7" fmla="*/ 342934 w 394813"/>
              <a:gd name="connsiteY7" fmla="*/ 185402 h 222382"/>
              <a:gd name="connsiteX8" fmla="*/ 365159 w 394813"/>
              <a:gd name="connsiteY8" fmla="*/ 128252 h 222382"/>
              <a:gd name="connsiteX9" fmla="*/ 374684 w 394813"/>
              <a:gd name="connsiteY9" fmla="*/ 71102 h 222382"/>
              <a:gd name="connsiteX10" fmla="*/ 390559 w 394813"/>
              <a:gd name="connsiteY10" fmla="*/ 67927 h 222382"/>
              <a:gd name="connsiteX11" fmla="*/ 288959 w 394813"/>
              <a:gd name="connsiteY11" fmla="*/ 1252 h 222382"/>
              <a:gd name="connsiteX12" fmla="*/ 158784 w 394813"/>
              <a:gd name="connsiteY12" fmla="*/ 26652 h 222382"/>
              <a:gd name="connsiteX13" fmla="*/ 73059 w 394813"/>
              <a:gd name="connsiteY13" fmla="*/ 55227 h 222382"/>
              <a:gd name="connsiteX14" fmla="*/ 34 w 394813"/>
              <a:gd name="connsiteY14" fmla="*/ 93327 h 222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4813" h="222382">
                <a:moveTo>
                  <a:pt x="34" y="93327"/>
                </a:moveTo>
                <a:cubicBezTo>
                  <a:pt x="1621" y="98089"/>
                  <a:pt x="71471" y="80627"/>
                  <a:pt x="82584" y="83802"/>
                </a:cubicBezTo>
                <a:cubicBezTo>
                  <a:pt x="93697" y="86977"/>
                  <a:pt x="67767" y="99677"/>
                  <a:pt x="66709" y="112377"/>
                </a:cubicBezTo>
                <a:cubicBezTo>
                  <a:pt x="65651" y="125077"/>
                  <a:pt x="60359" y="144127"/>
                  <a:pt x="76234" y="160002"/>
                </a:cubicBezTo>
                <a:cubicBezTo>
                  <a:pt x="92109" y="175877"/>
                  <a:pt x="140263" y="198102"/>
                  <a:pt x="161959" y="207627"/>
                </a:cubicBezTo>
                <a:cubicBezTo>
                  <a:pt x="183655" y="217152"/>
                  <a:pt x="190005" y="215035"/>
                  <a:pt x="206409" y="217152"/>
                </a:cubicBezTo>
                <a:cubicBezTo>
                  <a:pt x="222813" y="219269"/>
                  <a:pt x="237630" y="225619"/>
                  <a:pt x="260384" y="220327"/>
                </a:cubicBezTo>
                <a:cubicBezTo>
                  <a:pt x="283138" y="215035"/>
                  <a:pt x="325472" y="200748"/>
                  <a:pt x="342934" y="185402"/>
                </a:cubicBezTo>
                <a:cubicBezTo>
                  <a:pt x="360396" y="170056"/>
                  <a:pt x="359867" y="147302"/>
                  <a:pt x="365159" y="128252"/>
                </a:cubicBezTo>
                <a:cubicBezTo>
                  <a:pt x="370451" y="109202"/>
                  <a:pt x="374684" y="71102"/>
                  <a:pt x="374684" y="71102"/>
                </a:cubicBezTo>
                <a:cubicBezTo>
                  <a:pt x="378917" y="61048"/>
                  <a:pt x="404846" y="79569"/>
                  <a:pt x="390559" y="67927"/>
                </a:cubicBezTo>
                <a:cubicBezTo>
                  <a:pt x="376272" y="56285"/>
                  <a:pt x="327588" y="8131"/>
                  <a:pt x="288959" y="1252"/>
                </a:cubicBezTo>
                <a:cubicBezTo>
                  <a:pt x="250330" y="-5627"/>
                  <a:pt x="194767" y="17656"/>
                  <a:pt x="158784" y="26652"/>
                </a:cubicBezTo>
                <a:cubicBezTo>
                  <a:pt x="122801" y="35648"/>
                  <a:pt x="94755" y="46231"/>
                  <a:pt x="73059" y="55227"/>
                </a:cubicBezTo>
                <a:cubicBezTo>
                  <a:pt x="51363" y="64223"/>
                  <a:pt x="-1553" y="88565"/>
                  <a:pt x="34" y="9332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6084EB2F-5419-EB9E-2278-C4305D94F56B}"/>
              </a:ext>
            </a:extLst>
          </p:cNvPr>
          <p:cNvSpPr/>
          <p:nvPr/>
        </p:nvSpPr>
        <p:spPr>
          <a:xfrm>
            <a:off x="4724387" y="5111278"/>
            <a:ext cx="240285" cy="80590"/>
          </a:xfrm>
          <a:custGeom>
            <a:avLst/>
            <a:gdLst>
              <a:gd name="connsiteX0" fmla="*/ 13 w 240285"/>
              <a:gd name="connsiteY0" fmla="*/ 472 h 80590"/>
              <a:gd name="connsiteX1" fmla="*/ 98438 w 240285"/>
              <a:gd name="connsiteY1" fmla="*/ 41747 h 80590"/>
              <a:gd name="connsiteX2" fmla="*/ 238138 w 240285"/>
              <a:gd name="connsiteY2" fmla="*/ 35397 h 80590"/>
              <a:gd name="connsiteX3" fmla="*/ 177813 w 240285"/>
              <a:gd name="connsiteY3" fmla="*/ 76672 h 80590"/>
              <a:gd name="connsiteX4" fmla="*/ 104788 w 240285"/>
              <a:gd name="connsiteY4" fmla="*/ 73497 h 80590"/>
              <a:gd name="connsiteX5" fmla="*/ 13 w 240285"/>
              <a:gd name="connsiteY5" fmla="*/ 472 h 80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285" h="80590">
                <a:moveTo>
                  <a:pt x="13" y="472"/>
                </a:moveTo>
                <a:cubicBezTo>
                  <a:pt x="-1045" y="-4819"/>
                  <a:pt x="58751" y="35926"/>
                  <a:pt x="98438" y="41747"/>
                </a:cubicBezTo>
                <a:cubicBezTo>
                  <a:pt x="138125" y="47568"/>
                  <a:pt x="224909" y="29576"/>
                  <a:pt x="238138" y="35397"/>
                </a:cubicBezTo>
                <a:cubicBezTo>
                  <a:pt x="251367" y="41218"/>
                  <a:pt x="200038" y="70322"/>
                  <a:pt x="177813" y="76672"/>
                </a:cubicBezTo>
                <a:cubicBezTo>
                  <a:pt x="155588" y="83022"/>
                  <a:pt x="128071" y="81435"/>
                  <a:pt x="104788" y="73497"/>
                </a:cubicBezTo>
                <a:cubicBezTo>
                  <a:pt x="81505" y="65560"/>
                  <a:pt x="1071" y="5763"/>
                  <a:pt x="13" y="4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>
            <a:extLst>
              <a:ext uri="{FF2B5EF4-FFF2-40B4-BE49-F238E27FC236}">
                <a16:creationId xmlns:a16="http://schemas.microsoft.com/office/drawing/2014/main" id="{8B67844D-4E18-C878-803C-8D44D6D9AFCD}"/>
              </a:ext>
            </a:extLst>
          </p:cNvPr>
          <p:cNvSpPr/>
          <p:nvPr/>
        </p:nvSpPr>
        <p:spPr>
          <a:xfrm rot="1110352">
            <a:off x="4807107" y="4996740"/>
            <a:ext cx="111138" cy="698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4A994121-402B-E5E2-9838-3D160D898055}"/>
              </a:ext>
            </a:extLst>
          </p:cNvPr>
          <p:cNvSpPr/>
          <p:nvPr/>
        </p:nvSpPr>
        <p:spPr>
          <a:xfrm>
            <a:off x="4538530" y="4927909"/>
            <a:ext cx="158835" cy="194750"/>
          </a:xfrm>
          <a:custGeom>
            <a:avLst/>
            <a:gdLst>
              <a:gd name="connsiteX0" fmla="*/ 1720 w 158835"/>
              <a:gd name="connsiteY0" fmla="*/ 193366 h 194750"/>
              <a:gd name="connsiteX1" fmla="*/ 157295 w 158835"/>
              <a:gd name="connsiteY1" fmla="*/ 2866 h 194750"/>
              <a:gd name="connsiteX2" fmla="*/ 77920 w 158835"/>
              <a:gd name="connsiteY2" fmla="*/ 85416 h 194750"/>
              <a:gd name="connsiteX3" fmla="*/ 1720 w 158835"/>
              <a:gd name="connsiteY3" fmla="*/ 193366 h 19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835" h="194750">
                <a:moveTo>
                  <a:pt x="1720" y="193366"/>
                </a:moveTo>
                <a:cubicBezTo>
                  <a:pt x="14949" y="179608"/>
                  <a:pt x="144595" y="20858"/>
                  <a:pt x="157295" y="2866"/>
                </a:cubicBezTo>
                <a:cubicBezTo>
                  <a:pt x="169995" y="-15126"/>
                  <a:pt x="100674" y="56312"/>
                  <a:pt x="77920" y="85416"/>
                </a:cubicBezTo>
                <a:cubicBezTo>
                  <a:pt x="55166" y="114520"/>
                  <a:pt x="-11509" y="207124"/>
                  <a:pt x="1720" y="1933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11DD8F1A-A541-6671-C615-EC03C7B3AD39}"/>
              </a:ext>
            </a:extLst>
          </p:cNvPr>
          <p:cNvSpPr/>
          <p:nvPr/>
        </p:nvSpPr>
        <p:spPr>
          <a:xfrm>
            <a:off x="4621529" y="4882382"/>
            <a:ext cx="519981" cy="111895"/>
          </a:xfrm>
          <a:custGeom>
            <a:avLst/>
            <a:gdLst>
              <a:gd name="connsiteX0" fmla="*/ 1271 w 519981"/>
              <a:gd name="connsiteY0" fmla="*/ 111893 h 111895"/>
              <a:gd name="connsiteX1" fmla="*/ 239396 w 519981"/>
              <a:gd name="connsiteY1" fmla="*/ 16643 h 111895"/>
              <a:gd name="connsiteX2" fmla="*/ 194946 w 519981"/>
              <a:gd name="connsiteY2" fmla="*/ 32518 h 111895"/>
              <a:gd name="connsiteX3" fmla="*/ 267971 w 519981"/>
              <a:gd name="connsiteY3" fmla="*/ 13468 h 111895"/>
              <a:gd name="connsiteX4" fmla="*/ 448946 w 519981"/>
              <a:gd name="connsiteY4" fmla="*/ 38868 h 111895"/>
              <a:gd name="connsiteX5" fmla="*/ 287021 w 519981"/>
              <a:gd name="connsiteY5" fmla="*/ 13468 h 111895"/>
              <a:gd name="connsiteX6" fmla="*/ 426721 w 519981"/>
              <a:gd name="connsiteY6" fmla="*/ 57918 h 111895"/>
              <a:gd name="connsiteX7" fmla="*/ 518796 w 519981"/>
              <a:gd name="connsiteY7" fmla="*/ 80143 h 111895"/>
              <a:gd name="connsiteX8" fmla="*/ 458471 w 519981"/>
              <a:gd name="connsiteY8" fmla="*/ 35693 h 111895"/>
              <a:gd name="connsiteX9" fmla="*/ 191771 w 519981"/>
              <a:gd name="connsiteY9" fmla="*/ 768 h 111895"/>
              <a:gd name="connsiteX10" fmla="*/ 213996 w 519981"/>
              <a:gd name="connsiteY10" fmla="*/ 13468 h 111895"/>
              <a:gd name="connsiteX11" fmla="*/ 80646 w 519981"/>
              <a:gd name="connsiteY11" fmla="*/ 35693 h 111895"/>
              <a:gd name="connsiteX12" fmla="*/ 140971 w 519981"/>
              <a:gd name="connsiteY12" fmla="*/ 19818 h 111895"/>
              <a:gd name="connsiteX13" fmla="*/ 1271 w 519981"/>
              <a:gd name="connsiteY13" fmla="*/ 111893 h 111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19981" h="111895">
                <a:moveTo>
                  <a:pt x="1271" y="111893"/>
                </a:moveTo>
                <a:cubicBezTo>
                  <a:pt x="17675" y="111364"/>
                  <a:pt x="207117" y="29872"/>
                  <a:pt x="239396" y="16643"/>
                </a:cubicBezTo>
                <a:cubicBezTo>
                  <a:pt x="271675" y="3414"/>
                  <a:pt x="190184" y="33047"/>
                  <a:pt x="194946" y="32518"/>
                </a:cubicBezTo>
                <a:cubicBezTo>
                  <a:pt x="199709" y="31989"/>
                  <a:pt x="225638" y="12410"/>
                  <a:pt x="267971" y="13468"/>
                </a:cubicBezTo>
                <a:cubicBezTo>
                  <a:pt x="310304" y="14526"/>
                  <a:pt x="445771" y="38868"/>
                  <a:pt x="448946" y="38868"/>
                </a:cubicBezTo>
                <a:cubicBezTo>
                  <a:pt x="452121" y="38868"/>
                  <a:pt x="290725" y="10293"/>
                  <a:pt x="287021" y="13468"/>
                </a:cubicBezTo>
                <a:cubicBezTo>
                  <a:pt x="283317" y="16643"/>
                  <a:pt x="388092" y="46806"/>
                  <a:pt x="426721" y="57918"/>
                </a:cubicBezTo>
                <a:cubicBezTo>
                  <a:pt x="465350" y="69030"/>
                  <a:pt x="513504" y="83847"/>
                  <a:pt x="518796" y="80143"/>
                </a:cubicBezTo>
                <a:cubicBezTo>
                  <a:pt x="524088" y="76439"/>
                  <a:pt x="512975" y="48922"/>
                  <a:pt x="458471" y="35693"/>
                </a:cubicBezTo>
                <a:cubicBezTo>
                  <a:pt x="403967" y="22464"/>
                  <a:pt x="232517" y="4472"/>
                  <a:pt x="191771" y="768"/>
                </a:cubicBezTo>
                <a:cubicBezTo>
                  <a:pt x="151025" y="-2936"/>
                  <a:pt x="232517" y="7647"/>
                  <a:pt x="213996" y="13468"/>
                </a:cubicBezTo>
                <a:cubicBezTo>
                  <a:pt x="195475" y="19289"/>
                  <a:pt x="92817" y="34635"/>
                  <a:pt x="80646" y="35693"/>
                </a:cubicBezTo>
                <a:cubicBezTo>
                  <a:pt x="68475" y="36751"/>
                  <a:pt x="149438" y="8176"/>
                  <a:pt x="140971" y="19818"/>
                </a:cubicBezTo>
                <a:cubicBezTo>
                  <a:pt x="132504" y="31460"/>
                  <a:pt x="-15133" y="112422"/>
                  <a:pt x="1271" y="1118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9FF8AFA6-D7CA-3A11-1F15-5F292D2358EB}"/>
              </a:ext>
            </a:extLst>
          </p:cNvPr>
          <p:cNvSpPr/>
          <p:nvPr/>
        </p:nvSpPr>
        <p:spPr>
          <a:xfrm>
            <a:off x="4538698" y="4612984"/>
            <a:ext cx="166777" cy="118376"/>
          </a:xfrm>
          <a:custGeom>
            <a:avLst/>
            <a:gdLst>
              <a:gd name="connsiteX0" fmla="*/ 166652 w 166777"/>
              <a:gd name="connsiteY0" fmla="*/ 291 h 118376"/>
              <a:gd name="connsiteX1" fmla="*/ 1552 w 166777"/>
              <a:gd name="connsiteY1" fmla="*/ 117766 h 118376"/>
              <a:gd name="connsiteX2" fmla="*/ 80927 w 166777"/>
              <a:gd name="connsiteY2" fmla="*/ 47916 h 118376"/>
              <a:gd name="connsiteX3" fmla="*/ 30127 w 166777"/>
              <a:gd name="connsiteY3" fmla="*/ 82841 h 118376"/>
              <a:gd name="connsiteX4" fmla="*/ 166652 w 166777"/>
              <a:gd name="connsiteY4" fmla="*/ 291 h 118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777" h="118376">
                <a:moveTo>
                  <a:pt x="166652" y="291"/>
                </a:moveTo>
                <a:cubicBezTo>
                  <a:pt x="161890" y="6112"/>
                  <a:pt x="15839" y="109829"/>
                  <a:pt x="1552" y="117766"/>
                </a:cubicBezTo>
                <a:cubicBezTo>
                  <a:pt x="-12735" y="125703"/>
                  <a:pt x="76165" y="53737"/>
                  <a:pt x="80927" y="47916"/>
                </a:cubicBezTo>
                <a:cubicBezTo>
                  <a:pt x="85689" y="42095"/>
                  <a:pt x="20602" y="88133"/>
                  <a:pt x="30127" y="82841"/>
                </a:cubicBezTo>
                <a:cubicBezTo>
                  <a:pt x="39652" y="77549"/>
                  <a:pt x="171414" y="-5530"/>
                  <a:pt x="166652" y="2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DAE369A8-3057-0C50-A705-6B908385245F}"/>
              </a:ext>
            </a:extLst>
          </p:cNvPr>
          <p:cNvSpPr/>
          <p:nvPr/>
        </p:nvSpPr>
        <p:spPr>
          <a:xfrm>
            <a:off x="4601505" y="4556067"/>
            <a:ext cx="348579" cy="165797"/>
          </a:xfrm>
          <a:custGeom>
            <a:avLst/>
            <a:gdLst>
              <a:gd name="connsiteX0" fmla="*/ 2245 w 348579"/>
              <a:gd name="connsiteY0" fmla="*/ 165158 h 165797"/>
              <a:gd name="connsiteX1" fmla="*/ 221320 w 348579"/>
              <a:gd name="connsiteY1" fmla="*/ 60383 h 165797"/>
              <a:gd name="connsiteX2" fmla="*/ 154645 w 348579"/>
              <a:gd name="connsiteY2" fmla="*/ 63558 h 165797"/>
              <a:gd name="connsiteX3" fmla="*/ 265770 w 348579"/>
              <a:gd name="connsiteY3" fmla="*/ 41333 h 165797"/>
              <a:gd name="connsiteX4" fmla="*/ 237195 w 348579"/>
              <a:gd name="connsiteY4" fmla="*/ 15933 h 165797"/>
              <a:gd name="connsiteX5" fmla="*/ 345145 w 348579"/>
              <a:gd name="connsiteY5" fmla="*/ 73083 h 165797"/>
              <a:gd name="connsiteX6" fmla="*/ 303870 w 348579"/>
              <a:gd name="connsiteY6" fmla="*/ 47683 h 165797"/>
              <a:gd name="connsiteX7" fmla="*/ 129245 w 348579"/>
              <a:gd name="connsiteY7" fmla="*/ 58 h 165797"/>
              <a:gd name="connsiteX8" fmla="*/ 214970 w 348579"/>
              <a:gd name="connsiteY8" fmla="*/ 38158 h 165797"/>
              <a:gd name="connsiteX9" fmla="*/ 189570 w 348579"/>
              <a:gd name="connsiteY9" fmla="*/ 50858 h 165797"/>
              <a:gd name="connsiteX10" fmla="*/ 116545 w 348579"/>
              <a:gd name="connsiteY10" fmla="*/ 63558 h 165797"/>
              <a:gd name="connsiteX11" fmla="*/ 183220 w 348579"/>
              <a:gd name="connsiteY11" fmla="*/ 57208 h 165797"/>
              <a:gd name="connsiteX12" fmla="*/ 141945 w 348579"/>
              <a:gd name="connsiteY12" fmla="*/ 108008 h 165797"/>
              <a:gd name="connsiteX13" fmla="*/ 97495 w 348579"/>
              <a:gd name="connsiteY13" fmla="*/ 92133 h 165797"/>
              <a:gd name="connsiteX14" fmla="*/ 107020 w 348579"/>
              <a:gd name="connsiteY14" fmla="*/ 104833 h 165797"/>
              <a:gd name="connsiteX15" fmla="*/ 2245 w 348579"/>
              <a:gd name="connsiteY15" fmla="*/ 165158 h 165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48579" h="165797">
                <a:moveTo>
                  <a:pt x="2245" y="165158"/>
                </a:moveTo>
                <a:cubicBezTo>
                  <a:pt x="21295" y="157750"/>
                  <a:pt x="195920" y="77316"/>
                  <a:pt x="221320" y="60383"/>
                </a:cubicBezTo>
                <a:cubicBezTo>
                  <a:pt x="246720" y="43450"/>
                  <a:pt x="147237" y="66733"/>
                  <a:pt x="154645" y="63558"/>
                </a:cubicBezTo>
                <a:cubicBezTo>
                  <a:pt x="162053" y="60383"/>
                  <a:pt x="252012" y="49270"/>
                  <a:pt x="265770" y="41333"/>
                </a:cubicBezTo>
                <a:cubicBezTo>
                  <a:pt x="279528" y="33395"/>
                  <a:pt x="223966" y="10641"/>
                  <a:pt x="237195" y="15933"/>
                </a:cubicBezTo>
                <a:cubicBezTo>
                  <a:pt x="250424" y="21225"/>
                  <a:pt x="334033" y="67791"/>
                  <a:pt x="345145" y="73083"/>
                </a:cubicBezTo>
                <a:cubicBezTo>
                  <a:pt x="356258" y="78375"/>
                  <a:pt x="339853" y="59854"/>
                  <a:pt x="303870" y="47683"/>
                </a:cubicBezTo>
                <a:cubicBezTo>
                  <a:pt x="267887" y="35512"/>
                  <a:pt x="144062" y="1645"/>
                  <a:pt x="129245" y="58"/>
                </a:cubicBezTo>
                <a:cubicBezTo>
                  <a:pt x="114428" y="-1529"/>
                  <a:pt x="204916" y="29691"/>
                  <a:pt x="214970" y="38158"/>
                </a:cubicBezTo>
                <a:cubicBezTo>
                  <a:pt x="225024" y="46625"/>
                  <a:pt x="205974" y="46625"/>
                  <a:pt x="189570" y="50858"/>
                </a:cubicBezTo>
                <a:cubicBezTo>
                  <a:pt x="173166" y="55091"/>
                  <a:pt x="117603" y="62500"/>
                  <a:pt x="116545" y="63558"/>
                </a:cubicBezTo>
                <a:cubicBezTo>
                  <a:pt x="115487" y="64616"/>
                  <a:pt x="178987" y="49800"/>
                  <a:pt x="183220" y="57208"/>
                </a:cubicBezTo>
                <a:cubicBezTo>
                  <a:pt x="187453" y="64616"/>
                  <a:pt x="156232" y="102187"/>
                  <a:pt x="141945" y="108008"/>
                </a:cubicBezTo>
                <a:cubicBezTo>
                  <a:pt x="127658" y="113829"/>
                  <a:pt x="97495" y="92133"/>
                  <a:pt x="97495" y="92133"/>
                </a:cubicBezTo>
                <a:cubicBezTo>
                  <a:pt x="91674" y="91604"/>
                  <a:pt x="122895" y="96366"/>
                  <a:pt x="107020" y="104833"/>
                </a:cubicBezTo>
                <a:cubicBezTo>
                  <a:pt x="91145" y="113300"/>
                  <a:pt x="-16805" y="172566"/>
                  <a:pt x="2245" y="1651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57E5FB6D-2A0C-2AFB-9A79-50011C697939}"/>
              </a:ext>
            </a:extLst>
          </p:cNvPr>
          <p:cNvSpPr/>
          <p:nvPr/>
        </p:nvSpPr>
        <p:spPr>
          <a:xfrm>
            <a:off x="4665481" y="4660108"/>
            <a:ext cx="420913" cy="61395"/>
          </a:xfrm>
          <a:custGeom>
            <a:avLst/>
            <a:gdLst>
              <a:gd name="connsiteX0" fmla="*/ 1769 w 420913"/>
              <a:gd name="connsiteY0" fmla="*/ 57942 h 61395"/>
              <a:gd name="connsiteX1" fmla="*/ 354194 w 420913"/>
              <a:gd name="connsiteY1" fmla="*/ 3967 h 61395"/>
              <a:gd name="connsiteX2" fmla="*/ 297044 w 420913"/>
              <a:gd name="connsiteY2" fmla="*/ 29367 h 61395"/>
              <a:gd name="connsiteX3" fmla="*/ 236719 w 420913"/>
              <a:gd name="connsiteY3" fmla="*/ 54767 h 61395"/>
              <a:gd name="connsiteX4" fmla="*/ 420869 w 420913"/>
              <a:gd name="connsiteY4" fmla="*/ 29367 h 61395"/>
              <a:gd name="connsiteX5" fmla="*/ 217669 w 420913"/>
              <a:gd name="connsiteY5" fmla="*/ 61117 h 61395"/>
              <a:gd name="connsiteX6" fmla="*/ 297044 w 420913"/>
              <a:gd name="connsiteY6" fmla="*/ 7142 h 61395"/>
              <a:gd name="connsiteX7" fmla="*/ 141469 w 420913"/>
              <a:gd name="connsiteY7" fmla="*/ 29367 h 61395"/>
              <a:gd name="connsiteX8" fmla="*/ 214494 w 420913"/>
              <a:gd name="connsiteY8" fmla="*/ 792 h 61395"/>
              <a:gd name="connsiteX9" fmla="*/ 1769 w 420913"/>
              <a:gd name="connsiteY9" fmla="*/ 57942 h 61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0913" h="61395">
                <a:moveTo>
                  <a:pt x="1769" y="57942"/>
                </a:moveTo>
                <a:cubicBezTo>
                  <a:pt x="25052" y="58471"/>
                  <a:pt x="304982" y="8729"/>
                  <a:pt x="354194" y="3967"/>
                </a:cubicBezTo>
                <a:cubicBezTo>
                  <a:pt x="403407" y="-796"/>
                  <a:pt x="316623" y="20900"/>
                  <a:pt x="297044" y="29367"/>
                </a:cubicBezTo>
                <a:cubicBezTo>
                  <a:pt x="277465" y="37834"/>
                  <a:pt x="216082" y="54767"/>
                  <a:pt x="236719" y="54767"/>
                </a:cubicBezTo>
                <a:cubicBezTo>
                  <a:pt x="257356" y="54767"/>
                  <a:pt x="424044" y="28309"/>
                  <a:pt x="420869" y="29367"/>
                </a:cubicBezTo>
                <a:cubicBezTo>
                  <a:pt x="417694" y="30425"/>
                  <a:pt x="238307" y="64821"/>
                  <a:pt x="217669" y="61117"/>
                </a:cubicBezTo>
                <a:cubicBezTo>
                  <a:pt x="197031" y="57413"/>
                  <a:pt x="309744" y="12434"/>
                  <a:pt x="297044" y="7142"/>
                </a:cubicBezTo>
                <a:cubicBezTo>
                  <a:pt x="284344" y="1850"/>
                  <a:pt x="155227" y="30425"/>
                  <a:pt x="141469" y="29367"/>
                </a:cubicBezTo>
                <a:cubicBezTo>
                  <a:pt x="127711" y="28309"/>
                  <a:pt x="236719" y="-5558"/>
                  <a:pt x="214494" y="792"/>
                </a:cubicBezTo>
                <a:cubicBezTo>
                  <a:pt x="192269" y="7142"/>
                  <a:pt x="-21514" y="57413"/>
                  <a:pt x="1769" y="579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90771DC2-FCD2-3E03-E5A0-89F4B0FA4526}"/>
              </a:ext>
            </a:extLst>
          </p:cNvPr>
          <p:cNvSpPr/>
          <p:nvPr/>
        </p:nvSpPr>
        <p:spPr>
          <a:xfrm>
            <a:off x="4777719" y="4540145"/>
            <a:ext cx="329917" cy="194888"/>
          </a:xfrm>
          <a:custGeom>
            <a:avLst/>
            <a:gdLst>
              <a:gd name="connsiteX0" fmla="*/ 656 w 329917"/>
              <a:gd name="connsiteY0" fmla="*/ 193780 h 194888"/>
              <a:gd name="connsiteX1" fmla="*/ 241956 w 329917"/>
              <a:gd name="connsiteY1" fmla="*/ 82655 h 194888"/>
              <a:gd name="connsiteX2" fmla="*/ 187981 w 329917"/>
              <a:gd name="connsiteY2" fmla="*/ 105 h 194888"/>
              <a:gd name="connsiteX3" fmla="*/ 248306 w 329917"/>
              <a:gd name="connsiteY3" fmla="*/ 66780 h 194888"/>
              <a:gd name="connsiteX4" fmla="*/ 327681 w 329917"/>
              <a:gd name="connsiteY4" fmla="*/ 130280 h 194888"/>
              <a:gd name="connsiteX5" fmla="*/ 302281 w 329917"/>
              <a:gd name="connsiteY5" fmla="*/ 104880 h 194888"/>
              <a:gd name="connsiteX6" fmla="*/ 241956 w 329917"/>
              <a:gd name="connsiteY6" fmla="*/ 89005 h 194888"/>
              <a:gd name="connsiteX7" fmla="*/ 172106 w 329917"/>
              <a:gd name="connsiteY7" fmla="*/ 136630 h 194888"/>
              <a:gd name="connsiteX8" fmla="*/ 656 w 329917"/>
              <a:gd name="connsiteY8" fmla="*/ 193780 h 194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917" h="194888">
                <a:moveTo>
                  <a:pt x="656" y="193780"/>
                </a:moveTo>
                <a:cubicBezTo>
                  <a:pt x="12298" y="184784"/>
                  <a:pt x="210735" y="114934"/>
                  <a:pt x="241956" y="82655"/>
                </a:cubicBezTo>
                <a:cubicBezTo>
                  <a:pt x="273177" y="50376"/>
                  <a:pt x="186923" y="2751"/>
                  <a:pt x="187981" y="105"/>
                </a:cubicBezTo>
                <a:cubicBezTo>
                  <a:pt x="189039" y="-2541"/>
                  <a:pt x="225023" y="45084"/>
                  <a:pt x="248306" y="66780"/>
                </a:cubicBezTo>
                <a:cubicBezTo>
                  <a:pt x="271589" y="88476"/>
                  <a:pt x="318685" y="123930"/>
                  <a:pt x="327681" y="130280"/>
                </a:cubicBezTo>
                <a:cubicBezTo>
                  <a:pt x="336677" y="136630"/>
                  <a:pt x="316569" y="111759"/>
                  <a:pt x="302281" y="104880"/>
                </a:cubicBezTo>
                <a:cubicBezTo>
                  <a:pt x="287994" y="98001"/>
                  <a:pt x="263652" y="83713"/>
                  <a:pt x="241956" y="89005"/>
                </a:cubicBezTo>
                <a:cubicBezTo>
                  <a:pt x="220260" y="94297"/>
                  <a:pt x="208618" y="118638"/>
                  <a:pt x="172106" y="136630"/>
                </a:cubicBezTo>
                <a:cubicBezTo>
                  <a:pt x="135594" y="154622"/>
                  <a:pt x="-10986" y="202776"/>
                  <a:pt x="656" y="193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D1498BA3-9A41-B3F2-C701-F9EC845C017B}"/>
              </a:ext>
            </a:extLst>
          </p:cNvPr>
          <p:cNvSpPr/>
          <p:nvPr/>
        </p:nvSpPr>
        <p:spPr>
          <a:xfrm>
            <a:off x="4850562" y="4546063"/>
            <a:ext cx="300548" cy="155983"/>
          </a:xfrm>
          <a:custGeom>
            <a:avLst/>
            <a:gdLst>
              <a:gd name="connsiteX0" fmla="*/ 838 w 300548"/>
              <a:gd name="connsiteY0" fmla="*/ 537 h 155983"/>
              <a:gd name="connsiteX1" fmla="*/ 283413 w 300548"/>
              <a:gd name="connsiteY1" fmla="*/ 149762 h 155983"/>
              <a:gd name="connsiteX2" fmla="*/ 258013 w 300548"/>
              <a:gd name="connsiteY2" fmla="*/ 124362 h 155983"/>
              <a:gd name="connsiteX3" fmla="*/ 165938 w 300548"/>
              <a:gd name="connsiteY3" fmla="*/ 92612 h 155983"/>
              <a:gd name="connsiteX4" fmla="*/ 194513 w 300548"/>
              <a:gd name="connsiteY4" fmla="*/ 98962 h 155983"/>
              <a:gd name="connsiteX5" fmla="*/ 838 w 300548"/>
              <a:gd name="connsiteY5" fmla="*/ 537 h 155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0548" h="155983">
                <a:moveTo>
                  <a:pt x="838" y="537"/>
                </a:moveTo>
                <a:cubicBezTo>
                  <a:pt x="15655" y="9004"/>
                  <a:pt x="240551" y="129125"/>
                  <a:pt x="283413" y="149762"/>
                </a:cubicBezTo>
                <a:cubicBezTo>
                  <a:pt x="326275" y="170399"/>
                  <a:pt x="277592" y="133887"/>
                  <a:pt x="258013" y="124362"/>
                </a:cubicBezTo>
                <a:cubicBezTo>
                  <a:pt x="238434" y="114837"/>
                  <a:pt x="176521" y="96845"/>
                  <a:pt x="165938" y="92612"/>
                </a:cubicBezTo>
                <a:cubicBezTo>
                  <a:pt x="155355" y="88379"/>
                  <a:pt x="216738" y="111662"/>
                  <a:pt x="194513" y="98962"/>
                </a:cubicBezTo>
                <a:cubicBezTo>
                  <a:pt x="172288" y="86262"/>
                  <a:pt x="-13979" y="-7930"/>
                  <a:pt x="838" y="5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98C6D814-DFBF-982D-63D3-A485E790971B}"/>
              </a:ext>
            </a:extLst>
          </p:cNvPr>
          <p:cNvSpPr/>
          <p:nvPr/>
        </p:nvSpPr>
        <p:spPr>
          <a:xfrm>
            <a:off x="5016366" y="4540139"/>
            <a:ext cx="180709" cy="99684"/>
          </a:xfrm>
          <a:custGeom>
            <a:avLst/>
            <a:gdLst>
              <a:gd name="connsiteX0" fmla="*/ 134 w 180709"/>
              <a:gd name="connsiteY0" fmla="*/ 111 h 99684"/>
              <a:gd name="connsiteX1" fmla="*/ 171584 w 180709"/>
              <a:gd name="connsiteY1" fmla="*/ 95361 h 99684"/>
              <a:gd name="connsiteX2" fmla="*/ 143009 w 180709"/>
              <a:gd name="connsiteY2" fmla="*/ 76311 h 99684"/>
              <a:gd name="connsiteX3" fmla="*/ 134 w 180709"/>
              <a:gd name="connsiteY3" fmla="*/ 111 h 99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709" h="99684">
                <a:moveTo>
                  <a:pt x="134" y="111"/>
                </a:moveTo>
                <a:cubicBezTo>
                  <a:pt x="4896" y="3286"/>
                  <a:pt x="171584" y="95361"/>
                  <a:pt x="171584" y="95361"/>
                </a:cubicBezTo>
                <a:cubicBezTo>
                  <a:pt x="195397" y="108061"/>
                  <a:pt x="167880" y="90069"/>
                  <a:pt x="143009" y="76311"/>
                </a:cubicBezTo>
                <a:cubicBezTo>
                  <a:pt x="118138" y="62553"/>
                  <a:pt x="-4628" y="-3064"/>
                  <a:pt x="134" y="1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80EF2DE4-2C59-9514-38E6-CA06082D3BA2}"/>
              </a:ext>
            </a:extLst>
          </p:cNvPr>
          <p:cNvSpPr/>
          <p:nvPr/>
        </p:nvSpPr>
        <p:spPr>
          <a:xfrm>
            <a:off x="3116894" y="4836879"/>
            <a:ext cx="648669" cy="233668"/>
          </a:xfrm>
          <a:custGeom>
            <a:avLst/>
            <a:gdLst>
              <a:gd name="connsiteX0" fmla="*/ 956 w 648669"/>
              <a:gd name="connsiteY0" fmla="*/ 84371 h 233668"/>
              <a:gd name="connsiteX1" fmla="*/ 404181 w 648669"/>
              <a:gd name="connsiteY1" fmla="*/ 4996 h 233668"/>
              <a:gd name="connsiteX2" fmla="*/ 340681 w 648669"/>
              <a:gd name="connsiteY2" fmla="*/ 11346 h 233668"/>
              <a:gd name="connsiteX3" fmla="*/ 432756 w 648669"/>
              <a:gd name="connsiteY3" fmla="*/ 36746 h 233668"/>
              <a:gd name="connsiteX4" fmla="*/ 572456 w 648669"/>
              <a:gd name="connsiteY4" fmla="*/ 141521 h 233668"/>
              <a:gd name="connsiteX5" fmla="*/ 540706 w 648669"/>
              <a:gd name="connsiteY5" fmla="*/ 116121 h 233668"/>
              <a:gd name="connsiteX6" fmla="*/ 581981 w 648669"/>
              <a:gd name="connsiteY6" fmla="*/ 147871 h 233668"/>
              <a:gd name="connsiteX7" fmla="*/ 616906 w 648669"/>
              <a:gd name="connsiteY7" fmla="*/ 205021 h 233668"/>
              <a:gd name="connsiteX8" fmla="*/ 613731 w 648669"/>
              <a:gd name="connsiteY8" fmla="*/ 185971 h 233668"/>
              <a:gd name="connsiteX9" fmla="*/ 648656 w 648669"/>
              <a:gd name="connsiteY9" fmla="*/ 233596 h 233668"/>
              <a:gd name="connsiteX10" fmla="*/ 616906 w 648669"/>
              <a:gd name="connsiteY10" fmla="*/ 173271 h 233668"/>
              <a:gd name="connsiteX11" fmla="*/ 543881 w 648669"/>
              <a:gd name="connsiteY11" fmla="*/ 78021 h 233668"/>
              <a:gd name="connsiteX12" fmla="*/ 566106 w 648669"/>
              <a:gd name="connsiteY12" fmla="*/ 128821 h 233668"/>
              <a:gd name="connsiteX13" fmla="*/ 448631 w 648669"/>
              <a:gd name="connsiteY13" fmla="*/ 24046 h 233668"/>
              <a:gd name="connsiteX14" fmla="*/ 394656 w 648669"/>
              <a:gd name="connsiteY14" fmla="*/ 11346 h 233668"/>
              <a:gd name="connsiteX15" fmla="*/ 254956 w 648669"/>
              <a:gd name="connsiteY15" fmla="*/ 11346 h 233668"/>
              <a:gd name="connsiteX16" fmla="*/ 289881 w 648669"/>
              <a:gd name="connsiteY16" fmla="*/ 4996 h 233668"/>
              <a:gd name="connsiteX17" fmla="*/ 956 w 648669"/>
              <a:gd name="connsiteY17" fmla="*/ 84371 h 23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48669" h="233668">
                <a:moveTo>
                  <a:pt x="956" y="84371"/>
                </a:moveTo>
                <a:cubicBezTo>
                  <a:pt x="20006" y="84371"/>
                  <a:pt x="347560" y="17167"/>
                  <a:pt x="404181" y="4996"/>
                </a:cubicBezTo>
                <a:cubicBezTo>
                  <a:pt x="460802" y="-7175"/>
                  <a:pt x="335919" y="6054"/>
                  <a:pt x="340681" y="11346"/>
                </a:cubicBezTo>
                <a:cubicBezTo>
                  <a:pt x="345444" y="16638"/>
                  <a:pt x="394127" y="15050"/>
                  <a:pt x="432756" y="36746"/>
                </a:cubicBezTo>
                <a:cubicBezTo>
                  <a:pt x="471385" y="58442"/>
                  <a:pt x="554464" y="128292"/>
                  <a:pt x="572456" y="141521"/>
                </a:cubicBezTo>
                <a:cubicBezTo>
                  <a:pt x="590448" y="154750"/>
                  <a:pt x="539118" y="115063"/>
                  <a:pt x="540706" y="116121"/>
                </a:cubicBezTo>
                <a:cubicBezTo>
                  <a:pt x="542294" y="117179"/>
                  <a:pt x="569281" y="133054"/>
                  <a:pt x="581981" y="147871"/>
                </a:cubicBezTo>
                <a:cubicBezTo>
                  <a:pt x="594681" y="162688"/>
                  <a:pt x="611614" y="198671"/>
                  <a:pt x="616906" y="205021"/>
                </a:cubicBezTo>
                <a:cubicBezTo>
                  <a:pt x="622198" y="211371"/>
                  <a:pt x="608439" y="181209"/>
                  <a:pt x="613731" y="185971"/>
                </a:cubicBezTo>
                <a:cubicBezTo>
                  <a:pt x="619023" y="190734"/>
                  <a:pt x="648127" y="235713"/>
                  <a:pt x="648656" y="233596"/>
                </a:cubicBezTo>
                <a:cubicBezTo>
                  <a:pt x="649185" y="231479"/>
                  <a:pt x="634368" y="199200"/>
                  <a:pt x="616906" y="173271"/>
                </a:cubicBezTo>
                <a:cubicBezTo>
                  <a:pt x="599444" y="147342"/>
                  <a:pt x="552348" y="85429"/>
                  <a:pt x="543881" y="78021"/>
                </a:cubicBezTo>
                <a:cubicBezTo>
                  <a:pt x="535414" y="70613"/>
                  <a:pt x="581981" y="137817"/>
                  <a:pt x="566106" y="128821"/>
                </a:cubicBezTo>
                <a:cubicBezTo>
                  <a:pt x="550231" y="119825"/>
                  <a:pt x="477206" y="43625"/>
                  <a:pt x="448631" y="24046"/>
                </a:cubicBezTo>
                <a:cubicBezTo>
                  <a:pt x="420056" y="4467"/>
                  <a:pt x="426935" y="13463"/>
                  <a:pt x="394656" y="11346"/>
                </a:cubicBezTo>
                <a:cubicBezTo>
                  <a:pt x="362377" y="9229"/>
                  <a:pt x="272418" y="12404"/>
                  <a:pt x="254956" y="11346"/>
                </a:cubicBezTo>
                <a:cubicBezTo>
                  <a:pt x="237494" y="10288"/>
                  <a:pt x="326393" y="-5058"/>
                  <a:pt x="289881" y="4996"/>
                </a:cubicBezTo>
                <a:cubicBezTo>
                  <a:pt x="253369" y="15050"/>
                  <a:pt x="-18094" y="84371"/>
                  <a:pt x="956" y="843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DCFD676C-3CA7-8A57-732F-BDAAE1637348}"/>
              </a:ext>
            </a:extLst>
          </p:cNvPr>
          <p:cNvSpPr/>
          <p:nvPr/>
        </p:nvSpPr>
        <p:spPr>
          <a:xfrm>
            <a:off x="3476624" y="4790479"/>
            <a:ext cx="177841" cy="99617"/>
          </a:xfrm>
          <a:custGeom>
            <a:avLst/>
            <a:gdLst>
              <a:gd name="connsiteX0" fmla="*/ 1 w 177841"/>
              <a:gd name="connsiteY0" fmla="*/ 64096 h 99617"/>
              <a:gd name="connsiteX1" fmla="*/ 123826 w 177841"/>
              <a:gd name="connsiteY1" fmla="*/ 596 h 99617"/>
              <a:gd name="connsiteX2" fmla="*/ 47626 w 177841"/>
              <a:gd name="connsiteY2" fmla="*/ 35521 h 99617"/>
              <a:gd name="connsiteX3" fmla="*/ 123826 w 177841"/>
              <a:gd name="connsiteY3" fmla="*/ 89496 h 99617"/>
              <a:gd name="connsiteX4" fmla="*/ 177801 w 177841"/>
              <a:gd name="connsiteY4" fmla="*/ 38696 h 99617"/>
              <a:gd name="connsiteX5" fmla="*/ 133351 w 177841"/>
              <a:gd name="connsiteY5" fmla="*/ 92671 h 99617"/>
              <a:gd name="connsiteX6" fmla="*/ 120651 w 177841"/>
              <a:gd name="connsiteY6" fmla="*/ 92671 h 99617"/>
              <a:gd name="connsiteX7" fmla="*/ 1 w 177841"/>
              <a:gd name="connsiteY7" fmla="*/ 64096 h 99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7841" h="99617">
                <a:moveTo>
                  <a:pt x="1" y="64096"/>
                </a:moveTo>
                <a:cubicBezTo>
                  <a:pt x="530" y="48750"/>
                  <a:pt x="115889" y="5358"/>
                  <a:pt x="123826" y="596"/>
                </a:cubicBezTo>
                <a:cubicBezTo>
                  <a:pt x="131764" y="-4167"/>
                  <a:pt x="47626" y="20704"/>
                  <a:pt x="47626" y="35521"/>
                </a:cubicBezTo>
                <a:cubicBezTo>
                  <a:pt x="47626" y="50338"/>
                  <a:pt x="102130" y="88967"/>
                  <a:pt x="123826" y="89496"/>
                </a:cubicBezTo>
                <a:cubicBezTo>
                  <a:pt x="145522" y="90025"/>
                  <a:pt x="176214" y="38167"/>
                  <a:pt x="177801" y="38696"/>
                </a:cubicBezTo>
                <a:cubicBezTo>
                  <a:pt x="179388" y="39225"/>
                  <a:pt x="133351" y="92671"/>
                  <a:pt x="133351" y="92671"/>
                </a:cubicBezTo>
                <a:cubicBezTo>
                  <a:pt x="123826" y="101667"/>
                  <a:pt x="136526" y="102196"/>
                  <a:pt x="120651" y="92671"/>
                </a:cubicBezTo>
                <a:cubicBezTo>
                  <a:pt x="104776" y="83146"/>
                  <a:pt x="-528" y="79442"/>
                  <a:pt x="1" y="640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AFC7641A-D450-9919-C3A2-69E93ECF13D7}"/>
              </a:ext>
            </a:extLst>
          </p:cNvPr>
          <p:cNvSpPr/>
          <p:nvPr/>
        </p:nvSpPr>
        <p:spPr>
          <a:xfrm>
            <a:off x="3075070" y="4773302"/>
            <a:ext cx="490857" cy="109848"/>
          </a:xfrm>
          <a:custGeom>
            <a:avLst/>
            <a:gdLst>
              <a:gd name="connsiteX0" fmla="*/ 1505 w 490857"/>
              <a:gd name="connsiteY0" fmla="*/ 109848 h 109848"/>
              <a:gd name="connsiteX1" fmla="*/ 376155 w 490857"/>
              <a:gd name="connsiteY1" fmla="*/ 5073 h 109848"/>
              <a:gd name="connsiteX2" fmla="*/ 296780 w 490857"/>
              <a:gd name="connsiteY2" fmla="*/ 33648 h 109848"/>
              <a:gd name="connsiteX3" fmla="*/ 439655 w 490857"/>
              <a:gd name="connsiteY3" fmla="*/ 36823 h 109848"/>
              <a:gd name="connsiteX4" fmla="*/ 490455 w 490857"/>
              <a:gd name="connsiteY4" fmla="*/ 39998 h 109848"/>
              <a:gd name="connsiteX5" fmla="*/ 417430 w 490857"/>
              <a:gd name="connsiteY5" fmla="*/ 8248 h 109848"/>
              <a:gd name="connsiteX6" fmla="*/ 166605 w 490857"/>
              <a:gd name="connsiteY6" fmla="*/ 17773 h 109848"/>
              <a:gd name="connsiteX7" fmla="*/ 242805 w 490857"/>
              <a:gd name="connsiteY7" fmla="*/ 5073 h 109848"/>
              <a:gd name="connsiteX8" fmla="*/ 1505 w 490857"/>
              <a:gd name="connsiteY8" fmla="*/ 109848 h 109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0857" h="109848">
                <a:moveTo>
                  <a:pt x="1505" y="109848"/>
                </a:moveTo>
                <a:cubicBezTo>
                  <a:pt x="23730" y="109848"/>
                  <a:pt x="326943" y="17773"/>
                  <a:pt x="376155" y="5073"/>
                </a:cubicBezTo>
                <a:cubicBezTo>
                  <a:pt x="425367" y="-7627"/>
                  <a:pt x="286197" y="28356"/>
                  <a:pt x="296780" y="33648"/>
                </a:cubicBezTo>
                <a:cubicBezTo>
                  <a:pt x="307363" y="38940"/>
                  <a:pt x="407376" y="35765"/>
                  <a:pt x="439655" y="36823"/>
                </a:cubicBezTo>
                <a:cubicBezTo>
                  <a:pt x="471934" y="37881"/>
                  <a:pt x="494159" y="44760"/>
                  <a:pt x="490455" y="39998"/>
                </a:cubicBezTo>
                <a:cubicBezTo>
                  <a:pt x="486751" y="35236"/>
                  <a:pt x="471405" y="11952"/>
                  <a:pt x="417430" y="8248"/>
                </a:cubicBezTo>
                <a:cubicBezTo>
                  <a:pt x="363455" y="4544"/>
                  <a:pt x="195709" y="18302"/>
                  <a:pt x="166605" y="17773"/>
                </a:cubicBezTo>
                <a:cubicBezTo>
                  <a:pt x="137501" y="17244"/>
                  <a:pt x="275613" y="-11331"/>
                  <a:pt x="242805" y="5073"/>
                </a:cubicBezTo>
                <a:cubicBezTo>
                  <a:pt x="209997" y="21477"/>
                  <a:pt x="-20720" y="109848"/>
                  <a:pt x="1505" y="1098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42E93B8F-2A62-6F69-514D-7D39A3506640}"/>
              </a:ext>
            </a:extLst>
          </p:cNvPr>
          <p:cNvSpPr/>
          <p:nvPr/>
        </p:nvSpPr>
        <p:spPr>
          <a:xfrm>
            <a:off x="3492338" y="4803593"/>
            <a:ext cx="269402" cy="199884"/>
          </a:xfrm>
          <a:custGeom>
            <a:avLst/>
            <a:gdLst>
              <a:gd name="connsiteX0" fmla="*/ 162 w 269402"/>
              <a:gd name="connsiteY0" fmla="*/ 182 h 199884"/>
              <a:gd name="connsiteX1" fmla="*/ 254162 w 269402"/>
              <a:gd name="connsiteY1" fmla="*/ 190682 h 199884"/>
              <a:gd name="connsiteX2" fmla="*/ 216062 w 269402"/>
              <a:gd name="connsiteY2" fmla="*/ 155757 h 199884"/>
              <a:gd name="connsiteX3" fmla="*/ 162 w 269402"/>
              <a:gd name="connsiteY3" fmla="*/ 182 h 199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402" h="199884">
                <a:moveTo>
                  <a:pt x="162" y="182"/>
                </a:moveTo>
                <a:cubicBezTo>
                  <a:pt x="6512" y="6003"/>
                  <a:pt x="218179" y="164753"/>
                  <a:pt x="254162" y="190682"/>
                </a:cubicBezTo>
                <a:cubicBezTo>
                  <a:pt x="290145" y="216611"/>
                  <a:pt x="256279" y="182215"/>
                  <a:pt x="216062" y="155757"/>
                </a:cubicBezTo>
                <a:cubicBezTo>
                  <a:pt x="175845" y="129299"/>
                  <a:pt x="-6188" y="-5639"/>
                  <a:pt x="162" y="1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19556163-5D3F-8BDF-CB5D-C9DF14F4AF08}"/>
              </a:ext>
            </a:extLst>
          </p:cNvPr>
          <p:cNvSpPr/>
          <p:nvPr/>
        </p:nvSpPr>
        <p:spPr>
          <a:xfrm>
            <a:off x="3511497" y="4794240"/>
            <a:ext cx="217085" cy="165231"/>
          </a:xfrm>
          <a:custGeom>
            <a:avLst/>
            <a:gdLst>
              <a:gd name="connsiteX0" fmla="*/ 53 w 217085"/>
              <a:gd name="connsiteY0" fmla="*/ 10 h 165231"/>
              <a:gd name="connsiteX1" fmla="*/ 130228 w 217085"/>
              <a:gd name="connsiteY1" fmla="*/ 92085 h 165231"/>
              <a:gd name="connsiteX2" fmla="*/ 215953 w 217085"/>
              <a:gd name="connsiteY2" fmla="*/ 165110 h 165231"/>
              <a:gd name="connsiteX3" fmla="*/ 174678 w 217085"/>
              <a:gd name="connsiteY3" fmla="*/ 107960 h 165231"/>
              <a:gd name="connsiteX4" fmla="*/ 108003 w 217085"/>
              <a:gd name="connsiteY4" fmla="*/ 53985 h 165231"/>
              <a:gd name="connsiteX5" fmla="*/ 146103 w 217085"/>
              <a:gd name="connsiteY5" fmla="*/ 85735 h 165231"/>
              <a:gd name="connsiteX6" fmla="*/ 53 w 217085"/>
              <a:gd name="connsiteY6" fmla="*/ 10 h 165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7085" h="165231">
                <a:moveTo>
                  <a:pt x="53" y="10"/>
                </a:moveTo>
                <a:cubicBezTo>
                  <a:pt x="-2593" y="1068"/>
                  <a:pt x="94245" y="64568"/>
                  <a:pt x="130228" y="92085"/>
                </a:cubicBezTo>
                <a:cubicBezTo>
                  <a:pt x="166211" y="119602"/>
                  <a:pt x="208545" y="162464"/>
                  <a:pt x="215953" y="165110"/>
                </a:cubicBezTo>
                <a:cubicBezTo>
                  <a:pt x="223361" y="167756"/>
                  <a:pt x="192670" y="126481"/>
                  <a:pt x="174678" y="107960"/>
                </a:cubicBezTo>
                <a:cubicBezTo>
                  <a:pt x="156686" y="89439"/>
                  <a:pt x="112765" y="57689"/>
                  <a:pt x="108003" y="53985"/>
                </a:cubicBezTo>
                <a:cubicBezTo>
                  <a:pt x="103241" y="50281"/>
                  <a:pt x="158803" y="93143"/>
                  <a:pt x="146103" y="85735"/>
                </a:cubicBezTo>
                <a:cubicBezTo>
                  <a:pt x="133403" y="78327"/>
                  <a:pt x="2699" y="-1048"/>
                  <a:pt x="53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2CCE3E6C-727D-5C46-4C4B-263FBDF25261}"/>
              </a:ext>
            </a:extLst>
          </p:cNvPr>
          <p:cNvSpPr/>
          <p:nvPr/>
        </p:nvSpPr>
        <p:spPr>
          <a:xfrm>
            <a:off x="3203573" y="5013311"/>
            <a:ext cx="540039" cy="125592"/>
          </a:xfrm>
          <a:custGeom>
            <a:avLst/>
            <a:gdLst>
              <a:gd name="connsiteX0" fmla="*/ 2 w 540039"/>
              <a:gd name="connsiteY0" fmla="*/ 14 h 125592"/>
              <a:gd name="connsiteX1" fmla="*/ 120652 w 540039"/>
              <a:gd name="connsiteY1" fmla="*/ 76214 h 125592"/>
              <a:gd name="connsiteX2" fmla="*/ 276227 w 540039"/>
              <a:gd name="connsiteY2" fmla="*/ 123839 h 125592"/>
              <a:gd name="connsiteX3" fmla="*/ 247652 w 540039"/>
              <a:gd name="connsiteY3" fmla="*/ 114314 h 125592"/>
              <a:gd name="connsiteX4" fmla="*/ 428627 w 540039"/>
              <a:gd name="connsiteY4" fmla="*/ 104789 h 125592"/>
              <a:gd name="connsiteX5" fmla="*/ 358777 w 540039"/>
              <a:gd name="connsiteY5" fmla="*/ 82564 h 125592"/>
              <a:gd name="connsiteX6" fmla="*/ 539752 w 540039"/>
              <a:gd name="connsiteY6" fmla="*/ 88914 h 125592"/>
              <a:gd name="connsiteX7" fmla="*/ 396877 w 540039"/>
              <a:gd name="connsiteY7" fmla="*/ 92089 h 125592"/>
              <a:gd name="connsiteX8" fmla="*/ 247652 w 540039"/>
              <a:gd name="connsiteY8" fmla="*/ 88914 h 125592"/>
              <a:gd name="connsiteX9" fmla="*/ 279402 w 540039"/>
              <a:gd name="connsiteY9" fmla="*/ 111139 h 125592"/>
              <a:gd name="connsiteX10" fmla="*/ 174627 w 540039"/>
              <a:gd name="connsiteY10" fmla="*/ 104789 h 125592"/>
              <a:gd name="connsiteX11" fmla="*/ 130177 w 540039"/>
              <a:gd name="connsiteY11" fmla="*/ 117489 h 125592"/>
              <a:gd name="connsiteX12" fmla="*/ 168277 w 540039"/>
              <a:gd name="connsiteY12" fmla="*/ 104789 h 125592"/>
              <a:gd name="connsiteX13" fmla="*/ 117477 w 540039"/>
              <a:gd name="connsiteY13" fmla="*/ 82564 h 125592"/>
              <a:gd name="connsiteX14" fmla="*/ 2 w 540039"/>
              <a:gd name="connsiteY14" fmla="*/ 14 h 125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40039" h="125592">
                <a:moveTo>
                  <a:pt x="2" y="14"/>
                </a:moveTo>
                <a:cubicBezTo>
                  <a:pt x="531" y="-1044"/>
                  <a:pt x="74615" y="55577"/>
                  <a:pt x="120652" y="76214"/>
                </a:cubicBezTo>
                <a:cubicBezTo>
                  <a:pt x="166690" y="96852"/>
                  <a:pt x="255060" y="117489"/>
                  <a:pt x="276227" y="123839"/>
                </a:cubicBezTo>
                <a:cubicBezTo>
                  <a:pt x="297394" y="130189"/>
                  <a:pt x="222252" y="117489"/>
                  <a:pt x="247652" y="114314"/>
                </a:cubicBezTo>
                <a:cubicBezTo>
                  <a:pt x="273052" y="111139"/>
                  <a:pt x="410106" y="110081"/>
                  <a:pt x="428627" y="104789"/>
                </a:cubicBezTo>
                <a:cubicBezTo>
                  <a:pt x="447148" y="99497"/>
                  <a:pt x="340256" y="85210"/>
                  <a:pt x="358777" y="82564"/>
                </a:cubicBezTo>
                <a:cubicBezTo>
                  <a:pt x="377298" y="79918"/>
                  <a:pt x="533402" y="87327"/>
                  <a:pt x="539752" y="88914"/>
                </a:cubicBezTo>
                <a:cubicBezTo>
                  <a:pt x="546102" y="90502"/>
                  <a:pt x="445560" y="92089"/>
                  <a:pt x="396877" y="92089"/>
                </a:cubicBezTo>
                <a:cubicBezTo>
                  <a:pt x="348194" y="92089"/>
                  <a:pt x="267231" y="85739"/>
                  <a:pt x="247652" y="88914"/>
                </a:cubicBezTo>
                <a:cubicBezTo>
                  <a:pt x="228073" y="92089"/>
                  <a:pt x="291573" y="108493"/>
                  <a:pt x="279402" y="111139"/>
                </a:cubicBezTo>
                <a:cubicBezTo>
                  <a:pt x="267231" y="113785"/>
                  <a:pt x="199498" y="103731"/>
                  <a:pt x="174627" y="104789"/>
                </a:cubicBezTo>
                <a:cubicBezTo>
                  <a:pt x="149756" y="105847"/>
                  <a:pt x="131235" y="117489"/>
                  <a:pt x="130177" y="117489"/>
                </a:cubicBezTo>
                <a:cubicBezTo>
                  <a:pt x="129119" y="117489"/>
                  <a:pt x="170394" y="110610"/>
                  <a:pt x="168277" y="104789"/>
                </a:cubicBezTo>
                <a:cubicBezTo>
                  <a:pt x="166160" y="98968"/>
                  <a:pt x="146581" y="97910"/>
                  <a:pt x="117477" y="82564"/>
                </a:cubicBezTo>
                <a:cubicBezTo>
                  <a:pt x="88373" y="67218"/>
                  <a:pt x="-527" y="1072"/>
                  <a:pt x="2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CDD5AD5E-CA4D-BB74-3D81-72F048685FC2}"/>
              </a:ext>
            </a:extLst>
          </p:cNvPr>
          <p:cNvSpPr/>
          <p:nvPr/>
        </p:nvSpPr>
        <p:spPr>
          <a:xfrm>
            <a:off x="3222625" y="4991100"/>
            <a:ext cx="232642" cy="150743"/>
          </a:xfrm>
          <a:custGeom>
            <a:avLst/>
            <a:gdLst>
              <a:gd name="connsiteX0" fmla="*/ 0 w 232642"/>
              <a:gd name="connsiteY0" fmla="*/ 0 h 150743"/>
              <a:gd name="connsiteX1" fmla="*/ 123825 w 232642"/>
              <a:gd name="connsiteY1" fmla="*/ 85725 h 150743"/>
              <a:gd name="connsiteX2" fmla="*/ 123825 w 232642"/>
              <a:gd name="connsiteY2" fmla="*/ 82550 h 150743"/>
              <a:gd name="connsiteX3" fmla="*/ 228600 w 232642"/>
              <a:gd name="connsiteY3" fmla="*/ 149225 h 150743"/>
              <a:gd name="connsiteX4" fmla="*/ 206375 w 232642"/>
              <a:gd name="connsiteY4" fmla="*/ 127000 h 150743"/>
              <a:gd name="connsiteX5" fmla="*/ 161925 w 232642"/>
              <a:gd name="connsiteY5" fmla="*/ 101600 h 150743"/>
              <a:gd name="connsiteX6" fmla="*/ 0 w 232642"/>
              <a:gd name="connsiteY6" fmla="*/ 0 h 150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2642" h="150743">
                <a:moveTo>
                  <a:pt x="0" y="0"/>
                </a:moveTo>
                <a:lnTo>
                  <a:pt x="123825" y="85725"/>
                </a:lnTo>
                <a:cubicBezTo>
                  <a:pt x="144463" y="99483"/>
                  <a:pt x="106363" y="71967"/>
                  <a:pt x="123825" y="82550"/>
                </a:cubicBezTo>
                <a:cubicBezTo>
                  <a:pt x="141288" y="93133"/>
                  <a:pt x="214842" y="141817"/>
                  <a:pt x="228600" y="149225"/>
                </a:cubicBezTo>
                <a:cubicBezTo>
                  <a:pt x="242358" y="156633"/>
                  <a:pt x="217488" y="134938"/>
                  <a:pt x="206375" y="127000"/>
                </a:cubicBezTo>
                <a:cubicBezTo>
                  <a:pt x="195263" y="119063"/>
                  <a:pt x="161925" y="101600"/>
                  <a:pt x="161925" y="1016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294528D4-2095-1E44-7180-43558334CA3F}"/>
              </a:ext>
            </a:extLst>
          </p:cNvPr>
          <p:cNvSpPr/>
          <p:nvPr/>
        </p:nvSpPr>
        <p:spPr>
          <a:xfrm>
            <a:off x="3603354" y="4891854"/>
            <a:ext cx="131863" cy="226494"/>
          </a:xfrm>
          <a:custGeom>
            <a:avLst/>
            <a:gdLst>
              <a:gd name="connsiteX0" fmla="*/ 271 w 131863"/>
              <a:gd name="connsiteY0" fmla="*/ 821 h 226494"/>
              <a:gd name="connsiteX1" fmla="*/ 95521 w 131863"/>
              <a:gd name="connsiteY1" fmla="*/ 124646 h 226494"/>
              <a:gd name="connsiteX2" fmla="*/ 114571 w 131863"/>
              <a:gd name="connsiteY2" fmla="*/ 153221 h 226494"/>
              <a:gd name="connsiteX3" fmla="*/ 120921 w 131863"/>
              <a:gd name="connsiteY3" fmla="*/ 226246 h 226494"/>
              <a:gd name="connsiteX4" fmla="*/ 111396 w 131863"/>
              <a:gd name="connsiteY4" fmla="*/ 175446 h 226494"/>
              <a:gd name="connsiteX5" fmla="*/ 130446 w 131863"/>
              <a:gd name="connsiteY5" fmla="*/ 130996 h 226494"/>
              <a:gd name="connsiteX6" fmla="*/ 127271 w 131863"/>
              <a:gd name="connsiteY6" fmla="*/ 130996 h 226494"/>
              <a:gd name="connsiteX7" fmla="*/ 101871 w 131863"/>
              <a:gd name="connsiteY7" fmla="*/ 143696 h 226494"/>
              <a:gd name="connsiteX8" fmla="*/ 66946 w 131863"/>
              <a:gd name="connsiteY8" fmla="*/ 73846 h 226494"/>
              <a:gd name="connsiteX9" fmla="*/ 271 w 131863"/>
              <a:gd name="connsiteY9" fmla="*/ 821 h 226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1863" h="226494">
                <a:moveTo>
                  <a:pt x="271" y="821"/>
                </a:moveTo>
                <a:cubicBezTo>
                  <a:pt x="5034" y="9288"/>
                  <a:pt x="76471" y="99246"/>
                  <a:pt x="95521" y="124646"/>
                </a:cubicBezTo>
                <a:cubicBezTo>
                  <a:pt x="114571" y="150046"/>
                  <a:pt x="110338" y="136288"/>
                  <a:pt x="114571" y="153221"/>
                </a:cubicBezTo>
                <a:cubicBezTo>
                  <a:pt x="118804" y="170154"/>
                  <a:pt x="121450" y="222542"/>
                  <a:pt x="120921" y="226246"/>
                </a:cubicBezTo>
                <a:cubicBezTo>
                  <a:pt x="120392" y="229950"/>
                  <a:pt x="109809" y="191321"/>
                  <a:pt x="111396" y="175446"/>
                </a:cubicBezTo>
                <a:cubicBezTo>
                  <a:pt x="112984" y="159571"/>
                  <a:pt x="130446" y="130996"/>
                  <a:pt x="130446" y="130996"/>
                </a:cubicBezTo>
                <a:cubicBezTo>
                  <a:pt x="133092" y="123588"/>
                  <a:pt x="132033" y="128879"/>
                  <a:pt x="127271" y="130996"/>
                </a:cubicBezTo>
                <a:cubicBezTo>
                  <a:pt x="122509" y="133113"/>
                  <a:pt x="111925" y="153221"/>
                  <a:pt x="101871" y="143696"/>
                </a:cubicBezTo>
                <a:cubicBezTo>
                  <a:pt x="91817" y="134171"/>
                  <a:pt x="79117" y="96071"/>
                  <a:pt x="66946" y="73846"/>
                </a:cubicBezTo>
                <a:cubicBezTo>
                  <a:pt x="54775" y="51621"/>
                  <a:pt x="-4492" y="-7646"/>
                  <a:pt x="271" y="8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7747FD22-92E1-AEC1-9096-F66337628753}"/>
              </a:ext>
            </a:extLst>
          </p:cNvPr>
          <p:cNvSpPr/>
          <p:nvPr/>
        </p:nvSpPr>
        <p:spPr>
          <a:xfrm>
            <a:off x="3708144" y="4943304"/>
            <a:ext cx="94510" cy="206812"/>
          </a:xfrm>
          <a:custGeom>
            <a:avLst/>
            <a:gdLst>
              <a:gd name="connsiteX0" fmla="*/ 256 w 94510"/>
              <a:gd name="connsiteY0" fmla="*/ 171 h 206812"/>
              <a:gd name="connsiteX1" fmla="*/ 92331 w 94510"/>
              <a:gd name="connsiteY1" fmla="*/ 127171 h 206812"/>
              <a:gd name="connsiteX2" fmla="*/ 66931 w 94510"/>
              <a:gd name="connsiteY2" fmla="*/ 82721 h 206812"/>
              <a:gd name="connsiteX3" fmla="*/ 82806 w 94510"/>
              <a:gd name="connsiteY3" fmla="*/ 206546 h 206812"/>
              <a:gd name="connsiteX4" fmla="*/ 66931 w 94510"/>
              <a:gd name="connsiteY4" fmla="*/ 114471 h 206812"/>
              <a:gd name="connsiteX5" fmla="*/ 47881 w 94510"/>
              <a:gd name="connsiteY5" fmla="*/ 73196 h 206812"/>
              <a:gd name="connsiteX6" fmla="*/ 63756 w 94510"/>
              <a:gd name="connsiteY6" fmla="*/ 158921 h 206812"/>
              <a:gd name="connsiteX7" fmla="*/ 256 w 94510"/>
              <a:gd name="connsiteY7" fmla="*/ 171 h 206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4510" h="206812">
                <a:moveTo>
                  <a:pt x="256" y="171"/>
                </a:moveTo>
                <a:cubicBezTo>
                  <a:pt x="5019" y="-5121"/>
                  <a:pt x="81218" y="113413"/>
                  <a:pt x="92331" y="127171"/>
                </a:cubicBezTo>
                <a:cubicBezTo>
                  <a:pt x="103444" y="140929"/>
                  <a:pt x="68518" y="69492"/>
                  <a:pt x="66931" y="82721"/>
                </a:cubicBezTo>
                <a:cubicBezTo>
                  <a:pt x="65344" y="95950"/>
                  <a:pt x="82806" y="201254"/>
                  <a:pt x="82806" y="206546"/>
                </a:cubicBezTo>
                <a:cubicBezTo>
                  <a:pt x="82806" y="211838"/>
                  <a:pt x="72752" y="136696"/>
                  <a:pt x="66931" y="114471"/>
                </a:cubicBezTo>
                <a:cubicBezTo>
                  <a:pt x="61110" y="92246"/>
                  <a:pt x="48410" y="65788"/>
                  <a:pt x="47881" y="73196"/>
                </a:cubicBezTo>
                <a:cubicBezTo>
                  <a:pt x="47352" y="80604"/>
                  <a:pt x="69048" y="164213"/>
                  <a:pt x="63756" y="158921"/>
                </a:cubicBezTo>
                <a:cubicBezTo>
                  <a:pt x="58464" y="153629"/>
                  <a:pt x="-4507" y="5463"/>
                  <a:pt x="256" y="1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7101FE07-14F5-4638-34DB-4CE9AF5886AE}"/>
              </a:ext>
            </a:extLst>
          </p:cNvPr>
          <p:cNvSpPr/>
          <p:nvPr/>
        </p:nvSpPr>
        <p:spPr>
          <a:xfrm>
            <a:off x="3552825" y="4768684"/>
            <a:ext cx="197472" cy="227756"/>
          </a:xfrm>
          <a:custGeom>
            <a:avLst/>
            <a:gdLst>
              <a:gd name="connsiteX0" fmla="*/ 0 w 197472"/>
              <a:gd name="connsiteY0" fmla="*/ 166 h 227756"/>
              <a:gd name="connsiteX1" fmla="*/ 123825 w 197472"/>
              <a:gd name="connsiteY1" fmla="*/ 108116 h 227756"/>
              <a:gd name="connsiteX2" fmla="*/ 114300 w 197472"/>
              <a:gd name="connsiteY2" fmla="*/ 82716 h 227756"/>
              <a:gd name="connsiteX3" fmla="*/ 196850 w 197472"/>
              <a:gd name="connsiteY3" fmla="*/ 225591 h 227756"/>
              <a:gd name="connsiteX4" fmla="*/ 149225 w 197472"/>
              <a:gd name="connsiteY4" fmla="*/ 165266 h 227756"/>
              <a:gd name="connsiteX5" fmla="*/ 95250 w 197472"/>
              <a:gd name="connsiteY5" fmla="*/ 114466 h 227756"/>
              <a:gd name="connsiteX6" fmla="*/ 123825 w 197472"/>
              <a:gd name="connsiteY6" fmla="*/ 136691 h 227756"/>
              <a:gd name="connsiteX7" fmla="*/ 0 w 197472"/>
              <a:gd name="connsiteY7" fmla="*/ 166 h 22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7472" h="227756">
                <a:moveTo>
                  <a:pt x="0" y="166"/>
                </a:moveTo>
                <a:cubicBezTo>
                  <a:pt x="0" y="-4596"/>
                  <a:pt x="104775" y="94358"/>
                  <a:pt x="123825" y="108116"/>
                </a:cubicBezTo>
                <a:cubicBezTo>
                  <a:pt x="142875" y="121874"/>
                  <a:pt x="102129" y="63137"/>
                  <a:pt x="114300" y="82716"/>
                </a:cubicBezTo>
                <a:cubicBezTo>
                  <a:pt x="126471" y="102295"/>
                  <a:pt x="191029" y="211833"/>
                  <a:pt x="196850" y="225591"/>
                </a:cubicBezTo>
                <a:cubicBezTo>
                  <a:pt x="202671" y="239349"/>
                  <a:pt x="166158" y="183787"/>
                  <a:pt x="149225" y="165266"/>
                </a:cubicBezTo>
                <a:cubicBezTo>
                  <a:pt x="132292" y="146745"/>
                  <a:pt x="99483" y="119228"/>
                  <a:pt x="95250" y="114466"/>
                </a:cubicBezTo>
                <a:cubicBezTo>
                  <a:pt x="91017" y="109704"/>
                  <a:pt x="134937" y="151507"/>
                  <a:pt x="123825" y="136691"/>
                </a:cubicBezTo>
                <a:cubicBezTo>
                  <a:pt x="112713" y="121875"/>
                  <a:pt x="0" y="4928"/>
                  <a:pt x="0" y="1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EB4316CD-19B1-EC11-9277-11338F4C9824}"/>
              </a:ext>
            </a:extLst>
          </p:cNvPr>
          <p:cNvSpPr/>
          <p:nvPr/>
        </p:nvSpPr>
        <p:spPr>
          <a:xfrm>
            <a:off x="3292582" y="4851155"/>
            <a:ext cx="361391" cy="227243"/>
          </a:xfrm>
          <a:custGeom>
            <a:avLst/>
            <a:gdLst>
              <a:gd name="connsiteX0" fmla="*/ 358668 w 361391"/>
              <a:gd name="connsiteY0" fmla="*/ 70095 h 227243"/>
              <a:gd name="connsiteX1" fmla="*/ 307868 w 361391"/>
              <a:gd name="connsiteY1" fmla="*/ 124070 h 227243"/>
              <a:gd name="connsiteX2" fmla="*/ 285643 w 361391"/>
              <a:gd name="connsiteY2" fmla="*/ 181220 h 227243"/>
              <a:gd name="connsiteX3" fmla="*/ 231668 w 361391"/>
              <a:gd name="connsiteY3" fmla="*/ 216145 h 227243"/>
              <a:gd name="connsiteX4" fmla="*/ 149118 w 361391"/>
              <a:gd name="connsiteY4" fmla="*/ 225670 h 227243"/>
              <a:gd name="connsiteX5" fmla="*/ 79268 w 361391"/>
              <a:gd name="connsiteY5" fmla="*/ 187570 h 227243"/>
              <a:gd name="connsiteX6" fmla="*/ 28468 w 361391"/>
              <a:gd name="connsiteY6" fmla="*/ 120895 h 227243"/>
              <a:gd name="connsiteX7" fmla="*/ 3068 w 361391"/>
              <a:gd name="connsiteY7" fmla="*/ 82795 h 227243"/>
              <a:gd name="connsiteX8" fmla="*/ 98318 w 361391"/>
              <a:gd name="connsiteY8" fmla="*/ 28820 h 227243"/>
              <a:gd name="connsiteX9" fmla="*/ 145943 w 361391"/>
              <a:gd name="connsiteY9" fmla="*/ 9770 h 227243"/>
              <a:gd name="connsiteX10" fmla="*/ 215793 w 361391"/>
              <a:gd name="connsiteY10" fmla="*/ 3420 h 227243"/>
              <a:gd name="connsiteX11" fmla="*/ 358668 w 361391"/>
              <a:gd name="connsiteY11" fmla="*/ 70095 h 227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1391" h="227243">
                <a:moveTo>
                  <a:pt x="358668" y="70095"/>
                </a:moveTo>
                <a:cubicBezTo>
                  <a:pt x="374014" y="90203"/>
                  <a:pt x="320039" y="105549"/>
                  <a:pt x="307868" y="124070"/>
                </a:cubicBezTo>
                <a:cubicBezTo>
                  <a:pt x="295697" y="142591"/>
                  <a:pt x="298343" y="165874"/>
                  <a:pt x="285643" y="181220"/>
                </a:cubicBezTo>
                <a:cubicBezTo>
                  <a:pt x="272943" y="196566"/>
                  <a:pt x="254422" y="208737"/>
                  <a:pt x="231668" y="216145"/>
                </a:cubicBezTo>
                <a:cubicBezTo>
                  <a:pt x="208914" y="223553"/>
                  <a:pt x="174518" y="230432"/>
                  <a:pt x="149118" y="225670"/>
                </a:cubicBezTo>
                <a:cubicBezTo>
                  <a:pt x="123718" y="220908"/>
                  <a:pt x="99376" y="205032"/>
                  <a:pt x="79268" y="187570"/>
                </a:cubicBezTo>
                <a:cubicBezTo>
                  <a:pt x="59160" y="170108"/>
                  <a:pt x="41168" y="138358"/>
                  <a:pt x="28468" y="120895"/>
                </a:cubicBezTo>
                <a:cubicBezTo>
                  <a:pt x="15768" y="103433"/>
                  <a:pt x="-8574" y="98141"/>
                  <a:pt x="3068" y="82795"/>
                </a:cubicBezTo>
                <a:cubicBezTo>
                  <a:pt x="14710" y="67449"/>
                  <a:pt x="74505" y="40991"/>
                  <a:pt x="98318" y="28820"/>
                </a:cubicBezTo>
                <a:cubicBezTo>
                  <a:pt x="122130" y="16649"/>
                  <a:pt x="126364" y="14003"/>
                  <a:pt x="145943" y="9770"/>
                </a:cubicBezTo>
                <a:cubicBezTo>
                  <a:pt x="165522" y="5537"/>
                  <a:pt x="184572" y="-5576"/>
                  <a:pt x="215793" y="3420"/>
                </a:cubicBezTo>
                <a:cubicBezTo>
                  <a:pt x="247014" y="12416"/>
                  <a:pt x="343322" y="49987"/>
                  <a:pt x="358668" y="700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円/楕円 32">
            <a:extLst>
              <a:ext uri="{FF2B5EF4-FFF2-40B4-BE49-F238E27FC236}">
                <a16:creationId xmlns:a16="http://schemas.microsoft.com/office/drawing/2014/main" id="{9893641B-521F-BFE1-F84B-00B67F5288E4}"/>
              </a:ext>
            </a:extLst>
          </p:cNvPr>
          <p:cNvSpPr/>
          <p:nvPr/>
        </p:nvSpPr>
        <p:spPr>
          <a:xfrm>
            <a:off x="3447361" y="4881660"/>
            <a:ext cx="74228" cy="533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3630D3A3-4FC2-D8B5-A14D-B09334CEEEBC}"/>
              </a:ext>
            </a:extLst>
          </p:cNvPr>
          <p:cNvSpPr/>
          <p:nvPr/>
        </p:nvSpPr>
        <p:spPr>
          <a:xfrm>
            <a:off x="3006610" y="4701246"/>
            <a:ext cx="626213" cy="458145"/>
          </a:xfrm>
          <a:custGeom>
            <a:avLst/>
            <a:gdLst>
              <a:gd name="connsiteX0" fmla="*/ 625590 w 626213"/>
              <a:gd name="connsiteY0" fmla="*/ 929 h 458145"/>
              <a:gd name="connsiteX1" fmla="*/ 289040 w 626213"/>
              <a:gd name="connsiteY1" fmla="*/ 270804 h 458145"/>
              <a:gd name="connsiteX2" fmla="*/ 371590 w 626213"/>
              <a:gd name="connsiteY2" fmla="*/ 207304 h 458145"/>
              <a:gd name="connsiteX3" fmla="*/ 115 w 626213"/>
              <a:gd name="connsiteY3" fmla="*/ 458129 h 458145"/>
              <a:gd name="connsiteX4" fmla="*/ 330315 w 626213"/>
              <a:gd name="connsiteY4" fmla="*/ 220004 h 458145"/>
              <a:gd name="connsiteX5" fmla="*/ 209665 w 626213"/>
              <a:gd name="connsiteY5" fmla="*/ 261279 h 458145"/>
              <a:gd name="connsiteX6" fmla="*/ 406515 w 626213"/>
              <a:gd name="connsiteY6" fmla="*/ 127929 h 458145"/>
              <a:gd name="connsiteX7" fmla="*/ 209665 w 626213"/>
              <a:gd name="connsiteY7" fmla="*/ 235879 h 458145"/>
              <a:gd name="connsiteX8" fmla="*/ 368415 w 626213"/>
              <a:gd name="connsiteY8" fmla="*/ 185079 h 458145"/>
              <a:gd name="connsiteX9" fmla="*/ 625590 w 626213"/>
              <a:gd name="connsiteY9" fmla="*/ 929 h 458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26213" h="458145">
                <a:moveTo>
                  <a:pt x="625590" y="929"/>
                </a:moveTo>
                <a:cubicBezTo>
                  <a:pt x="612361" y="15217"/>
                  <a:pt x="331373" y="236408"/>
                  <a:pt x="289040" y="270804"/>
                </a:cubicBezTo>
                <a:cubicBezTo>
                  <a:pt x="246707" y="305200"/>
                  <a:pt x="419744" y="176083"/>
                  <a:pt x="371590" y="207304"/>
                </a:cubicBezTo>
                <a:cubicBezTo>
                  <a:pt x="323436" y="238525"/>
                  <a:pt x="6994" y="456012"/>
                  <a:pt x="115" y="458129"/>
                </a:cubicBezTo>
                <a:cubicBezTo>
                  <a:pt x="-6764" y="460246"/>
                  <a:pt x="295390" y="252812"/>
                  <a:pt x="330315" y="220004"/>
                </a:cubicBezTo>
                <a:cubicBezTo>
                  <a:pt x="365240" y="187196"/>
                  <a:pt x="196965" y="276625"/>
                  <a:pt x="209665" y="261279"/>
                </a:cubicBezTo>
                <a:cubicBezTo>
                  <a:pt x="222365" y="245933"/>
                  <a:pt x="406515" y="132162"/>
                  <a:pt x="406515" y="127929"/>
                </a:cubicBezTo>
                <a:cubicBezTo>
                  <a:pt x="406515" y="123696"/>
                  <a:pt x="216015" y="226354"/>
                  <a:pt x="209665" y="235879"/>
                </a:cubicBezTo>
                <a:cubicBezTo>
                  <a:pt x="203315" y="245404"/>
                  <a:pt x="299094" y="229000"/>
                  <a:pt x="368415" y="185079"/>
                </a:cubicBezTo>
                <a:cubicBezTo>
                  <a:pt x="437736" y="141158"/>
                  <a:pt x="638819" y="-13359"/>
                  <a:pt x="625590" y="9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2FB5C378-3365-DD13-0C98-FCA8A9E651B5}"/>
              </a:ext>
            </a:extLst>
          </p:cNvPr>
          <p:cNvSpPr/>
          <p:nvPr/>
        </p:nvSpPr>
        <p:spPr>
          <a:xfrm>
            <a:off x="3533774" y="5013228"/>
            <a:ext cx="193944" cy="117602"/>
          </a:xfrm>
          <a:custGeom>
            <a:avLst/>
            <a:gdLst>
              <a:gd name="connsiteX0" fmla="*/ 1 w 193944"/>
              <a:gd name="connsiteY0" fmla="*/ 117572 h 117602"/>
              <a:gd name="connsiteX1" fmla="*/ 158751 w 193944"/>
              <a:gd name="connsiteY1" fmla="*/ 66772 h 117602"/>
              <a:gd name="connsiteX2" fmla="*/ 149226 w 193944"/>
              <a:gd name="connsiteY2" fmla="*/ 66772 h 117602"/>
              <a:gd name="connsiteX3" fmla="*/ 174626 w 193944"/>
              <a:gd name="connsiteY3" fmla="*/ 97 h 117602"/>
              <a:gd name="connsiteX4" fmla="*/ 155576 w 193944"/>
              <a:gd name="connsiteY4" fmla="*/ 50897 h 117602"/>
              <a:gd name="connsiteX5" fmla="*/ 193676 w 193944"/>
              <a:gd name="connsiteY5" fmla="*/ 9622 h 117602"/>
              <a:gd name="connsiteX6" fmla="*/ 161926 w 193944"/>
              <a:gd name="connsiteY6" fmla="*/ 73122 h 117602"/>
              <a:gd name="connsiteX7" fmla="*/ 1 w 193944"/>
              <a:gd name="connsiteY7" fmla="*/ 117572 h 117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3944" h="117602">
                <a:moveTo>
                  <a:pt x="1" y="117572"/>
                </a:moveTo>
                <a:cubicBezTo>
                  <a:pt x="-528" y="116514"/>
                  <a:pt x="158751" y="66772"/>
                  <a:pt x="158751" y="66772"/>
                </a:cubicBezTo>
                <a:cubicBezTo>
                  <a:pt x="183622" y="58305"/>
                  <a:pt x="146580" y="77885"/>
                  <a:pt x="149226" y="66772"/>
                </a:cubicBezTo>
                <a:cubicBezTo>
                  <a:pt x="151872" y="55659"/>
                  <a:pt x="173568" y="2743"/>
                  <a:pt x="174626" y="97"/>
                </a:cubicBezTo>
                <a:cubicBezTo>
                  <a:pt x="175684" y="-2549"/>
                  <a:pt x="152401" y="49310"/>
                  <a:pt x="155576" y="50897"/>
                </a:cubicBezTo>
                <a:cubicBezTo>
                  <a:pt x="158751" y="52484"/>
                  <a:pt x="192618" y="5918"/>
                  <a:pt x="193676" y="9622"/>
                </a:cubicBezTo>
                <a:cubicBezTo>
                  <a:pt x="194734" y="13326"/>
                  <a:pt x="194205" y="54601"/>
                  <a:pt x="161926" y="73122"/>
                </a:cubicBezTo>
                <a:cubicBezTo>
                  <a:pt x="129647" y="91643"/>
                  <a:pt x="530" y="118630"/>
                  <a:pt x="1" y="1175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0E905D1B-42CB-1BE3-19A5-0CBD97134BF4}"/>
              </a:ext>
            </a:extLst>
          </p:cNvPr>
          <p:cNvSpPr/>
          <p:nvPr/>
        </p:nvSpPr>
        <p:spPr>
          <a:xfrm>
            <a:off x="3803296" y="4546570"/>
            <a:ext cx="115565" cy="160254"/>
          </a:xfrm>
          <a:custGeom>
            <a:avLst/>
            <a:gdLst>
              <a:gd name="connsiteX0" fmla="*/ 19404 w 115565"/>
              <a:gd name="connsiteY0" fmla="*/ 30 h 160254"/>
              <a:gd name="connsiteX1" fmla="*/ 73379 w 115565"/>
              <a:gd name="connsiteY1" fmla="*/ 85755 h 160254"/>
              <a:gd name="connsiteX2" fmla="*/ 111479 w 115565"/>
              <a:gd name="connsiteY2" fmla="*/ 158780 h 160254"/>
              <a:gd name="connsiteX3" fmla="*/ 101954 w 115565"/>
              <a:gd name="connsiteY3" fmla="*/ 130205 h 160254"/>
              <a:gd name="connsiteX4" fmla="*/ 354 w 115565"/>
              <a:gd name="connsiteY4" fmla="*/ 76230 h 160254"/>
              <a:gd name="connsiteX5" fmla="*/ 67029 w 115565"/>
              <a:gd name="connsiteY5" fmla="*/ 95280 h 160254"/>
              <a:gd name="connsiteX6" fmla="*/ 19404 w 115565"/>
              <a:gd name="connsiteY6" fmla="*/ 30 h 160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565" h="160254">
                <a:moveTo>
                  <a:pt x="19404" y="30"/>
                </a:moveTo>
                <a:cubicBezTo>
                  <a:pt x="20462" y="-1558"/>
                  <a:pt x="58033" y="59297"/>
                  <a:pt x="73379" y="85755"/>
                </a:cubicBezTo>
                <a:cubicBezTo>
                  <a:pt x="88725" y="112213"/>
                  <a:pt x="106717" y="151372"/>
                  <a:pt x="111479" y="158780"/>
                </a:cubicBezTo>
                <a:cubicBezTo>
                  <a:pt x="116242" y="166188"/>
                  <a:pt x="120475" y="143963"/>
                  <a:pt x="101954" y="130205"/>
                </a:cubicBezTo>
                <a:cubicBezTo>
                  <a:pt x="83433" y="116447"/>
                  <a:pt x="6175" y="82051"/>
                  <a:pt x="354" y="76230"/>
                </a:cubicBezTo>
                <a:cubicBezTo>
                  <a:pt x="-5467" y="70409"/>
                  <a:pt x="62267" y="105863"/>
                  <a:pt x="67029" y="95280"/>
                </a:cubicBezTo>
                <a:cubicBezTo>
                  <a:pt x="71792" y="84697"/>
                  <a:pt x="18346" y="1618"/>
                  <a:pt x="19404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F43A2337-491B-73D6-6A0F-C855EF25490D}"/>
              </a:ext>
            </a:extLst>
          </p:cNvPr>
          <p:cNvSpPr/>
          <p:nvPr/>
        </p:nvSpPr>
        <p:spPr>
          <a:xfrm>
            <a:off x="3673434" y="4492246"/>
            <a:ext cx="127676" cy="193897"/>
          </a:xfrm>
          <a:custGeom>
            <a:avLst/>
            <a:gdLst>
              <a:gd name="connsiteX0" fmla="*/ 41 w 127676"/>
              <a:gd name="connsiteY0" fmla="*/ 379 h 193897"/>
              <a:gd name="connsiteX1" fmla="*/ 101641 w 127676"/>
              <a:gd name="connsiteY1" fmla="*/ 130554 h 193897"/>
              <a:gd name="connsiteX2" fmla="*/ 79416 w 127676"/>
              <a:gd name="connsiteY2" fmla="*/ 51179 h 193897"/>
              <a:gd name="connsiteX3" fmla="*/ 127041 w 127676"/>
              <a:gd name="connsiteY3" fmla="*/ 190879 h 193897"/>
              <a:gd name="connsiteX4" fmla="*/ 104816 w 127676"/>
              <a:gd name="connsiteY4" fmla="*/ 140079 h 193897"/>
              <a:gd name="connsiteX5" fmla="*/ 76241 w 127676"/>
              <a:gd name="connsiteY5" fmla="*/ 57529 h 193897"/>
              <a:gd name="connsiteX6" fmla="*/ 88941 w 127676"/>
              <a:gd name="connsiteY6" fmla="*/ 89279 h 193897"/>
              <a:gd name="connsiteX7" fmla="*/ 41 w 127676"/>
              <a:gd name="connsiteY7" fmla="*/ 379 h 193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676" h="193897">
                <a:moveTo>
                  <a:pt x="41" y="379"/>
                </a:moveTo>
                <a:cubicBezTo>
                  <a:pt x="2158" y="7258"/>
                  <a:pt x="88412" y="122087"/>
                  <a:pt x="101641" y="130554"/>
                </a:cubicBezTo>
                <a:cubicBezTo>
                  <a:pt x="114870" y="139021"/>
                  <a:pt x="75183" y="41125"/>
                  <a:pt x="79416" y="51179"/>
                </a:cubicBezTo>
                <a:cubicBezTo>
                  <a:pt x="83649" y="61233"/>
                  <a:pt x="122808" y="176062"/>
                  <a:pt x="127041" y="190879"/>
                </a:cubicBezTo>
                <a:cubicBezTo>
                  <a:pt x="131274" y="205696"/>
                  <a:pt x="113283" y="162304"/>
                  <a:pt x="104816" y="140079"/>
                </a:cubicBezTo>
                <a:cubicBezTo>
                  <a:pt x="96349" y="117854"/>
                  <a:pt x="78887" y="65996"/>
                  <a:pt x="76241" y="57529"/>
                </a:cubicBezTo>
                <a:cubicBezTo>
                  <a:pt x="73595" y="49062"/>
                  <a:pt x="99524" y="96158"/>
                  <a:pt x="88941" y="89279"/>
                </a:cubicBezTo>
                <a:cubicBezTo>
                  <a:pt x="78358" y="82400"/>
                  <a:pt x="-2076" y="-6500"/>
                  <a:pt x="41" y="3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0E04C10E-97AC-2389-A9AA-380BB39DB413}"/>
              </a:ext>
            </a:extLst>
          </p:cNvPr>
          <p:cNvSpPr/>
          <p:nvPr/>
        </p:nvSpPr>
        <p:spPr>
          <a:xfrm>
            <a:off x="3132912" y="4310567"/>
            <a:ext cx="164395" cy="167528"/>
          </a:xfrm>
          <a:custGeom>
            <a:avLst/>
            <a:gdLst>
              <a:gd name="connsiteX0" fmla="*/ 162738 w 164395"/>
              <a:gd name="connsiteY0" fmla="*/ 1083 h 167528"/>
              <a:gd name="connsiteX1" fmla="*/ 813 w 164395"/>
              <a:gd name="connsiteY1" fmla="*/ 166183 h 167528"/>
              <a:gd name="connsiteX2" fmla="*/ 96063 w 164395"/>
              <a:gd name="connsiteY2" fmla="*/ 83633 h 167528"/>
              <a:gd name="connsiteX3" fmla="*/ 86538 w 164395"/>
              <a:gd name="connsiteY3" fmla="*/ 93158 h 167528"/>
              <a:gd name="connsiteX4" fmla="*/ 162738 w 164395"/>
              <a:gd name="connsiteY4" fmla="*/ 1083 h 167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395" h="167528">
                <a:moveTo>
                  <a:pt x="162738" y="1083"/>
                </a:moveTo>
                <a:cubicBezTo>
                  <a:pt x="148451" y="13254"/>
                  <a:pt x="11926" y="152425"/>
                  <a:pt x="813" y="166183"/>
                </a:cubicBezTo>
                <a:cubicBezTo>
                  <a:pt x="-10300" y="179941"/>
                  <a:pt x="96063" y="83633"/>
                  <a:pt x="96063" y="83633"/>
                </a:cubicBezTo>
                <a:cubicBezTo>
                  <a:pt x="110350" y="71462"/>
                  <a:pt x="78601" y="103212"/>
                  <a:pt x="86538" y="93158"/>
                </a:cubicBezTo>
                <a:cubicBezTo>
                  <a:pt x="94475" y="83104"/>
                  <a:pt x="177025" y="-11088"/>
                  <a:pt x="162738" y="10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9C8BB2E6-0EA5-E938-3074-A9567A4692CC}"/>
              </a:ext>
            </a:extLst>
          </p:cNvPr>
          <p:cNvSpPr/>
          <p:nvPr/>
        </p:nvSpPr>
        <p:spPr>
          <a:xfrm>
            <a:off x="3157654" y="4371845"/>
            <a:ext cx="350721" cy="201767"/>
          </a:xfrm>
          <a:custGeom>
            <a:avLst/>
            <a:gdLst>
              <a:gd name="connsiteX0" fmla="*/ 198321 w 350721"/>
              <a:gd name="connsiteY0" fmla="*/ 130 h 201767"/>
              <a:gd name="connsiteX1" fmla="*/ 20521 w 350721"/>
              <a:gd name="connsiteY1" fmla="*/ 136655 h 201767"/>
              <a:gd name="connsiteX2" fmla="*/ 61796 w 350721"/>
              <a:gd name="connsiteY2" fmla="*/ 111255 h 201767"/>
              <a:gd name="connsiteX3" fmla="*/ 122121 w 350721"/>
              <a:gd name="connsiteY3" fmla="*/ 123955 h 201767"/>
              <a:gd name="connsiteX4" fmla="*/ 74496 w 350721"/>
              <a:gd name="connsiteY4" fmla="*/ 193805 h 201767"/>
              <a:gd name="connsiteX5" fmla="*/ 153871 w 350721"/>
              <a:gd name="connsiteY5" fmla="*/ 139830 h 201767"/>
              <a:gd name="connsiteX6" fmla="*/ 87196 w 350721"/>
              <a:gd name="connsiteY6" fmla="*/ 200155 h 201767"/>
              <a:gd name="connsiteX7" fmla="*/ 350721 w 350721"/>
              <a:gd name="connsiteY7" fmla="*/ 60455 h 201767"/>
              <a:gd name="connsiteX8" fmla="*/ 87196 w 350721"/>
              <a:gd name="connsiteY8" fmla="*/ 193805 h 201767"/>
              <a:gd name="connsiteX9" fmla="*/ 137996 w 350721"/>
              <a:gd name="connsiteY9" fmla="*/ 123955 h 201767"/>
              <a:gd name="connsiteX10" fmla="*/ 90371 w 350721"/>
              <a:gd name="connsiteY10" fmla="*/ 120780 h 201767"/>
              <a:gd name="connsiteX11" fmla="*/ 103071 w 350721"/>
              <a:gd name="connsiteY11" fmla="*/ 95380 h 201767"/>
              <a:gd name="connsiteX12" fmla="*/ 1471 w 350721"/>
              <a:gd name="connsiteY12" fmla="*/ 111255 h 201767"/>
              <a:gd name="connsiteX13" fmla="*/ 198321 w 350721"/>
              <a:gd name="connsiteY13" fmla="*/ 130 h 20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0721" h="201767">
                <a:moveTo>
                  <a:pt x="198321" y="130"/>
                </a:moveTo>
                <a:cubicBezTo>
                  <a:pt x="201496" y="4363"/>
                  <a:pt x="43275" y="118134"/>
                  <a:pt x="20521" y="136655"/>
                </a:cubicBezTo>
                <a:cubicBezTo>
                  <a:pt x="-2233" y="155176"/>
                  <a:pt x="44863" y="113372"/>
                  <a:pt x="61796" y="111255"/>
                </a:cubicBezTo>
                <a:cubicBezTo>
                  <a:pt x="78729" y="109138"/>
                  <a:pt x="120004" y="110197"/>
                  <a:pt x="122121" y="123955"/>
                </a:cubicBezTo>
                <a:cubicBezTo>
                  <a:pt x="124238" y="137713"/>
                  <a:pt x="69204" y="191159"/>
                  <a:pt x="74496" y="193805"/>
                </a:cubicBezTo>
                <a:cubicBezTo>
                  <a:pt x="79788" y="196451"/>
                  <a:pt x="151754" y="138772"/>
                  <a:pt x="153871" y="139830"/>
                </a:cubicBezTo>
                <a:cubicBezTo>
                  <a:pt x="155988" y="140888"/>
                  <a:pt x="54388" y="213384"/>
                  <a:pt x="87196" y="200155"/>
                </a:cubicBezTo>
                <a:cubicBezTo>
                  <a:pt x="120004" y="186926"/>
                  <a:pt x="350721" y="61513"/>
                  <a:pt x="350721" y="60455"/>
                </a:cubicBezTo>
                <a:cubicBezTo>
                  <a:pt x="350721" y="59397"/>
                  <a:pt x="122650" y="183222"/>
                  <a:pt x="87196" y="193805"/>
                </a:cubicBezTo>
                <a:cubicBezTo>
                  <a:pt x="51742" y="204388"/>
                  <a:pt x="137467" y="136126"/>
                  <a:pt x="137996" y="123955"/>
                </a:cubicBezTo>
                <a:cubicBezTo>
                  <a:pt x="138525" y="111784"/>
                  <a:pt x="96192" y="125542"/>
                  <a:pt x="90371" y="120780"/>
                </a:cubicBezTo>
                <a:cubicBezTo>
                  <a:pt x="84550" y="116018"/>
                  <a:pt x="117888" y="96967"/>
                  <a:pt x="103071" y="95380"/>
                </a:cubicBezTo>
                <a:cubicBezTo>
                  <a:pt x="88254" y="93793"/>
                  <a:pt x="-13346" y="126601"/>
                  <a:pt x="1471" y="111255"/>
                </a:cubicBezTo>
                <a:cubicBezTo>
                  <a:pt x="16288" y="95909"/>
                  <a:pt x="195146" y="-4103"/>
                  <a:pt x="198321" y="1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EE722784-DF92-1841-DE41-C2933D584758}"/>
              </a:ext>
            </a:extLst>
          </p:cNvPr>
          <p:cNvSpPr/>
          <p:nvPr/>
        </p:nvSpPr>
        <p:spPr>
          <a:xfrm>
            <a:off x="3298825" y="4565590"/>
            <a:ext cx="465737" cy="78075"/>
          </a:xfrm>
          <a:custGeom>
            <a:avLst/>
            <a:gdLst>
              <a:gd name="connsiteX0" fmla="*/ 0 w 465737"/>
              <a:gd name="connsiteY0" fmla="*/ 12760 h 78075"/>
              <a:gd name="connsiteX1" fmla="*/ 209550 w 465737"/>
              <a:gd name="connsiteY1" fmla="*/ 60 h 78075"/>
              <a:gd name="connsiteX2" fmla="*/ 168275 w 465737"/>
              <a:gd name="connsiteY2" fmla="*/ 19110 h 78075"/>
              <a:gd name="connsiteX3" fmla="*/ 460375 w 465737"/>
              <a:gd name="connsiteY3" fmla="*/ 76260 h 78075"/>
              <a:gd name="connsiteX4" fmla="*/ 349250 w 465737"/>
              <a:gd name="connsiteY4" fmla="*/ 60385 h 78075"/>
              <a:gd name="connsiteX5" fmla="*/ 244475 w 465737"/>
              <a:gd name="connsiteY5" fmla="*/ 25460 h 78075"/>
              <a:gd name="connsiteX6" fmla="*/ 177800 w 465737"/>
              <a:gd name="connsiteY6" fmla="*/ 3235 h 78075"/>
              <a:gd name="connsiteX7" fmla="*/ 0 w 465737"/>
              <a:gd name="connsiteY7" fmla="*/ 12760 h 78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737" h="78075">
                <a:moveTo>
                  <a:pt x="0" y="12760"/>
                </a:moveTo>
                <a:cubicBezTo>
                  <a:pt x="5292" y="12231"/>
                  <a:pt x="181504" y="-998"/>
                  <a:pt x="209550" y="60"/>
                </a:cubicBezTo>
                <a:cubicBezTo>
                  <a:pt x="237596" y="1118"/>
                  <a:pt x="126471" y="6410"/>
                  <a:pt x="168275" y="19110"/>
                </a:cubicBezTo>
                <a:cubicBezTo>
                  <a:pt x="210079" y="31810"/>
                  <a:pt x="430213" y="69381"/>
                  <a:pt x="460375" y="76260"/>
                </a:cubicBezTo>
                <a:cubicBezTo>
                  <a:pt x="490537" y="83139"/>
                  <a:pt x="385233" y="68852"/>
                  <a:pt x="349250" y="60385"/>
                </a:cubicBezTo>
                <a:cubicBezTo>
                  <a:pt x="313267" y="51918"/>
                  <a:pt x="244475" y="25460"/>
                  <a:pt x="244475" y="25460"/>
                </a:cubicBezTo>
                <a:cubicBezTo>
                  <a:pt x="215900" y="15935"/>
                  <a:pt x="210608" y="4822"/>
                  <a:pt x="177800" y="3235"/>
                </a:cubicBezTo>
                <a:lnTo>
                  <a:pt x="0" y="127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A6E40666-A4D9-CFC9-A10D-128236016431}"/>
              </a:ext>
            </a:extLst>
          </p:cNvPr>
          <p:cNvSpPr/>
          <p:nvPr/>
        </p:nvSpPr>
        <p:spPr>
          <a:xfrm>
            <a:off x="3329683" y="4460567"/>
            <a:ext cx="369929" cy="118770"/>
          </a:xfrm>
          <a:custGeom>
            <a:avLst/>
            <a:gdLst>
              <a:gd name="connsiteX0" fmla="*/ 892 w 369929"/>
              <a:gd name="connsiteY0" fmla="*/ 117783 h 118770"/>
              <a:gd name="connsiteX1" fmla="*/ 204092 w 369929"/>
              <a:gd name="connsiteY1" fmla="*/ 3483 h 118770"/>
              <a:gd name="connsiteX2" fmla="*/ 185042 w 369929"/>
              <a:gd name="connsiteY2" fmla="*/ 28883 h 118770"/>
              <a:gd name="connsiteX3" fmla="*/ 308867 w 369929"/>
              <a:gd name="connsiteY3" fmla="*/ 22533 h 118770"/>
              <a:gd name="connsiteX4" fmla="*/ 280292 w 369929"/>
              <a:gd name="connsiteY4" fmla="*/ 41583 h 118770"/>
              <a:gd name="connsiteX5" fmla="*/ 369192 w 369929"/>
              <a:gd name="connsiteY5" fmla="*/ 9833 h 118770"/>
              <a:gd name="connsiteX6" fmla="*/ 315217 w 369929"/>
              <a:gd name="connsiteY6" fmla="*/ 19358 h 118770"/>
              <a:gd name="connsiteX7" fmla="*/ 188217 w 369929"/>
              <a:gd name="connsiteY7" fmla="*/ 32058 h 118770"/>
              <a:gd name="connsiteX8" fmla="*/ 131067 w 369929"/>
              <a:gd name="connsiteY8" fmla="*/ 57458 h 118770"/>
              <a:gd name="connsiteX9" fmla="*/ 892 w 369929"/>
              <a:gd name="connsiteY9" fmla="*/ 117783 h 118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9929" h="118770">
                <a:moveTo>
                  <a:pt x="892" y="117783"/>
                </a:moveTo>
                <a:cubicBezTo>
                  <a:pt x="13063" y="108787"/>
                  <a:pt x="173400" y="18300"/>
                  <a:pt x="204092" y="3483"/>
                </a:cubicBezTo>
                <a:cubicBezTo>
                  <a:pt x="234784" y="-11334"/>
                  <a:pt x="167580" y="25708"/>
                  <a:pt x="185042" y="28883"/>
                </a:cubicBezTo>
                <a:cubicBezTo>
                  <a:pt x="202505" y="32058"/>
                  <a:pt x="292992" y="20416"/>
                  <a:pt x="308867" y="22533"/>
                </a:cubicBezTo>
                <a:cubicBezTo>
                  <a:pt x="324742" y="24650"/>
                  <a:pt x="270238" y="43700"/>
                  <a:pt x="280292" y="41583"/>
                </a:cubicBezTo>
                <a:cubicBezTo>
                  <a:pt x="290346" y="39466"/>
                  <a:pt x="363371" y="13537"/>
                  <a:pt x="369192" y="9833"/>
                </a:cubicBezTo>
                <a:cubicBezTo>
                  <a:pt x="375013" y="6129"/>
                  <a:pt x="345380" y="15654"/>
                  <a:pt x="315217" y="19358"/>
                </a:cubicBezTo>
                <a:cubicBezTo>
                  <a:pt x="285055" y="23062"/>
                  <a:pt x="218909" y="25708"/>
                  <a:pt x="188217" y="32058"/>
                </a:cubicBezTo>
                <a:cubicBezTo>
                  <a:pt x="157525" y="38408"/>
                  <a:pt x="157525" y="43171"/>
                  <a:pt x="131067" y="57458"/>
                </a:cubicBezTo>
                <a:cubicBezTo>
                  <a:pt x="104609" y="71745"/>
                  <a:pt x="-11279" y="126779"/>
                  <a:pt x="892" y="1177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6D2CA88E-AB91-85CF-BF15-95C0AB0A752D}"/>
              </a:ext>
            </a:extLst>
          </p:cNvPr>
          <p:cNvSpPr/>
          <p:nvPr/>
        </p:nvSpPr>
        <p:spPr>
          <a:xfrm>
            <a:off x="3015960" y="4143375"/>
            <a:ext cx="507883" cy="860520"/>
          </a:xfrm>
          <a:custGeom>
            <a:avLst/>
            <a:gdLst>
              <a:gd name="connsiteX0" fmla="*/ 416215 w 507883"/>
              <a:gd name="connsiteY0" fmla="*/ 0 h 860520"/>
              <a:gd name="connsiteX1" fmla="*/ 479715 w 507883"/>
              <a:gd name="connsiteY1" fmla="*/ 368300 h 860520"/>
              <a:gd name="connsiteX2" fmla="*/ 479715 w 507883"/>
              <a:gd name="connsiteY2" fmla="*/ 279400 h 860520"/>
              <a:gd name="connsiteX3" fmla="*/ 435265 w 507883"/>
              <a:gd name="connsiteY3" fmla="*/ 533400 h 860520"/>
              <a:gd name="connsiteX4" fmla="*/ 441615 w 507883"/>
              <a:gd name="connsiteY4" fmla="*/ 492125 h 860520"/>
              <a:gd name="connsiteX5" fmla="*/ 343190 w 507883"/>
              <a:gd name="connsiteY5" fmla="*/ 657225 h 860520"/>
              <a:gd name="connsiteX6" fmla="*/ 387640 w 507883"/>
              <a:gd name="connsiteY6" fmla="*/ 615950 h 860520"/>
              <a:gd name="connsiteX7" fmla="*/ 290 w 507883"/>
              <a:gd name="connsiteY7" fmla="*/ 860425 h 860520"/>
              <a:gd name="connsiteX8" fmla="*/ 457490 w 507883"/>
              <a:gd name="connsiteY8" fmla="*/ 584200 h 860520"/>
              <a:gd name="connsiteX9" fmla="*/ 441615 w 507883"/>
              <a:gd name="connsiteY9" fmla="*/ 571500 h 860520"/>
              <a:gd name="connsiteX10" fmla="*/ 501940 w 507883"/>
              <a:gd name="connsiteY10" fmla="*/ 339725 h 860520"/>
              <a:gd name="connsiteX11" fmla="*/ 495590 w 507883"/>
              <a:gd name="connsiteY11" fmla="*/ 368300 h 860520"/>
              <a:gd name="connsiteX12" fmla="*/ 416215 w 507883"/>
              <a:gd name="connsiteY12" fmla="*/ 0 h 86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7883" h="860520">
                <a:moveTo>
                  <a:pt x="416215" y="0"/>
                </a:moveTo>
                <a:cubicBezTo>
                  <a:pt x="413569" y="0"/>
                  <a:pt x="469132" y="321733"/>
                  <a:pt x="479715" y="368300"/>
                </a:cubicBezTo>
                <a:cubicBezTo>
                  <a:pt x="490298" y="414867"/>
                  <a:pt x="487123" y="251883"/>
                  <a:pt x="479715" y="279400"/>
                </a:cubicBezTo>
                <a:cubicBezTo>
                  <a:pt x="472307" y="306917"/>
                  <a:pt x="441615" y="497946"/>
                  <a:pt x="435265" y="533400"/>
                </a:cubicBezTo>
                <a:cubicBezTo>
                  <a:pt x="428915" y="568854"/>
                  <a:pt x="456961" y="471488"/>
                  <a:pt x="441615" y="492125"/>
                </a:cubicBezTo>
                <a:cubicBezTo>
                  <a:pt x="426269" y="512762"/>
                  <a:pt x="352186" y="636588"/>
                  <a:pt x="343190" y="657225"/>
                </a:cubicBezTo>
                <a:cubicBezTo>
                  <a:pt x="334194" y="677863"/>
                  <a:pt x="444790" y="582083"/>
                  <a:pt x="387640" y="615950"/>
                </a:cubicBezTo>
                <a:cubicBezTo>
                  <a:pt x="330490" y="649817"/>
                  <a:pt x="-11352" y="865717"/>
                  <a:pt x="290" y="860425"/>
                </a:cubicBezTo>
                <a:cubicBezTo>
                  <a:pt x="11932" y="855133"/>
                  <a:pt x="383936" y="632354"/>
                  <a:pt x="457490" y="584200"/>
                </a:cubicBezTo>
                <a:cubicBezTo>
                  <a:pt x="531044" y="536046"/>
                  <a:pt x="434207" y="612246"/>
                  <a:pt x="441615" y="571500"/>
                </a:cubicBezTo>
                <a:cubicBezTo>
                  <a:pt x="449023" y="530754"/>
                  <a:pt x="492944" y="373592"/>
                  <a:pt x="501940" y="339725"/>
                </a:cubicBezTo>
                <a:cubicBezTo>
                  <a:pt x="510936" y="305858"/>
                  <a:pt x="510407" y="419100"/>
                  <a:pt x="495590" y="368300"/>
                </a:cubicBezTo>
                <a:cubicBezTo>
                  <a:pt x="480773" y="317500"/>
                  <a:pt x="418861" y="0"/>
                  <a:pt x="41621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FCD77873-ECF2-DAC5-622E-7CEEB44CA1E7}"/>
              </a:ext>
            </a:extLst>
          </p:cNvPr>
          <p:cNvSpPr/>
          <p:nvPr/>
        </p:nvSpPr>
        <p:spPr>
          <a:xfrm>
            <a:off x="4147839" y="4924095"/>
            <a:ext cx="24166" cy="927524"/>
          </a:xfrm>
          <a:custGeom>
            <a:avLst/>
            <a:gdLst>
              <a:gd name="connsiteX0" fmla="*/ 24111 w 24166"/>
              <a:gd name="connsiteY0" fmla="*/ 330 h 927524"/>
              <a:gd name="connsiteX1" fmla="*/ 8236 w 24166"/>
              <a:gd name="connsiteY1" fmla="*/ 606755 h 927524"/>
              <a:gd name="connsiteX2" fmla="*/ 8236 w 24166"/>
              <a:gd name="connsiteY2" fmla="*/ 565480 h 927524"/>
              <a:gd name="connsiteX3" fmla="*/ 5061 w 24166"/>
              <a:gd name="connsiteY3" fmla="*/ 927430 h 927524"/>
              <a:gd name="connsiteX4" fmla="*/ 1886 w 24166"/>
              <a:gd name="connsiteY4" fmla="*/ 527380 h 927524"/>
              <a:gd name="connsiteX5" fmla="*/ 24111 w 24166"/>
              <a:gd name="connsiteY5" fmla="*/ 330 h 927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66" h="927524">
                <a:moveTo>
                  <a:pt x="24111" y="330"/>
                </a:moveTo>
                <a:cubicBezTo>
                  <a:pt x="25169" y="13559"/>
                  <a:pt x="10882" y="512563"/>
                  <a:pt x="8236" y="606755"/>
                </a:cubicBezTo>
                <a:cubicBezTo>
                  <a:pt x="5590" y="700947"/>
                  <a:pt x="8765" y="512034"/>
                  <a:pt x="8236" y="565480"/>
                </a:cubicBezTo>
                <a:cubicBezTo>
                  <a:pt x="7707" y="618926"/>
                  <a:pt x="6119" y="933780"/>
                  <a:pt x="5061" y="927430"/>
                </a:cubicBezTo>
                <a:cubicBezTo>
                  <a:pt x="4003" y="921080"/>
                  <a:pt x="-3406" y="679780"/>
                  <a:pt x="1886" y="527380"/>
                </a:cubicBezTo>
                <a:cubicBezTo>
                  <a:pt x="7178" y="374980"/>
                  <a:pt x="23053" y="-12899"/>
                  <a:pt x="24111" y="3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62C8668D-6F61-2749-85A8-2D08ADB14934}"/>
              </a:ext>
            </a:extLst>
          </p:cNvPr>
          <p:cNvSpPr/>
          <p:nvPr/>
        </p:nvSpPr>
        <p:spPr>
          <a:xfrm>
            <a:off x="4077840" y="5426075"/>
            <a:ext cx="114202" cy="502879"/>
          </a:xfrm>
          <a:custGeom>
            <a:avLst/>
            <a:gdLst>
              <a:gd name="connsiteX0" fmla="*/ 24260 w 114202"/>
              <a:gd name="connsiteY0" fmla="*/ 0 h 502879"/>
              <a:gd name="connsiteX1" fmla="*/ 24260 w 114202"/>
              <a:gd name="connsiteY1" fmla="*/ 339725 h 502879"/>
              <a:gd name="connsiteX2" fmla="*/ 21085 w 114202"/>
              <a:gd name="connsiteY2" fmla="*/ 301625 h 502879"/>
              <a:gd name="connsiteX3" fmla="*/ 49660 w 114202"/>
              <a:gd name="connsiteY3" fmla="*/ 400050 h 502879"/>
              <a:gd name="connsiteX4" fmla="*/ 24260 w 114202"/>
              <a:gd name="connsiteY4" fmla="*/ 365125 h 502879"/>
              <a:gd name="connsiteX5" fmla="*/ 113160 w 114202"/>
              <a:gd name="connsiteY5" fmla="*/ 501650 h 502879"/>
              <a:gd name="connsiteX6" fmla="*/ 68710 w 114202"/>
              <a:gd name="connsiteY6" fmla="*/ 425450 h 502879"/>
              <a:gd name="connsiteX7" fmla="*/ 5210 w 114202"/>
              <a:gd name="connsiteY7" fmla="*/ 307975 h 502879"/>
              <a:gd name="connsiteX8" fmla="*/ 5210 w 114202"/>
              <a:gd name="connsiteY8" fmla="*/ 342900 h 502879"/>
              <a:gd name="connsiteX9" fmla="*/ 24260 w 114202"/>
              <a:gd name="connsiteY9" fmla="*/ 0 h 502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202" h="502879">
                <a:moveTo>
                  <a:pt x="24260" y="0"/>
                </a:moveTo>
                <a:cubicBezTo>
                  <a:pt x="27435" y="-529"/>
                  <a:pt x="24789" y="289454"/>
                  <a:pt x="24260" y="339725"/>
                </a:cubicBezTo>
                <a:cubicBezTo>
                  <a:pt x="23731" y="389996"/>
                  <a:pt x="16852" y="291571"/>
                  <a:pt x="21085" y="301625"/>
                </a:cubicBezTo>
                <a:cubicBezTo>
                  <a:pt x="25318" y="311679"/>
                  <a:pt x="49131" y="389467"/>
                  <a:pt x="49660" y="400050"/>
                </a:cubicBezTo>
                <a:cubicBezTo>
                  <a:pt x="50189" y="410633"/>
                  <a:pt x="13677" y="348192"/>
                  <a:pt x="24260" y="365125"/>
                </a:cubicBezTo>
                <a:cubicBezTo>
                  <a:pt x="34843" y="382058"/>
                  <a:pt x="105752" y="491596"/>
                  <a:pt x="113160" y="501650"/>
                </a:cubicBezTo>
                <a:cubicBezTo>
                  <a:pt x="120568" y="511704"/>
                  <a:pt x="86702" y="457729"/>
                  <a:pt x="68710" y="425450"/>
                </a:cubicBezTo>
                <a:cubicBezTo>
                  <a:pt x="50718" y="393171"/>
                  <a:pt x="15793" y="321733"/>
                  <a:pt x="5210" y="307975"/>
                </a:cubicBezTo>
                <a:cubicBezTo>
                  <a:pt x="-5373" y="294217"/>
                  <a:pt x="3093" y="391583"/>
                  <a:pt x="5210" y="342900"/>
                </a:cubicBezTo>
                <a:cubicBezTo>
                  <a:pt x="7327" y="294217"/>
                  <a:pt x="21085" y="529"/>
                  <a:pt x="2426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905BC20A-AA64-B262-E133-5BA772D28F3D}"/>
              </a:ext>
            </a:extLst>
          </p:cNvPr>
          <p:cNvSpPr/>
          <p:nvPr/>
        </p:nvSpPr>
        <p:spPr>
          <a:xfrm>
            <a:off x="3997187" y="5365750"/>
            <a:ext cx="101742" cy="546131"/>
          </a:xfrm>
          <a:custGeom>
            <a:avLst/>
            <a:gdLst>
              <a:gd name="connsiteX0" fmla="*/ 101738 w 101742"/>
              <a:gd name="connsiteY0" fmla="*/ 0 h 546131"/>
              <a:gd name="connsiteX1" fmla="*/ 35063 w 101742"/>
              <a:gd name="connsiteY1" fmla="*/ 336550 h 546131"/>
              <a:gd name="connsiteX2" fmla="*/ 38238 w 101742"/>
              <a:gd name="connsiteY2" fmla="*/ 317500 h 546131"/>
              <a:gd name="connsiteX3" fmla="*/ 60463 w 101742"/>
              <a:gd name="connsiteY3" fmla="*/ 396875 h 546131"/>
              <a:gd name="connsiteX4" fmla="*/ 54113 w 101742"/>
              <a:gd name="connsiteY4" fmla="*/ 492125 h 546131"/>
              <a:gd name="connsiteX5" fmla="*/ 57288 w 101742"/>
              <a:gd name="connsiteY5" fmla="*/ 434975 h 546131"/>
              <a:gd name="connsiteX6" fmla="*/ 28713 w 101742"/>
              <a:gd name="connsiteY6" fmla="*/ 546100 h 546131"/>
              <a:gd name="connsiteX7" fmla="*/ 54113 w 101742"/>
              <a:gd name="connsiteY7" fmla="*/ 422275 h 546131"/>
              <a:gd name="connsiteX8" fmla="*/ 138 w 101742"/>
              <a:gd name="connsiteY8" fmla="*/ 520700 h 546131"/>
              <a:gd name="connsiteX9" fmla="*/ 73163 w 101742"/>
              <a:gd name="connsiteY9" fmla="*/ 381000 h 546131"/>
              <a:gd name="connsiteX10" fmla="*/ 31888 w 101742"/>
              <a:gd name="connsiteY10" fmla="*/ 304800 h 546131"/>
              <a:gd name="connsiteX11" fmla="*/ 38238 w 101742"/>
              <a:gd name="connsiteY11" fmla="*/ 333375 h 546131"/>
              <a:gd name="connsiteX12" fmla="*/ 101738 w 101742"/>
              <a:gd name="connsiteY12" fmla="*/ 0 h 546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1742" h="546131">
                <a:moveTo>
                  <a:pt x="101738" y="0"/>
                </a:moveTo>
                <a:cubicBezTo>
                  <a:pt x="101209" y="529"/>
                  <a:pt x="45646" y="283633"/>
                  <a:pt x="35063" y="336550"/>
                </a:cubicBezTo>
                <a:cubicBezTo>
                  <a:pt x="24480" y="389467"/>
                  <a:pt x="34005" y="307446"/>
                  <a:pt x="38238" y="317500"/>
                </a:cubicBezTo>
                <a:cubicBezTo>
                  <a:pt x="42471" y="327554"/>
                  <a:pt x="57817" y="367771"/>
                  <a:pt x="60463" y="396875"/>
                </a:cubicBezTo>
                <a:cubicBezTo>
                  <a:pt x="63109" y="425979"/>
                  <a:pt x="54642" y="485775"/>
                  <a:pt x="54113" y="492125"/>
                </a:cubicBezTo>
                <a:cubicBezTo>
                  <a:pt x="53584" y="498475"/>
                  <a:pt x="61521" y="425979"/>
                  <a:pt x="57288" y="434975"/>
                </a:cubicBezTo>
                <a:cubicBezTo>
                  <a:pt x="53055" y="443971"/>
                  <a:pt x="29242" y="548217"/>
                  <a:pt x="28713" y="546100"/>
                </a:cubicBezTo>
                <a:cubicBezTo>
                  <a:pt x="28184" y="543983"/>
                  <a:pt x="58875" y="426508"/>
                  <a:pt x="54113" y="422275"/>
                </a:cubicBezTo>
                <a:cubicBezTo>
                  <a:pt x="49351" y="418042"/>
                  <a:pt x="-3037" y="527579"/>
                  <a:pt x="138" y="520700"/>
                </a:cubicBezTo>
                <a:cubicBezTo>
                  <a:pt x="3313" y="513821"/>
                  <a:pt x="67871" y="416983"/>
                  <a:pt x="73163" y="381000"/>
                </a:cubicBezTo>
                <a:cubicBezTo>
                  <a:pt x="78455" y="345017"/>
                  <a:pt x="37709" y="312737"/>
                  <a:pt x="31888" y="304800"/>
                </a:cubicBezTo>
                <a:cubicBezTo>
                  <a:pt x="26067" y="296863"/>
                  <a:pt x="26067" y="379942"/>
                  <a:pt x="38238" y="333375"/>
                </a:cubicBezTo>
                <a:cubicBezTo>
                  <a:pt x="50409" y="286808"/>
                  <a:pt x="102267" y="-529"/>
                  <a:pt x="10173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3C926028-60CF-E686-FF07-136CD0AE9CFA}"/>
              </a:ext>
            </a:extLst>
          </p:cNvPr>
          <p:cNvSpPr/>
          <p:nvPr/>
        </p:nvSpPr>
        <p:spPr>
          <a:xfrm>
            <a:off x="4143345" y="4900370"/>
            <a:ext cx="95306" cy="679801"/>
          </a:xfrm>
          <a:custGeom>
            <a:avLst/>
            <a:gdLst>
              <a:gd name="connsiteX0" fmla="*/ 95280 w 95306"/>
              <a:gd name="connsiteY0" fmla="*/ 1830 h 679801"/>
              <a:gd name="connsiteX1" fmla="*/ 41305 w 95306"/>
              <a:gd name="connsiteY1" fmla="*/ 395530 h 679801"/>
              <a:gd name="connsiteX2" fmla="*/ 30 w 95306"/>
              <a:gd name="connsiteY2" fmla="*/ 678105 h 679801"/>
              <a:gd name="connsiteX3" fmla="*/ 47655 w 95306"/>
              <a:gd name="connsiteY3" fmla="*/ 265355 h 679801"/>
              <a:gd name="connsiteX4" fmla="*/ 95280 w 95306"/>
              <a:gd name="connsiteY4" fmla="*/ 1830 h 679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306" h="679801">
                <a:moveTo>
                  <a:pt x="95280" y="1830"/>
                </a:moveTo>
                <a:cubicBezTo>
                  <a:pt x="94222" y="23526"/>
                  <a:pt x="57180" y="282818"/>
                  <a:pt x="41305" y="395530"/>
                </a:cubicBezTo>
                <a:cubicBezTo>
                  <a:pt x="25430" y="508243"/>
                  <a:pt x="-1028" y="699801"/>
                  <a:pt x="30" y="678105"/>
                </a:cubicBezTo>
                <a:cubicBezTo>
                  <a:pt x="1088" y="656409"/>
                  <a:pt x="30192" y="374363"/>
                  <a:pt x="47655" y="265355"/>
                </a:cubicBezTo>
                <a:cubicBezTo>
                  <a:pt x="65118" y="156347"/>
                  <a:pt x="96338" y="-19866"/>
                  <a:pt x="95280" y="18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767128CD-9299-A392-18C4-4A43D2B6FC5D}"/>
              </a:ext>
            </a:extLst>
          </p:cNvPr>
          <p:cNvSpPr/>
          <p:nvPr/>
        </p:nvSpPr>
        <p:spPr>
          <a:xfrm>
            <a:off x="4002910" y="5759781"/>
            <a:ext cx="194563" cy="193705"/>
          </a:xfrm>
          <a:custGeom>
            <a:avLst/>
            <a:gdLst>
              <a:gd name="connsiteX0" fmla="*/ 765 w 194563"/>
              <a:gd name="connsiteY0" fmla="*/ 158419 h 193705"/>
              <a:gd name="connsiteX1" fmla="*/ 156340 w 194563"/>
              <a:gd name="connsiteY1" fmla="*/ 2844 h 193705"/>
              <a:gd name="connsiteX2" fmla="*/ 102365 w 194563"/>
              <a:gd name="connsiteY2" fmla="*/ 59994 h 193705"/>
              <a:gd name="connsiteX3" fmla="*/ 105540 w 194563"/>
              <a:gd name="connsiteY3" fmla="*/ 88569 h 193705"/>
              <a:gd name="connsiteX4" fmla="*/ 194440 w 194563"/>
              <a:gd name="connsiteY4" fmla="*/ 129844 h 193705"/>
              <a:gd name="connsiteX5" fmla="*/ 124590 w 194563"/>
              <a:gd name="connsiteY5" fmla="*/ 133019 h 193705"/>
              <a:gd name="connsiteX6" fmla="*/ 108715 w 194563"/>
              <a:gd name="connsiteY6" fmla="*/ 167944 h 193705"/>
              <a:gd name="connsiteX7" fmla="*/ 143640 w 194563"/>
              <a:gd name="connsiteY7" fmla="*/ 193344 h 193705"/>
              <a:gd name="connsiteX8" fmla="*/ 111890 w 194563"/>
              <a:gd name="connsiteY8" fmla="*/ 148894 h 193705"/>
              <a:gd name="connsiteX9" fmla="*/ 137290 w 194563"/>
              <a:gd name="connsiteY9" fmla="*/ 104444 h 193705"/>
              <a:gd name="connsiteX10" fmla="*/ 86490 w 194563"/>
              <a:gd name="connsiteY10" fmla="*/ 53644 h 193705"/>
              <a:gd name="connsiteX11" fmla="*/ 121415 w 194563"/>
              <a:gd name="connsiteY11" fmla="*/ 79044 h 193705"/>
              <a:gd name="connsiteX12" fmla="*/ 67440 w 194563"/>
              <a:gd name="connsiteY12" fmla="*/ 31419 h 193705"/>
              <a:gd name="connsiteX13" fmla="*/ 96015 w 194563"/>
              <a:gd name="connsiteY13" fmla="*/ 72694 h 193705"/>
              <a:gd name="connsiteX14" fmla="*/ 765 w 194563"/>
              <a:gd name="connsiteY14" fmla="*/ 158419 h 193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4563" h="193705">
                <a:moveTo>
                  <a:pt x="765" y="158419"/>
                </a:moveTo>
                <a:cubicBezTo>
                  <a:pt x="10819" y="146777"/>
                  <a:pt x="139407" y="19248"/>
                  <a:pt x="156340" y="2844"/>
                </a:cubicBezTo>
                <a:cubicBezTo>
                  <a:pt x="173273" y="-13560"/>
                  <a:pt x="110832" y="45706"/>
                  <a:pt x="102365" y="59994"/>
                </a:cubicBezTo>
                <a:cubicBezTo>
                  <a:pt x="93898" y="74282"/>
                  <a:pt x="90194" y="76927"/>
                  <a:pt x="105540" y="88569"/>
                </a:cubicBezTo>
                <a:cubicBezTo>
                  <a:pt x="120886" y="100211"/>
                  <a:pt x="191265" y="122436"/>
                  <a:pt x="194440" y="129844"/>
                </a:cubicBezTo>
                <a:cubicBezTo>
                  <a:pt x="197615" y="137252"/>
                  <a:pt x="138878" y="126669"/>
                  <a:pt x="124590" y="133019"/>
                </a:cubicBezTo>
                <a:cubicBezTo>
                  <a:pt x="110302" y="139369"/>
                  <a:pt x="105540" y="157890"/>
                  <a:pt x="108715" y="167944"/>
                </a:cubicBezTo>
                <a:cubicBezTo>
                  <a:pt x="111890" y="177998"/>
                  <a:pt x="143111" y="196519"/>
                  <a:pt x="143640" y="193344"/>
                </a:cubicBezTo>
                <a:cubicBezTo>
                  <a:pt x="144169" y="190169"/>
                  <a:pt x="112948" y="163711"/>
                  <a:pt x="111890" y="148894"/>
                </a:cubicBezTo>
                <a:cubicBezTo>
                  <a:pt x="110832" y="134077"/>
                  <a:pt x="141523" y="120319"/>
                  <a:pt x="137290" y="104444"/>
                </a:cubicBezTo>
                <a:cubicBezTo>
                  <a:pt x="133057" y="88569"/>
                  <a:pt x="89136" y="57877"/>
                  <a:pt x="86490" y="53644"/>
                </a:cubicBezTo>
                <a:cubicBezTo>
                  <a:pt x="83844" y="49411"/>
                  <a:pt x="124590" y="82748"/>
                  <a:pt x="121415" y="79044"/>
                </a:cubicBezTo>
                <a:cubicBezTo>
                  <a:pt x="118240" y="75340"/>
                  <a:pt x="71673" y="32477"/>
                  <a:pt x="67440" y="31419"/>
                </a:cubicBezTo>
                <a:cubicBezTo>
                  <a:pt x="63207" y="30361"/>
                  <a:pt x="109244" y="53115"/>
                  <a:pt x="96015" y="72694"/>
                </a:cubicBezTo>
                <a:cubicBezTo>
                  <a:pt x="82786" y="92273"/>
                  <a:pt x="-9289" y="170061"/>
                  <a:pt x="765" y="1584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DD773733-6A1F-01BF-0849-56FF66FCDE1C}"/>
              </a:ext>
            </a:extLst>
          </p:cNvPr>
          <p:cNvSpPr/>
          <p:nvPr/>
        </p:nvSpPr>
        <p:spPr>
          <a:xfrm>
            <a:off x="4111151" y="4951863"/>
            <a:ext cx="29302" cy="563572"/>
          </a:xfrm>
          <a:custGeom>
            <a:avLst/>
            <a:gdLst>
              <a:gd name="connsiteX0" fmla="*/ 29049 w 29302"/>
              <a:gd name="connsiteY0" fmla="*/ 1137 h 563572"/>
              <a:gd name="connsiteX1" fmla="*/ 474 w 29302"/>
              <a:gd name="connsiteY1" fmla="*/ 544062 h 563572"/>
              <a:gd name="connsiteX2" fmla="*/ 13174 w 29302"/>
              <a:gd name="connsiteY2" fmla="*/ 404362 h 563572"/>
              <a:gd name="connsiteX3" fmla="*/ 29049 w 29302"/>
              <a:gd name="connsiteY3" fmla="*/ 1137 h 563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302" h="563572">
                <a:moveTo>
                  <a:pt x="29049" y="1137"/>
                </a:moveTo>
                <a:cubicBezTo>
                  <a:pt x="26932" y="24420"/>
                  <a:pt x="3120" y="476858"/>
                  <a:pt x="474" y="544062"/>
                </a:cubicBezTo>
                <a:cubicBezTo>
                  <a:pt x="-2172" y="611266"/>
                  <a:pt x="6824" y="490087"/>
                  <a:pt x="13174" y="404362"/>
                </a:cubicBezTo>
                <a:cubicBezTo>
                  <a:pt x="19524" y="318637"/>
                  <a:pt x="31166" y="-22146"/>
                  <a:pt x="29049" y="1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4B3BE324-E047-A2CF-0DC4-CD76A3CBA659}"/>
              </a:ext>
            </a:extLst>
          </p:cNvPr>
          <p:cNvSpPr/>
          <p:nvPr/>
        </p:nvSpPr>
        <p:spPr>
          <a:xfrm>
            <a:off x="4186823" y="4797334"/>
            <a:ext cx="155897" cy="647885"/>
          </a:xfrm>
          <a:custGeom>
            <a:avLst/>
            <a:gdLst>
              <a:gd name="connsiteX0" fmla="*/ 153402 w 155897"/>
              <a:gd name="connsiteY0" fmla="*/ 12791 h 647885"/>
              <a:gd name="connsiteX1" fmla="*/ 1002 w 155897"/>
              <a:gd name="connsiteY1" fmla="*/ 644616 h 647885"/>
              <a:gd name="connsiteX2" fmla="*/ 89902 w 155897"/>
              <a:gd name="connsiteY2" fmla="*/ 250916 h 647885"/>
              <a:gd name="connsiteX3" fmla="*/ 153402 w 155897"/>
              <a:gd name="connsiteY3" fmla="*/ 12791 h 647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97" h="647885">
                <a:moveTo>
                  <a:pt x="153402" y="12791"/>
                </a:moveTo>
                <a:cubicBezTo>
                  <a:pt x="138585" y="78408"/>
                  <a:pt x="11585" y="604929"/>
                  <a:pt x="1002" y="644616"/>
                </a:cubicBezTo>
                <a:cubicBezTo>
                  <a:pt x="-9581" y="684304"/>
                  <a:pt x="66619" y="351458"/>
                  <a:pt x="89902" y="250916"/>
                </a:cubicBezTo>
                <a:cubicBezTo>
                  <a:pt x="113185" y="150374"/>
                  <a:pt x="168219" y="-52826"/>
                  <a:pt x="153402" y="127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7CD3CBA6-AAAA-B3AD-009F-E0051BEC38E9}"/>
              </a:ext>
            </a:extLst>
          </p:cNvPr>
          <p:cNvSpPr/>
          <p:nvPr/>
        </p:nvSpPr>
        <p:spPr>
          <a:xfrm>
            <a:off x="4002108" y="4841168"/>
            <a:ext cx="167226" cy="817980"/>
          </a:xfrm>
          <a:custGeom>
            <a:avLst/>
            <a:gdLst>
              <a:gd name="connsiteX0" fmla="*/ 166667 w 167226"/>
              <a:gd name="connsiteY0" fmla="*/ 3882 h 817980"/>
              <a:gd name="connsiteX1" fmla="*/ 4742 w 167226"/>
              <a:gd name="connsiteY1" fmla="*/ 800807 h 817980"/>
              <a:gd name="connsiteX2" fmla="*/ 55542 w 167226"/>
              <a:gd name="connsiteY2" fmla="*/ 508707 h 817980"/>
              <a:gd name="connsiteX3" fmla="*/ 166667 w 167226"/>
              <a:gd name="connsiteY3" fmla="*/ 3882 h 817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226" h="817980">
                <a:moveTo>
                  <a:pt x="166667" y="3882"/>
                </a:moveTo>
                <a:cubicBezTo>
                  <a:pt x="158200" y="52565"/>
                  <a:pt x="23263" y="716670"/>
                  <a:pt x="4742" y="800807"/>
                </a:cubicBezTo>
                <a:cubicBezTo>
                  <a:pt x="-13779" y="884944"/>
                  <a:pt x="25909" y="639411"/>
                  <a:pt x="55542" y="508707"/>
                </a:cubicBezTo>
                <a:cubicBezTo>
                  <a:pt x="85175" y="378003"/>
                  <a:pt x="175134" y="-44801"/>
                  <a:pt x="166667" y="38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01B6FFD5-F547-24FE-231E-8222F972C635}"/>
              </a:ext>
            </a:extLst>
          </p:cNvPr>
          <p:cNvSpPr/>
          <p:nvPr/>
        </p:nvSpPr>
        <p:spPr>
          <a:xfrm>
            <a:off x="4175023" y="5390507"/>
            <a:ext cx="12827" cy="558667"/>
          </a:xfrm>
          <a:custGeom>
            <a:avLst/>
            <a:gdLst>
              <a:gd name="connsiteX0" fmla="*/ 3277 w 12827"/>
              <a:gd name="connsiteY0" fmla="*/ 3818 h 558667"/>
              <a:gd name="connsiteX1" fmla="*/ 12802 w 12827"/>
              <a:gd name="connsiteY1" fmla="*/ 549918 h 558667"/>
              <a:gd name="connsiteX2" fmla="*/ 102 w 12827"/>
              <a:gd name="connsiteY2" fmla="*/ 318143 h 558667"/>
              <a:gd name="connsiteX3" fmla="*/ 3277 w 12827"/>
              <a:gd name="connsiteY3" fmla="*/ 3818 h 55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27" h="558667">
                <a:moveTo>
                  <a:pt x="3277" y="3818"/>
                </a:moveTo>
                <a:cubicBezTo>
                  <a:pt x="5394" y="42447"/>
                  <a:pt x="13331" y="497531"/>
                  <a:pt x="12802" y="549918"/>
                </a:cubicBezTo>
                <a:cubicBezTo>
                  <a:pt x="12273" y="602305"/>
                  <a:pt x="631" y="405985"/>
                  <a:pt x="102" y="318143"/>
                </a:cubicBezTo>
                <a:cubicBezTo>
                  <a:pt x="-427" y="230301"/>
                  <a:pt x="1160" y="-34811"/>
                  <a:pt x="3277" y="38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D0B28C1A-D02F-CDBE-F257-008E04F35424}"/>
              </a:ext>
            </a:extLst>
          </p:cNvPr>
          <p:cNvSpPr/>
          <p:nvPr/>
        </p:nvSpPr>
        <p:spPr>
          <a:xfrm>
            <a:off x="3982412" y="5117578"/>
            <a:ext cx="87986" cy="605807"/>
          </a:xfrm>
          <a:custGeom>
            <a:avLst/>
            <a:gdLst>
              <a:gd name="connsiteX0" fmla="*/ 87938 w 87986"/>
              <a:gd name="connsiteY0" fmla="*/ 522 h 605807"/>
              <a:gd name="connsiteX1" fmla="*/ 2213 w 87986"/>
              <a:gd name="connsiteY1" fmla="*/ 603772 h 605807"/>
              <a:gd name="connsiteX2" fmla="*/ 24438 w 87986"/>
              <a:gd name="connsiteY2" fmla="*/ 206897 h 605807"/>
              <a:gd name="connsiteX3" fmla="*/ 14913 w 87986"/>
              <a:gd name="connsiteY3" fmla="*/ 492647 h 605807"/>
              <a:gd name="connsiteX4" fmla="*/ 87938 w 87986"/>
              <a:gd name="connsiteY4" fmla="*/ 522 h 605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986" h="605807">
                <a:moveTo>
                  <a:pt x="87938" y="522"/>
                </a:moveTo>
                <a:cubicBezTo>
                  <a:pt x="85821" y="19043"/>
                  <a:pt x="12796" y="569376"/>
                  <a:pt x="2213" y="603772"/>
                </a:cubicBezTo>
                <a:cubicBezTo>
                  <a:pt x="-8370" y="638168"/>
                  <a:pt x="22321" y="225418"/>
                  <a:pt x="24438" y="206897"/>
                </a:cubicBezTo>
                <a:cubicBezTo>
                  <a:pt x="26555" y="188376"/>
                  <a:pt x="7505" y="523868"/>
                  <a:pt x="14913" y="492647"/>
                </a:cubicBezTo>
                <a:cubicBezTo>
                  <a:pt x="22321" y="461426"/>
                  <a:pt x="90055" y="-17999"/>
                  <a:pt x="87938" y="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ECFD7E41-7FE4-A532-1BCD-36E145BF01FE}"/>
              </a:ext>
            </a:extLst>
          </p:cNvPr>
          <p:cNvSpPr/>
          <p:nvPr/>
        </p:nvSpPr>
        <p:spPr>
          <a:xfrm>
            <a:off x="4019472" y="5899133"/>
            <a:ext cx="244697" cy="282900"/>
          </a:xfrm>
          <a:custGeom>
            <a:avLst/>
            <a:gdLst>
              <a:gd name="connsiteX0" fmla="*/ 9603 w 244697"/>
              <a:gd name="connsiteY0" fmla="*/ 17 h 282900"/>
              <a:gd name="connsiteX1" fmla="*/ 155653 w 244697"/>
              <a:gd name="connsiteY1" fmla="*/ 142892 h 282900"/>
              <a:gd name="connsiteX2" fmla="*/ 136603 w 244697"/>
              <a:gd name="connsiteY2" fmla="*/ 98442 h 282900"/>
              <a:gd name="connsiteX3" fmla="*/ 177878 w 244697"/>
              <a:gd name="connsiteY3" fmla="*/ 142892 h 282900"/>
              <a:gd name="connsiteX4" fmla="*/ 117553 w 244697"/>
              <a:gd name="connsiteY4" fmla="*/ 215917 h 282900"/>
              <a:gd name="connsiteX5" fmla="*/ 165178 w 244697"/>
              <a:gd name="connsiteY5" fmla="*/ 180992 h 282900"/>
              <a:gd name="connsiteX6" fmla="*/ 79453 w 244697"/>
              <a:gd name="connsiteY6" fmla="*/ 279417 h 282900"/>
              <a:gd name="connsiteX7" fmla="*/ 101678 w 244697"/>
              <a:gd name="connsiteY7" fmla="*/ 250842 h 282900"/>
              <a:gd name="connsiteX8" fmla="*/ 181053 w 244697"/>
              <a:gd name="connsiteY8" fmla="*/ 155592 h 282900"/>
              <a:gd name="connsiteX9" fmla="*/ 244553 w 244697"/>
              <a:gd name="connsiteY9" fmla="*/ 133367 h 282900"/>
              <a:gd name="connsiteX10" fmla="*/ 196928 w 244697"/>
              <a:gd name="connsiteY10" fmla="*/ 133367 h 282900"/>
              <a:gd name="connsiteX11" fmla="*/ 149303 w 244697"/>
              <a:gd name="connsiteY11" fmla="*/ 136542 h 282900"/>
              <a:gd name="connsiteX12" fmla="*/ 78 w 244697"/>
              <a:gd name="connsiteY12" fmla="*/ 161942 h 282900"/>
              <a:gd name="connsiteX13" fmla="*/ 127078 w 244697"/>
              <a:gd name="connsiteY13" fmla="*/ 133367 h 282900"/>
              <a:gd name="connsiteX14" fmla="*/ 9603 w 244697"/>
              <a:gd name="connsiteY14" fmla="*/ 17 h 28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4697" h="282900">
                <a:moveTo>
                  <a:pt x="9603" y="17"/>
                </a:moveTo>
                <a:cubicBezTo>
                  <a:pt x="14365" y="1604"/>
                  <a:pt x="134486" y="126488"/>
                  <a:pt x="155653" y="142892"/>
                </a:cubicBezTo>
                <a:cubicBezTo>
                  <a:pt x="176820" y="159296"/>
                  <a:pt x="132899" y="98442"/>
                  <a:pt x="136603" y="98442"/>
                </a:cubicBezTo>
                <a:cubicBezTo>
                  <a:pt x="140307" y="98442"/>
                  <a:pt x="181053" y="123313"/>
                  <a:pt x="177878" y="142892"/>
                </a:cubicBezTo>
                <a:cubicBezTo>
                  <a:pt x="174703" y="162471"/>
                  <a:pt x="119670" y="209567"/>
                  <a:pt x="117553" y="215917"/>
                </a:cubicBezTo>
                <a:cubicBezTo>
                  <a:pt x="115436" y="222267"/>
                  <a:pt x="171528" y="170409"/>
                  <a:pt x="165178" y="180992"/>
                </a:cubicBezTo>
                <a:cubicBezTo>
                  <a:pt x="158828" y="191575"/>
                  <a:pt x="90036" y="267775"/>
                  <a:pt x="79453" y="279417"/>
                </a:cubicBezTo>
                <a:cubicBezTo>
                  <a:pt x="68870" y="291059"/>
                  <a:pt x="84745" y="271480"/>
                  <a:pt x="101678" y="250842"/>
                </a:cubicBezTo>
                <a:cubicBezTo>
                  <a:pt x="118611" y="230205"/>
                  <a:pt x="157241" y="175171"/>
                  <a:pt x="181053" y="155592"/>
                </a:cubicBezTo>
                <a:cubicBezTo>
                  <a:pt x="204865" y="136013"/>
                  <a:pt x="241907" y="137071"/>
                  <a:pt x="244553" y="133367"/>
                </a:cubicBezTo>
                <a:cubicBezTo>
                  <a:pt x="247199" y="129663"/>
                  <a:pt x="212803" y="132838"/>
                  <a:pt x="196928" y="133367"/>
                </a:cubicBezTo>
                <a:cubicBezTo>
                  <a:pt x="181053" y="133896"/>
                  <a:pt x="182111" y="131779"/>
                  <a:pt x="149303" y="136542"/>
                </a:cubicBezTo>
                <a:cubicBezTo>
                  <a:pt x="116495" y="141305"/>
                  <a:pt x="3782" y="162471"/>
                  <a:pt x="78" y="161942"/>
                </a:cubicBezTo>
                <a:cubicBezTo>
                  <a:pt x="-3626" y="161413"/>
                  <a:pt x="124961" y="160355"/>
                  <a:pt x="127078" y="133367"/>
                </a:cubicBezTo>
                <a:cubicBezTo>
                  <a:pt x="129195" y="106380"/>
                  <a:pt x="4841" y="-1570"/>
                  <a:pt x="9603" y="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AA114093-E9EC-C587-E2EF-E0B2B7EAE35C}"/>
              </a:ext>
            </a:extLst>
          </p:cNvPr>
          <p:cNvSpPr/>
          <p:nvPr/>
        </p:nvSpPr>
        <p:spPr>
          <a:xfrm>
            <a:off x="3952861" y="5854629"/>
            <a:ext cx="180283" cy="152479"/>
          </a:xfrm>
          <a:custGeom>
            <a:avLst/>
            <a:gdLst>
              <a:gd name="connsiteX0" fmla="*/ 14 w 180283"/>
              <a:gd name="connsiteY0" fmla="*/ 71 h 152479"/>
              <a:gd name="connsiteX1" fmla="*/ 165114 w 180283"/>
              <a:gd name="connsiteY1" fmla="*/ 142946 h 152479"/>
              <a:gd name="connsiteX2" fmla="*/ 155589 w 180283"/>
              <a:gd name="connsiteY2" fmla="*/ 123896 h 152479"/>
              <a:gd name="connsiteX3" fmla="*/ 14 w 180283"/>
              <a:gd name="connsiteY3" fmla="*/ 71 h 152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283" h="152479">
                <a:moveTo>
                  <a:pt x="14" y="71"/>
                </a:moveTo>
                <a:cubicBezTo>
                  <a:pt x="1601" y="3246"/>
                  <a:pt x="165114" y="142946"/>
                  <a:pt x="165114" y="142946"/>
                </a:cubicBezTo>
                <a:cubicBezTo>
                  <a:pt x="191043" y="163584"/>
                  <a:pt x="180989" y="147709"/>
                  <a:pt x="155589" y="123896"/>
                </a:cubicBezTo>
                <a:cubicBezTo>
                  <a:pt x="130189" y="100084"/>
                  <a:pt x="-1573" y="-3104"/>
                  <a:pt x="14" y="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88AB9FED-17A8-2539-E4E3-2C83D1C20119}"/>
              </a:ext>
            </a:extLst>
          </p:cNvPr>
          <p:cNvSpPr/>
          <p:nvPr/>
        </p:nvSpPr>
        <p:spPr>
          <a:xfrm>
            <a:off x="3883949" y="5685957"/>
            <a:ext cx="247102" cy="474028"/>
          </a:xfrm>
          <a:custGeom>
            <a:avLst/>
            <a:gdLst>
              <a:gd name="connsiteX0" fmla="*/ 116551 w 247102"/>
              <a:gd name="connsiteY0" fmla="*/ 468 h 474028"/>
              <a:gd name="connsiteX1" fmla="*/ 37176 w 247102"/>
              <a:gd name="connsiteY1" fmla="*/ 219543 h 474028"/>
              <a:gd name="connsiteX2" fmla="*/ 103851 w 247102"/>
              <a:gd name="connsiteY2" fmla="*/ 305268 h 474028"/>
              <a:gd name="connsiteX3" fmla="*/ 81626 w 247102"/>
              <a:gd name="connsiteY3" fmla="*/ 273518 h 474028"/>
              <a:gd name="connsiteX4" fmla="*/ 170526 w 247102"/>
              <a:gd name="connsiteY4" fmla="*/ 400518 h 474028"/>
              <a:gd name="connsiteX5" fmla="*/ 141951 w 247102"/>
              <a:gd name="connsiteY5" fmla="*/ 365593 h 474028"/>
              <a:gd name="connsiteX6" fmla="*/ 214976 w 247102"/>
              <a:gd name="connsiteY6" fmla="*/ 435443 h 474028"/>
              <a:gd name="connsiteX7" fmla="*/ 246726 w 247102"/>
              <a:gd name="connsiteY7" fmla="*/ 473543 h 474028"/>
              <a:gd name="connsiteX8" fmla="*/ 195926 w 247102"/>
              <a:gd name="connsiteY8" fmla="*/ 410043 h 474028"/>
              <a:gd name="connsiteX9" fmla="*/ 151476 w 247102"/>
              <a:gd name="connsiteY9" fmla="*/ 410043 h 474028"/>
              <a:gd name="connsiteX10" fmla="*/ 97501 w 247102"/>
              <a:gd name="connsiteY10" fmla="*/ 432268 h 474028"/>
              <a:gd name="connsiteX11" fmla="*/ 126076 w 247102"/>
              <a:gd name="connsiteY11" fmla="*/ 400518 h 474028"/>
              <a:gd name="connsiteX12" fmla="*/ 107026 w 247102"/>
              <a:gd name="connsiteY12" fmla="*/ 330668 h 474028"/>
              <a:gd name="connsiteX13" fmla="*/ 65751 w 247102"/>
              <a:gd name="connsiteY13" fmla="*/ 286218 h 474028"/>
              <a:gd name="connsiteX14" fmla="*/ 2251 w 247102"/>
              <a:gd name="connsiteY14" fmla="*/ 283043 h 474028"/>
              <a:gd name="connsiteX15" fmla="*/ 30826 w 247102"/>
              <a:gd name="connsiteY15" fmla="*/ 254468 h 474028"/>
              <a:gd name="connsiteX16" fmla="*/ 2251 w 247102"/>
              <a:gd name="connsiteY16" fmla="*/ 149693 h 474028"/>
              <a:gd name="connsiteX17" fmla="*/ 5426 w 247102"/>
              <a:gd name="connsiteY17" fmla="*/ 190968 h 474028"/>
              <a:gd name="connsiteX18" fmla="*/ 34001 w 247102"/>
              <a:gd name="connsiteY18" fmla="*/ 162393 h 474028"/>
              <a:gd name="connsiteX19" fmla="*/ 116551 w 247102"/>
              <a:gd name="connsiteY19" fmla="*/ 468 h 474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47102" h="474028">
                <a:moveTo>
                  <a:pt x="116551" y="468"/>
                </a:moveTo>
                <a:cubicBezTo>
                  <a:pt x="117080" y="9993"/>
                  <a:pt x="39293" y="168743"/>
                  <a:pt x="37176" y="219543"/>
                </a:cubicBezTo>
                <a:cubicBezTo>
                  <a:pt x="35059" y="270343"/>
                  <a:pt x="96443" y="296272"/>
                  <a:pt x="103851" y="305268"/>
                </a:cubicBezTo>
                <a:cubicBezTo>
                  <a:pt x="111259" y="314264"/>
                  <a:pt x="81626" y="273518"/>
                  <a:pt x="81626" y="273518"/>
                </a:cubicBezTo>
                <a:cubicBezTo>
                  <a:pt x="92738" y="289393"/>
                  <a:pt x="160472" y="385172"/>
                  <a:pt x="170526" y="400518"/>
                </a:cubicBezTo>
                <a:cubicBezTo>
                  <a:pt x="180580" y="415864"/>
                  <a:pt x="134543" y="359772"/>
                  <a:pt x="141951" y="365593"/>
                </a:cubicBezTo>
                <a:cubicBezTo>
                  <a:pt x="149359" y="371414"/>
                  <a:pt x="197514" y="417451"/>
                  <a:pt x="214976" y="435443"/>
                </a:cubicBezTo>
                <a:cubicBezTo>
                  <a:pt x="232438" y="453435"/>
                  <a:pt x="249901" y="477776"/>
                  <a:pt x="246726" y="473543"/>
                </a:cubicBezTo>
                <a:cubicBezTo>
                  <a:pt x="243551" y="469310"/>
                  <a:pt x="211801" y="420626"/>
                  <a:pt x="195926" y="410043"/>
                </a:cubicBezTo>
                <a:cubicBezTo>
                  <a:pt x="180051" y="399460"/>
                  <a:pt x="167880" y="406339"/>
                  <a:pt x="151476" y="410043"/>
                </a:cubicBezTo>
                <a:cubicBezTo>
                  <a:pt x="135072" y="413747"/>
                  <a:pt x="101734" y="433855"/>
                  <a:pt x="97501" y="432268"/>
                </a:cubicBezTo>
                <a:cubicBezTo>
                  <a:pt x="93268" y="430681"/>
                  <a:pt x="124489" y="417451"/>
                  <a:pt x="126076" y="400518"/>
                </a:cubicBezTo>
                <a:cubicBezTo>
                  <a:pt x="127664" y="383585"/>
                  <a:pt x="117080" y="349718"/>
                  <a:pt x="107026" y="330668"/>
                </a:cubicBezTo>
                <a:cubicBezTo>
                  <a:pt x="96972" y="311618"/>
                  <a:pt x="83213" y="294155"/>
                  <a:pt x="65751" y="286218"/>
                </a:cubicBezTo>
                <a:cubicBezTo>
                  <a:pt x="48289" y="278281"/>
                  <a:pt x="8072" y="288335"/>
                  <a:pt x="2251" y="283043"/>
                </a:cubicBezTo>
                <a:cubicBezTo>
                  <a:pt x="-3570" y="277751"/>
                  <a:pt x="30826" y="276693"/>
                  <a:pt x="30826" y="254468"/>
                </a:cubicBezTo>
                <a:cubicBezTo>
                  <a:pt x="30826" y="232243"/>
                  <a:pt x="6484" y="160276"/>
                  <a:pt x="2251" y="149693"/>
                </a:cubicBezTo>
                <a:cubicBezTo>
                  <a:pt x="-1982" y="139110"/>
                  <a:pt x="134" y="188851"/>
                  <a:pt x="5426" y="190968"/>
                </a:cubicBezTo>
                <a:cubicBezTo>
                  <a:pt x="10718" y="193085"/>
                  <a:pt x="10718" y="195201"/>
                  <a:pt x="34001" y="162393"/>
                </a:cubicBezTo>
                <a:cubicBezTo>
                  <a:pt x="57284" y="129585"/>
                  <a:pt x="116022" y="-9057"/>
                  <a:pt x="116551" y="4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7A46072C-578D-DD65-AB11-F47820CFD1FF}"/>
              </a:ext>
            </a:extLst>
          </p:cNvPr>
          <p:cNvSpPr/>
          <p:nvPr/>
        </p:nvSpPr>
        <p:spPr>
          <a:xfrm>
            <a:off x="4056711" y="5825542"/>
            <a:ext cx="271371" cy="217450"/>
          </a:xfrm>
          <a:custGeom>
            <a:avLst/>
            <a:gdLst>
              <a:gd name="connsiteX0" fmla="*/ 939 w 271371"/>
              <a:gd name="connsiteY0" fmla="*/ 191083 h 217450"/>
              <a:gd name="connsiteX1" fmla="*/ 251764 w 271371"/>
              <a:gd name="connsiteY1" fmla="*/ 3758 h 217450"/>
              <a:gd name="connsiteX2" fmla="*/ 185089 w 271371"/>
              <a:gd name="connsiteY2" fmla="*/ 70433 h 217450"/>
              <a:gd name="connsiteX3" fmla="*/ 213664 w 271371"/>
              <a:gd name="connsiteY3" fmla="*/ 127583 h 217450"/>
              <a:gd name="connsiteX4" fmla="*/ 166039 w 271371"/>
              <a:gd name="connsiteY4" fmla="*/ 213308 h 217450"/>
              <a:gd name="connsiteX5" fmla="*/ 181914 w 271371"/>
              <a:gd name="connsiteY5" fmla="*/ 197433 h 217450"/>
              <a:gd name="connsiteX6" fmla="*/ 140639 w 271371"/>
              <a:gd name="connsiteY6" fmla="*/ 140283 h 217450"/>
              <a:gd name="connsiteX7" fmla="*/ 181914 w 271371"/>
              <a:gd name="connsiteY7" fmla="*/ 184733 h 217450"/>
              <a:gd name="connsiteX8" fmla="*/ 270814 w 271371"/>
              <a:gd name="connsiteY8" fmla="*/ 102183 h 217450"/>
              <a:gd name="connsiteX9" fmla="*/ 216839 w 271371"/>
              <a:gd name="connsiteY9" fmla="*/ 121233 h 217450"/>
              <a:gd name="connsiteX10" fmla="*/ 159689 w 271371"/>
              <a:gd name="connsiteY10" fmla="*/ 19633 h 217450"/>
              <a:gd name="connsiteX11" fmla="*/ 166039 w 271371"/>
              <a:gd name="connsiteY11" fmla="*/ 32333 h 217450"/>
              <a:gd name="connsiteX12" fmla="*/ 939 w 271371"/>
              <a:gd name="connsiteY12" fmla="*/ 191083 h 21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1371" h="217450">
                <a:moveTo>
                  <a:pt x="939" y="191083"/>
                </a:moveTo>
                <a:cubicBezTo>
                  <a:pt x="15227" y="186320"/>
                  <a:pt x="221072" y="23866"/>
                  <a:pt x="251764" y="3758"/>
                </a:cubicBezTo>
                <a:cubicBezTo>
                  <a:pt x="282456" y="-16350"/>
                  <a:pt x="191439" y="49796"/>
                  <a:pt x="185089" y="70433"/>
                </a:cubicBezTo>
                <a:cubicBezTo>
                  <a:pt x="178739" y="91070"/>
                  <a:pt x="216839" y="103770"/>
                  <a:pt x="213664" y="127583"/>
                </a:cubicBezTo>
                <a:cubicBezTo>
                  <a:pt x="210489" y="151395"/>
                  <a:pt x="166039" y="213308"/>
                  <a:pt x="166039" y="213308"/>
                </a:cubicBezTo>
                <a:cubicBezTo>
                  <a:pt x="160747" y="224950"/>
                  <a:pt x="186147" y="209604"/>
                  <a:pt x="181914" y="197433"/>
                </a:cubicBezTo>
                <a:cubicBezTo>
                  <a:pt x="177681" y="185262"/>
                  <a:pt x="140639" y="142400"/>
                  <a:pt x="140639" y="140283"/>
                </a:cubicBezTo>
                <a:cubicBezTo>
                  <a:pt x="140639" y="138166"/>
                  <a:pt x="160218" y="191083"/>
                  <a:pt x="181914" y="184733"/>
                </a:cubicBezTo>
                <a:cubicBezTo>
                  <a:pt x="203610" y="178383"/>
                  <a:pt x="264993" y="112766"/>
                  <a:pt x="270814" y="102183"/>
                </a:cubicBezTo>
                <a:cubicBezTo>
                  <a:pt x="276635" y="91600"/>
                  <a:pt x="235360" y="134991"/>
                  <a:pt x="216839" y="121233"/>
                </a:cubicBezTo>
                <a:cubicBezTo>
                  <a:pt x="198318" y="107475"/>
                  <a:pt x="159689" y="19633"/>
                  <a:pt x="159689" y="19633"/>
                </a:cubicBezTo>
                <a:cubicBezTo>
                  <a:pt x="151222" y="4816"/>
                  <a:pt x="192497" y="2171"/>
                  <a:pt x="166039" y="32333"/>
                </a:cubicBezTo>
                <a:cubicBezTo>
                  <a:pt x="139581" y="62495"/>
                  <a:pt x="-13349" y="195846"/>
                  <a:pt x="939" y="1910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1E5D2A07-99DC-631F-54A1-A90695890AD2}"/>
              </a:ext>
            </a:extLst>
          </p:cNvPr>
          <p:cNvSpPr/>
          <p:nvPr/>
        </p:nvSpPr>
        <p:spPr>
          <a:xfrm>
            <a:off x="4219575" y="5400247"/>
            <a:ext cx="111212" cy="572264"/>
          </a:xfrm>
          <a:custGeom>
            <a:avLst/>
            <a:gdLst>
              <a:gd name="connsiteX0" fmla="*/ 0 w 111212"/>
              <a:gd name="connsiteY0" fmla="*/ 428 h 572264"/>
              <a:gd name="connsiteX1" fmla="*/ 38100 w 111212"/>
              <a:gd name="connsiteY1" fmla="*/ 387778 h 572264"/>
              <a:gd name="connsiteX2" fmla="*/ 53975 w 111212"/>
              <a:gd name="connsiteY2" fmla="*/ 308403 h 572264"/>
              <a:gd name="connsiteX3" fmla="*/ 111125 w 111212"/>
              <a:gd name="connsiteY3" fmla="*/ 571928 h 572264"/>
              <a:gd name="connsiteX4" fmla="*/ 66675 w 111212"/>
              <a:gd name="connsiteY4" fmla="*/ 359203 h 572264"/>
              <a:gd name="connsiteX5" fmla="*/ 53975 w 111212"/>
              <a:gd name="connsiteY5" fmla="*/ 165528 h 572264"/>
              <a:gd name="connsiteX6" fmla="*/ 38100 w 111212"/>
              <a:gd name="connsiteY6" fmla="*/ 308403 h 572264"/>
              <a:gd name="connsiteX7" fmla="*/ 0 w 111212"/>
              <a:gd name="connsiteY7" fmla="*/ 428 h 572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212" h="572264">
                <a:moveTo>
                  <a:pt x="0" y="428"/>
                </a:moveTo>
                <a:cubicBezTo>
                  <a:pt x="0" y="13657"/>
                  <a:pt x="29104" y="336449"/>
                  <a:pt x="38100" y="387778"/>
                </a:cubicBezTo>
                <a:cubicBezTo>
                  <a:pt x="47096" y="439107"/>
                  <a:pt x="41804" y="277711"/>
                  <a:pt x="53975" y="308403"/>
                </a:cubicBezTo>
                <a:cubicBezTo>
                  <a:pt x="66146" y="339095"/>
                  <a:pt x="109008" y="563461"/>
                  <a:pt x="111125" y="571928"/>
                </a:cubicBezTo>
                <a:cubicBezTo>
                  <a:pt x="113242" y="580395"/>
                  <a:pt x="76200" y="426936"/>
                  <a:pt x="66675" y="359203"/>
                </a:cubicBezTo>
                <a:cubicBezTo>
                  <a:pt x="57150" y="291470"/>
                  <a:pt x="58738" y="173995"/>
                  <a:pt x="53975" y="165528"/>
                </a:cubicBezTo>
                <a:cubicBezTo>
                  <a:pt x="49212" y="157061"/>
                  <a:pt x="46038" y="332216"/>
                  <a:pt x="38100" y="308403"/>
                </a:cubicBezTo>
                <a:cubicBezTo>
                  <a:pt x="30163" y="284591"/>
                  <a:pt x="0" y="-12801"/>
                  <a:pt x="0" y="4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2F514251-58B1-FFFB-C4D3-CA99F53E1475}"/>
              </a:ext>
            </a:extLst>
          </p:cNvPr>
          <p:cNvSpPr/>
          <p:nvPr/>
        </p:nvSpPr>
        <p:spPr>
          <a:xfrm>
            <a:off x="4339971" y="5810211"/>
            <a:ext cx="114841" cy="349767"/>
          </a:xfrm>
          <a:custGeom>
            <a:avLst/>
            <a:gdLst>
              <a:gd name="connsiteX0" fmla="*/ 57404 w 114841"/>
              <a:gd name="connsiteY0" fmla="*/ 39 h 349767"/>
              <a:gd name="connsiteX1" fmla="*/ 111379 w 114841"/>
              <a:gd name="connsiteY1" fmla="*/ 168314 h 349767"/>
              <a:gd name="connsiteX2" fmla="*/ 85979 w 114841"/>
              <a:gd name="connsiteY2" fmla="*/ 247689 h 349767"/>
              <a:gd name="connsiteX3" fmla="*/ 108204 w 114841"/>
              <a:gd name="connsiteY3" fmla="*/ 200064 h 349767"/>
              <a:gd name="connsiteX4" fmla="*/ 105029 w 114841"/>
              <a:gd name="connsiteY4" fmla="*/ 247689 h 349767"/>
              <a:gd name="connsiteX5" fmla="*/ 254 w 114841"/>
              <a:gd name="connsiteY5" fmla="*/ 349289 h 349767"/>
              <a:gd name="connsiteX6" fmla="*/ 76454 w 114841"/>
              <a:gd name="connsiteY6" fmla="*/ 285789 h 349767"/>
              <a:gd name="connsiteX7" fmla="*/ 105029 w 114841"/>
              <a:gd name="connsiteY7" fmla="*/ 282614 h 349767"/>
              <a:gd name="connsiteX8" fmla="*/ 101854 w 114841"/>
              <a:gd name="connsiteY8" fmla="*/ 308014 h 349767"/>
              <a:gd name="connsiteX9" fmla="*/ 108204 w 114841"/>
              <a:gd name="connsiteY9" fmla="*/ 257214 h 349767"/>
              <a:gd name="connsiteX10" fmla="*/ 82804 w 114841"/>
              <a:gd name="connsiteY10" fmla="*/ 206414 h 349767"/>
              <a:gd name="connsiteX11" fmla="*/ 38354 w 114841"/>
              <a:gd name="connsiteY11" fmla="*/ 222289 h 349767"/>
              <a:gd name="connsiteX12" fmla="*/ 85979 w 114841"/>
              <a:gd name="connsiteY12" fmla="*/ 209589 h 349767"/>
              <a:gd name="connsiteX13" fmla="*/ 3429 w 114841"/>
              <a:gd name="connsiteY13" fmla="*/ 117514 h 349767"/>
              <a:gd name="connsiteX14" fmla="*/ 89154 w 114841"/>
              <a:gd name="connsiteY14" fmla="*/ 215939 h 349767"/>
              <a:gd name="connsiteX15" fmla="*/ 98679 w 114841"/>
              <a:gd name="connsiteY15" fmla="*/ 184189 h 349767"/>
              <a:gd name="connsiteX16" fmla="*/ 57404 w 114841"/>
              <a:gd name="connsiteY16" fmla="*/ 39 h 349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841" h="349767">
                <a:moveTo>
                  <a:pt x="57404" y="39"/>
                </a:moveTo>
                <a:cubicBezTo>
                  <a:pt x="59521" y="-2607"/>
                  <a:pt x="106617" y="127039"/>
                  <a:pt x="111379" y="168314"/>
                </a:cubicBezTo>
                <a:cubicBezTo>
                  <a:pt x="116141" y="209589"/>
                  <a:pt x="86508" y="242397"/>
                  <a:pt x="85979" y="247689"/>
                </a:cubicBezTo>
                <a:cubicBezTo>
                  <a:pt x="85450" y="252981"/>
                  <a:pt x="105029" y="200064"/>
                  <a:pt x="108204" y="200064"/>
                </a:cubicBezTo>
                <a:cubicBezTo>
                  <a:pt x="111379" y="200064"/>
                  <a:pt x="123021" y="222818"/>
                  <a:pt x="105029" y="247689"/>
                </a:cubicBezTo>
                <a:cubicBezTo>
                  <a:pt x="87037" y="272560"/>
                  <a:pt x="5016" y="342939"/>
                  <a:pt x="254" y="349289"/>
                </a:cubicBezTo>
                <a:cubicBezTo>
                  <a:pt x="-4508" y="355639"/>
                  <a:pt x="58992" y="296901"/>
                  <a:pt x="76454" y="285789"/>
                </a:cubicBezTo>
                <a:cubicBezTo>
                  <a:pt x="93916" y="274677"/>
                  <a:pt x="100796" y="278910"/>
                  <a:pt x="105029" y="282614"/>
                </a:cubicBezTo>
                <a:cubicBezTo>
                  <a:pt x="109262" y="286318"/>
                  <a:pt x="101854" y="308014"/>
                  <a:pt x="101854" y="308014"/>
                </a:cubicBezTo>
                <a:cubicBezTo>
                  <a:pt x="102383" y="303781"/>
                  <a:pt x="111379" y="274147"/>
                  <a:pt x="108204" y="257214"/>
                </a:cubicBezTo>
                <a:cubicBezTo>
                  <a:pt x="105029" y="240281"/>
                  <a:pt x="94446" y="212235"/>
                  <a:pt x="82804" y="206414"/>
                </a:cubicBezTo>
                <a:cubicBezTo>
                  <a:pt x="71162" y="200593"/>
                  <a:pt x="37825" y="221760"/>
                  <a:pt x="38354" y="222289"/>
                </a:cubicBezTo>
                <a:cubicBezTo>
                  <a:pt x="38883" y="222818"/>
                  <a:pt x="91800" y="227051"/>
                  <a:pt x="85979" y="209589"/>
                </a:cubicBezTo>
                <a:cubicBezTo>
                  <a:pt x="80158" y="192127"/>
                  <a:pt x="2900" y="116456"/>
                  <a:pt x="3429" y="117514"/>
                </a:cubicBezTo>
                <a:cubicBezTo>
                  <a:pt x="3958" y="118572"/>
                  <a:pt x="73279" y="204827"/>
                  <a:pt x="89154" y="215939"/>
                </a:cubicBezTo>
                <a:cubicBezTo>
                  <a:pt x="105029" y="227052"/>
                  <a:pt x="104500" y="214352"/>
                  <a:pt x="98679" y="184189"/>
                </a:cubicBezTo>
                <a:cubicBezTo>
                  <a:pt x="92858" y="154026"/>
                  <a:pt x="55287" y="2685"/>
                  <a:pt x="57404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15445381-380F-2344-57E3-EC0499246187}"/>
              </a:ext>
            </a:extLst>
          </p:cNvPr>
          <p:cNvSpPr/>
          <p:nvPr/>
        </p:nvSpPr>
        <p:spPr>
          <a:xfrm>
            <a:off x="3863167" y="5578474"/>
            <a:ext cx="118306" cy="284469"/>
          </a:xfrm>
          <a:custGeom>
            <a:avLst/>
            <a:gdLst>
              <a:gd name="connsiteX0" fmla="*/ 118283 w 118306"/>
              <a:gd name="connsiteY0" fmla="*/ 1 h 284469"/>
              <a:gd name="connsiteX1" fmla="*/ 32558 w 118306"/>
              <a:gd name="connsiteY1" fmla="*/ 152401 h 284469"/>
              <a:gd name="connsiteX2" fmla="*/ 64308 w 118306"/>
              <a:gd name="connsiteY2" fmla="*/ 282576 h 284469"/>
              <a:gd name="connsiteX3" fmla="*/ 35733 w 118306"/>
              <a:gd name="connsiteY3" fmla="*/ 225426 h 284469"/>
              <a:gd name="connsiteX4" fmla="*/ 808 w 118306"/>
              <a:gd name="connsiteY4" fmla="*/ 165101 h 284469"/>
              <a:gd name="connsiteX5" fmla="*/ 10333 w 118306"/>
              <a:gd name="connsiteY5" fmla="*/ 73026 h 284469"/>
              <a:gd name="connsiteX6" fmla="*/ 808 w 118306"/>
              <a:gd name="connsiteY6" fmla="*/ 165101 h 284469"/>
              <a:gd name="connsiteX7" fmla="*/ 23033 w 118306"/>
              <a:gd name="connsiteY7" fmla="*/ 155576 h 284469"/>
              <a:gd name="connsiteX8" fmla="*/ 118283 w 118306"/>
              <a:gd name="connsiteY8" fmla="*/ 1 h 284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306" h="284469">
                <a:moveTo>
                  <a:pt x="118283" y="1"/>
                </a:moveTo>
                <a:cubicBezTo>
                  <a:pt x="119870" y="-528"/>
                  <a:pt x="41554" y="105305"/>
                  <a:pt x="32558" y="152401"/>
                </a:cubicBezTo>
                <a:cubicBezTo>
                  <a:pt x="23562" y="199497"/>
                  <a:pt x="63779" y="270405"/>
                  <a:pt x="64308" y="282576"/>
                </a:cubicBezTo>
                <a:cubicBezTo>
                  <a:pt x="64837" y="294747"/>
                  <a:pt x="46316" y="245005"/>
                  <a:pt x="35733" y="225426"/>
                </a:cubicBezTo>
                <a:cubicBezTo>
                  <a:pt x="25150" y="205847"/>
                  <a:pt x="5041" y="190501"/>
                  <a:pt x="808" y="165101"/>
                </a:cubicBezTo>
                <a:cubicBezTo>
                  <a:pt x="-3425" y="139701"/>
                  <a:pt x="10333" y="73026"/>
                  <a:pt x="10333" y="73026"/>
                </a:cubicBezTo>
                <a:cubicBezTo>
                  <a:pt x="10333" y="73026"/>
                  <a:pt x="-1309" y="151343"/>
                  <a:pt x="808" y="165101"/>
                </a:cubicBezTo>
                <a:cubicBezTo>
                  <a:pt x="2925" y="178859"/>
                  <a:pt x="7158" y="182034"/>
                  <a:pt x="23033" y="155576"/>
                </a:cubicBezTo>
                <a:cubicBezTo>
                  <a:pt x="38908" y="129118"/>
                  <a:pt x="116696" y="530"/>
                  <a:pt x="118283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A1B99B28-3C18-5EFD-E2DF-DD1DB80DC04D}"/>
              </a:ext>
            </a:extLst>
          </p:cNvPr>
          <p:cNvSpPr/>
          <p:nvPr/>
        </p:nvSpPr>
        <p:spPr>
          <a:xfrm>
            <a:off x="3706139" y="5714934"/>
            <a:ext cx="129511" cy="410992"/>
          </a:xfrm>
          <a:custGeom>
            <a:avLst/>
            <a:gdLst>
              <a:gd name="connsiteX0" fmla="*/ 94336 w 129511"/>
              <a:gd name="connsiteY0" fmla="*/ 66 h 410992"/>
              <a:gd name="connsiteX1" fmla="*/ 11786 w 129511"/>
              <a:gd name="connsiteY1" fmla="*/ 238191 h 410992"/>
              <a:gd name="connsiteX2" fmla="*/ 43536 w 129511"/>
              <a:gd name="connsiteY2" fmla="*/ 317566 h 410992"/>
              <a:gd name="connsiteX3" fmla="*/ 2261 w 129511"/>
              <a:gd name="connsiteY3" fmla="*/ 301691 h 410992"/>
              <a:gd name="connsiteX4" fmla="*/ 126086 w 129511"/>
              <a:gd name="connsiteY4" fmla="*/ 409641 h 410992"/>
              <a:gd name="connsiteX5" fmla="*/ 97511 w 129511"/>
              <a:gd name="connsiteY5" fmla="*/ 365191 h 410992"/>
              <a:gd name="connsiteX6" fmla="*/ 81636 w 129511"/>
              <a:gd name="connsiteY6" fmla="*/ 346141 h 410992"/>
              <a:gd name="connsiteX7" fmla="*/ 18136 w 129511"/>
              <a:gd name="connsiteY7" fmla="*/ 276291 h 410992"/>
              <a:gd name="connsiteX8" fmla="*/ 81636 w 129511"/>
              <a:gd name="connsiteY8" fmla="*/ 130241 h 410992"/>
              <a:gd name="connsiteX9" fmla="*/ 21311 w 129511"/>
              <a:gd name="connsiteY9" fmla="*/ 212791 h 410992"/>
              <a:gd name="connsiteX10" fmla="*/ 94336 w 129511"/>
              <a:gd name="connsiteY10" fmla="*/ 66 h 41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511" h="410992">
                <a:moveTo>
                  <a:pt x="94336" y="66"/>
                </a:moveTo>
                <a:cubicBezTo>
                  <a:pt x="92749" y="4299"/>
                  <a:pt x="20253" y="185274"/>
                  <a:pt x="11786" y="238191"/>
                </a:cubicBezTo>
                <a:cubicBezTo>
                  <a:pt x="3319" y="291108"/>
                  <a:pt x="45123" y="306983"/>
                  <a:pt x="43536" y="317566"/>
                </a:cubicBezTo>
                <a:cubicBezTo>
                  <a:pt x="41948" y="328149"/>
                  <a:pt x="-11497" y="286345"/>
                  <a:pt x="2261" y="301691"/>
                </a:cubicBezTo>
                <a:cubicBezTo>
                  <a:pt x="16019" y="317037"/>
                  <a:pt x="110211" y="399058"/>
                  <a:pt x="126086" y="409641"/>
                </a:cubicBezTo>
                <a:cubicBezTo>
                  <a:pt x="141961" y="420224"/>
                  <a:pt x="97511" y="365191"/>
                  <a:pt x="97511" y="365191"/>
                </a:cubicBezTo>
                <a:cubicBezTo>
                  <a:pt x="90103" y="354608"/>
                  <a:pt x="94865" y="360958"/>
                  <a:pt x="81636" y="346141"/>
                </a:cubicBezTo>
                <a:cubicBezTo>
                  <a:pt x="68407" y="331324"/>
                  <a:pt x="18136" y="312274"/>
                  <a:pt x="18136" y="276291"/>
                </a:cubicBezTo>
                <a:cubicBezTo>
                  <a:pt x="18136" y="240308"/>
                  <a:pt x="81107" y="140824"/>
                  <a:pt x="81636" y="130241"/>
                </a:cubicBezTo>
                <a:cubicBezTo>
                  <a:pt x="82165" y="119658"/>
                  <a:pt x="19194" y="229724"/>
                  <a:pt x="21311" y="212791"/>
                </a:cubicBezTo>
                <a:cubicBezTo>
                  <a:pt x="23428" y="195858"/>
                  <a:pt x="95923" y="-4167"/>
                  <a:pt x="94336" y="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FA128282-0D24-B20C-1EB7-6F6E905983F3}"/>
              </a:ext>
            </a:extLst>
          </p:cNvPr>
          <p:cNvSpPr/>
          <p:nvPr/>
        </p:nvSpPr>
        <p:spPr>
          <a:xfrm>
            <a:off x="3749497" y="5665978"/>
            <a:ext cx="160910" cy="420503"/>
          </a:xfrm>
          <a:custGeom>
            <a:avLst/>
            <a:gdLst>
              <a:gd name="connsiteX0" fmla="*/ 82728 w 160910"/>
              <a:gd name="connsiteY0" fmla="*/ 1397 h 420503"/>
              <a:gd name="connsiteX1" fmla="*/ 95428 w 160910"/>
              <a:gd name="connsiteY1" fmla="*/ 264922 h 420503"/>
              <a:gd name="connsiteX2" fmla="*/ 101778 w 160910"/>
              <a:gd name="connsiteY2" fmla="*/ 207772 h 420503"/>
              <a:gd name="connsiteX3" fmla="*/ 158928 w 160910"/>
              <a:gd name="connsiteY3" fmla="*/ 347472 h 420503"/>
              <a:gd name="connsiteX4" fmla="*/ 136703 w 160910"/>
              <a:gd name="connsiteY4" fmla="*/ 287147 h 420503"/>
              <a:gd name="connsiteX5" fmla="*/ 31928 w 160910"/>
              <a:gd name="connsiteY5" fmla="*/ 420497 h 420503"/>
              <a:gd name="connsiteX6" fmla="*/ 120828 w 160910"/>
              <a:gd name="connsiteY6" fmla="*/ 280797 h 420503"/>
              <a:gd name="connsiteX7" fmla="*/ 41453 w 160910"/>
              <a:gd name="connsiteY7" fmla="*/ 369697 h 420503"/>
              <a:gd name="connsiteX8" fmla="*/ 130353 w 160910"/>
              <a:gd name="connsiteY8" fmla="*/ 277622 h 420503"/>
              <a:gd name="connsiteX9" fmla="*/ 101778 w 160910"/>
              <a:gd name="connsiteY9" fmla="*/ 268097 h 420503"/>
              <a:gd name="connsiteX10" fmla="*/ 108128 w 160910"/>
              <a:gd name="connsiteY10" fmla="*/ 233172 h 420503"/>
              <a:gd name="connsiteX11" fmla="*/ 178 w 160910"/>
              <a:gd name="connsiteY11" fmla="*/ 296672 h 420503"/>
              <a:gd name="connsiteX12" fmla="*/ 82728 w 160910"/>
              <a:gd name="connsiteY12" fmla="*/ 233172 h 420503"/>
              <a:gd name="connsiteX13" fmla="*/ 85903 w 160910"/>
              <a:gd name="connsiteY13" fmla="*/ 137922 h 420503"/>
              <a:gd name="connsiteX14" fmla="*/ 70028 w 160910"/>
              <a:gd name="connsiteY14" fmla="*/ 87122 h 420503"/>
              <a:gd name="connsiteX15" fmla="*/ 73203 w 160910"/>
              <a:gd name="connsiteY15" fmla="*/ 156972 h 420503"/>
              <a:gd name="connsiteX16" fmla="*/ 82728 w 160910"/>
              <a:gd name="connsiteY16" fmla="*/ 1397 h 420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0910" h="420503">
                <a:moveTo>
                  <a:pt x="82728" y="1397"/>
                </a:moveTo>
                <a:cubicBezTo>
                  <a:pt x="86432" y="19389"/>
                  <a:pt x="92253" y="230526"/>
                  <a:pt x="95428" y="264922"/>
                </a:cubicBezTo>
                <a:cubicBezTo>
                  <a:pt x="98603" y="299318"/>
                  <a:pt x="91195" y="194014"/>
                  <a:pt x="101778" y="207772"/>
                </a:cubicBezTo>
                <a:cubicBezTo>
                  <a:pt x="112361" y="221530"/>
                  <a:pt x="153107" y="334243"/>
                  <a:pt x="158928" y="347472"/>
                </a:cubicBezTo>
                <a:cubicBezTo>
                  <a:pt x="164749" y="360701"/>
                  <a:pt x="157870" y="274976"/>
                  <a:pt x="136703" y="287147"/>
                </a:cubicBezTo>
                <a:cubicBezTo>
                  <a:pt x="115536" y="299318"/>
                  <a:pt x="34574" y="421555"/>
                  <a:pt x="31928" y="420497"/>
                </a:cubicBezTo>
                <a:cubicBezTo>
                  <a:pt x="29282" y="419439"/>
                  <a:pt x="119241" y="289264"/>
                  <a:pt x="120828" y="280797"/>
                </a:cubicBezTo>
                <a:cubicBezTo>
                  <a:pt x="122415" y="272330"/>
                  <a:pt x="39866" y="370226"/>
                  <a:pt x="41453" y="369697"/>
                </a:cubicBezTo>
                <a:cubicBezTo>
                  <a:pt x="43040" y="369168"/>
                  <a:pt x="120299" y="294555"/>
                  <a:pt x="130353" y="277622"/>
                </a:cubicBezTo>
                <a:cubicBezTo>
                  <a:pt x="140407" y="260689"/>
                  <a:pt x="105482" y="275505"/>
                  <a:pt x="101778" y="268097"/>
                </a:cubicBezTo>
                <a:cubicBezTo>
                  <a:pt x="98074" y="260689"/>
                  <a:pt x="125061" y="228410"/>
                  <a:pt x="108128" y="233172"/>
                </a:cubicBezTo>
                <a:cubicBezTo>
                  <a:pt x="91195" y="237934"/>
                  <a:pt x="4411" y="296672"/>
                  <a:pt x="178" y="296672"/>
                </a:cubicBezTo>
                <a:cubicBezTo>
                  <a:pt x="-4055" y="296672"/>
                  <a:pt x="68441" y="259630"/>
                  <a:pt x="82728" y="233172"/>
                </a:cubicBezTo>
                <a:cubicBezTo>
                  <a:pt x="97015" y="206714"/>
                  <a:pt x="88020" y="162264"/>
                  <a:pt x="85903" y="137922"/>
                </a:cubicBezTo>
                <a:cubicBezTo>
                  <a:pt x="83786" y="113580"/>
                  <a:pt x="72145" y="83947"/>
                  <a:pt x="70028" y="87122"/>
                </a:cubicBezTo>
                <a:cubicBezTo>
                  <a:pt x="67911" y="90297"/>
                  <a:pt x="71616" y="169143"/>
                  <a:pt x="73203" y="156972"/>
                </a:cubicBezTo>
                <a:cubicBezTo>
                  <a:pt x="74790" y="144801"/>
                  <a:pt x="79024" y="-16595"/>
                  <a:pt x="82728" y="13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39DC2573-9B04-0352-3D78-06408ECE2D77}"/>
              </a:ext>
            </a:extLst>
          </p:cNvPr>
          <p:cNvSpPr/>
          <p:nvPr/>
        </p:nvSpPr>
        <p:spPr>
          <a:xfrm>
            <a:off x="4218835" y="5312651"/>
            <a:ext cx="165893" cy="726960"/>
          </a:xfrm>
          <a:custGeom>
            <a:avLst/>
            <a:gdLst>
              <a:gd name="connsiteX0" fmla="*/ 740 w 165893"/>
              <a:gd name="connsiteY0" fmla="*/ 5474 h 726960"/>
              <a:gd name="connsiteX1" fmla="*/ 111865 w 165893"/>
              <a:gd name="connsiteY1" fmla="*/ 475374 h 726960"/>
              <a:gd name="connsiteX2" fmla="*/ 111865 w 165893"/>
              <a:gd name="connsiteY2" fmla="*/ 437274 h 726960"/>
              <a:gd name="connsiteX3" fmla="*/ 130915 w 165893"/>
              <a:gd name="connsiteY3" fmla="*/ 630949 h 726960"/>
              <a:gd name="connsiteX4" fmla="*/ 127740 w 165893"/>
              <a:gd name="connsiteY4" fmla="*/ 557924 h 726960"/>
              <a:gd name="connsiteX5" fmla="*/ 140440 w 165893"/>
              <a:gd name="connsiteY5" fmla="*/ 675399 h 726960"/>
              <a:gd name="connsiteX6" fmla="*/ 153140 w 165893"/>
              <a:gd name="connsiteY6" fmla="*/ 726199 h 726960"/>
              <a:gd name="connsiteX7" fmla="*/ 149965 w 165893"/>
              <a:gd name="connsiteY7" fmla="*/ 640474 h 726960"/>
              <a:gd name="connsiteX8" fmla="*/ 165840 w 165893"/>
              <a:gd name="connsiteY8" fmla="*/ 462674 h 726960"/>
              <a:gd name="connsiteX9" fmla="*/ 143615 w 165893"/>
              <a:gd name="connsiteY9" fmla="*/ 580149 h 726960"/>
              <a:gd name="connsiteX10" fmla="*/ 83290 w 165893"/>
              <a:gd name="connsiteY10" fmla="*/ 351549 h 726960"/>
              <a:gd name="connsiteX11" fmla="*/ 102340 w 165893"/>
              <a:gd name="connsiteY11" fmla="*/ 392824 h 726960"/>
              <a:gd name="connsiteX12" fmla="*/ 64240 w 165893"/>
              <a:gd name="connsiteY12" fmla="*/ 227724 h 726960"/>
              <a:gd name="connsiteX13" fmla="*/ 740 w 165893"/>
              <a:gd name="connsiteY13" fmla="*/ 5474 h 726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5893" h="726960">
                <a:moveTo>
                  <a:pt x="740" y="5474"/>
                </a:moveTo>
                <a:cubicBezTo>
                  <a:pt x="8677" y="46749"/>
                  <a:pt x="93344" y="403407"/>
                  <a:pt x="111865" y="475374"/>
                </a:cubicBezTo>
                <a:cubicBezTo>
                  <a:pt x="130386" y="547341"/>
                  <a:pt x="108690" y="411345"/>
                  <a:pt x="111865" y="437274"/>
                </a:cubicBezTo>
                <a:cubicBezTo>
                  <a:pt x="115040" y="463203"/>
                  <a:pt x="128269" y="610841"/>
                  <a:pt x="130915" y="630949"/>
                </a:cubicBezTo>
                <a:cubicBezTo>
                  <a:pt x="133561" y="651057"/>
                  <a:pt x="126153" y="550516"/>
                  <a:pt x="127740" y="557924"/>
                </a:cubicBezTo>
                <a:cubicBezTo>
                  <a:pt x="129327" y="565332"/>
                  <a:pt x="136207" y="647353"/>
                  <a:pt x="140440" y="675399"/>
                </a:cubicBezTo>
                <a:cubicBezTo>
                  <a:pt x="144673" y="703445"/>
                  <a:pt x="151553" y="732020"/>
                  <a:pt x="153140" y="726199"/>
                </a:cubicBezTo>
                <a:cubicBezTo>
                  <a:pt x="154728" y="720378"/>
                  <a:pt x="147848" y="684395"/>
                  <a:pt x="149965" y="640474"/>
                </a:cubicBezTo>
                <a:cubicBezTo>
                  <a:pt x="152082" y="596553"/>
                  <a:pt x="166898" y="472728"/>
                  <a:pt x="165840" y="462674"/>
                </a:cubicBezTo>
                <a:cubicBezTo>
                  <a:pt x="164782" y="452620"/>
                  <a:pt x="157373" y="598670"/>
                  <a:pt x="143615" y="580149"/>
                </a:cubicBezTo>
                <a:cubicBezTo>
                  <a:pt x="129857" y="561628"/>
                  <a:pt x="90169" y="382770"/>
                  <a:pt x="83290" y="351549"/>
                </a:cubicBezTo>
                <a:cubicBezTo>
                  <a:pt x="76411" y="320328"/>
                  <a:pt x="105515" y="413462"/>
                  <a:pt x="102340" y="392824"/>
                </a:cubicBezTo>
                <a:cubicBezTo>
                  <a:pt x="99165" y="372187"/>
                  <a:pt x="77469" y="287520"/>
                  <a:pt x="64240" y="227724"/>
                </a:cubicBezTo>
                <a:cubicBezTo>
                  <a:pt x="51011" y="167928"/>
                  <a:pt x="-7197" y="-35801"/>
                  <a:pt x="740" y="54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8" name="フリーフォーム 2047">
            <a:extLst>
              <a:ext uri="{FF2B5EF4-FFF2-40B4-BE49-F238E27FC236}">
                <a16:creationId xmlns:a16="http://schemas.microsoft.com/office/drawing/2014/main" id="{9E995F08-6767-5B70-C34A-A35F7AB97869}"/>
              </a:ext>
            </a:extLst>
          </p:cNvPr>
          <p:cNvSpPr/>
          <p:nvPr/>
        </p:nvSpPr>
        <p:spPr>
          <a:xfrm>
            <a:off x="4119564" y="5924362"/>
            <a:ext cx="303770" cy="242643"/>
          </a:xfrm>
          <a:custGeom>
            <a:avLst/>
            <a:gdLst>
              <a:gd name="connsiteX0" fmla="*/ 1586 w 303770"/>
              <a:gd name="connsiteY0" fmla="*/ 241488 h 242643"/>
              <a:gd name="connsiteX1" fmla="*/ 122236 w 303770"/>
              <a:gd name="connsiteY1" fmla="*/ 149413 h 242643"/>
              <a:gd name="connsiteX2" fmla="*/ 58736 w 303770"/>
              <a:gd name="connsiteY2" fmla="*/ 174813 h 242643"/>
              <a:gd name="connsiteX3" fmla="*/ 134936 w 303770"/>
              <a:gd name="connsiteY3" fmla="*/ 130363 h 242643"/>
              <a:gd name="connsiteX4" fmla="*/ 249236 w 303770"/>
              <a:gd name="connsiteY4" fmla="*/ 188 h 242643"/>
              <a:gd name="connsiteX5" fmla="*/ 169861 w 303770"/>
              <a:gd name="connsiteY5" fmla="*/ 101788 h 242643"/>
              <a:gd name="connsiteX6" fmla="*/ 195261 w 303770"/>
              <a:gd name="connsiteY6" fmla="*/ 117663 h 242643"/>
              <a:gd name="connsiteX7" fmla="*/ 236536 w 303770"/>
              <a:gd name="connsiteY7" fmla="*/ 130363 h 242643"/>
              <a:gd name="connsiteX8" fmla="*/ 290511 w 303770"/>
              <a:gd name="connsiteY8" fmla="*/ 171638 h 242643"/>
              <a:gd name="connsiteX9" fmla="*/ 249236 w 303770"/>
              <a:gd name="connsiteY9" fmla="*/ 127188 h 242643"/>
              <a:gd name="connsiteX10" fmla="*/ 303211 w 303770"/>
              <a:gd name="connsiteY10" fmla="*/ 114488 h 242643"/>
              <a:gd name="connsiteX11" fmla="*/ 207961 w 303770"/>
              <a:gd name="connsiteY11" fmla="*/ 127188 h 242643"/>
              <a:gd name="connsiteX12" fmla="*/ 160336 w 303770"/>
              <a:gd name="connsiteY12" fmla="*/ 120838 h 242643"/>
              <a:gd name="connsiteX13" fmla="*/ 58736 w 303770"/>
              <a:gd name="connsiteY13" fmla="*/ 197038 h 242643"/>
              <a:gd name="connsiteX14" fmla="*/ 1586 w 303770"/>
              <a:gd name="connsiteY14" fmla="*/ 241488 h 242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3770" h="242643">
                <a:moveTo>
                  <a:pt x="1586" y="241488"/>
                </a:moveTo>
                <a:cubicBezTo>
                  <a:pt x="12169" y="233551"/>
                  <a:pt x="112711" y="160525"/>
                  <a:pt x="122236" y="149413"/>
                </a:cubicBezTo>
                <a:cubicBezTo>
                  <a:pt x="131761" y="138300"/>
                  <a:pt x="56619" y="177988"/>
                  <a:pt x="58736" y="174813"/>
                </a:cubicBezTo>
                <a:cubicBezTo>
                  <a:pt x="60853" y="171638"/>
                  <a:pt x="103186" y="159467"/>
                  <a:pt x="134936" y="130363"/>
                </a:cubicBezTo>
                <a:cubicBezTo>
                  <a:pt x="166686" y="101259"/>
                  <a:pt x="243415" y="4950"/>
                  <a:pt x="249236" y="188"/>
                </a:cubicBezTo>
                <a:cubicBezTo>
                  <a:pt x="255057" y="-4574"/>
                  <a:pt x="178857" y="82209"/>
                  <a:pt x="169861" y="101788"/>
                </a:cubicBezTo>
                <a:cubicBezTo>
                  <a:pt x="160865" y="121367"/>
                  <a:pt x="184149" y="112901"/>
                  <a:pt x="195261" y="117663"/>
                </a:cubicBezTo>
                <a:cubicBezTo>
                  <a:pt x="206373" y="122425"/>
                  <a:pt x="220661" y="121367"/>
                  <a:pt x="236536" y="130363"/>
                </a:cubicBezTo>
                <a:cubicBezTo>
                  <a:pt x="252411" y="139359"/>
                  <a:pt x="288394" y="172167"/>
                  <a:pt x="290511" y="171638"/>
                </a:cubicBezTo>
                <a:cubicBezTo>
                  <a:pt x="292628" y="171109"/>
                  <a:pt x="247119" y="136713"/>
                  <a:pt x="249236" y="127188"/>
                </a:cubicBezTo>
                <a:cubicBezTo>
                  <a:pt x="251353" y="117663"/>
                  <a:pt x="310090" y="114488"/>
                  <a:pt x="303211" y="114488"/>
                </a:cubicBezTo>
                <a:cubicBezTo>
                  <a:pt x="296332" y="114488"/>
                  <a:pt x="231773" y="126130"/>
                  <a:pt x="207961" y="127188"/>
                </a:cubicBezTo>
                <a:cubicBezTo>
                  <a:pt x="184149" y="128246"/>
                  <a:pt x="185207" y="109196"/>
                  <a:pt x="160336" y="120838"/>
                </a:cubicBezTo>
                <a:cubicBezTo>
                  <a:pt x="135465" y="132480"/>
                  <a:pt x="81490" y="179575"/>
                  <a:pt x="58736" y="197038"/>
                </a:cubicBezTo>
                <a:cubicBezTo>
                  <a:pt x="35982" y="214500"/>
                  <a:pt x="-8997" y="249425"/>
                  <a:pt x="1586" y="241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1" name="フリーフォーム 2050">
            <a:extLst>
              <a:ext uri="{FF2B5EF4-FFF2-40B4-BE49-F238E27FC236}">
                <a16:creationId xmlns:a16="http://schemas.microsoft.com/office/drawing/2014/main" id="{1B7CA93A-1BD0-BCF5-EF4D-94CED497C59D}"/>
              </a:ext>
            </a:extLst>
          </p:cNvPr>
          <p:cNvSpPr/>
          <p:nvPr/>
        </p:nvSpPr>
        <p:spPr>
          <a:xfrm>
            <a:off x="3797094" y="5953000"/>
            <a:ext cx="257392" cy="197015"/>
          </a:xfrm>
          <a:custGeom>
            <a:avLst/>
            <a:gdLst>
              <a:gd name="connsiteX0" fmla="*/ 206 w 257392"/>
              <a:gd name="connsiteY0" fmla="*/ 66800 h 197015"/>
              <a:gd name="connsiteX1" fmla="*/ 85931 w 257392"/>
              <a:gd name="connsiteY1" fmla="*/ 41400 h 197015"/>
              <a:gd name="connsiteX2" fmla="*/ 168481 w 257392"/>
              <a:gd name="connsiteY2" fmla="*/ 136650 h 197015"/>
              <a:gd name="connsiteX3" fmla="*/ 168481 w 257392"/>
              <a:gd name="connsiteY3" fmla="*/ 98550 h 197015"/>
              <a:gd name="connsiteX4" fmla="*/ 146256 w 257392"/>
              <a:gd name="connsiteY4" fmla="*/ 125 h 197015"/>
              <a:gd name="connsiteX5" fmla="*/ 168481 w 257392"/>
              <a:gd name="connsiteY5" fmla="*/ 120775 h 197015"/>
              <a:gd name="connsiteX6" fmla="*/ 257381 w 257392"/>
              <a:gd name="connsiteY6" fmla="*/ 196975 h 197015"/>
              <a:gd name="connsiteX7" fmla="*/ 162131 w 257392"/>
              <a:gd name="connsiteY7" fmla="*/ 111250 h 197015"/>
              <a:gd name="connsiteX8" fmla="*/ 111331 w 257392"/>
              <a:gd name="connsiteY8" fmla="*/ 31875 h 197015"/>
              <a:gd name="connsiteX9" fmla="*/ 206 w 257392"/>
              <a:gd name="connsiteY9" fmla="*/ 66800 h 19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7392" h="197015">
                <a:moveTo>
                  <a:pt x="206" y="66800"/>
                </a:moveTo>
                <a:cubicBezTo>
                  <a:pt x="-4027" y="68387"/>
                  <a:pt x="57885" y="29758"/>
                  <a:pt x="85931" y="41400"/>
                </a:cubicBezTo>
                <a:cubicBezTo>
                  <a:pt x="113977" y="53042"/>
                  <a:pt x="154723" y="127125"/>
                  <a:pt x="168481" y="136650"/>
                </a:cubicBezTo>
                <a:cubicBezTo>
                  <a:pt x="182239" y="146175"/>
                  <a:pt x="172185" y="121304"/>
                  <a:pt x="168481" y="98550"/>
                </a:cubicBezTo>
                <a:cubicBezTo>
                  <a:pt x="164777" y="75796"/>
                  <a:pt x="146256" y="-3579"/>
                  <a:pt x="146256" y="125"/>
                </a:cubicBezTo>
                <a:cubicBezTo>
                  <a:pt x="146256" y="3829"/>
                  <a:pt x="149960" y="87967"/>
                  <a:pt x="168481" y="120775"/>
                </a:cubicBezTo>
                <a:cubicBezTo>
                  <a:pt x="187002" y="153583"/>
                  <a:pt x="258439" y="198563"/>
                  <a:pt x="257381" y="196975"/>
                </a:cubicBezTo>
                <a:cubicBezTo>
                  <a:pt x="256323" y="195387"/>
                  <a:pt x="186473" y="138767"/>
                  <a:pt x="162131" y="111250"/>
                </a:cubicBezTo>
                <a:cubicBezTo>
                  <a:pt x="137789" y="83733"/>
                  <a:pt x="141494" y="40342"/>
                  <a:pt x="111331" y="31875"/>
                </a:cubicBezTo>
                <a:cubicBezTo>
                  <a:pt x="81169" y="23408"/>
                  <a:pt x="4439" y="65213"/>
                  <a:pt x="206" y="668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2" name="フリーフォーム 2051">
            <a:extLst>
              <a:ext uri="{FF2B5EF4-FFF2-40B4-BE49-F238E27FC236}">
                <a16:creationId xmlns:a16="http://schemas.microsoft.com/office/drawing/2014/main" id="{4E50BC18-0DE2-B2CF-D2FD-C08152EEF3D3}"/>
              </a:ext>
            </a:extLst>
          </p:cNvPr>
          <p:cNvSpPr/>
          <p:nvPr/>
        </p:nvSpPr>
        <p:spPr>
          <a:xfrm>
            <a:off x="4158998" y="6049654"/>
            <a:ext cx="221387" cy="106775"/>
          </a:xfrm>
          <a:custGeom>
            <a:avLst/>
            <a:gdLst>
              <a:gd name="connsiteX0" fmla="*/ 252 w 221387"/>
              <a:gd name="connsiteY0" fmla="*/ 106671 h 106775"/>
              <a:gd name="connsiteX1" fmla="*/ 117727 w 221387"/>
              <a:gd name="connsiteY1" fmla="*/ 24121 h 106775"/>
              <a:gd name="connsiteX2" fmla="*/ 162177 w 221387"/>
              <a:gd name="connsiteY2" fmla="*/ 11421 h 106775"/>
              <a:gd name="connsiteX3" fmla="*/ 219327 w 221387"/>
              <a:gd name="connsiteY3" fmla="*/ 46346 h 106775"/>
              <a:gd name="connsiteX4" fmla="*/ 203452 w 221387"/>
              <a:gd name="connsiteY4" fmla="*/ 11421 h 106775"/>
              <a:gd name="connsiteX5" fmla="*/ 152652 w 221387"/>
              <a:gd name="connsiteY5" fmla="*/ 5071 h 106775"/>
              <a:gd name="connsiteX6" fmla="*/ 252 w 221387"/>
              <a:gd name="connsiteY6" fmla="*/ 106671 h 10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387" h="106775">
                <a:moveTo>
                  <a:pt x="252" y="106671"/>
                </a:moveTo>
                <a:cubicBezTo>
                  <a:pt x="-5569" y="109846"/>
                  <a:pt x="90740" y="39996"/>
                  <a:pt x="117727" y="24121"/>
                </a:cubicBezTo>
                <a:cubicBezTo>
                  <a:pt x="144715" y="8246"/>
                  <a:pt x="145244" y="7717"/>
                  <a:pt x="162177" y="11421"/>
                </a:cubicBezTo>
                <a:cubicBezTo>
                  <a:pt x="179110" y="15125"/>
                  <a:pt x="212448" y="46346"/>
                  <a:pt x="219327" y="46346"/>
                </a:cubicBezTo>
                <a:cubicBezTo>
                  <a:pt x="226206" y="46346"/>
                  <a:pt x="214564" y="18300"/>
                  <a:pt x="203452" y="11421"/>
                </a:cubicBezTo>
                <a:cubicBezTo>
                  <a:pt x="192340" y="4542"/>
                  <a:pt x="186519" y="-6571"/>
                  <a:pt x="152652" y="5071"/>
                </a:cubicBezTo>
                <a:cubicBezTo>
                  <a:pt x="118785" y="16713"/>
                  <a:pt x="6073" y="103496"/>
                  <a:pt x="252" y="1066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3" name="フリーフォーム 2052">
            <a:extLst>
              <a:ext uri="{FF2B5EF4-FFF2-40B4-BE49-F238E27FC236}">
                <a16:creationId xmlns:a16="http://schemas.microsoft.com/office/drawing/2014/main" id="{F9728C79-1EA4-34A9-C9FA-3EA75518FFE8}"/>
              </a:ext>
            </a:extLst>
          </p:cNvPr>
          <p:cNvSpPr/>
          <p:nvPr/>
        </p:nvSpPr>
        <p:spPr>
          <a:xfrm>
            <a:off x="3813155" y="6005778"/>
            <a:ext cx="152422" cy="96618"/>
          </a:xfrm>
          <a:custGeom>
            <a:avLst/>
            <a:gdLst>
              <a:gd name="connsiteX0" fmla="*/ 152420 w 152422"/>
              <a:gd name="connsiteY0" fmla="*/ 96572 h 96618"/>
              <a:gd name="connsiteX1" fmla="*/ 22245 w 152422"/>
              <a:gd name="connsiteY1" fmla="*/ 33072 h 96618"/>
              <a:gd name="connsiteX2" fmla="*/ 50820 w 152422"/>
              <a:gd name="connsiteY2" fmla="*/ 4497 h 96618"/>
              <a:gd name="connsiteX3" fmla="*/ 95270 w 152422"/>
              <a:gd name="connsiteY3" fmla="*/ 1322 h 96618"/>
              <a:gd name="connsiteX4" fmla="*/ 6370 w 152422"/>
              <a:gd name="connsiteY4" fmla="*/ 17197 h 96618"/>
              <a:gd name="connsiteX5" fmla="*/ 25420 w 152422"/>
              <a:gd name="connsiteY5" fmla="*/ 42597 h 96618"/>
              <a:gd name="connsiteX6" fmla="*/ 152420 w 152422"/>
              <a:gd name="connsiteY6" fmla="*/ 96572 h 96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422" h="96618">
                <a:moveTo>
                  <a:pt x="152420" y="96572"/>
                </a:moveTo>
                <a:cubicBezTo>
                  <a:pt x="151891" y="94985"/>
                  <a:pt x="39178" y="48418"/>
                  <a:pt x="22245" y="33072"/>
                </a:cubicBezTo>
                <a:cubicBezTo>
                  <a:pt x="5312" y="17726"/>
                  <a:pt x="38649" y="9789"/>
                  <a:pt x="50820" y="4497"/>
                </a:cubicBezTo>
                <a:cubicBezTo>
                  <a:pt x="62991" y="-795"/>
                  <a:pt x="102678" y="-795"/>
                  <a:pt x="95270" y="1322"/>
                </a:cubicBezTo>
                <a:cubicBezTo>
                  <a:pt x="87862" y="3439"/>
                  <a:pt x="18012" y="10318"/>
                  <a:pt x="6370" y="17197"/>
                </a:cubicBezTo>
                <a:cubicBezTo>
                  <a:pt x="-5272" y="24076"/>
                  <a:pt x="-2097" y="26193"/>
                  <a:pt x="25420" y="42597"/>
                </a:cubicBezTo>
                <a:cubicBezTo>
                  <a:pt x="52937" y="59001"/>
                  <a:pt x="152949" y="98159"/>
                  <a:pt x="152420" y="965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4" name="フリーフォーム 2053">
            <a:extLst>
              <a:ext uri="{FF2B5EF4-FFF2-40B4-BE49-F238E27FC236}">
                <a16:creationId xmlns:a16="http://schemas.microsoft.com/office/drawing/2014/main" id="{AE4FF0BE-DBF7-1B33-4977-8AEE015E2C31}"/>
              </a:ext>
            </a:extLst>
          </p:cNvPr>
          <p:cNvSpPr/>
          <p:nvPr/>
        </p:nvSpPr>
        <p:spPr>
          <a:xfrm>
            <a:off x="4164412" y="6066720"/>
            <a:ext cx="218012" cy="74624"/>
          </a:xfrm>
          <a:custGeom>
            <a:avLst/>
            <a:gdLst>
              <a:gd name="connsiteX0" fmla="*/ 1188 w 218012"/>
              <a:gd name="connsiteY0" fmla="*/ 73730 h 74624"/>
              <a:gd name="connsiteX1" fmla="*/ 213913 w 218012"/>
              <a:gd name="connsiteY1" fmla="*/ 705 h 74624"/>
              <a:gd name="connsiteX2" fmla="*/ 131363 w 218012"/>
              <a:gd name="connsiteY2" fmla="*/ 38805 h 74624"/>
              <a:gd name="connsiteX3" fmla="*/ 1188 w 218012"/>
              <a:gd name="connsiteY3" fmla="*/ 73730 h 74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012" h="74624">
                <a:moveTo>
                  <a:pt x="1188" y="73730"/>
                </a:moveTo>
                <a:cubicBezTo>
                  <a:pt x="14946" y="67380"/>
                  <a:pt x="192217" y="6526"/>
                  <a:pt x="213913" y="705"/>
                </a:cubicBezTo>
                <a:cubicBezTo>
                  <a:pt x="235609" y="-5116"/>
                  <a:pt x="165759" y="26634"/>
                  <a:pt x="131363" y="38805"/>
                </a:cubicBezTo>
                <a:cubicBezTo>
                  <a:pt x="96967" y="50976"/>
                  <a:pt x="-12570" y="80080"/>
                  <a:pt x="1188" y="737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5" name="フリーフォーム 2054">
            <a:extLst>
              <a:ext uri="{FF2B5EF4-FFF2-40B4-BE49-F238E27FC236}">
                <a16:creationId xmlns:a16="http://schemas.microsoft.com/office/drawing/2014/main" id="{65B5D991-109D-4958-31C8-6A47F2729B53}"/>
              </a:ext>
            </a:extLst>
          </p:cNvPr>
          <p:cNvSpPr/>
          <p:nvPr/>
        </p:nvSpPr>
        <p:spPr>
          <a:xfrm>
            <a:off x="3999398" y="6175363"/>
            <a:ext cx="58286" cy="216696"/>
          </a:xfrm>
          <a:custGeom>
            <a:avLst/>
            <a:gdLst>
              <a:gd name="connsiteX0" fmla="*/ 39202 w 58286"/>
              <a:gd name="connsiteY0" fmla="*/ 12 h 216696"/>
              <a:gd name="connsiteX1" fmla="*/ 13802 w 58286"/>
              <a:gd name="connsiteY1" fmla="*/ 171462 h 216696"/>
              <a:gd name="connsiteX2" fmla="*/ 20152 w 58286"/>
              <a:gd name="connsiteY2" fmla="*/ 146062 h 216696"/>
              <a:gd name="connsiteX3" fmla="*/ 58252 w 58286"/>
              <a:gd name="connsiteY3" fmla="*/ 215912 h 216696"/>
              <a:gd name="connsiteX4" fmla="*/ 26502 w 58286"/>
              <a:gd name="connsiteY4" fmla="*/ 180987 h 216696"/>
              <a:gd name="connsiteX5" fmla="*/ 4277 w 58286"/>
              <a:gd name="connsiteY5" fmla="*/ 139712 h 216696"/>
              <a:gd name="connsiteX6" fmla="*/ 4277 w 58286"/>
              <a:gd name="connsiteY6" fmla="*/ 161937 h 216696"/>
              <a:gd name="connsiteX7" fmla="*/ 39202 w 58286"/>
              <a:gd name="connsiteY7" fmla="*/ 12 h 216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286" h="216696">
                <a:moveTo>
                  <a:pt x="39202" y="12"/>
                </a:moveTo>
                <a:cubicBezTo>
                  <a:pt x="40789" y="1599"/>
                  <a:pt x="16977" y="147120"/>
                  <a:pt x="13802" y="171462"/>
                </a:cubicBezTo>
                <a:cubicBezTo>
                  <a:pt x="10627" y="195804"/>
                  <a:pt x="12744" y="138654"/>
                  <a:pt x="20152" y="146062"/>
                </a:cubicBezTo>
                <a:cubicBezTo>
                  <a:pt x="27560" y="153470"/>
                  <a:pt x="57194" y="210091"/>
                  <a:pt x="58252" y="215912"/>
                </a:cubicBezTo>
                <a:cubicBezTo>
                  <a:pt x="59310" y="221733"/>
                  <a:pt x="35498" y="193687"/>
                  <a:pt x="26502" y="180987"/>
                </a:cubicBezTo>
                <a:cubicBezTo>
                  <a:pt x="17506" y="168287"/>
                  <a:pt x="7981" y="142887"/>
                  <a:pt x="4277" y="139712"/>
                </a:cubicBezTo>
                <a:cubicBezTo>
                  <a:pt x="573" y="136537"/>
                  <a:pt x="-3131" y="179929"/>
                  <a:pt x="4277" y="161937"/>
                </a:cubicBezTo>
                <a:cubicBezTo>
                  <a:pt x="11685" y="143945"/>
                  <a:pt x="37615" y="-1575"/>
                  <a:pt x="39202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6" name="フリーフォーム 2055">
            <a:extLst>
              <a:ext uri="{FF2B5EF4-FFF2-40B4-BE49-F238E27FC236}">
                <a16:creationId xmlns:a16="http://schemas.microsoft.com/office/drawing/2014/main" id="{936AC67C-1F95-39EE-CCE5-7C21F0637ACF}"/>
              </a:ext>
            </a:extLst>
          </p:cNvPr>
          <p:cNvSpPr/>
          <p:nvPr/>
        </p:nvSpPr>
        <p:spPr>
          <a:xfrm>
            <a:off x="4083046" y="6193937"/>
            <a:ext cx="66810" cy="220038"/>
          </a:xfrm>
          <a:custGeom>
            <a:avLst/>
            <a:gdLst>
              <a:gd name="connsiteX0" fmla="*/ 19054 w 66810"/>
              <a:gd name="connsiteY0" fmla="*/ 488 h 220038"/>
              <a:gd name="connsiteX1" fmla="*/ 53979 w 66810"/>
              <a:gd name="connsiteY1" fmla="*/ 175113 h 220038"/>
              <a:gd name="connsiteX2" fmla="*/ 53979 w 66810"/>
              <a:gd name="connsiteY2" fmla="*/ 133838 h 220038"/>
              <a:gd name="connsiteX3" fmla="*/ 4 w 66810"/>
              <a:gd name="connsiteY3" fmla="*/ 219563 h 220038"/>
              <a:gd name="connsiteX4" fmla="*/ 57154 w 66810"/>
              <a:gd name="connsiteY4" fmla="*/ 165588 h 220038"/>
              <a:gd name="connsiteX5" fmla="*/ 63504 w 66810"/>
              <a:gd name="connsiteY5" fmla="*/ 105263 h 220038"/>
              <a:gd name="connsiteX6" fmla="*/ 63504 w 66810"/>
              <a:gd name="connsiteY6" fmla="*/ 121138 h 220038"/>
              <a:gd name="connsiteX7" fmla="*/ 19054 w 66810"/>
              <a:gd name="connsiteY7" fmla="*/ 488 h 220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810" h="220038">
                <a:moveTo>
                  <a:pt x="19054" y="488"/>
                </a:moveTo>
                <a:cubicBezTo>
                  <a:pt x="17467" y="9484"/>
                  <a:pt x="48158" y="152888"/>
                  <a:pt x="53979" y="175113"/>
                </a:cubicBezTo>
                <a:cubicBezTo>
                  <a:pt x="59800" y="197338"/>
                  <a:pt x="62975" y="126430"/>
                  <a:pt x="53979" y="133838"/>
                </a:cubicBezTo>
                <a:cubicBezTo>
                  <a:pt x="44983" y="141246"/>
                  <a:pt x="-525" y="214271"/>
                  <a:pt x="4" y="219563"/>
                </a:cubicBezTo>
                <a:cubicBezTo>
                  <a:pt x="533" y="224855"/>
                  <a:pt x="46571" y="184638"/>
                  <a:pt x="57154" y="165588"/>
                </a:cubicBezTo>
                <a:cubicBezTo>
                  <a:pt x="67737" y="146538"/>
                  <a:pt x="63504" y="105263"/>
                  <a:pt x="63504" y="105263"/>
                </a:cubicBezTo>
                <a:cubicBezTo>
                  <a:pt x="64562" y="97855"/>
                  <a:pt x="70383" y="132780"/>
                  <a:pt x="63504" y="121138"/>
                </a:cubicBezTo>
                <a:cubicBezTo>
                  <a:pt x="56625" y="109496"/>
                  <a:pt x="20641" y="-8508"/>
                  <a:pt x="19054" y="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7" name="フリーフォーム 2056">
            <a:extLst>
              <a:ext uri="{FF2B5EF4-FFF2-40B4-BE49-F238E27FC236}">
                <a16:creationId xmlns:a16="http://schemas.microsoft.com/office/drawing/2014/main" id="{9A95DCB6-2CBA-E556-6A72-8567B220D7E9}"/>
              </a:ext>
            </a:extLst>
          </p:cNvPr>
          <p:cNvSpPr/>
          <p:nvPr/>
        </p:nvSpPr>
        <p:spPr>
          <a:xfrm>
            <a:off x="3971917" y="6172167"/>
            <a:ext cx="25417" cy="181168"/>
          </a:xfrm>
          <a:custGeom>
            <a:avLst/>
            <a:gdLst>
              <a:gd name="connsiteX0" fmla="*/ 12708 w 25417"/>
              <a:gd name="connsiteY0" fmla="*/ 33 h 181168"/>
              <a:gd name="connsiteX1" fmla="*/ 3183 w 25417"/>
              <a:gd name="connsiteY1" fmla="*/ 127033 h 181168"/>
              <a:gd name="connsiteX2" fmla="*/ 25408 w 25417"/>
              <a:gd name="connsiteY2" fmla="*/ 181008 h 181168"/>
              <a:gd name="connsiteX3" fmla="*/ 8 w 25417"/>
              <a:gd name="connsiteY3" fmla="*/ 139733 h 181168"/>
              <a:gd name="connsiteX4" fmla="*/ 12708 w 25417"/>
              <a:gd name="connsiteY4" fmla="*/ 33 h 18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17" h="181168">
                <a:moveTo>
                  <a:pt x="12708" y="33"/>
                </a:moveTo>
                <a:cubicBezTo>
                  <a:pt x="13237" y="-2084"/>
                  <a:pt x="1066" y="96871"/>
                  <a:pt x="3183" y="127033"/>
                </a:cubicBezTo>
                <a:cubicBezTo>
                  <a:pt x="5300" y="157195"/>
                  <a:pt x="25937" y="178891"/>
                  <a:pt x="25408" y="181008"/>
                </a:cubicBezTo>
                <a:cubicBezTo>
                  <a:pt x="24879" y="183125"/>
                  <a:pt x="-521" y="164075"/>
                  <a:pt x="8" y="139733"/>
                </a:cubicBezTo>
                <a:cubicBezTo>
                  <a:pt x="537" y="115391"/>
                  <a:pt x="12179" y="2150"/>
                  <a:pt x="12708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8" name="フリーフォーム 2057">
            <a:extLst>
              <a:ext uri="{FF2B5EF4-FFF2-40B4-BE49-F238E27FC236}">
                <a16:creationId xmlns:a16="http://schemas.microsoft.com/office/drawing/2014/main" id="{854D7203-4612-7EB3-D364-29106DD7EC41}"/>
              </a:ext>
            </a:extLst>
          </p:cNvPr>
          <p:cNvSpPr/>
          <p:nvPr/>
        </p:nvSpPr>
        <p:spPr>
          <a:xfrm>
            <a:off x="4146236" y="6184211"/>
            <a:ext cx="58054" cy="98097"/>
          </a:xfrm>
          <a:custGeom>
            <a:avLst/>
            <a:gdLst>
              <a:gd name="connsiteX0" fmla="*/ 314 w 58054"/>
              <a:gd name="connsiteY0" fmla="*/ 689 h 98097"/>
              <a:gd name="connsiteX1" fmla="*/ 54289 w 58054"/>
              <a:gd name="connsiteY1" fmla="*/ 92764 h 98097"/>
              <a:gd name="connsiteX2" fmla="*/ 51114 w 58054"/>
              <a:gd name="connsiteY2" fmla="*/ 83239 h 98097"/>
              <a:gd name="connsiteX3" fmla="*/ 32064 w 58054"/>
              <a:gd name="connsiteY3" fmla="*/ 51489 h 98097"/>
              <a:gd name="connsiteX4" fmla="*/ 314 w 58054"/>
              <a:gd name="connsiteY4" fmla="*/ 689 h 98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054" h="98097">
                <a:moveTo>
                  <a:pt x="314" y="689"/>
                </a:moveTo>
                <a:cubicBezTo>
                  <a:pt x="4018" y="7568"/>
                  <a:pt x="54289" y="92764"/>
                  <a:pt x="54289" y="92764"/>
                </a:cubicBezTo>
                <a:cubicBezTo>
                  <a:pt x="62756" y="106522"/>
                  <a:pt x="54818" y="90118"/>
                  <a:pt x="51114" y="83239"/>
                </a:cubicBezTo>
                <a:cubicBezTo>
                  <a:pt x="47410" y="76360"/>
                  <a:pt x="37356" y="62602"/>
                  <a:pt x="32064" y="51489"/>
                </a:cubicBezTo>
                <a:cubicBezTo>
                  <a:pt x="26772" y="40377"/>
                  <a:pt x="-3390" y="-6190"/>
                  <a:pt x="314" y="6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9" name="フリーフォーム 2058">
            <a:extLst>
              <a:ext uri="{FF2B5EF4-FFF2-40B4-BE49-F238E27FC236}">
                <a16:creationId xmlns:a16="http://schemas.microsoft.com/office/drawing/2014/main" id="{FDCFFA80-9F25-E30B-1DEE-65416CCA20EE}"/>
              </a:ext>
            </a:extLst>
          </p:cNvPr>
          <p:cNvSpPr/>
          <p:nvPr/>
        </p:nvSpPr>
        <p:spPr>
          <a:xfrm>
            <a:off x="3565374" y="6362288"/>
            <a:ext cx="582213" cy="219749"/>
          </a:xfrm>
          <a:custGeom>
            <a:avLst/>
            <a:gdLst>
              <a:gd name="connsiteX0" fmla="*/ 151 w 582213"/>
              <a:gd name="connsiteY0" fmla="*/ 149637 h 219749"/>
              <a:gd name="connsiteX1" fmla="*/ 397026 w 582213"/>
              <a:gd name="connsiteY1" fmla="*/ 13112 h 219749"/>
              <a:gd name="connsiteX2" fmla="*/ 403376 w 582213"/>
              <a:gd name="connsiteY2" fmla="*/ 41687 h 219749"/>
              <a:gd name="connsiteX3" fmla="*/ 485926 w 582213"/>
              <a:gd name="connsiteY3" fmla="*/ 73437 h 219749"/>
              <a:gd name="connsiteX4" fmla="*/ 511326 w 582213"/>
              <a:gd name="connsiteY4" fmla="*/ 127412 h 219749"/>
              <a:gd name="connsiteX5" fmla="*/ 504976 w 582213"/>
              <a:gd name="connsiteY5" fmla="*/ 108362 h 219749"/>
              <a:gd name="connsiteX6" fmla="*/ 581176 w 582213"/>
              <a:gd name="connsiteY6" fmla="*/ 219487 h 219749"/>
              <a:gd name="connsiteX7" fmla="*/ 546251 w 582213"/>
              <a:gd name="connsiteY7" fmla="*/ 136937 h 219749"/>
              <a:gd name="connsiteX8" fmla="*/ 504976 w 582213"/>
              <a:gd name="connsiteY8" fmla="*/ 63912 h 219749"/>
              <a:gd name="connsiteX9" fmla="*/ 527201 w 582213"/>
              <a:gd name="connsiteY9" fmla="*/ 127412 h 219749"/>
              <a:gd name="connsiteX10" fmla="*/ 536726 w 582213"/>
              <a:gd name="connsiteY10" fmla="*/ 149637 h 219749"/>
              <a:gd name="connsiteX11" fmla="*/ 460526 w 582213"/>
              <a:gd name="connsiteY11" fmla="*/ 70262 h 219749"/>
              <a:gd name="connsiteX12" fmla="*/ 390676 w 582213"/>
              <a:gd name="connsiteY12" fmla="*/ 32162 h 219749"/>
              <a:gd name="connsiteX13" fmla="*/ 339876 w 582213"/>
              <a:gd name="connsiteY13" fmla="*/ 412 h 219749"/>
              <a:gd name="connsiteX14" fmla="*/ 349401 w 582213"/>
              <a:gd name="connsiteY14" fmla="*/ 22637 h 219749"/>
              <a:gd name="connsiteX15" fmla="*/ 151 w 582213"/>
              <a:gd name="connsiteY15" fmla="*/ 149637 h 219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82213" h="219749">
                <a:moveTo>
                  <a:pt x="151" y="149637"/>
                </a:moveTo>
                <a:cubicBezTo>
                  <a:pt x="8089" y="148049"/>
                  <a:pt x="397026" y="13112"/>
                  <a:pt x="397026" y="13112"/>
                </a:cubicBezTo>
                <a:cubicBezTo>
                  <a:pt x="464230" y="-4880"/>
                  <a:pt x="388559" y="31633"/>
                  <a:pt x="403376" y="41687"/>
                </a:cubicBezTo>
                <a:cubicBezTo>
                  <a:pt x="418193" y="51741"/>
                  <a:pt x="467934" y="59149"/>
                  <a:pt x="485926" y="73437"/>
                </a:cubicBezTo>
                <a:cubicBezTo>
                  <a:pt x="503918" y="87725"/>
                  <a:pt x="511326" y="127412"/>
                  <a:pt x="511326" y="127412"/>
                </a:cubicBezTo>
                <a:cubicBezTo>
                  <a:pt x="514501" y="133233"/>
                  <a:pt x="493334" y="93016"/>
                  <a:pt x="504976" y="108362"/>
                </a:cubicBezTo>
                <a:cubicBezTo>
                  <a:pt x="516618" y="123708"/>
                  <a:pt x="574297" y="214725"/>
                  <a:pt x="581176" y="219487"/>
                </a:cubicBezTo>
                <a:cubicBezTo>
                  <a:pt x="588055" y="224249"/>
                  <a:pt x="558951" y="162866"/>
                  <a:pt x="546251" y="136937"/>
                </a:cubicBezTo>
                <a:cubicBezTo>
                  <a:pt x="533551" y="111008"/>
                  <a:pt x="508151" y="65499"/>
                  <a:pt x="504976" y="63912"/>
                </a:cubicBezTo>
                <a:cubicBezTo>
                  <a:pt x="501801" y="62325"/>
                  <a:pt x="521909" y="113125"/>
                  <a:pt x="527201" y="127412"/>
                </a:cubicBezTo>
                <a:cubicBezTo>
                  <a:pt x="532493" y="141699"/>
                  <a:pt x="547839" y="159162"/>
                  <a:pt x="536726" y="149637"/>
                </a:cubicBezTo>
                <a:cubicBezTo>
                  <a:pt x="525614" y="140112"/>
                  <a:pt x="484868" y="89841"/>
                  <a:pt x="460526" y="70262"/>
                </a:cubicBezTo>
                <a:cubicBezTo>
                  <a:pt x="436184" y="50683"/>
                  <a:pt x="410784" y="43804"/>
                  <a:pt x="390676" y="32162"/>
                </a:cubicBezTo>
                <a:cubicBezTo>
                  <a:pt x="370568" y="20520"/>
                  <a:pt x="346755" y="1999"/>
                  <a:pt x="339876" y="412"/>
                </a:cubicBezTo>
                <a:cubicBezTo>
                  <a:pt x="332997" y="-1175"/>
                  <a:pt x="400730" y="941"/>
                  <a:pt x="349401" y="22637"/>
                </a:cubicBezTo>
                <a:cubicBezTo>
                  <a:pt x="298072" y="44333"/>
                  <a:pt x="-7787" y="151225"/>
                  <a:pt x="151" y="1496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1" name="フリーフォーム 2060">
            <a:extLst>
              <a:ext uri="{FF2B5EF4-FFF2-40B4-BE49-F238E27FC236}">
                <a16:creationId xmlns:a16="http://schemas.microsoft.com/office/drawing/2014/main" id="{4A15D3E5-E53B-7867-87D3-FFFABF50E2B9}"/>
              </a:ext>
            </a:extLst>
          </p:cNvPr>
          <p:cNvSpPr/>
          <p:nvPr/>
        </p:nvSpPr>
        <p:spPr>
          <a:xfrm>
            <a:off x="3968504" y="6450741"/>
            <a:ext cx="169310" cy="164915"/>
          </a:xfrm>
          <a:custGeom>
            <a:avLst/>
            <a:gdLst>
              <a:gd name="connsiteX0" fmla="*/ 246 w 169310"/>
              <a:gd name="connsiteY0" fmla="*/ 859 h 164915"/>
              <a:gd name="connsiteX1" fmla="*/ 162171 w 169310"/>
              <a:gd name="connsiteY1" fmla="*/ 153259 h 164915"/>
              <a:gd name="connsiteX2" fmla="*/ 127246 w 169310"/>
              <a:gd name="connsiteY2" fmla="*/ 150084 h 164915"/>
              <a:gd name="connsiteX3" fmla="*/ 6596 w 169310"/>
              <a:gd name="connsiteY3" fmla="*/ 115159 h 164915"/>
              <a:gd name="connsiteX4" fmla="*/ 133596 w 169310"/>
              <a:gd name="connsiteY4" fmla="*/ 146909 h 164915"/>
              <a:gd name="connsiteX5" fmla="*/ 124071 w 169310"/>
              <a:gd name="connsiteY5" fmla="*/ 111984 h 164915"/>
              <a:gd name="connsiteX6" fmla="*/ 89146 w 169310"/>
              <a:gd name="connsiteY6" fmla="*/ 73884 h 164915"/>
              <a:gd name="connsiteX7" fmla="*/ 124071 w 169310"/>
              <a:gd name="connsiteY7" fmla="*/ 89759 h 164915"/>
              <a:gd name="connsiteX8" fmla="*/ 246 w 169310"/>
              <a:gd name="connsiteY8" fmla="*/ 859 h 164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9310" h="164915">
                <a:moveTo>
                  <a:pt x="246" y="859"/>
                </a:moveTo>
                <a:cubicBezTo>
                  <a:pt x="6596" y="11442"/>
                  <a:pt x="141004" y="128388"/>
                  <a:pt x="162171" y="153259"/>
                </a:cubicBezTo>
                <a:cubicBezTo>
                  <a:pt x="183338" y="178130"/>
                  <a:pt x="153175" y="156434"/>
                  <a:pt x="127246" y="150084"/>
                </a:cubicBezTo>
                <a:cubicBezTo>
                  <a:pt x="101317" y="143734"/>
                  <a:pt x="5538" y="115688"/>
                  <a:pt x="6596" y="115159"/>
                </a:cubicBezTo>
                <a:cubicBezTo>
                  <a:pt x="7654" y="114630"/>
                  <a:pt x="114017" y="147438"/>
                  <a:pt x="133596" y="146909"/>
                </a:cubicBezTo>
                <a:cubicBezTo>
                  <a:pt x="153175" y="146380"/>
                  <a:pt x="131479" y="124155"/>
                  <a:pt x="124071" y="111984"/>
                </a:cubicBezTo>
                <a:cubicBezTo>
                  <a:pt x="116663" y="99813"/>
                  <a:pt x="89146" y="77588"/>
                  <a:pt x="89146" y="73884"/>
                </a:cubicBezTo>
                <a:cubicBezTo>
                  <a:pt x="89146" y="70180"/>
                  <a:pt x="135713" y="98755"/>
                  <a:pt x="124071" y="89759"/>
                </a:cubicBezTo>
                <a:cubicBezTo>
                  <a:pt x="112429" y="80763"/>
                  <a:pt x="-6104" y="-9724"/>
                  <a:pt x="246" y="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2" name="フリーフォーム 2061">
            <a:extLst>
              <a:ext uri="{FF2B5EF4-FFF2-40B4-BE49-F238E27FC236}">
                <a16:creationId xmlns:a16="http://schemas.microsoft.com/office/drawing/2014/main" id="{FBBD5FCE-E7DF-6252-8B4C-FE8B24229EC7}"/>
              </a:ext>
            </a:extLst>
          </p:cNvPr>
          <p:cNvSpPr/>
          <p:nvPr/>
        </p:nvSpPr>
        <p:spPr>
          <a:xfrm>
            <a:off x="3590730" y="6445198"/>
            <a:ext cx="461073" cy="149447"/>
          </a:xfrm>
          <a:custGeom>
            <a:avLst/>
            <a:gdLst>
              <a:gd name="connsiteX0" fmla="*/ 195 w 461073"/>
              <a:gd name="connsiteY0" fmla="*/ 92127 h 149447"/>
              <a:gd name="connsiteX1" fmla="*/ 279595 w 461073"/>
              <a:gd name="connsiteY1" fmla="*/ 127052 h 149447"/>
              <a:gd name="connsiteX2" fmla="*/ 216095 w 461073"/>
              <a:gd name="connsiteY2" fmla="*/ 66727 h 149447"/>
              <a:gd name="connsiteX3" fmla="*/ 282770 w 461073"/>
              <a:gd name="connsiteY3" fmla="*/ 127052 h 149447"/>
              <a:gd name="connsiteX4" fmla="*/ 358970 w 461073"/>
              <a:gd name="connsiteY4" fmla="*/ 133402 h 149447"/>
              <a:gd name="connsiteX5" fmla="*/ 263720 w 461073"/>
              <a:gd name="connsiteY5" fmla="*/ 104827 h 149447"/>
              <a:gd name="connsiteX6" fmla="*/ 292295 w 461073"/>
              <a:gd name="connsiteY6" fmla="*/ 76252 h 149447"/>
              <a:gd name="connsiteX7" fmla="*/ 406595 w 461073"/>
              <a:gd name="connsiteY7" fmla="*/ 130227 h 149447"/>
              <a:gd name="connsiteX8" fmla="*/ 333570 w 461073"/>
              <a:gd name="connsiteY8" fmla="*/ 66727 h 149447"/>
              <a:gd name="connsiteX9" fmla="*/ 460570 w 461073"/>
              <a:gd name="connsiteY9" fmla="*/ 149277 h 149447"/>
              <a:gd name="connsiteX10" fmla="*/ 371670 w 461073"/>
              <a:gd name="connsiteY10" fmla="*/ 85777 h 149447"/>
              <a:gd name="connsiteX11" fmla="*/ 219270 w 461073"/>
              <a:gd name="connsiteY11" fmla="*/ 52 h 149447"/>
              <a:gd name="connsiteX12" fmla="*/ 355795 w 461073"/>
              <a:gd name="connsiteY12" fmla="*/ 98477 h 149447"/>
              <a:gd name="connsiteX13" fmla="*/ 260545 w 461073"/>
              <a:gd name="connsiteY13" fmla="*/ 82602 h 149447"/>
              <a:gd name="connsiteX14" fmla="*/ 108145 w 461073"/>
              <a:gd name="connsiteY14" fmla="*/ 31802 h 149447"/>
              <a:gd name="connsiteX15" fmla="*/ 247845 w 461073"/>
              <a:gd name="connsiteY15" fmla="*/ 108002 h 149447"/>
              <a:gd name="connsiteX16" fmla="*/ 257370 w 461073"/>
              <a:gd name="connsiteY16" fmla="*/ 127052 h 149447"/>
              <a:gd name="connsiteX17" fmla="*/ 235145 w 461073"/>
              <a:gd name="connsiteY17" fmla="*/ 114352 h 149447"/>
              <a:gd name="connsiteX18" fmla="*/ 195 w 461073"/>
              <a:gd name="connsiteY18" fmla="*/ 92127 h 149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61073" h="149447">
                <a:moveTo>
                  <a:pt x="195" y="92127"/>
                </a:moveTo>
                <a:cubicBezTo>
                  <a:pt x="7603" y="94244"/>
                  <a:pt x="243612" y="131285"/>
                  <a:pt x="279595" y="127052"/>
                </a:cubicBezTo>
                <a:cubicBezTo>
                  <a:pt x="315578" y="122819"/>
                  <a:pt x="215566" y="66727"/>
                  <a:pt x="216095" y="66727"/>
                </a:cubicBezTo>
                <a:cubicBezTo>
                  <a:pt x="216624" y="66727"/>
                  <a:pt x="258958" y="115940"/>
                  <a:pt x="282770" y="127052"/>
                </a:cubicBezTo>
                <a:cubicBezTo>
                  <a:pt x="306583" y="138165"/>
                  <a:pt x="362145" y="137106"/>
                  <a:pt x="358970" y="133402"/>
                </a:cubicBezTo>
                <a:cubicBezTo>
                  <a:pt x="355795" y="129698"/>
                  <a:pt x="274833" y="114352"/>
                  <a:pt x="263720" y="104827"/>
                </a:cubicBezTo>
                <a:cubicBezTo>
                  <a:pt x="252608" y="95302"/>
                  <a:pt x="268483" y="72019"/>
                  <a:pt x="292295" y="76252"/>
                </a:cubicBezTo>
                <a:cubicBezTo>
                  <a:pt x="316107" y="80485"/>
                  <a:pt x="399716" y="131814"/>
                  <a:pt x="406595" y="130227"/>
                </a:cubicBezTo>
                <a:cubicBezTo>
                  <a:pt x="413474" y="128640"/>
                  <a:pt x="324574" y="63552"/>
                  <a:pt x="333570" y="66727"/>
                </a:cubicBezTo>
                <a:cubicBezTo>
                  <a:pt x="342566" y="69902"/>
                  <a:pt x="454220" y="146102"/>
                  <a:pt x="460570" y="149277"/>
                </a:cubicBezTo>
                <a:cubicBezTo>
                  <a:pt x="466920" y="152452"/>
                  <a:pt x="411887" y="110648"/>
                  <a:pt x="371670" y="85777"/>
                </a:cubicBezTo>
                <a:cubicBezTo>
                  <a:pt x="331453" y="60906"/>
                  <a:pt x="221916" y="-2065"/>
                  <a:pt x="219270" y="52"/>
                </a:cubicBezTo>
                <a:cubicBezTo>
                  <a:pt x="216624" y="2169"/>
                  <a:pt x="348916" y="84719"/>
                  <a:pt x="355795" y="98477"/>
                </a:cubicBezTo>
                <a:cubicBezTo>
                  <a:pt x="362674" y="112235"/>
                  <a:pt x="301820" y="93714"/>
                  <a:pt x="260545" y="82602"/>
                </a:cubicBezTo>
                <a:cubicBezTo>
                  <a:pt x="219270" y="71490"/>
                  <a:pt x="110262" y="27569"/>
                  <a:pt x="108145" y="31802"/>
                </a:cubicBezTo>
                <a:cubicBezTo>
                  <a:pt x="106028" y="36035"/>
                  <a:pt x="247845" y="108002"/>
                  <a:pt x="247845" y="108002"/>
                </a:cubicBezTo>
                <a:cubicBezTo>
                  <a:pt x="272716" y="123877"/>
                  <a:pt x="259487" y="125994"/>
                  <a:pt x="257370" y="127052"/>
                </a:cubicBezTo>
                <a:cubicBezTo>
                  <a:pt x="255253" y="128110"/>
                  <a:pt x="272187" y="118585"/>
                  <a:pt x="235145" y="114352"/>
                </a:cubicBezTo>
                <a:cubicBezTo>
                  <a:pt x="198103" y="110119"/>
                  <a:pt x="-7213" y="90010"/>
                  <a:pt x="195" y="92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3" name="フリーフォーム 2062">
            <a:extLst>
              <a:ext uri="{FF2B5EF4-FFF2-40B4-BE49-F238E27FC236}">
                <a16:creationId xmlns:a16="http://schemas.microsoft.com/office/drawing/2014/main" id="{613D7C86-56CF-D7F5-8E80-38EF2C8E0B61}"/>
              </a:ext>
            </a:extLst>
          </p:cNvPr>
          <p:cNvSpPr/>
          <p:nvPr/>
        </p:nvSpPr>
        <p:spPr>
          <a:xfrm>
            <a:off x="3679951" y="6411291"/>
            <a:ext cx="536869" cy="183380"/>
          </a:xfrm>
          <a:custGeom>
            <a:avLst/>
            <a:gdLst>
              <a:gd name="connsiteX0" fmla="*/ 3049 w 536869"/>
              <a:gd name="connsiteY0" fmla="*/ 145084 h 183380"/>
              <a:gd name="connsiteX1" fmla="*/ 498349 w 536869"/>
              <a:gd name="connsiteY1" fmla="*/ 5384 h 183380"/>
              <a:gd name="connsiteX2" fmla="*/ 460249 w 536869"/>
              <a:gd name="connsiteY2" fmla="*/ 30784 h 183380"/>
              <a:gd name="connsiteX3" fmla="*/ 482474 w 536869"/>
              <a:gd name="connsiteY3" fmla="*/ 49834 h 183380"/>
              <a:gd name="connsiteX4" fmla="*/ 530099 w 536869"/>
              <a:gd name="connsiteY4" fmla="*/ 141909 h 183380"/>
              <a:gd name="connsiteX5" fmla="*/ 530099 w 536869"/>
              <a:gd name="connsiteY5" fmla="*/ 103809 h 183380"/>
              <a:gd name="connsiteX6" fmla="*/ 469774 w 536869"/>
              <a:gd name="connsiteY6" fmla="*/ 183184 h 183380"/>
              <a:gd name="connsiteX7" fmla="*/ 514224 w 536869"/>
              <a:gd name="connsiteY7" fmla="*/ 122859 h 183380"/>
              <a:gd name="connsiteX8" fmla="*/ 447549 w 536869"/>
              <a:gd name="connsiteY8" fmla="*/ 18084 h 183380"/>
              <a:gd name="connsiteX9" fmla="*/ 422149 w 536869"/>
              <a:gd name="connsiteY9" fmla="*/ 30784 h 183380"/>
              <a:gd name="connsiteX10" fmla="*/ 291974 w 536869"/>
              <a:gd name="connsiteY10" fmla="*/ 37134 h 183380"/>
              <a:gd name="connsiteX11" fmla="*/ 231649 w 536869"/>
              <a:gd name="connsiteY11" fmla="*/ 5384 h 183380"/>
              <a:gd name="connsiteX12" fmla="*/ 285624 w 536869"/>
              <a:gd name="connsiteY12" fmla="*/ 40309 h 183380"/>
              <a:gd name="connsiteX13" fmla="*/ 3049 w 536869"/>
              <a:gd name="connsiteY13" fmla="*/ 145084 h 183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6869" h="183380">
                <a:moveTo>
                  <a:pt x="3049" y="145084"/>
                </a:moveTo>
                <a:cubicBezTo>
                  <a:pt x="38503" y="139263"/>
                  <a:pt x="422149" y="24434"/>
                  <a:pt x="498349" y="5384"/>
                </a:cubicBezTo>
                <a:cubicBezTo>
                  <a:pt x="574549" y="-13666"/>
                  <a:pt x="462895" y="23376"/>
                  <a:pt x="460249" y="30784"/>
                </a:cubicBezTo>
                <a:cubicBezTo>
                  <a:pt x="457603" y="38192"/>
                  <a:pt x="470832" y="31313"/>
                  <a:pt x="482474" y="49834"/>
                </a:cubicBezTo>
                <a:cubicBezTo>
                  <a:pt x="494116" y="68355"/>
                  <a:pt x="522162" y="132913"/>
                  <a:pt x="530099" y="141909"/>
                </a:cubicBezTo>
                <a:cubicBezTo>
                  <a:pt x="538037" y="150905"/>
                  <a:pt x="540153" y="96930"/>
                  <a:pt x="530099" y="103809"/>
                </a:cubicBezTo>
                <a:cubicBezTo>
                  <a:pt x="520045" y="110688"/>
                  <a:pt x="472420" y="180009"/>
                  <a:pt x="469774" y="183184"/>
                </a:cubicBezTo>
                <a:cubicBezTo>
                  <a:pt x="467128" y="186359"/>
                  <a:pt x="517928" y="150376"/>
                  <a:pt x="514224" y="122859"/>
                </a:cubicBezTo>
                <a:cubicBezTo>
                  <a:pt x="510520" y="95342"/>
                  <a:pt x="462895" y="33430"/>
                  <a:pt x="447549" y="18084"/>
                </a:cubicBezTo>
                <a:cubicBezTo>
                  <a:pt x="432203" y="2738"/>
                  <a:pt x="448078" y="27609"/>
                  <a:pt x="422149" y="30784"/>
                </a:cubicBezTo>
                <a:cubicBezTo>
                  <a:pt x="396220" y="33959"/>
                  <a:pt x="323724" y="41367"/>
                  <a:pt x="291974" y="37134"/>
                </a:cubicBezTo>
                <a:cubicBezTo>
                  <a:pt x="260224" y="32901"/>
                  <a:pt x="232707" y="4855"/>
                  <a:pt x="231649" y="5384"/>
                </a:cubicBezTo>
                <a:cubicBezTo>
                  <a:pt x="230591" y="5913"/>
                  <a:pt x="318962" y="17555"/>
                  <a:pt x="285624" y="40309"/>
                </a:cubicBezTo>
                <a:cubicBezTo>
                  <a:pt x="252287" y="63063"/>
                  <a:pt x="-32405" y="150905"/>
                  <a:pt x="3049" y="1450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4" name="フリーフォーム 2063">
            <a:extLst>
              <a:ext uri="{FF2B5EF4-FFF2-40B4-BE49-F238E27FC236}">
                <a16:creationId xmlns:a16="http://schemas.microsoft.com/office/drawing/2014/main" id="{E6197AAE-97E2-7127-E168-4E0B3DE2A116}"/>
              </a:ext>
            </a:extLst>
          </p:cNvPr>
          <p:cNvSpPr/>
          <p:nvPr/>
        </p:nvSpPr>
        <p:spPr>
          <a:xfrm>
            <a:off x="4067167" y="6422734"/>
            <a:ext cx="352459" cy="98777"/>
          </a:xfrm>
          <a:custGeom>
            <a:avLst/>
            <a:gdLst>
              <a:gd name="connsiteX0" fmla="*/ 8 w 352459"/>
              <a:gd name="connsiteY0" fmla="*/ 9816 h 98777"/>
              <a:gd name="connsiteX1" fmla="*/ 149233 w 352459"/>
              <a:gd name="connsiteY1" fmla="*/ 9816 h 98777"/>
              <a:gd name="connsiteX2" fmla="*/ 279408 w 352459"/>
              <a:gd name="connsiteY2" fmla="*/ 47916 h 98777"/>
              <a:gd name="connsiteX3" fmla="*/ 241308 w 352459"/>
              <a:gd name="connsiteY3" fmla="*/ 19341 h 98777"/>
              <a:gd name="connsiteX4" fmla="*/ 352433 w 352459"/>
              <a:gd name="connsiteY4" fmla="*/ 98716 h 98777"/>
              <a:gd name="connsiteX5" fmla="*/ 250833 w 352459"/>
              <a:gd name="connsiteY5" fmla="*/ 32041 h 98777"/>
              <a:gd name="connsiteX6" fmla="*/ 158758 w 352459"/>
              <a:gd name="connsiteY6" fmla="*/ 3466 h 98777"/>
              <a:gd name="connsiteX7" fmla="*/ 155583 w 352459"/>
              <a:gd name="connsiteY7" fmla="*/ 291 h 98777"/>
              <a:gd name="connsiteX8" fmla="*/ 8 w 352459"/>
              <a:gd name="connsiteY8" fmla="*/ 9816 h 98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459" h="98777">
                <a:moveTo>
                  <a:pt x="8" y="9816"/>
                </a:moveTo>
                <a:cubicBezTo>
                  <a:pt x="-1050" y="11404"/>
                  <a:pt x="102666" y="3466"/>
                  <a:pt x="149233" y="9816"/>
                </a:cubicBezTo>
                <a:cubicBezTo>
                  <a:pt x="195800" y="16166"/>
                  <a:pt x="264062" y="46329"/>
                  <a:pt x="279408" y="47916"/>
                </a:cubicBezTo>
                <a:cubicBezTo>
                  <a:pt x="294754" y="49504"/>
                  <a:pt x="229137" y="10874"/>
                  <a:pt x="241308" y="19341"/>
                </a:cubicBezTo>
                <a:cubicBezTo>
                  <a:pt x="253479" y="27808"/>
                  <a:pt x="350845" y="96599"/>
                  <a:pt x="352433" y="98716"/>
                </a:cubicBezTo>
                <a:cubicBezTo>
                  <a:pt x="354021" y="100833"/>
                  <a:pt x="283112" y="47916"/>
                  <a:pt x="250833" y="32041"/>
                </a:cubicBezTo>
                <a:cubicBezTo>
                  <a:pt x="218554" y="16166"/>
                  <a:pt x="158758" y="3466"/>
                  <a:pt x="158758" y="3466"/>
                </a:cubicBezTo>
                <a:cubicBezTo>
                  <a:pt x="142883" y="-1826"/>
                  <a:pt x="183629" y="2408"/>
                  <a:pt x="155583" y="291"/>
                </a:cubicBezTo>
                <a:cubicBezTo>
                  <a:pt x="127537" y="-1826"/>
                  <a:pt x="1066" y="8228"/>
                  <a:pt x="8" y="98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5" name="フリーフォーム 2064">
            <a:extLst>
              <a:ext uri="{FF2B5EF4-FFF2-40B4-BE49-F238E27FC236}">
                <a16:creationId xmlns:a16="http://schemas.microsoft.com/office/drawing/2014/main" id="{C2F84C64-CB5E-8D23-47D4-EE8F2FE279D9}"/>
              </a:ext>
            </a:extLst>
          </p:cNvPr>
          <p:cNvSpPr/>
          <p:nvPr/>
        </p:nvSpPr>
        <p:spPr>
          <a:xfrm>
            <a:off x="4151061" y="6470340"/>
            <a:ext cx="358469" cy="161696"/>
          </a:xfrm>
          <a:custGeom>
            <a:avLst/>
            <a:gdLst>
              <a:gd name="connsiteX0" fmla="*/ 8189 w 358469"/>
              <a:gd name="connsiteY0" fmla="*/ 136835 h 161696"/>
              <a:gd name="connsiteX1" fmla="*/ 252664 w 358469"/>
              <a:gd name="connsiteY1" fmla="*/ 3485 h 161696"/>
              <a:gd name="connsiteX2" fmla="*/ 185989 w 358469"/>
              <a:gd name="connsiteY2" fmla="*/ 41585 h 161696"/>
              <a:gd name="connsiteX3" fmla="*/ 176464 w 358469"/>
              <a:gd name="connsiteY3" fmla="*/ 70160 h 161696"/>
              <a:gd name="connsiteX4" fmla="*/ 354264 w 358469"/>
              <a:gd name="connsiteY4" fmla="*/ 159060 h 161696"/>
              <a:gd name="connsiteX5" fmla="*/ 306639 w 358469"/>
              <a:gd name="connsiteY5" fmla="*/ 140010 h 161696"/>
              <a:gd name="connsiteX6" fmla="*/ 5014 w 358469"/>
              <a:gd name="connsiteY6" fmla="*/ 9835 h 161696"/>
              <a:gd name="connsiteX7" fmla="*/ 112964 w 358469"/>
              <a:gd name="connsiteY7" fmla="*/ 63810 h 161696"/>
              <a:gd name="connsiteX8" fmla="*/ 8189 w 358469"/>
              <a:gd name="connsiteY8" fmla="*/ 136835 h 16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8469" h="161696">
                <a:moveTo>
                  <a:pt x="8189" y="136835"/>
                </a:moveTo>
                <a:cubicBezTo>
                  <a:pt x="31472" y="126781"/>
                  <a:pt x="223031" y="19360"/>
                  <a:pt x="252664" y="3485"/>
                </a:cubicBezTo>
                <a:cubicBezTo>
                  <a:pt x="282297" y="-12390"/>
                  <a:pt x="198689" y="30473"/>
                  <a:pt x="185989" y="41585"/>
                </a:cubicBezTo>
                <a:cubicBezTo>
                  <a:pt x="173289" y="52697"/>
                  <a:pt x="148418" y="50581"/>
                  <a:pt x="176464" y="70160"/>
                </a:cubicBezTo>
                <a:cubicBezTo>
                  <a:pt x="204510" y="89739"/>
                  <a:pt x="332568" y="147418"/>
                  <a:pt x="354264" y="159060"/>
                </a:cubicBezTo>
                <a:cubicBezTo>
                  <a:pt x="375960" y="170702"/>
                  <a:pt x="306639" y="140010"/>
                  <a:pt x="306639" y="140010"/>
                </a:cubicBezTo>
                <a:lnTo>
                  <a:pt x="5014" y="9835"/>
                </a:lnTo>
                <a:cubicBezTo>
                  <a:pt x="-27265" y="-2865"/>
                  <a:pt x="106614" y="41585"/>
                  <a:pt x="112964" y="63810"/>
                </a:cubicBezTo>
                <a:cubicBezTo>
                  <a:pt x="119314" y="86035"/>
                  <a:pt x="-15094" y="146889"/>
                  <a:pt x="8189" y="1368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6" name="フリーフォーム 2065">
            <a:extLst>
              <a:ext uri="{FF2B5EF4-FFF2-40B4-BE49-F238E27FC236}">
                <a16:creationId xmlns:a16="http://schemas.microsoft.com/office/drawing/2014/main" id="{EF23B51C-2DB4-7A17-3568-B14C1B79B3E5}"/>
              </a:ext>
            </a:extLst>
          </p:cNvPr>
          <p:cNvSpPr/>
          <p:nvPr/>
        </p:nvSpPr>
        <p:spPr>
          <a:xfrm>
            <a:off x="4089251" y="6358273"/>
            <a:ext cx="209786" cy="68085"/>
          </a:xfrm>
          <a:custGeom>
            <a:avLst/>
            <a:gdLst>
              <a:gd name="connsiteX0" fmla="*/ 149 w 209786"/>
              <a:gd name="connsiteY0" fmla="*/ 67927 h 68085"/>
              <a:gd name="connsiteX1" fmla="*/ 162074 w 209786"/>
              <a:gd name="connsiteY1" fmla="*/ 1252 h 68085"/>
              <a:gd name="connsiteX2" fmla="*/ 149374 w 209786"/>
              <a:gd name="connsiteY2" fmla="*/ 26652 h 68085"/>
              <a:gd name="connsiteX3" fmla="*/ 209699 w 209786"/>
              <a:gd name="connsiteY3" fmla="*/ 55227 h 68085"/>
              <a:gd name="connsiteX4" fmla="*/ 162074 w 209786"/>
              <a:gd name="connsiteY4" fmla="*/ 26652 h 68085"/>
              <a:gd name="connsiteX5" fmla="*/ 133499 w 209786"/>
              <a:gd name="connsiteY5" fmla="*/ 20302 h 68085"/>
              <a:gd name="connsiteX6" fmla="*/ 149 w 209786"/>
              <a:gd name="connsiteY6" fmla="*/ 67927 h 68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786" h="68085">
                <a:moveTo>
                  <a:pt x="149" y="67927"/>
                </a:moveTo>
                <a:cubicBezTo>
                  <a:pt x="4911" y="64752"/>
                  <a:pt x="162074" y="1252"/>
                  <a:pt x="162074" y="1252"/>
                </a:cubicBezTo>
                <a:cubicBezTo>
                  <a:pt x="186945" y="-5627"/>
                  <a:pt x="141437" y="17656"/>
                  <a:pt x="149374" y="26652"/>
                </a:cubicBezTo>
                <a:cubicBezTo>
                  <a:pt x="157312" y="35648"/>
                  <a:pt x="207582" y="55227"/>
                  <a:pt x="209699" y="55227"/>
                </a:cubicBezTo>
                <a:cubicBezTo>
                  <a:pt x="211816" y="55227"/>
                  <a:pt x="174774" y="32473"/>
                  <a:pt x="162074" y="26652"/>
                </a:cubicBezTo>
                <a:cubicBezTo>
                  <a:pt x="149374" y="20831"/>
                  <a:pt x="161016" y="15010"/>
                  <a:pt x="133499" y="20302"/>
                </a:cubicBezTo>
                <a:cubicBezTo>
                  <a:pt x="105982" y="25594"/>
                  <a:pt x="-4613" y="71102"/>
                  <a:pt x="149" y="679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7" name="フリーフォーム 2066">
            <a:extLst>
              <a:ext uri="{FF2B5EF4-FFF2-40B4-BE49-F238E27FC236}">
                <a16:creationId xmlns:a16="http://schemas.microsoft.com/office/drawing/2014/main" id="{B20305EA-6FDB-421B-F1A0-A2561A2B03DD}"/>
              </a:ext>
            </a:extLst>
          </p:cNvPr>
          <p:cNvSpPr/>
          <p:nvPr/>
        </p:nvSpPr>
        <p:spPr>
          <a:xfrm>
            <a:off x="4171832" y="6537161"/>
            <a:ext cx="322854" cy="90065"/>
          </a:xfrm>
          <a:custGeom>
            <a:avLst/>
            <a:gdLst>
              <a:gd name="connsiteX0" fmla="*/ 118 w 322854"/>
              <a:gd name="connsiteY0" fmla="*/ 164 h 90065"/>
              <a:gd name="connsiteX1" fmla="*/ 168393 w 322854"/>
              <a:gd name="connsiteY1" fmla="*/ 89064 h 90065"/>
              <a:gd name="connsiteX2" fmla="*/ 114418 w 322854"/>
              <a:gd name="connsiteY2" fmla="*/ 25564 h 90065"/>
              <a:gd name="connsiteX3" fmla="*/ 187443 w 322854"/>
              <a:gd name="connsiteY3" fmla="*/ 82714 h 90065"/>
              <a:gd name="connsiteX4" fmla="*/ 320793 w 322854"/>
              <a:gd name="connsiteY4" fmla="*/ 85889 h 90065"/>
              <a:gd name="connsiteX5" fmla="*/ 254118 w 322854"/>
              <a:gd name="connsiteY5" fmla="*/ 89064 h 90065"/>
              <a:gd name="connsiteX6" fmla="*/ 66793 w 322854"/>
              <a:gd name="connsiteY6" fmla="*/ 66839 h 90065"/>
              <a:gd name="connsiteX7" fmla="*/ 139818 w 322854"/>
              <a:gd name="connsiteY7" fmla="*/ 66839 h 90065"/>
              <a:gd name="connsiteX8" fmla="*/ 118 w 322854"/>
              <a:gd name="connsiteY8" fmla="*/ 164 h 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2854" h="90065">
                <a:moveTo>
                  <a:pt x="118" y="164"/>
                </a:moveTo>
                <a:cubicBezTo>
                  <a:pt x="4880" y="3868"/>
                  <a:pt x="149343" y="84831"/>
                  <a:pt x="168393" y="89064"/>
                </a:cubicBezTo>
                <a:cubicBezTo>
                  <a:pt x="187443" y="93297"/>
                  <a:pt x="111243" y="26622"/>
                  <a:pt x="114418" y="25564"/>
                </a:cubicBezTo>
                <a:cubicBezTo>
                  <a:pt x="117593" y="24506"/>
                  <a:pt x="153047" y="72660"/>
                  <a:pt x="187443" y="82714"/>
                </a:cubicBezTo>
                <a:cubicBezTo>
                  <a:pt x="221839" y="92768"/>
                  <a:pt x="309681" y="84831"/>
                  <a:pt x="320793" y="85889"/>
                </a:cubicBezTo>
                <a:cubicBezTo>
                  <a:pt x="331905" y="86947"/>
                  <a:pt x="296451" y="92239"/>
                  <a:pt x="254118" y="89064"/>
                </a:cubicBezTo>
                <a:cubicBezTo>
                  <a:pt x="211785" y="85889"/>
                  <a:pt x="85843" y="70543"/>
                  <a:pt x="66793" y="66839"/>
                </a:cubicBezTo>
                <a:cubicBezTo>
                  <a:pt x="47743" y="63135"/>
                  <a:pt x="143522" y="77422"/>
                  <a:pt x="139818" y="66839"/>
                </a:cubicBezTo>
                <a:cubicBezTo>
                  <a:pt x="136114" y="56256"/>
                  <a:pt x="-4644" y="-3540"/>
                  <a:pt x="118" y="1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8" name="フリーフォーム 2067">
            <a:extLst>
              <a:ext uri="{FF2B5EF4-FFF2-40B4-BE49-F238E27FC236}">
                <a16:creationId xmlns:a16="http://schemas.microsoft.com/office/drawing/2014/main" id="{4876BEC5-793B-9B67-EE92-4BBB1BE20E9D}"/>
              </a:ext>
            </a:extLst>
          </p:cNvPr>
          <p:cNvSpPr/>
          <p:nvPr/>
        </p:nvSpPr>
        <p:spPr>
          <a:xfrm>
            <a:off x="3603471" y="6346158"/>
            <a:ext cx="277615" cy="126875"/>
          </a:xfrm>
          <a:custGeom>
            <a:avLst/>
            <a:gdLst>
              <a:gd name="connsiteX0" fmla="*/ 276379 w 277615"/>
              <a:gd name="connsiteY0" fmla="*/ 667 h 126875"/>
              <a:gd name="connsiteX1" fmla="*/ 6504 w 277615"/>
              <a:gd name="connsiteY1" fmla="*/ 124492 h 126875"/>
              <a:gd name="connsiteX2" fmla="*/ 101754 w 277615"/>
              <a:gd name="connsiteY2" fmla="*/ 76867 h 126875"/>
              <a:gd name="connsiteX3" fmla="*/ 276379 w 277615"/>
              <a:gd name="connsiteY3" fmla="*/ 667 h 12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615" h="126875">
                <a:moveTo>
                  <a:pt x="276379" y="667"/>
                </a:moveTo>
                <a:cubicBezTo>
                  <a:pt x="260504" y="8604"/>
                  <a:pt x="35608" y="111792"/>
                  <a:pt x="6504" y="124492"/>
                </a:cubicBezTo>
                <a:cubicBezTo>
                  <a:pt x="-22600" y="137192"/>
                  <a:pt x="52541" y="95917"/>
                  <a:pt x="101754" y="76867"/>
                </a:cubicBezTo>
                <a:cubicBezTo>
                  <a:pt x="150966" y="57817"/>
                  <a:pt x="292254" y="-7270"/>
                  <a:pt x="276379" y="6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9" name="フリーフォーム 2068">
            <a:extLst>
              <a:ext uri="{FF2B5EF4-FFF2-40B4-BE49-F238E27FC236}">
                <a16:creationId xmlns:a16="http://schemas.microsoft.com/office/drawing/2014/main" id="{C08285C7-9E00-898D-CE30-4C248BBB7F6D}"/>
              </a:ext>
            </a:extLst>
          </p:cNvPr>
          <p:cNvSpPr/>
          <p:nvPr/>
        </p:nvSpPr>
        <p:spPr>
          <a:xfrm>
            <a:off x="4183555" y="6435161"/>
            <a:ext cx="384083" cy="198835"/>
          </a:xfrm>
          <a:custGeom>
            <a:avLst/>
            <a:gdLst>
              <a:gd name="connsiteX0" fmla="*/ 1095 w 384083"/>
              <a:gd name="connsiteY0" fmla="*/ 564 h 198835"/>
              <a:gd name="connsiteX1" fmla="*/ 293195 w 384083"/>
              <a:gd name="connsiteY1" fmla="*/ 140264 h 198835"/>
              <a:gd name="connsiteX2" fmla="*/ 258270 w 384083"/>
              <a:gd name="connsiteY2" fmla="*/ 102164 h 198835"/>
              <a:gd name="connsiteX3" fmla="*/ 382095 w 384083"/>
              <a:gd name="connsiteY3" fmla="*/ 197414 h 198835"/>
              <a:gd name="connsiteX4" fmla="*/ 321770 w 384083"/>
              <a:gd name="connsiteY4" fmla="*/ 152964 h 198835"/>
              <a:gd name="connsiteX5" fmla="*/ 156670 w 384083"/>
              <a:gd name="connsiteY5" fmla="*/ 67239 h 198835"/>
              <a:gd name="connsiteX6" fmla="*/ 191595 w 384083"/>
              <a:gd name="connsiteY6" fmla="*/ 89464 h 198835"/>
              <a:gd name="connsiteX7" fmla="*/ 1095 w 384083"/>
              <a:gd name="connsiteY7" fmla="*/ 564 h 19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4083" h="198835">
                <a:moveTo>
                  <a:pt x="1095" y="564"/>
                </a:moveTo>
                <a:cubicBezTo>
                  <a:pt x="18028" y="9031"/>
                  <a:pt x="250333" y="123331"/>
                  <a:pt x="293195" y="140264"/>
                </a:cubicBezTo>
                <a:cubicBezTo>
                  <a:pt x="336057" y="157197"/>
                  <a:pt x="243453" y="92639"/>
                  <a:pt x="258270" y="102164"/>
                </a:cubicBezTo>
                <a:cubicBezTo>
                  <a:pt x="273087" y="111689"/>
                  <a:pt x="371512" y="188947"/>
                  <a:pt x="382095" y="197414"/>
                </a:cubicBezTo>
                <a:cubicBezTo>
                  <a:pt x="392678" y="205881"/>
                  <a:pt x="359341" y="174660"/>
                  <a:pt x="321770" y="152964"/>
                </a:cubicBezTo>
                <a:cubicBezTo>
                  <a:pt x="284199" y="131268"/>
                  <a:pt x="178366" y="77822"/>
                  <a:pt x="156670" y="67239"/>
                </a:cubicBezTo>
                <a:cubicBezTo>
                  <a:pt x="134974" y="56656"/>
                  <a:pt x="214349" y="97402"/>
                  <a:pt x="191595" y="89464"/>
                </a:cubicBezTo>
                <a:cubicBezTo>
                  <a:pt x="168841" y="81527"/>
                  <a:pt x="-15838" y="-7903"/>
                  <a:pt x="1095" y="5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0" name="フリーフォーム 2069">
            <a:extLst>
              <a:ext uri="{FF2B5EF4-FFF2-40B4-BE49-F238E27FC236}">
                <a16:creationId xmlns:a16="http://schemas.microsoft.com/office/drawing/2014/main" id="{8F30E968-5ADA-96DD-72C4-268787379E96}"/>
              </a:ext>
            </a:extLst>
          </p:cNvPr>
          <p:cNvSpPr/>
          <p:nvPr/>
        </p:nvSpPr>
        <p:spPr>
          <a:xfrm>
            <a:off x="3604833" y="6594393"/>
            <a:ext cx="878948" cy="301707"/>
          </a:xfrm>
          <a:custGeom>
            <a:avLst/>
            <a:gdLst>
              <a:gd name="connsiteX0" fmla="*/ 1967 w 878948"/>
              <a:gd name="connsiteY0" fmla="*/ 82 h 301707"/>
              <a:gd name="connsiteX1" fmla="*/ 525842 w 878948"/>
              <a:gd name="connsiteY1" fmla="*/ 85807 h 301707"/>
              <a:gd name="connsiteX2" fmla="*/ 417892 w 878948"/>
              <a:gd name="connsiteY2" fmla="*/ 127082 h 301707"/>
              <a:gd name="connsiteX3" fmla="*/ 335342 w 878948"/>
              <a:gd name="connsiteY3" fmla="*/ 260432 h 301707"/>
              <a:gd name="connsiteX4" fmla="*/ 360742 w 878948"/>
              <a:gd name="connsiteY4" fmla="*/ 203282 h 301707"/>
              <a:gd name="connsiteX5" fmla="*/ 328992 w 878948"/>
              <a:gd name="connsiteY5" fmla="*/ 301707 h 301707"/>
              <a:gd name="connsiteX6" fmla="*/ 357567 w 878948"/>
              <a:gd name="connsiteY6" fmla="*/ 203282 h 301707"/>
              <a:gd name="connsiteX7" fmla="*/ 421067 w 878948"/>
              <a:gd name="connsiteY7" fmla="*/ 88982 h 301707"/>
              <a:gd name="connsiteX8" fmla="*/ 360742 w 878948"/>
              <a:gd name="connsiteY8" fmla="*/ 146132 h 301707"/>
              <a:gd name="connsiteX9" fmla="*/ 459167 w 878948"/>
              <a:gd name="connsiteY9" fmla="*/ 85807 h 301707"/>
              <a:gd name="connsiteX10" fmla="*/ 487742 w 878948"/>
              <a:gd name="connsiteY10" fmla="*/ 88982 h 301707"/>
              <a:gd name="connsiteX11" fmla="*/ 424242 w 878948"/>
              <a:gd name="connsiteY11" fmla="*/ 73107 h 301707"/>
              <a:gd name="connsiteX12" fmla="*/ 878267 w 878948"/>
              <a:gd name="connsiteY12" fmla="*/ 63582 h 301707"/>
              <a:gd name="connsiteX13" fmla="*/ 306767 w 878948"/>
              <a:gd name="connsiteY13" fmla="*/ 69932 h 301707"/>
              <a:gd name="connsiteX14" fmla="*/ 344867 w 878948"/>
              <a:gd name="connsiteY14" fmla="*/ 69932 h 301707"/>
              <a:gd name="connsiteX15" fmla="*/ 1967 w 878948"/>
              <a:gd name="connsiteY15" fmla="*/ 82 h 301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78948" h="301707">
                <a:moveTo>
                  <a:pt x="1967" y="82"/>
                </a:moveTo>
                <a:cubicBezTo>
                  <a:pt x="32129" y="2728"/>
                  <a:pt x="456521" y="64640"/>
                  <a:pt x="525842" y="85807"/>
                </a:cubicBezTo>
                <a:cubicBezTo>
                  <a:pt x="595163" y="106974"/>
                  <a:pt x="449642" y="97978"/>
                  <a:pt x="417892" y="127082"/>
                </a:cubicBezTo>
                <a:cubicBezTo>
                  <a:pt x="386142" y="156186"/>
                  <a:pt x="344867" y="247732"/>
                  <a:pt x="335342" y="260432"/>
                </a:cubicBezTo>
                <a:cubicBezTo>
                  <a:pt x="325817" y="273132"/>
                  <a:pt x="361800" y="196403"/>
                  <a:pt x="360742" y="203282"/>
                </a:cubicBezTo>
                <a:cubicBezTo>
                  <a:pt x="359684" y="210161"/>
                  <a:pt x="329521" y="301707"/>
                  <a:pt x="328992" y="301707"/>
                </a:cubicBezTo>
                <a:cubicBezTo>
                  <a:pt x="328463" y="301707"/>
                  <a:pt x="342221" y="238736"/>
                  <a:pt x="357567" y="203282"/>
                </a:cubicBezTo>
                <a:cubicBezTo>
                  <a:pt x="372913" y="167828"/>
                  <a:pt x="420538" y="98507"/>
                  <a:pt x="421067" y="88982"/>
                </a:cubicBezTo>
                <a:cubicBezTo>
                  <a:pt x="421596" y="79457"/>
                  <a:pt x="354392" y="146661"/>
                  <a:pt x="360742" y="146132"/>
                </a:cubicBezTo>
                <a:cubicBezTo>
                  <a:pt x="367092" y="145603"/>
                  <a:pt x="438000" y="95332"/>
                  <a:pt x="459167" y="85807"/>
                </a:cubicBezTo>
                <a:cubicBezTo>
                  <a:pt x="480334" y="76282"/>
                  <a:pt x="493563" y="91099"/>
                  <a:pt x="487742" y="88982"/>
                </a:cubicBezTo>
                <a:cubicBezTo>
                  <a:pt x="481921" y="86865"/>
                  <a:pt x="359154" y="77340"/>
                  <a:pt x="424242" y="73107"/>
                </a:cubicBezTo>
                <a:cubicBezTo>
                  <a:pt x="489330" y="68874"/>
                  <a:pt x="897846" y="64111"/>
                  <a:pt x="878267" y="63582"/>
                </a:cubicBezTo>
                <a:cubicBezTo>
                  <a:pt x="858688" y="63053"/>
                  <a:pt x="395667" y="68874"/>
                  <a:pt x="306767" y="69932"/>
                </a:cubicBezTo>
                <a:cubicBezTo>
                  <a:pt x="217867" y="70990"/>
                  <a:pt x="391963" y="80515"/>
                  <a:pt x="344867" y="69932"/>
                </a:cubicBezTo>
                <a:cubicBezTo>
                  <a:pt x="297771" y="59349"/>
                  <a:pt x="-28195" y="-2564"/>
                  <a:pt x="1967" y="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1" name="フリーフォーム 2070">
            <a:extLst>
              <a:ext uri="{FF2B5EF4-FFF2-40B4-BE49-F238E27FC236}">
                <a16:creationId xmlns:a16="http://schemas.microsoft.com/office/drawing/2014/main" id="{F1C00DEA-12CF-8589-DE80-C8E27764DA01}"/>
              </a:ext>
            </a:extLst>
          </p:cNvPr>
          <p:cNvSpPr/>
          <p:nvPr/>
        </p:nvSpPr>
        <p:spPr>
          <a:xfrm>
            <a:off x="4070350" y="6647394"/>
            <a:ext cx="472542" cy="51856"/>
          </a:xfrm>
          <a:custGeom>
            <a:avLst/>
            <a:gdLst>
              <a:gd name="connsiteX0" fmla="*/ 0 w 472542"/>
              <a:gd name="connsiteY0" fmla="*/ 51856 h 51856"/>
              <a:gd name="connsiteX1" fmla="*/ 466725 w 472542"/>
              <a:gd name="connsiteY1" fmla="*/ 1056 h 51856"/>
              <a:gd name="connsiteX2" fmla="*/ 247650 w 472542"/>
              <a:gd name="connsiteY2" fmla="*/ 20106 h 51856"/>
              <a:gd name="connsiteX3" fmla="*/ 0 w 472542"/>
              <a:gd name="connsiteY3" fmla="*/ 51856 h 51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2542" h="51856">
                <a:moveTo>
                  <a:pt x="0" y="51856"/>
                </a:moveTo>
                <a:cubicBezTo>
                  <a:pt x="36512" y="48681"/>
                  <a:pt x="425450" y="6348"/>
                  <a:pt x="466725" y="1056"/>
                </a:cubicBezTo>
                <a:cubicBezTo>
                  <a:pt x="508000" y="-4236"/>
                  <a:pt x="318558" y="11639"/>
                  <a:pt x="247650" y="20106"/>
                </a:cubicBezTo>
                <a:lnTo>
                  <a:pt x="0" y="5185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2" name="フリーフォーム 2071">
            <a:extLst>
              <a:ext uri="{FF2B5EF4-FFF2-40B4-BE49-F238E27FC236}">
                <a16:creationId xmlns:a16="http://schemas.microsoft.com/office/drawing/2014/main" id="{7559F182-3E8F-554E-9F45-39285AC1D4A2}"/>
              </a:ext>
            </a:extLst>
          </p:cNvPr>
          <p:cNvSpPr/>
          <p:nvPr/>
        </p:nvSpPr>
        <p:spPr>
          <a:xfrm>
            <a:off x="3944989" y="6670248"/>
            <a:ext cx="565967" cy="242726"/>
          </a:xfrm>
          <a:custGeom>
            <a:avLst/>
            <a:gdLst>
              <a:gd name="connsiteX0" fmla="*/ 1536 w 565967"/>
              <a:gd name="connsiteY0" fmla="*/ 241727 h 242726"/>
              <a:gd name="connsiteX1" fmla="*/ 376186 w 565967"/>
              <a:gd name="connsiteY1" fmla="*/ 102027 h 242726"/>
              <a:gd name="connsiteX2" fmla="*/ 312686 w 565967"/>
              <a:gd name="connsiteY2" fmla="*/ 140127 h 242726"/>
              <a:gd name="connsiteX3" fmla="*/ 442861 w 565967"/>
              <a:gd name="connsiteY3" fmla="*/ 136952 h 242726"/>
              <a:gd name="connsiteX4" fmla="*/ 338086 w 565967"/>
              <a:gd name="connsiteY4" fmla="*/ 130602 h 242726"/>
              <a:gd name="connsiteX5" fmla="*/ 534936 w 565967"/>
              <a:gd name="connsiteY5" fmla="*/ 38527 h 242726"/>
              <a:gd name="connsiteX6" fmla="*/ 512711 w 565967"/>
              <a:gd name="connsiteY6" fmla="*/ 38527 h 242726"/>
              <a:gd name="connsiteX7" fmla="*/ 563511 w 565967"/>
              <a:gd name="connsiteY7" fmla="*/ 427 h 242726"/>
              <a:gd name="connsiteX8" fmla="*/ 420636 w 565967"/>
              <a:gd name="connsiteY8" fmla="*/ 67102 h 242726"/>
              <a:gd name="connsiteX9" fmla="*/ 179336 w 565967"/>
              <a:gd name="connsiteY9" fmla="*/ 181402 h 242726"/>
              <a:gd name="connsiteX10" fmla="*/ 239661 w 565967"/>
              <a:gd name="connsiteY10" fmla="*/ 165527 h 242726"/>
              <a:gd name="connsiteX11" fmla="*/ 1536 w 565967"/>
              <a:gd name="connsiteY11" fmla="*/ 241727 h 24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65967" h="242726">
                <a:moveTo>
                  <a:pt x="1536" y="241727"/>
                </a:moveTo>
                <a:cubicBezTo>
                  <a:pt x="24290" y="231144"/>
                  <a:pt x="324328" y="118960"/>
                  <a:pt x="376186" y="102027"/>
                </a:cubicBezTo>
                <a:cubicBezTo>
                  <a:pt x="428044" y="85094"/>
                  <a:pt x="301574" y="134306"/>
                  <a:pt x="312686" y="140127"/>
                </a:cubicBezTo>
                <a:cubicBezTo>
                  <a:pt x="323798" y="145948"/>
                  <a:pt x="438628" y="138539"/>
                  <a:pt x="442861" y="136952"/>
                </a:cubicBezTo>
                <a:cubicBezTo>
                  <a:pt x="447094" y="135365"/>
                  <a:pt x="322740" y="147006"/>
                  <a:pt x="338086" y="130602"/>
                </a:cubicBezTo>
                <a:cubicBezTo>
                  <a:pt x="353432" y="114198"/>
                  <a:pt x="505832" y="53873"/>
                  <a:pt x="534936" y="38527"/>
                </a:cubicBezTo>
                <a:cubicBezTo>
                  <a:pt x="564040" y="23181"/>
                  <a:pt x="507949" y="44877"/>
                  <a:pt x="512711" y="38527"/>
                </a:cubicBezTo>
                <a:cubicBezTo>
                  <a:pt x="517473" y="32177"/>
                  <a:pt x="578857" y="-4336"/>
                  <a:pt x="563511" y="427"/>
                </a:cubicBezTo>
                <a:cubicBezTo>
                  <a:pt x="548165" y="5190"/>
                  <a:pt x="420636" y="67102"/>
                  <a:pt x="420636" y="67102"/>
                </a:cubicBezTo>
                <a:cubicBezTo>
                  <a:pt x="356607" y="97264"/>
                  <a:pt x="209498" y="164998"/>
                  <a:pt x="179336" y="181402"/>
                </a:cubicBezTo>
                <a:cubicBezTo>
                  <a:pt x="149174" y="197806"/>
                  <a:pt x="263473" y="155473"/>
                  <a:pt x="239661" y="165527"/>
                </a:cubicBezTo>
                <a:cubicBezTo>
                  <a:pt x="215849" y="175581"/>
                  <a:pt x="-21218" y="252310"/>
                  <a:pt x="1536" y="2417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3" name="フリーフォーム 2072">
            <a:extLst>
              <a:ext uri="{FF2B5EF4-FFF2-40B4-BE49-F238E27FC236}">
                <a16:creationId xmlns:a16="http://schemas.microsoft.com/office/drawing/2014/main" id="{F6BA0B06-2011-CA4C-1767-A2B187518ED9}"/>
              </a:ext>
            </a:extLst>
          </p:cNvPr>
          <p:cNvSpPr/>
          <p:nvPr/>
        </p:nvSpPr>
        <p:spPr>
          <a:xfrm>
            <a:off x="3641718" y="6613523"/>
            <a:ext cx="298727" cy="245740"/>
          </a:xfrm>
          <a:custGeom>
            <a:avLst/>
            <a:gdLst>
              <a:gd name="connsiteX0" fmla="*/ 7 w 298727"/>
              <a:gd name="connsiteY0" fmla="*/ 2 h 245740"/>
              <a:gd name="connsiteX1" fmla="*/ 130182 w 298727"/>
              <a:gd name="connsiteY1" fmla="*/ 101602 h 245740"/>
              <a:gd name="connsiteX2" fmla="*/ 127007 w 298727"/>
              <a:gd name="connsiteY2" fmla="*/ 66677 h 245740"/>
              <a:gd name="connsiteX3" fmla="*/ 212732 w 298727"/>
              <a:gd name="connsiteY3" fmla="*/ 107952 h 245740"/>
              <a:gd name="connsiteX4" fmla="*/ 193682 w 298727"/>
              <a:gd name="connsiteY4" fmla="*/ 209552 h 245740"/>
              <a:gd name="connsiteX5" fmla="*/ 228607 w 298727"/>
              <a:gd name="connsiteY5" fmla="*/ 177802 h 245740"/>
              <a:gd name="connsiteX6" fmla="*/ 171457 w 298727"/>
              <a:gd name="connsiteY6" fmla="*/ 244477 h 245740"/>
              <a:gd name="connsiteX7" fmla="*/ 254007 w 298727"/>
              <a:gd name="connsiteY7" fmla="*/ 107952 h 245740"/>
              <a:gd name="connsiteX8" fmla="*/ 276232 w 298727"/>
              <a:gd name="connsiteY8" fmla="*/ 114302 h 245740"/>
              <a:gd name="connsiteX9" fmla="*/ 298457 w 298727"/>
              <a:gd name="connsiteY9" fmla="*/ 187327 h 245740"/>
              <a:gd name="connsiteX10" fmla="*/ 260357 w 298727"/>
              <a:gd name="connsiteY10" fmla="*/ 92077 h 245740"/>
              <a:gd name="connsiteX11" fmla="*/ 254007 w 298727"/>
              <a:gd name="connsiteY11" fmla="*/ 82552 h 245740"/>
              <a:gd name="connsiteX12" fmla="*/ 200032 w 298727"/>
              <a:gd name="connsiteY12" fmla="*/ 98427 h 245740"/>
              <a:gd name="connsiteX13" fmla="*/ 127007 w 298727"/>
              <a:gd name="connsiteY13" fmla="*/ 209552 h 245740"/>
              <a:gd name="connsiteX14" fmla="*/ 161932 w 298727"/>
              <a:gd name="connsiteY14" fmla="*/ 104777 h 245740"/>
              <a:gd name="connsiteX15" fmla="*/ 136532 w 298727"/>
              <a:gd name="connsiteY15" fmla="*/ 104777 h 245740"/>
              <a:gd name="connsiteX16" fmla="*/ 7 w 298727"/>
              <a:gd name="connsiteY16" fmla="*/ 2 h 24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98727" h="245740">
                <a:moveTo>
                  <a:pt x="7" y="2"/>
                </a:moveTo>
                <a:cubicBezTo>
                  <a:pt x="-1051" y="-527"/>
                  <a:pt x="109015" y="90490"/>
                  <a:pt x="130182" y="101602"/>
                </a:cubicBezTo>
                <a:cubicBezTo>
                  <a:pt x="151349" y="112715"/>
                  <a:pt x="113249" y="65619"/>
                  <a:pt x="127007" y="66677"/>
                </a:cubicBezTo>
                <a:cubicBezTo>
                  <a:pt x="140765" y="67735"/>
                  <a:pt x="201620" y="84140"/>
                  <a:pt x="212732" y="107952"/>
                </a:cubicBezTo>
                <a:cubicBezTo>
                  <a:pt x="223845" y="131765"/>
                  <a:pt x="191036" y="197910"/>
                  <a:pt x="193682" y="209552"/>
                </a:cubicBezTo>
                <a:cubicBezTo>
                  <a:pt x="196328" y="221194"/>
                  <a:pt x="232311" y="171981"/>
                  <a:pt x="228607" y="177802"/>
                </a:cubicBezTo>
                <a:cubicBezTo>
                  <a:pt x="224903" y="183623"/>
                  <a:pt x="167224" y="256119"/>
                  <a:pt x="171457" y="244477"/>
                </a:cubicBezTo>
                <a:cubicBezTo>
                  <a:pt x="175690" y="232835"/>
                  <a:pt x="236545" y="129648"/>
                  <a:pt x="254007" y="107952"/>
                </a:cubicBezTo>
                <a:cubicBezTo>
                  <a:pt x="271469" y="86256"/>
                  <a:pt x="268824" y="101073"/>
                  <a:pt x="276232" y="114302"/>
                </a:cubicBezTo>
                <a:cubicBezTo>
                  <a:pt x="283640" y="127531"/>
                  <a:pt x="301103" y="191031"/>
                  <a:pt x="298457" y="187327"/>
                </a:cubicBezTo>
                <a:cubicBezTo>
                  <a:pt x="295811" y="183623"/>
                  <a:pt x="267765" y="109539"/>
                  <a:pt x="260357" y="92077"/>
                </a:cubicBezTo>
                <a:cubicBezTo>
                  <a:pt x="252949" y="74615"/>
                  <a:pt x="264061" y="81494"/>
                  <a:pt x="254007" y="82552"/>
                </a:cubicBezTo>
                <a:cubicBezTo>
                  <a:pt x="243953" y="83610"/>
                  <a:pt x="221199" y="77260"/>
                  <a:pt x="200032" y="98427"/>
                </a:cubicBezTo>
                <a:cubicBezTo>
                  <a:pt x="178865" y="119594"/>
                  <a:pt x="133357" y="208494"/>
                  <a:pt x="127007" y="209552"/>
                </a:cubicBezTo>
                <a:cubicBezTo>
                  <a:pt x="120657" y="210610"/>
                  <a:pt x="160345" y="122239"/>
                  <a:pt x="161932" y="104777"/>
                </a:cubicBezTo>
                <a:cubicBezTo>
                  <a:pt x="163519" y="87315"/>
                  <a:pt x="161932" y="120123"/>
                  <a:pt x="136532" y="104777"/>
                </a:cubicBezTo>
                <a:cubicBezTo>
                  <a:pt x="111132" y="89431"/>
                  <a:pt x="1065" y="531"/>
                  <a:pt x="7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4" name="フリーフォーム 2073">
            <a:extLst>
              <a:ext uri="{FF2B5EF4-FFF2-40B4-BE49-F238E27FC236}">
                <a16:creationId xmlns:a16="http://schemas.microsoft.com/office/drawing/2014/main" id="{7592DC8F-37AF-DF69-9877-AED7F77D28A0}"/>
              </a:ext>
            </a:extLst>
          </p:cNvPr>
          <p:cNvSpPr/>
          <p:nvPr/>
        </p:nvSpPr>
        <p:spPr>
          <a:xfrm>
            <a:off x="3594100" y="6645275"/>
            <a:ext cx="337173" cy="289246"/>
          </a:xfrm>
          <a:custGeom>
            <a:avLst/>
            <a:gdLst>
              <a:gd name="connsiteX0" fmla="*/ 0 w 337173"/>
              <a:gd name="connsiteY0" fmla="*/ 0 h 289246"/>
              <a:gd name="connsiteX1" fmla="*/ 222250 w 337173"/>
              <a:gd name="connsiteY1" fmla="*/ 196850 h 289246"/>
              <a:gd name="connsiteX2" fmla="*/ 203200 w 337173"/>
              <a:gd name="connsiteY2" fmla="*/ 174625 h 289246"/>
              <a:gd name="connsiteX3" fmla="*/ 336550 w 337173"/>
              <a:gd name="connsiteY3" fmla="*/ 288925 h 289246"/>
              <a:gd name="connsiteX4" fmla="*/ 247650 w 337173"/>
              <a:gd name="connsiteY4" fmla="*/ 206375 h 289246"/>
              <a:gd name="connsiteX5" fmla="*/ 120650 w 337173"/>
              <a:gd name="connsiteY5" fmla="*/ 130175 h 289246"/>
              <a:gd name="connsiteX6" fmla="*/ 149225 w 337173"/>
              <a:gd name="connsiteY6" fmla="*/ 161925 h 289246"/>
              <a:gd name="connsiteX7" fmla="*/ 0 w 337173"/>
              <a:gd name="connsiteY7" fmla="*/ 0 h 289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7173" h="289246">
                <a:moveTo>
                  <a:pt x="0" y="0"/>
                </a:moveTo>
                <a:lnTo>
                  <a:pt x="222250" y="196850"/>
                </a:lnTo>
                <a:cubicBezTo>
                  <a:pt x="256117" y="225954"/>
                  <a:pt x="184150" y="159279"/>
                  <a:pt x="203200" y="174625"/>
                </a:cubicBezTo>
                <a:cubicBezTo>
                  <a:pt x="222250" y="189971"/>
                  <a:pt x="329142" y="283633"/>
                  <a:pt x="336550" y="288925"/>
                </a:cubicBezTo>
                <a:cubicBezTo>
                  <a:pt x="343958" y="294217"/>
                  <a:pt x="283633" y="232833"/>
                  <a:pt x="247650" y="206375"/>
                </a:cubicBezTo>
                <a:cubicBezTo>
                  <a:pt x="211667" y="179917"/>
                  <a:pt x="137054" y="137583"/>
                  <a:pt x="120650" y="130175"/>
                </a:cubicBezTo>
                <a:cubicBezTo>
                  <a:pt x="104246" y="122767"/>
                  <a:pt x="149225" y="161925"/>
                  <a:pt x="149225" y="1619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5" name="フリーフォーム 2074">
            <a:extLst>
              <a:ext uri="{FF2B5EF4-FFF2-40B4-BE49-F238E27FC236}">
                <a16:creationId xmlns:a16="http://schemas.microsoft.com/office/drawing/2014/main" id="{E8FCA212-533C-B9B4-A207-7E8C4F391EAC}"/>
              </a:ext>
            </a:extLst>
          </p:cNvPr>
          <p:cNvSpPr/>
          <p:nvPr/>
        </p:nvSpPr>
        <p:spPr>
          <a:xfrm>
            <a:off x="3937000" y="6814343"/>
            <a:ext cx="499795" cy="129670"/>
          </a:xfrm>
          <a:custGeom>
            <a:avLst/>
            <a:gdLst>
              <a:gd name="connsiteX0" fmla="*/ 0 w 499795"/>
              <a:gd name="connsiteY0" fmla="*/ 123032 h 129670"/>
              <a:gd name="connsiteX1" fmla="*/ 358775 w 499795"/>
              <a:gd name="connsiteY1" fmla="*/ 53182 h 129670"/>
              <a:gd name="connsiteX2" fmla="*/ 301625 w 499795"/>
              <a:gd name="connsiteY2" fmla="*/ 88107 h 129670"/>
              <a:gd name="connsiteX3" fmla="*/ 247650 w 499795"/>
              <a:gd name="connsiteY3" fmla="*/ 129382 h 129670"/>
              <a:gd name="connsiteX4" fmla="*/ 292100 w 499795"/>
              <a:gd name="connsiteY4" fmla="*/ 100807 h 129670"/>
              <a:gd name="connsiteX5" fmla="*/ 498475 w 499795"/>
              <a:gd name="connsiteY5" fmla="*/ 2382 h 129670"/>
              <a:gd name="connsiteX6" fmla="*/ 374650 w 499795"/>
              <a:gd name="connsiteY6" fmla="*/ 34132 h 129670"/>
              <a:gd name="connsiteX7" fmla="*/ 257175 w 499795"/>
              <a:gd name="connsiteY7" fmla="*/ 75407 h 129670"/>
              <a:gd name="connsiteX8" fmla="*/ 374650 w 499795"/>
              <a:gd name="connsiteY8" fmla="*/ 46832 h 129670"/>
              <a:gd name="connsiteX9" fmla="*/ 0 w 499795"/>
              <a:gd name="connsiteY9" fmla="*/ 123032 h 129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9795" h="129670">
                <a:moveTo>
                  <a:pt x="0" y="123032"/>
                </a:moveTo>
                <a:cubicBezTo>
                  <a:pt x="154252" y="91017"/>
                  <a:pt x="308504" y="59003"/>
                  <a:pt x="358775" y="53182"/>
                </a:cubicBezTo>
                <a:cubicBezTo>
                  <a:pt x="409046" y="47361"/>
                  <a:pt x="320146" y="75407"/>
                  <a:pt x="301625" y="88107"/>
                </a:cubicBezTo>
                <a:cubicBezTo>
                  <a:pt x="283104" y="100807"/>
                  <a:pt x="249238" y="127265"/>
                  <a:pt x="247650" y="129382"/>
                </a:cubicBezTo>
                <a:cubicBezTo>
                  <a:pt x="246062" y="131499"/>
                  <a:pt x="250296" y="121974"/>
                  <a:pt x="292100" y="100807"/>
                </a:cubicBezTo>
                <a:cubicBezTo>
                  <a:pt x="333904" y="79640"/>
                  <a:pt x="484717" y="13495"/>
                  <a:pt x="498475" y="2382"/>
                </a:cubicBezTo>
                <a:cubicBezTo>
                  <a:pt x="512233" y="-8731"/>
                  <a:pt x="414867" y="21961"/>
                  <a:pt x="374650" y="34132"/>
                </a:cubicBezTo>
                <a:cubicBezTo>
                  <a:pt x="334433" y="46303"/>
                  <a:pt x="257175" y="73290"/>
                  <a:pt x="257175" y="75407"/>
                </a:cubicBezTo>
                <a:cubicBezTo>
                  <a:pt x="257175" y="77524"/>
                  <a:pt x="374650" y="46832"/>
                  <a:pt x="374650" y="46832"/>
                </a:cubicBezTo>
                <a:lnTo>
                  <a:pt x="0" y="12303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6" name="フリーフォーム 2075">
            <a:extLst>
              <a:ext uri="{FF2B5EF4-FFF2-40B4-BE49-F238E27FC236}">
                <a16:creationId xmlns:a16="http://schemas.microsoft.com/office/drawing/2014/main" id="{91B99D4B-30DE-3922-0ABE-9BFD31DBE562}"/>
              </a:ext>
            </a:extLst>
          </p:cNvPr>
          <p:cNvSpPr/>
          <p:nvPr/>
        </p:nvSpPr>
        <p:spPr>
          <a:xfrm>
            <a:off x="4081259" y="6668855"/>
            <a:ext cx="16078" cy="260403"/>
          </a:xfrm>
          <a:custGeom>
            <a:avLst/>
            <a:gdLst>
              <a:gd name="connsiteX0" fmla="*/ 14491 w 16078"/>
              <a:gd name="connsiteY0" fmla="*/ 1820 h 260403"/>
              <a:gd name="connsiteX1" fmla="*/ 14491 w 16078"/>
              <a:gd name="connsiteY1" fmla="*/ 258995 h 260403"/>
              <a:gd name="connsiteX2" fmla="*/ 1791 w 16078"/>
              <a:gd name="connsiteY2" fmla="*/ 106595 h 260403"/>
              <a:gd name="connsiteX3" fmla="*/ 1791 w 16078"/>
              <a:gd name="connsiteY3" fmla="*/ 141520 h 260403"/>
              <a:gd name="connsiteX4" fmla="*/ 14491 w 16078"/>
              <a:gd name="connsiteY4" fmla="*/ 1820 h 260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8" h="260403">
                <a:moveTo>
                  <a:pt x="14491" y="1820"/>
                </a:moveTo>
                <a:cubicBezTo>
                  <a:pt x="16608" y="21399"/>
                  <a:pt x="16608" y="241533"/>
                  <a:pt x="14491" y="258995"/>
                </a:cubicBezTo>
                <a:cubicBezTo>
                  <a:pt x="12374" y="276457"/>
                  <a:pt x="3908" y="126174"/>
                  <a:pt x="1791" y="106595"/>
                </a:cubicBezTo>
                <a:cubicBezTo>
                  <a:pt x="-326" y="87016"/>
                  <a:pt x="-855" y="156337"/>
                  <a:pt x="1791" y="141520"/>
                </a:cubicBezTo>
                <a:cubicBezTo>
                  <a:pt x="4437" y="126703"/>
                  <a:pt x="12374" y="-17759"/>
                  <a:pt x="14491" y="18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7" name="フリーフォーム 2076">
            <a:extLst>
              <a:ext uri="{FF2B5EF4-FFF2-40B4-BE49-F238E27FC236}">
                <a16:creationId xmlns:a16="http://schemas.microsoft.com/office/drawing/2014/main" id="{4E53A9A4-9241-8AC1-8F71-6FF0B3AE03A2}"/>
              </a:ext>
            </a:extLst>
          </p:cNvPr>
          <p:cNvSpPr/>
          <p:nvPr/>
        </p:nvSpPr>
        <p:spPr>
          <a:xfrm>
            <a:off x="4108348" y="6689720"/>
            <a:ext cx="75235" cy="133359"/>
          </a:xfrm>
          <a:custGeom>
            <a:avLst/>
            <a:gdLst>
              <a:gd name="connsiteX0" fmla="*/ 102 w 75235"/>
              <a:gd name="connsiteY0" fmla="*/ 5 h 133359"/>
              <a:gd name="connsiteX1" fmla="*/ 57252 w 75235"/>
              <a:gd name="connsiteY1" fmla="*/ 63505 h 133359"/>
              <a:gd name="connsiteX2" fmla="*/ 63602 w 75235"/>
              <a:gd name="connsiteY2" fmla="*/ 133355 h 133359"/>
              <a:gd name="connsiteX3" fmla="*/ 73127 w 75235"/>
              <a:gd name="connsiteY3" fmla="*/ 60330 h 133359"/>
              <a:gd name="connsiteX4" fmla="*/ 102 w 75235"/>
              <a:gd name="connsiteY4" fmla="*/ 5 h 133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235" h="133359">
                <a:moveTo>
                  <a:pt x="102" y="5"/>
                </a:moveTo>
                <a:cubicBezTo>
                  <a:pt x="-2544" y="534"/>
                  <a:pt x="46669" y="41280"/>
                  <a:pt x="57252" y="63505"/>
                </a:cubicBezTo>
                <a:cubicBezTo>
                  <a:pt x="67835" y="85730"/>
                  <a:pt x="60956" y="133884"/>
                  <a:pt x="63602" y="133355"/>
                </a:cubicBezTo>
                <a:cubicBezTo>
                  <a:pt x="66248" y="132826"/>
                  <a:pt x="80535" y="80438"/>
                  <a:pt x="73127" y="60330"/>
                </a:cubicBezTo>
                <a:cubicBezTo>
                  <a:pt x="65719" y="40222"/>
                  <a:pt x="2748" y="-524"/>
                  <a:pt x="102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8" name="フリーフォーム 2077">
            <a:extLst>
              <a:ext uri="{FF2B5EF4-FFF2-40B4-BE49-F238E27FC236}">
                <a16:creationId xmlns:a16="http://schemas.microsoft.com/office/drawing/2014/main" id="{A11644B7-8C2B-D36B-FBEA-4FAE78BEAEFE}"/>
              </a:ext>
            </a:extLst>
          </p:cNvPr>
          <p:cNvSpPr/>
          <p:nvPr/>
        </p:nvSpPr>
        <p:spPr>
          <a:xfrm>
            <a:off x="4206802" y="6686546"/>
            <a:ext cx="215989" cy="112521"/>
          </a:xfrm>
          <a:custGeom>
            <a:avLst/>
            <a:gdLst>
              <a:gd name="connsiteX0" fmla="*/ 73 w 215989"/>
              <a:gd name="connsiteY0" fmla="*/ 3179 h 112521"/>
              <a:gd name="connsiteX1" fmla="*/ 85798 w 215989"/>
              <a:gd name="connsiteY1" fmla="*/ 111129 h 112521"/>
              <a:gd name="connsiteX2" fmla="*/ 63573 w 215989"/>
              <a:gd name="connsiteY2" fmla="*/ 60329 h 112521"/>
              <a:gd name="connsiteX3" fmla="*/ 215973 w 215989"/>
              <a:gd name="connsiteY3" fmla="*/ 4 h 112521"/>
              <a:gd name="connsiteX4" fmla="*/ 73098 w 215989"/>
              <a:gd name="connsiteY4" fmla="*/ 63504 h 112521"/>
              <a:gd name="connsiteX5" fmla="*/ 73 w 215989"/>
              <a:gd name="connsiteY5" fmla="*/ 3179 h 112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989" h="112521">
                <a:moveTo>
                  <a:pt x="73" y="3179"/>
                </a:moveTo>
                <a:cubicBezTo>
                  <a:pt x="2190" y="11116"/>
                  <a:pt x="75215" y="101604"/>
                  <a:pt x="85798" y="111129"/>
                </a:cubicBezTo>
                <a:cubicBezTo>
                  <a:pt x="96381" y="120654"/>
                  <a:pt x="41877" y="78850"/>
                  <a:pt x="63573" y="60329"/>
                </a:cubicBezTo>
                <a:cubicBezTo>
                  <a:pt x="85269" y="41808"/>
                  <a:pt x="214386" y="-525"/>
                  <a:pt x="215973" y="4"/>
                </a:cubicBezTo>
                <a:cubicBezTo>
                  <a:pt x="217560" y="533"/>
                  <a:pt x="104319" y="59271"/>
                  <a:pt x="73098" y="63504"/>
                </a:cubicBezTo>
                <a:cubicBezTo>
                  <a:pt x="41877" y="67737"/>
                  <a:pt x="-2044" y="-4758"/>
                  <a:pt x="73" y="31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9" name="フリーフォーム 2078">
            <a:extLst>
              <a:ext uri="{FF2B5EF4-FFF2-40B4-BE49-F238E27FC236}">
                <a16:creationId xmlns:a16="http://schemas.microsoft.com/office/drawing/2014/main" id="{F4B9D76D-CA41-6246-F080-6ABA0DBA5ADC}"/>
              </a:ext>
            </a:extLst>
          </p:cNvPr>
          <p:cNvSpPr/>
          <p:nvPr/>
        </p:nvSpPr>
        <p:spPr>
          <a:xfrm>
            <a:off x="3538901" y="6502540"/>
            <a:ext cx="188584" cy="342771"/>
          </a:xfrm>
          <a:custGeom>
            <a:avLst/>
            <a:gdLst>
              <a:gd name="connsiteX0" fmla="*/ 1224 w 188584"/>
              <a:gd name="connsiteY0" fmla="*/ 3035 h 342771"/>
              <a:gd name="connsiteX1" fmla="*/ 80599 w 188584"/>
              <a:gd name="connsiteY1" fmla="*/ 126860 h 342771"/>
              <a:gd name="connsiteX2" fmla="*/ 102824 w 188584"/>
              <a:gd name="connsiteY2" fmla="*/ 215760 h 342771"/>
              <a:gd name="connsiteX3" fmla="*/ 102824 w 188584"/>
              <a:gd name="connsiteY3" fmla="*/ 174485 h 342771"/>
              <a:gd name="connsiteX4" fmla="*/ 109174 w 188584"/>
              <a:gd name="connsiteY4" fmla="*/ 266560 h 342771"/>
              <a:gd name="connsiteX5" fmla="*/ 118699 w 188584"/>
              <a:gd name="connsiteY5" fmla="*/ 225285 h 342771"/>
              <a:gd name="connsiteX6" fmla="*/ 188549 w 188584"/>
              <a:gd name="connsiteY6" fmla="*/ 342760 h 342771"/>
              <a:gd name="connsiteX7" fmla="*/ 128224 w 188584"/>
              <a:gd name="connsiteY7" fmla="*/ 231635 h 342771"/>
              <a:gd name="connsiteX8" fmla="*/ 128224 w 188584"/>
              <a:gd name="connsiteY8" fmla="*/ 117335 h 342771"/>
              <a:gd name="connsiteX9" fmla="*/ 96474 w 188584"/>
              <a:gd name="connsiteY9" fmla="*/ 149085 h 342771"/>
              <a:gd name="connsiteX10" fmla="*/ 36149 w 188584"/>
              <a:gd name="connsiteY10" fmla="*/ 47485 h 342771"/>
              <a:gd name="connsiteX11" fmla="*/ 1224 w 188584"/>
              <a:gd name="connsiteY11" fmla="*/ 3035 h 342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8584" h="342771">
                <a:moveTo>
                  <a:pt x="1224" y="3035"/>
                </a:moveTo>
                <a:cubicBezTo>
                  <a:pt x="8632" y="16264"/>
                  <a:pt x="63666" y="91406"/>
                  <a:pt x="80599" y="126860"/>
                </a:cubicBezTo>
                <a:cubicBezTo>
                  <a:pt x="97532" y="162314"/>
                  <a:pt x="99120" y="207823"/>
                  <a:pt x="102824" y="215760"/>
                </a:cubicBezTo>
                <a:cubicBezTo>
                  <a:pt x="106528" y="223697"/>
                  <a:pt x="101766" y="166018"/>
                  <a:pt x="102824" y="174485"/>
                </a:cubicBezTo>
                <a:cubicBezTo>
                  <a:pt x="103882" y="182952"/>
                  <a:pt x="106528" y="258093"/>
                  <a:pt x="109174" y="266560"/>
                </a:cubicBezTo>
                <a:cubicBezTo>
                  <a:pt x="111820" y="275027"/>
                  <a:pt x="105470" y="212585"/>
                  <a:pt x="118699" y="225285"/>
                </a:cubicBezTo>
                <a:cubicBezTo>
                  <a:pt x="131928" y="237985"/>
                  <a:pt x="186961" y="341702"/>
                  <a:pt x="188549" y="342760"/>
                </a:cubicBezTo>
                <a:cubicBezTo>
                  <a:pt x="190137" y="343818"/>
                  <a:pt x="138278" y="269206"/>
                  <a:pt x="128224" y="231635"/>
                </a:cubicBezTo>
                <a:cubicBezTo>
                  <a:pt x="118170" y="194064"/>
                  <a:pt x="133516" y="131093"/>
                  <a:pt x="128224" y="117335"/>
                </a:cubicBezTo>
                <a:cubicBezTo>
                  <a:pt x="122932" y="103577"/>
                  <a:pt x="111820" y="160727"/>
                  <a:pt x="96474" y="149085"/>
                </a:cubicBezTo>
                <a:cubicBezTo>
                  <a:pt x="81128" y="137443"/>
                  <a:pt x="50437" y="72356"/>
                  <a:pt x="36149" y="47485"/>
                </a:cubicBezTo>
                <a:cubicBezTo>
                  <a:pt x="21862" y="22614"/>
                  <a:pt x="-6184" y="-10194"/>
                  <a:pt x="1224" y="30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0" name="フリーフォーム 2079">
            <a:extLst>
              <a:ext uri="{FF2B5EF4-FFF2-40B4-BE49-F238E27FC236}">
                <a16:creationId xmlns:a16="http://schemas.microsoft.com/office/drawing/2014/main" id="{93EA0BD9-9910-7D79-7217-E4C224DB0992}"/>
              </a:ext>
            </a:extLst>
          </p:cNvPr>
          <p:cNvSpPr/>
          <p:nvPr/>
        </p:nvSpPr>
        <p:spPr>
          <a:xfrm>
            <a:off x="3547657" y="6579162"/>
            <a:ext cx="1051412" cy="88896"/>
          </a:xfrm>
          <a:custGeom>
            <a:avLst/>
            <a:gdLst>
              <a:gd name="connsiteX0" fmla="*/ 14693 w 1051412"/>
              <a:gd name="connsiteY0" fmla="*/ 2613 h 88896"/>
              <a:gd name="connsiteX1" fmla="*/ 525868 w 1051412"/>
              <a:gd name="connsiteY1" fmla="*/ 2613 h 88896"/>
              <a:gd name="connsiteX2" fmla="*/ 459193 w 1051412"/>
              <a:gd name="connsiteY2" fmla="*/ 18488 h 88896"/>
              <a:gd name="connsiteX3" fmla="*/ 602068 w 1051412"/>
              <a:gd name="connsiteY3" fmla="*/ 24838 h 88896"/>
              <a:gd name="connsiteX4" fmla="*/ 821143 w 1051412"/>
              <a:gd name="connsiteY4" fmla="*/ 43888 h 88896"/>
              <a:gd name="connsiteX5" fmla="*/ 802093 w 1051412"/>
              <a:gd name="connsiteY5" fmla="*/ 56588 h 88896"/>
              <a:gd name="connsiteX6" fmla="*/ 960843 w 1051412"/>
              <a:gd name="connsiteY6" fmla="*/ 31188 h 88896"/>
              <a:gd name="connsiteX7" fmla="*/ 1049743 w 1051412"/>
              <a:gd name="connsiteY7" fmla="*/ 75638 h 88896"/>
              <a:gd name="connsiteX8" fmla="*/ 1021168 w 1051412"/>
              <a:gd name="connsiteY8" fmla="*/ 66113 h 88896"/>
              <a:gd name="connsiteX9" fmla="*/ 668743 w 1051412"/>
              <a:gd name="connsiteY9" fmla="*/ 69288 h 88896"/>
              <a:gd name="connsiteX10" fmla="*/ 440143 w 1051412"/>
              <a:gd name="connsiteY10" fmla="*/ 85163 h 88896"/>
              <a:gd name="connsiteX11" fmla="*/ 490943 w 1051412"/>
              <a:gd name="connsiteY11" fmla="*/ 85163 h 88896"/>
              <a:gd name="connsiteX12" fmla="*/ 217893 w 1051412"/>
              <a:gd name="connsiteY12" fmla="*/ 43888 h 88896"/>
              <a:gd name="connsiteX13" fmla="*/ 316318 w 1051412"/>
              <a:gd name="connsiteY13" fmla="*/ 59763 h 88896"/>
              <a:gd name="connsiteX14" fmla="*/ 151218 w 1051412"/>
              <a:gd name="connsiteY14" fmla="*/ 28013 h 88896"/>
              <a:gd name="connsiteX15" fmla="*/ 14693 w 1051412"/>
              <a:gd name="connsiteY15" fmla="*/ 2613 h 88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51412" h="88896">
                <a:moveTo>
                  <a:pt x="14693" y="2613"/>
                </a:moveTo>
                <a:cubicBezTo>
                  <a:pt x="77135" y="-1620"/>
                  <a:pt x="451785" y="-33"/>
                  <a:pt x="525868" y="2613"/>
                </a:cubicBezTo>
                <a:cubicBezTo>
                  <a:pt x="599951" y="5259"/>
                  <a:pt x="446493" y="14784"/>
                  <a:pt x="459193" y="18488"/>
                </a:cubicBezTo>
                <a:cubicBezTo>
                  <a:pt x="471893" y="22192"/>
                  <a:pt x="541743" y="20605"/>
                  <a:pt x="602068" y="24838"/>
                </a:cubicBezTo>
                <a:cubicBezTo>
                  <a:pt x="662393" y="29071"/>
                  <a:pt x="821143" y="43888"/>
                  <a:pt x="821143" y="43888"/>
                </a:cubicBezTo>
                <a:cubicBezTo>
                  <a:pt x="854480" y="49180"/>
                  <a:pt x="778810" y="58705"/>
                  <a:pt x="802093" y="56588"/>
                </a:cubicBezTo>
                <a:cubicBezTo>
                  <a:pt x="825376" y="54471"/>
                  <a:pt x="919568" y="28013"/>
                  <a:pt x="960843" y="31188"/>
                </a:cubicBezTo>
                <a:cubicBezTo>
                  <a:pt x="1002118" y="34363"/>
                  <a:pt x="1039689" y="69817"/>
                  <a:pt x="1049743" y="75638"/>
                </a:cubicBezTo>
                <a:cubicBezTo>
                  <a:pt x="1059797" y="81459"/>
                  <a:pt x="1021168" y="66113"/>
                  <a:pt x="1021168" y="66113"/>
                </a:cubicBezTo>
                <a:lnTo>
                  <a:pt x="668743" y="69288"/>
                </a:lnTo>
                <a:cubicBezTo>
                  <a:pt x="571906" y="72463"/>
                  <a:pt x="469776" y="82517"/>
                  <a:pt x="440143" y="85163"/>
                </a:cubicBezTo>
                <a:cubicBezTo>
                  <a:pt x="410510" y="87809"/>
                  <a:pt x="527985" y="92042"/>
                  <a:pt x="490943" y="85163"/>
                </a:cubicBezTo>
                <a:cubicBezTo>
                  <a:pt x="453901" y="78284"/>
                  <a:pt x="246997" y="48121"/>
                  <a:pt x="217893" y="43888"/>
                </a:cubicBezTo>
                <a:cubicBezTo>
                  <a:pt x="188789" y="39655"/>
                  <a:pt x="327431" y="62409"/>
                  <a:pt x="316318" y="59763"/>
                </a:cubicBezTo>
                <a:cubicBezTo>
                  <a:pt x="305205" y="57117"/>
                  <a:pt x="196197" y="35951"/>
                  <a:pt x="151218" y="28013"/>
                </a:cubicBezTo>
                <a:cubicBezTo>
                  <a:pt x="106239" y="20075"/>
                  <a:pt x="-47749" y="6846"/>
                  <a:pt x="14693" y="26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1" name="フリーフォーム 2080">
            <a:extLst>
              <a:ext uri="{FF2B5EF4-FFF2-40B4-BE49-F238E27FC236}">
                <a16:creationId xmlns:a16="http://schemas.microsoft.com/office/drawing/2014/main" id="{467CE8B1-B95E-7D20-526F-5F9CD0B0D13D}"/>
              </a:ext>
            </a:extLst>
          </p:cNvPr>
          <p:cNvSpPr/>
          <p:nvPr/>
        </p:nvSpPr>
        <p:spPr>
          <a:xfrm>
            <a:off x="3450866" y="6454738"/>
            <a:ext cx="213095" cy="298504"/>
          </a:xfrm>
          <a:custGeom>
            <a:avLst/>
            <a:gdLst>
              <a:gd name="connsiteX0" fmla="*/ 98784 w 213095"/>
              <a:gd name="connsiteY0" fmla="*/ 37 h 298504"/>
              <a:gd name="connsiteX1" fmla="*/ 76559 w 213095"/>
              <a:gd name="connsiteY1" fmla="*/ 114337 h 298504"/>
              <a:gd name="connsiteX2" fmla="*/ 111484 w 213095"/>
              <a:gd name="connsiteY2" fmla="*/ 174662 h 298504"/>
              <a:gd name="connsiteX3" fmla="*/ 114659 w 213095"/>
              <a:gd name="connsiteY3" fmla="*/ 146087 h 298504"/>
              <a:gd name="connsiteX4" fmla="*/ 181334 w 213095"/>
              <a:gd name="connsiteY4" fmla="*/ 241337 h 298504"/>
              <a:gd name="connsiteX5" fmla="*/ 101959 w 213095"/>
              <a:gd name="connsiteY5" fmla="*/ 181012 h 298504"/>
              <a:gd name="connsiteX6" fmla="*/ 213084 w 213095"/>
              <a:gd name="connsiteY6" fmla="*/ 298487 h 298504"/>
              <a:gd name="connsiteX7" fmla="*/ 108309 w 213095"/>
              <a:gd name="connsiteY7" fmla="*/ 171487 h 298504"/>
              <a:gd name="connsiteX8" fmla="*/ 359 w 213095"/>
              <a:gd name="connsiteY8" fmla="*/ 69887 h 298504"/>
              <a:gd name="connsiteX9" fmla="*/ 73384 w 213095"/>
              <a:gd name="connsiteY9" fmla="*/ 127037 h 298504"/>
              <a:gd name="connsiteX10" fmla="*/ 98784 w 213095"/>
              <a:gd name="connsiteY10" fmla="*/ 37 h 298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3095" h="298504">
                <a:moveTo>
                  <a:pt x="98784" y="37"/>
                </a:moveTo>
                <a:cubicBezTo>
                  <a:pt x="99313" y="-2080"/>
                  <a:pt x="74442" y="85233"/>
                  <a:pt x="76559" y="114337"/>
                </a:cubicBezTo>
                <a:cubicBezTo>
                  <a:pt x="78676" y="143441"/>
                  <a:pt x="105134" y="169370"/>
                  <a:pt x="111484" y="174662"/>
                </a:cubicBezTo>
                <a:cubicBezTo>
                  <a:pt x="117834" y="179954"/>
                  <a:pt x="103017" y="134975"/>
                  <a:pt x="114659" y="146087"/>
                </a:cubicBezTo>
                <a:cubicBezTo>
                  <a:pt x="126301" y="157200"/>
                  <a:pt x="183451" y="235516"/>
                  <a:pt x="181334" y="241337"/>
                </a:cubicBezTo>
                <a:cubicBezTo>
                  <a:pt x="179217" y="247158"/>
                  <a:pt x="96667" y="171487"/>
                  <a:pt x="101959" y="181012"/>
                </a:cubicBezTo>
                <a:cubicBezTo>
                  <a:pt x="107251" y="190537"/>
                  <a:pt x="212026" y="300075"/>
                  <a:pt x="213084" y="298487"/>
                </a:cubicBezTo>
                <a:cubicBezTo>
                  <a:pt x="214142" y="296899"/>
                  <a:pt x="143763" y="209587"/>
                  <a:pt x="108309" y="171487"/>
                </a:cubicBezTo>
                <a:cubicBezTo>
                  <a:pt x="72855" y="133387"/>
                  <a:pt x="6180" y="77295"/>
                  <a:pt x="359" y="69887"/>
                </a:cubicBezTo>
                <a:cubicBezTo>
                  <a:pt x="-5462" y="62479"/>
                  <a:pt x="61213" y="134974"/>
                  <a:pt x="73384" y="127037"/>
                </a:cubicBezTo>
                <a:cubicBezTo>
                  <a:pt x="85555" y="119100"/>
                  <a:pt x="98255" y="2154"/>
                  <a:pt x="98784" y="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2" name="フリーフォーム 2081">
            <a:extLst>
              <a:ext uri="{FF2B5EF4-FFF2-40B4-BE49-F238E27FC236}">
                <a16:creationId xmlns:a16="http://schemas.microsoft.com/office/drawing/2014/main" id="{1B6EE721-B9EC-0293-F9E6-B5B723CCFA13}"/>
              </a:ext>
            </a:extLst>
          </p:cNvPr>
          <p:cNvSpPr/>
          <p:nvPr/>
        </p:nvSpPr>
        <p:spPr>
          <a:xfrm>
            <a:off x="4390209" y="6441228"/>
            <a:ext cx="226695" cy="137783"/>
          </a:xfrm>
          <a:custGeom>
            <a:avLst/>
            <a:gdLst>
              <a:gd name="connsiteX0" fmla="*/ 816 w 226695"/>
              <a:gd name="connsiteY0" fmla="*/ 847 h 137783"/>
              <a:gd name="connsiteX1" fmla="*/ 99241 w 226695"/>
              <a:gd name="connsiteY1" fmla="*/ 80222 h 137783"/>
              <a:gd name="connsiteX2" fmla="*/ 80191 w 226695"/>
              <a:gd name="connsiteY2" fmla="*/ 29422 h 137783"/>
              <a:gd name="connsiteX3" fmla="*/ 153216 w 226695"/>
              <a:gd name="connsiteY3" fmla="*/ 134197 h 137783"/>
              <a:gd name="connsiteX4" fmla="*/ 226241 w 226695"/>
              <a:gd name="connsiteY4" fmla="*/ 86572 h 137783"/>
              <a:gd name="connsiteX5" fmla="*/ 181791 w 226695"/>
              <a:gd name="connsiteY5" fmla="*/ 137372 h 137783"/>
              <a:gd name="connsiteX6" fmla="*/ 134166 w 226695"/>
              <a:gd name="connsiteY6" fmla="*/ 108797 h 137783"/>
              <a:gd name="connsiteX7" fmla="*/ 96066 w 226695"/>
              <a:gd name="connsiteY7" fmla="*/ 77047 h 137783"/>
              <a:gd name="connsiteX8" fmla="*/ 70666 w 226695"/>
              <a:gd name="connsiteY8" fmla="*/ 61172 h 137783"/>
              <a:gd name="connsiteX9" fmla="*/ 51616 w 226695"/>
              <a:gd name="connsiteY9" fmla="*/ 38947 h 137783"/>
              <a:gd name="connsiteX10" fmla="*/ 816 w 226695"/>
              <a:gd name="connsiteY10" fmla="*/ 847 h 137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6695" h="137783">
                <a:moveTo>
                  <a:pt x="816" y="847"/>
                </a:moveTo>
                <a:cubicBezTo>
                  <a:pt x="8754" y="7726"/>
                  <a:pt x="86012" y="75460"/>
                  <a:pt x="99241" y="80222"/>
                </a:cubicBezTo>
                <a:cubicBezTo>
                  <a:pt x="112470" y="84984"/>
                  <a:pt x="71195" y="20426"/>
                  <a:pt x="80191" y="29422"/>
                </a:cubicBezTo>
                <a:cubicBezTo>
                  <a:pt x="89187" y="38418"/>
                  <a:pt x="128874" y="124672"/>
                  <a:pt x="153216" y="134197"/>
                </a:cubicBezTo>
                <a:cubicBezTo>
                  <a:pt x="177558" y="143722"/>
                  <a:pt x="221479" y="86043"/>
                  <a:pt x="226241" y="86572"/>
                </a:cubicBezTo>
                <a:cubicBezTo>
                  <a:pt x="231004" y="87101"/>
                  <a:pt x="197137" y="133668"/>
                  <a:pt x="181791" y="137372"/>
                </a:cubicBezTo>
                <a:cubicBezTo>
                  <a:pt x="166445" y="141076"/>
                  <a:pt x="148453" y="118851"/>
                  <a:pt x="134166" y="108797"/>
                </a:cubicBezTo>
                <a:cubicBezTo>
                  <a:pt x="119879" y="98743"/>
                  <a:pt x="106649" y="84984"/>
                  <a:pt x="96066" y="77047"/>
                </a:cubicBezTo>
                <a:cubicBezTo>
                  <a:pt x="85483" y="69110"/>
                  <a:pt x="78074" y="67522"/>
                  <a:pt x="70666" y="61172"/>
                </a:cubicBezTo>
                <a:cubicBezTo>
                  <a:pt x="63258" y="54822"/>
                  <a:pt x="57966" y="46884"/>
                  <a:pt x="51616" y="38947"/>
                </a:cubicBezTo>
                <a:cubicBezTo>
                  <a:pt x="45266" y="31010"/>
                  <a:pt x="-7122" y="-6032"/>
                  <a:pt x="816" y="8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3" name="フリーフォーム 2082">
            <a:extLst>
              <a:ext uri="{FF2B5EF4-FFF2-40B4-BE49-F238E27FC236}">
                <a16:creationId xmlns:a16="http://schemas.microsoft.com/office/drawing/2014/main" id="{DBB6D271-D830-A954-8246-79202B095325}"/>
              </a:ext>
            </a:extLst>
          </p:cNvPr>
          <p:cNvSpPr/>
          <p:nvPr/>
        </p:nvSpPr>
        <p:spPr>
          <a:xfrm>
            <a:off x="3825797" y="6895776"/>
            <a:ext cx="492646" cy="77323"/>
          </a:xfrm>
          <a:custGeom>
            <a:avLst/>
            <a:gdLst>
              <a:gd name="connsiteX0" fmla="*/ 78 w 492646"/>
              <a:gd name="connsiteY0" fmla="*/ 9849 h 77323"/>
              <a:gd name="connsiteX1" fmla="*/ 260428 w 492646"/>
              <a:gd name="connsiteY1" fmla="*/ 35249 h 77323"/>
              <a:gd name="connsiteX2" fmla="*/ 244553 w 492646"/>
              <a:gd name="connsiteY2" fmla="*/ 44774 h 77323"/>
              <a:gd name="connsiteX3" fmla="*/ 403303 w 492646"/>
              <a:gd name="connsiteY3" fmla="*/ 19374 h 77323"/>
              <a:gd name="connsiteX4" fmla="*/ 384253 w 492646"/>
              <a:gd name="connsiteY4" fmla="*/ 47949 h 77323"/>
              <a:gd name="connsiteX5" fmla="*/ 492203 w 492646"/>
              <a:gd name="connsiteY5" fmla="*/ 324 h 77323"/>
              <a:gd name="connsiteX6" fmla="*/ 336628 w 492646"/>
              <a:gd name="connsiteY6" fmla="*/ 76524 h 77323"/>
              <a:gd name="connsiteX7" fmla="*/ 368378 w 492646"/>
              <a:gd name="connsiteY7" fmla="*/ 41599 h 77323"/>
              <a:gd name="connsiteX8" fmla="*/ 269953 w 492646"/>
              <a:gd name="connsiteY8" fmla="*/ 63824 h 77323"/>
              <a:gd name="connsiteX9" fmla="*/ 292178 w 492646"/>
              <a:gd name="connsiteY9" fmla="*/ 60649 h 77323"/>
              <a:gd name="connsiteX10" fmla="*/ 78 w 492646"/>
              <a:gd name="connsiteY10" fmla="*/ 9849 h 77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2646" h="77323">
                <a:moveTo>
                  <a:pt x="78" y="9849"/>
                </a:moveTo>
                <a:cubicBezTo>
                  <a:pt x="-5214" y="5616"/>
                  <a:pt x="260428" y="35249"/>
                  <a:pt x="260428" y="35249"/>
                </a:cubicBezTo>
                <a:cubicBezTo>
                  <a:pt x="301174" y="41070"/>
                  <a:pt x="220741" y="47420"/>
                  <a:pt x="244553" y="44774"/>
                </a:cubicBezTo>
                <a:cubicBezTo>
                  <a:pt x="268365" y="42128"/>
                  <a:pt x="380020" y="18845"/>
                  <a:pt x="403303" y="19374"/>
                </a:cubicBezTo>
                <a:cubicBezTo>
                  <a:pt x="426586" y="19903"/>
                  <a:pt x="369436" y="51124"/>
                  <a:pt x="384253" y="47949"/>
                </a:cubicBezTo>
                <a:cubicBezTo>
                  <a:pt x="399070" y="44774"/>
                  <a:pt x="500141" y="-4439"/>
                  <a:pt x="492203" y="324"/>
                </a:cubicBezTo>
                <a:cubicBezTo>
                  <a:pt x="484266" y="5086"/>
                  <a:pt x="357265" y="69645"/>
                  <a:pt x="336628" y="76524"/>
                </a:cubicBezTo>
                <a:cubicBezTo>
                  <a:pt x="315991" y="83403"/>
                  <a:pt x="379490" y="43716"/>
                  <a:pt x="368378" y="41599"/>
                </a:cubicBezTo>
                <a:cubicBezTo>
                  <a:pt x="357266" y="39482"/>
                  <a:pt x="282653" y="60649"/>
                  <a:pt x="269953" y="63824"/>
                </a:cubicBezTo>
                <a:cubicBezTo>
                  <a:pt x="257253" y="66999"/>
                  <a:pt x="333453" y="70174"/>
                  <a:pt x="292178" y="60649"/>
                </a:cubicBezTo>
                <a:cubicBezTo>
                  <a:pt x="250903" y="51124"/>
                  <a:pt x="5370" y="14082"/>
                  <a:pt x="78" y="98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4" name="フリーフォーム 2083">
            <a:extLst>
              <a:ext uri="{FF2B5EF4-FFF2-40B4-BE49-F238E27FC236}">
                <a16:creationId xmlns:a16="http://schemas.microsoft.com/office/drawing/2014/main" id="{25D3F5A3-365E-F8D4-DE05-6D75C0251B0F}"/>
              </a:ext>
            </a:extLst>
          </p:cNvPr>
          <p:cNvSpPr/>
          <p:nvPr/>
        </p:nvSpPr>
        <p:spPr>
          <a:xfrm>
            <a:off x="4375114" y="6629163"/>
            <a:ext cx="215565" cy="188020"/>
          </a:xfrm>
          <a:custGeom>
            <a:avLst/>
            <a:gdLst>
              <a:gd name="connsiteX0" fmla="*/ 36 w 215565"/>
              <a:gd name="connsiteY0" fmla="*/ 187562 h 188020"/>
              <a:gd name="connsiteX1" fmla="*/ 165136 w 215565"/>
              <a:gd name="connsiteY1" fmla="*/ 57387 h 188020"/>
              <a:gd name="connsiteX2" fmla="*/ 133386 w 215565"/>
              <a:gd name="connsiteY2" fmla="*/ 237 h 188020"/>
              <a:gd name="connsiteX3" fmla="*/ 212761 w 215565"/>
              <a:gd name="connsiteY3" fmla="*/ 76437 h 188020"/>
              <a:gd name="connsiteX4" fmla="*/ 187361 w 215565"/>
              <a:gd name="connsiteY4" fmla="*/ 41512 h 188020"/>
              <a:gd name="connsiteX5" fmla="*/ 88936 w 215565"/>
              <a:gd name="connsiteY5" fmla="*/ 139937 h 188020"/>
              <a:gd name="connsiteX6" fmla="*/ 149261 w 215565"/>
              <a:gd name="connsiteY6" fmla="*/ 101837 h 188020"/>
              <a:gd name="connsiteX7" fmla="*/ 36 w 215565"/>
              <a:gd name="connsiteY7" fmla="*/ 187562 h 18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565" h="188020">
                <a:moveTo>
                  <a:pt x="36" y="187562"/>
                </a:moveTo>
                <a:cubicBezTo>
                  <a:pt x="2682" y="180154"/>
                  <a:pt x="142911" y="88608"/>
                  <a:pt x="165136" y="57387"/>
                </a:cubicBezTo>
                <a:cubicBezTo>
                  <a:pt x="187361" y="26166"/>
                  <a:pt x="125448" y="-2938"/>
                  <a:pt x="133386" y="237"/>
                </a:cubicBezTo>
                <a:cubicBezTo>
                  <a:pt x="141324" y="3412"/>
                  <a:pt x="203765" y="69558"/>
                  <a:pt x="212761" y="76437"/>
                </a:cubicBezTo>
                <a:cubicBezTo>
                  <a:pt x="221757" y="83316"/>
                  <a:pt x="207999" y="30929"/>
                  <a:pt x="187361" y="41512"/>
                </a:cubicBezTo>
                <a:cubicBezTo>
                  <a:pt x="166724" y="52095"/>
                  <a:pt x="95286" y="129883"/>
                  <a:pt x="88936" y="139937"/>
                </a:cubicBezTo>
                <a:cubicBezTo>
                  <a:pt x="82586" y="149991"/>
                  <a:pt x="160903" y="93370"/>
                  <a:pt x="149261" y="101837"/>
                </a:cubicBezTo>
                <a:cubicBezTo>
                  <a:pt x="137619" y="110304"/>
                  <a:pt x="-2610" y="194970"/>
                  <a:pt x="36" y="1875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5" name="フリーフォーム 2084">
            <a:extLst>
              <a:ext uri="{FF2B5EF4-FFF2-40B4-BE49-F238E27FC236}">
                <a16:creationId xmlns:a16="http://schemas.microsoft.com/office/drawing/2014/main" id="{D8A93B64-FEC0-644A-16D4-6C674300BB95}"/>
              </a:ext>
            </a:extLst>
          </p:cNvPr>
          <p:cNvSpPr/>
          <p:nvPr/>
        </p:nvSpPr>
        <p:spPr>
          <a:xfrm>
            <a:off x="3447638" y="6403039"/>
            <a:ext cx="93266" cy="197844"/>
          </a:xfrm>
          <a:custGeom>
            <a:avLst/>
            <a:gdLst>
              <a:gd name="connsiteX0" fmla="*/ 92487 w 93266"/>
              <a:gd name="connsiteY0" fmla="*/ 936 h 197844"/>
              <a:gd name="connsiteX1" fmla="*/ 412 w 93266"/>
              <a:gd name="connsiteY1" fmla="*/ 194611 h 197844"/>
              <a:gd name="connsiteX2" fmla="*/ 57562 w 93266"/>
              <a:gd name="connsiteY2" fmla="*/ 124761 h 197844"/>
              <a:gd name="connsiteX3" fmla="*/ 32162 w 93266"/>
              <a:gd name="connsiteY3" fmla="*/ 159686 h 197844"/>
              <a:gd name="connsiteX4" fmla="*/ 44862 w 93266"/>
              <a:gd name="connsiteY4" fmla="*/ 121586 h 197844"/>
              <a:gd name="connsiteX5" fmla="*/ 92487 w 93266"/>
              <a:gd name="connsiteY5" fmla="*/ 936 h 197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266" h="197844">
                <a:moveTo>
                  <a:pt x="92487" y="936"/>
                </a:moveTo>
                <a:cubicBezTo>
                  <a:pt x="85079" y="13107"/>
                  <a:pt x="6233" y="173974"/>
                  <a:pt x="412" y="194611"/>
                </a:cubicBezTo>
                <a:cubicBezTo>
                  <a:pt x="-5409" y="215248"/>
                  <a:pt x="52270" y="130582"/>
                  <a:pt x="57562" y="124761"/>
                </a:cubicBezTo>
                <a:cubicBezTo>
                  <a:pt x="62854" y="118940"/>
                  <a:pt x="34279" y="160215"/>
                  <a:pt x="32162" y="159686"/>
                </a:cubicBezTo>
                <a:cubicBezTo>
                  <a:pt x="30045" y="159157"/>
                  <a:pt x="37454" y="144340"/>
                  <a:pt x="44862" y="121586"/>
                </a:cubicBezTo>
                <a:cubicBezTo>
                  <a:pt x="52270" y="98832"/>
                  <a:pt x="99895" y="-11235"/>
                  <a:pt x="92487" y="9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6" name="フリーフォーム 2085">
            <a:extLst>
              <a:ext uri="{FF2B5EF4-FFF2-40B4-BE49-F238E27FC236}">
                <a16:creationId xmlns:a16="http://schemas.microsoft.com/office/drawing/2014/main" id="{3CEBA6A0-082D-6A5F-31EC-95ECDFA1B1C3}"/>
              </a:ext>
            </a:extLst>
          </p:cNvPr>
          <p:cNvSpPr/>
          <p:nvPr/>
        </p:nvSpPr>
        <p:spPr>
          <a:xfrm>
            <a:off x="4002322" y="4529783"/>
            <a:ext cx="184762" cy="809359"/>
          </a:xfrm>
          <a:custGeom>
            <a:avLst/>
            <a:gdLst>
              <a:gd name="connsiteX0" fmla="*/ 184667 w 184762"/>
              <a:gd name="connsiteY0" fmla="*/ 2112 h 809359"/>
              <a:gd name="connsiteX1" fmla="*/ 68362 w 184762"/>
              <a:gd name="connsiteY1" fmla="*/ 455301 h 809359"/>
              <a:gd name="connsiteX2" fmla="*/ 80394 w 184762"/>
              <a:gd name="connsiteY2" fmla="*/ 407175 h 809359"/>
              <a:gd name="connsiteX3" fmla="*/ 32267 w 184762"/>
              <a:gd name="connsiteY3" fmla="*/ 651817 h 809359"/>
              <a:gd name="connsiteX4" fmla="*/ 92425 w 184762"/>
              <a:gd name="connsiteY4" fmla="*/ 483375 h 809359"/>
              <a:gd name="connsiteX5" fmla="*/ 183 w 184762"/>
              <a:gd name="connsiteY5" fmla="*/ 808228 h 809359"/>
              <a:gd name="connsiteX6" fmla="*/ 68362 w 184762"/>
              <a:gd name="connsiteY6" fmla="*/ 579628 h 809359"/>
              <a:gd name="connsiteX7" fmla="*/ 56331 w 184762"/>
              <a:gd name="connsiteY7" fmla="*/ 290870 h 809359"/>
              <a:gd name="connsiteX8" fmla="*/ 72373 w 184762"/>
              <a:gd name="connsiteY8" fmla="*/ 371080 h 809359"/>
              <a:gd name="connsiteX9" fmla="*/ 116489 w 184762"/>
              <a:gd name="connsiteY9" fmla="*/ 222691 h 809359"/>
              <a:gd name="connsiteX10" fmla="*/ 88415 w 184762"/>
              <a:gd name="connsiteY10" fmla="*/ 282849 h 809359"/>
              <a:gd name="connsiteX11" fmla="*/ 184667 w 184762"/>
              <a:gd name="connsiteY11" fmla="*/ 2112 h 80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4762" h="809359">
                <a:moveTo>
                  <a:pt x="184667" y="2112"/>
                </a:moveTo>
                <a:cubicBezTo>
                  <a:pt x="181325" y="30854"/>
                  <a:pt x="85741" y="387791"/>
                  <a:pt x="68362" y="455301"/>
                </a:cubicBezTo>
                <a:cubicBezTo>
                  <a:pt x="50983" y="522811"/>
                  <a:pt x="86410" y="374422"/>
                  <a:pt x="80394" y="407175"/>
                </a:cubicBezTo>
                <a:cubicBezTo>
                  <a:pt x="74378" y="439928"/>
                  <a:pt x="30262" y="639117"/>
                  <a:pt x="32267" y="651817"/>
                </a:cubicBezTo>
                <a:cubicBezTo>
                  <a:pt x="34272" y="664517"/>
                  <a:pt x="97772" y="457306"/>
                  <a:pt x="92425" y="483375"/>
                </a:cubicBezTo>
                <a:cubicBezTo>
                  <a:pt x="87078" y="509444"/>
                  <a:pt x="4193" y="792186"/>
                  <a:pt x="183" y="808228"/>
                </a:cubicBezTo>
                <a:cubicBezTo>
                  <a:pt x="-3827" y="824270"/>
                  <a:pt x="59004" y="665854"/>
                  <a:pt x="68362" y="579628"/>
                </a:cubicBezTo>
                <a:cubicBezTo>
                  <a:pt x="77720" y="493402"/>
                  <a:pt x="55662" y="325628"/>
                  <a:pt x="56331" y="290870"/>
                </a:cubicBezTo>
                <a:cubicBezTo>
                  <a:pt x="56999" y="256112"/>
                  <a:pt x="62347" y="382443"/>
                  <a:pt x="72373" y="371080"/>
                </a:cubicBezTo>
                <a:cubicBezTo>
                  <a:pt x="82399" y="359717"/>
                  <a:pt x="113815" y="237396"/>
                  <a:pt x="116489" y="222691"/>
                </a:cubicBezTo>
                <a:cubicBezTo>
                  <a:pt x="119163" y="207986"/>
                  <a:pt x="74378" y="318944"/>
                  <a:pt x="88415" y="282849"/>
                </a:cubicBezTo>
                <a:cubicBezTo>
                  <a:pt x="102452" y="246754"/>
                  <a:pt x="188009" y="-26630"/>
                  <a:pt x="184667" y="21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7" name="フリーフォーム 2086">
            <a:extLst>
              <a:ext uri="{FF2B5EF4-FFF2-40B4-BE49-F238E27FC236}">
                <a16:creationId xmlns:a16="http://schemas.microsoft.com/office/drawing/2014/main" id="{51D26AB8-BF40-67C7-F933-B00DE49F10D4}"/>
              </a:ext>
            </a:extLst>
          </p:cNvPr>
          <p:cNvSpPr/>
          <p:nvPr/>
        </p:nvSpPr>
        <p:spPr>
          <a:xfrm>
            <a:off x="4118632" y="4345560"/>
            <a:ext cx="204884" cy="526539"/>
          </a:xfrm>
          <a:custGeom>
            <a:avLst/>
            <a:gdLst>
              <a:gd name="connsiteX0" fmla="*/ 179 w 204884"/>
              <a:gd name="connsiteY0" fmla="*/ 1851 h 526539"/>
              <a:gd name="connsiteX1" fmla="*/ 124505 w 204884"/>
              <a:gd name="connsiteY1" fmla="*/ 503166 h 526539"/>
              <a:gd name="connsiteX2" fmla="*/ 100442 w 204884"/>
              <a:gd name="connsiteY2" fmla="*/ 414935 h 526539"/>
              <a:gd name="connsiteX3" fmla="*/ 204715 w 204884"/>
              <a:gd name="connsiteY3" fmla="*/ 158261 h 526539"/>
              <a:gd name="connsiteX4" fmla="*/ 124505 w 204884"/>
              <a:gd name="connsiteY4" fmla="*/ 330714 h 526539"/>
              <a:gd name="connsiteX5" fmla="*/ 108463 w 204884"/>
              <a:gd name="connsiteY5" fmla="*/ 374829 h 526539"/>
              <a:gd name="connsiteX6" fmla="*/ 88410 w 204884"/>
              <a:gd name="connsiteY6" fmla="*/ 278577 h 526539"/>
              <a:gd name="connsiteX7" fmla="*/ 96431 w 204884"/>
              <a:gd name="connsiteY7" fmla="*/ 330714 h 526539"/>
              <a:gd name="connsiteX8" fmla="*/ 179 w 204884"/>
              <a:gd name="connsiteY8" fmla="*/ 1851 h 526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4884" h="526539">
                <a:moveTo>
                  <a:pt x="179" y="1851"/>
                </a:moveTo>
                <a:cubicBezTo>
                  <a:pt x="4858" y="30593"/>
                  <a:pt x="107795" y="434319"/>
                  <a:pt x="124505" y="503166"/>
                </a:cubicBezTo>
                <a:cubicBezTo>
                  <a:pt x="141216" y="572013"/>
                  <a:pt x="87074" y="472419"/>
                  <a:pt x="100442" y="414935"/>
                </a:cubicBezTo>
                <a:cubicBezTo>
                  <a:pt x="113810" y="357451"/>
                  <a:pt x="200704" y="172298"/>
                  <a:pt x="204715" y="158261"/>
                </a:cubicBezTo>
                <a:cubicBezTo>
                  <a:pt x="208726" y="144224"/>
                  <a:pt x="140547" y="294619"/>
                  <a:pt x="124505" y="330714"/>
                </a:cubicBezTo>
                <a:cubicBezTo>
                  <a:pt x="108463" y="366809"/>
                  <a:pt x="114479" y="383518"/>
                  <a:pt x="108463" y="374829"/>
                </a:cubicBezTo>
                <a:cubicBezTo>
                  <a:pt x="102447" y="366140"/>
                  <a:pt x="90415" y="285930"/>
                  <a:pt x="88410" y="278577"/>
                </a:cubicBezTo>
                <a:cubicBezTo>
                  <a:pt x="86405" y="271225"/>
                  <a:pt x="109131" y="373493"/>
                  <a:pt x="96431" y="330714"/>
                </a:cubicBezTo>
                <a:cubicBezTo>
                  <a:pt x="83731" y="287935"/>
                  <a:pt x="-4500" y="-26891"/>
                  <a:pt x="179" y="18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8" name="フリーフォーム 2087">
            <a:extLst>
              <a:ext uri="{FF2B5EF4-FFF2-40B4-BE49-F238E27FC236}">
                <a16:creationId xmlns:a16="http://schemas.microsoft.com/office/drawing/2014/main" id="{FB1B9222-2F95-EDC2-6296-5619E161D5C4}"/>
              </a:ext>
            </a:extLst>
          </p:cNvPr>
          <p:cNvSpPr/>
          <p:nvPr/>
        </p:nvSpPr>
        <p:spPr>
          <a:xfrm>
            <a:off x="4511502" y="4798508"/>
            <a:ext cx="221962" cy="328414"/>
          </a:xfrm>
          <a:custGeom>
            <a:avLst/>
            <a:gdLst>
              <a:gd name="connsiteX0" fmla="*/ 220919 w 221962"/>
              <a:gd name="connsiteY0" fmla="*/ 2092 h 328414"/>
              <a:gd name="connsiteX1" fmla="*/ 4351 w 221962"/>
              <a:gd name="connsiteY1" fmla="*/ 322934 h 328414"/>
              <a:gd name="connsiteX2" fmla="*/ 84561 w 221962"/>
              <a:gd name="connsiteY2" fmla="*/ 190587 h 328414"/>
              <a:gd name="connsiteX3" fmla="*/ 220919 w 221962"/>
              <a:gd name="connsiteY3" fmla="*/ 2092 h 328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962" h="328414">
                <a:moveTo>
                  <a:pt x="220919" y="2092"/>
                </a:moveTo>
                <a:cubicBezTo>
                  <a:pt x="207551" y="24150"/>
                  <a:pt x="27077" y="291518"/>
                  <a:pt x="4351" y="322934"/>
                </a:cubicBezTo>
                <a:cubicBezTo>
                  <a:pt x="-18375" y="354350"/>
                  <a:pt x="53814" y="242724"/>
                  <a:pt x="84561" y="190587"/>
                </a:cubicBezTo>
                <a:cubicBezTo>
                  <a:pt x="115308" y="138450"/>
                  <a:pt x="234287" y="-19966"/>
                  <a:pt x="220919" y="20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9" name="フリーフォーム 2088">
            <a:extLst>
              <a:ext uri="{FF2B5EF4-FFF2-40B4-BE49-F238E27FC236}">
                <a16:creationId xmlns:a16="http://schemas.microsoft.com/office/drawing/2014/main" id="{1C8AF979-820B-0514-67C4-F958DC7FF929}"/>
              </a:ext>
            </a:extLst>
          </p:cNvPr>
          <p:cNvSpPr/>
          <p:nvPr/>
        </p:nvSpPr>
        <p:spPr>
          <a:xfrm>
            <a:off x="3609223" y="4739899"/>
            <a:ext cx="216887" cy="325567"/>
          </a:xfrm>
          <a:custGeom>
            <a:avLst/>
            <a:gdLst>
              <a:gd name="connsiteX0" fmla="*/ 251 w 216887"/>
              <a:gd name="connsiteY0" fmla="*/ 543 h 325567"/>
              <a:gd name="connsiteX1" fmla="*/ 148640 w 216887"/>
              <a:gd name="connsiteY1" fmla="*/ 221122 h 325567"/>
              <a:gd name="connsiteX2" fmla="*/ 144630 w 216887"/>
              <a:gd name="connsiteY2" fmla="*/ 177006 h 325567"/>
              <a:gd name="connsiteX3" fmla="*/ 216819 w 216887"/>
              <a:gd name="connsiteY3" fmla="*/ 325396 h 325567"/>
              <a:gd name="connsiteX4" fmla="*/ 156661 w 216887"/>
              <a:gd name="connsiteY4" fmla="*/ 205080 h 325567"/>
              <a:gd name="connsiteX5" fmla="*/ 100514 w 216887"/>
              <a:gd name="connsiteY5" fmla="*/ 128880 h 325567"/>
              <a:gd name="connsiteX6" fmla="*/ 112545 w 216887"/>
              <a:gd name="connsiteY6" fmla="*/ 156954 h 325567"/>
              <a:gd name="connsiteX7" fmla="*/ 251 w 216887"/>
              <a:gd name="connsiteY7" fmla="*/ 543 h 325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6887" h="325567">
                <a:moveTo>
                  <a:pt x="251" y="543"/>
                </a:moveTo>
                <a:cubicBezTo>
                  <a:pt x="6267" y="11238"/>
                  <a:pt x="124577" y="191712"/>
                  <a:pt x="148640" y="221122"/>
                </a:cubicBezTo>
                <a:cubicBezTo>
                  <a:pt x="172703" y="250532"/>
                  <a:pt x="133267" y="159627"/>
                  <a:pt x="144630" y="177006"/>
                </a:cubicBezTo>
                <a:cubicBezTo>
                  <a:pt x="155993" y="194385"/>
                  <a:pt x="214814" y="320717"/>
                  <a:pt x="216819" y="325396"/>
                </a:cubicBezTo>
                <a:cubicBezTo>
                  <a:pt x="218824" y="330075"/>
                  <a:pt x="176045" y="237833"/>
                  <a:pt x="156661" y="205080"/>
                </a:cubicBezTo>
                <a:cubicBezTo>
                  <a:pt x="137277" y="172327"/>
                  <a:pt x="107867" y="136901"/>
                  <a:pt x="100514" y="128880"/>
                </a:cubicBezTo>
                <a:cubicBezTo>
                  <a:pt x="93161" y="120859"/>
                  <a:pt x="127250" y="173665"/>
                  <a:pt x="112545" y="156954"/>
                </a:cubicBezTo>
                <a:cubicBezTo>
                  <a:pt x="97840" y="140244"/>
                  <a:pt x="-5765" y="-10152"/>
                  <a:pt x="251" y="5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0" name="フリーフォーム 2089">
            <a:extLst>
              <a:ext uri="{FF2B5EF4-FFF2-40B4-BE49-F238E27FC236}">
                <a16:creationId xmlns:a16="http://schemas.microsoft.com/office/drawing/2014/main" id="{3B69F043-AF34-2493-F761-F10FCB4EA61F}"/>
              </a:ext>
            </a:extLst>
          </p:cNvPr>
          <p:cNvSpPr/>
          <p:nvPr/>
        </p:nvSpPr>
        <p:spPr>
          <a:xfrm>
            <a:off x="3200183" y="5069241"/>
            <a:ext cx="581764" cy="110477"/>
          </a:xfrm>
          <a:custGeom>
            <a:avLst/>
            <a:gdLst>
              <a:gd name="connsiteX0" fmla="*/ 217 w 581764"/>
              <a:gd name="connsiteY0" fmla="*/ 64 h 110477"/>
              <a:gd name="connsiteX1" fmla="*/ 200743 w 581764"/>
              <a:gd name="connsiteY1" fmla="*/ 92306 h 110477"/>
              <a:gd name="connsiteX2" fmla="*/ 349133 w 581764"/>
              <a:gd name="connsiteY2" fmla="*/ 84285 h 110477"/>
              <a:gd name="connsiteX3" fmla="*/ 325070 w 581764"/>
              <a:gd name="connsiteY3" fmla="*/ 72254 h 110477"/>
              <a:gd name="connsiteX4" fmla="*/ 573722 w 581764"/>
              <a:gd name="connsiteY4" fmla="*/ 60222 h 110477"/>
              <a:gd name="connsiteX5" fmla="*/ 525596 w 581764"/>
              <a:gd name="connsiteY5" fmla="*/ 68243 h 110477"/>
              <a:gd name="connsiteX6" fmla="*/ 329080 w 581764"/>
              <a:gd name="connsiteY6" fmla="*/ 92306 h 110477"/>
              <a:gd name="connsiteX7" fmla="*/ 389238 w 581764"/>
              <a:gd name="connsiteY7" fmla="*/ 72254 h 110477"/>
              <a:gd name="connsiteX8" fmla="*/ 240849 w 581764"/>
              <a:gd name="connsiteY8" fmla="*/ 80275 h 110477"/>
              <a:gd name="connsiteX9" fmla="*/ 240849 w 581764"/>
              <a:gd name="connsiteY9" fmla="*/ 108348 h 110477"/>
              <a:gd name="connsiteX10" fmla="*/ 217 w 581764"/>
              <a:gd name="connsiteY10" fmla="*/ 64 h 110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81764" h="110477">
                <a:moveTo>
                  <a:pt x="217" y="64"/>
                </a:moveTo>
                <a:cubicBezTo>
                  <a:pt x="-6467" y="-2610"/>
                  <a:pt x="142590" y="78269"/>
                  <a:pt x="200743" y="92306"/>
                </a:cubicBezTo>
                <a:cubicBezTo>
                  <a:pt x="258896" y="106343"/>
                  <a:pt x="328412" y="87627"/>
                  <a:pt x="349133" y="84285"/>
                </a:cubicBezTo>
                <a:cubicBezTo>
                  <a:pt x="369854" y="80943"/>
                  <a:pt x="287639" y="76264"/>
                  <a:pt x="325070" y="72254"/>
                </a:cubicBezTo>
                <a:cubicBezTo>
                  <a:pt x="362501" y="68244"/>
                  <a:pt x="540301" y="60891"/>
                  <a:pt x="573722" y="60222"/>
                </a:cubicBezTo>
                <a:cubicBezTo>
                  <a:pt x="607143" y="59554"/>
                  <a:pt x="525596" y="68243"/>
                  <a:pt x="525596" y="68243"/>
                </a:cubicBezTo>
                <a:cubicBezTo>
                  <a:pt x="484822" y="73590"/>
                  <a:pt x="351806" y="91638"/>
                  <a:pt x="329080" y="92306"/>
                </a:cubicBezTo>
                <a:cubicBezTo>
                  <a:pt x="306354" y="92974"/>
                  <a:pt x="403943" y="74259"/>
                  <a:pt x="389238" y="72254"/>
                </a:cubicBezTo>
                <a:cubicBezTo>
                  <a:pt x="374533" y="70249"/>
                  <a:pt x="265580" y="74259"/>
                  <a:pt x="240849" y="80275"/>
                </a:cubicBezTo>
                <a:cubicBezTo>
                  <a:pt x="216118" y="86291"/>
                  <a:pt x="276275" y="119043"/>
                  <a:pt x="240849" y="108348"/>
                </a:cubicBezTo>
                <a:cubicBezTo>
                  <a:pt x="205423" y="97653"/>
                  <a:pt x="6901" y="2738"/>
                  <a:pt x="217" y="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1" name="フリーフォーム 2090">
            <a:extLst>
              <a:ext uri="{FF2B5EF4-FFF2-40B4-BE49-F238E27FC236}">
                <a16:creationId xmlns:a16="http://schemas.microsoft.com/office/drawing/2014/main" id="{CF97A594-E276-94F5-4D32-4FA4F2161437}"/>
              </a:ext>
            </a:extLst>
          </p:cNvPr>
          <p:cNvSpPr/>
          <p:nvPr/>
        </p:nvSpPr>
        <p:spPr>
          <a:xfrm>
            <a:off x="4604069" y="5165512"/>
            <a:ext cx="593574" cy="97402"/>
          </a:xfrm>
          <a:custGeom>
            <a:avLst/>
            <a:gdLst>
              <a:gd name="connsiteX0" fmla="*/ 593573 w 593574"/>
              <a:gd name="connsiteY0" fmla="*/ 46 h 97402"/>
              <a:gd name="connsiteX1" fmla="*/ 320857 w 593574"/>
              <a:gd name="connsiteY1" fmla="*/ 80256 h 97402"/>
              <a:gd name="connsiteX2" fmla="*/ 364973 w 593574"/>
              <a:gd name="connsiteY2" fmla="*/ 80256 h 97402"/>
              <a:gd name="connsiteX3" fmla="*/ 180489 w 593574"/>
              <a:gd name="connsiteY3" fmla="*/ 88277 h 97402"/>
              <a:gd name="connsiteX4" fmla="*/ 252678 w 593574"/>
              <a:gd name="connsiteY4" fmla="*/ 92288 h 97402"/>
              <a:gd name="connsiteX5" fmla="*/ 15 w 593574"/>
              <a:gd name="connsiteY5" fmla="*/ 12077 h 97402"/>
              <a:gd name="connsiteX6" fmla="*/ 240647 w 593574"/>
              <a:gd name="connsiteY6" fmla="*/ 80256 h 97402"/>
              <a:gd name="connsiteX7" fmla="*/ 304815 w 593574"/>
              <a:gd name="connsiteY7" fmla="*/ 72235 h 97402"/>
              <a:gd name="connsiteX8" fmla="*/ 244657 w 593574"/>
              <a:gd name="connsiteY8" fmla="*/ 40151 h 97402"/>
              <a:gd name="connsiteX9" fmla="*/ 316847 w 593574"/>
              <a:gd name="connsiteY9" fmla="*/ 68225 h 97402"/>
              <a:gd name="connsiteX10" fmla="*/ 593573 w 593574"/>
              <a:gd name="connsiteY10" fmla="*/ 46 h 97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93574" h="97402">
                <a:moveTo>
                  <a:pt x="593573" y="46"/>
                </a:moveTo>
                <a:cubicBezTo>
                  <a:pt x="594241" y="2051"/>
                  <a:pt x="358957" y="66888"/>
                  <a:pt x="320857" y="80256"/>
                </a:cubicBezTo>
                <a:cubicBezTo>
                  <a:pt x="282757" y="93624"/>
                  <a:pt x="388368" y="78919"/>
                  <a:pt x="364973" y="80256"/>
                </a:cubicBezTo>
                <a:cubicBezTo>
                  <a:pt x="341578" y="81593"/>
                  <a:pt x="199205" y="86272"/>
                  <a:pt x="180489" y="88277"/>
                </a:cubicBezTo>
                <a:cubicBezTo>
                  <a:pt x="161773" y="90282"/>
                  <a:pt x="282757" y="104988"/>
                  <a:pt x="252678" y="92288"/>
                </a:cubicBezTo>
                <a:cubicBezTo>
                  <a:pt x="222599" y="79588"/>
                  <a:pt x="2020" y="14082"/>
                  <a:pt x="15" y="12077"/>
                </a:cubicBezTo>
                <a:cubicBezTo>
                  <a:pt x="-1990" y="10072"/>
                  <a:pt x="189847" y="70230"/>
                  <a:pt x="240647" y="80256"/>
                </a:cubicBezTo>
                <a:cubicBezTo>
                  <a:pt x="291447" y="90282"/>
                  <a:pt x="304147" y="78919"/>
                  <a:pt x="304815" y="72235"/>
                </a:cubicBezTo>
                <a:cubicBezTo>
                  <a:pt x="305483" y="65551"/>
                  <a:pt x="242652" y="40819"/>
                  <a:pt x="244657" y="40151"/>
                </a:cubicBezTo>
                <a:cubicBezTo>
                  <a:pt x="246662" y="39483"/>
                  <a:pt x="263373" y="74241"/>
                  <a:pt x="316847" y="68225"/>
                </a:cubicBezTo>
                <a:cubicBezTo>
                  <a:pt x="370321" y="62209"/>
                  <a:pt x="592905" y="-1959"/>
                  <a:pt x="593573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2" name="フリーフォーム 2091">
            <a:extLst>
              <a:ext uri="{FF2B5EF4-FFF2-40B4-BE49-F238E27FC236}">
                <a16:creationId xmlns:a16="http://schemas.microsoft.com/office/drawing/2014/main" id="{43F95A45-4CA4-BA7D-0D44-D273DDDD6C1B}"/>
              </a:ext>
            </a:extLst>
          </p:cNvPr>
          <p:cNvSpPr/>
          <p:nvPr/>
        </p:nvSpPr>
        <p:spPr>
          <a:xfrm>
            <a:off x="3689412" y="4759660"/>
            <a:ext cx="136700" cy="338582"/>
          </a:xfrm>
          <a:custGeom>
            <a:avLst/>
            <a:gdLst>
              <a:gd name="connsiteX0" fmla="*/ 272 w 136700"/>
              <a:gd name="connsiteY0" fmla="*/ 835 h 338582"/>
              <a:gd name="connsiteX1" fmla="*/ 112567 w 136700"/>
              <a:gd name="connsiteY1" fmla="*/ 201361 h 338582"/>
              <a:gd name="connsiteX2" fmla="*/ 100535 w 136700"/>
              <a:gd name="connsiteY2" fmla="*/ 157245 h 338582"/>
              <a:gd name="connsiteX3" fmla="*/ 136630 w 136700"/>
              <a:gd name="connsiteY3" fmla="*/ 337719 h 338582"/>
              <a:gd name="connsiteX4" fmla="*/ 108556 w 136700"/>
              <a:gd name="connsiteY4" fmla="*/ 217403 h 338582"/>
              <a:gd name="connsiteX5" fmla="*/ 68451 w 136700"/>
              <a:gd name="connsiteY5" fmla="*/ 32919 h 338582"/>
              <a:gd name="connsiteX6" fmla="*/ 80483 w 136700"/>
              <a:gd name="connsiteY6" fmla="*/ 125161 h 338582"/>
              <a:gd name="connsiteX7" fmla="*/ 272 w 136700"/>
              <a:gd name="connsiteY7" fmla="*/ 835 h 338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6700" h="338582">
                <a:moveTo>
                  <a:pt x="272" y="835"/>
                </a:moveTo>
                <a:cubicBezTo>
                  <a:pt x="5619" y="13535"/>
                  <a:pt x="95857" y="175293"/>
                  <a:pt x="112567" y="201361"/>
                </a:cubicBezTo>
                <a:cubicBezTo>
                  <a:pt x="129277" y="227429"/>
                  <a:pt x="96525" y="134519"/>
                  <a:pt x="100535" y="157245"/>
                </a:cubicBezTo>
                <a:cubicBezTo>
                  <a:pt x="104545" y="179971"/>
                  <a:pt x="135293" y="327693"/>
                  <a:pt x="136630" y="337719"/>
                </a:cubicBezTo>
                <a:cubicBezTo>
                  <a:pt x="137967" y="347745"/>
                  <a:pt x="119919" y="268203"/>
                  <a:pt x="108556" y="217403"/>
                </a:cubicBezTo>
                <a:cubicBezTo>
                  <a:pt x="97193" y="166603"/>
                  <a:pt x="73130" y="48293"/>
                  <a:pt x="68451" y="32919"/>
                </a:cubicBezTo>
                <a:cubicBezTo>
                  <a:pt x="63772" y="17545"/>
                  <a:pt x="91178" y="125829"/>
                  <a:pt x="80483" y="125161"/>
                </a:cubicBezTo>
                <a:cubicBezTo>
                  <a:pt x="69788" y="124493"/>
                  <a:pt x="-5075" y="-11865"/>
                  <a:pt x="272" y="8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3" name="フリーフォーム 2092">
            <a:extLst>
              <a:ext uri="{FF2B5EF4-FFF2-40B4-BE49-F238E27FC236}">
                <a16:creationId xmlns:a16="http://schemas.microsoft.com/office/drawing/2014/main" id="{AE4323C1-7C6A-9634-17D0-1803B06C8F5B}"/>
              </a:ext>
            </a:extLst>
          </p:cNvPr>
          <p:cNvSpPr/>
          <p:nvPr/>
        </p:nvSpPr>
        <p:spPr>
          <a:xfrm>
            <a:off x="4486267" y="4916896"/>
            <a:ext cx="105895" cy="250267"/>
          </a:xfrm>
          <a:custGeom>
            <a:avLst/>
            <a:gdLst>
              <a:gd name="connsiteX0" fmla="*/ 105786 w 105895"/>
              <a:gd name="connsiteY0" fmla="*/ 9 h 250267"/>
              <a:gd name="connsiteX1" fmla="*/ 21565 w 105895"/>
              <a:gd name="connsiteY1" fmla="*/ 160430 h 250267"/>
              <a:gd name="connsiteX2" fmla="*/ 25575 w 105895"/>
              <a:gd name="connsiteY2" fmla="*/ 128346 h 250267"/>
              <a:gd name="connsiteX3" fmla="*/ 61670 w 105895"/>
              <a:gd name="connsiteY3" fmla="*/ 248662 h 250267"/>
              <a:gd name="connsiteX4" fmla="*/ 53649 w 105895"/>
              <a:gd name="connsiteY4" fmla="*/ 192515 h 250267"/>
              <a:gd name="connsiteX5" fmla="*/ 37607 w 105895"/>
              <a:gd name="connsiteY5" fmla="*/ 120325 h 250267"/>
              <a:gd name="connsiteX6" fmla="*/ 1512 w 105895"/>
              <a:gd name="connsiteY6" fmla="*/ 152409 h 250267"/>
              <a:gd name="connsiteX7" fmla="*/ 105786 w 105895"/>
              <a:gd name="connsiteY7" fmla="*/ 9 h 25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895" h="250267">
                <a:moveTo>
                  <a:pt x="105786" y="9"/>
                </a:moveTo>
                <a:cubicBezTo>
                  <a:pt x="109128" y="1346"/>
                  <a:pt x="34933" y="139041"/>
                  <a:pt x="21565" y="160430"/>
                </a:cubicBezTo>
                <a:cubicBezTo>
                  <a:pt x="8197" y="181819"/>
                  <a:pt x="18891" y="113641"/>
                  <a:pt x="25575" y="128346"/>
                </a:cubicBezTo>
                <a:cubicBezTo>
                  <a:pt x="32259" y="143051"/>
                  <a:pt x="56991" y="237967"/>
                  <a:pt x="61670" y="248662"/>
                </a:cubicBezTo>
                <a:cubicBezTo>
                  <a:pt x="66349" y="259357"/>
                  <a:pt x="57659" y="213904"/>
                  <a:pt x="53649" y="192515"/>
                </a:cubicBezTo>
                <a:cubicBezTo>
                  <a:pt x="49639" y="171126"/>
                  <a:pt x="46296" y="127009"/>
                  <a:pt x="37607" y="120325"/>
                </a:cubicBezTo>
                <a:cubicBezTo>
                  <a:pt x="28917" y="113641"/>
                  <a:pt x="-7846" y="169788"/>
                  <a:pt x="1512" y="152409"/>
                </a:cubicBezTo>
                <a:cubicBezTo>
                  <a:pt x="10870" y="135030"/>
                  <a:pt x="102444" y="-1328"/>
                  <a:pt x="105786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4" name="フリーフォーム 2093">
            <a:extLst>
              <a:ext uri="{FF2B5EF4-FFF2-40B4-BE49-F238E27FC236}">
                <a16:creationId xmlns:a16="http://schemas.microsoft.com/office/drawing/2014/main" id="{3884D1EB-179D-DD34-1577-4CD818A6FFCD}"/>
              </a:ext>
            </a:extLst>
          </p:cNvPr>
          <p:cNvSpPr/>
          <p:nvPr/>
        </p:nvSpPr>
        <p:spPr>
          <a:xfrm>
            <a:off x="4494268" y="5108290"/>
            <a:ext cx="122914" cy="176290"/>
          </a:xfrm>
          <a:custGeom>
            <a:avLst/>
            <a:gdLst>
              <a:gd name="connsiteX0" fmla="*/ 1532 w 122914"/>
              <a:gd name="connsiteY0" fmla="*/ 1121 h 176290"/>
              <a:gd name="connsiteX1" fmla="*/ 121848 w 122914"/>
              <a:gd name="connsiteY1" fmla="*/ 173573 h 176290"/>
              <a:gd name="connsiteX2" fmla="*/ 57679 w 122914"/>
              <a:gd name="connsiteY2" fmla="*/ 101384 h 176290"/>
              <a:gd name="connsiteX3" fmla="*/ 1532 w 122914"/>
              <a:gd name="connsiteY3" fmla="*/ 1121 h 17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914" h="176290">
                <a:moveTo>
                  <a:pt x="1532" y="1121"/>
                </a:moveTo>
                <a:cubicBezTo>
                  <a:pt x="12227" y="13153"/>
                  <a:pt x="112490" y="156863"/>
                  <a:pt x="121848" y="173573"/>
                </a:cubicBezTo>
                <a:cubicBezTo>
                  <a:pt x="131206" y="190283"/>
                  <a:pt x="76395" y="125447"/>
                  <a:pt x="57679" y="101384"/>
                </a:cubicBezTo>
                <a:cubicBezTo>
                  <a:pt x="38963" y="77321"/>
                  <a:pt x="-9163" y="-10911"/>
                  <a:pt x="1532" y="1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5" name="フリーフォーム 2094">
            <a:extLst>
              <a:ext uri="{FF2B5EF4-FFF2-40B4-BE49-F238E27FC236}">
                <a16:creationId xmlns:a16="http://schemas.microsoft.com/office/drawing/2014/main" id="{10C01B3B-6F30-EEB8-B877-234DFA4E89BD}"/>
              </a:ext>
            </a:extLst>
          </p:cNvPr>
          <p:cNvSpPr/>
          <p:nvPr/>
        </p:nvSpPr>
        <p:spPr>
          <a:xfrm>
            <a:off x="4563422" y="5189550"/>
            <a:ext cx="338668" cy="110649"/>
          </a:xfrm>
          <a:custGeom>
            <a:avLst/>
            <a:gdLst>
              <a:gd name="connsiteX0" fmla="*/ 557 w 338668"/>
              <a:gd name="connsiteY0" fmla="*/ 71 h 110649"/>
              <a:gd name="connsiteX1" fmla="*/ 325410 w 338668"/>
              <a:gd name="connsiteY1" fmla="*/ 104345 h 110649"/>
              <a:gd name="connsiteX2" fmla="*/ 249210 w 338668"/>
              <a:gd name="connsiteY2" fmla="*/ 88303 h 110649"/>
              <a:gd name="connsiteX3" fmla="*/ 557 w 338668"/>
              <a:gd name="connsiteY3" fmla="*/ 71 h 110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668" h="110649">
                <a:moveTo>
                  <a:pt x="557" y="71"/>
                </a:moveTo>
                <a:cubicBezTo>
                  <a:pt x="13257" y="2745"/>
                  <a:pt x="283968" y="89640"/>
                  <a:pt x="325410" y="104345"/>
                </a:cubicBezTo>
                <a:cubicBezTo>
                  <a:pt x="366852" y="119050"/>
                  <a:pt x="302684" y="105682"/>
                  <a:pt x="249210" y="88303"/>
                </a:cubicBezTo>
                <a:cubicBezTo>
                  <a:pt x="195736" y="70924"/>
                  <a:pt x="-12143" y="-2603"/>
                  <a:pt x="557" y="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6" name="フリーフォーム 2095">
            <a:extLst>
              <a:ext uri="{FF2B5EF4-FFF2-40B4-BE49-F238E27FC236}">
                <a16:creationId xmlns:a16="http://schemas.microsoft.com/office/drawing/2014/main" id="{196A82B1-F5FA-18AC-071F-40D1586806DA}"/>
              </a:ext>
            </a:extLst>
          </p:cNvPr>
          <p:cNvSpPr/>
          <p:nvPr/>
        </p:nvSpPr>
        <p:spPr>
          <a:xfrm>
            <a:off x="4848679" y="5189498"/>
            <a:ext cx="317096" cy="140597"/>
          </a:xfrm>
          <a:custGeom>
            <a:avLst/>
            <a:gdLst>
              <a:gd name="connsiteX0" fmla="*/ 47 w 317096"/>
              <a:gd name="connsiteY0" fmla="*/ 140491 h 140597"/>
              <a:gd name="connsiteX1" fmla="*/ 240679 w 317096"/>
              <a:gd name="connsiteY1" fmla="*/ 24186 h 140597"/>
              <a:gd name="connsiteX2" fmla="*/ 196563 w 317096"/>
              <a:gd name="connsiteY2" fmla="*/ 56270 h 140597"/>
              <a:gd name="connsiteX3" fmla="*/ 316879 w 317096"/>
              <a:gd name="connsiteY3" fmla="*/ 123 h 140597"/>
              <a:gd name="connsiteX4" fmla="*/ 220626 w 317096"/>
              <a:gd name="connsiteY4" fmla="*/ 44239 h 140597"/>
              <a:gd name="connsiteX5" fmla="*/ 47 w 317096"/>
              <a:gd name="connsiteY5" fmla="*/ 140491 h 14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096" h="140597">
                <a:moveTo>
                  <a:pt x="47" y="140491"/>
                </a:moveTo>
                <a:cubicBezTo>
                  <a:pt x="3389" y="137149"/>
                  <a:pt x="207926" y="38223"/>
                  <a:pt x="240679" y="24186"/>
                </a:cubicBezTo>
                <a:cubicBezTo>
                  <a:pt x="273432" y="10149"/>
                  <a:pt x="183863" y="60280"/>
                  <a:pt x="196563" y="56270"/>
                </a:cubicBezTo>
                <a:cubicBezTo>
                  <a:pt x="209263" y="52260"/>
                  <a:pt x="312869" y="2128"/>
                  <a:pt x="316879" y="123"/>
                </a:cubicBezTo>
                <a:cubicBezTo>
                  <a:pt x="320889" y="-1882"/>
                  <a:pt x="268752" y="20844"/>
                  <a:pt x="220626" y="44239"/>
                </a:cubicBezTo>
                <a:cubicBezTo>
                  <a:pt x="172500" y="67634"/>
                  <a:pt x="-3295" y="143833"/>
                  <a:pt x="47" y="1404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7" name="フリーフォーム 2096">
            <a:extLst>
              <a:ext uri="{FF2B5EF4-FFF2-40B4-BE49-F238E27FC236}">
                <a16:creationId xmlns:a16="http://schemas.microsoft.com/office/drawing/2014/main" id="{B7F43BEA-CCD4-0713-2B02-99B34BCF5ADF}"/>
              </a:ext>
            </a:extLst>
          </p:cNvPr>
          <p:cNvSpPr/>
          <p:nvPr/>
        </p:nvSpPr>
        <p:spPr>
          <a:xfrm>
            <a:off x="5069669" y="4975384"/>
            <a:ext cx="216031" cy="285960"/>
          </a:xfrm>
          <a:custGeom>
            <a:avLst/>
            <a:gdLst>
              <a:gd name="connsiteX0" fmla="*/ 3647 w 216031"/>
              <a:gd name="connsiteY0" fmla="*/ 1679 h 285960"/>
              <a:gd name="connsiteX1" fmla="*/ 208184 w 216031"/>
              <a:gd name="connsiteY1" fmla="*/ 274395 h 285960"/>
              <a:gd name="connsiteX2" fmla="*/ 160057 w 216031"/>
              <a:gd name="connsiteY2" fmla="*/ 226269 h 285960"/>
              <a:gd name="connsiteX3" fmla="*/ 31720 w 216031"/>
              <a:gd name="connsiteY3" fmla="*/ 142048 h 285960"/>
              <a:gd name="connsiteX4" fmla="*/ 71826 w 216031"/>
              <a:gd name="connsiteY4" fmla="*/ 158090 h 285960"/>
              <a:gd name="connsiteX5" fmla="*/ 3647 w 216031"/>
              <a:gd name="connsiteY5" fmla="*/ 1679 h 285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6031" h="285960">
                <a:moveTo>
                  <a:pt x="3647" y="1679"/>
                </a:moveTo>
                <a:cubicBezTo>
                  <a:pt x="26373" y="21063"/>
                  <a:pt x="182116" y="236963"/>
                  <a:pt x="208184" y="274395"/>
                </a:cubicBezTo>
                <a:cubicBezTo>
                  <a:pt x="234252" y="311827"/>
                  <a:pt x="189468" y="248327"/>
                  <a:pt x="160057" y="226269"/>
                </a:cubicBezTo>
                <a:cubicBezTo>
                  <a:pt x="130646" y="204211"/>
                  <a:pt x="46425" y="153411"/>
                  <a:pt x="31720" y="142048"/>
                </a:cubicBezTo>
                <a:cubicBezTo>
                  <a:pt x="17015" y="130685"/>
                  <a:pt x="71826" y="179479"/>
                  <a:pt x="71826" y="158090"/>
                </a:cubicBezTo>
                <a:cubicBezTo>
                  <a:pt x="71826" y="136701"/>
                  <a:pt x="-19079" y="-17705"/>
                  <a:pt x="3647" y="16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8" name="フリーフォーム 2097">
            <a:extLst>
              <a:ext uri="{FF2B5EF4-FFF2-40B4-BE49-F238E27FC236}">
                <a16:creationId xmlns:a16="http://schemas.microsoft.com/office/drawing/2014/main" id="{DCC0B22A-DCC1-B079-2448-674BC9ED0009}"/>
              </a:ext>
            </a:extLst>
          </p:cNvPr>
          <p:cNvSpPr/>
          <p:nvPr/>
        </p:nvSpPr>
        <p:spPr>
          <a:xfrm>
            <a:off x="5257778" y="5502274"/>
            <a:ext cx="49223" cy="266706"/>
          </a:xfrm>
          <a:custGeom>
            <a:avLst/>
            <a:gdLst>
              <a:gd name="connsiteX0" fmla="*/ 22 w 49223"/>
              <a:gd name="connsiteY0" fmla="*/ 1 h 266706"/>
              <a:gd name="connsiteX1" fmla="*/ 47647 w 49223"/>
              <a:gd name="connsiteY1" fmla="*/ 187326 h 266706"/>
              <a:gd name="connsiteX2" fmla="*/ 38122 w 49223"/>
              <a:gd name="connsiteY2" fmla="*/ 266701 h 266706"/>
              <a:gd name="connsiteX3" fmla="*/ 41297 w 49223"/>
              <a:gd name="connsiteY3" fmla="*/ 184151 h 266706"/>
              <a:gd name="connsiteX4" fmla="*/ 22 w 49223"/>
              <a:gd name="connsiteY4" fmla="*/ 1 h 26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223" h="266706">
                <a:moveTo>
                  <a:pt x="22" y="1"/>
                </a:moveTo>
                <a:cubicBezTo>
                  <a:pt x="1080" y="530"/>
                  <a:pt x="41297" y="142876"/>
                  <a:pt x="47647" y="187326"/>
                </a:cubicBezTo>
                <a:cubicBezTo>
                  <a:pt x="53997" y="231776"/>
                  <a:pt x="39180" y="267230"/>
                  <a:pt x="38122" y="266701"/>
                </a:cubicBezTo>
                <a:cubicBezTo>
                  <a:pt x="37064" y="266172"/>
                  <a:pt x="46589" y="225426"/>
                  <a:pt x="41297" y="184151"/>
                </a:cubicBezTo>
                <a:cubicBezTo>
                  <a:pt x="36005" y="142876"/>
                  <a:pt x="-1036" y="-528"/>
                  <a:pt x="22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9" name="フリーフォーム 2098">
            <a:extLst>
              <a:ext uri="{FF2B5EF4-FFF2-40B4-BE49-F238E27FC236}">
                <a16:creationId xmlns:a16="http://schemas.microsoft.com/office/drawing/2014/main" id="{1CCBE77B-A766-AB8B-CC61-D52565F1A55A}"/>
              </a:ext>
            </a:extLst>
          </p:cNvPr>
          <p:cNvSpPr/>
          <p:nvPr/>
        </p:nvSpPr>
        <p:spPr>
          <a:xfrm>
            <a:off x="5216524" y="5257759"/>
            <a:ext cx="226523" cy="689018"/>
          </a:xfrm>
          <a:custGeom>
            <a:avLst/>
            <a:gdLst>
              <a:gd name="connsiteX0" fmla="*/ 1 w 226523"/>
              <a:gd name="connsiteY0" fmla="*/ 41 h 689018"/>
              <a:gd name="connsiteX1" fmla="*/ 171451 w 226523"/>
              <a:gd name="connsiteY1" fmla="*/ 384216 h 689018"/>
              <a:gd name="connsiteX2" fmla="*/ 171451 w 226523"/>
              <a:gd name="connsiteY2" fmla="*/ 349291 h 689018"/>
              <a:gd name="connsiteX3" fmla="*/ 219076 w 226523"/>
              <a:gd name="connsiteY3" fmla="*/ 533441 h 689018"/>
              <a:gd name="connsiteX4" fmla="*/ 184151 w 226523"/>
              <a:gd name="connsiteY4" fmla="*/ 689016 h 689018"/>
              <a:gd name="connsiteX5" fmla="*/ 225426 w 226523"/>
              <a:gd name="connsiteY5" fmla="*/ 536616 h 689018"/>
              <a:gd name="connsiteX6" fmla="*/ 130176 w 226523"/>
              <a:gd name="connsiteY6" fmla="*/ 295316 h 689018"/>
              <a:gd name="connsiteX7" fmla="*/ 174626 w 226523"/>
              <a:gd name="connsiteY7" fmla="*/ 358816 h 689018"/>
              <a:gd name="connsiteX8" fmla="*/ 1 w 226523"/>
              <a:gd name="connsiteY8" fmla="*/ 41 h 68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523" h="689018">
                <a:moveTo>
                  <a:pt x="1" y="41"/>
                </a:moveTo>
                <a:cubicBezTo>
                  <a:pt x="-528" y="4274"/>
                  <a:pt x="142876" y="326008"/>
                  <a:pt x="171451" y="384216"/>
                </a:cubicBezTo>
                <a:cubicBezTo>
                  <a:pt x="200026" y="442424"/>
                  <a:pt x="163514" y="324420"/>
                  <a:pt x="171451" y="349291"/>
                </a:cubicBezTo>
                <a:cubicBezTo>
                  <a:pt x="179388" y="374162"/>
                  <a:pt x="216959" y="476820"/>
                  <a:pt x="219076" y="533441"/>
                </a:cubicBezTo>
                <a:cubicBezTo>
                  <a:pt x="221193" y="590062"/>
                  <a:pt x="183093" y="688487"/>
                  <a:pt x="184151" y="689016"/>
                </a:cubicBezTo>
                <a:cubicBezTo>
                  <a:pt x="185209" y="689545"/>
                  <a:pt x="234422" y="602233"/>
                  <a:pt x="225426" y="536616"/>
                </a:cubicBezTo>
                <a:cubicBezTo>
                  <a:pt x="216430" y="470999"/>
                  <a:pt x="138643" y="324949"/>
                  <a:pt x="130176" y="295316"/>
                </a:cubicBezTo>
                <a:cubicBezTo>
                  <a:pt x="121709" y="265683"/>
                  <a:pt x="193676" y="401149"/>
                  <a:pt x="174626" y="358816"/>
                </a:cubicBezTo>
                <a:cubicBezTo>
                  <a:pt x="155576" y="316483"/>
                  <a:pt x="530" y="-4192"/>
                  <a:pt x="1" y="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0" name="フリーフォーム 2099">
            <a:extLst>
              <a:ext uri="{FF2B5EF4-FFF2-40B4-BE49-F238E27FC236}">
                <a16:creationId xmlns:a16="http://schemas.microsoft.com/office/drawing/2014/main" id="{531D83FD-B19A-11F7-077F-525A974712EA}"/>
              </a:ext>
            </a:extLst>
          </p:cNvPr>
          <p:cNvSpPr/>
          <p:nvPr/>
        </p:nvSpPr>
        <p:spPr>
          <a:xfrm>
            <a:off x="5203782" y="5920929"/>
            <a:ext cx="247710" cy="393329"/>
          </a:xfrm>
          <a:custGeom>
            <a:avLst/>
            <a:gdLst>
              <a:gd name="connsiteX0" fmla="*/ 247693 w 247710"/>
              <a:gd name="connsiteY0" fmla="*/ 446 h 393329"/>
              <a:gd name="connsiteX1" fmla="*/ 101643 w 247710"/>
              <a:gd name="connsiteY1" fmla="*/ 194121 h 393329"/>
              <a:gd name="connsiteX2" fmla="*/ 3218 w 247710"/>
              <a:gd name="connsiteY2" fmla="*/ 387796 h 393329"/>
              <a:gd name="connsiteX3" fmla="*/ 28618 w 247710"/>
              <a:gd name="connsiteY3" fmla="*/ 327471 h 393329"/>
              <a:gd name="connsiteX4" fmla="*/ 76243 w 247710"/>
              <a:gd name="connsiteY4" fmla="*/ 190946 h 393329"/>
              <a:gd name="connsiteX5" fmla="*/ 57193 w 247710"/>
              <a:gd name="connsiteY5" fmla="*/ 235396 h 393329"/>
              <a:gd name="connsiteX6" fmla="*/ 88943 w 247710"/>
              <a:gd name="connsiteY6" fmla="*/ 187771 h 393329"/>
              <a:gd name="connsiteX7" fmla="*/ 60368 w 247710"/>
              <a:gd name="connsiteY7" fmla="*/ 241746 h 393329"/>
              <a:gd name="connsiteX8" fmla="*/ 111168 w 247710"/>
              <a:gd name="connsiteY8" fmla="*/ 143321 h 393329"/>
              <a:gd name="connsiteX9" fmla="*/ 247693 w 247710"/>
              <a:gd name="connsiteY9" fmla="*/ 446 h 393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710" h="393329">
                <a:moveTo>
                  <a:pt x="247693" y="446"/>
                </a:moveTo>
                <a:cubicBezTo>
                  <a:pt x="246106" y="8913"/>
                  <a:pt x="142389" y="129563"/>
                  <a:pt x="101643" y="194121"/>
                </a:cubicBezTo>
                <a:cubicBezTo>
                  <a:pt x="60897" y="258679"/>
                  <a:pt x="15389" y="365571"/>
                  <a:pt x="3218" y="387796"/>
                </a:cubicBezTo>
                <a:cubicBezTo>
                  <a:pt x="-8953" y="410021"/>
                  <a:pt x="16447" y="360279"/>
                  <a:pt x="28618" y="327471"/>
                </a:cubicBezTo>
                <a:cubicBezTo>
                  <a:pt x="40789" y="294663"/>
                  <a:pt x="71480" y="206292"/>
                  <a:pt x="76243" y="190946"/>
                </a:cubicBezTo>
                <a:cubicBezTo>
                  <a:pt x="81006" y="175600"/>
                  <a:pt x="55076" y="235925"/>
                  <a:pt x="57193" y="235396"/>
                </a:cubicBezTo>
                <a:cubicBezTo>
                  <a:pt x="59310" y="234867"/>
                  <a:pt x="88414" y="186713"/>
                  <a:pt x="88943" y="187771"/>
                </a:cubicBezTo>
                <a:cubicBezTo>
                  <a:pt x="89472" y="188829"/>
                  <a:pt x="56664" y="249154"/>
                  <a:pt x="60368" y="241746"/>
                </a:cubicBezTo>
                <a:cubicBezTo>
                  <a:pt x="64072" y="234338"/>
                  <a:pt x="81535" y="180363"/>
                  <a:pt x="111168" y="143321"/>
                </a:cubicBezTo>
                <a:cubicBezTo>
                  <a:pt x="140801" y="106279"/>
                  <a:pt x="249280" y="-8021"/>
                  <a:pt x="247693" y="4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1" name="フリーフォーム 2100">
            <a:extLst>
              <a:ext uri="{FF2B5EF4-FFF2-40B4-BE49-F238E27FC236}">
                <a16:creationId xmlns:a16="http://schemas.microsoft.com/office/drawing/2014/main" id="{E303CE5A-AEBE-E9FB-6604-9FF7B88E36F6}"/>
              </a:ext>
            </a:extLst>
          </p:cNvPr>
          <p:cNvSpPr/>
          <p:nvPr/>
        </p:nvSpPr>
        <p:spPr>
          <a:xfrm>
            <a:off x="5128282" y="5864095"/>
            <a:ext cx="53417" cy="143236"/>
          </a:xfrm>
          <a:custGeom>
            <a:avLst/>
            <a:gdLst>
              <a:gd name="connsiteX0" fmla="*/ 53318 w 53417"/>
              <a:gd name="connsiteY0" fmla="*/ 130 h 143236"/>
              <a:gd name="connsiteX1" fmla="*/ 15218 w 53417"/>
              <a:gd name="connsiteY1" fmla="*/ 76330 h 143236"/>
              <a:gd name="connsiteX2" fmla="*/ 5693 w 53417"/>
              <a:gd name="connsiteY2" fmla="*/ 143005 h 143236"/>
              <a:gd name="connsiteX3" fmla="*/ 2518 w 53417"/>
              <a:gd name="connsiteY3" fmla="*/ 95380 h 143236"/>
              <a:gd name="connsiteX4" fmla="*/ 53318 w 53417"/>
              <a:gd name="connsiteY4" fmla="*/ 130 h 143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17" h="143236">
                <a:moveTo>
                  <a:pt x="53318" y="130"/>
                </a:moveTo>
                <a:cubicBezTo>
                  <a:pt x="55435" y="-3045"/>
                  <a:pt x="23155" y="52518"/>
                  <a:pt x="15218" y="76330"/>
                </a:cubicBezTo>
                <a:cubicBezTo>
                  <a:pt x="7280" y="100143"/>
                  <a:pt x="7810" y="139830"/>
                  <a:pt x="5693" y="143005"/>
                </a:cubicBezTo>
                <a:cubicBezTo>
                  <a:pt x="3576" y="146180"/>
                  <a:pt x="-3832" y="116017"/>
                  <a:pt x="2518" y="95380"/>
                </a:cubicBezTo>
                <a:cubicBezTo>
                  <a:pt x="8868" y="74743"/>
                  <a:pt x="51201" y="3305"/>
                  <a:pt x="53318" y="1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2" name="フリーフォーム 2101">
            <a:extLst>
              <a:ext uri="{FF2B5EF4-FFF2-40B4-BE49-F238E27FC236}">
                <a16:creationId xmlns:a16="http://schemas.microsoft.com/office/drawing/2014/main" id="{6022CC6C-C3CB-1B02-7197-721A8F3D2471}"/>
              </a:ext>
            </a:extLst>
          </p:cNvPr>
          <p:cNvSpPr/>
          <p:nvPr/>
        </p:nvSpPr>
        <p:spPr>
          <a:xfrm>
            <a:off x="4987899" y="6400791"/>
            <a:ext cx="188541" cy="431961"/>
          </a:xfrm>
          <a:custGeom>
            <a:avLst/>
            <a:gdLst>
              <a:gd name="connsiteX0" fmla="*/ 187351 w 188541"/>
              <a:gd name="connsiteY0" fmla="*/ 9 h 431961"/>
              <a:gd name="connsiteX1" fmla="*/ 184176 w 188541"/>
              <a:gd name="connsiteY1" fmla="*/ 123834 h 431961"/>
              <a:gd name="connsiteX2" fmla="*/ 146076 w 188541"/>
              <a:gd name="connsiteY2" fmla="*/ 215909 h 431961"/>
              <a:gd name="connsiteX3" fmla="*/ 168301 w 188541"/>
              <a:gd name="connsiteY3" fmla="*/ 155584 h 431961"/>
              <a:gd name="connsiteX4" fmla="*/ 26 w 188541"/>
              <a:gd name="connsiteY4" fmla="*/ 431809 h 431961"/>
              <a:gd name="connsiteX5" fmla="*/ 155601 w 188541"/>
              <a:gd name="connsiteY5" fmla="*/ 193684 h 431961"/>
              <a:gd name="connsiteX6" fmla="*/ 181001 w 188541"/>
              <a:gd name="connsiteY6" fmla="*/ 130184 h 431961"/>
              <a:gd name="connsiteX7" fmla="*/ 187351 w 188541"/>
              <a:gd name="connsiteY7" fmla="*/ 9 h 43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8541" h="431961">
                <a:moveTo>
                  <a:pt x="187351" y="9"/>
                </a:moveTo>
                <a:cubicBezTo>
                  <a:pt x="187880" y="-1049"/>
                  <a:pt x="191055" y="87851"/>
                  <a:pt x="184176" y="123834"/>
                </a:cubicBezTo>
                <a:cubicBezTo>
                  <a:pt x="177297" y="159817"/>
                  <a:pt x="148722" y="210617"/>
                  <a:pt x="146076" y="215909"/>
                </a:cubicBezTo>
                <a:cubicBezTo>
                  <a:pt x="143430" y="221201"/>
                  <a:pt x="192643" y="119601"/>
                  <a:pt x="168301" y="155584"/>
                </a:cubicBezTo>
                <a:cubicBezTo>
                  <a:pt x="143959" y="191567"/>
                  <a:pt x="2143" y="425459"/>
                  <a:pt x="26" y="431809"/>
                </a:cubicBezTo>
                <a:cubicBezTo>
                  <a:pt x="-2091" y="438159"/>
                  <a:pt x="125438" y="243955"/>
                  <a:pt x="155601" y="193684"/>
                </a:cubicBezTo>
                <a:cubicBezTo>
                  <a:pt x="185763" y="143413"/>
                  <a:pt x="177826" y="160876"/>
                  <a:pt x="181001" y="130184"/>
                </a:cubicBezTo>
                <a:cubicBezTo>
                  <a:pt x="184176" y="99492"/>
                  <a:pt x="186822" y="1067"/>
                  <a:pt x="187351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3" name="フリーフォーム 2102">
            <a:extLst>
              <a:ext uri="{FF2B5EF4-FFF2-40B4-BE49-F238E27FC236}">
                <a16:creationId xmlns:a16="http://schemas.microsoft.com/office/drawing/2014/main" id="{BD70A700-14AD-7D5B-9C07-FE97F8D54A70}"/>
              </a:ext>
            </a:extLst>
          </p:cNvPr>
          <p:cNvSpPr/>
          <p:nvPr/>
        </p:nvSpPr>
        <p:spPr>
          <a:xfrm>
            <a:off x="4256518" y="6883370"/>
            <a:ext cx="664895" cy="524774"/>
          </a:xfrm>
          <a:custGeom>
            <a:avLst/>
            <a:gdLst>
              <a:gd name="connsiteX0" fmla="*/ 1157 w 664895"/>
              <a:gd name="connsiteY0" fmla="*/ 523905 h 524774"/>
              <a:gd name="connsiteX1" fmla="*/ 528207 w 664895"/>
              <a:gd name="connsiteY1" fmla="*/ 127030 h 524774"/>
              <a:gd name="connsiteX2" fmla="*/ 467882 w 664895"/>
              <a:gd name="connsiteY2" fmla="*/ 187355 h 524774"/>
              <a:gd name="connsiteX3" fmla="*/ 664732 w 664895"/>
              <a:gd name="connsiteY3" fmla="*/ 30 h 524774"/>
              <a:gd name="connsiteX4" fmla="*/ 429782 w 664895"/>
              <a:gd name="connsiteY4" fmla="*/ 203230 h 524774"/>
              <a:gd name="connsiteX5" fmla="*/ 512332 w 664895"/>
              <a:gd name="connsiteY5" fmla="*/ 127030 h 524774"/>
              <a:gd name="connsiteX6" fmla="*/ 334532 w 664895"/>
              <a:gd name="connsiteY6" fmla="*/ 311180 h 524774"/>
              <a:gd name="connsiteX7" fmla="*/ 385332 w 664895"/>
              <a:gd name="connsiteY7" fmla="*/ 234980 h 524774"/>
              <a:gd name="connsiteX8" fmla="*/ 1157 w 664895"/>
              <a:gd name="connsiteY8" fmla="*/ 523905 h 524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4895" h="524774">
                <a:moveTo>
                  <a:pt x="1157" y="523905"/>
                </a:moveTo>
                <a:lnTo>
                  <a:pt x="528207" y="127030"/>
                </a:lnTo>
                <a:cubicBezTo>
                  <a:pt x="605995" y="70938"/>
                  <a:pt x="445128" y="208522"/>
                  <a:pt x="467882" y="187355"/>
                </a:cubicBezTo>
                <a:cubicBezTo>
                  <a:pt x="490636" y="166188"/>
                  <a:pt x="671082" y="-2616"/>
                  <a:pt x="664732" y="30"/>
                </a:cubicBezTo>
                <a:cubicBezTo>
                  <a:pt x="658382" y="2676"/>
                  <a:pt x="455182" y="182063"/>
                  <a:pt x="429782" y="203230"/>
                </a:cubicBezTo>
                <a:cubicBezTo>
                  <a:pt x="404382" y="224397"/>
                  <a:pt x="528207" y="109038"/>
                  <a:pt x="512332" y="127030"/>
                </a:cubicBezTo>
                <a:cubicBezTo>
                  <a:pt x="496457" y="145022"/>
                  <a:pt x="355699" y="293188"/>
                  <a:pt x="334532" y="311180"/>
                </a:cubicBezTo>
                <a:cubicBezTo>
                  <a:pt x="313365" y="329172"/>
                  <a:pt x="442482" y="194763"/>
                  <a:pt x="385332" y="234980"/>
                </a:cubicBezTo>
                <a:cubicBezTo>
                  <a:pt x="328182" y="275197"/>
                  <a:pt x="-22656" y="541897"/>
                  <a:pt x="1157" y="5239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4" name="フリーフォーム 2103">
            <a:extLst>
              <a:ext uri="{FF2B5EF4-FFF2-40B4-BE49-F238E27FC236}">
                <a16:creationId xmlns:a16="http://schemas.microsoft.com/office/drawing/2014/main" id="{5F06CB41-B185-9E97-E394-31398D0DB0C9}"/>
              </a:ext>
            </a:extLst>
          </p:cNvPr>
          <p:cNvSpPr/>
          <p:nvPr/>
        </p:nvSpPr>
        <p:spPr>
          <a:xfrm>
            <a:off x="4189122" y="7131806"/>
            <a:ext cx="516455" cy="324141"/>
          </a:xfrm>
          <a:custGeom>
            <a:avLst/>
            <a:gdLst>
              <a:gd name="connsiteX0" fmla="*/ 1878 w 516455"/>
              <a:gd name="connsiteY0" fmla="*/ 323094 h 324141"/>
              <a:gd name="connsiteX1" fmla="*/ 503528 w 516455"/>
              <a:gd name="connsiteY1" fmla="*/ 8769 h 324141"/>
              <a:gd name="connsiteX2" fmla="*/ 338428 w 516455"/>
              <a:gd name="connsiteY2" fmla="*/ 107194 h 324141"/>
              <a:gd name="connsiteX3" fmla="*/ 1878 w 516455"/>
              <a:gd name="connsiteY3" fmla="*/ 323094 h 324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6455" h="324141">
                <a:moveTo>
                  <a:pt x="1878" y="323094"/>
                </a:moveTo>
                <a:cubicBezTo>
                  <a:pt x="29395" y="306690"/>
                  <a:pt x="447436" y="44752"/>
                  <a:pt x="503528" y="8769"/>
                </a:cubicBezTo>
                <a:cubicBezTo>
                  <a:pt x="559620" y="-27214"/>
                  <a:pt x="419920" y="55865"/>
                  <a:pt x="338428" y="107194"/>
                </a:cubicBezTo>
                <a:cubicBezTo>
                  <a:pt x="256936" y="158523"/>
                  <a:pt x="-25639" y="339498"/>
                  <a:pt x="1878" y="3230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5" name="フリーフォーム 2104">
            <a:extLst>
              <a:ext uri="{FF2B5EF4-FFF2-40B4-BE49-F238E27FC236}">
                <a16:creationId xmlns:a16="http://schemas.microsoft.com/office/drawing/2014/main" id="{566C479D-10B9-CFAA-3641-3657B327A766}"/>
              </a:ext>
            </a:extLst>
          </p:cNvPr>
          <p:cNvSpPr/>
          <p:nvPr/>
        </p:nvSpPr>
        <p:spPr>
          <a:xfrm>
            <a:off x="3362319" y="7086585"/>
            <a:ext cx="863855" cy="394090"/>
          </a:xfrm>
          <a:custGeom>
            <a:avLst/>
            <a:gdLst>
              <a:gd name="connsiteX0" fmla="*/ 6 w 863855"/>
              <a:gd name="connsiteY0" fmla="*/ 15 h 394090"/>
              <a:gd name="connsiteX1" fmla="*/ 320681 w 863855"/>
              <a:gd name="connsiteY1" fmla="*/ 254015 h 394090"/>
              <a:gd name="connsiteX2" fmla="*/ 295281 w 863855"/>
              <a:gd name="connsiteY2" fmla="*/ 225440 h 394090"/>
              <a:gd name="connsiteX3" fmla="*/ 514356 w 863855"/>
              <a:gd name="connsiteY3" fmla="*/ 368315 h 394090"/>
              <a:gd name="connsiteX4" fmla="*/ 511181 w 863855"/>
              <a:gd name="connsiteY4" fmla="*/ 358790 h 394090"/>
              <a:gd name="connsiteX5" fmla="*/ 711206 w 863855"/>
              <a:gd name="connsiteY5" fmla="*/ 393715 h 394090"/>
              <a:gd name="connsiteX6" fmla="*/ 685806 w 863855"/>
              <a:gd name="connsiteY6" fmla="*/ 377840 h 394090"/>
              <a:gd name="connsiteX7" fmla="*/ 863606 w 863855"/>
              <a:gd name="connsiteY7" fmla="*/ 387365 h 394090"/>
              <a:gd name="connsiteX8" fmla="*/ 641356 w 863855"/>
              <a:gd name="connsiteY8" fmla="*/ 368315 h 394090"/>
              <a:gd name="connsiteX9" fmla="*/ 434981 w 863855"/>
              <a:gd name="connsiteY9" fmla="*/ 349265 h 394090"/>
              <a:gd name="connsiteX10" fmla="*/ 463556 w 863855"/>
              <a:gd name="connsiteY10" fmla="*/ 358790 h 394090"/>
              <a:gd name="connsiteX11" fmla="*/ 269881 w 863855"/>
              <a:gd name="connsiteY11" fmla="*/ 231790 h 394090"/>
              <a:gd name="connsiteX12" fmla="*/ 365131 w 863855"/>
              <a:gd name="connsiteY12" fmla="*/ 282590 h 394090"/>
              <a:gd name="connsiteX13" fmla="*/ 266706 w 863855"/>
              <a:gd name="connsiteY13" fmla="*/ 200040 h 394090"/>
              <a:gd name="connsiteX14" fmla="*/ 330206 w 863855"/>
              <a:gd name="connsiteY14" fmla="*/ 241315 h 394090"/>
              <a:gd name="connsiteX15" fmla="*/ 6 w 863855"/>
              <a:gd name="connsiteY15" fmla="*/ 15 h 39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63855" h="394090">
                <a:moveTo>
                  <a:pt x="6" y="15"/>
                </a:moveTo>
                <a:cubicBezTo>
                  <a:pt x="-1582" y="2132"/>
                  <a:pt x="271469" y="216444"/>
                  <a:pt x="320681" y="254015"/>
                </a:cubicBezTo>
                <a:cubicBezTo>
                  <a:pt x="369893" y="291586"/>
                  <a:pt x="263002" y="206390"/>
                  <a:pt x="295281" y="225440"/>
                </a:cubicBezTo>
                <a:cubicBezTo>
                  <a:pt x="327560" y="244490"/>
                  <a:pt x="514356" y="368315"/>
                  <a:pt x="514356" y="368315"/>
                </a:cubicBezTo>
                <a:cubicBezTo>
                  <a:pt x="550339" y="390540"/>
                  <a:pt x="478373" y="354557"/>
                  <a:pt x="511181" y="358790"/>
                </a:cubicBezTo>
                <a:cubicBezTo>
                  <a:pt x="543989" y="363023"/>
                  <a:pt x="682102" y="390540"/>
                  <a:pt x="711206" y="393715"/>
                </a:cubicBezTo>
                <a:cubicBezTo>
                  <a:pt x="740310" y="396890"/>
                  <a:pt x="660406" y="378898"/>
                  <a:pt x="685806" y="377840"/>
                </a:cubicBezTo>
                <a:cubicBezTo>
                  <a:pt x="711206" y="376782"/>
                  <a:pt x="871014" y="388952"/>
                  <a:pt x="863606" y="387365"/>
                </a:cubicBezTo>
                <a:cubicBezTo>
                  <a:pt x="856198" y="385778"/>
                  <a:pt x="641356" y="368315"/>
                  <a:pt x="641356" y="368315"/>
                </a:cubicBezTo>
                <a:lnTo>
                  <a:pt x="434981" y="349265"/>
                </a:lnTo>
                <a:cubicBezTo>
                  <a:pt x="405348" y="347678"/>
                  <a:pt x="491073" y="378369"/>
                  <a:pt x="463556" y="358790"/>
                </a:cubicBezTo>
                <a:cubicBezTo>
                  <a:pt x="436039" y="339211"/>
                  <a:pt x="286285" y="244490"/>
                  <a:pt x="269881" y="231790"/>
                </a:cubicBezTo>
                <a:cubicBezTo>
                  <a:pt x="253477" y="219090"/>
                  <a:pt x="365660" y="287882"/>
                  <a:pt x="365131" y="282590"/>
                </a:cubicBezTo>
                <a:cubicBezTo>
                  <a:pt x="364602" y="277298"/>
                  <a:pt x="272527" y="206919"/>
                  <a:pt x="266706" y="200040"/>
                </a:cubicBezTo>
                <a:cubicBezTo>
                  <a:pt x="260885" y="193161"/>
                  <a:pt x="369364" y="270419"/>
                  <a:pt x="330206" y="241315"/>
                </a:cubicBezTo>
                <a:cubicBezTo>
                  <a:pt x="291048" y="212211"/>
                  <a:pt x="1594" y="-2102"/>
                  <a:pt x="6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6" name="フリーフォーム 2105">
            <a:extLst>
              <a:ext uri="{FF2B5EF4-FFF2-40B4-BE49-F238E27FC236}">
                <a16:creationId xmlns:a16="http://schemas.microsoft.com/office/drawing/2014/main" id="{0B310294-ABEA-FB62-D751-DDA8C0D62F64}"/>
              </a:ext>
            </a:extLst>
          </p:cNvPr>
          <p:cNvSpPr/>
          <p:nvPr/>
        </p:nvSpPr>
        <p:spPr>
          <a:xfrm>
            <a:off x="3971712" y="7019913"/>
            <a:ext cx="320953" cy="228621"/>
          </a:xfrm>
          <a:custGeom>
            <a:avLst/>
            <a:gdLst>
              <a:gd name="connsiteX0" fmla="*/ 320888 w 320953"/>
              <a:gd name="connsiteY0" fmla="*/ 12 h 228621"/>
              <a:gd name="connsiteX1" fmla="*/ 117688 w 320953"/>
              <a:gd name="connsiteY1" fmla="*/ 101612 h 228621"/>
              <a:gd name="connsiteX2" fmla="*/ 213 w 320953"/>
              <a:gd name="connsiteY2" fmla="*/ 228612 h 228621"/>
              <a:gd name="connsiteX3" fmla="*/ 95463 w 320953"/>
              <a:gd name="connsiteY3" fmla="*/ 107962 h 228621"/>
              <a:gd name="connsiteX4" fmla="*/ 320888 w 320953"/>
              <a:gd name="connsiteY4" fmla="*/ 12 h 228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953" h="228621">
                <a:moveTo>
                  <a:pt x="320888" y="12"/>
                </a:moveTo>
                <a:cubicBezTo>
                  <a:pt x="324592" y="-1046"/>
                  <a:pt x="171134" y="63512"/>
                  <a:pt x="117688" y="101612"/>
                </a:cubicBezTo>
                <a:cubicBezTo>
                  <a:pt x="64242" y="139712"/>
                  <a:pt x="3917" y="227554"/>
                  <a:pt x="213" y="228612"/>
                </a:cubicBezTo>
                <a:cubicBezTo>
                  <a:pt x="-3491" y="229670"/>
                  <a:pt x="41488" y="145533"/>
                  <a:pt x="95463" y="107962"/>
                </a:cubicBezTo>
                <a:cubicBezTo>
                  <a:pt x="149438" y="70391"/>
                  <a:pt x="317184" y="1070"/>
                  <a:pt x="320888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7" name="フリーフォーム 2106">
            <a:extLst>
              <a:ext uri="{FF2B5EF4-FFF2-40B4-BE49-F238E27FC236}">
                <a16:creationId xmlns:a16="http://schemas.microsoft.com/office/drawing/2014/main" id="{E231C20A-9212-D4C1-F7C6-7C9E15DC2508}"/>
              </a:ext>
            </a:extLst>
          </p:cNvPr>
          <p:cNvSpPr/>
          <p:nvPr/>
        </p:nvSpPr>
        <p:spPr>
          <a:xfrm>
            <a:off x="4038592" y="7054832"/>
            <a:ext cx="168425" cy="225751"/>
          </a:xfrm>
          <a:custGeom>
            <a:avLst/>
            <a:gdLst>
              <a:gd name="connsiteX0" fmla="*/ 8 w 168425"/>
              <a:gd name="connsiteY0" fmla="*/ 18 h 225751"/>
              <a:gd name="connsiteX1" fmla="*/ 120658 w 168425"/>
              <a:gd name="connsiteY1" fmla="*/ 133368 h 225751"/>
              <a:gd name="connsiteX2" fmla="*/ 123833 w 168425"/>
              <a:gd name="connsiteY2" fmla="*/ 225443 h 225751"/>
              <a:gd name="connsiteX3" fmla="*/ 142883 w 168425"/>
              <a:gd name="connsiteY3" fmla="*/ 165118 h 225751"/>
              <a:gd name="connsiteX4" fmla="*/ 155583 w 168425"/>
              <a:gd name="connsiteY4" fmla="*/ 219093 h 225751"/>
              <a:gd name="connsiteX5" fmla="*/ 152408 w 168425"/>
              <a:gd name="connsiteY5" fmla="*/ 177818 h 225751"/>
              <a:gd name="connsiteX6" fmla="*/ 133358 w 168425"/>
              <a:gd name="connsiteY6" fmla="*/ 130193 h 225751"/>
              <a:gd name="connsiteX7" fmla="*/ 168283 w 168425"/>
              <a:gd name="connsiteY7" fmla="*/ 19068 h 225751"/>
              <a:gd name="connsiteX8" fmla="*/ 117483 w 168425"/>
              <a:gd name="connsiteY8" fmla="*/ 149243 h 225751"/>
              <a:gd name="connsiteX9" fmla="*/ 114308 w 168425"/>
              <a:gd name="connsiteY9" fmla="*/ 123843 h 225751"/>
              <a:gd name="connsiteX10" fmla="*/ 8 w 168425"/>
              <a:gd name="connsiteY10" fmla="*/ 18 h 225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8425" h="225751">
                <a:moveTo>
                  <a:pt x="8" y="18"/>
                </a:moveTo>
                <a:cubicBezTo>
                  <a:pt x="1066" y="1606"/>
                  <a:pt x="100021" y="95797"/>
                  <a:pt x="120658" y="133368"/>
                </a:cubicBezTo>
                <a:cubicBezTo>
                  <a:pt x="141296" y="170939"/>
                  <a:pt x="120129" y="220151"/>
                  <a:pt x="123833" y="225443"/>
                </a:cubicBezTo>
                <a:cubicBezTo>
                  <a:pt x="127537" y="230735"/>
                  <a:pt x="137592" y="166176"/>
                  <a:pt x="142883" y="165118"/>
                </a:cubicBezTo>
                <a:cubicBezTo>
                  <a:pt x="148174" y="164060"/>
                  <a:pt x="153995" y="216976"/>
                  <a:pt x="155583" y="219093"/>
                </a:cubicBezTo>
                <a:cubicBezTo>
                  <a:pt x="157171" y="221210"/>
                  <a:pt x="156112" y="192635"/>
                  <a:pt x="152408" y="177818"/>
                </a:cubicBezTo>
                <a:cubicBezTo>
                  <a:pt x="148704" y="163001"/>
                  <a:pt x="130712" y="156651"/>
                  <a:pt x="133358" y="130193"/>
                </a:cubicBezTo>
                <a:cubicBezTo>
                  <a:pt x="136004" y="103735"/>
                  <a:pt x="170929" y="15893"/>
                  <a:pt x="168283" y="19068"/>
                </a:cubicBezTo>
                <a:cubicBezTo>
                  <a:pt x="165637" y="22243"/>
                  <a:pt x="126479" y="131781"/>
                  <a:pt x="117483" y="149243"/>
                </a:cubicBezTo>
                <a:cubicBezTo>
                  <a:pt x="108487" y="166706"/>
                  <a:pt x="134945" y="148714"/>
                  <a:pt x="114308" y="123843"/>
                </a:cubicBezTo>
                <a:cubicBezTo>
                  <a:pt x="93671" y="98972"/>
                  <a:pt x="-1050" y="-1570"/>
                  <a:pt x="8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8" name="フリーフォーム 2107">
            <a:extLst>
              <a:ext uri="{FF2B5EF4-FFF2-40B4-BE49-F238E27FC236}">
                <a16:creationId xmlns:a16="http://schemas.microsoft.com/office/drawing/2014/main" id="{ABD8EC79-8108-C90B-D420-3B66E902376A}"/>
              </a:ext>
            </a:extLst>
          </p:cNvPr>
          <p:cNvSpPr/>
          <p:nvPr/>
        </p:nvSpPr>
        <p:spPr>
          <a:xfrm>
            <a:off x="4188687" y="7156406"/>
            <a:ext cx="135699" cy="292215"/>
          </a:xfrm>
          <a:custGeom>
            <a:avLst/>
            <a:gdLst>
              <a:gd name="connsiteX0" fmla="*/ 135663 w 135699"/>
              <a:gd name="connsiteY0" fmla="*/ 44 h 292215"/>
              <a:gd name="connsiteX1" fmla="*/ 24538 w 135699"/>
              <a:gd name="connsiteY1" fmla="*/ 161969 h 292215"/>
              <a:gd name="connsiteX2" fmla="*/ 5488 w 135699"/>
              <a:gd name="connsiteY2" fmla="*/ 292144 h 292215"/>
              <a:gd name="connsiteX3" fmla="*/ 11838 w 135699"/>
              <a:gd name="connsiteY3" fmla="*/ 177844 h 292215"/>
              <a:gd name="connsiteX4" fmla="*/ 135663 w 135699"/>
              <a:gd name="connsiteY4" fmla="*/ 44 h 292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99" h="292215">
                <a:moveTo>
                  <a:pt x="135663" y="44"/>
                </a:moveTo>
                <a:cubicBezTo>
                  <a:pt x="137780" y="-2602"/>
                  <a:pt x="46234" y="113286"/>
                  <a:pt x="24538" y="161969"/>
                </a:cubicBezTo>
                <a:cubicBezTo>
                  <a:pt x="2842" y="210652"/>
                  <a:pt x="7605" y="289498"/>
                  <a:pt x="5488" y="292144"/>
                </a:cubicBezTo>
                <a:cubicBezTo>
                  <a:pt x="3371" y="294790"/>
                  <a:pt x="-8800" y="223882"/>
                  <a:pt x="11838" y="177844"/>
                </a:cubicBezTo>
                <a:cubicBezTo>
                  <a:pt x="32475" y="131807"/>
                  <a:pt x="133546" y="2690"/>
                  <a:pt x="135663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9" name="フリーフォーム 2108">
            <a:extLst>
              <a:ext uri="{FF2B5EF4-FFF2-40B4-BE49-F238E27FC236}">
                <a16:creationId xmlns:a16="http://schemas.microsoft.com/office/drawing/2014/main" id="{A14A79E4-F07E-6CFA-EEF2-338AC553BE55}"/>
              </a:ext>
            </a:extLst>
          </p:cNvPr>
          <p:cNvSpPr/>
          <p:nvPr/>
        </p:nvSpPr>
        <p:spPr>
          <a:xfrm>
            <a:off x="3908388" y="7051669"/>
            <a:ext cx="121845" cy="228950"/>
          </a:xfrm>
          <a:custGeom>
            <a:avLst/>
            <a:gdLst>
              <a:gd name="connsiteX0" fmla="*/ 37 w 121845"/>
              <a:gd name="connsiteY0" fmla="*/ 6 h 228950"/>
              <a:gd name="connsiteX1" fmla="*/ 117512 w 121845"/>
              <a:gd name="connsiteY1" fmla="*/ 168281 h 228950"/>
              <a:gd name="connsiteX2" fmla="*/ 98462 w 121845"/>
              <a:gd name="connsiteY2" fmla="*/ 136531 h 228950"/>
              <a:gd name="connsiteX3" fmla="*/ 117512 w 121845"/>
              <a:gd name="connsiteY3" fmla="*/ 228606 h 228950"/>
              <a:gd name="connsiteX4" fmla="*/ 104812 w 121845"/>
              <a:gd name="connsiteY4" fmla="*/ 161931 h 228950"/>
              <a:gd name="connsiteX5" fmla="*/ 37 w 121845"/>
              <a:gd name="connsiteY5" fmla="*/ 6 h 22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45" h="228950">
                <a:moveTo>
                  <a:pt x="37" y="6"/>
                </a:moveTo>
                <a:cubicBezTo>
                  <a:pt x="2154" y="1064"/>
                  <a:pt x="101108" y="145527"/>
                  <a:pt x="117512" y="168281"/>
                </a:cubicBezTo>
                <a:cubicBezTo>
                  <a:pt x="133916" y="191035"/>
                  <a:pt x="98462" y="126477"/>
                  <a:pt x="98462" y="136531"/>
                </a:cubicBezTo>
                <a:cubicBezTo>
                  <a:pt x="98462" y="146585"/>
                  <a:pt x="116454" y="224373"/>
                  <a:pt x="117512" y="228606"/>
                </a:cubicBezTo>
                <a:cubicBezTo>
                  <a:pt x="118570" y="232839"/>
                  <a:pt x="124391" y="197385"/>
                  <a:pt x="104812" y="161931"/>
                </a:cubicBezTo>
                <a:cubicBezTo>
                  <a:pt x="85233" y="126477"/>
                  <a:pt x="-2080" y="-1052"/>
                  <a:pt x="37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0" name="フリーフォーム 2109">
            <a:extLst>
              <a:ext uri="{FF2B5EF4-FFF2-40B4-BE49-F238E27FC236}">
                <a16:creationId xmlns:a16="http://schemas.microsoft.com/office/drawing/2014/main" id="{FE718740-08F3-38C7-4094-4E4DE0C70E6E}"/>
              </a:ext>
            </a:extLst>
          </p:cNvPr>
          <p:cNvSpPr/>
          <p:nvPr/>
        </p:nvSpPr>
        <p:spPr>
          <a:xfrm>
            <a:off x="3863933" y="7245350"/>
            <a:ext cx="263959" cy="135415"/>
          </a:xfrm>
          <a:custGeom>
            <a:avLst/>
            <a:gdLst>
              <a:gd name="connsiteX0" fmla="*/ 42 w 263959"/>
              <a:gd name="connsiteY0" fmla="*/ 0 h 135415"/>
              <a:gd name="connsiteX1" fmla="*/ 263567 w 263959"/>
              <a:gd name="connsiteY1" fmla="*/ 127000 h 135415"/>
              <a:gd name="connsiteX2" fmla="*/ 63542 w 263959"/>
              <a:gd name="connsiteY2" fmla="*/ 123825 h 135415"/>
              <a:gd name="connsiteX3" fmla="*/ 241342 w 263959"/>
              <a:gd name="connsiteY3" fmla="*/ 127000 h 135415"/>
              <a:gd name="connsiteX4" fmla="*/ 42 w 263959"/>
              <a:gd name="connsiteY4" fmla="*/ 0 h 135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959" h="135415">
                <a:moveTo>
                  <a:pt x="42" y="0"/>
                </a:moveTo>
                <a:cubicBezTo>
                  <a:pt x="3746" y="0"/>
                  <a:pt x="252984" y="106363"/>
                  <a:pt x="263567" y="127000"/>
                </a:cubicBezTo>
                <a:cubicBezTo>
                  <a:pt x="274150" y="147638"/>
                  <a:pt x="67246" y="123825"/>
                  <a:pt x="63542" y="123825"/>
                </a:cubicBezTo>
                <a:cubicBezTo>
                  <a:pt x="59838" y="123825"/>
                  <a:pt x="248750" y="146050"/>
                  <a:pt x="241342" y="127000"/>
                </a:cubicBezTo>
                <a:cubicBezTo>
                  <a:pt x="233934" y="107950"/>
                  <a:pt x="-3662" y="0"/>
                  <a:pt x="4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1" name="フリーフォーム 2110">
            <a:extLst>
              <a:ext uri="{FF2B5EF4-FFF2-40B4-BE49-F238E27FC236}">
                <a16:creationId xmlns:a16="http://schemas.microsoft.com/office/drawing/2014/main" id="{0A56966D-DCA1-C456-0DBC-20285CFCF5A2}"/>
              </a:ext>
            </a:extLst>
          </p:cNvPr>
          <p:cNvSpPr/>
          <p:nvPr/>
        </p:nvSpPr>
        <p:spPr>
          <a:xfrm>
            <a:off x="2771713" y="5910651"/>
            <a:ext cx="572684" cy="1203775"/>
          </a:xfrm>
          <a:custGeom>
            <a:avLst/>
            <a:gdLst>
              <a:gd name="connsiteX0" fmla="*/ 62 w 572684"/>
              <a:gd name="connsiteY0" fmla="*/ 1199 h 1203775"/>
              <a:gd name="connsiteX1" fmla="*/ 146112 w 572684"/>
              <a:gd name="connsiteY1" fmla="*/ 502849 h 1203775"/>
              <a:gd name="connsiteX2" fmla="*/ 133412 w 572684"/>
              <a:gd name="connsiteY2" fmla="*/ 452049 h 1203775"/>
              <a:gd name="connsiteX3" fmla="*/ 298512 w 572684"/>
              <a:gd name="connsiteY3" fmla="*/ 769549 h 1203775"/>
              <a:gd name="connsiteX4" fmla="*/ 260412 w 572684"/>
              <a:gd name="connsiteY4" fmla="*/ 702874 h 1203775"/>
              <a:gd name="connsiteX5" fmla="*/ 571562 w 572684"/>
              <a:gd name="connsiteY5" fmla="*/ 1201349 h 1203775"/>
              <a:gd name="connsiteX6" fmla="*/ 365187 w 572684"/>
              <a:gd name="connsiteY6" fmla="*/ 893374 h 1203775"/>
              <a:gd name="connsiteX7" fmla="*/ 377887 w 572684"/>
              <a:gd name="connsiteY7" fmla="*/ 899724 h 1203775"/>
              <a:gd name="connsiteX8" fmla="*/ 127062 w 572684"/>
              <a:gd name="connsiteY8" fmla="*/ 458399 h 1203775"/>
              <a:gd name="connsiteX9" fmla="*/ 177862 w 572684"/>
              <a:gd name="connsiteY9" fmla="*/ 518724 h 1203775"/>
              <a:gd name="connsiteX10" fmla="*/ 108012 w 572684"/>
              <a:gd name="connsiteY10" fmla="*/ 382199 h 1203775"/>
              <a:gd name="connsiteX11" fmla="*/ 146112 w 572684"/>
              <a:gd name="connsiteY11" fmla="*/ 461574 h 1203775"/>
              <a:gd name="connsiteX12" fmla="*/ 104837 w 572684"/>
              <a:gd name="connsiteY12" fmla="*/ 290124 h 1203775"/>
              <a:gd name="connsiteX13" fmla="*/ 127062 w 572684"/>
              <a:gd name="connsiteY13" fmla="*/ 359974 h 1203775"/>
              <a:gd name="connsiteX14" fmla="*/ 62 w 572684"/>
              <a:gd name="connsiteY14" fmla="*/ 1199 h 1203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72684" h="1203775">
                <a:moveTo>
                  <a:pt x="62" y="1199"/>
                </a:moveTo>
                <a:cubicBezTo>
                  <a:pt x="3237" y="25012"/>
                  <a:pt x="123887" y="427707"/>
                  <a:pt x="146112" y="502849"/>
                </a:cubicBezTo>
                <a:cubicBezTo>
                  <a:pt x="168337" y="577991"/>
                  <a:pt x="108012" y="407599"/>
                  <a:pt x="133412" y="452049"/>
                </a:cubicBezTo>
                <a:cubicBezTo>
                  <a:pt x="158812" y="496499"/>
                  <a:pt x="277345" y="727745"/>
                  <a:pt x="298512" y="769549"/>
                </a:cubicBezTo>
                <a:cubicBezTo>
                  <a:pt x="319679" y="811353"/>
                  <a:pt x="214904" y="630907"/>
                  <a:pt x="260412" y="702874"/>
                </a:cubicBezTo>
                <a:cubicBezTo>
                  <a:pt x="305920" y="774841"/>
                  <a:pt x="554100" y="1169599"/>
                  <a:pt x="571562" y="1201349"/>
                </a:cubicBezTo>
                <a:cubicBezTo>
                  <a:pt x="589024" y="1233099"/>
                  <a:pt x="397466" y="943645"/>
                  <a:pt x="365187" y="893374"/>
                </a:cubicBezTo>
                <a:cubicBezTo>
                  <a:pt x="332908" y="843103"/>
                  <a:pt x="417575" y="972220"/>
                  <a:pt x="377887" y="899724"/>
                </a:cubicBezTo>
                <a:cubicBezTo>
                  <a:pt x="338200" y="827228"/>
                  <a:pt x="160399" y="521899"/>
                  <a:pt x="127062" y="458399"/>
                </a:cubicBezTo>
                <a:cubicBezTo>
                  <a:pt x="93725" y="394899"/>
                  <a:pt x="181037" y="531424"/>
                  <a:pt x="177862" y="518724"/>
                </a:cubicBezTo>
                <a:cubicBezTo>
                  <a:pt x="174687" y="506024"/>
                  <a:pt x="113304" y="391724"/>
                  <a:pt x="108012" y="382199"/>
                </a:cubicBezTo>
                <a:cubicBezTo>
                  <a:pt x="102720" y="372674"/>
                  <a:pt x="146641" y="476920"/>
                  <a:pt x="146112" y="461574"/>
                </a:cubicBezTo>
                <a:cubicBezTo>
                  <a:pt x="145583" y="446228"/>
                  <a:pt x="108012" y="307057"/>
                  <a:pt x="104837" y="290124"/>
                </a:cubicBezTo>
                <a:cubicBezTo>
                  <a:pt x="101662" y="273191"/>
                  <a:pt x="138704" y="404424"/>
                  <a:pt x="127062" y="359974"/>
                </a:cubicBezTo>
                <a:cubicBezTo>
                  <a:pt x="115420" y="315524"/>
                  <a:pt x="-3113" y="-22614"/>
                  <a:pt x="62" y="11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2" name="フリーフォーム 2111">
            <a:extLst>
              <a:ext uri="{FF2B5EF4-FFF2-40B4-BE49-F238E27FC236}">
                <a16:creationId xmlns:a16="http://schemas.microsoft.com/office/drawing/2014/main" id="{9516D44D-964D-2102-1AA2-C858F4ED3EA6}"/>
              </a:ext>
            </a:extLst>
          </p:cNvPr>
          <p:cNvSpPr/>
          <p:nvPr/>
        </p:nvSpPr>
        <p:spPr>
          <a:xfrm>
            <a:off x="3921102" y="4872872"/>
            <a:ext cx="111161" cy="298390"/>
          </a:xfrm>
          <a:custGeom>
            <a:avLst/>
            <a:gdLst>
              <a:gd name="connsiteX0" fmla="*/ 23 w 111161"/>
              <a:gd name="connsiteY0" fmla="*/ 7103 h 298390"/>
              <a:gd name="connsiteX1" fmla="*/ 104798 w 111161"/>
              <a:gd name="connsiteY1" fmla="*/ 257928 h 298390"/>
              <a:gd name="connsiteX2" fmla="*/ 95273 w 111161"/>
              <a:gd name="connsiteY2" fmla="*/ 226178 h 298390"/>
              <a:gd name="connsiteX3" fmla="*/ 95273 w 111161"/>
              <a:gd name="connsiteY3" fmla="*/ 289678 h 298390"/>
              <a:gd name="connsiteX4" fmla="*/ 111148 w 111161"/>
              <a:gd name="connsiteY4" fmla="*/ 753 h 298390"/>
              <a:gd name="connsiteX5" fmla="*/ 95273 w 111161"/>
              <a:gd name="connsiteY5" fmla="*/ 200778 h 298390"/>
              <a:gd name="connsiteX6" fmla="*/ 23 w 111161"/>
              <a:gd name="connsiteY6" fmla="*/ 7103 h 298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161" h="298390">
                <a:moveTo>
                  <a:pt x="23" y="7103"/>
                </a:moveTo>
                <a:cubicBezTo>
                  <a:pt x="1611" y="16628"/>
                  <a:pt x="88923" y="221416"/>
                  <a:pt x="104798" y="257928"/>
                </a:cubicBezTo>
                <a:cubicBezTo>
                  <a:pt x="120673" y="294441"/>
                  <a:pt x="96860" y="220886"/>
                  <a:pt x="95273" y="226178"/>
                </a:cubicBezTo>
                <a:cubicBezTo>
                  <a:pt x="93686" y="231470"/>
                  <a:pt x="92627" y="327249"/>
                  <a:pt x="95273" y="289678"/>
                </a:cubicBezTo>
                <a:cubicBezTo>
                  <a:pt x="97919" y="252107"/>
                  <a:pt x="111148" y="15570"/>
                  <a:pt x="111148" y="753"/>
                </a:cubicBezTo>
                <a:cubicBezTo>
                  <a:pt x="111148" y="-14064"/>
                  <a:pt x="112206" y="194428"/>
                  <a:pt x="95273" y="200778"/>
                </a:cubicBezTo>
                <a:cubicBezTo>
                  <a:pt x="78340" y="207128"/>
                  <a:pt x="-1565" y="-2422"/>
                  <a:pt x="23" y="71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3" name="フリーフォーム 2112">
            <a:extLst>
              <a:ext uri="{FF2B5EF4-FFF2-40B4-BE49-F238E27FC236}">
                <a16:creationId xmlns:a16="http://schemas.microsoft.com/office/drawing/2014/main" id="{1979D2D4-F9B1-5EB4-F2B4-CE0AADF34832}"/>
              </a:ext>
            </a:extLst>
          </p:cNvPr>
          <p:cNvSpPr/>
          <p:nvPr/>
        </p:nvSpPr>
        <p:spPr>
          <a:xfrm>
            <a:off x="3340075" y="5146653"/>
            <a:ext cx="435402" cy="114461"/>
          </a:xfrm>
          <a:custGeom>
            <a:avLst/>
            <a:gdLst>
              <a:gd name="connsiteX0" fmla="*/ 25 w 435402"/>
              <a:gd name="connsiteY0" fmla="*/ 114322 h 114461"/>
              <a:gd name="connsiteX1" fmla="*/ 107975 w 435402"/>
              <a:gd name="connsiteY1" fmla="*/ 34947 h 114461"/>
              <a:gd name="connsiteX2" fmla="*/ 76225 w 435402"/>
              <a:gd name="connsiteY2" fmla="*/ 50822 h 114461"/>
              <a:gd name="connsiteX3" fmla="*/ 435000 w 435402"/>
              <a:gd name="connsiteY3" fmla="*/ 22 h 114461"/>
              <a:gd name="connsiteX4" fmla="*/ 146075 w 435402"/>
              <a:gd name="connsiteY4" fmla="*/ 44472 h 114461"/>
              <a:gd name="connsiteX5" fmla="*/ 98450 w 435402"/>
              <a:gd name="connsiteY5" fmla="*/ 53997 h 114461"/>
              <a:gd name="connsiteX6" fmla="*/ 25 w 435402"/>
              <a:gd name="connsiteY6" fmla="*/ 114322 h 11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5402" h="114461">
                <a:moveTo>
                  <a:pt x="25" y="114322"/>
                </a:moveTo>
                <a:cubicBezTo>
                  <a:pt x="1612" y="111147"/>
                  <a:pt x="95275" y="45530"/>
                  <a:pt x="107975" y="34947"/>
                </a:cubicBezTo>
                <a:cubicBezTo>
                  <a:pt x="120675" y="24364"/>
                  <a:pt x="21721" y="56643"/>
                  <a:pt x="76225" y="50822"/>
                </a:cubicBezTo>
                <a:cubicBezTo>
                  <a:pt x="130729" y="45001"/>
                  <a:pt x="423358" y="1080"/>
                  <a:pt x="435000" y="22"/>
                </a:cubicBezTo>
                <a:cubicBezTo>
                  <a:pt x="446642" y="-1036"/>
                  <a:pt x="202167" y="35476"/>
                  <a:pt x="146075" y="44472"/>
                </a:cubicBezTo>
                <a:cubicBezTo>
                  <a:pt x="89983" y="53468"/>
                  <a:pt x="125437" y="42355"/>
                  <a:pt x="98450" y="53997"/>
                </a:cubicBezTo>
                <a:cubicBezTo>
                  <a:pt x="71463" y="65639"/>
                  <a:pt x="-1562" y="117497"/>
                  <a:pt x="25" y="1143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4" name="フリーフォーム 2113">
            <a:extLst>
              <a:ext uri="{FF2B5EF4-FFF2-40B4-BE49-F238E27FC236}">
                <a16:creationId xmlns:a16="http://schemas.microsoft.com/office/drawing/2014/main" id="{E8DA6C74-2E94-5586-2B69-75678C6B2835}"/>
              </a:ext>
            </a:extLst>
          </p:cNvPr>
          <p:cNvSpPr/>
          <p:nvPr/>
        </p:nvSpPr>
        <p:spPr>
          <a:xfrm>
            <a:off x="3604196" y="5105209"/>
            <a:ext cx="218517" cy="168993"/>
          </a:xfrm>
          <a:custGeom>
            <a:avLst/>
            <a:gdLst>
              <a:gd name="connsiteX0" fmla="*/ 199454 w 218517"/>
              <a:gd name="connsiteY0" fmla="*/ 191 h 168993"/>
              <a:gd name="connsiteX1" fmla="*/ 8954 w 218517"/>
              <a:gd name="connsiteY1" fmla="*/ 162116 h 168993"/>
              <a:gd name="connsiteX2" fmla="*/ 50229 w 218517"/>
              <a:gd name="connsiteY2" fmla="*/ 130366 h 168993"/>
              <a:gd name="connsiteX3" fmla="*/ 218504 w 218517"/>
              <a:gd name="connsiteY3" fmla="*/ 50991 h 168993"/>
              <a:gd name="connsiteX4" fmla="*/ 40704 w 218517"/>
              <a:gd name="connsiteY4" fmla="*/ 127191 h 168993"/>
              <a:gd name="connsiteX5" fmla="*/ 199454 w 218517"/>
              <a:gd name="connsiteY5" fmla="*/ 191 h 168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8517" h="168993">
                <a:moveTo>
                  <a:pt x="199454" y="191"/>
                </a:moveTo>
                <a:cubicBezTo>
                  <a:pt x="194162" y="6012"/>
                  <a:pt x="33825" y="140420"/>
                  <a:pt x="8954" y="162116"/>
                </a:cubicBezTo>
                <a:cubicBezTo>
                  <a:pt x="-15917" y="183812"/>
                  <a:pt x="15304" y="148887"/>
                  <a:pt x="50229" y="130366"/>
                </a:cubicBezTo>
                <a:cubicBezTo>
                  <a:pt x="85154" y="111845"/>
                  <a:pt x="220091" y="51520"/>
                  <a:pt x="218504" y="50991"/>
                </a:cubicBezTo>
                <a:cubicBezTo>
                  <a:pt x="216917" y="50462"/>
                  <a:pt x="49171" y="131424"/>
                  <a:pt x="40704" y="127191"/>
                </a:cubicBezTo>
                <a:cubicBezTo>
                  <a:pt x="32237" y="122958"/>
                  <a:pt x="204746" y="-5630"/>
                  <a:pt x="199454" y="1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5" name="フリーフォーム 2114">
            <a:extLst>
              <a:ext uri="{FF2B5EF4-FFF2-40B4-BE49-F238E27FC236}">
                <a16:creationId xmlns:a16="http://schemas.microsoft.com/office/drawing/2014/main" id="{C7948C1D-2914-5E60-0CB9-0B1BB3B02DD4}"/>
              </a:ext>
            </a:extLst>
          </p:cNvPr>
          <p:cNvSpPr/>
          <p:nvPr/>
        </p:nvSpPr>
        <p:spPr>
          <a:xfrm>
            <a:off x="3214980" y="5702240"/>
            <a:ext cx="29870" cy="209732"/>
          </a:xfrm>
          <a:custGeom>
            <a:avLst/>
            <a:gdLst>
              <a:gd name="connsiteX0" fmla="*/ 29870 w 29870"/>
              <a:gd name="connsiteY0" fmla="*/ 60 h 209732"/>
              <a:gd name="connsiteX1" fmla="*/ 1295 w 29870"/>
              <a:gd name="connsiteY1" fmla="*/ 136585 h 209732"/>
              <a:gd name="connsiteX2" fmla="*/ 13995 w 29870"/>
              <a:gd name="connsiteY2" fmla="*/ 209610 h 209732"/>
              <a:gd name="connsiteX3" fmla="*/ 1295 w 29870"/>
              <a:gd name="connsiteY3" fmla="*/ 120710 h 209732"/>
              <a:gd name="connsiteX4" fmla="*/ 29870 w 29870"/>
              <a:gd name="connsiteY4" fmla="*/ 60 h 20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70" h="209732">
                <a:moveTo>
                  <a:pt x="29870" y="60"/>
                </a:moveTo>
                <a:cubicBezTo>
                  <a:pt x="29870" y="2706"/>
                  <a:pt x="3941" y="101660"/>
                  <a:pt x="1295" y="136585"/>
                </a:cubicBezTo>
                <a:cubicBezTo>
                  <a:pt x="-1351" y="171510"/>
                  <a:pt x="13995" y="212256"/>
                  <a:pt x="13995" y="209610"/>
                </a:cubicBezTo>
                <a:cubicBezTo>
                  <a:pt x="13995" y="206964"/>
                  <a:pt x="-5055" y="159868"/>
                  <a:pt x="1295" y="120710"/>
                </a:cubicBezTo>
                <a:cubicBezTo>
                  <a:pt x="7645" y="81552"/>
                  <a:pt x="29870" y="-2586"/>
                  <a:pt x="29870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7" name="フリーフォーム 2116">
            <a:extLst>
              <a:ext uri="{FF2B5EF4-FFF2-40B4-BE49-F238E27FC236}">
                <a16:creationId xmlns:a16="http://schemas.microsoft.com/office/drawing/2014/main" id="{FF442C32-F868-F72B-DD8B-8D58436DAF5A}"/>
              </a:ext>
            </a:extLst>
          </p:cNvPr>
          <p:cNvSpPr/>
          <p:nvPr/>
        </p:nvSpPr>
        <p:spPr>
          <a:xfrm>
            <a:off x="3744057" y="6206590"/>
            <a:ext cx="82014" cy="113862"/>
          </a:xfrm>
          <a:custGeom>
            <a:avLst/>
            <a:gdLst>
              <a:gd name="connsiteX0" fmla="*/ 81818 w 82014"/>
              <a:gd name="connsiteY0" fmla="*/ 535 h 113862"/>
              <a:gd name="connsiteX1" fmla="*/ 2443 w 82014"/>
              <a:gd name="connsiteY1" fmla="*/ 111660 h 113862"/>
              <a:gd name="connsiteX2" fmla="*/ 24668 w 82014"/>
              <a:gd name="connsiteY2" fmla="*/ 70385 h 113862"/>
              <a:gd name="connsiteX3" fmla="*/ 81818 w 82014"/>
              <a:gd name="connsiteY3" fmla="*/ 535 h 11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014" h="113862">
                <a:moveTo>
                  <a:pt x="81818" y="535"/>
                </a:moveTo>
                <a:cubicBezTo>
                  <a:pt x="78114" y="7414"/>
                  <a:pt x="11968" y="100018"/>
                  <a:pt x="2443" y="111660"/>
                </a:cubicBezTo>
                <a:cubicBezTo>
                  <a:pt x="-7082" y="123302"/>
                  <a:pt x="13556" y="85731"/>
                  <a:pt x="24668" y="70385"/>
                </a:cubicBezTo>
                <a:cubicBezTo>
                  <a:pt x="35780" y="55039"/>
                  <a:pt x="85522" y="-6344"/>
                  <a:pt x="81818" y="5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8" name="フリーフォーム 2117">
            <a:extLst>
              <a:ext uri="{FF2B5EF4-FFF2-40B4-BE49-F238E27FC236}">
                <a16:creationId xmlns:a16="http://schemas.microsoft.com/office/drawing/2014/main" id="{A968BC5F-7C71-FF2F-BD8D-BF4E2D5705ED}"/>
              </a:ext>
            </a:extLst>
          </p:cNvPr>
          <p:cNvSpPr/>
          <p:nvPr/>
        </p:nvSpPr>
        <p:spPr>
          <a:xfrm>
            <a:off x="3498429" y="5755973"/>
            <a:ext cx="51281" cy="121249"/>
          </a:xfrm>
          <a:custGeom>
            <a:avLst/>
            <a:gdLst>
              <a:gd name="connsiteX0" fmla="*/ 51221 w 51281"/>
              <a:gd name="connsiteY0" fmla="*/ 302 h 121249"/>
              <a:gd name="connsiteX1" fmla="*/ 16296 w 51281"/>
              <a:gd name="connsiteY1" fmla="*/ 57452 h 121249"/>
              <a:gd name="connsiteX2" fmla="*/ 13121 w 51281"/>
              <a:gd name="connsiteY2" fmla="*/ 120952 h 121249"/>
              <a:gd name="connsiteX3" fmla="*/ 421 w 51281"/>
              <a:gd name="connsiteY3" fmla="*/ 82852 h 121249"/>
              <a:gd name="connsiteX4" fmla="*/ 6771 w 51281"/>
              <a:gd name="connsiteY4" fmla="*/ 82852 h 121249"/>
              <a:gd name="connsiteX5" fmla="*/ 51221 w 51281"/>
              <a:gd name="connsiteY5" fmla="*/ 302 h 121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281" h="121249">
                <a:moveTo>
                  <a:pt x="51221" y="302"/>
                </a:moveTo>
                <a:cubicBezTo>
                  <a:pt x="52808" y="-3931"/>
                  <a:pt x="22646" y="37344"/>
                  <a:pt x="16296" y="57452"/>
                </a:cubicBezTo>
                <a:cubicBezTo>
                  <a:pt x="9946" y="77560"/>
                  <a:pt x="15767" y="116719"/>
                  <a:pt x="13121" y="120952"/>
                </a:cubicBezTo>
                <a:cubicBezTo>
                  <a:pt x="10475" y="125185"/>
                  <a:pt x="421" y="82852"/>
                  <a:pt x="421" y="82852"/>
                </a:cubicBezTo>
                <a:cubicBezTo>
                  <a:pt x="-637" y="76502"/>
                  <a:pt x="-108" y="92906"/>
                  <a:pt x="6771" y="82852"/>
                </a:cubicBezTo>
                <a:cubicBezTo>
                  <a:pt x="13650" y="72798"/>
                  <a:pt x="49634" y="4535"/>
                  <a:pt x="51221" y="3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9" name="フリーフォーム 2118">
            <a:extLst>
              <a:ext uri="{FF2B5EF4-FFF2-40B4-BE49-F238E27FC236}">
                <a16:creationId xmlns:a16="http://schemas.microsoft.com/office/drawing/2014/main" id="{AA78CFC6-4A18-3E63-3E10-99E66366121A}"/>
              </a:ext>
            </a:extLst>
          </p:cNvPr>
          <p:cNvSpPr/>
          <p:nvPr/>
        </p:nvSpPr>
        <p:spPr>
          <a:xfrm>
            <a:off x="3961030" y="5187756"/>
            <a:ext cx="55391" cy="343391"/>
          </a:xfrm>
          <a:custGeom>
            <a:avLst/>
            <a:gdLst>
              <a:gd name="connsiteX0" fmla="*/ 55345 w 55391"/>
              <a:gd name="connsiteY0" fmla="*/ 194 h 343391"/>
              <a:gd name="connsiteX1" fmla="*/ 10895 w 55391"/>
              <a:gd name="connsiteY1" fmla="*/ 177994 h 343391"/>
              <a:gd name="connsiteX2" fmla="*/ 17245 w 55391"/>
              <a:gd name="connsiteY2" fmla="*/ 343094 h 343391"/>
              <a:gd name="connsiteX3" fmla="*/ 1370 w 55391"/>
              <a:gd name="connsiteY3" fmla="*/ 212919 h 343391"/>
              <a:gd name="connsiteX4" fmla="*/ 55345 w 55391"/>
              <a:gd name="connsiteY4" fmla="*/ 194 h 343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391" h="343391">
                <a:moveTo>
                  <a:pt x="55345" y="194"/>
                </a:moveTo>
                <a:cubicBezTo>
                  <a:pt x="56933" y="-5627"/>
                  <a:pt x="17245" y="120844"/>
                  <a:pt x="10895" y="177994"/>
                </a:cubicBezTo>
                <a:cubicBezTo>
                  <a:pt x="4545" y="235144"/>
                  <a:pt x="18832" y="337273"/>
                  <a:pt x="17245" y="343094"/>
                </a:cubicBezTo>
                <a:cubicBezTo>
                  <a:pt x="15657" y="348915"/>
                  <a:pt x="-5509" y="267952"/>
                  <a:pt x="1370" y="212919"/>
                </a:cubicBezTo>
                <a:cubicBezTo>
                  <a:pt x="8249" y="157886"/>
                  <a:pt x="53757" y="6015"/>
                  <a:pt x="55345" y="1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0" name="フリーフォーム 2119">
            <a:extLst>
              <a:ext uri="{FF2B5EF4-FFF2-40B4-BE49-F238E27FC236}">
                <a16:creationId xmlns:a16="http://schemas.microsoft.com/office/drawing/2014/main" id="{EBE99CA0-2769-E746-3D72-2EB5117FEABB}"/>
              </a:ext>
            </a:extLst>
          </p:cNvPr>
          <p:cNvSpPr/>
          <p:nvPr/>
        </p:nvSpPr>
        <p:spPr>
          <a:xfrm>
            <a:off x="3888921" y="5329964"/>
            <a:ext cx="29273" cy="271501"/>
          </a:xfrm>
          <a:custGeom>
            <a:avLst/>
            <a:gdLst>
              <a:gd name="connsiteX0" fmla="*/ 29029 w 29273"/>
              <a:gd name="connsiteY0" fmla="*/ 861 h 271501"/>
              <a:gd name="connsiteX1" fmla="*/ 454 w 29273"/>
              <a:gd name="connsiteY1" fmla="*/ 264386 h 271501"/>
              <a:gd name="connsiteX2" fmla="*/ 13154 w 29273"/>
              <a:gd name="connsiteY2" fmla="*/ 181836 h 271501"/>
              <a:gd name="connsiteX3" fmla="*/ 29029 w 29273"/>
              <a:gd name="connsiteY3" fmla="*/ 861 h 271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73" h="271501">
                <a:moveTo>
                  <a:pt x="29029" y="861"/>
                </a:moveTo>
                <a:cubicBezTo>
                  <a:pt x="26912" y="14619"/>
                  <a:pt x="3100" y="234224"/>
                  <a:pt x="454" y="264386"/>
                </a:cubicBezTo>
                <a:cubicBezTo>
                  <a:pt x="-2192" y="294548"/>
                  <a:pt x="7333" y="221523"/>
                  <a:pt x="13154" y="181836"/>
                </a:cubicBezTo>
                <a:cubicBezTo>
                  <a:pt x="18975" y="142149"/>
                  <a:pt x="31146" y="-12897"/>
                  <a:pt x="29029" y="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1" name="フリーフォーム 2120">
            <a:extLst>
              <a:ext uri="{FF2B5EF4-FFF2-40B4-BE49-F238E27FC236}">
                <a16:creationId xmlns:a16="http://schemas.microsoft.com/office/drawing/2014/main" id="{D24BF55E-181C-D491-260F-0D4BD50B9978}"/>
              </a:ext>
            </a:extLst>
          </p:cNvPr>
          <p:cNvSpPr/>
          <p:nvPr/>
        </p:nvSpPr>
        <p:spPr>
          <a:xfrm>
            <a:off x="4713380" y="5771821"/>
            <a:ext cx="23731" cy="169281"/>
          </a:xfrm>
          <a:custGeom>
            <a:avLst/>
            <a:gdLst>
              <a:gd name="connsiteX0" fmla="*/ 23720 w 23731"/>
              <a:gd name="connsiteY0" fmla="*/ 329 h 169281"/>
              <a:gd name="connsiteX1" fmla="*/ 4670 w 23731"/>
              <a:gd name="connsiteY1" fmla="*/ 82879 h 169281"/>
              <a:gd name="connsiteX2" fmla="*/ 14195 w 23731"/>
              <a:gd name="connsiteY2" fmla="*/ 168604 h 169281"/>
              <a:gd name="connsiteX3" fmla="*/ 1495 w 23731"/>
              <a:gd name="connsiteY3" fmla="*/ 114629 h 169281"/>
              <a:gd name="connsiteX4" fmla="*/ 23720 w 23731"/>
              <a:gd name="connsiteY4" fmla="*/ 329 h 169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31" h="169281">
                <a:moveTo>
                  <a:pt x="23720" y="329"/>
                </a:moveTo>
                <a:cubicBezTo>
                  <a:pt x="24249" y="-4963"/>
                  <a:pt x="6257" y="54833"/>
                  <a:pt x="4670" y="82879"/>
                </a:cubicBezTo>
                <a:cubicBezTo>
                  <a:pt x="3083" y="110925"/>
                  <a:pt x="14724" y="163312"/>
                  <a:pt x="14195" y="168604"/>
                </a:cubicBezTo>
                <a:cubicBezTo>
                  <a:pt x="13666" y="173896"/>
                  <a:pt x="-5384" y="147437"/>
                  <a:pt x="1495" y="114629"/>
                </a:cubicBezTo>
                <a:cubicBezTo>
                  <a:pt x="8374" y="81821"/>
                  <a:pt x="23191" y="5621"/>
                  <a:pt x="23720" y="3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2" name="フリーフォーム 2121">
            <a:extLst>
              <a:ext uri="{FF2B5EF4-FFF2-40B4-BE49-F238E27FC236}">
                <a16:creationId xmlns:a16="http://schemas.microsoft.com/office/drawing/2014/main" id="{CBEE1DAE-EE22-D1A1-84EC-A2F0693D10E2}"/>
              </a:ext>
            </a:extLst>
          </p:cNvPr>
          <p:cNvSpPr/>
          <p:nvPr/>
        </p:nvSpPr>
        <p:spPr>
          <a:xfrm>
            <a:off x="4937117" y="5762624"/>
            <a:ext cx="28592" cy="187338"/>
          </a:xfrm>
          <a:custGeom>
            <a:avLst/>
            <a:gdLst>
              <a:gd name="connsiteX0" fmla="*/ 6358 w 28592"/>
              <a:gd name="connsiteY0" fmla="*/ 1 h 187338"/>
              <a:gd name="connsiteX1" fmla="*/ 25408 w 28592"/>
              <a:gd name="connsiteY1" fmla="*/ 139701 h 187338"/>
              <a:gd name="connsiteX2" fmla="*/ 8 w 28592"/>
              <a:gd name="connsiteY2" fmla="*/ 187326 h 187338"/>
              <a:gd name="connsiteX3" fmla="*/ 28583 w 28592"/>
              <a:gd name="connsiteY3" fmla="*/ 136526 h 187338"/>
              <a:gd name="connsiteX4" fmla="*/ 6358 w 28592"/>
              <a:gd name="connsiteY4" fmla="*/ 1 h 18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92" h="187338">
                <a:moveTo>
                  <a:pt x="6358" y="1"/>
                </a:moveTo>
                <a:cubicBezTo>
                  <a:pt x="5829" y="530"/>
                  <a:pt x="26466" y="108480"/>
                  <a:pt x="25408" y="139701"/>
                </a:cubicBezTo>
                <a:cubicBezTo>
                  <a:pt x="24350" y="170922"/>
                  <a:pt x="-521" y="187855"/>
                  <a:pt x="8" y="187326"/>
                </a:cubicBezTo>
                <a:cubicBezTo>
                  <a:pt x="537" y="186797"/>
                  <a:pt x="28054" y="163513"/>
                  <a:pt x="28583" y="136526"/>
                </a:cubicBezTo>
                <a:cubicBezTo>
                  <a:pt x="29112" y="109539"/>
                  <a:pt x="6887" y="-528"/>
                  <a:pt x="6358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3" name="フリーフォーム 2122">
            <a:extLst>
              <a:ext uri="{FF2B5EF4-FFF2-40B4-BE49-F238E27FC236}">
                <a16:creationId xmlns:a16="http://schemas.microsoft.com/office/drawing/2014/main" id="{951DE9B7-FEB1-6017-AA6A-2508CF66F3A1}"/>
              </a:ext>
            </a:extLst>
          </p:cNvPr>
          <p:cNvSpPr/>
          <p:nvPr/>
        </p:nvSpPr>
        <p:spPr>
          <a:xfrm>
            <a:off x="4540247" y="6349976"/>
            <a:ext cx="73039" cy="106139"/>
          </a:xfrm>
          <a:custGeom>
            <a:avLst/>
            <a:gdLst>
              <a:gd name="connsiteX0" fmla="*/ 3 w 73039"/>
              <a:gd name="connsiteY0" fmla="*/ 24 h 106139"/>
              <a:gd name="connsiteX1" fmla="*/ 66678 w 73039"/>
              <a:gd name="connsiteY1" fmla="*/ 98449 h 106139"/>
              <a:gd name="connsiteX2" fmla="*/ 63503 w 73039"/>
              <a:gd name="connsiteY2" fmla="*/ 88924 h 106139"/>
              <a:gd name="connsiteX3" fmla="*/ 3 w 73039"/>
              <a:gd name="connsiteY3" fmla="*/ 24 h 106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039" h="106139">
                <a:moveTo>
                  <a:pt x="3" y="24"/>
                </a:moveTo>
                <a:cubicBezTo>
                  <a:pt x="532" y="1611"/>
                  <a:pt x="66678" y="98449"/>
                  <a:pt x="66678" y="98449"/>
                </a:cubicBezTo>
                <a:cubicBezTo>
                  <a:pt x="77261" y="113266"/>
                  <a:pt x="73557" y="104799"/>
                  <a:pt x="63503" y="88924"/>
                </a:cubicBezTo>
                <a:cubicBezTo>
                  <a:pt x="53449" y="73049"/>
                  <a:pt x="-526" y="-1563"/>
                  <a:pt x="3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4" name="フリーフォーム 2123">
            <a:extLst>
              <a:ext uri="{FF2B5EF4-FFF2-40B4-BE49-F238E27FC236}">
                <a16:creationId xmlns:a16="http://schemas.microsoft.com/office/drawing/2014/main" id="{31FA0ED0-5B2F-8C5F-6EE5-DCAAB3F0A45C}"/>
              </a:ext>
            </a:extLst>
          </p:cNvPr>
          <p:cNvSpPr/>
          <p:nvPr/>
        </p:nvSpPr>
        <p:spPr>
          <a:xfrm>
            <a:off x="4842462" y="6515060"/>
            <a:ext cx="53439" cy="114405"/>
          </a:xfrm>
          <a:custGeom>
            <a:avLst/>
            <a:gdLst>
              <a:gd name="connsiteX0" fmla="*/ 53388 w 53439"/>
              <a:gd name="connsiteY0" fmla="*/ 40 h 114405"/>
              <a:gd name="connsiteX1" fmla="*/ 12113 w 53439"/>
              <a:gd name="connsiteY1" fmla="*/ 63540 h 114405"/>
              <a:gd name="connsiteX2" fmla="*/ 8938 w 53439"/>
              <a:gd name="connsiteY2" fmla="*/ 114340 h 114405"/>
              <a:gd name="connsiteX3" fmla="*/ 2588 w 53439"/>
              <a:gd name="connsiteY3" fmla="*/ 73065 h 114405"/>
              <a:gd name="connsiteX4" fmla="*/ 53388 w 53439"/>
              <a:gd name="connsiteY4" fmla="*/ 40 h 114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39" h="114405">
                <a:moveTo>
                  <a:pt x="53388" y="40"/>
                </a:moveTo>
                <a:cubicBezTo>
                  <a:pt x="54975" y="-1547"/>
                  <a:pt x="19521" y="44490"/>
                  <a:pt x="12113" y="63540"/>
                </a:cubicBezTo>
                <a:cubicBezTo>
                  <a:pt x="4705" y="82590"/>
                  <a:pt x="10525" y="112753"/>
                  <a:pt x="8938" y="114340"/>
                </a:cubicBezTo>
                <a:cubicBezTo>
                  <a:pt x="7351" y="115927"/>
                  <a:pt x="-5349" y="88411"/>
                  <a:pt x="2588" y="73065"/>
                </a:cubicBezTo>
                <a:cubicBezTo>
                  <a:pt x="10525" y="57719"/>
                  <a:pt x="51801" y="1627"/>
                  <a:pt x="53388" y="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5" name="フリーフォーム 2124">
            <a:extLst>
              <a:ext uri="{FF2B5EF4-FFF2-40B4-BE49-F238E27FC236}">
                <a16:creationId xmlns:a16="http://schemas.microsoft.com/office/drawing/2014/main" id="{309DDD6C-F32F-F1A0-B524-C681CB0C02BC}"/>
              </a:ext>
            </a:extLst>
          </p:cNvPr>
          <p:cNvSpPr/>
          <p:nvPr/>
        </p:nvSpPr>
        <p:spPr>
          <a:xfrm>
            <a:off x="4276665" y="5146649"/>
            <a:ext cx="19160" cy="276315"/>
          </a:xfrm>
          <a:custGeom>
            <a:avLst/>
            <a:gdLst>
              <a:gd name="connsiteX0" fmla="*/ 3235 w 19160"/>
              <a:gd name="connsiteY0" fmla="*/ 26 h 276315"/>
              <a:gd name="connsiteX1" fmla="*/ 12760 w 19160"/>
              <a:gd name="connsiteY1" fmla="*/ 171476 h 276315"/>
              <a:gd name="connsiteX2" fmla="*/ 60 w 19160"/>
              <a:gd name="connsiteY2" fmla="*/ 276251 h 276315"/>
              <a:gd name="connsiteX3" fmla="*/ 19110 w 19160"/>
              <a:gd name="connsiteY3" fmla="*/ 184176 h 276315"/>
              <a:gd name="connsiteX4" fmla="*/ 3235 w 19160"/>
              <a:gd name="connsiteY4" fmla="*/ 26 h 276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60" h="276315">
                <a:moveTo>
                  <a:pt x="3235" y="26"/>
                </a:moveTo>
                <a:cubicBezTo>
                  <a:pt x="2177" y="-2091"/>
                  <a:pt x="13289" y="125439"/>
                  <a:pt x="12760" y="171476"/>
                </a:cubicBezTo>
                <a:cubicBezTo>
                  <a:pt x="12231" y="217513"/>
                  <a:pt x="-998" y="274134"/>
                  <a:pt x="60" y="276251"/>
                </a:cubicBezTo>
                <a:cubicBezTo>
                  <a:pt x="1118" y="278368"/>
                  <a:pt x="18052" y="227568"/>
                  <a:pt x="19110" y="184176"/>
                </a:cubicBezTo>
                <a:cubicBezTo>
                  <a:pt x="20168" y="140784"/>
                  <a:pt x="4293" y="2143"/>
                  <a:pt x="3235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6" name="フリーフォーム 2125">
            <a:extLst>
              <a:ext uri="{FF2B5EF4-FFF2-40B4-BE49-F238E27FC236}">
                <a16:creationId xmlns:a16="http://schemas.microsoft.com/office/drawing/2014/main" id="{11908630-3781-0C46-16B9-70E4E05D1EBB}"/>
              </a:ext>
            </a:extLst>
          </p:cNvPr>
          <p:cNvSpPr/>
          <p:nvPr/>
        </p:nvSpPr>
        <p:spPr>
          <a:xfrm>
            <a:off x="4519339" y="4860080"/>
            <a:ext cx="138615" cy="338402"/>
          </a:xfrm>
          <a:custGeom>
            <a:avLst/>
            <a:gdLst>
              <a:gd name="connsiteX0" fmla="*/ 138386 w 138615"/>
              <a:gd name="connsiteY0" fmla="*/ 845 h 338402"/>
              <a:gd name="connsiteX1" fmla="*/ 5036 w 138615"/>
              <a:gd name="connsiteY1" fmla="*/ 327870 h 338402"/>
              <a:gd name="connsiteX2" fmla="*/ 36786 w 138615"/>
              <a:gd name="connsiteY2" fmla="*/ 235795 h 338402"/>
              <a:gd name="connsiteX3" fmla="*/ 138386 w 138615"/>
              <a:gd name="connsiteY3" fmla="*/ 845 h 338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615" h="338402">
                <a:moveTo>
                  <a:pt x="138386" y="845"/>
                </a:moveTo>
                <a:cubicBezTo>
                  <a:pt x="133094" y="16191"/>
                  <a:pt x="21969" y="288712"/>
                  <a:pt x="5036" y="327870"/>
                </a:cubicBezTo>
                <a:cubicBezTo>
                  <a:pt x="-11897" y="367028"/>
                  <a:pt x="17736" y="288183"/>
                  <a:pt x="36786" y="235795"/>
                </a:cubicBezTo>
                <a:cubicBezTo>
                  <a:pt x="55836" y="183408"/>
                  <a:pt x="143678" y="-14501"/>
                  <a:pt x="138386" y="8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7" name="フリーフォーム 2126">
            <a:extLst>
              <a:ext uri="{FF2B5EF4-FFF2-40B4-BE49-F238E27FC236}">
                <a16:creationId xmlns:a16="http://schemas.microsoft.com/office/drawing/2014/main" id="{28C05086-ACCE-45A6-49C7-1AE2CFFC1B1C}"/>
              </a:ext>
            </a:extLst>
          </p:cNvPr>
          <p:cNvSpPr/>
          <p:nvPr/>
        </p:nvSpPr>
        <p:spPr>
          <a:xfrm>
            <a:off x="5089448" y="5175146"/>
            <a:ext cx="186025" cy="106769"/>
          </a:xfrm>
          <a:custGeom>
            <a:avLst/>
            <a:gdLst>
              <a:gd name="connsiteX0" fmla="*/ 77 w 186025"/>
              <a:gd name="connsiteY0" fmla="*/ 104 h 106769"/>
              <a:gd name="connsiteX1" fmla="*/ 174702 w 186025"/>
              <a:gd name="connsiteY1" fmla="*/ 101704 h 106769"/>
              <a:gd name="connsiteX2" fmla="*/ 152477 w 186025"/>
              <a:gd name="connsiteY2" fmla="*/ 82654 h 106769"/>
              <a:gd name="connsiteX3" fmla="*/ 77 w 186025"/>
              <a:gd name="connsiteY3" fmla="*/ 104 h 10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025" h="106769">
                <a:moveTo>
                  <a:pt x="77" y="104"/>
                </a:moveTo>
                <a:cubicBezTo>
                  <a:pt x="3781" y="3279"/>
                  <a:pt x="149302" y="87946"/>
                  <a:pt x="174702" y="101704"/>
                </a:cubicBezTo>
                <a:cubicBezTo>
                  <a:pt x="200102" y="115462"/>
                  <a:pt x="178406" y="98529"/>
                  <a:pt x="152477" y="82654"/>
                </a:cubicBezTo>
                <a:cubicBezTo>
                  <a:pt x="126548" y="66779"/>
                  <a:pt x="-3627" y="-3071"/>
                  <a:pt x="77" y="1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8" name="フリーフォーム 2127">
            <a:extLst>
              <a:ext uri="{FF2B5EF4-FFF2-40B4-BE49-F238E27FC236}">
                <a16:creationId xmlns:a16="http://schemas.microsoft.com/office/drawing/2014/main" id="{1B5783D2-0006-4722-0A01-1354D3BA441E}"/>
              </a:ext>
            </a:extLst>
          </p:cNvPr>
          <p:cNvSpPr/>
          <p:nvPr/>
        </p:nvSpPr>
        <p:spPr>
          <a:xfrm>
            <a:off x="4826616" y="5212033"/>
            <a:ext cx="330304" cy="160530"/>
          </a:xfrm>
          <a:custGeom>
            <a:avLst/>
            <a:gdLst>
              <a:gd name="connsiteX0" fmla="*/ 326409 w 330304"/>
              <a:gd name="connsiteY0" fmla="*/ 1317 h 160530"/>
              <a:gd name="connsiteX1" fmla="*/ 8909 w 330304"/>
              <a:gd name="connsiteY1" fmla="*/ 156892 h 160530"/>
              <a:gd name="connsiteX2" fmla="*/ 94634 w 330304"/>
              <a:gd name="connsiteY2" fmla="*/ 109267 h 160530"/>
              <a:gd name="connsiteX3" fmla="*/ 167659 w 330304"/>
              <a:gd name="connsiteY3" fmla="*/ 87042 h 160530"/>
              <a:gd name="connsiteX4" fmla="*/ 234334 w 330304"/>
              <a:gd name="connsiteY4" fmla="*/ 125142 h 160530"/>
              <a:gd name="connsiteX5" fmla="*/ 189884 w 330304"/>
              <a:gd name="connsiteY5" fmla="*/ 83867 h 160530"/>
              <a:gd name="connsiteX6" fmla="*/ 326409 w 330304"/>
              <a:gd name="connsiteY6" fmla="*/ 1317 h 16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0304" h="160530">
                <a:moveTo>
                  <a:pt x="326409" y="1317"/>
                </a:moveTo>
                <a:cubicBezTo>
                  <a:pt x="296247" y="13488"/>
                  <a:pt x="47538" y="138900"/>
                  <a:pt x="8909" y="156892"/>
                </a:cubicBezTo>
                <a:cubicBezTo>
                  <a:pt x="-29720" y="174884"/>
                  <a:pt x="68176" y="120909"/>
                  <a:pt x="94634" y="109267"/>
                </a:cubicBezTo>
                <a:cubicBezTo>
                  <a:pt x="121092" y="97625"/>
                  <a:pt x="144376" y="84396"/>
                  <a:pt x="167659" y="87042"/>
                </a:cubicBezTo>
                <a:cubicBezTo>
                  <a:pt x="190942" y="89688"/>
                  <a:pt x="230630" y="125671"/>
                  <a:pt x="234334" y="125142"/>
                </a:cubicBezTo>
                <a:cubicBezTo>
                  <a:pt x="238038" y="124613"/>
                  <a:pt x="177713" y="102917"/>
                  <a:pt x="189884" y="83867"/>
                </a:cubicBezTo>
                <a:cubicBezTo>
                  <a:pt x="202055" y="64817"/>
                  <a:pt x="356571" y="-10854"/>
                  <a:pt x="326409" y="13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9" name="フリーフォーム 2128">
            <a:extLst>
              <a:ext uri="{FF2B5EF4-FFF2-40B4-BE49-F238E27FC236}">
                <a16:creationId xmlns:a16="http://schemas.microsoft.com/office/drawing/2014/main" id="{1A83B907-6D96-60F3-E1A9-2797DF32E0AB}"/>
              </a:ext>
            </a:extLst>
          </p:cNvPr>
          <p:cNvSpPr/>
          <p:nvPr/>
        </p:nvSpPr>
        <p:spPr>
          <a:xfrm>
            <a:off x="4505523" y="5209401"/>
            <a:ext cx="37986" cy="142077"/>
          </a:xfrm>
          <a:custGeom>
            <a:avLst/>
            <a:gdLst>
              <a:gd name="connsiteX0" fmla="*/ 2977 w 37986"/>
              <a:gd name="connsiteY0" fmla="*/ 774 h 142077"/>
              <a:gd name="connsiteX1" fmla="*/ 2977 w 37986"/>
              <a:gd name="connsiteY1" fmla="*/ 64274 h 142077"/>
              <a:gd name="connsiteX2" fmla="*/ 37902 w 37986"/>
              <a:gd name="connsiteY2" fmla="*/ 140474 h 142077"/>
              <a:gd name="connsiteX3" fmla="*/ 12502 w 37986"/>
              <a:gd name="connsiteY3" fmla="*/ 108724 h 142077"/>
              <a:gd name="connsiteX4" fmla="*/ 2977 w 37986"/>
              <a:gd name="connsiteY4" fmla="*/ 774 h 142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86" h="142077">
                <a:moveTo>
                  <a:pt x="2977" y="774"/>
                </a:moveTo>
                <a:cubicBezTo>
                  <a:pt x="1390" y="-6634"/>
                  <a:pt x="-2844" y="40991"/>
                  <a:pt x="2977" y="64274"/>
                </a:cubicBezTo>
                <a:cubicBezTo>
                  <a:pt x="8798" y="87557"/>
                  <a:pt x="36315" y="133066"/>
                  <a:pt x="37902" y="140474"/>
                </a:cubicBezTo>
                <a:cubicBezTo>
                  <a:pt x="39489" y="147882"/>
                  <a:pt x="18323" y="128303"/>
                  <a:pt x="12502" y="108724"/>
                </a:cubicBezTo>
                <a:cubicBezTo>
                  <a:pt x="6681" y="89145"/>
                  <a:pt x="4564" y="8182"/>
                  <a:pt x="2977" y="7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0" name="フリーフォーム 2129">
            <a:extLst>
              <a:ext uri="{FF2B5EF4-FFF2-40B4-BE49-F238E27FC236}">
                <a16:creationId xmlns:a16="http://schemas.microsoft.com/office/drawing/2014/main" id="{7C71C55D-4BBF-0440-02F5-2A62FE414837}"/>
              </a:ext>
            </a:extLst>
          </p:cNvPr>
          <p:cNvSpPr/>
          <p:nvPr/>
        </p:nvSpPr>
        <p:spPr>
          <a:xfrm>
            <a:off x="4997283" y="3968423"/>
            <a:ext cx="122839" cy="344090"/>
          </a:xfrm>
          <a:custGeom>
            <a:avLst/>
            <a:gdLst>
              <a:gd name="connsiteX0" fmla="*/ 167 w 122839"/>
              <a:gd name="connsiteY0" fmla="*/ 327 h 344090"/>
              <a:gd name="connsiteX1" fmla="*/ 117642 w 122839"/>
              <a:gd name="connsiteY1" fmla="*/ 327352 h 344090"/>
              <a:gd name="connsiteX2" fmla="*/ 92242 w 122839"/>
              <a:gd name="connsiteY2" fmla="*/ 267027 h 344090"/>
              <a:gd name="connsiteX3" fmla="*/ 167 w 122839"/>
              <a:gd name="connsiteY3" fmla="*/ 327 h 34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839" h="344090">
                <a:moveTo>
                  <a:pt x="167" y="327"/>
                </a:moveTo>
                <a:cubicBezTo>
                  <a:pt x="4400" y="10381"/>
                  <a:pt x="102296" y="282902"/>
                  <a:pt x="117642" y="327352"/>
                </a:cubicBezTo>
                <a:cubicBezTo>
                  <a:pt x="132988" y="371802"/>
                  <a:pt x="111292" y="319415"/>
                  <a:pt x="92242" y="267027"/>
                </a:cubicBezTo>
                <a:cubicBezTo>
                  <a:pt x="73192" y="214640"/>
                  <a:pt x="-4066" y="-9727"/>
                  <a:pt x="167" y="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1" name="フリーフォーム 2130">
            <a:extLst>
              <a:ext uri="{FF2B5EF4-FFF2-40B4-BE49-F238E27FC236}">
                <a16:creationId xmlns:a16="http://schemas.microsoft.com/office/drawing/2014/main" id="{4FE28599-1435-418B-ED53-20E56E53D8DB}"/>
              </a:ext>
            </a:extLst>
          </p:cNvPr>
          <p:cNvSpPr/>
          <p:nvPr/>
        </p:nvSpPr>
        <p:spPr>
          <a:xfrm>
            <a:off x="4486229" y="4159203"/>
            <a:ext cx="25725" cy="260484"/>
          </a:xfrm>
          <a:custGeom>
            <a:avLst/>
            <a:gdLst>
              <a:gd name="connsiteX0" fmla="*/ 46 w 25725"/>
              <a:gd name="connsiteY0" fmla="*/ 47 h 260484"/>
              <a:gd name="connsiteX1" fmla="*/ 19096 w 25725"/>
              <a:gd name="connsiteY1" fmla="*/ 149272 h 260484"/>
              <a:gd name="connsiteX2" fmla="*/ 15921 w 25725"/>
              <a:gd name="connsiteY2" fmla="*/ 260397 h 260484"/>
              <a:gd name="connsiteX3" fmla="*/ 25446 w 25725"/>
              <a:gd name="connsiteY3" fmla="*/ 165147 h 260484"/>
              <a:gd name="connsiteX4" fmla="*/ 46 w 25725"/>
              <a:gd name="connsiteY4" fmla="*/ 47 h 260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25" h="260484">
                <a:moveTo>
                  <a:pt x="46" y="47"/>
                </a:moveTo>
                <a:cubicBezTo>
                  <a:pt x="-1012" y="-2599"/>
                  <a:pt x="16450" y="105880"/>
                  <a:pt x="19096" y="149272"/>
                </a:cubicBezTo>
                <a:cubicBezTo>
                  <a:pt x="21742" y="192664"/>
                  <a:pt x="14863" y="257751"/>
                  <a:pt x="15921" y="260397"/>
                </a:cubicBezTo>
                <a:cubicBezTo>
                  <a:pt x="16979" y="263043"/>
                  <a:pt x="27563" y="205364"/>
                  <a:pt x="25446" y="165147"/>
                </a:cubicBezTo>
                <a:cubicBezTo>
                  <a:pt x="23329" y="124930"/>
                  <a:pt x="1104" y="2693"/>
                  <a:pt x="46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2" name="フリーフォーム 2131">
            <a:extLst>
              <a:ext uri="{FF2B5EF4-FFF2-40B4-BE49-F238E27FC236}">
                <a16:creationId xmlns:a16="http://schemas.microsoft.com/office/drawing/2014/main" id="{ADF18E1A-D4FC-1DCF-1295-26067D95F999}"/>
              </a:ext>
            </a:extLst>
          </p:cNvPr>
          <p:cNvSpPr/>
          <p:nvPr/>
        </p:nvSpPr>
        <p:spPr>
          <a:xfrm>
            <a:off x="3947567" y="4088817"/>
            <a:ext cx="116566" cy="253176"/>
          </a:xfrm>
          <a:custGeom>
            <a:avLst/>
            <a:gdLst>
              <a:gd name="connsiteX0" fmla="*/ 116433 w 116566"/>
              <a:gd name="connsiteY0" fmla="*/ 583 h 253176"/>
              <a:gd name="connsiteX1" fmla="*/ 5308 w 116566"/>
              <a:gd name="connsiteY1" fmla="*/ 245058 h 253176"/>
              <a:gd name="connsiteX2" fmla="*/ 27533 w 116566"/>
              <a:gd name="connsiteY2" fmla="*/ 178383 h 253176"/>
              <a:gd name="connsiteX3" fmla="*/ 116433 w 116566"/>
              <a:gd name="connsiteY3" fmla="*/ 583 h 253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566" h="253176">
                <a:moveTo>
                  <a:pt x="116433" y="583"/>
                </a:moveTo>
                <a:cubicBezTo>
                  <a:pt x="112729" y="11695"/>
                  <a:pt x="20125" y="215425"/>
                  <a:pt x="5308" y="245058"/>
                </a:cubicBezTo>
                <a:cubicBezTo>
                  <a:pt x="-9509" y="274691"/>
                  <a:pt x="9541" y="216483"/>
                  <a:pt x="27533" y="178383"/>
                </a:cubicBezTo>
                <a:cubicBezTo>
                  <a:pt x="45525" y="140283"/>
                  <a:pt x="120137" y="-10529"/>
                  <a:pt x="116433" y="5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3" name="フリーフォーム 2132">
            <a:extLst>
              <a:ext uri="{FF2B5EF4-FFF2-40B4-BE49-F238E27FC236}">
                <a16:creationId xmlns:a16="http://schemas.microsoft.com/office/drawing/2014/main" id="{7138B021-F8B1-4FE6-D40C-2398EFA04C63}"/>
              </a:ext>
            </a:extLst>
          </p:cNvPr>
          <p:cNvSpPr/>
          <p:nvPr/>
        </p:nvSpPr>
        <p:spPr>
          <a:xfrm>
            <a:off x="3897884" y="4482136"/>
            <a:ext cx="137752" cy="129801"/>
          </a:xfrm>
          <a:custGeom>
            <a:avLst/>
            <a:gdLst>
              <a:gd name="connsiteX0" fmla="*/ 1016 w 137752"/>
              <a:gd name="connsiteY0" fmla="*/ 964 h 129801"/>
              <a:gd name="connsiteX1" fmla="*/ 61341 w 137752"/>
              <a:gd name="connsiteY1" fmla="*/ 51764 h 129801"/>
              <a:gd name="connsiteX2" fmla="*/ 134366 w 137752"/>
              <a:gd name="connsiteY2" fmla="*/ 127964 h 129801"/>
              <a:gd name="connsiteX3" fmla="*/ 112141 w 137752"/>
              <a:gd name="connsiteY3" fmla="*/ 96214 h 129801"/>
              <a:gd name="connsiteX4" fmla="*/ 1016 w 137752"/>
              <a:gd name="connsiteY4" fmla="*/ 964 h 129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752" h="129801">
                <a:moveTo>
                  <a:pt x="1016" y="964"/>
                </a:moveTo>
                <a:cubicBezTo>
                  <a:pt x="-7451" y="-6444"/>
                  <a:pt x="39116" y="30597"/>
                  <a:pt x="61341" y="51764"/>
                </a:cubicBezTo>
                <a:cubicBezTo>
                  <a:pt x="83566" y="72931"/>
                  <a:pt x="125899" y="120556"/>
                  <a:pt x="134366" y="127964"/>
                </a:cubicBezTo>
                <a:cubicBezTo>
                  <a:pt x="142833" y="135372"/>
                  <a:pt x="135424" y="119497"/>
                  <a:pt x="112141" y="96214"/>
                </a:cubicBezTo>
                <a:cubicBezTo>
                  <a:pt x="88858" y="72931"/>
                  <a:pt x="9483" y="8372"/>
                  <a:pt x="1016" y="9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5" name="フリーフォーム 2134">
            <a:extLst>
              <a:ext uri="{FF2B5EF4-FFF2-40B4-BE49-F238E27FC236}">
                <a16:creationId xmlns:a16="http://schemas.microsoft.com/office/drawing/2014/main" id="{8D901C5F-5B67-8F17-7836-9AB877EBC50C}"/>
              </a:ext>
            </a:extLst>
          </p:cNvPr>
          <p:cNvSpPr/>
          <p:nvPr/>
        </p:nvSpPr>
        <p:spPr>
          <a:xfrm>
            <a:off x="4656967" y="3043887"/>
            <a:ext cx="228590" cy="367909"/>
          </a:xfrm>
          <a:custGeom>
            <a:avLst/>
            <a:gdLst>
              <a:gd name="connsiteX0" fmla="*/ 1297 w 228590"/>
              <a:gd name="connsiteY0" fmla="*/ 1238 h 367909"/>
              <a:gd name="connsiteX1" fmla="*/ 225584 w 228590"/>
              <a:gd name="connsiteY1" fmla="*/ 294536 h 367909"/>
              <a:gd name="connsiteX2" fmla="*/ 126380 w 228590"/>
              <a:gd name="connsiteY2" fmla="*/ 195332 h 367909"/>
              <a:gd name="connsiteX3" fmla="*/ 65995 w 228590"/>
              <a:gd name="connsiteY3" fmla="*/ 152200 h 367909"/>
              <a:gd name="connsiteX4" fmla="*/ 74622 w 228590"/>
              <a:gd name="connsiteY4" fmla="*/ 316102 h 367909"/>
              <a:gd name="connsiteX5" fmla="*/ 44429 w 228590"/>
              <a:gd name="connsiteY5" fmla="*/ 229838 h 367909"/>
              <a:gd name="connsiteX6" fmla="*/ 113441 w 228590"/>
              <a:gd name="connsiteY6" fmla="*/ 367860 h 367909"/>
              <a:gd name="connsiteX7" fmla="*/ 44429 w 228590"/>
              <a:gd name="connsiteY7" fmla="*/ 247090 h 367909"/>
              <a:gd name="connsiteX8" fmla="*/ 61682 w 228590"/>
              <a:gd name="connsiteY8" fmla="*/ 255717 h 367909"/>
              <a:gd name="connsiteX9" fmla="*/ 61682 w 228590"/>
              <a:gd name="connsiteY9" fmla="*/ 156513 h 367909"/>
              <a:gd name="connsiteX10" fmla="*/ 130693 w 228590"/>
              <a:gd name="connsiteY10" fmla="*/ 186705 h 367909"/>
              <a:gd name="connsiteX11" fmla="*/ 1297 w 228590"/>
              <a:gd name="connsiteY11" fmla="*/ 1238 h 36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8590" h="367909">
                <a:moveTo>
                  <a:pt x="1297" y="1238"/>
                </a:moveTo>
                <a:cubicBezTo>
                  <a:pt x="17112" y="19210"/>
                  <a:pt x="204737" y="262187"/>
                  <a:pt x="225584" y="294536"/>
                </a:cubicBezTo>
                <a:cubicBezTo>
                  <a:pt x="246431" y="326885"/>
                  <a:pt x="152978" y="219055"/>
                  <a:pt x="126380" y="195332"/>
                </a:cubicBezTo>
                <a:cubicBezTo>
                  <a:pt x="99782" y="171609"/>
                  <a:pt x="74621" y="132072"/>
                  <a:pt x="65995" y="152200"/>
                </a:cubicBezTo>
                <a:cubicBezTo>
                  <a:pt x="57369" y="172328"/>
                  <a:pt x="78216" y="303162"/>
                  <a:pt x="74622" y="316102"/>
                </a:cubicBezTo>
                <a:cubicBezTo>
                  <a:pt x="71028" y="329042"/>
                  <a:pt x="37959" y="221212"/>
                  <a:pt x="44429" y="229838"/>
                </a:cubicBezTo>
                <a:cubicBezTo>
                  <a:pt x="50899" y="238464"/>
                  <a:pt x="113441" y="364985"/>
                  <a:pt x="113441" y="367860"/>
                </a:cubicBezTo>
                <a:cubicBezTo>
                  <a:pt x="113441" y="370735"/>
                  <a:pt x="44429" y="247090"/>
                  <a:pt x="44429" y="247090"/>
                </a:cubicBezTo>
                <a:cubicBezTo>
                  <a:pt x="35803" y="228400"/>
                  <a:pt x="58807" y="270813"/>
                  <a:pt x="61682" y="255717"/>
                </a:cubicBezTo>
                <a:cubicBezTo>
                  <a:pt x="64557" y="240621"/>
                  <a:pt x="50180" y="168015"/>
                  <a:pt x="61682" y="156513"/>
                </a:cubicBezTo>
                <a:cubicBezTo>
                  <a:pt x="73184" y="145011"/>
                  <a:pt x="142195" y="206833"/>
                  <a:pt x="130693" y="186705"/>
                </a:cubicBezTo>
                <a:cubicBezTo>
                  <a:pt x="119191" y="166577"/>
                  <a:pt x="-14518" y="-16734"/>
                  <a:pt x="1297" y="12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6" name="フリーフォーム 2135">
            <a:extLst>
              <a:ext uri="{FF2B5EF4-FFF2-40B4-BE49-F238E27FC236}">
                <a16:creationId xmlns:a16="http://schemas.microsoft.com/office/drawing/2014/main" id="{CEB036CF-3D6C-0458-8EA2-34473D3EE941}"/>
              </a:ext>
            </a:extLst>
          </p:cNvPr>
          <p:cNvSpPr/>
          <p:nvPr/>
        </p:nvSpPr>
        <p:spPr>
          <a:xfrm>
            <a:off x="3679137" y="3038144"/>
            <a:ext cx="1192248" cy="761909"/>
          </a:xfrm>
          <a:custGeom>
            <a:avLst/>
            <a:gdLst>
              <a:gd name="connsiteX0" fmla="*/ 1190474 w 1192248"/>
              <a:gd name="connsiteY0" fmla="*/ 2667 h 761909"/>
              <a:gd name="connsiteX1" fmla="*/ 810912 w 1192248"/>
              <a:gd name="connsiteY1" fmla="*/ 244207 h 761909"/>
              <a:gd name="connsiteX2" fmla="*/ 866984 w 1192248"/>
              <a:gd name="connsiteY2" fmla="*/ 175196 h 761909"/>
              <a:gd name="connsiteX3" fmla="*/ 500361 w 1192248"/>
              <a:gd name="connsiteY3" fmla="*/ 399482 h 761909"/>
              <a:gd name="connsiteX4" fmla="*/ 625444 w 1192248"/>
              <a:gd name="connsiteY4" fmla="*/ 317531 h 761909"/>
              <a:gd name="connsiteX5" fmla="*/ 418410 w 1192248"/>
              <a:gd name="connsiteY5" fmla="*/ 520252 h 761909"/>
              <a:gd name="connsiteX6" fmla="*/ 543493 w 1192248"/>
              <a:gd name="connsiteY6" fmla="*/ 403796 h 761909"/>
              <a:gd name="connsiteX7" fmla="*/ 29 w 1192248"/>
              <a:gd name="connsiteY7" fmla="*/ 761792 h 761909"/>
              <a:gd name="connsiteX8" fmla="*/ 569372 w 1192248"/>
              <a:gd name="connsiteY8" fmla="*/ 360664 h 761909"/>
              <a:gd name="connsiteX9" fmla="*/ 526240 w 1192248"/>
              <a:gd name="connsiteY9" fmla="*/ 352037 h 761909"/>
              <a:gd name="connsiteX10" fmla="*/ 845418 w 1192248"/>
              <a:gd name="connsiteY10" fmla="*/ 209701 h 761909"/>
              <a:gd name="connsiteX11" fmla="*/ 754840 w 1192248"/>
              <a:gd name="connsiteY11" fmla="*/ 209701 h 761909"/>
              <a:gd name="connsiteX12" fmla="*/ 1052452 w 1192248"/>
              <a:gd name="connsiteY12" fmla="*/ 123437 h 761909"/>
              <a:gd name="connsiteX13" fmla="*/ 957561 w 1192248"/>
              <a:gd name="connsiteY13" fmla="*/ 114811 h 761909"/>
              <a:gd name="connsiteX14" fmla="*/ 1190474 w 1192248"/>
              <a:gd name="connsiteY14" fmla="*/ 2667 h 761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92248" h="761909">
                <a:moveTo>
                  <a:pt x="1190474" y="2667"/>
                </a:moveTo>
                <a:cubicBezTo>
                  <a:pt x="1166032" y="24233"/>
                  <a:pt x="864827" y="215452"/>
                  <a:pt x="810912" y="244207"/>
                </a:cubicBezTo>
                <a:cubicBezTo>
                  <a:pt x="756997" y="272962"/>
                  <a:pt x="918742" y="149317"/>
                  <a:pt x="866984" y="175196"/>
                </a:cubicBezTo>
                <a:cubicBezTo>
                  <a:pt x="815226" y="201075"/>
                  <a:pt x="540618" y="375760"/>
                  <a:pt x="500361" y="399482"/>
                </a:cubicBezTo>
                <a:cubicBezTo>
                  <a:pt x="460104" y="423204"/>
                  <a:pt x="639102" y="297403"/>
                  <a:pt x="625444" y="317531"/>
                </a:cubicBezTo>
                <a:cubicBezTo>
                  <a:pt x="611786" y="337659"/>
                  <a:pt x="432068" y="505875"/>
                  <a:pt x="418410" y="520252"/>
                </a:cubicBezTo>
                <a:cubicBezTo>
                  <a:pt x="404752" y="534629"/>
                  <a:pt x="613223" y="363539"/>
                  <a:pt x="543493" y="403796"/>
                </a:cubicBezTo>
                <a:cubicBezTo>
                  <a:pt x="473763" y="444053"/>
                  <a:pt x="-4284" y="768981"/>
                  <a:pt x="29" y="761792"/>
                </a:cubicBezTo>
                <a:cubicBezTo>
                  <a:pt x="4342" y="754603"/>
                  <a:pt x="481670" y="428957"/>
                  <a:pt x="569372" y="360664"/>
                </a:cubicBezTo>
                <a:cubicBezTo>
                  <a:pt x="657074" y="292372"/>
                  <a:pt x="480232" y="377197"/>
                  <a:pt x="526240" y="352037"/>
                </a:cubicBezTo>
                <a:cubicBezTo>
                  <a:pt x="572248" y="326877"/>
                  <a:pt x="807318" y="233424"/>
                  <a:pt x="845418" y="209701"/>
                </a:cubicBezTo>
                <a:cubicBezTo>
                  <a:pt x="883518" y="185978"/>
                  <a:pt x="720334" y="224078"/>
                  <a:pt x="754840" y="209701"/>
                </a:cubicBezTo>
                <a:cubicBezTo>
                  <a:pt x="789346" y="195324"/>
                  <a:pt x="1018665" y="139252"/>
                  <a:pt x="1052452" y="123437"/>
                </a:cubicBezTo>
                <a:cubicBezTo>
                  <a:pt x="1086239" y="107622"/>
                  <a:pt x="935995" y="132783"/>
                  <a:pt x="957561" y="114811"/>
                </a:cubicBezTo>
                <a:cubicBezTo>
                  <a:pt x="979127" y="96839"/>
                  <a:pt x="1214916" y="-18899"/>
                  <a:pt x="1190474" y="26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7" name="フリーフォーム 2136">
            <a:extLst>
              <a:ext uri="{FF2B5EF4-FFF2-40B4-BE49-F238E27FC236}">
                <a16:creationId xmlns:a16="http://schemas.microsoft.com/office/drawing/2014/main" id="{537ADF90-7C0B-2A0E-A7F9-27A767928049}"/>
              </a:ext>
            </a:extLst>
          </p:cNvPr>
          <p:cNvSpPr/>
          <p:nvPr/>
        </p:nvSpPr>
        <p:spPr>
          <a:xfrm>
            <a:off x="3631721" y="3156868"/>
            <a:ext cx="1031644" cy="572222"/>
          </a:xfrm>
          <a:custGeom>
            <a:avLst/>
            <a:gdLst>
              <a:gd name="connsiteX0" fmla="*/ 30192 w 1031644"/>
              <a:gd name="connsiteY0" fmla="*/ 569743 h 572222"/>
              <a:gd name="connsiteX1" fmla="*/ 552090 w 1031644"/>
              <a:gd name="connsiteY1" fmla="*/ 103917 h 572222"/>
              <a:gd name="connsiteX2" fmla="*/ 392502 w 1031644"/>
              <a:gd name="connsiteY2" fmla="*/ 177241 h 572222"/>
              <a:gd name="connsiteX3" fmla="*/ 1030856 w 1031644"/>
              <a:gd name="connsiteY3" fmla="*/ 400 h 572222"/>
              <a:gd name="connsiteX4" fmla="*/ 534837 w 1031644"/>
              <a:gd name="connsiteY4" fmla="*/ 125483 h 572222"/>
              <a:gd name="connsiteX5" fmla="*/ 0 w 1031644"/>
              <a:gd name="connsiteY5" fmla="*/ 259192 h 572222"/>
              <a:gd name="connsiteX6" fmla="*/ 603849 w 1031644"/>
              <a:gd name="connsiteY6" fmla="*/ 103917 h 572222"/>
              <a:gd name="connsiteX7" fmla="*/ 353683 w 1031644"/>
              <a:gd name="connsiteY7" fmla="*/ 280758 h 572222"/>
              <a:gd name="connsiteX8" fmla="*/ 30192 w 1031644"/>
              <a:gd name="connsiteY8" fmla="*/ 569743 h 572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1644" h="572222">
                <a:moveTo>
                  <a:pt x="30192" y="569743"/>
                </a:moveTo>
                <a:cubicBezTo>
                  <a:pt x="63260" y="540270"/>
                  <a:pt x="491705" y="169334"/>
                  <a:pt x="552090" y="103917"/>
                </a:cubicBezTo>
                <a:cubicBezTo>
                  <a:pt x="612475" y="38500"/>
                  <a:pt x="312708" y="194494"/>
                  <a:pt x="392502" y="177241"/>
                </a:cubicBezTo>
                <a:cubicBezTo>
                  <a:pt x="472296" y="159988"/>
                  <a:pt x="1007134" y="9026"/>
                  <a:pt x="1030856" y="400"/>
                </a:cubicBezTo>
                <a:cubicBezTo>
                  <a:pt x="1054578" y="-8226"/>
                  <a:pt x="534837" y="125483"/>
                  <a:pt x="534837" y="125483"/>
                </a:cubicBezTo>
                <a:lnTo>
                  <a:pt x="0" y="259192"/>
                </a:lnTo>
                <a:cubicBezTo>
                  <a:pt x="11502" y="255598"/>
                  <a:pt x="544902" y="100323"/>
                  <a:pt x="603849" y="103917"/>
                </a:cubicBezTo>
                <a:cubicBezTo>
                  <a:pt x="662796" y="107511"/>
                  <a:pt x="449292" y="203839"/>
                  <a:pt x="353683" y="280758"/>
                </a:cubicBezTo>
                <a:cubicBezTo>
                  <a:pt x="258074" y="357677"/>
                  <a:pt x="-2876" y="599216"/>
                  <a:pt x="30192" y="5697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8" name="フリーフォーム 2137">
            <a:extLst>
              <a:ext uri="{FF2B5EF4-FFF2-40B4-BE49-F238E27FC236}">
                <a16:creationId xmlns:a16="http://schemas.microsoft.com/office/drawing/2014/main" id="{502F458B-35EB-C39E-3238-518A686C70D1}"/>
              </a:ext>
            </a:extLst>
          </p:cNvPr>
          <p:cNvSpPr/>
          <p:nvPr/>
        </p:nvSpPr>
        <p:spPr>
          <a:xfrm>
            <a:off x="3644542" y="2776347"/>
            <a:ext cx="1085335" cy="1511048"/>
          </a:xfrm>
          <a:custGeom>
            <a:avLst/>
            <a:gdLst>
              <a:gd name="connsiteX0" fmla="*/ 905892 w 1085335"/>
              <a:gd name="connsiteY0" fmla="*/ 1359 h 1511048"/>
              <a:gd name="connsiteX1" fmla="*/ 1052541 w 1085335"/>
              <a:gd name="connsiteY1" fmla="*/ 221332 h 1511048"/>
              <a:gd name="connsiteX2" fmla="*/ 470258 w 1085335"/>
              <a:gd name="connsiteY2" fmla="*/ 424053 h 1511048"/>
              <a:gd name="connsiteX3" fmla="*/ 785122 w 1085335"/>
              <a:gd name="connsiteY3" fmla="*/ 363668 h 1511048"/>
              <a:gd name="connsiteX4" fmla="*/ 107949 w 1085335"/>
              <a:gd name="connsiteY4" fmla="*/ 587955 h 1511048"/>
              <a:gd name="connsiteX5" fmla="*/ 118 w 1085335"/>
              <a:gd name="connsiteY5" fmla="*/ 764796 h 1511048"/>
              <a:gd name="connsiteX6" fmla="*/ 86383 w 1085335"/>
              <a:gd name="connsiteY6" fmla="*/ 656966 h 1511048"/>
              <a:gd name="connsiteX7" fmla="*/ 64816 w 1085335"/>
              <a:gd name="connsiteY7" fmla="*/ 911445 h 1511048"/>
              <a:gd name="connsiteX8" fmla="*/ 146767 w 1085335"/>
              <a:gd name="connsiteY8" fmla="*/ 1510981 h 1511048"/>
              <a:gd name="connsiteX9" fmla="*/ 38937 w 1085335"/>
              <a:gd name="connsiteY9" fmla="*/ 872627 h 1511048"/>
              <a:gd name="connsiteX10" fmla="*/ 43250 w 1085335"/>
              <a:gd name="connsiteY10" fmla="*/ 920072 h 1511048"/>
              <a:gd name="connsiteX11" fmla="*/ 69130 w 1085335"/>
              <a:gd name="connsiteY11" fmla="*/ 592268 h 1511048"/>
              <a:gd name="connsiteX12" fmla="*/ 34624 w 1085335"/>
              <a:gd name="connsiteY12" fmla="*/ 687159 h 1511048"/>
              <a:gd name="connsiteX13" fmla="*/ 332235 w 1085335"/>
              <a:gd name="connsiteY13" fmla="*/ 445619 h 1511048"/>
              <a:gd name="connsiteX14" fmla="*/ 181273 w 1085335"/>
              <a:gd name="connsiteY14" fmla="*/ 544823 h 1511048"/>
              <a:gd name="connsiteX15" fmla="*/ 974903 w 1085335"/>
              <a:gd name="connsiteY15" fmla="*/ 329162 h 1511048"/>
              <a:gd name="connsiteX16" fmla="*/ 539269 w 1085335"/>
              <a:gd name="connsiteY16" fmla="*/ 411113 h 1511048"/>
              <a:gd name="connsiteX17" fmla="*/ 823941 w 1085335"/>
              <a:gd name="connsiteY17" fmla="*/ 268778 h 1511048"/>
              <a:gd name="connsiteX18" fmla="*/ 1074107 w 1085335"/>
              <a:gd name="connsiteY18" fmla="*/ 199766 h 1511048"/>
              <a:gd name="connsiteX19" fmla="*/ 1026662 w 1085335"/>
              <a:gd name="connsiteY19" fmla="*/ 130755 h 1511048"/>
              <a:gd name="connsiteX20" fmla="*/ 905892 w 1085335"/>
              <a:gd name="connsiteY20" fmla="*/ 1359 h 1511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85335" h="1511048">
                <a:moveTo>
                  <a:pt x="905892" y="1359"/>
                </a:moveTo>
                <a:cubicBezTo>
                  <a:pt x="910205" y="16455"/>
                  <a:pt x="1125147" y="150883"/>
                  <a:pt x="1052541" y="221332"/>
                </a:cubicBezTo>
                <a:cubicBezTo>
                  <a:pt x="979935" y="291781"/>
                  <a:pt x="514828" y="400330"/>
                  <a:pt x="470258" y="424053"/>
                </a:cubicBezTo>
                <a:cubicBezTo>
                  <a:pt x="425688" y="447776"/>
                  <a:pt x="845507" y="336351"/>
                  <a:pt x="785122" y="363668"/>
                </a:cubicBezTo>
                <a:cubicBezTo>
                  <a:pt x="724737" y="390985"/>
                  <a:pt x="238783" y="521100"/>
                  <a:pt x="107949" y="587955"/>
                </a:cubicBezTo>
                <a:cubicBezTo>
                  <a:pt x="-22885" y="654810"/>
                  <a:pt x="3712" y="753294"/>
                  <a:pt x="118" y="764796"/>
                </a:cubicBezTo>
                <a:cubicBezTo>
                  <a:pt x="-3476" y="776298"/>
                  <a:pt x="75600" y="632525"/>
                  <a:pt x="86383" y="656966"/>
                </a:cubicBezTo>
                <a:cubicBezTo>
                  <a:pt x="97166" y="681407"/>
                  <a:pt x="54752" y="769109"/>
                  <a:pt x="64816" y="911445"/>
                </a:cubicBezTo>
                <a:cubicBezTo>
                  <a:pt x="74880" y="1053781"/>
                  <a:pt x="151080" y="1517451"/>
                  <a:pt x="146767" y="1510981"/>
                </a:cubicBezTo>
                <a:cubicBezTo>
                  <a:pt x="142454" y="1504511"/>
                  <a:pt x="56190" y="971112"/>
                  <a:pt x="38937" y="872627"/>
                </a:cubicBezTo>
                <a:cubicBezTo>
                  <a:pt x="21684" y="774142"/>
                  <a:pt x="38218" y="966798"/>
                  <a:pt x="43250" y="920072"/>
                </a:cubicBezTo>
                <a:cubicBezTo>
                  <a:pt x="48282" y="873346"/>
                  <a:pt x="70568" y="631087"/>
                  <a:pt x="69130" y="592268"/>
                </a:cubicBezTo>
                <a:cubicBezTo>
                  <a:pt x="67692" y="553449"/>
                  <a:pt x="-9227" y="711600"/>
                  <a:pt x="34624" y="687159"/>
                </a:cubicBezTo>
                <a:cubicBezTo>
                  <a:pt x="78475" y="662718"/>
                  <a:pt x="307794" y="469342"/>
                  <a:pt x="332235" y="445619"/>
                </a:cubicBezTo>
                <a:cubicBezTo>
                  <a:pt x="356676" y="421896"/>
                  <a:pt x="74162" y="564232"/>
                  <a:pt x="181273" y="544823"/>
                </a:cubicBezTo>
                <a:cubicBezTo>
                  <a:pt x="288384" y="525414"/>
                  <a:pt x="915237" y="351447"/>
                  <a:pt x="974903" y="329162"/>
                </a:cubicBezTo>
                <a:cubicBezTo>
                  <a:pt x="1034569" y="306877"/>
                  <a:pt x="564429" y="421177"/>
                  <a:pt x="539269" y="411113"/>
                </a:cubicBezTo>
                <a:cubicBezTo>
                  <a:pt x="514109" y="401049"/>
                  <a:pt x="734801" y="304003"/>
                  <a:pt x="823941" y="268778"/>
                </a:cubicBezTo>
                <a:cubicBezTo>
                  <a:pt x="913081" y="233553"/>
                  <a:pt x="1040320" y="222770"/>
                  <a:pt x="1074107" y="199766"/>
                </a:cubicBezTo>
                <a:cubicBezTo>
                  <a:pt x="1107894" y="176762"/>
                  <a:pt x="1057573" y="160229"/>
                  <a:pt x="1026662" y="130755"/>
                </a:cubicBezTo>
                <a:cubicBezTo>
                  <a:pt x="995751" y="101281"/>
                  <a:pt x="901579" y="-13737"/>
                  <a:pt x="905892" y="13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9" name="フリーフォーム 2138">
            <a:extLst>
              <a:ext uri="{FF2B5EF4-FFF2-40B4-BE49-F238E27FC236}">
                <a16:creationId xmlns:a16="http://schemas.microsoft.com/office/drawing/2014/main" id="{CB8CD4ED-5100-8612-5DF5-0742DD59D1C1}"/>
              </a:ext>
            </a:extLst>
          </p:cNvPr>
          <p:cNvSpPr/>
          <p:nvPr/>
        </p:nvSpPr>
        <p:spPr>
          <a:xfrm>
            <a:off x="3458527" y="3634746"/>
            <a:ext cx="351894" cy="1226953"/>
          </a:xfrm>
          <a:custGeom>
            <a:avLst/>
            <a:gdLst>
              <a:gd name="connsiteX0" fmla="*/ 69677 w 351894"/>
              <a:gd name="connsiteY0" fmla="*/ 1288 h 1226953"/>
              <a:gd name="connsiteX1" fmla="*/ 350035 w 351894"/>
              <a:gd name="connsiteY1" fmla="*/ 613763 h 1226953"/>
              <a:gd name="connsiteX2" fmla="*/ 194760 w 351894"/>
              <a:gd name="connsiteY2" fmla="*/ 316152 h 1226953"/>
              <a:gd name="connsiteX3" fmla="*/ 259458 w 351894"/>
              <a:gd name="connsiteY3" fmla="*/ 566318 h 1226953"/>
              <a:gd name="connsiteX4" fmla="*/ 255145 w 351894"/>
              <a:gd name="connsiteY4" fmla="*/ 751786 h 1226953"/>
              <a:gd name="connsiteX5" fmla="*/ 199073 w 351894"/>
              <a:gd name="connsiteY5" fmla="*/ 859616 h 1226953"/>
              <a:gd name="connsiteX6" fmla="*/ 250831 w 351894"/>
              <a:gd name="connsiteY6" fmla="*/ 820797 h 1226953"/>
              <a:gd name="connsiteX7" fmla="*/ 82616 w 351894"/>
              <a:gd name="connsiteY7" fmla="*/ 1109782 h 1226953"/>
              <a:gd name="connsiteX8" fmla="*/ 190447 w 351894"/>
              <a:gd name="connsiteY8" fmla="*/ 967446 h 1226953"/>
              <a:gd name="connsiteX9" fmla="*/ 665 w 351894"/>
              <a:gd name="connsiteY9" fmla="*/ 1226239 h 1226953"/>
              <a:gd name="connsiteX10" fmla="*/ 134375 w 351894"/>
              <a:gd name="connsiteY10" fmla="*/ 1036458 h 1226953"/>
              <a:gd name="connsiteX11" fmla="*/ 311216 w 351894"/>
              <a:gd name="connsiteY11" fmla="*/ 799231 h 1226953"/>
              <a:gd name="connsiteX12" fmla="*/ 190447 w 351894"/>
              <a:gd name="connsiteY12" fmla="*/ 898435 h 1226953"/>
              <a:gd name="connsiteX13" fmla="*/ 281024 w 351894"/>
              <a:gd name="connsiteY13" fmla="*/ 708654 h 1226953"/>
              <a:gd name="connsiteX14" fmla="*/ 177507 w 351894"/>
              <a:gd name="connsiteY14" fmla="*/ 406729 h 1226953"/>
              <a:gd name="connsiteX15" fmla="*/ 220639 w 351894"/>
              <a:gd name="connsiteY15" fmla="*/ 510246 h 1226953"/>
              <a:gd name="connsiteX16" fmla="*/ 112809 w 351894"/>
              <a:gd name="connsiteY16" fmla="*/ 204009 h 1226953"/>
              <a:gd name="connsiteX17" fmla="*/ 289650 w 351894"/>
              <a:gd name="connsiteY17" fmla="*/ 445548 h 1226953"/>
              <a:gd name="connsiteX18" fmla="*/ 69677 w 351894"/>
              <a:gd name="connsiteY18" fmla="*/ 1288 h 1226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51894" h="1226953">
                <a:moveTo>
                  <a:pt x="69677" y="1288"/>
                </a:moveTo>
                <a:cubicBezTo>
                  <a:pt x="79741" y="29324"/>
                  <a:pt x="329188" y="561286"/>
                  <a:pt x="350035" y="613763"/>
                </a:cubicBezTo>
                <a:cubicBezTo>
                  <a:pt x="370882" y="666240"/>
                  <a:pt x="209856" y="324059"/>
                  <a:pt x="194760" y="316152"/>
                </a:cubicBezTo>
                <a:cubicBezTo>
                  <a:pt x="179664" y="308245"/>
                  <a:pt x="249394" y="493712"/>
                  <a:pt x="259458" y="566318"/>
                </a:cubicBezTo>
                <a:cubicBezTo>
                  <a:pt x="269522" y="638924"/>
                  <a:pt x="265209" y="702903"/>
                  <a:pt x="255145" y="751786"/>
                </a:cubicBezTo>
                <a:cubicBezTo>
                  <a:pt x="245081" y="800669"/>
                  <a:pt x="199792" y="848114"/>
                  <a:pt x="199073" y="859616"/>
                </a:cubicBezTo>
                <a:cubicBezTo>
                  <a:pt x="198354" y="871118"/>
                  <a:pt x="270241" y="779103"/>
                  <a:pt x="250831" y="820797"/>
                </a:cubicBezTo>
                <a:cubicBezTo>
                  <a:pt x="231422" y="862491"/>
                  <a:pt x="92680" y="1085341"/>
                  <a:pt x="82616" y="1109782"/>
                </a:cubicBezTo>
                <a:cubicBezTo>
                  <a:pt x="72552" y="1134223"/>
                  <a:pt x="204106" y="948037"/>
                  <a:pt x="190447" y="967446"/>
                </a:cubicBezTo>
                <a:cubicBezTo>
                  <a:pt x="176789" y="986856"/>
                  <a:pt x="10010" y="1214737"/>
                  <a:pt x="665" y="1226239"/>
                </a:cubicBezTo>
                <a:cubicBezTo>
                  <a:pt x="-8680" y="1237741"/>
                  <a:pt x="82616" y="1107626"/>
                  <a:pt x="134375" y="1036458"/>
                </a:cubicBezTo>
                <a:cubicBezTo>
                  <a:pt x="186134" y="965290"/>
                  <a:pt x="301871" y="822235"/>
                  <a:pt x="311216" y="799231"/>
                </a:cubicBezTo>
                <a:cubicBezTo>
                  <a:pt x="320561" y="776227"/>
                  <a:pt x="195479" y="913531"/>
                  <a:pt x="190447" y="898435"/>
                </a:cubicBezTo>
                <a:cubicBezTo>
                  <a:pt x="185415" y="883339"/>
                  <a:pt x="283181" y="790605"/>
                  <a:pt x="281024" y="708654"/>
                </a:cubicBezTo>
                <a:cubicBezTo>
                  <a:pt x="278867" y="626703"/>
                  <a:pt x="187571" y="439797"/>
                  <a:pt x="177507" y="406729"/>
                </a:cubicBezTo>
                <a:cubicBezTo>
                  <a:pt x="167443" y="373661"/>
                  <a:pt x="231422" y="544033"/>
                  <a:pt x="220639" y="510246"/>
                </a:cubicBezTo>
                <a:cubicBezTo>
                  <a:pt x="209856" y="476459"/>
                  <a:pt x="101307" y="214792"/>
                  <a:pt x="112809" y="204009"/>
                </a:cubicBezTo>
                <a:cubicBezTo>
                  <a:pt x="124311" y="193226"/>
                  <a:pt x="299714" y="479335"/>
                  <a:pt x="289650" y="445548"/>
                </a:cubicBezTo>
                <a:cubicBezTo>
                  <a:pt x="279586" y="411761"/>
                  <a:pt x="59613" y="-26748"/>
                  <a:pt x="69677" y="12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0" name="フリーフォーム 2139">
            <a:extLst>
              <a:ext uri="{FF2B5EF4-FFF2-40B4-BE49-F238E27FC236}">
                <a16:creationId xmlns:a16="http://schemas.microsoft.com/office/drawing/2014/main" id="{13F86FA8-1310-336A-D848-F0CB6333406F}"/>
              </a:ext>
            </a:extLst>
          </p:cNvPr>
          <p:cNvSpPr/>
          <p:nvPr/>
        </p:nvSpPr>
        <p:spPr>
          <a:xfrm>
            <a:off x="2911026" y="4684142"/>
            <a:ext cx="716464" cy="1040039"/>
          </a:xfrm>
          <a:custGeom>
            <a:avLst/>
            <a:gdLst>
              <a:gd name="connsiteX0" fmla="*/ 716382 w 716464"/>
              <a:gd name="connsiteY0" fmla="*/ 1 h 1040039"/>
              <a:gd name="connsiteX1" fmla="*/ 198797 w 716464"/>
              <a:gd name="connsiteY1" fmla="*/ 370937 h 1040039"/>
              <a:gd name="connsiteX2" fmla="*/ 362699 w 716464"/>
              <a:gd name="connsiteY2" fmla="*/ 267420 h 1040039"/>
              <a:gd name="connsiteX3" fmla="*/ 9016 w 716464"/>
              <a:gd name="connsiteY3" fmla="*/ 565032 h 1040039"/>
              <a:gd name="connsiteX4" fmla="*/ 99593 w 716464"/>
              <a:gd name="connsiteY4" fmla="*/ 500333 h 1040039"/>
              <a:gd name="connsiteX5" fmla="*/ 34895 w 716464"/>
              <a:gd name="connsiteY5" fmla="*/ 595224 h 1040039"/>
              <a:gd name="connsiteX6" fmla="*/ 43521 w 716464"/>
              <a:gd name="connsiteY6" fmla="*/ 681488 h 1040039"/>
              <a:gd name="connsiteX7" fmla="*/ 13329 w 716464"/>
              <a:gd name="connsiteY7" fmla="*/ 616790 h 1040039"/>
              <a:gd name="connsiteX8" fmla="*/ 60774 w 716464"/>
              <a:gd name="connsiteY8" fmla="*/ 1030858 h 1040039"/>
              <a:gd name="connsiteX9" fmla="*/ 52148 w 716464"/>
              <a:gd name="connsiteY9" fmla="*/ 879896 h 1040039"/>
              <a:gd name="connsiteX10" fmla="*/ 69400 w 716464"/>
              <a:gd name="connsiteY10" fmla="*/ 603850 h 1040039"/>
              <a:gd name="connsiteX11" fmla="*/ 39208 w 716464"/>
              <a:gd name="connsiteY11" fmla="*/ 793632 h 1040039"/>
              <a:gd name="connsiteX12" fmla="*/ 21955 w 716464"/>
              <a:gd name="connsiteY12" fmla="*/ 629730 h 1040039"/>
              <a:gd name="connsiteX13" fmla="*/ 43521 w 716464"/>
              <a:gd name="connsiteY13" fmla="*/ 521900 h 1040039"/>
              <a:gd name="connsiteX14" fmla="*/ 250555 w 716464"/>
              <a:gd name="connsiteY14" fmla="*/ 301926 h 1040039"/>
              <a:gd name="connsiteX15" fmla="*/ 155665 w 716464"/>
              <a:gd name="connsiteY15" fmla="*/ 375250 h 1040039"/>
              <a:gd name="connsiteX16" fmla="*/ 716382 w 716464"/>
              <a:gd name="connsiteY16" fmla="*/ 1 h 1040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16464" h="1040039">
                <a:moveTo>
                  <a:pt x="716382" y="1"/>
                </a:moveTo>
                <a:cubicBezTo>
                  <a:pt x="723571" y="-718"/>
                  <a:pt x="257744" y="326367"/>
                  <a:pt x="198797" y="370937"/>
                </a:cubicBezTo>
                <a:cubicBezTo>
                  <a:pt x="139850" y="415507"/>
                  <a:pt x="394329" y="235071"/>
                  <a:pt x="362699" y="267420"/>
                </a:cubicBezTo>
                <a:cubicBezTo>
                  <a:pt x="331069" y="299769"/>
                  <a:pt x="52867" y="526213"/>
                  <a:pt x="9016" y="565032"/>
                </a:cubicBezTo>
                <a:cubicBezTo>
                  <a:pt x="-34835" y="603851"/>
                  <a:pt x="95280" y="495301"/>
                  <a:pt x="99593" y="500333"/>
                </a:cubicBezTo>
                <a:cubicBezTo>
                  <a:pt x="103906" y="505365"/>
                  <a:pt x="44240" y="565032"/>
                  <a:pt x="34895" y="595224"/>
                </a:cubicBezTo>
                <a:cubicBezTo>
                  <a:pt x="25550" y="625417"/>
                  <a:pt x="47115" y="677894"/>
                  <a:pt x="43521" y="681488"/>
                </a:cubicBezTo>
                <a:cubicBezTo>
                  <a:pt x="39927" y="685082"/>
                  <a:pt x="10454" y="558562"/>
                  <a:pt x="13329" y="616790"/>
                </a:cubicBezTo>
                <a:cubicBezTo>
                  <a:pt x="16204" y="675018"/>
                  <a:pt x="54304" y="987007"/>
                  <a:pt x="60774" y="1030858"/>
                </a:cubicBezTo>
                <a:cubicBezTo>
                  <a:pt x="67244" y="1074709"/>
                  <a:pt x="50710" y="951064"/>
                  <a:pt x="52148" y="879896"/>
                </a:cubicBezTo>
                <a:cubicBezTo>
                  <a:pt x="53586" y="808728"/>
                  <a:pt x="71557" y="618227"/>
                  <a:pt x="69400" y="603850"/>
                </a:cubicBezTo>
                <a:cubicBezTo>
                  <a:pt x="67243" y="589473"/>
                  <a:pt x="47116" y="789319"/>
                  <a:pt x="39208" y="793632"/>
                </a:cubicBezTo>
                <a:cubicBezTo>
                  <a:pt x="31300" y="797945"/>
                  <a:pt x="21236" y="675019"/>
                  <a:pt x="21955" y="629730"/>
                </a:cubicBezTo>
                <a:cubicBezTo>
                  <a:pt x="22674" y="584441"/>
                  <a:pt x="5421" y="576534"/>
                  <a:pt x="43521" y="521900"/>
                </a:cubicBezTo>
                <a:cubicBezTo>
                  <a:pt x="81621" y="467266"/>
                  <a:pt x="231864" y="326368"/>
                  <a:pt x="250555" y="301926"/>
                </a:cubicBezTo>
                <a:cubicBezTo>
                  <a:pt x="269246" y="277484"/>
                  <a:pt x="77308" y="427727"/>
                  <a:pt x="155665" y="375250"/>
                </a:cubicBezTo>
                <a:lnTo>
                  <a:pt x="716382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1" name="フリーフォーム 2140">
            <a:extLst>
              <a:ext uri="{FF2B5EF4-FFF2-40B4-BE49-F238E27FC236}">
                <a16:creationId xmlns:a16="http://schemas.microsoft.com/office/drawing/2014/main" id="{01681A86-2A48-E85F-4668-CDF92657C781}"/>
              </a:ext>
            </a:extLst>
          </p:cNvPr>
          <p:cNvSpPr/>
          <p:nvPr/>
        </p:nvSpPr>
        <p:spPr>
          <a:xfrm>
            <a:off x="3108880" y="4766037"/>
            <a:ext cx="307634" cy="526754"/>
          </a:xfrm>
          <a:custGeom>
            <a:avLst/>
            <a:gdLst>
              <a:gd name="connsiteX0" fmla="*/ 307180 w 307634"/>
              <a:gd name="connsiteY0" fmla="*/ 57 h 526754"/>
              <a:gd name="connsiteX1" fmla="*/ 82894 w 307634"/>
              <a:gd name="connsiteY1" fmla="*/ 250223 h 526754"/>
              <a:gd name="connsiteX2" fmla="*/ 943 w 307634"/>
              <a:gd name="connsiteY2" fmla="*/ 526269 h 526754"/>
              <a:gd name="connsiteX3" fmla="*/ 39762 w 307634"/>
              <a:gd name="connsiteY3" fmla="*/ 314921 h 526754"/>
              <a:gd name="connsiteX4" fmla="*/ 61328 w 307634"/>
              <a:gd name="connsiteY4" fmla="*/ 224344 h 526754"/>
              <a:gd name="connsiteX5" fmla="*/ 18195 w 307634"/>
              <a:gd name="connsiteY5" fmla="*/ 271789 h 526754"/>
              <a:gd name="connsiteX6" fmla="*/ 307180 w 307634"/>
              <a:gd name="connsiteY6" fmla="*/ 57 h 526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7634" h="526754">
                <a:moveTo>
                  <a:pt x="307180" y="57"/>
                </a:moveTo>
                <a:cubicBezTo>
                  <a:pt x="317963" y="-3537"/>
                  <a:pt x="133933" y="162521"/>
                  <a:pt x="82894" y="250223"/>
                </a:cubicBezTo>
                <a:cubicBezTo>
                  <a:pt x="31854" y="337925"/>
                  <a:pt x="8132" y="515486"/>
                  <a:pt x="943" y="526269"/>
                </a:cubicBezTo>
                <a:cubicBezTo>
                  <a:pt x="-6246" y="537052"/>
                  <a:pt x="29698" y="365242"/>
                  <a:pt x="39762" y="314921"/>
                </a:cubicBezTo>
                <a:cubicBezTo>
                  <a:pt x="49826" y="264600"/>
                  <a:pt x="64922" y="231533"/>
                  <a:pt x="61328" y="224344"/>
                </a:cubicBezTo>
                <a:cubicBezTo>
                  <a:pt x="57733" y="217155"/>
                  <a:pt x="-20624" y="308451"/>
                  <a:pt x="18195" y="271789"/>
                </a:cubicBezTo>
                <a:cubicBezTo>
                  <a:pt x="57014" y="235127"/>
                  <a:pt x="296397" y="3651"/>
                  <a:pt x="307180" y="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2" name="フリーフォーム 2141">
            <a:extLst>
              <a:ext uri="{FF2B5EF4-FFF2-40B4-BE49-F238E27FC236}">
                <a16:creationId xmlns:a16="http://schemas.microsoft.com/office/drawing/2014/main" id="{98383FA6-FE59-D5E9-C090-BD5DEF5CB9B3}"/>
              </a:ext>
            </a:extLst>
          </p:cNvPr>
          <p:cNvSpPr/>
          <p:nvPr/>
        </p:nvSpPr>
        <p:spPr>
          <a:xfrm>
            <a:off x="2743739" y="4868204"/>
            <a:ext cx="539144" cy="819139"/>
          </a:xfrm>
          <a:custGeom>
            <a:avLst/>
            <a:gdLst>
              <a:gd name="connsiteX0" fmla="*/ 538612 w 539144"/>
              <a:gd name="connsiteY0" fmla="*/ 1407 h 819139"/>
              <a:gd name="connsiteX1" fmla="*/ 29653 w 539144"/>
              <a:gd name="connsiteY1" fmla="*/ 329211 h 819139"/>
              <a:gd name="connsiteX2" fmla="*/ 55533 w 539144"/>
              <a:gd name="connsiteY2" fmla="*/ 484487 h 819139"/>
              <a:gd name="connsiteX3" fmla="*/ 12401 w 539144"/>
              <a:gd name="connsiteY3" fmla="*/ 441354 h 819139"/>
              <a:gd name="connsiteX4" fmla="*/ 210808 w 539144"/>
              <a:gd name="connsiteY4" fmla="*/ 812290 h 819139"/>
              <a:gd name="connsiteX5" fmla="*/ 150423 w 539144"/>
              <a:gd name="connsiteY5" fmla="*/ 665641 h 819139"/>
              <a:gd name="connsiteX6" fmla="*/ 16714 w 539144"/>
              <a:gd name="connsiteY6" fmla="*/ 458607 h 819139"/>
              <a:gd name="connsiteX7" fmla="*/ 189242 w 539144"/>
              <a:gd name="connsiteY7" fmla="*/ 234321 h 819139"/>
              <a:gd name="connsiteX8" fmla="*/ 3774 w 539144"/>
              <a:gd name="connsiteY8" fmla="*/ 359404 h 819139"/>
              <a:gd name="connsiteX9" fmla="*/ 90038 w 539144"/>
              <a:gd name="connsiteY9" fmla="*/ 342151 h 819139"/>
              <a:gd name="connsiteX10" fmla="*/ 215121 w 539144"/>
              <a:gd name="connsiteY10" fmla="*/ 178249 h 819139"/>
              <a:gd name="connsiteX11" fmla="*/ 128857 w 539144"/>
              <a:gd name="connsiteY11" fmla="*/ 208441 h 819139"/>
              <a:gd name="connsiteX12" fmla="*/ 538612 w 539144"/>
              <a:gd name="connsiteY12" fmla="*/ 1407 h 819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39144" h="819139">
                <a:moveTo>
                  <a:pt x="538612" y="1407"/>
                </a:moveTo>
                <a:cubicBezTo>
                  <a:pt x="522078" y="21535"/>
                  <a:pt x="110166" y="248698"/>
                  <a:pt x="29653" y="329211"/>
                </a:cubicBezTo>
                <a:cubicBezTo>
                  <a:pt x="-50860" y="409724"/>
                  <a:pt x="58408" y="465797"/>
                  <a:pt x="55533" y="484487"/>
                </a:cubicBezTo>
                <a:cubicBezTo>
                  <a:pt x="52658" y="503177"/>
                  <a:pt x="-13478" y="386720"/>
                  <a:pt x="12401" y="441354"/>
                </a:cubicBezTo>
                <a:cubicBezTo>
                  <a:pt x="38280" y="495988"/>
                  <a:pt x="187804" y="774909"/>
                  <a:pt x="210808" y="812290"/>
                </a:cubicBezTo>
                <a:cubicBezTo>
                  <a:pt x="233812" y="849671"/>
                  <a:pt x="182772" y="724588"/>
                  <a:pt x="150423" y="665641"/>
                </a:cubicBezTo>
                <a:cubicBezTo>
                  <a:pt x="118074" y="606694"/>
                  <a:pt x="10244" y="530494"/>
                  <a:pt x="16714" y="458607"/>
                </a:cubicBezTo>
                <a:cubicBezTo>
                  <a:pt x="23184" y="386720"/>
                  <a:pt x="191399" y="250855"/>
                  <a:pt x="189242" y="234321"/>
                </a:cubicBezTo>
                <a:cubicBezTo>
                  <a:pt x="187085" y="217787"/>
                  <a:pt x="20308" y="341432"/>
                  <a:pt x="3774" y="359404"/>
                </a:cubicBezTo>
                <a:cubicBezTo>
                  <a:pt x="-12760" y="377376"/>
                  <a:pt x="54813" y="372344"/>
                  <a:pt x="90038" y="342151"/>
                </a:cubicBezTo>
                <a:cubicBezTo>
                  <a:pt x="125262" y="311959"/>
                  <a:pt x="208651" y="200534"/>
                  <a:pt x="215121" y="178249"/>
                </a:cubicBezTo>
                <a:cubicBezTo>
                  <a:pt x="221591" y="155964"/>
                  <a:pt x="76380" y="233601"/>
                  <a:pt x="128857" y="208441"/>
                </a:cubicBezTo>
                <a:cubicBezTo>
                  <a:pt x="181334" y="183281"/>
                  <a:pt x="555146" y="-18721"/>
                  <a:pt x="538612" y="14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3" name="フリーフォーム 2142">
            <a:extLst>
              <a:ext uri="{FF2B5EF4-FFF2-40B4-BE49-F238E27FC236}">
                <a16:creationId xmlns:a16="http://schemas.microsoft.com/office/drawing/2014/main" id="{D54A63E6-AB1E-3405-752F-B7FB8B0D7ADC}"/>
              </a:ext>
            </a:extLst>
          </p:cNvPr>
          <p:cNvSpPr/>
          <p:nvPr/>
        </p:nvSpPr>
        <p:spPr>
          <a:xfrm>
            <a:off x="3584275" y="1748899"/>
            <a:ext cx="1368623" cy="669598"/>
          </a:xfrm>
          <a:custGeom>
            <a:avLst/>
            <a:gdLst>
              <a:gd name="connsiteX0" fmla="*/ 1367287 w 1368623"/>
              <a:gd name="connsiteY0" fmla="*/ 666497 h 669598"/>
              <a:gd name="connsiteX1" fmla="*/ 884208 w 1368623"/>
              <a:gd name="connsiteY1" fmla="*/ 19516 h 669598"/>
              <a:gd name="connsiteX2" fmla="*/ 1035170 w 1368623"/>
              <a:gd name="connsiteY2" fmla="*/ 161852 h 669598"/>
              <a:gd name="connsiteX3" fmla="*/ 875582 w 1368623"/>
              <a:gd name="connsiteY3" fmla="*/ 92841 h 669598"/>
              <a:gd name="connsiteX4" fmla="*/ 668548 w 1368623"/>
              <a:gd name="connsiteY4" fmla="*/ 92841 h 669598"/>
              <a:gd name="connsiteX5" fmla="*/ 0 w 1368623"/>
              <a:gd name="connsiteY5" fmla="*/ 105780 h 669598"/>
              <a:gd name="connsiteX6" fmla="*/ 750499 w 1368623"/>
              <a:gd name="connsiteY6" fmla="*/ 127346 h 669598"/>
              <a:gd name="connsiteX7" fmla="*/ 280359 w 1368623"/>
              <a:gd name="connsiteY7" fmla="*/ 105780 h 669598"/>
              <a:gd name="connsiteX8" fmla="*/ 879895 w 1368623"/>
              <a:gd name="connsiteY8" fmla="*/ 105780 h 669598"/>
              <a:gd name="connsiteX9" fmla="*/ 1082616 w 1368623"/>
              <a:gd name="connsiteY9" fmla="*/ 286935 h 669598"/>
              <a:gd name="connsiteX10" fmla="*/ 1030857 w 1368623"/>
              <a:gd name="connsiteY10" fmla="*/ 265369 h 669598"/>
              <a:gd name="connsiteX11" fmla="*/ 1367287 w 1368623"/>
              <a:gd name="connsiteY11" fmla="*/ 666497 h 669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68623" h="669598">
                <a:moveTo>
                  <a:pt x="1367287" y="666497"/>
                </a:moveTo>
                <a:cubicBezTo>
                  <a:pt x="1342845" y="625521"/>
                  <a:pt x="939561" y="103624"/>
                  <a:pt x="884208" y="19516"/>
                </a:cubicBezTo>
                <a:cubicBezTo>
                  <a:pt x="828855" y="-64592"/>
                  <a:pt x="1036608" y="149631"/>
                  <a:pt x="1035170" y="161852"/>
                </a:cubicBezTo>
                <a:cubicBezTo>
                  <a:pt x="1033732" y="174073"/>
                  <a:pt x="936686" y="104343"/>
                  <a:pt x="875582" y="92841"/>
                </a:cubicBezTo>
                <a:cubicBezTo>
                  <a:pt x="814478" y="81339"/>
                  <a:pt x="668548" y="92841"/>
                  <a:pt x="668548" y="92841"/>
                </a:cubicBezTo>
                <a:lnTo>
                  <a:pt x="0" y="105780"/>
                </a:lnTo>
                <a:cubicBezTo>
                  <a:pt x="13658" y="111531"/>
                  <a:pt x="703773" y="127346"/>
                  <a:pt x="750499" y="127346"/>
                </a:cubicBezTo>
                <a:cubicBezTo>
                  <a:pt x="797225" y="127346"/>
                  <a:pt x="258793" y="109374"/>
                  <a:pt x="280359" y="105780"/>
                </a:cubicBezTo>
                <a:cubicBezTo>
                  <a:pt x="301925" y="102186"/>
                  <a:pt x="746186" y="75588"/>
                  <a:pt x="879895" y="105780"/>
                </a:cubicBezTo>
                <a:cubicBezTo>
                  <a:pt x="1013604" y="135972"/>
                  <a:pt x="1057456" y="260337"/>
                  <a:pt x="1082616" y="286935"/>
                </a:cubicBezTo>
                <a:cubicBezTo>
                  <a:pt x="1107776" y="313533"/>
                  <a:pt x="988444" y="200671"/>
                  <a:pt x="1030857" y="265369"/>
                </a:cubicBezTo>
                <a:cubicBezTo>
                  <a:pt x="1073270" y="330067"/>
                  <a:pt x="1391729" y="707473"/>
                  <a:pt x="1367287" y="6664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4" name="フリーフォーム 2143">
            <a:extLst>
              <a:ext uri="{FF2B5EF4-FFF2-40B4-BE49-F238E27FC236}">
                <a16:creationId xmlns:a16="http://schemas.microsoft.com/office/drawing/2014/main" id="{B8C6D745-57EA-D2B1-EC7A-7D6D4EC90D52}"/>
              </a:ext>
            </a:extLst>
          </p:cNvPr>
          <p:cNvSpPr/>
          <p:nvPr/>
        </p:nvSpPr>
        <p:spPr>
          <a:xfrm>
            <a:off x="2665275" y="1867108"/>
            <a:ext cx="2245648" cy="514125"/>
          </a:xfrm>
          <a:custGeom>
            <a:avLst/>
            <a:gdLst>
              <a:gd name="connsiteX0" fmla="*/ 2243155 w 2245648"/>
              <a:gd name="connsiteY0" fmla="*/ 513783 h 514125"/>
              <a:gd name="connsiteX1" fmla="*/ 1936917 w 2245648"/>
              <a:gd name="connsiteY1" fmla="*/ 211858 h 514125"/>
              <a:gd name="connsiteX2" fmla="*/ 1156227 w 2245648"/>
              <a:gd name="connsiteY2" fmla="*/ 116967 h 514125"/>
              <a:gd name="connsiteX3" fmla="*/ 1622053 w 2245648"/>
              <a:gd name="connsiteY3" fmla="*/ 26390 h 514125"/>
              <a:gd name="connsiteX4" fmla="*/ 287 w 2245648"/>
              <a:gd name="connsiteY4" fmla="*/ 345567 h 514125"/>
              <a:gd name="connsiteX5" fmla="*/ 1488344 w 2245648"/>
              <a:gd name="connsiteY5" fmla="*/ 30703 h 514125"/>
              <a:gd name="connsiteX6" fmla="*/ 1380514 w 2245648"/>
              <a:gd name="connsiteY6" fmla="*/ 65209 h 514125"/>
              <a:gd name="connsiteX7" fmla="*/ 1449525 w 2245648"/>
              <a:gd name="connsiteY7" fmla="*/ 91088 h 514125"/>
              <a:gd name="connsiteX8" fmla="*/ 1035457 w 2245648"/>
              <a:gd name="connsiteY8" fmla="*/ 104028 h 514125"/>
              <a:gd name="connsiteX9" fmla="*/ 1665185 w 2245648"/>
              <a:gd name="connsiteY9" fmla="*/ 129907 h 514125"/>
              <a:gd name="connsiteX10" fmla="*/ 1436585 w 2245648"/>
              <a:gd name="connsiteY10" fmla="*/ 511 h 514125"/>
              <a:gd name="connsiteX11" fmla="*/ 1824774 w 2245648"/>
              <a:gd name="connsiteY11" fmla="*/ 185979 h 514125"/>
              <a:gd name="connsiteX12" fmla="*/ 1794582 w 2245648"/>
              <a:gd name="connsiteY12" fmla="*/ 147160 h 514125"/>
              <a:gd name="connsiteX13" fmla="*/ 2243155 w 2245648"/>
              <a:gd name="connsiteY13" fmla="*/ 513783 h 51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45648" h="514125">
                <a:moveTo>
                  <a:pt x="2243155" y="513783"/>
                </a:moveTo>
                <a:cubicBezTo>
                  <a:pt x="2266877" y="524566"/>
                  <a:pt x="2118072" y="277994"/>
                  <a:pt x="1936917" y="211858"/>
                </a:cubicBezTo>
                <a:cubicBezTo>
                  <a:pt x="1755762" y="145722"/>
                  <a:pt x="1208704" y="147878"/>
                  <a:pt x="1156227" y="116967"/>
                </a:cubicBezTo>
                <a:cubicBezTo>
                  <a:pt x="1103750" y="86056"/>
                  <a:pt x="1622053" y="26390"/>
                  <a:pt x="1622053" y="26390"/>
                </a:cubicBezTo>
                <a:lnTo>
                  <a:pt x="287" y="345567"/>
                </a:lnTo>
                <a:cubicBezTo>
                  <a:pt x="-21998" y="346286"/>
                  <a:pt x="1258306" y="77429"/>
                  <a:pt x="1488344" y="30703"/>
                </a:cubicBezTo>
                <a:cubicBezTo>
                  <a:pt x="1718382" y="-16023"/>
                  <a:pt x="1386984" y="55145"/>
                  <a:pt x="1380514" y="65209"/>
                </a:cubicBezTo>
                <a:cubicBezTo>
                  <a:pt x="1374044" y="75273"/>
                  <a:pt x="1507034" y="84618"/>
                  <a:pt x="1449525" y="91088"/>
                </a:cubicBezTo>
                <a:cubicBezTo>
                  <a:pt x="1392015" y="97558"/>
                  <a:pt x="999514" y="97558"/>
                  <a:pt x="1035457" y="104028"/>
                </a:cubicBezTo>
                <a:cubicBezTo>
                  <a:pt x="1071400" y="110498"/>
                  <a:pt x="1598331" y="147160"/>
                  <a:pt x="1665185" y="129907"/>
                </a:cubicBezTo>
                <a:cubicBezTo>
                  <a:pt x="1732039" y="112654"/>
                  <a:pt x="1409987" y="-8834"/>
                  <a:pt x="1436585" y="511"/>
                </a:cubicBezTo>
                <a:cubicBezTo>
                  <a:pt x="1463183" y="9856"/>
                  <a:pt x="1765108" y="161538"/>
                  <a:pt x="1824774" y="185979"/>
                </a:cubicBezTo>
                <a:cubicBezTo>
                  <a:pt x="1884440" y="210420"/>
                  <a:pt x="1720539" y="94683"/>
                  <a:pt x="1794582" y="147160"/>
                </a:cubicBezTo>
                <a:cubicBezTo>
                  <a:pt x="1868625" y="199637"/>
                  <a:pt x="2219433" y="503000"/>
                  <a:pt x="2243155" y="5137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5" name="フリーフォーム 2144">
            <a:extLst>
              <a:ext uri="{FF2B5EF4-FFF2-40B4-BE49-F238E27FC236}">
                <a16:creationId xmlns:a16="http://schemas.microsoft.com/office/drawing/2014/main" id="{F8F1B0BA-788C-798A-EAFE-3DEC525EE705}"/>
              </a:ext>
            </a:extLst>
          </p:cNvPr>
          <p:cNvSpPr/>
          <p:nvPr/>
        </p:nvSpPr>
        <p:spPr>
          <a:xfrm>
            <a:off x="2142360" y="2115677"/>
            <a:ext cx="2705731" cy="1107111"/>
          </a:xfrm>
          <a:custGeom>
            <a:avLst/>
            <a:gdLst>
              <a:gd name="connsiteX0" fmla="*/ 2705685 w 2705731"/>
              <a:gd name="connsiteY0" fmla="*/ 407549 h 1107111"/>
              <a:gd name="connsiteX1" fmla="*/ 2330436 w 2705731"/>
              <a:gd name="connsiteY1" fmla="*/ 196202 h 1107111"/>
              <a:gd name="connsiteX2" fmla="*/ 1213315 w 2705731"/>
              <a:gd name="connsiteY2" fmla="*/ 140131 h 1107111"/>
              <a:gd name="connsiteX3" fmla="*/ 1480734 w 2705731"/>
              <a:gd name="connsiteY3" fmla="*/ 75432 h 1107111"/>
              <a:gd name="connsiteX4" fmla="*/ 643972 w 2705731"/>
              <a:gd name="connsiteY4" fmla="*/ 295406 h 1107111"/>
              <a:gd name="connsiteX5" fmla="*/ 385180 w 2705731"/>
              <a:gd name="connsiteY5" fmla="*/ 528319 h 1107111"/>
              <a:gd name="connsiteX6" fmla="*/ 622406 w 2705731"/>
              <a:gd name="connsiteY6" fmla="*/ 226395 h 1107111"/>
              <a:gd name="connsiteX7" fmla="*/ 9931 w 2705731"/>
              <a:gd name="connsiteY7" fmla="*/ 1093349 h 1107111"/>
              <a:gd name="connsiteX8" fmla="*/ 260097 w 2705731"/>
              <a:gd name="connsiteY8" fmla="*/ 739666 h 1107111"/>
              <a:gd name="connsiteX9" fmla="*/ 484383 w 2705731"/>
              <a:gd name="connsiteY9" fmla="*/ 480874 h 1107111"/>
              <a:gd name="connsiteX10" fmla="*/ 458504 w 2705731"/>
              <a:gd name="connsiteY10" fmla="*/ 476561 h 1107111"/>
              <a:gd name="connsiteX11" fmla="*/ 730236 w 2705731"/>
              <a:gd name="connsiteY11" fmla="*/ 114251 h 1107111"/>
              <a:gd name="connsiteX12" fmla="*/ 704357 w 2705731"/>
              <a:gd name="connsiteY12" fmla="*/ 140131 h 1107111"/>
              <a:gd name="connsiteX13" fmla="*/ 1019221 w 2705731"/>
              <a:gd name="connsiteY13" fmla="*/ 2108 h 1107111"/>
              <a:gd name="connsiteX14" fmla="*/ 505949 w 2705731"/>
              <a:gd name="connsiteY14" fmla="*/ 265214 h 1107111"/>
              <a:gd name="connsiteX15" fmla="*/ 536142 w 2705731"/>
              <a:gd name="connsiteY15" fmla="*/ 304032 h 1107111"/>
              <a:gd name="connsiteX16" fmla="*/ 1571312 w 2705731"/>
              <a:gd name="connsiteY16" fmla="*/ 118565 h 1107111"/>
              <a:gd name="connsiteX17" fmla="*/ 1403097 w 2705731"/>
              <a:gd name="connsiteY17" fmla="*/ 127191 h 1107111"/>
              <a:gd name="connsiteX18" fmla="*/ 2490025 w 2705731"/>
              <a:gd name="connsiteY18" fmla="*/ 109938 h 1107111"/>
              <a:gd name="connsiteX19" fmla="*/ 2063017 w 2705731"/>
              <a:gd name="connsiteY19" fmla="*/ 148757 h 1107111"/>
              <a:gd name="connsiteX20" fmla="*/ 2313183 w 2705731"/>
              <a:gd name="connsiteY20" fmla="*/ 183263 h 1107111"/>
              <a:gd name="connsiteX21" fmla="*/ 2705685 w 2705731"/>
              <a:gd name="connsiteY21" fmla="*/ 407549 h 1107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05731" h="1107111">
                <a:moveTo>
                  <a:pt x="2705685" y="407549"/>
                </a:moveTo>
                <a:cubicBezTo>
                  <a:pt x="2708561" y="409706"/>
                  <a:pt x="2579164" y="240772"/>
                  <a:pt x="2330436" y="196202"/>
                </a:cubicBezTo>
                <a:cubicBezTo>
                  <a:pt x="2081708" y="151632"/>
                  <a:pt x="1354932" y="160259"/>
                  <a:pt x="1213315" y="140131"/>
                </a:cubicBezTo>
                <a:cubicBezTo>
                  <a:pt x="1071698" y="120003"/>
                  <a:pt x="1480734" y="75432"/>
                  <a:pt x="1480734" y="75432"/>
                </a:cubicBezTo>
                <a:cubicBezTo>
                  <a:pt x="1385844" y="101311"/>
                  <a:pt x="826564" y="219925"/>
                  <a:pt x="643972" y="295406"/>
                </a:cubicBezTo>
                <a:cubicBezTo>
                  <a:pt x="461380" y="370887"/>
                  <a:pt x="388774" y="539821"/>
                  <a:pt x="385180" y="528319"/>
                </a:cubicBezTo>
                <a:cubicBezTo>
                  <a:pt x="381586" y="516817"/>
                  <a:pt x="684947" y="132223"/>
                  <a:pt x="622406" y="226395"/>
                </a:cubicBezTo>
                <a:cubicBezTo>
                  <a:pt x="559865" y="320567"/>
                  <a:pt x="9931" y="1093349"/>
                  <a:pt x="9931" y="1093349"/>
                </a:cubicBezTo>
                <a:cubicBezTo>
                  <a:pt x="-50454" y="1178894"/>
                  <a:pt x="181022" y="841745"/>
                  <a:pt x="260097" y="739666"/>
                </a:cubicBezTo>
                <a:cubicBezTo>
                  <a:pt x="339172" y="637587"/>
                  <a:pt x="451315" y="524725"/>
                  <a:pt x="484383" y="480874"/>
                </a:cubicBezTo>
                <a:cubicBezTo>
                  <a:pt x="517451" y="437023"/>
                  <a:pt x="417529" y="537665"/>
                  <a:pt x="458504" y="476561"/>
                </a:cubicBezTo>
                <a:cubicBezTo>
                  <a:pt x="499479" y="415457"/>
                  <a:pt x="689260" y="170323"/>
                  <a:pt x="730236" y="114251"/>
                </a:cubicBezTo>
                <a:cubicBezTo>
                  <a:pt x="771211" y="58179"/>
                  <a:pt x="656193" y="158821"/>
                  <a:pt x="704357" y="140131"/>
                </a:cubicBezTo>
                <a:cubicBezTo>
                  <a:pt x="752521" y="121441"/>
                  <a:pt x="1052289" y="-18739"/>
                  <a:pt x="1019221" y="2108"/>
                </a:cubicBezTo>
                <a:cubicBezTo>
                  <a:pt x="986153" y="22955"/>
                  <a:pt x="586462" y="214893"/>
                  <a:pt x="505949" y="265214"/>
                </a:cubicBezTo>
                <a:cubicBezTo>
                  <a:pt x="425436" y="315535"/>
                  <a:pt x="358582" y="328473"/>
                  <a:pt x="536142" y="304032"/>
                </a:cubicBezTo>
                <a:cubicBezTo>
                  <a:pt x="713702" y="279591"/>
                  <a:pt x="1426819" y="148038"/>
                  <a:pt x="1571312" y="118565"/>
                </a:cubicBezTo>
                <a:cubicBezTo>
                  <a:pt x="1715804" y="89091"/>
                  <a:pt x="1403097" y="127191"/>
                  <a:pt x="1403097" y="127191"/>
                </a:cubicBezTo>
                <a:lnTo>
                  <a:pt x="2490025" y="109938"/>
                </a:lnTo>
                <a:cubicBezTo>
                  <a:pt x="2600012" y="113532"/>
                  <a:pt x="2092491" y="136536"/>
                  <a:pt x="2063017" y="148757"/>
                </a:cubicBezTo>
                <a:cubicBezTo>
                  <a:pt x="2033543" y="160978"/>
                  <a:pt x="2205353" y="145882"/>
                  <a:pt x="2313183" y="183263"/>
                </a:cubicBezTo>
                <a:cubicBezTo>
                  <a:pt x="2421013" y="220644"/>
                  <a:pt x="2702809" y="405392"/>
                  <a:pt x="2705685" y="4075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6" name="フリーフォーム 2145">
            <a:extLst>
              <a:ext uri="{FF2B5EF4-FFF2-40B4-BE49-F238E27FC236}">
                <a16:creationId xmlns:a16="http://schemas.microsoft.com/office/drawing/2014/main" id="{DAA429BE-2205-1CBA-C208-1D7C4D09549A}"/>
              </a:ext>
            </a:extLst>
          </p:cNvPr>
          <p:cNvSpPr/>
          <p:nvPr/>
        </p:nvSpPr>
        <p:spPr>
          <a:xfrm>
            <a:off x="2482755" y="2437620"/>
            <a:ext cx="2393356" cy="954263"/>
          </a:xfrm>
          <a:custGeom>
            <a:avLst/>
            <a:gdLst>
              <a:gd name="connsiteX0" fmla="*/ 2391170 w 2393356"/>
              <a:gd name="connsiteY0" fmla="*/ 223629 h 954263"/>
              <a:gd name="connsiteX1" fmla="*/ 1550094 w 2393356"/>
              <a:gd name="connsiteY1" fmla="*/ 111486 h 954263"/>
              <a:gd name="connsiteX2" fmla="*/ 407094 w 2393356"/>
              <a:gd name="connsiteY2" fmla="*/ 322833 h 954263"/>
              <a:gd name="connsiteX3" fmla="*/ 450226 w 2393356"/>
              <a:gd name="connsiteY3" fmla="*/ 249508 h 954263"/>
              <a:gd name="connsiteX4" fmla="*/ 1653 w 2393356"/>
              <a:gd name="connsiteY4" fmla="*/ 952561 h 954263"/>
              <a:gd name="connsiteX5" fmla="*/ 635694 w 2393356"/>
              <a:gd name="connsiteY5" fmla="*/ 16595 h 954263"/>
              <a:gd name="connsiteX6" fmla="*/ 458853 w 2393356"/>
              <a:gd name="connsiteY6" fmla="*/ 344399 h 954263"/>
              <a:gd name="connsiteX7" fmla="*/ 816849 w 2393356"/>
              <a:gd name="connsiteY7" fmla="*/ 223629 h 954263"/>
              <a:gd name="connsiteX8" fmla="*/ 1511275 w 2393356"/>
              <a:gd name="connsiteY8" fmla="*/ 98546 h 954263"/>
              <a:gd name="connsiteX9" fmla="*/ 1537154 w 2393356"/>
              <a:gd name="connsiteY9" fmla="*/ 68354 h 954263"/>
              <a:gd name="connsiteX10" fmla="*/ 1761441 w 2393356"/>
              <a:gd name="connsiteY10" fmla="*/ 102859 h 954263"/>
              <a:gd name="connsiteX11" fmla="*/ 1791634 w 2393356"/>
              <a:gd name="connsiteY11" fmla="*/ 38161 h 954263"/>
              <a:gd name="connsiteX12" fmla="*/ 2391170 w 2393356"/>
              <a:gd name="connsiteY12" fmla="*/ 223629 h 954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93356" h="954263">
                <a:moveTo>
                  <a:pt x="2391170" y="223629"/>
                </a:moveTo>
                <a:cubicBezTo>
                  <a:pt x="2350913" y="235850"/>
                  <a:pt x="1880773" y="94952"/>
                  <a:pt x="1550094" y="111486"/>
                </a:cubicBezTo>
                <a:cubicBezTo>
                  <a:pt x="1219415" y="128020"/>
                  <a:pt x="590405" y="299829"/>
                  <a:pt x="407094" y="322833"/>
                </a:cubicBezTo>
                <a:cubicBezTo>
                  <a:pt x="223783" y="345837"/>
                  <a:pt x="517799" y="144553"/>
                  <a:pt x="450226" y="249508"/>
                </a:cubicBezTo>
                <a:cubicBezTo>
                  <a:pt x="382653" y="354463"/>
                  <a:pt x="-29258" y="991380"/>
                  <a:pt x="1653" y="952561"/>
                </a:cubicBezTo>
                <a:cubicBezTo>
                  <a:pt x="32564" y="913742"/>
                  <a:pt x="559494" y="117955"/>
                  <a:pt x="635694" y="16595"/>
                </a:cubicBezTo>
                <a:cubicBezTo>
                  <a:pt x="711894" y="-84765"/>
                  <a:pt x="428661" y="309893"/>
                  <a:pt x="458853" y="344399"/>
                </a:cubicBezTo>
                <a:cubicBezTo>
                  <a:pt x="489045" y="378905"/>
                  <a:pt x="641445" y="264604"/>
                  <a:pt x="816849" y="223629"/>
                </a:cubicBezTo>
                <a:cubicBezTo>
                  <a:pt x="992253" y="182654"/>
                  <a:pt x="1391224" y="124425"/>
                  <a:pt x="1511275" y="98546"/>
                </a:cubicBezTo>
                <a:cubicBezTo>
                  <a:pt x="1631326" y="72667"/>
                  <a:pt x="1495460" y="67635"/>
                  <a:pt x="1537154" y="68354"/>
                </a:cubicBezTo>
                <a:cubicBezTo>
                  <a:pt x="1578848" y="69073"/>
                  <a:pt x="1719028" y="107891"/>
                  <a:pt x="1761441" y="102859"/>
                </a:cubicBezTo>
                <a:cubicBezTo>
                  <a:pt x="1803854" y="97827"/>
                  <a:pt x="1679491" y="19470"/>
                  <a:pt x="1791634" y="38161"/>
                </a:cubicBezTo>
                <a:cubicBezTo>
                  <a:pt x="1903777" y="56852"/>
                  <a:pt x="2431427" y="211408"/>
                  <a:pt x="2391170" y="223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7" name="フリーフォーム 2146">
            <a:extLst>
              <a:ext uri="{FF2B5EF4-FFF2-40B4-BE49-F238E27FC236}">
                <a16:creationId xmlns:a16="http://schemas.microsoft.com/office/drawing/2014/main" id="{653C62B6-B6F8-AE6B-04A9-FE81B4DEADBD}"/>
              </a:ext>
            </a:extLst>
          </p:cNvPr>
          <p:cNvSpPr/>
          <p:nvPr/>
        </p:nvSpPr>
        <p:spPr>
          <a:xfrm>
            <a:off x="3179107" y="2730190"/>
            <a:ext cx="1730486" cy="1505811"/>
          </a:xfrm>
          <a:custGeom>
            <a:avLst/>
            <a:gdLst>
              <a:gd name="connsiteX0" fmla="*/ 1729323 w 1730486"/>
              <a:gd name="connsiteY0" fmla="*/ 17323 h 1505811"/>
              <a:gd name="connsiteX1" fmla="*/ 81678 w 1730486"/>
              <a:gd name="connsiteY1" fmla="*/ 414138 h 1505811"/>
              <a:gd name="connsiteX2" fmla="*/ 241267 w 1730486"/>
              <a:gd name="connsiteY2" fmla="*/ 366693 h 1505811"/>
              <a:gd name="connsiteX3" fmla="*/ 159316 w 1730486"/>
              <a:gd name="connsiteY3" fmla="*/ 590980 h 1505811"/>
              <a:gd name="connsiteX4" fmla="*/ 202448 w 1730486"/>
              <a:gd name="connsiteY4" fmla="*/ 996421 h 1505811"/>
              <a:gd name="connsiteX5" fmla="*/ 103244 w 1730486"/>
              <a:gd name="connsiteY5" fmla="*/ 750568 h 1505811"/>
              <a:gd name="connsiteX6" fmla="*/ 305965 w 1730486"/>
              <a:gd name="connsiteY6" fmla="*/ 1505380 h 1505811"/>
              <a:gd name="connsiteX7" fmla="*/ 116184 w 1730486"/>
              <a:gd name="connsiteY7" fmla="*/ 629799 h 1505811"/>
              <a:gd name="connsiteX8" fmla="*/ 159316 w 1730486"/>
              <a:gd name="connsiteY8" fmla="*/ 720376 h 1505811"/>
              <a:gd name="connsiteX9" fmla="*/ 180882 w 1730486"/>
              <a:gd name="connsiteY9" fmla="*/ 625485 h 1505811"/>
              <a:gd name="connsiteX10" fmla="*/ 853742 w 1730486"/>
              <a:gd name="connsiteY10" fmla="*/ 70 h 1505811"/>
              <a:gd name="connsiteX11" fmla="*/ 176568 w 1730486"/>
              <a:gd name="connsiteY11" fmla="*/ 582353 h 1505811"/>
              <a:gd name="connsiteX12" fmla="*/ 616516 w 1730486"/>
              <a:gd name="connsiteY12" fmla="*/ 271802 h 1505811"/>
              <a:gd name="connsiteX13" fmla="*/ 1185859 w 1730486"/>
              <a:gd name="connsiteY13" fmla="*/ 69082 h 1505811"/>
              <a:gd name="connsiteX14" fmla="*/ 357723 w 1730486"/>
              <a:gd name="connsiteY14" fmla="*/ 379633 h 1505811"/>
              <a:gd name="connsiteX15" fmla="*/ 1729323 w 1730486"/>
              <a:gd name="connsiteY15" fmla="*/ 17323 h 1505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30486" h="1505811">
                <a:moveTo>
                  <a:pt x="1729323" y="17323"/>
                </a:moveTo>
                <a:cubicBezTo>
                  <a:pt x="1683315" y="23074"/>
                  <a:pt x="329687" y="355910"/>
                  <a:pt x="81678" y="414138"/>
                </a:cubicBezTo>
                <a:cubicBezTo>
                  <a:pt x="-166331" y="472366"/>
                  <a:pt x="228327" y="337219"/>
                  <a:pt x="241267" y="366693"/>
                </a:cubicBezTo>
                <a:cubicBezTo>
                  <a:pt x="254207" y="396167"/>
                  <a:pt x="165786" y="486025"/>
                  <a:pt x="159316" y="590980"/>
                </a:cubicBezTo>
                <a:cubicBezTo>
                  <a:pt x="152846" y="695935"/>
                  <a:pt x="211793" y="969823"/>
                  <a:pt x="202448" y="996421"/>
                </a:cubicBezTo>
                <a:cubicBezTo>
                  <a:pt x="193103" y="1023019"/>
                  <a:pt x="85991" y="665742"/>
                  <a:pt x="103244" y="750568"/>
                </a:cubicBezTo>
                <a:cubicBezTo>
                  <a:pt x="120497" y="835395"/>
                  <a:pt x="303808" y="1525508"/>
                  <a:pt x="305965" y="1505380"/>
                </a:cubicBezTo>
                <a:cubicBezTo>
                  <a:pt x="308122" y="1485252"/>
                  <a:pt x="140625" y="760633"/>
                  <a:pt x="116184" y="629799"/>
                </a:cubicBezTo>
                <a:cubicBezTo>
                  <a:pt x="91743" y="498965"/>
                  <a:pt x="148533" y="721095"/>
                  <a:pt x="159316" y="720376"/>
                </a:cubicBezTo>
                <a:cubicBezTo>
                  <a:pt x="170099" y="719657"/>
                  <a:pt x="65144" y="745536"/>
                  <a:pt x="180882" y="625485"/>
                </a:cubicBezTo>
                <a:cubicBezTo>
                  <a:pt x="296620" y="505434"/>
                  <a:pt x="854461" y="7259"/>
                  <a:pt x="853742" y="70"/>
                </a:cubicBezTo>
                <a:cubicBezTo>
                  <a:pt x="853023" y="-7119"/>
                  <a:pt x="216106" y="537064"/>
                  <a:pt x="176568" y="582353"/>
                </a:cubicBezTo>
                <a:cubicBezTo>
                  <a:pt x="137030" y="627642"/>
                  <a:pt x="448301" y="357347"/>
                  <a:pt x="616516" y="271802"/>
                </a:cubicBezTo>
                <a:cubicBezTo>
                  <a:pt x="784731" y="186257"/>
                  <a:pt x="1228991" y="51110"/>
                  <a:pt x="1185859" y="69082"/>
                </a:cubicBezTo>
                <a:cubicBezTo>
                  <a:pt x="1142727" y="87054"/>
                  <a:pt x="273616" y="386103"/>
                  <a:pt x="357723" y="379633"/>
                </a:cubicBezTo>
                <a:cubicBezTo>
                  <a:pt x="441830" y="373163"/>
                  <a:pt x="1775331" y="11572"/>
                  <a:pt x="1729323" y="173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8" name="フリーフォーム 2147">
            <a:extLst>
              <a:ext uri="{FF2B5EF4-FFF2-40B4-BE49-F238E27FC236}">
                <a16:creationId xmlns:a16="http://schemas.microsoft.com/office/drawing/2014/main" id="{B3C310C5-7ABC-3334-2ED1-2F439BBE4C09}"/>
              </a:ext>
            </a:extLst>
          </p:cNvPr>
          <p:cNvSpPr/>
          <p:nvPr/>
        </p:nvSpPr>
        <p:spPr>
          <a:xfrm>
            <a:off x="3079551" y="3017921"/>
            <a:ext cx="405564" cy="1972739"/>
          </a:xfrm>
          <a:custGeom>
            <a:avLst/>
            <a:gdLst>
              <a:gd name="connsiteX0" fmla="*/ 405521 w 405564"/>
              <a:gd name="connsiteY0" fmla="*/ 1324 h 1972739"/>
              <a:gd name="connsiteX1" fmla="*/ 17332 w 405564"/>
              <a:gd name="connsiteY1" fmla="*/ 984736 h 1972739"/>
              <a:gd name="connsiteX2" fmla="*/ 64777 w 405564"/>
              <a:gd name="connsiteY2" fmla="*/ 868279 h 1972739"/>
              <a:gd name="connsiteX3" fmla="*/ 38898 w 405564"/>
              <a:gd name="connsiteY3" fmla="*/ 1191770 h 1972739"/>
              <a:gd name="connsiteX4" fmla="*/ 8706 w 405564"/>
              <a:gd name="connsiteY4" fmla="*/ 1040807 h 1972739"/>
              <a:gd name="connsiteX5" fmla="*/ 17332 w 405564"/>
              <a:gd name="connsiteY5" fmla="*/ 1972460 h 1972739"/>
              <a:gd name="connsiteX6" fmla="*/ 34585 w 405564"/>
              <a:gd name="connsiteY6" fmla="*/ 1140011 h 1972739"/>
              <a:gd name="connsiteX7" fmla="*/ 17332 w 405564"/>
              <a:gd name="connsiteY7" fmla="*/ 1213336 h 1972739"/>
              <a:gd name="connsiteX8" fmla="*/ 47524 w 405564"/>
              <a:gd name="connsiteY8" fmla="*/ 281683 h 1972739"/>
              <a:gd name="connsiteX9" fmla="*/ 4392 w 405564"/>
              <a:gd name="connsiteY9" fmla="*/ 958856 h 1972739"/>
              <a:gd name="connsiteX10" fmla="*/ 73404 w 405564"/>
              <a:gd name="connsiteY10" fmla="*/ 678498 h 1972739"/>
              <a:gd name="connsiteX11" fmla="*/ 86343 w 405564"/>
              <a:gd name="connsiteY11" fmla="*/ 380887 h 1972739"/>
              <a:gd name="connsiteX12" fmla="*/ 43211 w 405564"/>
              <a:gd name="connsiteY12" fmla="*/ 764762 h 1972739"/>
              <a:gd name="connsiteX13" fmla="*/ 405521 w 405564"/>
              <a:gd name="connsiteY13" fmla="*/ 1324 h 1972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05564" h="1972739">
                <a:moveTo>
                  <a:pt x="405521" y="1324"/>
                </a:moveTo>
                <a:cubicBezTo>
                  <a:pt x="401208" y="37986"/>
                  <a:pt x="74123" y="840244"/>
                  <a:pt x="17332" y="984736"/>
                </a:cubicBezTo>
                <a:cubicBezTo>
                  <a:pt x="-39459" y="1129228"/>
                  <a:pt x="61183" y="833773"/>
                  <a:pt x="64777" y="868279"/>
                </a:cubicBezTo>
                <a:cubicBezTo>
                  <a:pt x="68371" y="902785"/>
                  <a:pt x="48243" y="1163015"/>
                  <a:pt x="38898" y="1191770"/>
                </a:cubicBezTo>
                <a:cubicBezTo>
                  <a:pt x="29553" y="1220525"/>
                  <a:pt x="12300" y="910692"/>
                  <a:pt x="8706" y="1040807"/>
                </a:cubicBezTo>
                <a:cubicBezTo>
                  <a:pt x="5112" y="1170922"/>
                  <a:pt x="13019" y="1955926"/>
                  <a:pt x="17332" y="1972460"/>
                </a:cubicBezTo>
                <a:cubicBezTo>
                  <a:pt x="21645" y="1988994"/>
                  <a:pt x="34585" y="1266532"/>
                  <a:pt x="34585" y="1140011"/>
                </a:cubicBezTo>
                <a:cubicBezTo>
                  <a:pt x="34585" y="1013490"/>
                  <a:pt x="15176" y="1356391"/>
                  <a:pt x="17332" y="1213336"/>
                </a:cubicBezTo>
                <a:cubicBezTo>
                  <a:pt x="19488" y="1070281"/>
                  <a:pt x="49681" y="324096"/>
                  <a:pt x="47524" y="281683"/>
                </a:cubicBezTo>
                <a:cubicBezTo>
                  <a:pt x="45367" y="239270"/>
                  <a:pt x="79" y="892720"/>
                  <a:pt x="4392" y="958856"/>
                </a:cubicBezTo>
                <a:cubicBezTo>
                  <a:pt x="8705" y="1024992"/>
                  <a:pt x="59745" y="774826"/>
                  <a:pt x="73404" y="678498"/>
                </a:cubicBezTo>
                <a:cubicBezTo>
                  <a:pt x="87062" y="582170"/>
                  <a:pt x="91375" y="366510"/>
                  <a:pt x="86343" y="380887"/>
                </a:cubicBezTo>
                <a:cubicBezTo>
                  <a:pt x="81311" y="395264"/>
                  <a:pt x="-4953" y="828741"/>
                  <a:pt x="43211" y="764762"/>
                </a:cubicBezTo>
                <a:cubicBezTo>
                  <a:pt x="91375" y="700783"/>
                  <a:pt x="409834" y="-35338"/>
                  <a:pt x="405521" y="13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9" name="フリーフォーム 2148">
            <a:extLst>
              <a:ext uri="{FF2B5EF4-FFF2-40B4-BE49-F238E27FC236}">
                <a16:creationId xmlns:a16="http://schemas.microsoft.com/office/drawing/2014/main" id="{46382B07-F372-9DC1-2036-06FB7821C11C}"/>
              </a:ext>
            </a:extLst>
          </p:cNvPr>
          <p:cNvSpPr/>
          <p:nvPr/>
        </p:nvSpPr>
        <p:spPr>
          <a:xfrm>
            <a:off x="2591127" y="3273635"/>
            <a:ext cx="606013" cy="1791961"/>
          </a:xfrm>
          <a:custGeom>
            <a:avLst/>
            <a:gdLst>
              <a:gd name="connsiteX0" fmla="*/ 579081 w 606013"/>
              <a:gd name="connsiteY0" fmla="*/ 90 h 1791961"/>
              <a:gd name="connsiteX1" fmla="*/ 91688 w 606013"/>
              <a:gd name="connsiteY1" fmla="*/ 629818 h 1791961"/>
              <a:gd name="connsiteX2" fmla="*/ 337541 w 606013"/>
              <a:gd name="connsiteY2" fmla="*/ 1168969 h 1791961"/>
              <a:gd name="connsiteX3" fmla="*/ 311662 w 606013"/>
              <a:gd name="connsiteY3" fmla="*/ 1138776 h 1791961"/>
              <a:gd name="connsiteX4" fmla="*/ 389299 w 606013"/>
              <a:gd name="connsiteY4" fmla="*/ 1328557 h 1791961"/>
              <a:gd name="connsiteX5" fmla="*/ 389299 w 606013"/>
              <a:gd name="connsiteY5" fmla="*/ 1518339 h 1791961"/>
              <a:gd name="connsiteX6" fmla="*/ 285782 w 606013"/>
              <a:gd name="connsiteY6" fmla="*/ 1759878 h 1791961"/>
              <a:gd name="connsiteX7" fmla="*/ 604960 w 606013"/>
              <a:gd name="connsiteY7" fmla="*/ 741961 h 1791961"/>
              <a:gd name="connsiteX8" fmla="*/ 389299 w 606013"/>
              <a:gd name="connsiteY8" fmla="*/ 1341497 h 1791961"/>
              <a:gd name="connsiteX9" fmla="*/ 406552 w 606013"/>
              <a:gd name="connsiteY9" fmla="*/ 1177595 h 1791961"/>
              <a:gd name="connsiteX10" fmla="*/ 419492 w 606013"/>
              <a:gd name="connsiteY10" fmla="*/ 910176 h 1791961"/>
              <a:gd name="connsiteX11" fmla="*/ 384986 w 606013"/>
              <a:gd name="connsiteY11" fmla="*/ 1250920 h 1791961"/>
              <a:gd name="connsiteX12" fmla="*/ 281469 w 606013"/>
              <a:gd name="connsiteY12" fmla="*/ 979188 h 1791961"/>
              <a:gd name="connsiteX13" fmla="*/ 61496 w 606013"/>
              <a:gd name="connsiteY13" fmla="*/ 754901 h 1791961"/>
              <a:gd name="connsiteX14" fmla="*/ 152073 w 606013"/>
              <a:gd name="connsiteY14" fmla="*/ 452976 h 1791961"/>
              <a:gd name="connsiteX15" fmla="*/ 14050 w 606013"/>
              <a:gd name="connsiteY15" fmla="*/ 582373 h 1791961"/>
              <a:gd name="connsiteX16" fmla="*/ 579081 w 606013"/>
              <a:gd name="connsiteY16" fmla="*/ 90 h 179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6013" h="1791961">
                <a:moveTo>
                  <a:pt x="579081" y="90"/>
                </a:moveTo>
                <a:cubicBezTo>
                  <a:pt x="592021" y="7997"/>
                  <a:pt x="131945" y="435005"/>
                  <a:pt x="91688" y="629818"/>
                </a:cubicBezTo>
                <a:cubicBezTo>
                  <a:pt x="51431" y="824631"/>
                  <a:pt x="300879" y="1084143"/>
                  <a:pt x="337541" y="1168969"/>
                </a:cubicBezTo>
                <a:cubicBezTo>
                  <a:pt x="374203" y="1253795"/>
                  <a:pt x="303036" y="1112178"/>
                  <a:pt x="311662" y="1138776"/>
                </a:cubicBezTo>
                <a:cubicBezTo>
                  <a:pt x="320288" y="1165374"/>
                  <a:pt x="376359" y="1265297"/>
                  <a:pt x="389299" y="1328557"/>
                </a:cubicBezTo>
                <a:cubicBezTo>
                  <a:pt x="402238" y="1391818"/>
                  <a:pt x="406552" y="1446452"/>
                  <a:pt x="389299" y="1518339"/>
                </a:cubicBezTo>
                <a:cubicBezTo>
                  <a:pt x="372046" y="1590226"/>
                  <a:pt x="249838" y="1889274"/>
                  <a:pt x="285782" y="1759878"/>
                </a:cubicBezTo>
                <a:cubicBezTo>
                  <a:pt x="321725" y="1630482"/>
                  <a:pt x="587707" y="811691"/>
                  <a:pt x="604960" y="741961"/>
                </a:cubicBezTo>
                <a:cubicBezTo>
                  <a:pt x="622213" y="672231"/>
                  <a:pt x="422367" y="1268891"/>
                  <a:pt x="389299" y="1341497"/>
                </a:cubicBezTo>
                <a:cubicBezTo>
                  <a:pt x="356231" y="1414103"/>
                  <a:pt x="401520" y="1249482"/>
                  <a:pt x="406552" y="1177595"/>
                </a:cubicBezTo>
                <a:cubicBezTo>
                  <a:pt x="411584" y="1105708"/>
                  <a:pt x="423086" y="897955"/>
                  <a:pt x="419492" y="910176"/>
                </a:cubicBezTo>
                <a:cubicBezTo>
                  <a:pt x="415898" y="922397"/>
                  <a:pt x="407990" y="1239418"/>
                  <a:pt x="384986" y="1250920"/>
                </a:cubicBezTo>
                <a:cubicBezTo>
                  <a:pt x="361982" y="1262422"/>
                  <a:pt x="335384" y="1061858"/>
                  <a:pt x="281469" y="979188"/>
                </a:cubicBezTo>
                <a:cubicBezTo>
                  <a:pt x="227554" y="896518"/>
                  <a:pt x="83062" y="842603"/>
                  <a:pt x="61496" y="754901"/>
                </a:cubicBezTo>
                <a:cubicBezTo>
                  <a:pt x="39930" y="667199"/>
                  <a:pt x="159981" y="481731"/>
                  <a:pt x="152073" y="452976"/>
                </a:cubicBezTo>
                <a:cubicBezTo>
                  <a:pt x="144165" y="424221"/>
                  <a:pt x="-53524" y="657854"/>
                  <a:pt x="14050" y="582373"/>
                </a:cubicBezTo>
                <a:cubicBezTo>
                  <a:pt x="81624" y="506892"/>
                  <a:pt x="566141" y="-7817"/>
                  <a:pt x="579081" y="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0" name="フリーフォーム 2149">
            <a:extLst>
              <a:ext uri="{FF2B5EF4-FFF2-40B4-BE49-F238E27FC236}">
                <a16:creationId xmlns:a16="http://schemas.microsoft.com/office/drawing/2014/main" id="{4B9B64EE-EC71-8493-8DFF-1CE6F9A1BCB2}"/>
              </a:ext>
            </a:extLst>
          </p:cNvPr>
          <p:cNvSpPr/>
          <p:nvPr/>
        </p:nvSpPr>
        <p:spPr>
          <a:xfrm>
            <a:off x="2540218" y="2654413"/>
            <a:ext cx="2265351" cy="1548137"/>
          </a:xfrm>
          <a:custGeom>
            <a:avLst/>
            <a:gdLst>
              <a:gd name="connsiteX0" fmla="*/ 2264695 w 2265351"/>
              <a:gd name="connsiteY0" fmla="*/ 75847 h 1548137"/>
              <a:gd name="connsiteX1" fmla="*/ 535099 w 2265351"/>
              <a:gd name="connsiteY1" fmla="*/ 183678 h 1548137"/>
              <a:gd name="connsiteX2" fmla="*/ 664495 w 2265351"/>
              <a:gd name="connsiteY2" fmla="*/ 179364 h 1548137"/>
              <a:gd name="connsiteX3" fmla="*/ 379824 w 2265351"/>
              <a:gd name="connsiteY3" fmla="*/ 403651 h 1548137"/>
              <a:gd name="connsiteX4" fmla="*/ 246114 w 2265351"/>
              <a:gd name="connsiteY4" fmla="*/ 666757 h 1548137"/>
              <a:gd name="connsiteX5" fmla="*/ 276307 w 2265351"/>
              <a:gd name="connsiteY5" fmla="*/ 593432 h 1548137"/>
              <a:gd name="connsiteX6" fmla="*/ 261 w 2265351"/>
              <a:gd name="connsiteY6" fmla="*/ 1546651 h 1548137"/>
              <a:gd name="connsiteX7" fmla="*/ 332378 w 2265351"/>
              <a:gd name="connsiteY7" fmla="*/ 343266 h 1548137"/>
              <a:gd name="connsiteX8" fmla="*/ 263367 w 2265351"/>
              <a:gd name="connsiteY8" fmla="*/ 597745 h 1548137"/>
              <a:gd name="connsiteX9" fmla="*/ 604110 w 2265351"/>
              <a:gd name="connsiteY9" fmla="*/ 231123 h 1548137"/>
              <a:gd name="connsiteX10" fmla="*/ 543725 w 2265351"/>
              <a:gd name="connsiteY10" fmla="*/ 287195 h 1548137"/>
              <a:gd name="connsiteX11" fmla="*/ 1156201 w 2265351"/>
              <a:gd name="connsiteY11" fmla="*/ 2523 h 1548137"/>
              <a:gd name="connsiteX12" fmla="*/ 849963 w 2265351"/>
              <a:gd name="connsiteY12" fmla="*/ 144859 h 1548137"/>
              <a:gd name="connsiteX13" fmla="*/ 1276971 w 2265351"/>
              <a:gd name="connsiteY13" fmla="*/ 93100 h 1548137"/>
              <a:gd name="connsiteX14" fmla="*/ 746446 w 2265351"/>
              <a:gd name="connsiteY14" fmla="*/ 226810 h 1548137"/>
              <a:gd name="connsiteX15" fmla="*/ 2264695 w 2265351"/>
              <a:gd name="connsiteY15" fmla="*/ 75847 h 1548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65351" h="1548137">
                <a:moveTo>
                  <a:pt x="2264695" y="75847"/>
                </a:moveTo>
                <a:cubicBezTo>
                  <a:pt x="2229471" y="68658"/>
                  <a:pt x="801799" y="166425"/>
                  <a:pt x="535099" y="183678"/>
                </a:cubicBezTo>
                <a:cubicBezTo>
                  <a:pt x="268399" y="200931"/>
                  <a:pt x="690374" y="142702"/>
                  <a:pt x="664495" y="179364"/>
                </a:cubicBezTo>
                <a:cubicBezTo>
                  <a:pt x="638616" y="216026"/>
                  <a:pt x="449554" y="322419"/>
                  <a:pt x="379824" y="403651"/>
                </a:cubicBezTo>
                <a:cubicBezTo>
                  <a:pt x="310094" y="484883"/>
                  <a:pt x="263367" y="635127"/>
                  <a:pt x="246114" y="666757"/>
                </a:cubicBezTo>
                <a:cubicBezTo>
                  <a:pt x="228861" y="698387"/>
                  <a:pt x="317282" y="446783"/>
                  <a:pt x="276307" y="593432"/>
                </a:cubicBezTo>
                <a:cubicBezTo>
                  <a:pt x="235332" y="740081"/>
                  <a:pt x="-9084" y="1588345"/>
                  <a:pt x="261" y="1546651"/>
                </a:cubicBezTo>
                <a:cubicBezTo>
                  <a:pt x="9606" y="1504957"/>
                  <a:pt x="288527" y="501417"/>
                  <a:pt x="332378" y="343266"/>
                </a:cubicBezTo>
                <a:cubicBezTo>
                  <a:pt x="376229" y="185115"/>
                  <a:pt x="218078" y="616436"/>
                  <a:pt x="263367" y="597745"/>
                </a:cubicBezTo>
                <a:cubicBezTo>
                  <a:pt x="308656" y="579055"/>
                  <a:pt x="557384" y="282881"/>
                  <a:pt x="604110" y="231123"/>
                </a:cubicBezTo>
                <a:cubicBezTo>
                  <a:pt x="650836" y="179365"/>
                  <a:pt x="451710" y="325295"/>
                  <a:pt x="543725" y="287195"/>
                </a:cubicBezTo>
                <a:cubicBezTo>
                  <a:pt x="635740" y="249095"/>
                  <a:pt x="1156201" y="2523"/>
                  <a:pt x="1156201" y="2523"/>
                </a:cubicBezTo>
                <a:cubicBezTo>
                  <a:pt x="1207241" y="-21200"/>
                  <a:pt x="829835" y="129763"/>
                  <a:pt x="849963" y="144859"/>
                </a:cubicBezTo>
                <a:cubicBezTo>
                  <a:pt x="870091" y="159955"/>
                  <a:pt x="1294224" y="79442"/>
                  <a:pt x="1276971" y="93100"/>
                </a:cubicBezTo>
                <a:cubicBezTo>
                  <a:pt x="1259718" y="106758"/>
                  <a:pt x="586139" y="226091"/>
                  <a:pt x="746446" y="226810"/>
                </a:cubicBezTo>
                <a:cubicBezTo>
                  <a:pt x="906753" y="227529"/>
                  <a:pt x="2299919" y="83036"/>
                  <a:pt x="2264695" y="758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1" name="フリーフォーム 2150">
            <a:extLst>
              <a:ext uri="{FF2B5EF4-FFF2-40B4-BE49-F238E27FC236}">
                <a16:creationId xmlns:a16="http://schemas.microsoft.com/office/drawing/2014/main" id="{5005A66A-F8C6-8E20-F536-5A7C1F8621C3}"/>
              </a:ext>
            </a:extLst>
          </p:cNvPr>
          <p:cNvSpPr/>
          <p:nvPr/>
        </p:nvSpPr>
        <p:spPr>
          <a:xfrm>
            <a:off x="2366239" y="3939428"/>
            <a:ext cx="294852" cy="1269654"/>
          </a:xfrm>
          <a:custGeom>
            <a:avLst/>
            <a:gdLst>
              <a:gd name="connsiteX0" fmla="*/ 294515 w 294852"/>
              <a:gd name="connsiteY0" fmla="*/ 2985 h 1269654"/>
              <a:gd name="connsiteX1" fmla="*/ 2207 w 294852"/>
              <a:gd name="connsiteY1" fmla="*/ 655057 h 1269654"/>
              <a:gd name="connsiteX2" fmla="*/ 159604 w 294852"/>
              <a:gd name="connsiteY2" fmla="*/ 445195 h 1269654"/>
              <a:gd name="connsiteX3" fmla="*/ 144613 w 294852"/>
              <a:gd name="connsiteY3" fmla="*/ 954861 h 1269654"/>
              <a:gd name="connsiteX4" fmla="*/ 2207 w 294852"/>
              <a:gd name="connsiteY4" fmla="*/ 1239674 h 1269654"/>
              <a:gd name="connsiteX5" fmla="*/ 69663 w 294852"/>
              <a:gd name="connsiteY5" fmla="*/ 1179713 h 1269654"/>
              <a:gd name="connsiteX6" fmla="*/ 17197 w 294852"/>
              <a:gd name="connsiteY6" fmla="*/ 1269654 h 1269654"/>
              <a:gd name="connsiteX7" fmla="*/ 219564 w 294852"/>
              <a:gd name="connsiteY7" fmla="*/ 924880 h 1269654"/>
              <a:gd name="connsiteX8" fmla="*/ 114633 w 294852"/>
              <a:gd name="connsiteY8" fmla="*/ 992336 h 1269654"/>
              <a:gd name="connsiteX9" fmla="*/ 212069 w 294852"/>
              <a:gd name="connsiteY9" fmla="*/ 767483 h 1269654"/>
              <a:gd name="connsiteX10" fmla="*/ 197079 w 294852"/>
              <a:gd name="connsiteY10" fmla="*/ 415215 h 1269654"/>
              <a:gd name="connsiteX11" fmla="*/ 69663 w 294852"/>
              <a:gd name="connsiteY11" fmla="*/ 482670 h 1269654"/>
              <a:gd name="connsiteX12" fmla="*/ 122128 w 294852"/>
              <a:gd name="connsiteY12" fmla="*/ 325274 h 1269654"/>
              <a:gd name="connsiteX13" fmla="*/ 62168 w 294852"/>
              <a:gd name="connsiteY13" fmla="*/ 407720 h 1269654"/>
              <a:gd name="connsiteX14" fmla="*/ 294515 w 294852"/>
              <a:gd name="connsiteY14" fmla="*/ 2985 h 1269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4852" h="1269654">
                <a:moveTo>
                  <a:pt x="294515" y="2985"/>
                </a:moveTo>
                <a:cubicBezTo>
                  <a:pt x="284522" y="44208"/>
                  <a:pt x="24692" y="581355"/>
                  <a:pt x="2207" y="655057"/>
                </a:cubicBezTo>
                <a:cubicBezTo>
                  <a:pt x="-20278" y="728759"/>
                  <a:pt x="135870" y="395228"/>
                  <a:pt x="159604" y="445195"/>
                </a:cubicBezTo>
                <a:cubicBezTo>
                  <a:pt x="183338" y="495162"/>
                  <a:pt x="170846" y="822448"/>
                  <a:pt x="144613" y="954861"/>
                </a:cubicBezTo>
                <a:cubicBezTo>
                  <a:pt x="118380" y="1087274"/>
                  <a:pt x="14699" y="1202199"/>
                  <a:pt x="2207" y="1239674"/>
                </a:cubicBezTo>
                <a:cubicBezTo>
                  <a:pt x="-10285" y="1277149"/>
                  <a:pt x="67165" y="1174716"/>
                  <a:pt x="69663" y="1179713"/>
                </a:cubicBezTo>
                <a:cubicBezTo>
                  <a:pt x="72161" y="1184710"/>
                  <a:pt x="17197" y="1269654"/>
                  <a:pt x="17197" y="1269654"/>
                </a:cubicBezTo>
                <a:cubicBezTo>
                  <a:pt x="42181" y="1227182"/>
                  <a:pt x="203325" y="971100"/>
                  <a:pt x="219564" y="924880"/>
                </a:cubicBezTo>
                <a:cubicBezTo>
                  <a:pt x="235803" y="878660"/>
                  <a:pt x="115882" y="1018569"/>
                  <a:pt x="114633" y="992336"/>
                </a:cubicBezTo>
                <a:cubicBezTo>
                  <a:pt x="113384" y="966103"/>
                  <a:pt x="198328" y="863670"/>
                  <a:pt x="212069" y="767483"/>
                </a:cubicBezTo>
                <a:cubicBezTo>
                  <a:pt x="225810" y="671296"/>
                  <a:pt x="220813" y="462684"/>
                  <a:pt x="197079" y="415215"/>
                </a:cubicBezTo>
                <a:cubicBezTo>
                  <a:pt x="173345" y="367746"/>
                  <a:pt x="82155" y="497660"/>
                  <a:pt x="69663" y="482670"/>
                </a:cubicBezTo>
                <a:cubicBezTo>
                  <a:pt x="57171" y="467680"/>
                  <a:pt x="123377" y="337766"/>
                  <a:pt x="122128" y="325274"/>
                </a:cubicBezTo>
                <a:cubicBezTo>
                  <a:pt x="120879" y="312782"/>
                  <a:pt x="34686" y="455189"/>
                  <a:pt x="62168" y="407720"/>
                </a:cubicBezTo>
                <a:cubicBezTo>
                  <a:pt x="89650" y="360251"/>
                  <a:pt x="304508" y="-38238"/>
                  <a:pt x="294515" y="29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2" name="フリーフォーム 2151">
            <a:extLst>
              <a:ext uri="{FF2B5EF4-FFF2-40B4-BE49-F238E27FC236}">
                <a16:creationId xmlns:a16="http://schemas.microsoft.com/office/drawing/2014/main" id="{B4E447F1-F372-DA63-4203-A21E3BD09821}"/>
              </a:ext>
            </a:extLst>
          </p:cNvPr>
          <p:cNvSpPr/>
          <p:nvPr/>
        </p:nvSpPr>
        <p:spPr>
          <a:xfrm>
            <a:off x="2741814" y="5552533"/>
            <a:ext cx="478632" cy="1075524"/>
          </a:xfrm>
          <a:custGeom>
            <a:avLst/>
            <a:gdLst>
              <a:gd name="connsiteX0" fmla="*/ 1386 w 478632"/>
              <a:gd name="connsiteY0" fmla="*/ 23808 h 1075524"/>
              <a:gd name="connsiteX1" fmla="*/ 323675 w 478632"/>
              <a:gd name="connsiteY1" fmla="*/ 278641 h 1075524"/>
              <a:gd name="connsiteX2" fmla="*/ 428606 w 478632"/>
              <a:gd name="connsiteY2" fmla="*/ 458523 h 1075524"/>
              <a:gd name="connsiteX3" fmla="*/ 436101 w 478632"/>
              <a:gd name="connsiteY3" fmla="*/ 495998 h 1075524"/>
              <a:gd name="connsiteX4" fmla="*/ 466081 w 478632"/>
              <a:gd name="connsiteY4" fmla="*/ 660890 h 1075524"/>
              <a:gd name="connsiteX5" fmla="*/ 428606 w 478632"/>
              <a:gd name="connsiteY5" fmla="*/ 825782 h 1075524"/>
              <a:gd name="connsiteX6" fmla="*/ 473576 w 478632"/>
              <a:gd name="connsiteY6" fmla="*/ 765821 h 1075524"/>
              <a:gd name="connsiteX7" fmla="*/ 286199 w 478632"/>
              <a:gd name="connsiteY7" fmla="*/ 1073119 h 1075524"/>
              <a:gd name="connsiteX8" fmla="*/ 376140 w 478632"/>
              <a:gd name="connsiteY8" fmla="*/ 900733 h 1075524"/>
              <a:gd name="connsiteX9" fmla="*/ 413616 w 478632"/>
              <a:gd name="connsiteY9" fmla="*/ 750831 h 1075524"/>
              <a:gd name="connsiteX10" fmla="*/ 398625 w 478632"/>
              <a:gd name="connsiteY10" fmla="*/ 323611 h 1075524"/>
              <a:gd name="connsiteX11" fmla="*/ 406120 w 478632"/>
              <a:gd name="connsiteY11" fmla="*/ 473513 h 1075524"/>
              <a:gd name="connsiteX12" fmla="*/ 128802 w 478632"/>
              <a:gd name="connsiteY12" fmla="*/ 8818 h 1075524"/>
              <a:gd name="connsiteX13" fmla="*/ 203753 w 478632"/>
              <a:gd name="connsiteY13" fmla="*/ 158719 h 1075524"/>
              <a:gd name="connsiteX14" fmla="*/ 1386 w 478632"/>
              <a:gd name="connsiteY14" fmla="*/ 23808 h 107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78632" h="1075524">
                <a:moveTo>
                  <a:pt x="1386" y="23808"/>
                </a:moveTo>
                <a:cubicBezTo>
                  <a:pt x="21373" y="43795"/>
                  <a:pt x="252472" y="206189"/>
                  <a:pt x="323675" y="278641"/>
                </a:cubicBezTo>
                <a:cubicBezTo>
                  <a:pt x="394878" y="351093"/>
                  <a:pt x="409868" y="422297"/>
                  <a:pt x="428606" y="458523"/>
                </a:cubicBezTo>
                <a:cubicBezTo>
                  <a:pt x="447344" y="494749"/>
                  <a:pt x="429855" y="462270"/>
                  <a:pt x="436101" y="495998"/>
                </a:cubicBezTo>
                <a:cubicBezTo>
                  <a:pt x="442347" y="529726"/>
                  <a:pt x="467330" y="605926"/>
                  <a:pt x="466081" y="660890"/>
                </a:cubicBezTo>
                <a:cubicBezTo>
                  <a:pt x="464832" y="715854"/>
                  <a:pt x="427357" y="808294"/>
                  <a:pt x="428606" y="825782"/>
                </a:cubicBezTo>
                <a:cubicBezTo>
                  <a:pt x="429855" y="843271"/>
                  <a:pt x="497310" y="724598"/>
                  <a:pt x="473576" y="765821"/>
                </a:cubicBezTo>
                <a:cubicBezTo>
                  <a:pt x="449842" y="807044"/>
                  <a:pt x="302438" y="1050634"/>
                  <a:pt x="286199" y="1073119"/>
                </a:cubicBezTo>
                <a:cubicBezTo>
                  <a:pt x="269960" y="1095604"/>
                  <a:pt x="354904" y="954448"/>
                  <a:pt x="376140" y="900733"/>
                </a:cubicBezTo>
                <a:cubicBezTo>
                  <a:pt x="397376" y="847018"/>
                  <a:pt x="409869" y="847018"/>
                  <a:pt x="413616" y="750831"/>
                </a:cubicBezTo>
                <a:cubicBezTo>
                  <a:pt x="417363" y="654644"/>
                  <a:pt x="399874" y="369831"/>
                  <a:pt x="398625" y="323611"/>
                </a:cubicBezTo>
                <a:cubicBezTo>
                  <a:pt x="397376" y="277391"/>
                  <a:pt x="451091" y="525979"/>
                  <a:pt x="406120" y="473513"/>
                </a:cubicBezTo>
                <a:cubicBezTo>
                  <a:pt x="361149" y="421047"/>
                  <a:pt x="162530" y="61284"/>
                  <a:pt x="128802" y="8818"/>
                </a:cubicBezTo>
                <a:cubicBezTo>
                  <a:pt x="95074" y="-43648"/>
                  <a:pt x="223740" y="154972"/>
                  <a:pt x="203753" y="158719"/>
                </a:cubicBezTo>
                <a:cubicBezTo>
                  <a:pt x="183766" y="162466"/>
                  <a:pt x="-18601" y="3821"/>
                  <a:pt x="1386" y="23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4" name="フリーフォーム 2153">
            <a:extLst>
              <a:ext uri="{FF2B5EF4-FFF2-40B4-BE49-F238E27FC236}">
                <a16:creationId xmlns:a16="http://schemas.microsoft.com/office/drawing/2014/main" id="{864B083D-E260-8E73-D4E5-9C430161521F}"/>
              </a:ext>
            </a:extLst>
          </p:cNvPr>
          <p:cNvSpPr/>
          <p:nvPr/>
        </p:nvSpPr>
        <p:spPr>
          <a:xfrm>
            <a:off x="3010048" y="6916621"/>
            <a:ext cx="789649" cy="534164"/>
          </a:xfrm>
          <a:custGeom>
            <a:avLst/>
            <a:gdLst>
              <a:gd name="connsiteX0" fmla="*/ 0 w 789649"/>
              <a:gd name="connsiteY0" fmla="*/ 46339 h 534164"/>
              <a:gd name="connsiteX1" fmla="*/ 590624 w 789649"/>
              <a:gd name="connsiteY1" fmla="*/ 86 h 534164"/>
              <a:gd name="connsiteX2" fmla="*/ 419841 w 789649"/>
              <a:gd name="connsiteY2" fmla="*/ 35665 h 534164"/>
              <a:gd name="connsiteX3" fmla="*/ 498117 w 789649"/>
              <a:gd name="connsiteY3" fmla="*/ 67687 h 534164"/>
              <a:gd name="connsiteX4" fmla="*/ 661784 w 789649"/>
              <a:gd name="connsiteY4" fmla="*/ 138847 h 534164"/>
              <a:gd name="connsiteX5" fmla="*/ 651110 w 789649"/>
              <a:gd name="connsiteY5" fmla="*/ 135289 h 534164"/>
              <a:gd name="connsiteX6" fmla="*/ 740059 w 789649"/>
              <a:gd name="connsiteY6" fmla="*/ 284724 h 534164"/>
              <a:gd name="connsiteX7" fmla="*/ 747175 w 789649"/>
              <a:gd name="connsiteY7" fmla="*/ 234912 h 534164"/>
              <a:gd name="connsiteX8" fmla="*/ 786313 w 789649"/>
              <a:gd name="connsiteY8" fmla="*/ 380789 h 534164"/>
              <a:gd name="connsiteX9" fmla="*/ 786313 w 789649"/>
              <a:gd name="connsiteY9" fmla="*/ 533782 h 534164"/>
              <a:gd name="connsiteX10" fmla="*/ 775639 w 789649"/>
              <a:gd name="connsiteY10" fmla="*/ 334535 h 534164"/>
              <a:gd name="connsiteX11" fmla="*/ 764965 w 789649"/>
              <a:gd name="connsiteY11" fmla="*/ 309630 h 534164"/>
              <a:gd name="connsiteX12" fmla="*/ 651110 w 789649"/>
              <a:gd name="connsiteY12" fmla="*/ 142405 h 534164"/>
              <a:gd name="connsiteX13" fmla="*/ 491001 w 789649"/>
              <a:gd name="connsiteY13" fmla="*/ 64129 h 534164"/>
              <a:gd name="connsiteX14" fmla="*/ 345124 w 789649"/>
              <a:gd name="connsiteY14" fmla="*/ 42781 h 534164"/>
              <a:gd name="connsiteX15" fmla="*/ 473211 w 789649"/>
              <a:gd name="connsiteY15" fmla="*/ 42781 h 534164"/>
              <a:gd name="connsiteX16" fmla="*/ 0 w 789649"/>
              <a:gd name="connsiteY16" fmla="*/ 46339 h 534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89649" h="534164">
                <a:moveTo>
                  <a:pt x="0" y="46339"/>
                </a:moveTo>
                <a:lnTo>
                  <a:pt x="590624" y="86"/>
                </a:lnTo>
                <a:cubicBezTo>
                  <a:pt x="660597" y="-1693"/>
                  <a:pt x="435259" y="24398"/>
                  <a:pt x="419841" y="35665"/>
                </a:cubicBezTo>
                <a:cubicBezTo>
                  <a:pt x="404423" y="46932"/>
                  <a:pt x="498117" y="67687"/>
                  <a:pt x="498117" y="67687"/>
                </a:cubicBezTo>
                <a:lnTo>
                  <a:pt x="661784" y="138847"/>
                </a:lnTo>
                <a:cubicBezTo>
                  <a:pt x="687283" y="150114"/>
                  <a:pt x="638064" y="110976"/>
                  <a:pt x="651110" y="135289"/>
                </a:cubicBezTo>
                <a:cubicBezTo>
                  <a:pt x="664156" y="159602"/>
                  <a:pt x="724048" y="268120"/>
                  <a:pt x="740059" y="284724"/>
                </a:cubicBezTo>
                <a:cubicBezTo>
                  <a:pt x="756070" y="301328"/>
                  <a:pt x="739466" y="218901"/>
                  <a:pt x="747175" y="234912"/>
                </a:cubicBezTo>
                <a:cubicBezTo>
                  <a:pt x="754884" y="250923"/>
                  <a:pt x="779790" y="330977"/>
                  <a:pt x="786313" y="380789"/>
                </a:cubicBezTo>
                <a:cubicBezTo>
                  <a:pt x="792836" y="430601"/>
                  <a:pt x="788092" y="541491"/>
                  <a:pt x="786313" y="533782"/>
                </a:cubicBezTo>
                <a:cubicBezTo>
                  <a:pt x="784534" y="526073"/>
                  <a:pt x="779197" y="371894"/>
                  <a:pt x="775639" y="334535"/>
                </a:cubicBezTo>
                <a:cubicBezTo>
                  <a:pt x="772081" y="297176"/>
                  <a:pt x="785720" y="341652"/>
                  <a:pt x="764965" y="309630"/>
                </a:cubicBezTo>
                <a:cubicBezTo>
                  <a:pt x="744210" y="277608"/>
                  <a:pt x="696771" y="183322"/>
                  <a:pt x="651110" y="142405"/>
                </a:cubicBezTo>
                <a:cubicBezTo>
                  <a:pt x="605449" y="101488"/>
                  <a:pt x="541999" y="80733"/>
                  <a:pt x="491001" y="64129"/>
                </a:cubicBezTo>
                <a:cubicBezTo>
                  <a:pt x="440003" y="47525"/>
                  <a:pt x="348089" y="46339"/>
                  <a:pt x="345124" y="42781"/>
                </a:cubicBezTo>
                <a:cubicBezTo>
                  <a:pt x="342159" y="39223"/>
                  <a:pt x="473211" y="42781"/>
                  <a:pt x="473211" y="42781"/>
                </a:cubicBezTo>
                <a:lnTo>
                  <a:pt x="0" y="4633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5" name="フリーフォーム 2154">
            <a:extLst>
              <a:ext uri="{FF2B5EF4-FFF2-40B4-BE49-F238E27FC236}">
                <a16:creationId xmlns:a16="http://schemas.microsoft.com/office/drawing/2014/main" id="{50780798-5977-40AF-A83C-890E82F3ABFF}"/>
              </a:ext>
            </a:extLst>
          </p:cNvPr>
          <p:cNvSpPr/>
          <p:nvPr/>
        </p:nvSpPr>
        <p:spPr>
          <a:xfrm>
            <a:off x="3198347" y="6970005"/>
            <a:ext cx="573694" cy="330227"/>
          </a:xfrm>
          <a:custGeom>
            <a:avLst/>
            <a:gdLst>
              <a:gd name="connsiteX0" fmla="*/ 274 w 573694"/>
              <a:gd name="connsiteY0" fmla="*/ 71 h 330227"/>
              <a:gd name="connsiteX1" fmla="*/ 402325 w 573694"/>
              <a:gd name="connsiteY1" fmla="*/ 113927 h 330227"/>
              <a:gd name="connsiteX2" fmla="*/ 416557 w 573694"/>
              <a:gd name="connsiteY2" fmla="*/ 121042 h 330227"/>
              <a:gd name="connsiteX3" fmla="*/ 558876 w 573694"/>
              <a:gd name="connsiteY3" fmla="*/ 270477 h 330227"/>
              <a:gd name="connsiteX4" fmla="*/ 537528 w 573694"/>
              <a:gd name="connsiteY4" fmla="*/ 238456 h 330227"/>
              <a:gd name="connsiteX5" fmla="*/ 569550 w 573694"/>
              <a:gd name="connsiteY5" fmla="*/ 327405 h 330227"/>
              <a:gd name="connsiteX6" fmla="*/ 427231 w 573694"/>
              <a:gd name="connsiteY6" fmla="*/ 113927 h 330227"/>
              <a:gd name="connsiteX7" fmla="*/ 270680 w 573694"/>
              <a:gd name="connsiteY7" fmla="*/ 60557 h 330227"/>
              <a:gd name="connsiteX8" fmla="*/ 338282 w 573694"/>
              <a:gd name="connsiteY8" fmla="*/ 96137 h 330227"/>
              <a:gd name="connsiteX9" fmla="*/ 274 w 573694"/>
              <a:gd name="connsiteY9" fmla="*/ 71 h 330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3694" h="330227">
                <a:moveTo>
                  <a:pt x="274" y="71"/>
                </a:moveTo>
                <a:lnTo>
                  <a:pt x="402325" y="113927"/>
                </a:lnTo>
                <a:cubicBezTo>
                  <a:pt x="471705" y="134089"/>
                  <a:pt x="390465" y="94950"/>
                  <a:pt x="416557" y="121042"/>
                </a:cubicBezTo>
                <a:cubicBezTo>
                  <a:pt x="442649" y="147134"/>
                  <a:pt x="538714" y="250908"/>
                  <a:pt x="558876" y="270477"/>
                </a:cubicBezTo>
                <a:cubicBezTo>
                  <a:pt x="579038" y="290046"/>
                  <a:pt x="535749" y="228968"/>
                  <a:pt x="537528" y="238456"/>
                </a:cubicBezTo>
                <a:cubicBezTo>
                  <a:pt x="539307" y="247944"/>
                  <a:pt x="587933" y="348160"/>
                  <a:pt x="569550" y="327405"/>
                </a:cubicBezTo>
                <a:cubicBezTo>
                  <a:pt x="551167" y="306650"/>
                  <a:pt x="477043" y="158402"/>
                  <a:pt x="427231" y="113927"/>
                </a:cubicBezTo>
                <a:cubicBezTo>
                  <a:pt x="377419" y="69452"/>
                  <a:pt x="285505" y="63522"/>
                  <a:pt x="270680" y="60557"/>
                </a:cubicBezTo>
                <a:cubicBezTo>
                  <a:pt x="255855" y="57592"/>
                  <a:pt x="382757" y="105032"/>
                  <a:pt x="338282" y="96137"/>
                </a:cubicBezTo>
                <a:cubicBezTo>
                  <a:pt x="293807" y="87242"/>
                  <a:pt x="-10400" y="-2894"/>
                  <a:pt x="274" y="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6" name="フリーフォーム 2155">
            <a:extLst>
              <a:ext uri="{FF2B5EF4-FFF2-40B4-BE49-F238E27FC236}">
                <a16:creationId xmlns:a16="http://schemas.microsoft.com/office/drawing/2014/main" id="{C85B4E97-8D75-81E8-5D5D-D3872CA3C32B}"/>
              </a:ext>
            </a:extLst>
          </p:cNvPr>
          <p:cNvSpPr/>
          <p:nvPr/>
        </p:nvSpPr>
        <p:spPr>
          <a:xfrm>
            <a:off x="2728797" y="5838564"/>
            <a:ext cx="510143" cy="1157786"/>
          </a:xfrm>
          <a:custGeom>
            <a:avLst/>
            <a:gdLst>
              <a:gd name="connsiteX0" fmla="*/ 171 w 510143"/>
              <a:gd name="connsiteY0" fmla="*/ 76 h 1157786"/>
              <a:gd name="connsiteX1" fmla="*/ 210092 w 510143"/>
              <a:gd name="connsiteY1" fmla="*/ 352315 h 1157786"/>
              <a:gd name="connsiteX2" fmla="*/ 210092 w 510143"/>
              <a:gd name="connsiteY2" fmla="*/ 494634 h 1157786"/>
              <a:gd name="connsiteX3" fmla="*/ 252787 w 510143"/>
              <a:gd name="connsiteY3" fmla="*/ 412801 h 1157786"/>
              <a:gd name="connsiteX4" fmla="*/ 206534 w 510143"/>
              <a:gd name="connsiteY4" fmla="*/ 861106 h 1157786"/>
              <a:gd name="connsiteX5" fmla="*/ 234998 w 510143"/>
              <a:gd name="connsiteY5" fmla="*/ 722345 h 1157786"/>
              <a:gd name="connsiteX6" fmla="*/ 206534 w 510143"/>
              <a:gd name="connsiteY6" fmla="*/ 893128 h 1157786"/>
              <a:gd name="connsiteX7" fmla="*/ 274135 w 510143"/>
              <a:gd name="connsiteY7" fmla="*/ 1024773 h 1157786"/>
              <a:gd name="connsiteX8" fmla="*/ 227882 w 510143"/>
              <a:gd name="connsiteY8" fmla="*/ 1006983 h 1157786"/>
              <a:gd name="connsiteX9" fmla="*/ 508962 w 510143"/>
              <a:gd name="connsiteY9" fmla="*/ 1156418 h 1157786"/>
              <a:gd name="connsiteX10" fmla="*/ 323947 w 510143"/>
              <a:gd name="connsiteY10" fmla="*/ 1074585 h 1157786"/>
              <a:gd name="connsiteX11" fmla="*/ 210092 w 510143"/>
              <a:gd name="connsiteY11" fmla="*/ 964287 h 1157786"/>
              <a:gd name="connsiteX12" fmla="*/ 195860 w 510143"/>
              <a:gd name="connsiteY12" fmla="*/ 853990 h 1157786"/>
              <a:gd name="connsiteX13" fmla="*/ 377317 w 510143"/>
              <a:gd name="connsiteY13" fmla="*/ 345199 h 1157786"/>
              <a:gd name="connsiteX14" fmla="*/ 224324 w 510143"/>
              <a:gd name="connsiteY14" fmla="*/ 704555 h 1157786"/>
              <a:gd name="connsiteX15" fmla="*/ 256345 w 510143"/>
              <a:gd name="connsiteY15" fmla="*/ 483961 h 1157786"/>
              <a:gd name="connsiteX16" fmla="*/ 220766 w 510143"/>
              <a:gd name="connsiteY16" fmla="*/ 362989 h 1157786"/>
              <a:gd name="connsiteX17" fmla="*/ 249229 w 510143"/>
              <a:gd name="connsiteY17" fmla="*/ 384337 h 1157786"/>
              <a:gd name="connsiteX18" fmla="*/ 171 w 510143"/>
              <a:gd name="connsiteY18" fmla="*/ 76 h 115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10143" h="1157786">
                <a:moveTo>
                  <a:pt x="171" y="76"/>
                </a:moveTo>
                <a:cubicBezTo>
                  <a:pt x="-6352" y="-5261"/>
                  <a:pt x="175105" y="269889"/>
                  <a:pt x="210092" y="352315"/>
                </a:cubicBezTo>
                <a:cubicBezTo>
                  <a:pt x="245079" y="434741"/>
                  <a:pt x="202976" y="484553"/>
                  <a:pt x="210092" y="494634"/>
                </a:cubicBezTo>
                <a:cubicBezTo>
                  <a:pt x="217208" y="504715"/>
                  <a:pt x="253380" y="351722"/>
                  <a:pt x="252787" y="412801"/>
                </a:cubicBezTo>
                <a:cubicBezTo>
                  <a:pt x="252194" y="473880"/>
                  <a:pt x="209499" y="809515"/>
                  <a:pt x="206534" y="861106"/>
                </a:cubicBezTo>
                <a:cubicBezTo>
                  <a:pt x="203569" y="912697"/>
                  <a:pt x="234998" y="717008"/>
                  <a:pt x="234998" y="722345"/>
                </a:cubicBezTo>
                <a:cubicBezTo>
                  <a:pt x="234998" y="727682"/>
                  <a:pt x="200011" y="842723"/>
                  <a:pt x="206534" y="893128"/>
                </a:cubicBezTo>
                <a:cubicBezTo>
                  <a:pt x="213057" y="943533"/>
                  <a:pt x="270577" y="1005797"/>
                  <a:pt x="274135" y="1024773"/>
                </a:cubicBezTo>
                <a:cubicBezTo>
                  <a:pt x="277693" y="1043749"/>
                  <a:pt x="188744" y="985042"/>
                  <a:pt x="227882" y="1006983"/>
                </a:cubicBezTo>
                <a:cubicBezTo>
                  <a:pt x="267020" y="1028924"/>
                  <a:pt x="492951" y="1145151"/>
                  <a:pt x="508962" y="1156418"/>
                </a:cubicBezTo>
                <a:cubicBezTo>
                  <a:pt x="524973" y="1167685"/>
                  <a:pt x="373759" y="1106607"/>
                  <a:pt x="323947" y="1074585"/>
                </a:cubicBezTo>
                <a:cubicBezTo>
                  <a:pt x="274135" y="1042563"/>
                  <a:pt x="231440" y="1001053"/>
                  <a:pt x="210092" y="964287"/>
                </a:cubicBezTo>
                <a:cubicBezTo>
                  <a:pt x="188744" y="927521"/>
                  <a:pt x="167989" y="957171"/>
                  <a:pt x="195860" y="853990"/>
                </a:cubicBezTo>
                <a:cubicBezTo>
                  <a:pt x="223731" y="750809"/>
                  <a:pt x="372573" y="370105"/>
                  <a:pt x="377317" y="345199"/>
                </a:cubicBezTo>
                <a:cubicBezTo>
                  <a:pt x="382061" y="320293"/>
                  <a:pt x="244486" y="681428"/>
                  <a:pt x="224324" y="704555"/>
                </a:cubicBezTo>
                <a:cubicBezTo>
                  <a:pt x="204162" y="727682"/>
                  <a:pt x="256938" y="540889"/>
                  <a:pt x="256345" y="483961"/>
                </a:cubicBezTo>
                <a:cubicBezTo>
                  <a:pt x="255752" y="427033"/>
                  <a:pt x="221952" y="379593"/>
                  <a:pt x="220766" y="362989"/>
                </a:cubicBezTo>
                <a:cubicBezTo>
                  <a:pt x="219580" y="346385"/>
                  <a:pt x="282437" y="438893"/>
                  <a:pt x="249229" y="384337"/>
                </a:cubicBezTo>
                <a:cubicBezTo>
                  <a:pt x="216021" y="329781"/>
                  <a:pt x="6694" y="5413"/>
                  <a:pt x="171" y="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7" name="フリーフォーム 2156">
            <a:extLst>
              <a:ext uri="{FF2B5EF4-FFF2-40B4-BE49-F238E27FC236}">
                <a16:creationId xmlns:a16="http://schemas.microsoft.com/office/drawing/2014/main" id="{2B9E2652-44C6-118D-A348-FC63539A5650}"/>
              </a:ext>
            </a:extLst>
          </p:cNvPr>
          <p:cNvSpPr/>
          <p:nvPr/>
        </p:nvSpPr>
        <p:spPr>
          <a:xfrm>
            <a:off x="2960800" y="6368778"/>
            <a:ext cx="527994" cy="633864"/>
          </a:xfrm>
          <a:custGeom>
            <a:avLst/>
            <a:gdLst>
              <a:gd name="connsiteX0" fmla="*/ 145314 w 527994"/>
              <a:gd name="connsiteY0" fmla="*/ 0 h 633864"/>
              <a:gd name="connsiteX1" fmla="*/ 95502 w 527994"/>
              <a:gd name="connsiteY1" fmla="*/ 330892 h 633864"/>
              <a:gd name="connsiteX2" fmla="*/ 227147 w 527994"/>
              <a:gd name="connsiteY2" fmla="*/ 526581 h 633864"/>
              <a:gd name="connsiteX3" fmla="*/ 123966 w 527994"/>
              <a:gd name="connsiteY3" fmla="*/ 437631 h 633864"/>
              <a:gd name="connsiteX4" fmla="*/ 518901 w 527994"/>
              <a:gd name="connsiteY4" fmla="*/ 629762 h 633864"/>
              <a:gd name="connsiteX5" fmla="*/ 369466 w 527994"/>
              <a:gd name="connsiteY5" fmla="*/ 551487 h 633864"/>
              <a:gd name="connsiteX6" fmla="*/ 10111 w 527994"/>
              <a:gd name="connsiteY6" fmla="*/ 348682 h 633864"/>
              <a:gd name="connsiteX7" fmla="*/ 95502 w 527994"/>
              <a:gd name="connsiteY7" fmla="*/ 373588 h 633864"/>
              <a:gd name="connsiteX8" fmla="*/ 56364 w 527994"/>
              <a:gd name="connsiteY8" fmla="*/ 249059 h 633864"/>
              <a:gd name="connsiteX9" fmla="*/ 74154 w 527994"/>
              <a:gd name="connsiteY9" fmla="*/ 42696 h 633864"/>
              <a:gd name="connsiteX10" fmla="*/ 45690 w 527994"/>
              <a:gd name="connsiteY10" fmla="*/ 327334 h 633864"/>
              <a:gd name="connsiteX11" fmla="*/ 145314 w 527994"/>
              <a:gd name="connsiteY11" fmla="*/ 0 h 633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7994" h="633864">
                <a:moveTo>
                  <a:pt x="145314" y="0"/>
                </a:moveTo>
                <a:cubicBezTo>
                  <a:pt x="153616" y="593"/>
                  <a:pt x="81863" y="243128"/>
                  <a:pt x="95502" y="330892"/>
                </a:cubicBezTo>
                <a:cubicBezTo>
                  <a:pt x="109141" y="418656"/>
                  <a:pt x="222403" y="508791"/>
                  <a:pt x="227147" y="526581"/>
                </a:cubicBezTo>
                <a:cubicBezTo>
                  <a:pt x="231891" y="544371"/>
                  <a:pt x="75341" y="420434"/>
                  <a:pt x="123966" y="437631"/>
                </a:cubicBezTo>
                <a:cubicBezTo>
                  <a:pt x="172591" y="454828"/>
                  <a:pt x="477984" y="610786"/>
                  <a:pt x="518901" y="629762"/>
                </a:cubicBezTo>
                <a:cubicBezTo>
                  <a:pt x="559818" y="648738"/>
                  <a:pt x="454264" y="598334"/>
                  <a:pt x="369466" y="551487"/>
                </a:cubicBezTo>
                <a:cubicBezTo>
                  <a:pt x="284668" y="504640"/>
                  <a:pt x="55772" y="378332"/>
                  <a:pt x="10111" y="348682"/>
                </a:cubicBezTo>
                <a:cubicBezTo>
                  <a:pt x="-35550" y="319032"/>
                  <a:pt x="87793" y="390192"/>
                  <a:pt x="95502" y="373588"/>
                </a:cubicBezTo>
                <a:cubicBezTo>
                  <a:pt x="103211" y="356984"/>
                  <a:pt x="59922" y="304208"/>
                  <a:pt x="56364" y="249059"/>
                </a:cubicBezTo>
                <a:cubicBezTo>
                  <a:pt x="52806" y="193910"/>
                  <a:pt x="75933" y="29650"/>
                  <a:pt x="74154" y="42696"/>
                </a:cubicBezTo>
                <a:cubicBezTo>
                  <a:pt x="72375" y="55742"/>
                  <a:pt x="35609" y="338008"/>
                  <a:pt x="45690" y="327334"/>
                </a:cubicBezTo>
                <a:cubicBezTo>
                  <a:pt x="55771" y="316660"/>
                  <a:pt x="137012" y="-593"/>
                  <a:pt x="14531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8" name="フリーフォーム 2157">
            <a:extLst>
              <a:ext uri="{FF2B5EF4-FFF2-40B4-BE49-F238E27FC236}">
                <a16:creationId xmlns:a16="http://schemas.microsoft.com/office/drawing/2014/main" id="{BB53222A-7044-9CEE-AF78-87ABB91ED292}"/>
              </a:ext>
            </a:extLst>
          </p:cNvPr>
          <p:cNvSpPr/>
          <p:nvPr/>
        </p:nvSpPr>
        <p:spPr>
          <a:xfrm>
            <a:off x="2864164" y="4379347"/>
            <a:ext cx="196399" cy="765610"/>
          </a:xfrm>
          <a:custGeom>
            <a:avLst/>
            <a:gdLst>
              <a:gd name="connsiteX0" fmla="*/ 174348 w 196399"/>
              <a:gd name="connsiteY0" fmla="*/ 522 h 765610"/>
              <a:gd name="connsiteX1" fmla="*/ 170790 w 196399"/>
              <a:gd name="connsiteY1" fmla="*/ 452385 h 765610"/>
              <a:gd name="connsiteX2" fmla="*/ 195696 w 196399"/>
              <a:gd name="connsiteY2" fmla="*/ 352762 h 765610"/>
              <a:gd name="connsiteX3" fmla="*/ 138768 w 196399"/>
              <a:gd name="connsiteY3" fmla="*/ 541335 h 765610"/>
              <a:gd name="connsiteX4" fmla="*/ 160116 w 196399"/>
              <a:gd name="connsiteY4" fmla="*/ 480849 h 765610"/>
              <a:gd name="connsiteX5" fmla="*/ 7 w 196399"/>
              <a:gd name="connsiteY5" fmla="*/ 765487 h 765610"/>
              <a:gd name="connsiteX6" fmla="*/ 167232 w 196399"/>
              <a:gd name="connsiteY6" fmla="*/ 441711 h 765610"/>
              <a:gd name="connsiteX7" fmla="*/ 160116 w 196399"/>
              <a:gd name="connsiteY7" fmla="*/ 260255 h 765610"/>
              <a:gd name="connsiteX8" fmla="*/ 160116 w 196399"/>
              <a:gd name="connsiteY8" fmla="*/ 359878 h 765610"/>
              <a:gd name="connsiteX9" fmla="*/ 174348 w 196399"/>
              <a:gd name="connsiteY9" fmla="*/ 522 h 765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6399" h="765610">
                <a:moveTo>
                  <a:pt x="174348" y="522"/>
                </a:moveTo>
                <a:cubicBezTo>
                  <a:pt x="176127" y="15940"/>
                  <a:pt x="167232" y="393678"/>
                  <a:pt x="170790" y="452385"/>
                </a:cubicBezTo>
                <a:cubicBezTo>
                  <a:pt x="174348" y="511092"/>
                  <a:pt x="201033" y="337937"/>
                  <a:pt x="195696" y="352762"/>
                </a:cubicBezTo>
                <a:cubicBezTo>
                  <a:pt x="190359" y="367587"/>
                  <a:pt x="144698" y="519987"/>
                  <a:pt x="138768" y="541335"/>
                </a:cubicBezTo>
                <a:cubicBezTo>
                  <a:pt x="132838" y="562683"/>
                  <a:pt x="183243" y="443490"/>
                  <a:pt x="160116" y="480849"/>
                </a:cubicBezTo>
                <a:cubicBezTo>
                  <a:pt x="136989" y="518208"/>
                  <a:pt x="-1179" y="772010"/>
                  <a:pt x="7" y="765487"/>
                </a:cubicBezTo>
                <a:cubicBezTo>
                  <a:pt x="1193" y="758964"/>
                  <a:pt x="140547" y="525916"/>
                  <a:pt x="167232" y="441711"/>
                </a:cubicBezTo>
                <a:cubicBezTo>
                  <a:pt x="193917" y="357506"/>
                  <a:pt x="161302" y="273894"/>
                  <a:pt x="160116" y="260255"/>
                </a:cubicBezTo>
                <a:cubicBezTo>
                  <a:pt x="158930" y="246616"/>
                  <a:pt x="157151" y="403760"/>
                  <a:pt x="160116" y="359878"/>
                </a:cubicBezTo>
                <a:cubicBezTo>
                  <a:pt x="163081" y="315996"/>
                  <a:pt x="172569" y="-14896"/>
                  <a:pt x="174348" y="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9" name="フリーフォーム 2158">
            <a:extLst>
              <a:ext uri="{FF2B5EF4-FFF2-40B4-BE49-F238E27FC236}">
                <a16:creationId xmlns:a16="http://schemas.microsoft.com/office/drawing/2014/main" id="{9AC67855-955C-6BFB-8586-74BF8A959B26}"/>
              </a:ext>
            </a:extLst>
          </p:cNvPr>
          <p:cNvSpPr/>
          <p:nvPr/>
        </p:nvSpPr>
        <p:spPr>
          <a:xfrm>
            <a:off x="2583461" y="5041545"/>
            <a:ext cx="475803" cy="932445"/>
          </a:xfrm>
          <a:custGeom>
            <a:avLst/>
            <a:gdLst>
              <a:gd name="connsiteX0" fmla="*/ 252246 w 475803"/>
              <a:gd name="connsiteY0" fmla="*/ 108 h 932445"/>
              <a:gd name="connsiteX1" fmla="*/ 53000 w 475803"/>
              <a:gd name="connsiteY1" fmla="*/ 395043 h 932445"/>
              <a:gd name="connsiteX2" fmla="*/ 188203 w 475803"/>
              <a:gd name="connsiteY2" fmla="*/ 665450 h 932445"/>
              <a:gd name="connsiteX3" fmla="*/ 109927 w 475803"/>
              <a:gd name="connsiteY3" fmla="*/ 580058 h 932445"/>
              <a:gd name="connsiteX4" fmla="*/ 462167 w 475803"/>
              <a:gd name="connsiteY4" fmla="*/ 921624 h 932445"/>
              <a:gd name="connsiteX5" fmla="*/ 366102 w 475803"/>
              <a:gd name="connsiteY5" fmla="*/ 818443 h 932445"/>
              <a:gd name="connsiteX6" fmla="*/ 17420 w 475803"/>
              <a:gd name="connsiteY6" fmla="*/ 530246 h 932445"/>
              <a:gd name="connsiteX7" fmla="*/ 70790 w 475803"/>
              <a:gd name="connsiteY7" fmla="*/ 551594 h 932445"/>
              <a:gd name="connsiteX8" fmla="*/ 49442 w 475803"/>
              <a:gd name="connsiteY8" fmla="*/ 441297 h 932445"/>
              <a:gd name="connsiteX9" fmla="*/ 53000 w 475803"/>
              <a:gd name="connsiteY9" fmla="*/ 384369 h 932445"/>
              <a:gd name="connsiteX10" fmla="*/ 10304 w 475803"/>
              <a:gd name="connsiteY10" fmla="*/ 434181 h 932445"/>
              <a:gd name="connsiteX11" fmla="*/ 252246 w 475803"/>
              <a:gd name="connsiteY11" fmla="*/ 108 h 932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5803" h="932445">
                <a:moveTo>
                  <a:pt x="252246" y="108"/>
                </a:moveTo>
                <a:cubicBezTo>
                  <a:pt x="259362" y="-6415"/>
                  <a:pt x="63674" y="284153"/>
                  <a:pt x="53000" y="395043"/>
                </a:cubicBezTo>
                <a:cubicBezTo>
                  <a:pt x="42326" y="505933"/>
                  <a:pt x="178715" y="634614"/>
                  <a:pt x="188203" y="665450"/>
                </a:cubicBezTo>
                <a:cubicBezTo>
                  <a:pt x="197691" y="696286"/>
                  <a:pt x="64266" y="537362"/>
                  <a:pt x="109927" y="580058"/>
                </a:cubicBezTo>
                <a:cubicBezTo>
                  <a:pt x="155588" y="622754"/>
                  <a:pt x="419471" y="881893"/>
                  <a:pt x="462167" y="921624"/>
                </a:cubicBezTo>
                <a:cubicBezTo>
                  <a:pt x="504863" y="961355"/>
                  <a:pt x="440227" y="883673"/>
                  <a:pt x="366102" y="818443"/>
                </a:cubicBezTo>
                <a:cubicBezTo>
                  <a:pt x="291977" y="753213"/>
                  <a:pt x="66639" y="574721"/>
                  <a:pt x="17420" y="530246"/>
                </a:cubicBezTo>
                <a:cubicBezTo>
                  <a:pt x="-31799" y="485771"/>
                  <a:pt x="65453" y="566419"/>
                  <a:pt x="70790" y="551594"/>
                </a:cubicBezTo>
                <a:cubicBezTo>
                  <a:pt x="76127" y="536769"/>
                  <a:pt x="52407" y="469168"/>
                  <a:pt x="49442" y="441297"/>
                </a:cubicBezTo>
                <a:cubicBezTo>
                  <a:pt x="46477" y="413426"/>
                  <a:pt x="59523" y="385555"/>
                  <a:pt x="53000" y="384369"/>
                </a:cubicBezTo>
                <a:cubicBezTo>
                  <a:pt x="46477" y="383183"/>
                  <a:pt x="-26462" y="500004"/>
                  <a:pt x="10304" y="434181"/>
                </a:cubicBezTo>
                <a:cubicBezTo>
                  <a:pt x="47070" y="368359"/>
                  <a:pt x="245130" y="6631"/>
                  <a:pt x="252246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0" name="フリーフォーム 2159">
            <a:extLst>
              <a:ext uri="{FF2B5EF4-FFF2-40B4-BE49-F238E27FC236}">
                <a16:creationId xmlns:a16="http://schemas.microsoft.com/office/drawing/2014/main" id="{A33FB1B4-F8BE-AB98-2296-E51730DBD24C}"/>
              </a:ext>
            </a:extLst>
          </p:cNvPr>
          <p:cNvSpPr/>
          <p:nvPr/>
        </p:nvSpPr>
        <p:spPr>
          <a:xfrm>
            <a:off x="2258368" y="5464720"/>
            <a:ext cx="499324" cy="883326"/>
          </a:xfrm>
          <a:custGeom>
            <a:avLst/>
            <a:gdLst>
              <a:gd name="connsiteX0" fmla="*/ 499064 w 499324"/>
              <a:gd name="connsiteY0" fmla="*/ 332 h 883326"/>
              <a:gd name="connsiteX1" fmla="*/ 32969 w 499324"/>
              <a:gd name="connsiteY1" fmla="*/ 452195 h 883326"/>
              <a:gd name="connsiteX2" fmla="*/ 82781 w 499324"/>
              <a:gd name="connsiteY2" fmla="*/ 420173 h 883326"/>
              <a:gd name="connsiteX3" fmla="*/ 25853 w 499324"/>
              <a:gd name="connsiteY3" fmla="*/ 569608 h 883326"/>
              <a:gd name="connsiteX4" fmla="*/ 64991 w 499324"/>
              <a:gd name="connsiteY4" fmla="*/ 751065 h 883326"/>
              <a:gd name="connsiteX5" fmla="*/ 18737 w 499324"/>
              <a:gd name="connsiteY5" fmla="*/ 701254 h 883326"/>
              <a:gd name="connsiteX6" fmla="*/ 168172 w 499324"/>
              <a:gd name="connsiteY6" fmla="*/ 882710 h 883326"/>
              <a:gd name="connsiteX7" fmla="*/ 61433 w 499324"/>
              <a:gd name="connsiteY7" fmla="*/ 754623 h 883326"/>
              <a:gd name="connsiteX8" fmla="*/ 11621 w 499324"/>
              <a:gd name="connsiteY8" fmla="*/ 598072 h 883326"/>
              <a:gd name="connsiteX9" fmla="*/ 18737 w 499324"/>
              <a:gd name="connsiteY9" fmla="*/ 630094 h 883326"/>
              <a:gd name="connsiteX10" fmla="*/ 207310 w 499324"/>
              <a:gd name="connsiteY10" fmla="*/ 309876 h 883326"/>
              <a:gd name="connsiteX11" fmla="*/ 29411 w 499324"/>
              <a:gd name="connsiteY11" fmla="*/ 583840 h 883326"/>
              <a:gd name="connsiteX12" fmla="*/ 100571 w 499324"/>
              <a:gd name="connsiteY12" fmla="*/ 423731 h 883326"/>
              <a:gd name="connsiteX13" fmla="*/ 182404 w 499324"/>
              <a:gd name="connsiteY13" fmla="*/ 288528 h 883326"/>
              <a:gd name="connsiteX14" fmla="*/ 100571 w 499324"/>
              <a:gd name="connsiteY14" fmla="*/ 377478 h 883326"/>
              <a:gd name="connsiteX15" fmla="*/ 499064 w 499324"/>
              <a:gd name="connsiteY15" fmla="*/ 332 h 883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9324" h="883326">
                <a:moveTo>
                  <a:pt x="499064" y="332"/>
                </a:moveTo>
                <a:cubicBezTo>
                  <a:pt x="487797" y="12785"/>
                  <a:pt x="102349" y="382222"/>
                  <a:pt x="32969" y="452195"/>
                </a:cubicBezTo>
                <a:cubicBezTo>
                  <a:pt x="-36412" y="522169"/>
                  <a:pt x="83967" y="400604"/>
                  <a:pt x="82781" y="420173"/>
                </a:cubicBezTo>
                <a:cubicBezTo>
                  <a:pt x="81595" y="439742"/>
                  <a:pt x="28818" y="514459"/>
                  <a:pt x="25853" y="569608"/>
                </a:cubicBezTo>
                <a:cubicBezTo>
                  <a:pt x="22888" y="624757"/>
                  <a:pt x="66177" y="729124"/>
                  <a:pt x="64991" y="751065"/>
                </a:cubicBezTo>
                <a:cubicBezTo>
                  <a:pt x="63805" y="773006"/>
                  <a:pt x="1540" y="679313"/>
                  <a:pt x="18737" y="701254"/>
                </a:cubicBezTo>
                <a:cubicBezTo>
                  <a:pt x="35934" y="723195"/>
                  <a:pt x="161056" y="873815"/>
                  <a:pt x="168172" y="882710"/>
                </a:cubicBezTo>
                <a:cubicBezTo>
                  <a:pt x="175288" y="891605"/>
                  <a:pt x="87525" y="802063"/>
                  <a:pt x="61433" y="754623"/>
                </a:cubicBezTo>
                <a:cubicBezTo>
                  <a:pt x="35341" y="707183"/>
                  <a:pt x="18737" y="618827"/>
                  <a:pt x="11621" y="598072"/>
                </a:cubicBezTo>
                <a:cubicBezTo>
                  <a:pt x="4505" y="577317"/>
                  <a:pt x="-13878" y="678127"/>
                  <a:pt x="18737" y="630094"/>
                </a:cubicBezTo>
                <a:cubicBezTo>
                  <a:pt x="51352" y="582061"/>
                  <a:pt x="205531" y="317585"/>
                  <a:pt x="207310" y="309876"/>
                </a:cubicBezTo>
                <a:cubicBezTo>
                  <a:pt x="209089" y="302167"/>
                  <a:pt x="47201" y="564864"/>
                  <a:pt x="29411" y="583840"/>
                </a:cubicBezTo>
                <a:cubicBezTo>
                  <a:pt x="11621" y="602816"/>
                  <a:pt x="75072" y="472950"/>
                  <a:pt x="100571" y="423731"/>
                </a:cubicBezTo>
                <a:cubicBezTo>
                  <a:pt x="126070" y="374512"/>
                  <a:pt x="182404" y="296237"/>
                  <a:pt x="182404" y="288528"/>
                </a:cubicBezTo>
                <a:cubicBezTo>
                  <a:pt x="182404" y="280819"/>
                  <a:pt x="48387" y="426104"/>
                  <a:pt x="100571" y="377478"/>
                </a:cubicBezTo>
                <a:cubicBezTo>
                  <a:pt x="152755" y="328852"/>
                  <a:pt x="510331" y="-12121"/>
                  <a:pt x="499064" y="3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1" name="フリーフォーム 2160">
            <a:extLst>
              <a:ext uri="{FF2B5EF4-FFF2-40B4-BE49-F238E27FC236}">
                <a16:creationId xmlns:a16="http://schemas.microsoft.com/office/drawing/2014/main" id="{F6A25405-6EC2-D88A-732A-594515D1F85D}"/>
              </a:ext>
            </a:extLst>
          </p:cNvPr>
          <p:cNvSpPr/>
          <p:nvPr/>
        </p:nvSpPr>
        <p:spPr>
          <a:xfrm>
            <a:off x="2299708" y="5716620"/>
            <a:ext cx="472728" cy="1116798"/>
          </a:xfrm>
          <a:custGeom>
            <a:avLst/>
            <a:gdLst>
              <a:gd name="connsiteX0" fmla="*/ 471956 w 472728"/>
              <a:gd name="connsiteY0" fmla="*/ 1048 h 1116798"/>
              <a:gd name="connsiteX1" fmla="*/ 16535 w 472728"/>
              <a:gd name="connsiteY1" fmla="*/ 307034 h 1116798"/>
              <a:gd name="connsiteX2" fmla="*/ 98368 w 472728"/>
              <a:gd name="connsiteY2" fmla="*/ 271455 h 1116798"/>
              <a:gd name="connsiteX3" fmla="*/ 84136 w 472728"/>
              <a:gd name="connsiteY3" fmla="*/ 356846 h 1116798"/>
              <a:gd name="connsiteX4" fmla="*/ 116158 w 472728"/>
              <a:gd name="connsiteY4" fmla="*/ 513397 h 1116798"/>
              <a:gd name="connsiteX5" fmla="*/ 59231 w 472728"/>
              <a:gd name="connsiteY5" fmla="*/ 438680 h 1116798"/>
              <a:gd name="connsiteX6" fmla="*/ 308289 w 472728"/>
              <a:gd name="connsiteY6" fmla="*/ 769571 h 1116798"/>
              <a:gd name="connsiteX7" fmla="*/ 251361 w 472728"/>
              <a:gd name="connsiteY7" fmla="*/ 684180 h 1116798"/>
              <a:gd name="connsiteX8" fmla="*/ 397238 w 472728"/>
              <a:gd name="connsiteY8" fmla="*/ 879869 h 1116798"/>
              <a:gd name="connsiteX9" fmla="*/ 461282 w 472728"/>
              <a:gd name="connsiteY9" fmla="*/ 1107579 h 1116798"/>
              <a:gd name="connsiteX10" fmla="*/ 454166 w 472728"/>
              <a:gd name="connsiteY10" fmla="*/ 1054210 h 1116798"/>
              <a:gd name="connsiteX11" fmla="*/ 429260 w 472728"/>
              <a:gd name="connsiteY11" fmla="*/ 886985 h 1116798"/>
              <a:gd name="connsiteX12" fmla="*/ 447050 w 472728"/>
              <a:gd name="connsiteY12" fmla="*/ 965260 h 1116798"/>
              <a:gd name="connsiteX13" fmla="*/ 329637 w 472728"/>
              <a:gd name="connsiteY13" fmla="*/ 790919 h 1116798"/>
              <a:gd name="connsiteX14" fmla="*/ 77020 w 472728"/>
              <a:gd name="connsiteY14" fmla="*/ 534745 h 1116798"/>
              <a:gd name="connsiteX15" fmla="*/ 141064 w 472728"/>
              <a:gd name="connsiteY15" fmla="*/ 580999 h 1116798"/>
              <a:gd name="connsiteX16" fmla="*/ 73462 w 472728"/>
              <a:gd name="connsiteY16" fmla="*/ 438680 h 1116798"/>
              <a:gd name="connsiteX17" fmla="*/ 66346 w 472728"/>
              <a:gd name="connsiteY17" fmla="*/ 360404 h 1116798"/>
              <a:gd name="connsiteX18" fmla="*/ 201550 w 472728"/>
              <a:gd name="connsiteY18" fmla="*/ 65092 h 1116798"/>
              <a:gd name="connsiteX19" fmla="*/ 52115 w 472728"/>
              <a:gd name="connsiteY19" fmla="*/ 360404 h 1116798"/>
              <a:gd name="connsiteX20" fmla="*/ 187318 w 472728"/>
              <a:gd name="connsiteY20" fmla="*/ 146926 h 1116798"/>
              <a:gd name="connsiteX21" fmla="*/ 126832 w 472728"/>
              <a:gd name="connsiteY21" fmla="*/ 203853 h 1116798"/>
              <a:gd name="connsiteX22" fmla="*/ 471956 w 472728"/>
              <a:gd name="connsiteY22" fmla="*/ 1048 h 1116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72728" h="1116798">
                <a:moveTo>
                  <a:pt x="471956" y="1048"/>
                </a:moveTo>
                <a:cubicBezTo>
                  <a:pt x="453573" y="18245"/>
                  <a:pt x="78800" y="261966"/>
                  <a:pt x="16535" y="307034"/>
                </a:cubicBezTo>
                <a:cubicBezTo>
                  <a:pt x="-45730" y="352102"/>
                  <a:pt x="87101" y="263153"/>
                  <a:pt x="98368" y="271455"/>
                </a:cubicBezTo>
                <a:cubicBezTo>
                  <a:pt x="109635" y="279757"/>
                  <a:pt x="81171" y="316522"/>
                  <a:pt x="84136" y="356846"/>
                </a:cubicBezTo>
                <a:cubicBezTo>
                  <a:pt x="87101" y="397170"/>
                  <a:pt x="120309" y="499758"/>
                  <a:pt x="116158" y="513397"/>
                </a:cubicBezTo>
                <a:cubicBezTo>
                  <a:pt x="112007" y="527036"/>
                  <a:pt x="59231" y="438680"/>
                  <a:pt x="59231" y="438680"/>
                </a:cubicBezTo>
                <a:lnTo>
                  <a:pt x="308289" y="769571"/>
                </a:lnTo>
                <a:cubicBezTo>
                  <a:pt x="340311" y="810488"/>
                  <a:pt x="236536" y="665797"/>
                  <a:pt x="251361" y="684180"/>
                </a:cubicBezTo>
                <a:cubicBezTo>
                  <a:pt x="266186" y="702563"/>
                  <a:pt x="362251" y="809303"/>
                  <a:pt x="397238" y="879869"/>
                </a:cubicBezTo>
                <a:cubicBezTo>
                  <a:pt x="432225" y="950435"/>
                  <a:pt x="451794" y="1078522"/>
                  <a:pt x="461282" y="1107579"/>
                </a:cubicBezTo>
                <a:cubicBezTo>
                  <a:pt x="470770" y="1136636"/>
                  <a:pt x="459503" y="1090976"/>
                  <a:pt x="454166" y="1054210"/>
                </a:cubicBezTo>
                <a:cubicBezTo>
                  <a:pt x="448829" y="1017444"/>
                  <a:pt x="430446" y="901810"/>
                  <a:pt x="429260" y="886985"/>
                </a:cubicBezTo>
                <a:cubicBezTo>
                  <a:pt x="428074" y="872160"/>
                  <a:pt x="463654" y="981271"/>
                  <a:pt x="447050" y="965260"/>
                </a:cubicBezTo>
                <a:cubicBezTo>
                  <a:pt x="430446" y="949249"/>
                  <a:pt x="391309" y="862671"/>
                  <a:pt x="329637" y="790919"/>
                </a:cubicBezTo>
                <a:cubicBezTo>
                  <a:pt x="267965" y="719167"/>
                  <a:pt x="108449" y="569732"/>
                  <a:pt x="77020" y="534745"/>
                </a:cubicBezTo>
                <a:cubicBezTo>
                  <a:pt x="45591" y="499758"/>
                  <a:pt x="141657" y="597010"/>
                  <a:pt x="141064" y="580999"/>
                </a:cubicBezTo>
                <a:cubicBezTo>
                  <a:pt x="140471" y="564988"/>
                  <a:pt x="85915" y="475446"/>
                  <a:pt x="73462" y="438680"/>
                </a:cubicBezTo>
                <a:cubicBezTo>
                  <a:pt x="61009" y="401914"/>
                  <a:pt x="44998" y="422669"/>
                  <a:pt x="66346" y="360404"/>
                </a:cubicBezTo>
                <a:cubicBezTo>
                  <a:pt x="87694" y="298139"/>
                  <a:pt x="203922" y="65092"/>
                  <a:pt x="201550" y="65092"/>
                </a:cubicBezTo>
                <a:cubicBezTo>
                  <a:pt x="199178" y="65092"/>
                  <a:pt x="54487" y="346765"/>
                  <a:pt x="52115" y="360404"/>
                </a:cubicBezTo>
                <a:cubicBezTo>
                  <a:pt x="49743" y="374043"/>
                  <a:pt x="174865" y="173018"/>
                  <a:pt x="187318" y="146926"/>
                </a:cubicBezTo>
                <a:cubicBezTo>
                  <a:pt x="199771" y="120834"/>
                  <a:pt x="78799" y="224015"/>
                  <a:pt x="126832" y="203853"/>
                </a:cubicBezTo>
                <a:cubicBezTo>
                  <a:pt x="174865" y="183691"/>
                  <a:pt x="490339" y="-16149"/>
                  <a:pt x="471956" y="10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2" name="フリーフォーム 2161">
            <a:extLst>
              <a:ext uri="{FF2B5EF4-FFF2-40B4-BE49-F238E27FC236}">
                <a16:creationId xmlns:a16="http://schemas.microsoft.com/office/drawing/2014/main" id="{95762100-6959-CDCF-ABC7-8BEE00468C22}"/>
              </a:ext>
            </a:extLst>
          </p:cNvPr>
          <p:cNvSpPr/>
          <p:nvPr/>
        </p:nvSpPr>
        <p:spPr>
          <a:xfrm>
            <a:off x="2355268" y="6236959"/>
            <a:ext cx="384995" cy="632336"/>
          </a:xfrm>
          <a:custGeom>
            <a:avLst/>
            <a:gdLst>
              <a:gd name="connsiteX0" fmla="*/ 113 w 384995"/>
              <a:gd name="connsiteY0" fmla="*/ 174 h 632336"/>
              <a:gd name="connsiteX1" fmla="*/ 284751 w 384995"/>
              <a:gd name="connsiteY1" fmla="*/ 345298 h 632336"/>
              <a:gd name="connsiteX2" fmla="*/ 380816 w 384995"/>
              <a:gd name="connsiteY2" fmla="*/ 622820 h 632336"/>
              <a:gd name="connsiteX3" fmla="*/ 363026 w 384995"/>
              <a:gd name="connsiteY3" fmla="*/ 551660 h 632336"/>
              <a:gd name="connsiteX4" fmla="*/ 320330 w 384995"/>
              <a:gd name="connsiteY4" fmla="*/ 391552 h 632336"/>
              <a:gd name="connsiteX5" fmla="*/ 113 w 384995"/>
              <a:gd name="connsiteY5" fmla="*/ 174 h 632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4995" h="632336">
                <a:moveTo>
                  <a:pt x="113" y="174"/>
                </a:moveTo>
                <a:cubicBezTo>
                  <a:pt x="-5817" y="-7535"/>
                  <a:pt x="221301" y="241524"/>
                  <a:pt x="284751" y="345298"/>
                </a:cubicBezTo>
                <a:cubicBezTo>
                  <a:pt x="348201" y="449072"/>
                  <a:pt x="367770" y="588426"/>
                  <a:pt x="380816" y="622820"/>
                </a:cubicBezTo>
                <a:cubicBezTo>
                  <a:pt x="393862" y="657214"/>
                  <a:pt x="373107" y="590205"/>
                  <a:pt x="363026" y="551660"/>
                </a:cubicBezTo>
                <a:cubicBezTo>
                  <a:pt x="352945" y="513115"/>
                  <a:pt x="378444" y="480501"/>
                  <a:pt x="320330" y="391552"/>
                </a:cubicBezTo>
                <a:cubicBezTo>
                  <a:pt x="262216" y="302603"/>
                  <a:pt x="6043" y="7883"/>
                  <a:pt x="113" y="1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3" name="フリーフォーム 2162">
            <a:extLst>
              <a:ext uri="{FF2B5EF4-FFF2-40B4-BE49-F238E27FC236}">
                <a16:creationId xmlns:a16="http://schemas.microsoft.com/office/drawing/2014/main" id="{3B562AC3-51E0-7E23-28DD-13BEE8C7FFD1}"/>
              </a:ext>
            </a:extLst>
          </p:cNvPr>
          <p:cNvSpPr/>
          <p:nvPr/>
        </p:nvSpPr>
        <p:spPr>
          <a:xfrm>
            <a:off x="2373504" y="4650275"/>
            <a:ext cx="418304" cy="1308075"/>
          </a:xfrm>
          <a:custGeom>
            <a:avLst/>
            <a:gdLst>
              <a:gd name="connsiteX0" fmla="*/ 131312 w 418304"/>
              <a:gd name="connsiteY0" fmla="*/ 0 h 1308075"/>
              <a:gd name="connsiteX1" fmla="*/ 13898 w 418304"/>
              <a:gd name="connsiteY1" fmla="*/ 508791 h 1308075"/>
              <a:gd name="connsiteX2" fmla="*/ 102848 w 418304"/>
              <a:gd name="connsiteY2" fmla="*/ 964212 h 1308075"/>
              <a:gd name="connsiteX3" fmla="*/ 92174 w 418304"/>
              <a:gd name="connsiteY3" fmla="*/ 846799 h 1308075"/>
              <a:gd name="connsiteX4" fmla="*/ 401718 w 418304"/>
              <a:gd name="connsiteY4" fmla="*/ 1287988 h 1308075"/>
              <a:gd name="connsiteX5" fmla="*/ 344790 w 418304"/>
              <a:gd name="connsiteY5" fmla="*/ 1195481 h 1308075"/>
              <a:gd name="connsiteX6" fmla="*/ 77942 w 418304"/>
              <a:gd name="connsiteY6" fmla="*/ 861031 h 1308075"/>
              <a:gd name="connsiteX7" fmla="*/ 95732 w 418304"/>
              <a:gd name="connsiteY7" fmla="*/ 619088 h 1308075"/>
              <a:gd name="connsiteX8" fmla="*/ 56594 w 418304"/>
              <a:gd name="connsiteY8" fmla="*/ 782755 h 1308075"/>
              <a:gd name="connsiteX9" fmla="*/ 21014 w 418304"/>
              <a:gd name="connsiteY9" fmla="*/ 633320 h 1308075"/>
              <a:gd name="connsiteX10" fmla="*/ 42362 w 418304"/>
              <a:gd name="connsiteY10" fmla="*/ 473211 h 1308075"/>
              <a:gd name="connsiteX11" fmla="*/ 3224 w 418304"/>
              <a:gd name="connsiteY11" fmla="*/ 512349 h 1308075"/>
              <a:gd name="connsiteX12" fmla="*/ 131312 w 418304"/>
              <a:gd name="connsiteY12" fmla="*/ 0 h 1308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8304" h="1308075">
                <a:moveTo>
                  <a:pt x="131312" y="0"/>
                </a:moveTo>
                <a:cubicBezTo>
                  <a:pt x="133091" y="-593"/>
                  <a:pt x="18642" y="348089"/>
                  <a:pt x="13898" y="508791"/>
                </a:cubicBezTo>
                <a:cubicBezTo>
                  <a:pt x="9154" y="669493"/>
                  <a:pt x="89802" y="907877"/>
                  <a:pt x="102848" y="964212"/>
                </a:cubicBezTo>
                <a:cubicBezTo>
                  <a:pt x="115894" y="1020547"/>
                  <a:pt x="42362" y="792836"/>
                  <a:pt x="92174" y="846799"/>
                </a:cubicBezTo>
                <a:cubicBezTo>
                  <a:pt x="141986" y="900762"/>
                  <a:pt x="359615" y="1229874"/>
                  <a:pt x="401718" y="1287988"/>
                </a:cubicBezTo>
                <a:cubicBezTo>
                  <a:pt x="443821" y="1346102"/>
                  <a:pt x="398753" y="1266640"/>
                  <a:pt x="344790" y="1195481"/>
                </a:cubicBezTo>
                <a:cubicBezTo>
                  <a:pt x="290827" y="1124322"/>
                  <a:pt x="119452" y="957097"/>
                  <a:pt x="77942" y="861031"/>
                </a:cubicBezTo>
                <a:cubicBezTo>
                  <a:pt x="36432" y="764966"/>
                  <a:pt x="99290" y="632134"/>
                  <a:pt x="95732" y="619088"/>
                </a:cubicBezTo>
                <a:cubicBezTo>
                  <a:pt x="92174" y="606042"/>
                  <a:pt x="69047" y="780383"/>
                  <a:pt x="56594" y="782755"/>
                </a:cubicBezTo>
                <a:cubicBezTo>
                  <a:pt x="44141" y="785127"/>
                  <a:pt x="23386" y="684911"/>
                  <a:pt x="21014" y="633320"/>
                </a:cubicBezTo>
                <a:cubicBezTo>
                  <a:pt x="18642" y="581729"/>
                  <a:pt x="45327" y="493373"/>
                  <a:pt x="42362" y="473211"/>
                </a:cubicBezTo>
                <a:cubicBezTo>
                  <a:pt x="39397" y="453049"/>
                  <a:pt x="-13380" y="594182"/>
                  <a:pt x="3224" y="512349"/>
                </a:cubicBezTo>
                <a:cubicBezTo>
                  <a:pt x="19828" y="430516"/>
                  <a:pt x="129533" y="593"/>
                  <a:pt x="13131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4" name="フリーフォーム 2163">
            <a:extLst>
              <a:ext uri="{FF2B5EF4-FFF2-40B4-BE49-F238E27FC236}">
                <a16:creationId xmlns:a16="http://schemas.microsoft.com/office/drawing/2014/main" id="{13AF137E-7E96-9338-F4B4-00D4E11B585C}"/>
              </a:ext>
            </a:extLst>
          </p:cNvPr>
          <p:cNvSpPr/>
          <p:nvPr/>
        </p:nvSpPr>
        <p:spPr>
          <a:xfrm>
            <a:off x="1543117" y="3160529"/>
            <a:ext cx="1443349" cy="1295266"/>
          </a:xfrm>
          <a:custGeom>
            <a:avLst/>
            <a:gdLst>
              <a:gd name="connsiteX0" fmla="*/ 1438622 w 1443349"/>
              <a:gd name="connsiteY0" fmla="*/ 4090 h 1295266"/>
              <a:gd name="connsiteX1" fmla="*/ 365196 w 1443349"/>
              <a:gd name="connsiteY1" fmla="*/ 679951 h 1295266"/>
              <a:gd name="connsiteX2" fmla="*/ 452660 w 1443349"/>
              <a:gd name="connsiteY2" fmla="*/ 584535 h 1295266"/>
              <a:gd name="connsiteX3" fmla="*/ 293634 w 1443349"/>
              <a:gd name="connsiteY3" fmla="*/ 791269 h 1295266"/>
              <a:gd name="connsiteX4" fmla="*/ 166413 w 1443349"/>
              <a:gd name="connsiteY4" fmla="*/ 1077516 h 1295266"/>
              <a:gd name="connsiteX5" fmla="*/ 206170 w 1443349"/>
              <a:gd name="connsiteY5" fmla="*/ 950295 h 1295266"/>
              <a:gd name="connsiteX6" fmla="*/ 7387 w 1443349"/>
              <a:gd name="connsiteY6" fmla="*/ 1276299 h 1295266"/>
              <a:gd name="connsiteX7" fmla="*/ 508320 w 1443349"/>
              <a:gd name="connsiteY7" fmla="*/ 290337 h 1295266"/>
              <a:gd name="connsiteX8" fmla="*/ 301586 w 1443349"/>
              <a:gd name="connsiteY8" fmla="*/ 703805 h 1295266"/>
              <a:gd name="connsiteX9" fmla="*/ 420855 w 1443349"/>
              <a:gd name="connsiteY9" fmla="*/ 616341 h 1295266"/>
              <a:gd name="connsiteX10" fmla="*/ 357245 w 1443349"/>
              <a:gd name="connsiteY10" fmla="*/ 687902 h 1295266"/>
              <a:gd name="connsiteX11" fmla="*/ 874080 w 1443349"/>
              <a:gd name="connsiteY11" fmla="*/ 345996 h 1295266"/>
              <a:gd name="connsiteX12" fmla="*/ 762761 w 1443349"/>
              <a:gd name="connsiteY12" fmla="*/ 393704 h 1295266"/>
              <a:gd name="connsiteX13" fmla="*/ 1438622 w 1443349"/>
              <a:gd name="connsiteY13" fmla="*/ 4090 h 129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3349" h="1295266">
                <a:moveTo>
                  <a:pt x="1438622" y="4090"/>
                </a:moveTo>
                <a:cubicBezTo>
                  <a:pt x="1372361" y="51798"/>
                  <a:pt x="529523" y="583210"/>
                  <a:pt x="365196" y="679951"/>
                </a:cubicBezTo>
                <a:cubicBezTo>
                  <a:pt x="200869" y="776692"/>
                  <a:pt x="464587" y="565982"/>
                  <a:pt x="452660" y="584535"/>
                </a:cubicBezTo>
                <a:cubicBezTo>
                  <a:pt x="440733" y="603088"/>
                  <a:pt x="341342" y="709105"/>
                  <a:pt x="293634" y="791269"/>
                </a:cubicBezTo>
                <a:cubicBezTo>
                  <a:pt x="245926" y="873433"/>
                  <a:pt x="180990" y="1051012"/>
                  <a:pt x="166413" y="1077516"/>
                </a:cubicBezTo>
                <a:cubicBezTo>
                  <a:pt x="151836" y="1104020"/>
                  <a:pt x="232674" y="917164"/>
                  <a:pt x="206170" y="950295"/>
                </a:cubicBezTo>
                <a:cubicBezTo>
                  <a:pt x="179666" y="983426"/>
                  <a:pt x="-42971" y="1386292"/>
                  <a:pt x="7387" y="1276299"/>
                </a:cubicBezTo>
                <a:cubicBezTo>
                  <a:pt x="57745" y="1166306"/>
                  <a:pt x="459287" y="385753"/>
                  <a:pt x="508320" y="290337"/>
                </a:cubicBezTo>
                <a:cubicBezTo>
                  <a:pt x="557353" y="194921"/>
                  <a:pt x="316163" y="649471"/>
                  <a:pt x="301586" y="703805"/>
                </a:cubicBezTo>
                <a:cubicBezTo>
                  <a:pt x="287009" y="758139"/>
                  <a:pt x="411578" y="618992"/>
                  <a:pt x="420855" y="616341"/>
                </a:cubicBezTo>
                <a:cubicBezTo>
                  <a:pt x="430131" y="613691"/>
                  <a:pt x="281707" y="732960"/>
                  <a:pt x="357245" y="687902"/>
                </a:cubicBezTo>
                <a:cubicBezTo>
                  <a:pt x="432782" y="642845"/>
                  <a:pt x="806494" y="395029"/>
                  <a:pt x="874080" y="345996"/>
                </a:cubicBezTo>
                <a:cubicBezTo>
                  <a:pt x="941666" y="296963"/>
                  <a:pt x="671321" y="446713"/>
                  <a:pt x="762761" y="393704"/>
                </a:cubicBezTo>
                <a:cubicBezTo>
                  <a:pt x="854201" y="340695"/>
                  <a:pt x="1504883" y="-43618"/>
                  <a:pt x="1438622" y="40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5" name="フリーフォーム 2164">
            <a:extLst>
              <a:ext uri="{FF2B5EF4-FFF2-40B4-BE49-F238E27FC236}">
                <a16:creationId xmlns:a16="http://schemas.microsoft.com/office/drawing/2014/main" id="{D74201E2-275E-914C-AA22-62AC43E67825}"/>
              </a:ext>
            </a:extLst>
          </p:cNvPr>
          <p:cNvSpPr/>
          <p:nvPr/>
        </p:nvSpPr>
        <p:spPr>
          <a:xfrm>
            <a:off x="2423078" y="2623538"/>
            <a:ext cx="400103" cy="724170"/>
          </a:xfrm>
          <a:custGeom>
            <a:avLst/>
            <a:gdLst>
              <a:gd name="connsiteX0" fmla="*/ 399635 w 400103"/>
              <a:gd name="connsiteY0" fmla="*/ 392 h 724170"/>
              <a:gd name="connsiteX1" fmla="*/ 17972 w 400103"/>
              <a:gd name="connsiteY1" fmla="*/ 620594 h 724170"/>
              <a:gd name="connsiteX2" fmla="*/ 57729 w 400103"/>
              <a:gd name="connsiteY2" fmla="*/ 493373 h 724170"/>
              <a:gd name="connsiteX3" fmla="*/ 17972 w 400103"/>
              <a:gd name="connsiteY3" fmla="*/ 723961 h 724170"/>
              <a:gd name="connsiteX4" fmla="*/ 121339 w 400103"/>
              <a:gd name="connsiteY4" fmla="*/ 445665 h 724170"/>
              <a:gd name="connsiteX5" fmla="*/ 97485 w 400103"/>
              <a:gd name="connsiteY5" fmla="*/ 525179 h 724170"/>
              <a:gd name="connsiteX6" fmla="*/ 399635 w 400103"/>
              <a:gd name="connsiteY6" fmla="*/ 392 h 724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0103" h="724170">
                <a:moveTo>
                  <a:pt x="399635" y="392"/>
                </a:moveTo>
                <a:cubicBezTo>
                  <a:pt x="386383" y="16295"/>
                  <a:pt x="74956" y="538431"/>
                  <a:pt x="17972" y="620594"/>
                </a:cubicBezTo>
                <a:cubicBezTo>
                  <a:pt x="-39012" y="702758"/>
                  <a:pt x="57729" y="476145"/>
                  <a:pt x="57729" y="493373"/>
                </a:cubicBezTo>
                <a:cubicBezTo>
                  <a:pt x="57729" y="510601"/>
                  <a:pt x="7370" y="731912"/>
                  <a:pt x="17972" y="723961"/>
                </a:cubicBezTo>
                <a:cubicBezTo>
                  <a:pt x="28574" y="716010"/>
                  <a:pt x="108087" y="478795"/>
                  <a:pt x="121339" y="445665"/>
                </a:cubicBezTo>
                <a:cubicBezTo>
                  <a:pt x="134591" y="412535"/>
                  <a:pt x="53753" y="594090"/>
                  <a:pt x="97485" y="525179"/>
                </a:cubicBezTo>
                <a:cubicBezTo>
                  <a:pt x="141217" y="456268"/>
                  <a:pt x="412887" y="-15511"/>
                  <a:pt x="399635" y="3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6" name="フリーフォーム 2165">
            <a:extLst>
              <a:ext uri="{FF2B5EF4-FFF2-40B4-BE49-F238E27FC236}">
                <a16:creationId xmlns:a16="http://schemas.microsoft.com/office/drawing/2014/main" id="{2E5A893E-DE3D-3BAB-DA05-FD1A27F0A692}"/>
              </a:ext>
            </a:extLst>
          </p:cNvPr>
          <p:cNvSpPr/>
          <p:nvPr/>
        </p:nvSpPr>
        <p:spPr>
          <a:xfrm>
            <a:off x="2090917" y="3061252"/>
            <a:ext cx="421820" cy="445383"/>
          </a:xfrm>
          <a:custGeom>
            <a:avLst/>
            <a:gdLst>
              <a:gd name="connsiteX0" fmla="*/ 421695 w 421820"/>
              <a:gd name="connsiteY0" fmla="*/ 0 h 445383"/>
              <a:gd name="connsiteX1" fmla="*/ 55935 w 421820"/>
              <a:gd name="connsiteY1" fmla="*/ 119270 h 445383"/>
              <a:gd name="connsiteX2" fmla="*/ 95692 w 421820"/>
              <a:gd name="connsiteY2" fmla="*/ 127221 h 445383"/>
              <a:gd name="connsiteX3" fmla="*/ 159302 w 421820"/>
              <a:gd name="connsiteY3" fmla="*/ 214685 h 445383"/>
              <a:gd name="connsiteX4" fmla="*/ 87740 w 421820"/>
              <a:gd name="connsiteY4" fmla="*/ 182880 h 445383"/>
              <a:gd name="connsiteX5" fmla="*/ 167253 w 421820"/>
              <a:gd name="connsiteY5" fmla="*/ 341906 h 445383"/>
              <a:gd name="connsiteX6" fmla="*/ 103643 w 421820"/>
              <a:gd name="connsiteY6" fmla="*/ 270345 h 445383"/>
              <a:gd name="connsiteX7" fmla="*/ 159302 w 421820"/>
              <a:gd name="connsiteY7" fmla="*/ 445273 h 445383"/>
              <a:gd name="connsiteX8" fmla="*/ 103643 w 421820"/>
              <a:gd name="connsiteY8" fmla="*/ 294198 h 445383"/>
              <a:gd name="connsiteX9" fmla="*/ 95692 w 421820"/>
              <a:gd name="connsiteY9" fmla="*/ 143124 h 445383"/>
              <a:gd name="connsiteX10" fmla="*/ 159302 w 421820"/>
              <a:gd name="connsiteY10" fmla="*/ 111318 h 445383"/>
              <a:gd name="connsiteX11" fmla="*/ 8227 w 421820"/>
              <a:gd name="connsiteY11" fmla="*/ 119270 h 445383"/>
              <a:gd name="connsiteX12" fmla="*/ 421695 w 421820"/>
              <a:gd name="connsiteY12" fmla="*/ 0 h 445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1820" h="445383">
                <a:moveTo>
                  <a:pt x="421695" y="0"/>
                </a:moveTo>
                <a:cubicBezTo>
                  <a:pt x="429646" y="0"/>
                  <a:pt x="55935" y="119270"/>
                  <a:pt x="55935" y="119270"/>
                </a:cubicBezTo>
                <a:cubicBezTo>
                  <a:pt x="1601" y="140473"/>
                  <a:pt x="78464" y="111319"/>
                  <a:pt x="95692" y="127221"/>
                </a:cubicBezTo>
                <a:cubicBezTo>
                  <a:pt x="112920" y="143123"/>
                  <a:pt x="160627" y="205408"/>
                  <a:pt x="159302" y="214685"/>
                </a:cubicBezTo>
                <a:cubicBezTo>
                  <a:pt x="157977" y="223962"/>
                  <a:pt x="86415" y="161677"/>
                  <a:pt x="87740" y="182880"/>
                </a:cubicBezTo>
                <a:cubicBezTo>
                  <a:pt x="89065" y="204083"/>
                  <a:pt x="164603" y="327329"/>
                  <a:pt x="167253" y="341906"/>
                </a:cubicBezTo>
                <a:cubicBezTo>
                  <a:pt x="169903" y="356483"/>
                  <a:pt x="104968" y="253117"/>
                  <a:pt x="103643" y="270345"/>
                </a:cubicBezTo>
                <a:cubicBezTo>
                  <a:pt x="102318" y="287573"/>
                  <a:pt x="159302" y="441298"/>
                  <a:pt x="159302" y="445273"/>
                </a:cubicBezTo>
                <a:cubicBezTo>
                  <a:pt x="159302" y="449248"/>
                  <a:pt x="114245" y="344556"/>
                  <a:pt x="103643" y="294198"/>
                </a:cubicBezTo>
                <a:cubicBezTo>
                  <a:pt x="93041" y="243840"/>
                  <a:pt x="86415" y="173604"/>
                  <a:pt x="95692" y="143124"/>
                </a:cubicBezTo>
                <a:cubicBezTo>
                  <a:pt x="104968" y="112644"/>
                  <a:pt x="173879" y="115294"/>
                  <a:pt x="159302" y="111318"/>
                </a:cubicBezTo>
                <a:cubicBezTo>
                  <a:pt x="144724" y="107342"/>
                  <a:pt x="-40806" y="132522"/>
                  <a:pt x="8227" y="119270"/>
                </a:cubicBezTo>
                <a:cubicBezTo>
                  <a:pt x="57260" y="106018"/>
                  <a:pt x="413744" y="0"/>
                  <a:pt x="42169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7" name="フリーフォーム 2166">
            <a:extLst>
              <a:ext uri="{FF2B5EF4-FFF2-40B4-BE49-F238E27FC236}">
                <a16:creationId xmlns:a16="http://schemas.microsoft.com/office/drawing/2014/main" id="{5B3D88FD-DB17-FDF1-48D7-E4241F35557E}"/>
              </a:ext>
            </a:extLst>
          </p:cNvPr>
          <p:cNvSpPr/>
          <p:nvPr/>
        </p:nvSpPr>
        <p:spPr>
          <a:xfrm>
            <a:off x="1256427" y="4561975"/>
            <a:ext cx="966745" cy="1068567"/>
          </a:xfrm>
          <a:custGeom>
            <a:avLst/>
            <a:gdLst>
              <a:gd name="connsiteX0" fmla="*/ 707545 w 966745"/>
              <a:gd name="connsiteY0" fmla="*/ 97489 h 1068567"/>
              <a:gd name="connsiteX1" fmla="*/ 325883 w 966745"/>
              <a:gd name="connsiteY1" fmla="*/ 169051 h 1068567"/>
              <a:gd name="connsiteX2" fmla="*/ 317931 w 966745"/>
              <a:gd name="connsiteY2" fmla="*/ 304223 h 1068567"/>
              <a:gd name="connsiteX3" fmla="*/ 230467 w 966745"/>
              <a:gd name="connsiteY3" fmla="*/ 105441 h 1068567"/>
              <a:gd name="connsiteX4" fmla="*/ 317931 w 966745"/>
              <a:gd name="connsiteY4" fmla="*/ 479152 h 1068567"/>
              <a:gd name="connsiteX5" fmla="*/ 278175 w 966745"/>
              <a:gd name="connsiteY5" fmla="*/ 447347 h 1068567"/>
              <a:gd name="connsiteX6" fmla="*/ 437201 w 966745"/>
              <a:gd name="connsiteY6" fmla="*/ 654081 h 1068567"/>
              <a:gd name="connsiteX7" fmla="*/ 309980 w 966745"/>
              <a:gd name="connsiteY7" fmla="*/ 566616 h 1068567"/>
              <a:gd name="connsiteX8" fmla="*/ 922230 w 966745"/>
              <a:gd name="connsiteY8" fmla="*/ 1027792 h 1068567"/>
              <a:gd name="connsiteX9" fmla="*/ 850669 w 966745"/>
              <a:gd name="connsiteY9" fmla="*/ 988035 h 1068567"/>
              <a:gd name="connsiteX10" fmla="*/ 302029 w 966745"/>
              <a:gd name="connsiteY10" fmla="*/ 518908 h 1068567"/>
              <a:gd name="connsiteX11" fmla="*/ 341785 w 966745"/>
              <a:gd name="connsiteY11" fmla="*/ 638178 h 1068567"/>
              <a:gd name="connsiteX12" fmla="*/ 254321 w 966745"/>
              <a:gd name="connsiteY12" fmla="*/ 423493 h 1068567"/>
              <a:gd name="connsiteX13" fmla="*/ 214564 w 966745"/>
              <a:gd name="connsiteY13" fmla="*/ 2074 h 1068567"/>
              <a:gd name="connsiteX14" fmla="*/ 222516 w 966745"/>
              <a:gd name="connsiteY14" fmla="*/ 256515 h 1068567"/>
              <a:gd name="connsiteX15" fmla="*/ 309980 w 966745"/>
              <a:gd name="connsiteY15" fmla="*/ 129295 h 1068567"/>
              <a:gd name="connsiteX16" fmla="*/ 7830 w 966745"/>
              <a:gd name="connsiteY16" fmla="*/ 177002 h 1068567"/>
              <a:gd name="connsiteX17" fmla="*/ 707545 w 966745"/>
              <a:gd name="connsiteY17" fmla="*/ 97489 h 106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66745" h="1068567">
                <a:moveTo>
                  <a:pt x="707545" y="97489"/>
                </a:moveTo>
                <a:cubicBezTo>
                  <a:pt x="760554" y="96164"/>
                  <a:pt x="390819" y="134595"/>
                  <a:pt x="325883" y="169051"/>
                </a:cubicBezTo>
                <a:cubicBezTo>
                  <a:pt x="260947" y="203507"/>
                  <a:pt x="333834" y="314825"/>
                  <a:pt x="317931" y="304223"/>
                </a:cubicBezTo>
                <a:cubicBezTo>
                  <a:pt x="302028" y="293621"/>
                  <a:pt x="230467" y="76286"/>
                  <a:pt x="230467" y="105441"/>
                </a:cubicBezTo>
                <a:cubicBezTo>
                  <a:pt x="230467" y="134596"/>
                  <a:pt x="309980" y="422168"/>
                  <a:pt x="317931" y="479152"/>
                </a:cubicBezTo>
                <a:cubicBezTo>
                  <a:pt x="325882" y="536136"/>
                  <a:pt x="258297" y="418192"/>
                  <a:pt x="278175" y="447347"/>
                </a:cubicBezTo>
                <a:cubicBezTo>
                  <a:pt x="298053" y="476502"/>
                  <a:pt x="431900" y="634203"/>
                  <a:pt x="437201" y="654081"/>
                </a:cubicBezTo>
                <a:cubicBezTo>
                  <a:pt x="442502" y="673959"/>
                  <a:pt x="229142" y="504331"/>
                  <a:pt x="309980" y="566616"/>
                </a:cubicBezTo>
                <a:cubicBezTo>
                  <a:pt x="390818" y="628901"/>
                  <a:pt x="832115" y="957556"/>
                  <a:pt x="922230" y="1027792"/>
                </a:cubicBezTo>
                <a:cubicBezTo>
                  <a:pt x="1012345" y="1098029"/>
                  <a:pt x="954036" y="1072849"/>
                  <a:pt x="850669" y="988035"/>
                </a:cubicBezTo>
                <a:cubicBezTo>
                  <a:pt x="747302" y="903221"/>
                  <a:pt x="386843" y="577217"/>
                  <a:pt x="302029" y="518908"/>
                </a:cubicBezTo>
                <a:cubicBezTo>
                  <a:pt x="217215" y="460599"/>
                  <a:pt x="349736" y="654080"/>
                  <a:pt x="341785" y="638178"/>
                </a:cubicBezTo>
                <a:cubicBezTo>
                  <a:pt x="333834" y="622276"/>
                  <a:pt x="275524" y="529510"/>
                  <a:pt x="254321" y="423493"/>
                </a:cubicBezTo>
                <a:cubicBezTo>
                  <a:pt x="233118" y="317476"/>
                  <a:pt x="219865" y="29904"/>
                  <a:pt x="214564" y="2074"/>
                </a:cubicBezTo>
                <a:cubicBezTo>
                  <a:pt x="209263" y="-25756"/>
                  <a:pt x="206613" y="235312"/>
                  <a:pt x="222516" y="256515"/>
                </a:cubicBezTo>
                <a:cubicBezTo>
                  <a:pt x="238419" y="277718"/>
                  <a:pt x="345761" y="142547"/>
                  <a:pt x="309980" y="129295"/>
                </a:cubicBezTo>
                <a:cubicBezTo>
                  <a:pt x="274199" y="116043"/>
                  <a:pt x="-54455" y="184953"/>
                  <a:pt x="7830" y="177002"/>
                </a:cubicBezTo>
                <a:cubicBezTo>
                  <a:pt x="70115" y="169051"/>
                  <a:pt x="654536" y="98814"/>
                  <a:pt x="707545" y="974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8" name="フリーフォーム 2167">
            <a:extLst>
              <a:ext uri="{FF2B5EF4-FFF2-40B4-BE49-F238E27FC236}">
                <a16:creationId xmlns:a16="http://schemas.microsoft.com/office/drawing/2014/main" id="{C4E0E1E5-D131-9C45-4208-130F2517850C}"/>
              </a:ext>
            </a:extLst>
          </p:cNvPr>
          <p:cNvSpPr/>
          <p:nvPr/>
        </p:nvSpPr>
        <p:spPr>
          <a:xfrm>
            <a:off x="1491266" y="2989503"/>
            <a:ext cx="1350643" cy="2159443"/>
          </a:xfrm>
          <a:custGeom>
            <a:avLst/>
            <a:gdLst>
              <a:gd name="connsiteX0" fmla="*/ 1347350 w 1350643"/>
              <a:gd name="connsiteY0" fmla="*/ 8139 h 2159443"/>
              <a:gd name="connsiteX1" fmla="*/ 544268 w 1350643"/>
              <a:gd name="connsiteY1" fmla="*/ 1407568 h 2159443"/>
              <a:gd name="connsiteX2" fmla="*/ 703294 w 1350643"/>
              <a:gd name="connsiteY2" fmla="*/ 1288299 h 2159443"/>
              <a:gd name="connsiteX3" fmla="*/ 488609 w 1350643"/>
              <a:gd name="connsiteY3" fmla="*/ 1630205 h 2159443"/>
              <a:gd name="connsiteX4" fmla="*/ 560171 w 1350643"/>
              <a:gd name="connsiteY4" fmla="*/ 1638156 h 2159443"/>
              <a:gd name="connsiteX5" fmla="*/ 472706 w 1350643"/>
              <a:gd name="connsiteY5" fmla="*/ 1781280 h 2159443"/>
              <a:gd name="connsiteX6" fmla="*/ 544268 w 1350643"/>
              <a:gd name="connsiteY6" fmla="*/ 1749474 h 2159443"/>
              <a:gd name="connsiteX7" fmla="*/ 258021 w 1350643"/>
              <a:gd name="connsiteY7" fmla="*/ 1988014 h 2159443"/>
              <a:gd name="connsiteX8" fmla="*/ 464755 w 1350643"/>
              <a:gd name="connsiteY8" fmla="*/ 1956208 h 2159443"/>
              <a:gd name="connsiteX9" fmla="*/ 3579 w 1350643"/>
              <a:gd name="connsiteY9" fmla="*/ 2154991 h 2159443"/>
              <a:gd name="connsiteX10" fmla="*/ 265972 w 1350643"/>
              <a:gd name="connsiteY10" fmla="*/ 2083429 h 2159443"/>
              <a:gd name="connsiteX11" fmla="*/ 544268 w 1350643"/>
              <a:gd name="connsiteY11" fmla="*/ 1956208 h 2159443"/>
              <a:gd name="connsiteX12" fmla="*/ 424998 w 1350643"/>
              <a:gd name="connsiteY12" fmla="*/ 1876695 h 2159443"/>
              <a:gd name="connsiteX13" fmla="*/ 528365 w 1350643"/>
              <a:gd name="connsiteY13" fmla="*/ 1701767 h 2159443"/>
              <a:gd name="connsiteX14" fmla="*/ 448852 w 1350643"/>
              <a:gd name="connsiteY14" fmla="*/ 1701767 h 2159443"/>
              <a:gd name="connsiteX15" fmla="*/ 607878 w 1350643"/>
              <a:gd name="connsiteY15" fmla="*/ 1399617 h 2159443"/>
              <a:gd name="connsiteX16" fmla="*/ 464755 w 1350643"/>
              <a:gd name="connsiteY16" fmla="*/ 1447325 h 2159443"/>
              <a:gd name="connsiteX17" fmla="*/ 735099 w 1350643"/>
              <a:gd name="connsiteY17" fmla="*/ 954344 h 2159443"/>
              <a:gd name="connsiteX18" fmla="*/ 369339 w 1350643"/>
              <a:gd name="connsiteY18" fmla="*/ 1558643 h 2159443"/>
              <a:gd name="connsiteX19" fmla="*/ 941833 w 1350643"/>
              <a:gd name="connsiteY19" fmla="*/ 676048 h 2159443"/>
              <a:gd name="connsiteX20" fmla="*/ 790758 w 1350643"/>
              <a:gd name="connsiteY20" fmla="*/ 850977 h 2159443"/>
              <a:gd name="connsiteX21" fmla="*/ 870271 w 1350643"/>
              <a:gd name="connsiteY21" fmla="*/ 747610 h 2159443"/>
              <a:gd name="connsiteX22" fmla="*/ 830515 w 1350643"/>
              <a:gd name="connsiteY22" fmla="*/ 827123 h 2159443"/>
              <a:gd name="connsiteX23" fmla="*/ 1347350 w 1350643"/>
              <a:gd name="connsiteY23" fmla="*/ 8139 h 2159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350643" h="2159443">
                <a:moveTo>
                  <a:pt x="1347350" y="8139"/>
                </a:moveTo>
                <a:cubicBezTo>
                  <a:pt x="1299642" y="104880"/>
                  <a:pt x="651611" y="1194208"/>
                  <a:pt x="544268" y="1407568"/>
                </a:cubicBezTo>
                <a:cubicBezTo>
                  <a:pt x="436925" y="1620928"/>
                  <a:pt x="712570" y="1251193"/>
                  <a:pt x="703294" y="1288299"/>
                </a:cubicBezTo>
                <a:cubicBezTo>
                  <a:pt x="694018" y="1325405"/>
                  <a:pt x="512463" y="1571896"/>
                  <a:pt x="488609" y="1630205"/>
                </a:cubicBezTo>
                <a:cubicBezTo>
                  <a:pt x="464755" y="1688514"/>
                  <a:pt x="562821" y="1612977"/>
                  <a:pt x="560171" y="1638156"/>
                </a:cubicBezTo>
                <a:cubicBezTo>
                  <a:pt x="557521" y="1663335"/>
                  <a:pt x="475356" y="1762727"/>
                  <a:pt x="472706" y="1781280"/>
                </a:cubicBezTo>
                <a:cubicBezTo>
                  <a:pt x="470056" y="1799833"/>
                  <a:pt x="580049" y="1715018"/>
                  <a:pt x="544268" y="1749474"/>
                </a:cubicBezTo>
                <a:cubicBezTo>
                  <a:pt x="508487" y="1783930"/>
                  <a:pt x="271273" y="1953558"/>
                  <a:pt x="258021" y="1988014"/>
                </a:cubicBezTo>
                <a:cubicBezTo>
                  <a:pt x="244769" y="2022470"/>
                  <a:pt x="507162" y="1928379"/>
                  <a:pt x="464755" y="1956208"/>
                </a:cubicBezTo>
                <a:cubicBezTo>
                  <a:pt x="422348" y="1984037"/>
                  <a:pt x="36709" y="2133788"/>
                  <a:pt x="3579" y="2154991"/>
                </a:cubicBezTo>
                <a:cubicBezTo>
                  <a:pt x="-29552" y="2176195"/>
                  <a:pt x="175857" y="2116560"/>
                  <a:pt x="265972" y="2083429"/>
                </a:cubicBezTo>
                <a:cubicBezTo>
                  <a:pt x="356087" y="2050299"/>
                  <a:pt x="517764" y="1990664"/>
                  <a:pt x="544268" y="1956208"/>
                </a:cubicBezTo>
                <a:cubicBezTo>
                  <a:pt x="570772" y="1921752"/>
                  <a:pt x="427648" y="1919102"/>
                  <a:pt x="424998" y="1876695"/>
                </a:cubicBezTo>
                <a:cubicBezTo>
                  <a:pt x="422348" y="1834288"/>
                  <a:pt x="524389" y="1730922"/>
                  <a:pt x="528365" y="1701767"/>
                </a:cubicBezTo>
                <a:cubicBezTo>
                  <a:pt x="532341" y="1672612"/>
                  <a:pt x="435600" y="1752125"/>
                  <a:pt x="448852" y="1701767"/>
                </a:cubicBezTo>
                <a:cubicBezTo>
                  <a:pt x="462104" y="1651409"/>
                  <a:pt x="605228" y="1442024"/>
                  <a:pt x="607878" y="1399617"/>
                </a:cubicBezTo>
                <a:cubicBezTo>
                  <a:pt x="610528" y="1357210"/>
                  <a:pt x="443551" y="1521537"/>
                  <a:pt x="464755" y="1447325"/>
                </a:cubicBezTo>
                <a:cubicBezTo>
                  <a:pt x="485959" y="1373113"/>
                  <a:pt x="751002" y="935791"/>
                  <a:pt x="735099" y="954344"/>
                </a:cubicBezTo>
                <a:cubicBezTo>
                  <a:pt x="719196" y="972897"/>
                  <a:pt x="334883" y="1605026"/>
                  <a:pt x="369339" y="1558643"/>
                </a:cubicBezTo>
                <a:cubicBezTo>
                  <a:pt x="403795" y="1512260"/>
                  <a:pt x="871596" y="793992"/>
                  <a:pt x="941833" y="676048"/>
                </a:cubicBezTo>
                <a:cubicBezTo>
                  <a:pt x="1012069" y="558104"/>
                  <a:pt x="802685" y="839050"/>
                  <a:pt x="790758" y="850977"/>
                </a:cubicBezTo>
                <a:cubicBezTo>
                  <a:pt x="778831" y="862904"/>
                  <a:pt x="863645" y="751586"/>
                  <a:pt x="870271" y="747610"/>
                </a:cubicBezTo>
                <a:cubicBezTo>
                  <a:pt x="876897" y="743634"/>
                  <a:pt x="751002" y="947718"/>
                  <a:pt x="830515" y="827123"/>
                </a:cubicBezTo>
                <a:cubicBezTo>
                  <a:pt x="910028" y="706528"/>
                  <a:pt x="1395058" y="-88602"/>
                  <a:pt x="1347350" y="8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9" name="フリーフォーム 2168">
            <a:extLst>
              <a:ext uri="{FF2B5EF4-FFF2-40B4-BE49-F238E27FC236}">
                <a16:creationId xmlns:a16="http://schemas.microsoft.com/office/drawing/2014/main" id="{DC3BFAB0-D6DB-65F7-A826-6C56C0559CFE}"/>
              </a:ext>
            </a:extLst>
          </p:cNvPr>
          <p:cNvSpPr/>
          <p:nvPr/>
        </p:nvSpPr>
        <p:spPr>
          <a:xfrm>
            <a:off x="2248911" y="4552355"/>
            <a:ext cx="177243" cy="845453"/>
          </a:xfrm>
          <a:custGeom>
            <a:avLst/>
            <a:gdLst>
              <a:gd name="connsiteX0" fmla="*/ 74411 w 177243"/>
              <a:gd name="connsiteY0" fmla="*/ 984 h 845453"/>
              <a:gd name="connsiteX1" fmla="*/ 18428 w 177243"/>
              <a:gd name="connsiteY1" fmla="*/ 364878 h 845453"/>
              <a:gd name="connsiteX2" fmla="*/ 93073 w 177243"/>
              <a:gd name="connsiteY2" fmla="*/ 658792 h 845453"/>
              <a:gd name="connsiteX3" fmla="*/ 55750 w 177243"/>
              <a:gd name="connsiteY3" fmla="*/ 584147 h 845453"/>
              <a:gd name="connsiteX4" fmla="*/ 177048 w 177243"/>
              <a:gd name="connsiteY4" fmla="*/ 845404 h 845453"/>
              <a:gd name="connsiteX5" fmla="*/ 83742 w 177243"/>
              <a:gd name="connsiteY5" fmla="*/ 607474 h 845453"/>
              <a:gd name="connsiteX6" fmla="*/ 69746 w 177243"/>
              <a:gd name="connsiteY6" fmla="*/ 766094 h 845453"/>
              <a:gd name="connsiteX7" fmla="*/ 9097 w 177243"/>
              <a:gd name="connsiteY7" fmla="*/ 476845 h 845453"/>
              <a:gd name="connsiteX8" fmla="*/ 9097 w 177243"/>
              <a:gd name="connsiteY8" fmla="*/ 481510 h 845453"/>
              <a:gd name="connsiteX9" fmla="*/ 74411 w 177243"/>
              <a:gd name="connsiteY9" fmla="*/ 984 h 845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7243" h="845453">
                <a:moveTo>
                  <a:pt x="74411" y="984"/>
                </a:moveTo>
                <a:cubicBezTo>
                  <a:pt x="75966" y="-18455"/>
                  <a:pt x="15318" y="255243"/>
                  <a:pt x="18428" y="364878"/>
                </a:cubicBezTo>
                <a:cubicBezTo>
                  <a:pt x="21538" y="474513"/>
                  <a:pt x="86853" y="622247"/>
                  <a:pt x="93073" y="658792"/>
                </a:cubicBezTo>
                <a:cubicBezTo>
                  <a:pt x="99293" y="695337"/>
                  <a:pt x="41754" y="553045"/>
                  <a:pt x="55750" y="584147"/>
                </a:cubicBezTo>
                <a:cubicBezTo>
                  <a:pt x="69746" y="615249"/>
                  <a:pt x="172383" y="841516"/>
                  <a:pt x="177048" y="845404"/>
                </a:cubicBezTo>
                <a:cubicBezTo>
                  <a:pt x="181713" y="849292"/>
                  <a:pt x="101626" y="620692"/>
                  <a:pt x="83742" y="607474"/>
                </a:cubicBezTo>
                <a:cubicBezTo>
                  <a:pt x="65858" y="594256"/>
                  <a:pt x="82187" y="787866"/>
                  <a:pt x="69746" y="766094"/>
                </a:cubicBezTo>
                <a:cubicBezTo>
                  <a:pt x="57305" y="744323"/>
                  <a:pt x="19205" y="524276"/>
                  <a:pt x="9097" y="476845"/>
                </a:cubicBezTo>
                <a:cubicBezTo>
                  <a:pt x="-1011" y="429414"/>
                  <a:pt x="-4899" y="561598"/>
                  <a:pt x="9097" y="481510"/>
                </a:cubicBezTo>
                <a:cubicBezTo>
                  <a:pt x="23093" y="401422"/>
                  <a:pt x="72856" y="20423"/>
                  <a:pt x="74411" y="9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0" name="フリーフォーム 2169">
            <a:extLst>
              <a:ext uri="{FF2B5EF4-FFF2-40B4-BE49-F238E27FC236}">
                <a16:creationId xmlns:a16="http://schemas.microsoft.com/office/drawing/2014/main" id="{E78ED7A6-AE25-34E2-E548-AF97E52FE83E}"/>
              </a:ext>
            </a:extLst>
          </p:cNvPr>
          <p:cNvSpPr/>
          <p:nvPr/>
        </p:nvSpPr>
        <p:spPr>
          <a:xfrm>
            <a:off x="1552386" y="4210384"/>
            <a:ext cx="806392" cy="638967"/>
          </a:xfrm>
          <a:custGeom>
            <a:avLst/>
            <a:gdLst>
              <a:gd name="connsiteX0" fmla="*/ 206434 w 806392"/>
              <a:gd name="connsiteY0" fmla="*/ 2387 h 638967"/>
              <a:gd name="connsiteX1" fmla="*/ 145785 w 806392"/>
              <a:gd name="connsiteY1" fmla="*/ 244983 h 638967"/>
              <a:gd name="connsiteX2" fmla="*/ 337063 w 806392"/>
              <a:gd name="connsiteY2" fmla="*/ 552894 h 638967"/>
              <a:gd name="connsiteX3" fmla="*/ 127124 w 806392"/>
              <a:gd name="connsiteY3" fmla="*/ 263645 h 638967"/>
              <a:gd name="connsiteX4" fmla="*/ 220430 w 806392"/>
              <a:gd name="connsiteY4" fmla="*/ 324294 h 638967"/>
              <a:gd name="connsiteX5" fmla="*/ 789598 w 806392"/>
              <a:gd name="connsiteY5" fmla="*/ 632204 h 638967"/>
              <a:gd name="connsiteX6" fmla="*/ 607651 w 806392"/>
              <a:gd name="connsiteY6" fmla="*/ 515571 h 638967"/>
              <a:gd name="connsiteX7" fmla="*/ 117794 w 806392"/>
              <a:gd name="connsiteY7" fmla="*/ 268310 h 638967"/>
              <a:gd name="connsiteX8" fmla="*/ 136455 w 806392"/>
              <a:gd name="connsiteY8" fmla="*/ 226322 h 638967"/>
              <a:gd name="connsiteX9" fmla="*/ 1161 w 806392"/>
              <a:gd name="connsiteY9" fmla="*/ 394273 h 638967"/>
              <a:gd name="connsiteX10" fmla="*/ 206434 w 806392"/>
              <a:gd name="connsiteY10" fmla="*/ 2387 h 638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6392" h="638967">
                <a:moveTo>
                  <a:pt x="206434" y="2387"/>
                </a:moveTo>
                <a:cubicBezTo>
                  <a:pt x="230538" y="-22495"/>
                  <a:pt x="124013" y="153232"/>
                  <a:pt x="145785" y="244983"/>
                </a:cubicBezTo>
                <a:cubicBezTo>
                  <a:pt x="167556" y="336734"/>
                  <a:pt x="340173" y="549784"/>
                  <a:pt x="337063" y="552894"/>
                </a:cubicBezTo>
                <a:cubicBezTo>
                  <a:pt x="333953" y="556004"/>
                  <a:pt x="146563" y="301745"/>
                  <a:pt x="127124" y="263645"/>
                </a:cubicBezTo>
                <a:cubicBezTo>
                  <a:pt x="107685" y="225545"/>
                  <a:pt x="110018" y="262868"/>
                  <a:pt x="220430" y="324294"/>
                </a:cubicBezTo>
                <a:cubicBezTo>
                  <a:pt x="330842" y="385720"/>
                  <a:pt x="725061" y="600325"/>
                  <a:pt x="789598" y="632204"/>
                </a:cubicBezTo>
                <a:cubicBezTo>
                  <a:pt x="854135" y="664084"/>
                  <a:pt x="719618" y="576220"/>
                  <a:pt x="607651" y="515571"/>
                </a:cubicBezTo>
                <a:cubicBezTo>
                  <a:pt x="495684" y="454922"/>
                  <a:pt x="196327" y="316518"/>
                  <a:pt x="117794" y="268310"/>
                </a:cubicBezTo>
                <a:cubicBezTo>
                  <a:pt x="39261" y="220102"/>
                  <a:pt x="155894" y="205328"/>
                  <a:pt x="136455" y="226322"/>
                </a:cubicBezTo>
                <a:cubicBezTo>
                  <a:pt x="117016" y="247316"/>
                  <a:pt x="-13612" y="429263"/>
                  <a:pt x="1161" y="394273"/>
                </a:cubicBezTo>
                <a:cubicBezTo>
                  <a:pt x="15934" y="359283"/>
                  <a:pt x="182330" y="27269"/>
                  <a:pt x="206434" y="23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1" name="フリーフォーム 2170">
            <a:extLst>
              <a:ext uri="{FF2B5EF4-FFF2-40B4-BE49-F238E27FC236}">
                <a16:creationId xmlns:a16="http://schemas.microsoft.com/office/drawing/2014/main" id="{7AED1648-BD10-FA16-C8C3-C9944DA57121}"/>
              </a:ext>
            </a:extLst>
          </p:cNvPr>
          <p:cNvSpPr/>
          <p:nvPr/>
        </p:nvSpPr>
        <p:spPr>
          <a:xfrm>
            <a:off x="1688228" y="5061179"/>
            <a:ext cx="588609" cy="504533"/>
          </a:xfrm>
          <a:custGeom>
            <a:avLst/>
            <a:gdLst>
              <a:gd name="connsiteX0" fmla="*/ 613 w 588609"/>
              <a:gd name="connsiteY0" fmla="*/ 678 h 504533"/>
              <a:gd name="connsiteX1" fmla="*/ 467143 w 588609"/>
              <a:gd name="connsiteY1" fmla="*/ 420556 h 504533"/>
              <a:gd name="connsiteX2" fmla="*/ 406494 w 588609"/>
              <a:gd name="connsiteY2" fmla="*/ 331915 h 504533"/>
              <a:gd name="connsiteX3" fmla="*/ 588441 w 588609"/>
              <a:gd name="connsiteY3" fmla="*/ 504531 h 504533"/>
              <a:gd name="connsiteX4" fmla="*/ 369172 w 588609"/>
              <a:gd name="connsiteY4" fmla="*/ 327250 h 504533"/>
              <a:gd name="connsiteX5" fmla="*/ 219882 w 588609"/>
              <a:gd name="connsiteY5" fmla="*/ 168629 h 504533"/>
              <a:gd name="connsiteX6" fmla="*/ 364507 w 588609"/>
              <a:gd name="connsiteY6" fmla="*/ 317919 h 504533"/>
              <a:gd name="connsiteX7" fmla="*/ 613 w 588609"/>
              <a:gd name="connsiteY7" fmla="*/ 678 h 504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609" h="504533">
                <a:moveTo>
                  <a:pt x="613" y="678"/>
                </a:moveTo>
                <a:cubicBezTo>
                  <a:pt x="17719" y="17784"/>
                  <a:pt x="399496" y="365350"/>
                  <a:pt x="467143" y="420556"/>
                </a:cubicBezTo>
                <a:cubicBezTo>
                  <a:pt x="534790" y="475762"/>
                  <a:pt x="386278" y="317919"/>
                  <a:pt x="406494" y="331915"/>
                </a:cubicBezTo>
                <a:cubicBezTo>
                  <a:pt x="426710" y="345911"/>
                  <a:pt x="594661" y="505308"/>
                  <a:pt x="588441" y="504531"/>
                </a:cubicBezTo>
                <a:cubicBezTo>
                  <a:pt x="582221" y="503754"/>
                  <a:pt x="430598" y="383234"/>
                  <a:pt x="369172" y="327250"/>
                </a:cubicBezTo>
                <a:cubicBezTo>
                  <a:pt x="307746" y="271266"/>
                  <a:pt x="220659" y="170184"/>
                  <a:pt x="219882" y="168629"/>
                </a:cubicBezTo>
                <a:cubicBezTo>
                  <a:pt x="219105" y="167074"/>
                  <a:pt x="399497" y="340468"/>
                  <a:pt x="364507" y="317919"/>
                </a:cubicBezTo>
                <a:cubicBezTo>
                  <a:pt x="329517" y="295370"/>
                  <a:pt x="-16493" y="-16428"/>
                  <a:pt x="613" y="6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2" name="フリーフォーム 2171">
            <a:extLst>
              <a:ext uri="{FF2B5EF4-FFF2-40B4-BE49-F238E27FC236}">
                <a16:creationId xmlns:a16="http://schemas.microsoft.com/office/drawing/2014/main" id="{DF7F1DE7-9ABA-6F22-2F43-62E8998A5E1C}"/>
              </a:ext>
            </a:extLst>
          </p:cNvPr>
          <p:cNvSpPr/>
          <p:nvPr/>
        </p:nvSpPr>
        <p:spPr>
          <a:xfrm>
            <a:off x="2824169" y="3372730"/>
            <a:ext cx="250477" cy="1188661"/>
          </a:xfrm>
          <a:custGeom>
            <a:avLst/>
            <a:gdLst>
              <a:gd name="connsiteX0" fmla="*/ 133635 w 250477"/>
              <a:gd name="connsiteY0" fmla="*/ 286 h 1188661"/>
              <a:gd name="connsiteX1" fmla="*/ 44994 w 250477"/>
              <a:gd name="connsiteY1" fmla="*/ 527466 h 1188661"/>
              <a:gd name="connsiteX2" fmla="*/ 96313 w 250477"/>
              <a:gd name="connsiteY2" fmla="*/ 863368 h 1188661"/>
              <a:gd name="connsiteX3" fmla="*/ 49660 w 250477"/>
              <a:gd name="connsiteY3" fmla="*/ 732739 h 1188661"/>
              <a:gd name="connsiteX4" fmla="*/ 194284 w 250477"/>
              <a:gd name="connsiteY4" fmla="*/ 1185274 h 1188661"/>
              <a:gd name="connsiteX5" fmla="*/ 77651 w 250477"/>
              <a:gd name="connsiteY5" fmla="*/ 919352 h 1188661"/>
              <a:gd name="connsiteX6" fmla="*/ 250268 w 250477"/>
              <a:gd name="connsiteY6" fmla="*/ 546127 h 1188661"/>
              <a:gd name="connsiteX7" fmla="*/ 35664 w 250477"/>
              <a:gd name="connsiteY7" fmla="*/ 896025 h 1188661"/>
              <a:gd name="connsiteX8" fmla="*/ 49660 w 250477"/>
              <a:gd name="connsiteY8" fmla="*/ 765397 h 1188661"/>
              <a:gd name="connsiteX9" fmla="*/ 21668 w 250477"/>
              <a:gd name="connsiteY9" fmla="*/ 485478 h 1188661"/>
              <a:gd name="connsiteX10" fmla="*/ 7672 w 250477"/>
              <a:gd name="connsiteY10" fmla="*/ 602111 h 1188661"/>
              <a:gd name="connsiteX11" fmla="*/ 133635 w 250477"/>
              <a:gd name="connsiteY11" fmla="*/ 286 h 1188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0477" h="1188661">
                <a:moveTo>
                  <a:pt x="133635" y="286"/>
                </a:moveTo>
                <a:cubicBezTo>
                  <a:pt x="139855" y="-12155"/>
                  <a:pt x="51214" y="383619"/>
                  <a:pt x="44994" y="527466"/>
                </a:cubicBezTo>
                <a:cubicBezTo>
                  <a:pt x="38774" y="671313"/>
                  <a:pt x="95535" y="829156"/>
                  <a:pt x="96313" y="863368"/>
                </a:cubicBezTo>
                <a:cubicBezTo>
                  <a:pt x="97091" y="897580"/>
                  <a:pt x="33331" y="679088"/>
                  <a:pt x="49660" y="732739"/>
                </a:cubicBezTo>
                <a:cubicBezTo>
                  <a:pt x="65988" y="786390"/>
                  <a:pt x="189619" y="1154172"/>
                  <a:pt x="194284" y="1185274"/>
                </a:cubicBezTo>
                <a:cubicBezTo>
                  <a:pt x="198949" y="1216376"/>
                  <a:pt x="68320" y="1025876"/>
                  <a:pt x="77651" y="919352"/>
                </a:cubicBezTo>
                <a:cubicBezTo>
                  <a:pt x="86982" y="812828"/>
                  <a:pt x="257266" y="550015"/>
                  <a:pt x="250268" y="546127"/>
                </a:cubicBezTo>
                <a:cubicBezTo>
                  <a:pt x="243270" y="542239"/>
                  <a:pt x="69099" y="859480"/>
                  <a:pt x="35664" y="896025"/>
                </a:cubicBezTo>
                <a:cubicBezTo>
                  <a:pt x="2229" y="932570"/>
                  <a:pt x="51993" y="833821"/>
                  <a:pt x="49660" y="765397"/>
                </a:cubicBezTo>
                <a:cubicBezTo>
                  <a:pt x="47327" y="696973"/>
                  <a:pt x="28666" y="512692"/>
                  <a:pt x="21668" y="485478"/>
                </a:cubicBezTo>
                <a:cubicBezTo>
                  <a:pt x="14670" y="458264"/>
                  <a:pt x="-13322" y="680644"/>
                  <a:pt x="7672" y="602111"/>
                </a:cubicBezTo>
                <a:cubicBezTo>
                  <a:pt x="28666" y="523578"/>
                  <a:pt x="127415" y="12727"/>
                  <a:pt x="133635" y="2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3" name="フリーフォーム 2172">
            <a:extLst>
              <a:ext uri="{FF2B5EF4-FFF2-40B4-BE49-F238E27FC236}">
                <a16:creationId xmlns:a16="http://schemas.microsoft.com/office/drawing/2014/main" id="{51E09B48-FBFB-6402-56C2-09A890777AA1}"/>
              </a:ext>
            </a:extLst>
          </p:cNvPr>
          <p:cNvSpPr/>
          <p:nvPr/>
        </p:nvSpPr>
        <p:spPr>
          <a:xfrm>
            <a:off x="2464691" y="4818901"/>
            <a:ext cx="609746" cy="1699054"/>
          </a:xfrm>
          <a:custGeom>
            <a:avLst/>
            <a:gdLst>
              <a:gd name="connsiteX0" fmla="*/ 399807 w 609746"/>
              <a:gd name="connsiteY0" fmla="*/ 360 h 1699054"/>
              <a:gd name="connsiteX1" fmla="*/ 115223 w 609746"/>
              <a:gd name="connsiteY1" fmla="*/ 471556 h 1699054"/>
              <a:gd name="connsiteX2" fmla="*/ 273844 w 609746"/>
              <a:gd name="connsiteY2" fmla="*/ 784132 h 1699054"/>
              <a:gd name="connsiteX3" fmla="*/ 222525 w 609746"/>
              <a:gd name="connsiteY3" fmla="*/ 798128 h 1699054"/>
              <a:gd name="connsiteX4" fmla="*/ 460456 w 609746"/>
              <a:gd name="connsiteY4" fmla="*/ 1101372 h 1699054"/>
              <a:gd name="connsiteX5" fmla="*/ 502444 w 609746"/>
              <a:gd name="connsiteY5" fmla="*/ 1292650 h 1699054"/>
              <a:gd name="connsiteX6" fmla="*/ 502444 w 609746"/>
              <a:gd name="connsiteY6" fmla="*/ 1138695 h 1699054"/>
              <a:gd name="connsiteX7" fmla="*/ 609746 w 609746"/>
              <a:gd name="connsiteY7" fmla="*/ 1698532 h 1699054"/>
              <a:gd name="connsiteX8" fmla="*/ 502444 w 609746"/>
              <a:gd name="connsiteY8" fmla="*/ 1236666 h 1699054"/>
              <a:gd name="connsiteX9" fmla="*/ 413803 w 609746"/>
              <a:gd name="connsiteY9" fmla="*/ 1054719 h 1699054"/>
              <a:gd name="connsiteX10" fmla="*/ 63905 w 609746"/>
              <a:gd name="connsiteY10" fmla="*/ 569528 h 1699054"/>
              <a:gd name="connsiteX11" fmla="*/ 161876 w 609746"/>
              <a:gd name="connsiteY11" fmla="*/ 644172 h 1699054"/>
              <a:gd name="connsiteX12" fmla="*/ 96562 w 609746"/>
              <a:gd name="connsiteY12" fmla="*/ 476221 h 1699054"/>
              <a:gd name="connsiteX13" fmla="*/ 12587 w 609746"/>
              <a:gd name="connsiteY13" fmla="*/ 550866 h 1699054"/>
              <a:gd name="connsiteX14" fmla="*/ 399807 w 609746"/>
              <a:gd name="connsiteY14" fmla="*/ 360 h 1699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09746" h="1699054">
                <a:moveTo>
                  <a:pt x="399807" y="360"/>
                </a:moveTo>
                <a:cubicBezTo>
                  <a:pt x="416913" y="-12858"/>
                  <a:pt x="136217" y="340927"/>
                  <a:pt x="115223" y="471556"/>
                </a:cubicBezTo>
                <a:cubicBezTo>
                  <a:pt x="94229" y="602185"/>
                  <a:pt x="255960" y="729703"/>
                  <a:pt x="273844" y="784132"/>
                </a:cubicBezTo>
                <a:cubicBezTo>
                  <a:pt x="291728" y="838561"/>
                  <a:pt x="191423" y="745255"/>
                  <a:pt x="222525" y="798128"/>
                </a:cubicBezTo>
                <a:cubicBezTo>
                  <a:pt x="253627" y="851001"/>
                  <a:pt x="413803" y="1018952"/>
                  <a:pt x="460456" y="1101372"/>
                </a:cubicBezTo>
                <a:cubicBezTo>
                  <a:pt x="507109" y="1183792"/>
                  <a:pt x="495446" y="1286430"/>
                  <a:pt x="502444" y="1292650"/>
                </a:cubicBezTo>
                <a:cubicBezTo>
                  <a:pt x="509442" y="1298871"/>
                  <a:pt x="484560" y="1071048"/>
                  <a:pt x="502444" y="1138695"/>
                </a:cubicBezTo>
                <a:cubicBezTo>
                  <a:pt x="520328" y="1206342"/>
                  <a:pt x="609746" y="1682204"/>
                  <a:pt x="609746" y="1698532"/>
                </a:cubicBezTo>
                <a:cubicBezTo>
                  <a:pt x="609746" y="1714860"/>
                  <a:pt x="535101" y="1343968"/>
                  <a:pt x="502444" y="1236666"/>
                </a:cubicBezTo>
                <a:cubicBezTo>
                  <a:pt x="469787" y="1129364"/>
                  <a:pt x="486893" y="1165909"/>
                  <a:pt x="413803" y="1054719"/>
                </a:cubicBezTo>
                <a:cubicBezTo>
                  <a:pt x="340713" y="943529"/>
                  <a:pt x="105893" y="637953"/>
                  <a:pt x="63905" y="569528"/>
                </a:cubicBezTo>
                <a:cubicBezTo>
                  <a:pt x="21917" y="501104"/>
                  <a:pt x="156433" y="659723"/>
                  <a:pt x="161876" y="644172"/>
                </a:cubicBezTo>
                <a:cubicBezTo>
                  <a:pt x="167319" y="628621"/>
                  <a:pt x="121444" y="491772"/>
                  <a:pt x="96562" y="476221"/>
                </a:cubicBezTo>
                <a:cubicBezTo>
                  <a:pt x="71680" y="460670"/>
                  <a:pt x="-36399" y="625511"/>
                  <a:pt x="12587" y="550866"/>
                </a:cubicBezTo>
                <a:cubicBezTo>
                  <a:pt x="61573" y="476221"/>
                  <a:pt x="382701" y="13578"/>
                  <a:pt x="399807" y="3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4" name="フリーフォーム 2173">
            <a:extLst>
              <a:ext uri="{FF2B5EF4-FFF2-40B4-BE49-F238E27FC236}">
                <a16:creationId xmlns:a16="http://schemas.microsoft.com/office/drawing/2014/main" id="{77C98B2E-2162-DDE4-CD79-A218EC04AD7A}"/>
              </a:ext>
            </a:extLst>
          </p:cNvPr>
          <p:cNvSpPr/>
          <p:nvPr/>
        </p:nvSpPr>
        <p:spPr>
          <a:xfrm>
            <a:off x="2559227" y="2631216"/>
            <a:ext cx="1304143" cy="1326722"/>
          </a:xfrm>
          <a:custGeom>
            <a:avLst/>
            <a:gdLst>
              <a:gd name="connsiteX0" fmla="*/ 1303646 w 1304143"/>
              <a:gd name="connsiteY0" fmla="*/ 17 h 1326722"/>
              <a:gd name="connsiteX1" fmla="*/ 398577 w 1304143"/>
              <a:gd name="connsiteY1" fmla="*/ 671821 h 1326722"/>
              <a:gd name="connsiteX2" fmla="*/ 561863 w 1304143"/>
              <a:gd name="connsiteY2" fmla="*/ 508535 h 1326722"/>
              <a:gd name="connsiteX3" fmla="*/ 2026 w 1304143"/>
              <a:gd name="connsiteY3" fmla="*/ 1324964 h 1326722"/>
              <a:gd name="connsiteX4" fmla="*/ 795128 w 1304143"/>
              <a:gd name="connsiteY4" fmla="*/ 251943 h 1326722"/>
              <a:gd name="connsiteX5" fmla="*/ 487218 w 1304143"/>
              <a:gd name="connsiteY5" fmla="*/ 550523 h 1326722"/>
              <a:gd name="connsiteX6" fmla="*/ 1023728 w 1304143"/>
              <a:gd name="connsiteY6" fmla="*/ 153972 h 1326722"/>
              <a:gd name="connsiteX7" fmla="*/ 258618 w 1304143"/>
              <a:gd name="connsiteY7" fmla="*/ 648494 h 1326722"/>
              <a:gd name="connsiteX8" fmla="*/ 1303646 w 1304143"/>
              <a:gd name="connsiteY8" fmla="*/ 17 h 1326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4143" h="1326722">
                <a:moveTo>
                  <a:pt x="1303646" y="17"/>
                </a:moveTo>
                <a:cubicBezTo>
                  <a:pt x="1326973" y="3905"/>
                  <a:pt x="522207" y="587068"/>
                  <a:pt x="398577" y="671821"/>
                </a:cubicBezTo>
                <a:cubicBezTo>
                  <a:pt x="274947" y="756574"/>
                  <a:pt x="627955" y="399678"/>
                  <a:pt x="561863" y="508535"/>
                </a:cubicBezTo>
                <a:cubicBezTo>
                  <a:pt x="495771" y="617392"/>
                  <a:pt x="-36851" y="1367729"/>
                  <a:pt x="2026" y="1324964"/>
                </a:cubicBezTo>
                <a:cubicBezTo>
                  <a:pt x="40903" y="1282199"/>
                  <a:pt x="714263" y="381017"/>
                  <a:pt x="795128" y="251943"/>
                </a:cubicBezTo>
                <a:cubicBezTo>
                  <a:pt x="875993" y="122870"/>
                  <a:pt x="449118" y="566851"/>
                  <a:pt x="487218" y="550523"/>
                </a:cubicBezTo>
                <a:cubicBezTo>
                  <a:pt x="525318" y="534195"/>
                  <a:pt x="1061828" y="137644"/>
                  <a:pt x="1023728" y="153972"/>
                </a:cubicBezTo>
                <a:cubicBezTo>
                  <a:pt x="985628" y="170300"/>
                  <a:pt x="211187" y="671043"/>
                  <a:pt x="258618" y="648494"/>
                </a:cubicBezTo>
                <a:cubicBezTo>
                  <a:pt x="306049" y="625945"/>
                  <a:pt x="1280319" y="-3871"/>
                  <a:pt x="1303646" y="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5" name="フリーフォーム 2174">
            <a:extLst>
              <a:ext uri="{FF2B5EF4-FFF2-40B4-BE49-F238E27FC236}">
                <a16:creationId xmlns:a16="http://schemas.microsoft.com/office/drawing/2014/main" id="{8CBDECCD-3E4B-780F-4F13-19C961F8FEF2}"/>
              </a:ext>
            </a:extLst>
          </p:cNvPr>
          <p:cNvSpPr/>
          <p:nvPr/>
        </p:nvSpPr>
        <p:spPr>
          <a:xfrm>
            <a:off x="3376526" y="2887824"/>
            <a:ext cx="1480318" cy="1591013"/>
          </a:xfrm>
          <a:custGeom>
            <a:avLst/>
            <a:gdLst>
              <a:gd name="connsiteX0" fmla="*/ 1480058 w 1480318"/>
              <a:gd name="connsiteY0" fmla="*/ 0 h 1591013"/>
              <a:gd name="connsiteX1" fmla="*/ 150445 w 1480318"/>
              <a:gd name="connsiteY1" fmla="*/ 401217 h 1591013"/>
              <a:gd name="connsiteX2" fmla="*/ 369715 w 1480318"/>
              <a:gd name="connsiteY2" fmla="*/ 354564 h 1591013"/>
              <a:gd name="connsiteX3" fmla="*/ 164441 w 1480318"/>
              <a:gd name="connsiteY3" fmla="*/ 499188 h 1591013"/>
              <a:gd name="connsiteX4" fmla="*/ 136450 w 1480318"/>
              <a:gd name="connsiteY4" fmla="*/ 625152 h 1591013"/>
              <a:gd name="connsiteX5" fmla="*/ 183103 w 1480318"/>
              <a:gd name="connsiteY5" fmla="*/ 914400 h 1591013"/>
              <a:gd name="connsiteX6" fmla="*/ 99127 w 1480318"/>
              <a:gd name="connsiteY6" fmla="*/ 709127 h 1591013"/>
              <a:gd name="connsiteX7" fmla="*/ 318396 w 1480318"/>
              <a:gd name="connsiteY7" fmla="*/ 1590870 h 1591013"/>
              <a:gd name="connsiteX8" fmla="*/ 75801 w 1480318"/>
              <a:gd name="connsiteY8" fmla="*/ 779107 h 1591013"/>
              <a:gd name="connsiteX9" fmla="*/ 99127 w 1480318"/>
              <a:gd name="connsiteY9" fmla="*/ 872413 h 1591013"/>
              <a:gd name="connsiteX10" fmla="*/ 89796 w 1480318"/>
              <a:gd name="connsiteY10" fmla="*/ 550507 h 1591013"/>
              <a:gd name="connsiteX11" fmla="*/ 85131 w 1480318"/>
              <a:gd name="connsiteY11" fmla="*/ 611156 h 1591013"/>
              <a:gd name="connsiteX12" fmla="*/ 411703 w 1480318"/>
              <a:gd name="connsiteY12" fmla="*/ 209939 h 1591013"/>
              <a:gd name="connsiteX13" fmla="*/ 131784 w 1480318"/>
              <a:gd name="connsiteY13" fmla="*/ 461866 h 1591013"/>
              <a:gd name="connsiteX14" fmla="*/ 495678 w 1480318"/>
              <a:gd name="connsiteY14" fmla="*/ 289249 h 1591013"/>
              <a:gd name="connsiteX15" fmla="*/ 29147 w 1480318"/>
              <a:gd name="connsiteY15" fmla="*/ 401217 h 1591013"/>
              <a:gd name="connsiteX16" fmla="*/ 1480058 w 1480318"/>
              <a:gd name="connsiteY16" fmla="*/ 0 h 1591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0318" h="1591013">
                <a:moveTo>
                  <a:pt x="1480058" y="0"/>
                </a:moveTo>
                <a:cubicBezTo>
                  <a:pt x="1500274" y="0"/>
                  <a:pt x="335502" y="342123"/>
                  <a:pt x="150445" y="401217"/>
                </a:cubicBezTo>
                <a:cubicBezTo>
                  <a:pt x="-34612" y="460311"/>
                  <a:pt x="367382" y="338236"/>
                  <a:pt x="369715" y="354564"/>
                </a:cubicBezTo>
                <a:cubicBezTo>
                  <a:pt x="372048" y="370892"/>
                  <a:pt x="203318" y="454090"/>
                  <a:pt x="164441" y="499188"/>
                </a:cubicBezTo>
                <a:cubicBezTo>
                  <a:pt x="125564" y="544286"/>
                  <a:pt x="133340" y="555950"/>
                  <a:pt x="136450" y="625152"/>
                </a:cubicBezTo>
                <a:cubicBezTo>
                  <a:pt x="139560" y="694354"/>
                  <a:pt x="189323" y="900404"/>
                  <a:pt x="183103" y="914400"/>
                </a:cubicBezTo>
                <a:cubicBezTo>
                  <a:pt x="176883" y="928396"/>
                  <a:pt x="76578" y="596382"/>
                  <a:pt x="99127" y="709127"/>
                </a:cubicBezTo>
                <a:cubicBezTo>
                  <a:pt x="121676" y="821872"/>
                  <a:pt x="322284" y="1579207"/>
                  <a:pt x="318396" y="1590870"/>
                </a:cubicBezTo>
                <a:cubicBezTo>
                  <a:pt x="314508" y="1602533"/>
                  <a:pt x="112346" y="898850"/>
                  <a:pt x="75801" y="779107"/>
                </a:cubicBezTo>
                <a:cubicBezTo>
                  <a:pt x="39256" y="659364"/>
                  <a:pt x="96795" y="910513"/>
                  <a:pt x="99127" y="872413"/>
                </a:cubicBezTo>
                <a:cubicBezTo>
                  <a:pt x="101459" y="834313"/>
                  <a:pt x="92129" y="594050"/>
                  <a:pt x="89796" y="550507"/>
                </a:cubicBezTo>
                <a:cubicBezTo>
                  <a:pt x="87463" y="506964"/>
                  <a:pt x="31480" y="667917"/>
                  <a:pt x="85131" y="611156"/>
                </a:cubicBezTo>
                <a:cubicBezTo>
                  <a:pt x="138782" y="554395"/>
                  <a:pt x="403928" y="234821"/>
                  <a:pt x="411703" y="209939"/>
                </a:cubicBezTo>
                <a:cubicBezTo>
                  <a:pt x="419478" y="185057"/>
                  <a:pt x="117788" y="448648"/>
                  <a:pt x="131784" y="461866"/>
                </a:cubicBezTo>
                <a:cubicBezTo>
                  <a:pt x="145780" y="475084"/>
                  <a:pt x="512784" y="299357"/>
                  <a:pt x="495678" y="289249"/>
                </a:cubicBezTo>
                <a:cubicBezTo>
                  <a:pt x="478572" y="279141"/>
                  <a:pt x="-139582" y="449425"/>
                  <a:pt x="29147" y="401217"/>
                </a:cubicBezTo>
                <a:lnTo>
                  <a:pt x="148005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6" name="フリーフォーム 2175">
            <a:extLst>
              <a:ext uri="{FF2B5EF4-FFF2-40B4-BE49-F238E27FC236}">
                <a16:creationId xmlns:a16="http://schemas.microsoft.com/office/drawing/2014/main" id="{D059FA7F-7218-A7A8-E15A-409A8787D3D4}"/>
              </a:ext>
            </a:extLst>
          </p:cNvPr>
          <p:cNvSpPr/>
          <p:nvPr/>
        </p:nvSpPr>
        <p:spPr>
          <a:xfrm>
            <a:off x="5136767" y="4011706"/>
            <a:ext cx="129998" cy="596898"/>
          </a:xfrm>
          <a:custGeom>
            <a:avLst/>
            <a:gdLst>
              <a:gd name="connsiteX0" fmla="*/ 129998 w 129998"/>
              <a:gd name="connsiteY0" fmla="*/ 0 h 596898"/>
              <a:gd name="connsiteX1" fmla="*/ 49315 w 129998"/>
              <a:gd name="connsiteY1" fmla="*/ 313765 h 596898"/>
              <a:gd name="connsiteX2" fmla="*/ 49315 w 129998"/>
              <a:gd name="connsiteY2" fmla="*/ 443753 h 596898"/>
              <a:gd name="connsiteX3" fmla="*/ 9 w 129998"/>
              <a:gd name="connsiteY3" fmla="*/ 322729 h 596898"/>
              <a:gd name="connsiteX4" fmla="*/ 44833 w 129998"/>
              <a:gd name="connsiteY4" fmla="*/ 528918 h 596898"/>
              <a:gd name="connsiteX5" fmla="*/ 13457 w 129998"/>
              <a:gd name="connsiteY5" fmla="*/ 506506 h 596898"/>
              <a:gd name="connsiteX6" fmla="*/ 44833 w 129998"/>
              <a:gd name="connsiteY6" fmla="*/ 596153 h 596898"/>
              <a:gd name="connsiteX7" fmla="*/ 44833 w 129998"/>
              <a:gd name="connsiteY7" fmla="*/ 448235 h 596898"/>
              <a:gd name="connsiteX8" fmla="*/ 31386 w 129998"/>
              <a:gd name="connsiteY8" fmla="*/ 295835 h 596898"/>
              <a:gd name="connsiteX9" fmla="*/ 9 w 129998"/>
              <a:gd name="connsiteY9" fmla="*/ 376518 h 596898"/>
              <a:gd name="connsiteX10" fmla="*/ 129998 w 129998"/>
              <a:gd name="connsiteY10" fmla="*/ 0 h 596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998" h="596898">
                <a:moveTo>
                  <a:pt x="129998" y="0"/>
                </a:moveTo>
                <a:cubicBezTo>
                  <a:pt x="96380" y="119903"/>
                  <a:pt x="62762" y="239806"/>
                  <a:pt x="49315" y="313765"/>
                </a:cubicBezTo>
                <a:cubicBezTo>
                  <a:pt x="35868" y="387724"/>
                  <a:pt x="57533" y="442259"/>
                  <a:pt x="49315" y="443753"/>
                </a:cubicBezTo>
                <a:cubicBezTo>
                  <a:pt x="41097" y="445247"/>
                  <a:pt x="756" y="308535"/>
                  <a:pt x="9" y="322729"/>
                </a:cubicBezTo>
                <a:cubicBezTo>
                  <a:pt x="-738" y="336923"/>
                  <a:pt x="42592" y="498289"/>
                  <a:pt x="44833" y="528918"/>
                </a:cubicBezTo>
                <a:cubicBezTo>
                  <a:pt x="47074" y="559547"/>
                  <a:pt x="13457" y="495300"/>
                  <a:pt x="13457" y="506506"/>
                </a:cubicBezTo>
                <a:cubicBezTo>
                  <a:pt x="13457" y="517712"/>
                  <a:pt x="39604" y="605865"/>
                  <a:pt x="44833" y="596153"/>
                </a:cubicBezTo>
                <a:cubicBezTo>
                  <a:pt x="50062" y="586441"/>
                  <a:pt x="47074" y="498288"/>
                  <a:pt x="44833" y="448235"/>
                </a:cubicBezTo>
                <a:cubicBezTo>
                  <a:pt x="42592" y="398182"/>
                  <a:pt x="38857" y="307788"/>
                  <a:pt x="31386" y="295835"/>
                </a:cubicBezTo>
                <a:cubicBezTo>
                  <a:pt x="23915" y="283882"/>
                  <a:pt x="9" y="376518"/>
                  <a:pt x="9" y="376518"/>
                </a:cubicBezTo>
                <a:lnTo>
                  <a:pt x="12999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7" name="フリーフォーム 2176">
            <a:extLst>
              <a:ext uri="{FF2B5EF4-FFF2-40B4-BE49-F238E27FC236}">
                <a16:creationId xmlns:a16="http://schemas.microsoft.com/office/drawing/2014/main" id="{D2DACFA2-1F63-B626-6D1B-5F8A5C3A13AF}"/>
              </a:ext>
            </a:extLst>
          </p:cNvPr>
          <p:cNvSpPr/>
          <p:nvPr/>
        </p:nvSpPr>
        <p:spPr>
          <a:xfrm>
            <a:off x="4833764" y="3479742"/>
            <a:ext cx="440568" cy="579263"/>
          </a:xfrm>
          <a:custGeom>
            <a:avLst/>
            <a:gdLst>
              <a:gd name="connsiteX0" fmla="*/ 2695 w 440568"/>
              <a:gd name="connsiteY0" fmla="*/ 3046 h 579263"/>
              <a:gd name="connsiteX1" fmla="*/ 433001 w 440568"/>
              <a:gd name="connsiteY1" fmla="*/ 567823 h 579263"/>
              <a:gd name="connsiteX2" fmla="*/ 258189 w 440568"/>
              <a:gd name="connsiteY2" fmla="*/ 352670 h 579263"/>
              <a:gd name="connsiteX3" fmla="*/ 2695 w 440568"/>
              <a:gd name="connsiteY3" fmla="*/ 3046 h 579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568" h="579263">
                <a:moveTo>
                  <a:pt x="2695" y="3046"/>
                </a:moveTo>
                <a:cubicBezTo>
                  <a:pt x="31830" y="38905"/>
                  <a:pt x="390419" y="509552"/>
                  <a:pt x="433001" y="567823"/>
                </a:cubicBezTo>
                <a:cubicBezTo>
                  <a:pt x="475583" y="626094"/>
                  <a:pt x="327665" y="447546"/>
                  <a:pt x="258189" y="352670"/>
                </a:cubicBezTo>
                <a:cubicBezTo>
                  <a:pt x="188713" y="257794"/>
                  <a:pt x="-26440" y="-32813"/>
                  <a:pt x="2695" y="30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8" name="フリーフォーム 2177">
            <a:extLst>
              <a:ext uri="{FF2B5EF4-FFF2-40B4-BE49-F238E27FC236}">
                <a16:creationId xmlns:a16="http://schemas.microsoft.com/office/drawing/2014/main" id="{816E38B9-2F7A-A965-0776-A0BC49AECABE}"/>
              </a:ext>
            </a:extLst>
          </p:cNvPr>
          <p:cNvSpPr/>
          <p:nvPr/>
        </p:nvSpPr>
        <p:spPr>
          <a:xfrm>
            <a:off x="3933736" y="4590999"/>
            <a:ext cx="155667" cy="200162"/>
          </a:xfrm>
          <a:custGeom>
            <a:avLst/>
            <a:gdLst>
              <a:gd name="connsiteX0" fmla="*/ 89 w 155667"/>
              <a:gd name="connsiteY0" fmla="*/ 51 h 200162"/>
              <a:gd name="connsiteX1" fmla="*/ 69939 w 155667"/>
              <a:gd name="connsiteY1" fmla="*/ 85776 h 200162"/>
              <a:gd name="connsiteX2" fmla="*/ 95339 w 155667"/>
              <a:gd name="connsiteY2" fmla="*/ 146101 h 200162"/>
              <a:gd name="connsiteX3" fmla="*/ 108039 w 155667"/>
              <a:gd name="connsiteY3" fmla="*/ 108001 h 200162"/>
              <a:gd name="connsiteX4" fmla="*/ 146139 w 155667"/>
              <a:gd name="connsiteY4" fmla="*/ 200076 h 200162"/>
              <a:gd name="connsiteX5" fmla="*/ 88989 w 155667"/>
              <a:gd name="connsiteY5" fmla="*/ 117526 h 200162"/>
              <a:gd name="connsiteX6" fmla="*/ 155664 w 155667"/>
              <a:gd name="connsiteY6" fmla="*/ 200076 h 200162"/>
              <a:gd name="connsiteX7" fmla="*/ 85814 w 155667"/>
              <a:gd name="connsiteY7" fmla="*/ 98476 h 200162"/>
              <a:gd name="connsiteX8" fmla="*/ 89 w 155667"/>
              <a:gd name="connsiteY8" fmla="*/ 51 h 20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667" h="200162">
                <a:moveTo>
                  <a:pt x="89" y="51"/>
                </a:moveTo>
                <a:cubicBezTo>
                  <a:pt x="-2557" y="-2066"/>
                  <a:pt x="54064" y="61434"/>
                  <a:pt x="69939" y="85776"/>
                </a:cubicBezTo>
                <a:cubicBezTo>
                  <a:pt x="85814" y="110118"/>
                  <a:pt x="88989" y="142397"/>
                  <a:pt x="95339" y="146101"/>
                </a:cubicBezTo>
                <a:cubicBezTo>
                  <a:pt x="101689" y="149805"/>
                  <a:pt x="99572" y="99005"/>
                  <a:pt x="108039" y="108001"/>
                </a:cubicBezTo>
                <a:cubicBezTo>
                  <a:pt x="116506" y="116997"/>
                  <a:pt x="149314" y="198489"/>
                  <a:pt x="146139" y="200076"/>
                </a:cubicBezTo>
                <a:cubicBezTo>
                  <a:pt x="142964" y="201663"/>
                  <a:pt x="87402" y="117526"/>
                  <a:pt x="88989" y="117526"/>
                </a:cubicBezTo>
                <a:cubicBezTo>
                  <a:pt x="90576" y="117526"/>
                  <a:pt x="156193" y="203251"/>
                  <a:pt x="155664" y="200076"/>
                </a:cubicBezTo>
                <a:cubicBezTo>
                  <a:pt x="155135" y="196901"/>
                  <a:pt x="108039" y="132343"/>
                  <a:pt x="85814" y="98476"/>
                </a:cubicBezTo>
                <a:cubicBezTo>
                  <a:pt x="63589" y="64609"/>
                  <a:pt x="2735" y="2168"/>
                  <a:pt x="89" y="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9" name="フリーフォーム 2178">
            <a:extLst>
              <a:ext uri="{FF2B5EF4-FFF2-40B4-BE49-F238E27FC236}">
                <a16:creationId xmlns:a16="http://schemas.microsoft.com/office/drawing/2014/main" id="{1FCCC71A-462A-BBF7-E8DC-B402F7BC2337}"/>
              </a:ext>
            </a:extLst>
          </p:cNvPr>
          <p:cNvSpPr/>
          <p:nvPr/>
        </p:nvSpPr>
        <p:spPr>
          <a:xfrm>
            <a:off x="4095719" y="4396034"/>
            <a:ext cx="124256" cy="283385"/>
          </a:xfrm>
          <a:custGeom>
            <a:avLst/>
            <a:gdLst>
              <a:gd name="connsiteX0" fmla="*/ 123856 w 124256"/>
              <a:gd name="connsiteY0" fmla="*/ 1341 h 283385"/>
              <a:gd name="connsiteX1" fmla="*/ 3206 w 124256"/>
              <a:gd name="connsiteY1" fmla="*/ 277566 h 283385"/>
              <a:gd name="connsiteX2" fmla="*/ 41306 w 124256"/>
              <a:gd name="connsiteY2" fmla="*/ 175966 h 283385"/>
              <a:gd name="connsiteX3" fmla="*/ 123856 w 124256"/>
              <a:gd name="connsiteY3" fmla="*/ 1341 h 283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4256" h="283385">
                <a:moveTo>
                  <a:pt x="123856" y="1341"/>
                </a:moveTo>
                <a:cubicBezTo>
                  <a:pt x="117506" y="18274"/>
                  <a:pt x="16964" y="248462"/>
                  <a:pt x="3206" y="277566"/>
                </a:cubicBezTo>
                <a:cubicBezTo>
                  <a:pt x="-10552" y="306670"/>
                  <a:pt x="23314" y="219358"/>
                  <a:pt x="41306" y="175966"/>
                </a:cubicBezTo>
                <a:cubicBezTo>
                  <a:pt x="59298" y="132574"/>
                  <a:pt x="130206" y="-15592"/>
                  <a:pt x="123856" y="13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0" name="フリーフォーム 2179">
            <a:extLst>
              <a:ext uri="{FF2B5EF4-FFF2-40B4-BE49-F238E27FC236}">
                <a16:creationId xmlns:a16="http://schemas.microsoft.com/office/drawing/2014/main" id="{76C1BAE9-DE3B-170A-5D20-DC6689375251}"/>
              </a:ext>
            </a:extLst>
          </p:cNvPr>
          <p:cNvSpPr/>
          <p:nvPr/>
        </p:nvSpPr>
        <p:spPr>
          <a:xfrm>
            <a:off x="4219333" y="4490431"/>
            <a:ext cx="217767" cy="253190"/>
          </a:xfrm>
          <a:custGeom>
            <a:avLst/>
            <a:gdLst>
              <a:gd name="connsiteX0" fmla="*/ 216142 w 217767"/>
              <a:gd name="connsiteY0" fmla="*/ 2194 h 253190"/>
              <a:gd name="connsiteX1" fmla="*/ 3417 w 217767"/>
              <a:gd name="connsiteY1" fmla="*/ 249844 h 253190"/>
              <a:gd name="connsiteX2" fmla="*/ 95492 w 217767"/>
              <a:gd name="connsiteY2" fmla="*/ 135544 h 253190"/>
              <a:gd name="connsiteX3" fmla="*/ 216142 w 217767"/>
              <a:gd name="connsiteY3" fmla="*/ 2194 h 253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767" h="253190">
                <a:moveTo>
                  <a:pt x="216142" y="2194"/>
                </a:moveTo>
                <a:cubicBezTo>
                  <a:pt x="200796" y="21244"/>
                  <a:pt x="23525" y="227619"/>
                  <a:pt x="3417" y="249844"/>
                </a:cubicBezTo>
                <a:cubicBezTo>
                  <a:pt x="-16691" y="272069"/>
                  <a:pt x="56863" y="177877"/>
                  <a:pt x="95492" y="135544"/>
                </a:cubicBezTo>
                <a:cubicBezTo>
                  <a:pt x="134121" y="93211"/>
                  <a:pt x="231488" y="-16856"/>
                  <a:pt x="216142" y="21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1" name="フリーフォーム 2180">
            <a:extLst>
              <a:ext uri="{FF2B5EF4-FFF2-40B4-BE49-F238E27FC236}">
                <a16:creationId xmlns:a16="http://schemas.microsoft.com/office/drawing/2014/main" id="{EFA64836-BCB4-CC39-AF16-E4831FC89C87}"/>
              </a:ext>
            </a:extLst>
          </p:cNvPr>
          <p:cNvSpPr/>
          <p:nvPr/>
        </p:nvSpPr>
        <p:spPr>
          <a:xfrm>
            <a:off x="4243786" y="4528203"/>
            <a:ext cx="325039" cy="257286"/>
          </a:xfrm>
          <a:custGeom>
            <a:avLst/>
            <a:gdLst>
              <a:gd name="connsiteX0" fmla="*/ 1189 w 325039"/>
              <a:gd name="connsiteY0" fmla="*/ 256522 h 257286"/>
              <a:gd name="connsiteX1" fmla="*/ 296464 w 325039"/>
              <a:gd name="connsiteY1" fmla="*/ 5697 h 257286"/>
              <a:gd name="connsiteX2" fmla="*/ 210739 w 325039"/>
              <a:gd name="connsiteY2" fmla="*/ 78722 h 257286"/>
              <a:gd name="connsiteX3" fmla="*/ 325039 w 325039"/>
              <a:gd name="connsiteY3" fmla="*/ 50147 h 257286"/>
              <a:gd name="connsiteX4" fmla="*/ 198039 w 325039"/>
              <a:gd name="connsiteY4" fmla="*/ 81897 h 257286"/>
              <a:gd name="connsiteX5" fmla="*/ 1189 w 325039"/>
              <a:gd name="connsiteY5" fmla="*/ 256522 h 257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039" h="257286">
                <a:moveTo>
                  <a:pt x="1189" y="256522"/>
                </a:moveTo>
                <a:cubicBezTo>
                  <a:pt x="17593" y="243822"/>
                  <a:pt x="296464" y="5697"/>
                  <a:pt x="296464" y="5697"/>
                </a:cubicBezTo>
                <a:cubicBezTo>
                  <a:pt x="331389" y="-23936"/>
                  <a:pt x="205977" y="71314"/>
                  <a:pt x="210739" y="78722"/>
                </a:cubicBezTo>
                <a:cubicBezTo>
                  <a:pt x="215502" y="86130"/>
                  <a:pt x="325039" y="50147"/>
                  <a:pt x="325039" y="50147"/>
                </a:cubicBezTo>
                <a:cubicBezTo>
                  <a:pt x="322922" y="50676"/>
                  <a:pt x="253601" y="43797"/>
                  <a:pt x="198039" y="81897"/>
                </a:cubicBezTo>
                <a:cubicBezTo>
                  <a:pt x="142477" y="119997"/>
                  <a:pt x="-15215" y="269222"/>
                  <a:pt x="1189" y="256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2" name="フリーフォーム 2181">
            <a:extLst>
              <a:ext uri="{FF2B5EF4-FFF2-40B4-BE49-F238E27FC236}">
                <a16:creationId xmlns:a16="http://schemas.microsoft.com/office/drawing/2014/main" id="{E598C518-79D8-147F-3917-CB3636284660}"/>
              </a:ext>
            </a:extLst>
          </p:cNvPr>
          <p:cNvSpPr/>
          <p:nvPr/>
        </p:nvSpPr>
        <p:spPr>
          <a:xfrm>
            <a:off x="4418457" y="4546219"/>
            <a:ext cx="347691" cy="200912"/>
          </a:xfrm>
          <a:custGeom>
            <a:avLst/>
            <a:gdLst>
              <a:gd name="connsiteX0" fmla="*/ 1143 w 347691"/>
              <a:gd name="connsiteY0" fmla="*/ 200406 h 200912"/>
              <a:gd name="connsiteX1" fmla="*/ 337693 w 347691"/>
              <a:gd name="connsiteY1" fmla="*/ 6731 h 200912"/>
              <a:gd name="connsiteX2" fmla="*/ 232918 w 347691"/>
              <a:gd name="connsiteY2" fmla="*/ 60706 h 200912"/>
              <a:gd name="connsiteX3" fmla="*/ 1143 w 347691"/>
              <a:gd name="connsiteY3" fmla="*/ 200406 h 200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691" h="200912">
                <a:moveTo>
                  <a:pt x="1143" y="200406"/>
                </a:moveTo>
                <a:cubicBezTo>
                  <a:pt x="18606" y="191410"/>
                  <a:pt x="299064" y="30014"/>
                  <a:pt x="337693" y="6731"/>
                </a:cubicBezTo>
                <a:cubicBezTo>
                  <a:pt x="376322" y="-16552"/>
                  <a:pt x="294831" y="25252"/>
                  <a:pt x="232918" y="60706"/>
                </a:cubicBezTo>
                <a:cubicBezTo>
                  <a:pt x="171006" y="96160"/>
                  <a:pt x="-16320" y="209402"/>
                  <a:pt x="1143" y="2004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3" name="フリーフォーム 2182">
            <a:extLst>
              <a:ext uri="{FF2B5EF4-FFF2-40B4-BE49-F238E27FC236}">
                <a16:creationId xmlns:a16="http://schemas.microsoft.com/office/drawing/2014/main" id="{D42735A8-B1C1-8088-3CAB-4DF9D18F6558}"/>
              </a:ext>
            </a:extLst>
          </p:cNvPr>
          <p:cNvSpPr/>
          <p:nvPr/>
        </p:nvSpPr>
        <p:spPr>
          <a:xfrm>
            <a:off x="4853593" y="3030039"/>
            <a:ext cx="554922" cy="992317"/>
          </a:xfrm>
          <a:custGeom>
            <a:avLst/>
            <a:gdLst>
              <a:gd name="connsiteX0" fmla="*/ 170 w 554922"/>
              <a:gd name="connsiteY0" fmla="*/ 240 h 992317"/>
              <a:gd name="connsiteX1" fmla="*/ 32067 w 554922"/>
              <a:gd name="connsiteY1" fmla="*/ 266054 h 992317"/>
              <a:gd name="connsiteX2" fmla="*/ 218137 w 554922"/>
              <a:gd name="connsiteY2" fmla="*/ 489338 h 992317"/>
              <a:gd name="connsiteX3" fmla="*/ 138393 w 554922"/>
              <a:gd name="connsiteY3" fmla="*/ 446808 h 992317"/>
              <a:gd name="connsiteX4" fmla="*/ 361677 w 554922"/>
              <a:gd name="connsiteY4" fmla="*/ 664775 h 992317"/>
              <a:gd name="connsiteX5" fmla="*/ 281933 w 554922"/>
              <a:gd name="connsiteY5" fmla="*/ 600980 h 992317"/>
              <a:gd name="connsiteX6" fmla="*/ 547747 w 554922"/>
              <a:gd name="connsiteY6" fmla="*/ 983752 h 992317"/>
              <a:gd name="connsiteX7" fmla="*/ 462686 w 554922"/>
              <a:gd name="connsiteY7" fmla="*/ 840212 h 992317"/>
              <a:gd name="connsiteX8" fmla="*/ 287249 w 554922"/>
              <a:gd name="connsiteY8" fmla="*/ 531868 h 992317"/>
              <a:gd name="connsiteX9" fmla="*/ 366993 w 554922"/>
              <a:gd name="connsiteY9" fmla="*/ 643510 h 992317"/>
              <a:gd name="connsiteX10" fmla="*/ 26751 w 554922"/>
              <a:gd name="connsiteY10" fmla="*/ 287319 h 992317"/>
              <a:gd name="connsiteX11" fmla="*/ 32067 w 554922"/>
              <a:gd name="connsiteY11" fmla="*/ 313901 h 992317"/>
              <a:gd name="connsiteX12" fmla="*/ 170 w 554922"/>
              <a:gd name="connsiteY12" fmla="*/ 240 h 992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4922" h="992317">
                <a:moveTo>
                  <a:pt x="170" y="240"/>
                </a:moveTo>
                <a:cubicBezTo>
                  <a:pt x="170" y="-7734"/>
                  <a:pt x="-4261" y="184538"/>
                  <a:pt x="32067" y="266054"/>
                </a:cubicBezTo>
                <a:cubicBezTo>
                  <a:pt x="68395" y="347570"/>
                  <a:pt x="200416" y="459212"/>
                  <a:pt x="218137" y="489338"/>
                </a:cubicBezTo>
                <a:cubicBezTo>
                  <a:pt x="235858" y="519464"/>
                  <a:pt x="114470" y="417569"/>
                  <a:pt x="138393" y="446808"/>
                </a:cubicBezTo>
                <a:cubicBezTo>
                  <a:pt x="162316" y="476047"/>
                  <a:pt x="337754" y="639080"/>
                  <a:pt x="361677" y="664775"/>
                </a:cubicBezTo>
                <a:cubicBezTo>
                  <a:pt x="385600" y="690470"/>
                  <a:pt x="250921" y="547817"/>
                  <a:pt x="281933" y="600980"/>
                </a:cubicBezTo>
                <a:cubicBezTo>
                  <a:pt x="312945" y="654143"/>
                  <a:pt x="517621" y="943880"/>
                  <a:pt x="547747" y="983752"/>
                </a:cubicBezTo>
                <a:cubicBezTo>
                  <a:pt x="577873" y="1023624"/>
                  <a:pt x="506102" y="915526"/>
                  <a:pt x="462686" y="840212"/>
                </a:cubicBezTo>
                <a:cubicBezTo>
                  <a:pt x="419270" y="764898"/>
                  <a:pt x="303198" y="564652"/>
                  <a:pt x="287249" y="531868"/>
                </a:cubicBezTo>
                <a:cubicBezTo>
                  <a:pt x="271300" y="499084"/>
                  <a:pt x="410409" y="684268"/>
                  <a:pt x="366993" y="643510"/>
                </a:cubicBezTo>
                <a:cubicBezTo>
                  <a:pt x="323577" y="602752"/>
                  <a:pt x="26751" y="287319"/>
                  <a:pt x="26751" y="287319"/>
                </a:cubicBezTo>
                <a:cubicBezTo>
                  <a:pt x="-29070" y="232384"/>
                  <a:pt x="38269" y="359975"/>
                  <a:pt x="32067" y="313901"/>
                </a:cubicBezTo>
                <a:cubicBezTo>
                  <a:pt x="25865" y="267827"/>
                  <a:pt x="170" y="8214"/>
                  <a:pt x="170" y="2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4" name="フリーフォーム 2183">
            <a:extLst>
              <a:ext uri="{FF2B5EF4-FFF2-40B4-BE49-F238E27FC236}">
                <a16:creationId xmlns:a16="http://schemas.microsoft.com/office/drawing/2014/main" id="{130A9693-DAF1-6D6E-F226-D6C56211A164}"/>
              </a:ext>
            </a:extLst>
          </p:cNvPr>
          <p:cNvSpPr/>
          <p:nvPr/>
        </p:nvSpPr>
        <p:spPr>
          <a:xfrm>
            <a:off x="5119567" y="3615008"/>
            <a:ext cx="356670" cy="1313964"/>
          </a:xfrm>
          <a:custGeom>
            <a:avLst/>
            <a:gdLst>
              <a:gd name="connsiteX0" fmla="*/ 138233 w 356670"/>
              <a:gd name="connsiteY0" fmla="*/ 62 h 1313964"/>
              <a:gd name="connsiteX1" fmla="*/ 281773 w 356670"/>
              <a:gd name="connsiteY1" fmla="*/ 233978 h 1313964"/>
              <a:gd name="connsiteX2" fmla="*/ 217977 w 356670"/>
              <a:gd name="connsiteY2" fmla="*/ 537006 h 1313964"/>
              <a:gd name="connsiteX3" fmla="*/ 287089 w 356670"/>
              <a:gd name="connsiteY3" fmla="*/ 393466 h 1313964"/>
              <a:gd name="connsiteX4" fmla="*/ 10642 w 356670"/>
              <a:gd name="connsiteY4" fmla="*/ 1180276 h 1313964"/>
              <a:gd name="connsiteX5" fmla="*/ 90386 w 356670"/>
              <a:gd name="connsiteY5" fmla="*/ 930411 h 1313964"/>
              <a:gd name="connsiteX6" fmla="*/ 10 w 356670"/>
              <a:gd name="connsiteY6" fmla="*/ 1313183 h 1313964"/>
              <a:gd name="connsiteX7" fmla="*/ 85070 w 356670"/>
              <a:gd name="connsiteY7" fmla="*/ 1015471 h 1313964"/>
              <a:gd name="connsiteX8" fmla="*/ 191396 w 356670"/>
              <a:gd name="connsiteY8" fmla="*/ 531690 h 1313964"/>
              <a:gd name="connsiteX9" fmla="*/ 127600 w 356670"/>
              <a:gd name="connsiteY9" fmla="*/ 669913 h 1313964"/>
              <a:gd name="connsiteX10" fmla="*/ 324303 w 356670"/>
              <a:gd name="connsiteY10" fmla="*/ 143601 h 1313964"/>
              <a:gd name="connsiteX11" fmla="*/ 308354 w 356670"/>
              <a:gd name="connsiteY11" fmla="*/ 388150 h 1313964"/>
              <a:gd name="connsiteX12" fmla="*/ 292405 w 356670"/>
              <a:gd name="connsiteY12" fmla="*/ 122336 h 1313964"/>
              <a:gd name="connsiteX13" fmla="*/ 350884 w 356670"/>
              <a:gd name="connsiteY13" fmla="*/ 255243 h 1313964"/>
              <a:gd name="connsiteX14" fmla="*/ 138233 w 356670"/>
              <a:gd name="connsiteY14" fmla="*/ 62 h 1313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6670" h="1313964">
                <a:moveTo>
                  <a:pt x="138233" y="62"/>
                </a:moveTo>
                <a:cubicBezTo>
                  <a:pt x="126715" y="-3482"/>
                  <a:pt x="268482" y="144487"/>
                  <a:pt x="281773" y="233978"/>
                </a:cubicBezTo>
                <a:cubicBezTo>
                  <a:pt x="295064" y="323469"/>
                  <a:pt x="217091" y="510425"/>
                  <a:pt x="217977" y="537006"/>
                </a:cubicBezTo>
                <a:cubicBezTo>
                  <a:pt x="218863" y="563587"/>
                  <a:pt x="321645" y="286254"/>
                  <a:pt x="287089" y="393466"/>
                </a:cubicBezTo>
                <a:cubicBezTo>
                  <a:pt x="252533" y="500678"/>
                  <a:pt x="43426" y="1090785"/>
                  <a:pt x="10642" y="1180276"/>
                </a:cubicBezTo>
                <a:cubicBezTo>
                  <a:pt x="-22142" y="1269767"/>
                  <a:pt x="92158" y="908260"/>
                  <a:pt x="90386" y="930411"/>
                </a:cubicBezTo>
                <a:cubicBezTo>
                  <a:pt x="88614" y="952562"/>
                  <a:pt x="896" y="1299006"/>
                  <a:pt x="10" y="1313183"/>
                </a:cubicBezTo>
                <a:cubicBezTo>
                  <a:pt x="-876" y="1327360"/>
                  <a:pt x="53172" y="1145720"/>
                  <a:pt x="85070" y="1015471"/>
                </a:cubicBezTo>
                <a:cubicBezTo>
                  <a:pt x="116968" y="885222"/>
                  <a:pt x="184308" y="589283"/>
                  <a:pt x="191396" y="531690"/>
                </a:cubicBezTo>
                <a:cubicBezTo>
                  <a:pt x="198484" y="474097"/>
                  <a:pt x="105449" y="734594"/>
                  <a:pt x="127600" y="669913"/>
                </a:cubicBezTo>
                <a:cubicBezTo>
                  <a:pt x="149751" y="605232"/>
                  <a:pt x="294177" y="190562"/>
                  <a:pt x="324303" y="143601"/>
                </a:cubicBezTo>
                <a:cubicBezTo>
                  <a:pt x="354429" y="96640"/>
                  <a:pt x="313670" y="391694"/>
                  <a:pt x="308354" y="388150"/>
                </a:cubicBezTo>
                <a:cubicBezTo>
                  <a:pt x="303038" y="384606"/>
                  <a:pt x="285317" y="144487"/>
                  <a:pt x="292405" y="122336"/>
                </a:cubicBezTo>
                <a:cubicBezTo>
                  <a:pt x="299493" y="100185"/>
                  <a:pt x="378352" y="278280"/>
                  <a:pt x="350884" y="255243"/>
                </a:cubicBezTo>
                <a:cubicBezTo>
                  <a:pt x="323417" y="232206"/>
                  <a:pt x="149751" y="3606"/>
                  <a:pt x="138233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5" name="フリーフォーム 2184">
            <a:extLst>
              <a:ext uri="{FF2B5EF4-FFF2-40B4-BE49-F238E27FC236}">
                <a16:creationId xmlns:a16="http://schemas.microsoft.com/office/drawing/2014/main" id="{0F26EEF6-D711-75F1-0823-E12F6F2ACA11}"/>
              </a:ext>
            </a:extLst>
          </p:cNvPr>
          <p:cNvSpPr/>
          <p:nvPr/>
        </p:nvSpPr>
        <p:spPr>
          <a:xfrm>
            <a:off x="4670349" y="4805156"/>
            <a:ext cx="393786" cy="106790"/>
          </a:xfrm>
          <a:custGeom>
            <a:avLst/>
            <a:gdLst>
              <a:gd name="connsiteX0" fmla="*/ 76 w 393786"/>
              <a:gd name="connsiteY0" fmla="*/ 106569 h 106790"/>
              <a:gd name="connsiteX1" fmla="*/ 269951 w 393786"/>
              <a:gd name="connsiteY1" fmla="*/ 1794 h 106790"/>
              <a:gd name="connsiteX2" fmla="*/ 203276 w 393786"/>
              <a:gd name="connsiteY2" fmla="*/ 39894 h 106790"/>
              <a:gd name="connsiteX3" fmla="*/ 273126 w 393786"/>
              <a:gd name="connsiteY3" fmla="*/ 33544 h 106790"/>
              <a:gd name="connsiteX4" fmla="*/ 393776 w 393786"/>
              <a:gd name="connsiteY4" fmla="*/ 71644 h 106790"/>
              <a:gd name="connsiteX5" fmla="*/ 279476 w 393786"/>
              <a:gd name="connsiteY5" fmla="*/ 46244 h 106790"/>
              <a:gd name="connsiteX6" fmla="*/ 165176 w 393786"/>
              <a:gd name="connsiteY6" fmla="*/ 71644 h 106790"/>
              <a:gd name="connsiteX7" fmla="*/ 241376 w 393786"/>
              <a:gd name="connsiteY7" fmla="*/ 30369 h 106790"/>
              <a:gd name="connsiteX8" fmla="*/ 76 w 393786"/>
              <a:gd name="connsiteY8" fmla="*/ 106569 h 10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3786" h="106790">
                <a:moveTo>
                  <a:pt x="76" y="106569"/>
                </a:moveTo>
                <a:cubicBezTo>
                  <a:pt x="4838" y="101807"/>
                  <a:pt x="236084" y="12906"/>
                  <a:pt x="269951" y="1794"/>
                </a:cubicBezTo>
                <a:cubicBezTo>
                  <a:pt x="303818" y="-9319"/>
                  <a:pt x="202747" y="34602"/>
                  <a:pt x="203276" y="39894"/>
                </a:cubicBezTo>
                <a:cubicBezTo>
                  <a:pt x="203805" y="45186"/>
                  <a:pt x="241376" y="28252"/>
                  <a:pt x="273126" y="33544"/>
                </a:cubicBezTo>
                <a:cubicBezTo>
                  <a:pt x="304876" y="38836"/>
                  <a:pt x="392718" y="69527"/>
                  <a:pt x="393776" y="71644"/>
                </a:cubicBezTo>
                <a:cubicBezTo>
                  <a:pt x="394834" y="73761"/>
                  <a:pt x="317576" y="46244"/>
                  <a:pt x="279476" y="46244"/>
                </a:cubicBezTo>
                <a:cubicBezTo>
                  <a:pt x="241376" y="46244"/>
                  <a:pt x="171526" y="74290"/>
                  <a:pt x="165176" y="71644"/>
                </a:cubicBezTo>
                <a:cubicBezTo>
                  <a:pt x="158826" y="68998"/>
                  <a:pt x="267305" y="22961"/>
                  <a:pt x="241376" y="30369"/>
                </a:cubicBezTo>
                <a:cubicBezTo>
                  <a:pt x="215447" y="37777"/>
                  <a:pt x="-4686" y="111331"/>
                  <a:pt x="76" y="1065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6" name="フリーフォーム 2185">
            <a:extLst>
              <a:ext uri="{FF2B5EF4-FFF2-40B4-BE49-F238E27FC236}">
                <a16:creationId xmlns:a16="http://schemas.microsoft.com/office/drawing/2014/main" id="{A69873A4-D488-849F-FF6F-6711EC50EE23}"/>
              </a:ext>
            </a:extLst>
          </p:cNvPr>
          <p:cNvSpPr/>
          <p:nvPr/>
        </p:nvSpPr>
        <p:spPr>
          <a:xfrm>
            <a:off x="4756085" y="4765656"/>
            <a:ext cx="352499" cy="152460"/>
          </a:xfrm>
          <a:custGeom>
            <a:avLst/>
            <a:gdLst>
              <a:gd name="connsiteX0" fmla="*/ 65 w 352499"/>
              <a:gd name="connsiteY0" fmla="*/ 47644 h 152460"/>
              <a:gd name="connsiteX1" fmla="*/ 330265 w 352499"/>
              <a:gd name="connsiteY1" fmla="*/ 12719 h 152460"/>
              <a:gd name="connsiteX2" fmla="*/ 292165 w 352499"/>
              <a:gd name="connsiteY2" fmla="*/ 28594 h 152460"/>
              <a:gd name="connsiteX3" fmla="*/ 311215 w 352499"/>
              <a:gd name="connsiteY3" fmla="*/ 88919 h 152460"/>
              <a:gd name="connsiteX4" fmla="*/ 352490 w 352499"/>
              <a:gd name="connsiteY4" fmla="*/ 152419 h 152460"/>
              <a:gd name="connsiteX5" fmla="*/ 314390 w 352499"/>
              <a:gd name="connsiteY5" fmla="*/ 79394 h 152460"/>
              <a:gd name="connsiteX6" fmla="*/ 247715 w 352499"/>
              <a:gd name="connsiteY6" fmla="*/ 50819 h 152460"/>
              <a:gd name="connsiteX7" fmla="*/ 304865 w 352499"/>
              <a:gd name="connsiteY7" fmla="*/ 50819 h 152460"/>
              <a:gd name="connsiteX8" fmla="*/ 301690 w 352499"/>
              <a:gd name="connsiteY8" fmla="*/ 19 h 152460"/>
              <a:gd name="connsiteX9" fmla="*/ 65 w 352499"/>
              <a:gd name="connsiteY9" fmla="*/ 47644 h 152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2499" h="152460">
                <a:moveTo>
                  <a:pt x="65" y="47644"/>
                </a:moveTo>
                <a:cubicBezTo>
                  <a:pt x="4827" y="49761"/>
                  <a:pt x="281582" y="15894"/>
                  <a:pt x="330265" y="12719"/>
                </a:cubicBezTo>
                <a:cubicBezTo>
                  <a:pt x="378948" y="9544"/>
                  <a:pt x="295340" y="15894"/>
                  <a:pt x="292165" y="28594"/>
                </a:cubicBezTo>
                <a:cubicBezTo>
                  <a:pt x="288990" y="41294"/>
                  <a:pt x="301161" y="68281"/>
                  <a:pt x="311215" y="88919"/>
                </a:cubicBezTo>
                <a:cubicBezTo>
                  <a:pt x="321269" y="109557"/>
                  <a:pt x="351961" y="154006"/>
                  <a:pt x="352490" y="152419"/>
                </a:cubicBezTo>
                <a:cubicBezTo>
                  <a:pt x="353019" y="150832"/>
                  <a:pt x="331852" y="96327"/>
                  <a:pt x="314390" y="79394"/>
                </a:cubicBezTo>
                <a:cubicBezTo>
                  <a:pt x="296928" y="62461"/>
                  <a:pt x="249302" y="55581"/>
                  <a:pt x="247715" y="50819"/>
                </a:cubicBezTo>
                <a:cubicBezTo>
                  <a:pt x="246128" y="46057"/>
                  <a:pt x="295869" y="59286"/>
                  <a:pt x="304865" y="50819"/>
                </a:cubicBezTo>
                <a:cubicBezTo>
                  <a:pt x="313861" y="42352"/>
                  <a:pt x="353548" y="-1039"/>
                  <a:pt x="301690" y="19"/>
                </a:cubicBezTo>
                <a:cubicBezTo>
                  <a:pt x="249832" y="1077"/>
                  <a:pt x="-4697" y="45527"/>
                  <a:pt x="65" y="476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7" name="フリーフォーム 2186">
            <a:extLst>
              <a:ext uri="{FF2B5EF4-FFF2-40B4-BE49-F238E27FC236}">
                <a16:creationId xmlns:a16="http://schemas.microsoft.com/office/drawing/2014/main" id="{B720ED63-0145-D3E0-0C13-C3179E0EE12F}"/>
              </a:ext>
            </a:extLst>
          </p:cNvPr>
          <p:cNvSpPr/>
          <p:nvPr/>
        </p:nvSpPr>
        <p:spPr>
          <a:xfrm>
            <a:off x="4776709" y="4711271"/>
            <a:ext cx="345492" cy="52097"/>
          </a:xfrm>
          <a:custGeom>
            <a:avLst/>
            <a:gdLst>
              <a:gd name="connsiteX0" fmla="*/ 1666 w 345492"/>
              <a:gd name="connsiteY0" fmla="*/ 51229 h 52097"/>
              <a:gd name="connsiteX1" fmla="*/ 338216 w 345492"/>
              <a:gd name="connsiteY1" fmla="*/ 429 h 52097"/>
              <a:gd name="connsiteX2" fmla="*/ 214391 w 345492"/>
              <a:gd name="connsiteY2" fmla="*/ 29004 h 52097"/>
              <a:gd name="connsiteX3" fmla="*/ 1666 w 345492"/>
              <a:gd name="connsiteY3" fmla="*/ 51229 h 52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92" h="52097">
                <a:moveTo>
                  <a:pt x="1666" y="51229"/>
                </a:moveTo>
                <a:cubicBezTo>
                  <a:pt x="22303" y="46467"/>
                  <a:pt x="302762" y="4133"/>
                  <a:pt x="338216" y="429"/>
                </a:cubicBezTo>
                <a:cubicBezTo>
                  <a:pt x="373670" y="-3275"/>
                  <a:pt x="271012" y="17892"/>
                  <a:pt x="214391" y="29004"/>
                </a:cubicBezTo>
                <a:cubicBezTo>
                  <a:pt x="157770" y="40116"/>
                  <a:pt x="-18971" y="55991"/>
                  <a:pt x="1666" y="512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8" name="フリーフォーム 2187">
            <a:extLst>
              <a:ext uri="{FF2B5EF4-FFF2-40B4-BE49-F238E27FC236}">
                <a16:creationId xmlns:a16="http://schemas.microsoft.com/office/drawing/2014/main" id="{91E8DFCA-A220-D931-8312-830E8D840A07}"/>
              </a:ext>
            </a:extLst>
          </p:cNvPr>
          <p:cNvSpPr/>
          <p:nvPr/>
        </p:nvSpPr>
        <p:spPr>
          <a:xfrm>
            <a:off x="5174933" y="4207557"/>
            <a:ext cx="544808" cy="1235993"/>
          </a:xfrm>
          <a:custGeom>
            <a:avLst/>
            <a:gdLst>
              <a:gd name="connsiteX0" fmla="*/ 543242 w 544808"/>
              <a:gd name="connsiteY0" fmla="*/ 5668 h 1235993"/>
              <a:gd name="connsiteX1" fmla="*/ 108267 w 544808"/>
              <a:gd name="connsiteY1" fmla="*/ 672418 h 1235993"/>
              <a:gd name="connsiteX2" fmla="*/ 222567 w 544808"/>
              <a:gd name="connsiteY2" fmla="*/ 948643 h 1235993"/>
              <a:gd name="connsiteX3" fmla="*/ 146367 w 544808"/>
              <a:gd name="connsiteY3" fmla="*/ 894668 h 1235993"/>
              <a:gd name="connsiteX4" fmla="*/ 527367 w 544808"/>
              <a:gd name="connsiteY4" fmla="*/ 1224868 h 1235993"/>
              <a:gd name="connsiteX5" fmla="*/ 409892 w 544808"/>
              <a:gd name="connsiteY5" fmla="*/ 1123268 h 1235993"/>
              <a:gd name="connsiteX6" fmla="*/ 41592 w 544808"/>
              <a:gd name="connsiteY6" fmla="*/ 783543 h 1235993"/>
              <a:gd name="connsiteX7" fmla="*/ 89217 w 544808"/>
              <a:gd name="connsiteY7" fmla="*/ 812118 h 1235993"/>
              <a:gd name="connsiteX8" fmla="*/ 70167 w 544808"/>
              <a:gd name="connsiteY8" fmla="*/ 735918 h 1235993"/>
              <a:gd name="connsiteX9" fmla="*/ 295592 w 544808"/>
              <a:gd name="connsiteY9" fmla="*/ 85043 h 1235993"/>
              <a:gd name="connsiteX10" fmla="*/ 317 w 544808"/>
              <a:gd name="connsiteY10" fmla="*/ 793068 h 1235993"/>
              <a:gd name="connsiteX11" fmla="*/ 244792 w 544808"/>
              <a:gd name="connsiteY11" fmla="*/ 377143 h 1235993"/>
              <a:gd name="connsiteX12" fmla="*/ 543242 w 544808"/>
              <a:gd name="connsiteY12" fmla="*/ 5668 h 1235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4808" h="1235993">
                <a:moveTo>
                  <a:pt x="543242" y="5668"/>
                </a:moveTo>
                <a:cubicBezTo>
                  <a:pt x="520488" y="54881"/>
                  <a:pt x="161713" y="515256"/>
                  <a:pt x="108267" y="672418"/>
                </a:cubicBezTo>
                <a:cubicBezTo>
                  <a:pt x="54821" y="829580"/>
                  <a:pt x="216217" y="911601"/>
                  <a:pt x="222567" y="948643"/>
                </a:cubicBezTo>
                <a:cubicBezTo>
                  <a:pt x="228917" y="985685"/>
                  <a:pt x="95567" y="848631"/>
                  <a:pt x="146367" y="894668"/>
                </a:cubicBezTo>
                <a:cubicBezTo>
                  <a:pt x="197167" y="940706"/>
                  <a:pt x="527367" y="1224868"/>
                  <a:pt x="527367" y="1224868"/>
                </a:cubicBezTo>
                <a:cubicBezTo>
                  <a:pt x="571288" y="1262968"/>
                  <a:pt x="490854" y="1196822"/>
                  <a:pt x="409892" y="1123268"/>
                </a:cubicBezTo>
                <a:cubicBezTo>
                  <a:pt x="328930" y="1049714"/>
                  <a:pt x="95038" y="835401"/>
                  <a:pt x="41592" y="783543"/>
                </a:cubicBezTo>
                <a:cubicBezTo>
                  <a:pt x="-11854" y="731685"/>
                  <a:pt x="84454" y="820056"/>
                  <a:pt x="89217" y="812118"/>
                </a:cubicBezTo>
                <a:cubicBezTo>
                  <a:pt x="93979" y="804181"/>
                  <a:pt x="35771" y="857097"/>
                  <a:pt x="70167" y="735918"/>
                </a:cubicBezTo>
                <a:cubicBezTo>
                  <a:pt x="104563" y="614739"/>
                  <a:pt x="307234" y="75518"/>
                  <a:pt x="295592" y="85043"/>
                </a:cubicBezTo>
                <a:cubicBezTo>
                  <a:pt x="283950" y="94568"/>
                  <a:pt x="8784" y="744385"/>
                  <a:pt x="317" y="793068"/>
                </a:cubicBezTo>
                <a:cubicBezTo>
                  <a:pt x="-8150" y="841751"/>
                  <a:pt x="154834" y="514197"/>
                  <a:pt x="244792" y="377143"/>
                </a:cubicBezTo>
                <a:cubicBezTo>
                  <a:pt x="334750" y="240089"/>
                  <a:pt x="565996" y="-43545"/>
                  <a:pt x="543242" y="56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9" name="フリーフォーム 2188">
            <a:extLst>
              <a:ext uri="{FF2B5EF4-FFF2-40B4-BE49-F238E27FC236}">
                <a16:creationId xmlns:a16="http://schemas.microsoft.com/office/drawing/2014/main" id="{B0DF6918-2338-8E10-017E-BE28EA56D932}"/>
              </a:ext>
            </a:extLst>
          </p:cNvPr>
          <p:cNvSpPr/>
          <p:nvPr/>
        </p:nvSpPr>
        <p:spPr>
          <a:xfrm>
            <a:off x="5445109" y="4175035"/>
            <a:ext cx="264327" cy="1292437"/>
          </a:xfrm>
          <a:custGeom>
            <a:avLst/>
            <a:gdLst>
              <a:gd name="connsiteX0" fmla="*/ 16 w 264327"/>
              <a:gd name="connsiteY0" fmla="*/ 90 h 1292437"/>
              <a:gd name="connsiteX1" fmla="*/ 136541 w 264327"/>
              <a:gd name="connsiteY1" fmla="*/ 371565 h 1292437"/>
              <a:gd name="connsiteX2" fmla="*/ 133366 w 264327"/>
              <a:gd name="connsiteY2" fmla="*/ 596990 h 1292437"/>
              <a:gd name="connsiteX3" fmla="*/ 190516 w 264327"/>
              <a:gd name="connsiteY3" fmla="*/ 473165 h 1292437"/>
              <a:gd name="connsiteX4" fmla="*/ 165116 w 264327"/>
              <a:gd name="connsiteY4" fmla="*/ 904965 h 1292437"/>
              <a:gd name="connsiteX5" fmla="*/ 180991 w 264327"/>
              <a:gd name="connsiteY5" fmla="*/ 835115 h 1292437"/>
              <a:gd name="connsiteX6" fmla="*/ 127016 w 264327"/>
              <a:gd name="connsiteY6" fmla="*/ 1279615 h 1292437"/>
              <a:gd name="connsiteX7" fmla="*/ 149241 w 264327"/>
              <a:gd name="connsiteY7" fmla="*/ 1130390 h 1292437"/>
              <a:gd name="connsiteX8" fmla="*/ 263541 w 264327"/>
              <a:gd name="connsiteY8" fmla="*/ 698590 h 1292437"/>
              <a:gd name="connsiteX9" fmla="*/ 200041 w 264327"/>
              <a:gd name="connsiteY9" fmla="*/ 850990 h 1292437"/>
              <a:gd name="connsiteX10" fmla="*/ 206391 w 264327"/>
              <a:gd name="connsiteY10" fmla="*/ 409665 h 1292437"/>
              <a:gd name="connsiteX11" fmla="*/ 161941 w 264327"/>
              <a:gd name="connsiteY11" fmla="*/ 514440 h 1292437"/>
              <a:gd name="connsiteX12" fmla="*/ 200041 w 264327"/>
              <a:gd name="connsiteY12" fmla="*/ 158840 h 1292437"/>
              <a:gd name="connsiteX13" fmla="*/ 146066 w 264327"/>
              <a:gd name="connsiteY13" fmla="*/ 406490 h 1292437"/>
              <a:gd name="connsiteX14" fmla="*/ 16 w 264327"/>
              <a:gd name="connsiteY14" fmla="*/ 90 h 1292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4327" h="1292437">
                <a:moveTo>
                  <a:pt x="16" y="90"/>
                </a:moveTo>
                <a:cubicBezTo>
                  <a:pt x="-1572" y="-5731"/>
                  <a:pt x="114316" y="272082"/>
                  <a:pt x="136541" y="371565"/>
                </a:cubicBezTo>
                <a:cubicBezTo>
                  <a:pt x="158766" y="471048"/>
                  <a:pt x="124370" y="580057"/>
                  <a:pt x="133366" y="596990"/>
                </a:cubicBezTo>
                <a:cubicBezTo>
                  <a:pt x="142362" y="613923"/>
                  <a:pt x="185224" y="421836"/>
                  <a:pt x="190516" y="473165"/>
                </a:cubicBezTo>
                <a:cubicBezTo>
                  <a:pt x="195808" y="524494"/>
                  <a:pt x="166703" y="844640"/>
                  <a:pt x="165116" y="904965"/>
                </a:cubicBezTo>
                <a:cubicBezTo>
                  <a:pt x="163529" y="965290"/>
                  <a:pt x="187341" y="772673"/>
                  <a:pt x="180991" y="835115"/>
                </a:cubicBezTo>
                <a:cubicBezTo>
                  <a:pt x="174641" y="897557"/>
                  <a:pt x="132308" y="1230403"/>
                  <a:pt x="127016" y="1279615"/>
                </a:cubicBezTo>
                <a:cubicBezTo>
                  <a:pt x="121724" y="1328827"/>
                  <a:pt x="126487" y="1227228"/>
                  <a:pt x="149241" y="1130390"/>
                </a:cubicBezTo>
                <a:cubicBezTo>
                  <a:pt x="171995" y="1033553"/>
                  <a:pt x="255074" y="745157"/>
                  <a:pt x="263541" y="698590"/>
                </a:cubicBezTo>
                <a:cubicBezTo>
                  <a:pt x="272008" y="652023"/>
                  <a:pt x="209566" y="899144"/>
                  <a:pt x="200041" y="850990"/>
                </a:cubicBezTo>
                <a:cubicBezTo>
                  <a:pt x="190516" y="802836"/>
                  <a:pt x="212741" y="465757"/>
                  <a:pt x="206391" y="409665"/>
                </a:cubicBezTo>
                <a:cubicBezTo>
                  <a:pt x="200041" y="353573"/>
                  <a:pt x="162999" y="556244"/>
                  <a:pt x="161941" y="514440"/>
                </a:cubicBezTo>
                <a:cubicBezTo>
                  <a:pt x="160883" y="472636"/>
                  <a:pt x="202687" y="176832"/>
                  <a:pt x="200041" y="158840"/>
                </a:cubicBezTo>
                <a:cubicBezTo>
                  <a:pt x="197395" y="140848"/>
                  <a:pt x="178874" y="429244"/>
                  <a:pt x="146066" y="406490"/>
                </a:cubicBezTo>
                <a:cubicBezTo>
                  <a:pt x="113258" y="383736"/>
                  <a:pt x="1604" y="5911"/>
                  <a:pt x="16" y="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0" name="フリーフォーム 2189">
            <a:extLst>
              <a:ext uri="{FF2B5EF4-FFF2-40B4-BE49-F238E27FC236}">
                <a16:creationId xmlns:a16="http://schemas.microsoft.com/office/drawing/2014/main" id="{7371F099-A062-BB91-D30B-E128AD57B08D}"/>
              </a:ext>
            </a:extLst>
          </p:cNvPr>
          <p:cNvSpPr/>
          <p:nvPr/>
        </p:nvSpPr>
        <p:spPr>
          <a:xfrm>
            <a:off x="3851266" y="4930508"/>
            <a:ext cx="25527" cy="213378"/>
          </a:xfrm>
          <a:custGeom>
            <a:avLst/>
            <a:gdLst>
              <a:gd name="connsiteX0" fmla="*/ 9 w 25527"/>
              <a:gd name="connsiteY0" fmla="*/ 267 h 213378"/>
              <a:gd name="connsiteX1" fmla="*/ 22234 w 25527"/>
              <a:gd name="connsiteY1" fmla="*/ 105042 h 213378"/>
              <a:gd name="connsiteX2" fmla="*/ 9 w 25527"/>
              <a:gd name="connsiteY2" fmla="*/ 212992 h 213378"/>
              <a:gd name="connsiteX3" fmla="*/ 25409 w 25527"/>
              <a:gd name="connsiteY3" fmla="*/ 136792 h 213378"/>
              <a:gd name="connsiteX4" fmla="*/ 9 w 25527"/>
              <a:gd name="connsiteY4" fmla="*/ 267 h 213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27" h="213378">
                <a:moveTo>
                  <a:pt x="9" y="267"/>
                </a:moveTo>
                <a:cubicBezTo>
                  <a:pt x="-520" y="-5025"/>
                  <a:pt x="22234" y="69588"/>
                  <a:pt x="22234" y="105042"/>
                </a:cubicBezTo>
                <a:cubicBezTo>
                  <a:pt x="22234" y="140496"/>
                  <a:pt x="-520" y="207700"/>
                  <a:pt x="9" y="212992"/>
                </a:cubicBezTo>
                <a:cubicBezTo>
                  <a:pt x="538" y="218284"/>
                  <a:pt x="23292" y="168013"/>
                  <a:pt x="25409" y="136792"/>
                </a:cubicBezTo>
                <a:cubicBezTo>
                  <a:pt x="27526" y="105571"/>
                  <a:pt x="538" y="5559"/>
                  <a:pt x="9" y="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1" name="フリーフォーム 2190">
            <a:extLst>
              <a:ext uri="{FF2B5EF4-FFF2-40B4-BE49-F238E27FC236}">
                <a16:creationId xmlns:a16="http://schemas.microsoft.com/office/drawing/2014/main" id="{5F5417FF-9B63-65C3-2DE5-FFB258A57739}"/>
              </a:ext>
            </a:extLst>
          </p:cNvPr>
          <p:cNvSpPr/>
          <p:nvPr/>
        </p:nvSpPr>
        <p:spPr>
          <a:xfrm>
            <a:off x="3939163" y="4688074"/>
            <a:ext cx="129756" cy="149227"/>
          </a:xfrm>
          <a:custGeom>
            <a:avLst/>
            <a:gdLst>
              <a:gd name="connsiteX0" fmla="*/ 1012 w 129756"/>
              <a:gd name="connsiteY0" fmla="*/ 147451 h 149227"/>
              <a:gd name="connsiteX1" fmla="*/ 128012 w 129756"/>
              <a:gd name="connsiteY1" fmla="*/ 1401 h 149227"/>
              <a:gd name="connsiteX2" fmla="*/ 70862 w 129756"/>
              <a:gd name="connsiteY2" fmla="*/ 77601 h 149227"/>
              <a:gd name="connsiteX3" fmla="*/ 1012 w 129756"/>
              <a:gd name="connsiteY3" fmla="*/ 147451 h 14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756" h="149227">
                <a:moveTo>
                  <a:pt x="1012" y="147451"/>
                </a:moveTo>
                <a:cubicBezTo>
                  <a:pt x="10537" y="134751"/>
                  <a:pt x="116370" y="13043"/>
                  <a:pt x="128012" y="1401"/>
                </a:cubicBezTo>
                <a:cubicBezTo>
                  <a:pt x="139654" y="-10241"/>
                  <a:pt x="89912" y="53789"/>
                  <a:pt x="70862" y="77601"/>
                </a:cubicBezTo>
                <a:cubicBezTo>
                  <a:pt x="51812" y="101413"/>
                  <a:pt x="-8513" y="160151"/>
                  <a:pt x="1012" y="1474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2" name="フリーフォーム 2191">
            <a:extLst>
              <a:ext uri="{FF2B5EF4-FFF2-40B4-BE49-F238E27FC236}">
                <a16:creationId xmlns:a16="http://schemas.microsoft.com/office/drawing/2014/main" id="{9ADD523B-52D9-CA9A-8973-841FF012A4AC}"/>
              </a:ext>
            </a:extLst>
          </p:cNvPr>
          <p:cNvSpPr/>
          <p:nvPr/>
        </p:nvSpPr>
        <p:spPr>
          <a:xfrm>
            <a:off x="3936995" y="4987807"/>
            <a:ext cx="44705" cy="330576"/>
          </a:xfrm>
          <a:custGeom>
            <a:avLst/>
            <a:gdLst>
              <a:gd name="connsiteX0" fmla="*/ 5 w 44705"/>
              <a:gd name="connsiteY0" fmla="*/ 118 h 330576"/>
              <a:gd name="connsiteX1" fmla="*/ 41280 w 44705"/>
              <a:gd name="connsiteY1" fmla="*/ 190618 h 330576"/>
              <a:gd name="connsiteX2" fmla="*/ 19055 w 44705"/>
              <a:gd name="connsiteY2" fmla="*/ 330318 h 330576"/>
              <a:gd name="connsiteX3" fmla="*/ 44455 w 44705"/>
              <a:gd name="connsiteY3" fmla="*/ 219193 h 330576"/>
              <a:gd name="connsiteX4" fmla="*/ 5 w 44705"/>
              <a:gd name="connsiteY4" fmla="*/ 118 h 33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705" h="330576">
                <a:moveTo>
                  <a:pt x="5" y="118"/>
                </a:moveTo>
                <a:cubicBezTo>
                  <a:pt x="-524" y="-4645"/>
                  <a:pt x="38105" y="135585"/>
                  <a:pt x="41280" y="190618"/>
                </a:cubicBezTo>
                <a:cubicBezTo>
                  <a:pt x="44455" y="245651"/>
                  <a:pt x="18526" y="325556"/>
                  <a:pt x="19055" y="330318"/>
                </a:cubicBezTo>
                <a:cubicBezTo>
                  <a:pt x="19584" y="335081"/>
                  <a:pt x="47630" y="273168"/>
                  <a:pt x="44455" y="219193"/>
                </a:cubicBezTo>
                <a:cubicBezTo>
                  <a:pt x="41280" y="165218"/>
                  <a:pt x="534" y="4881"/>
                  <a:pt x="5" y="1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4" name="フリーフォーム 2193">
            <a:extLst>
              <a:ext uri="{FF2B5EF4-FFF2-40B4-BE49-F238E27FC236}">
                <a16:creationId xmlns:a16="http://schemas.microsoft.com/office/drawing/2014/main" id="{E7F109DD-CC50-BC5D-107D-7EB323858E39}"/>
              </a:ext>
            </a:extLst>
          </p:cNvPr>
          <p:cNvSpPr/>
          <p:nvPr/>
        </p:nvSpPr>
        <p:spPr>
          <a:xfrm>
            <a:off x="3094210" y="4658448"/>
            <a:ext cx="395209" cy="136552"/>
          </a:xfrm>
          <a:custGeom>
            <a:avLst/>
            <a:gdLst>
              <a:gd name="connsiteX0" fmla="*/ 1415 w 395209"/>
              <a:gd name="connsiteY0" fmla="*/ 135802 h 136552"/>
              <a:gd name="connsiteX1" fmla="*/ 341140 w 395209"/>
              <a:gd name="connsiteY1" fmla="*/ 2452 h 136552"/>
              <a:gd name="connsiteX2" fmla="*/ 236365 w 395209"/>
              <a:gd name="connsiteY2" fmla="*/ 50077 h 136552"/>
              <a:gd name="connsiteX3" fmla="*/ 204615 w 395209"/>
              <a:gd name="connsiteY3" fmla="*/ 59602 h 136552"/>
              <a:gd name="connsiteX4" fmla="*/ 395115 w 395209"/>
              <a:gd name="connsiteY4" fmla="*/ 56427 h 136552"/>
              <a:gd name="connsiteX5" fmla="*/ 226840 w 395209"/>
              <a:gd name="connsiteY5" fmla="*/ 56427 h 136552"/>
              <a:gd name="connsiteX6" fmla="*/ 1415 w 395209"/>
              <a:gd name="connsiteY6" fmla="*/ 135802 h 13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5209" h="136552">
                <a:moveTo>
                  <a:pt x="1415" y="135802"/>
                </a:moveTo>
                <a:cubicBezTo>
                  <a:pt x="20465" y="126806"/>
                  <a:pt x="301982" y="16739"/>
                  <a:pt x="341140" y="2452"/>
                </a:cubicBezTo>
                <a:cubicBezTo>
                  <a:pt x="380298" y="-11835"/>
                  <a:pt x="259119" y="40552"/>
                  <a:pt x="236365" y="50077"/>
                </a:cubicBezTo>
                <a:cubicBezTo>
                  <a:pt x="213611" y="59602"/>
                  <a:pt x="178157" y="58544"/>
                  <a:pt x="204615" y="59602"/>
                </a:cubicBezTo>
                <a:cubicBezTo>
                  <a:pt x="231073" y="60660"/>
                  <a:pt x="391411" y="56956"/>
                  <a:pt x="395115" y="56427"/>
                </a:cubicBezTo>
                <a:cubicBezTo>
                  <a:pt x="398819" y="55898"/>
                  <a:pt x="292986" y="42669"/>
                  <a:pt x="226840" y="56427"/>
                </a:cubicBezTo>
                <a:cubicBezTo>
                  <a:pt x="160694" y="70185"/>
                  <a:pt x="-17635" y="144798"/>
                  <a:pt x="1415" y="135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5" name="フリーフォーム 2194">
            <a:extLst>
              <a:ext uri="{FF2B5EF4-FFF2-40B4-BE49-F238E27FC236}">
                <a16:creationId xmlns:a16="http://schemas.microsoft.com/office/drawing/2014/main" id="{79ABA97E-66A5-DBC2-9BA4-427104ADF995}"/>
              </a:ext>
            </a:extLst>
          </p:cNvPr>
          <p:cNvSpPr/>
          <p:nvPr/>
        </p:nvSpPr>
        <p:spPr>
          <a:xfrm>
            <a:off x="4955033" y="5223812"/>
            <a:ext cx="228205" cy="142992"/>
          </a:xfrm>
          <a:custGeom>
            <a:avLst/>
            <a:gdLst>
              <a:gd name="connsiteX0" fmla="*/ 1142 w 228205"/>
              <a:gd name="connsiteY0" fmla="*/ 141938 h 142992"/>
              <a:gd name="connsiteX1" fmla="*/ 223392 w 228205"/>
              <a:gd name="connsiteY1" fmla="*/ 2238 h 142992"/>
              <a:gd name="connsiteX2" fmla="*/ 140842 w 228205"/>
              <a:gd name="connsiteY2" fmla="*/ 62563 h 142992"/>
              <a:gd name="connsiteX3" fmla="*/ 1142 w 228205"/>
              <a:gd name="connsiteY3" fmla="*/ 141938 h 14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205" h="142992">
                <a:moveTo>
                  <a:pt x="1142" y="141938"/>
                </a:moveTo>
                <a:cubicBezTo>
                  <a:pt x="14900" y="131884"/>
                  <a:pt x="200109" y="15467"/>
                  <a:pt x="223392" y="2238"/>
                </a:cubicBezTo>
                <a:cubicBezTo>
                  <a:pt x="246675" y="-10991"/>
                  <a:pt x="180000" y="37692"/>
                  <a:pt x="140842" y="62563"/>
                </a:cubicBezTo>
                <a:cubicBezTo>
                  <a:pt x="101684" y="87434"/>
                  <a:pt x="-12616" y="151992"/>
                  <a:pt x="1142" y="1419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6" name="フリーフォーム 2195">
            <a:extLst>
              <a:ext uri="{FF2B5EF4-FFF2-40B4-BE49-F238E27FC236}">
                <a16:creationId xmlns:a16="http://schemas.microsoft.com/office/drawing/2014/main" id="{95705C21-511E-56DF-3C71-057076AB70B8}"/>
              </a:ext>
            </a:extLst>
          </p:cNvPr>
          <p:cNvSpPr/>
          <p:nvPr/>
        </p:nvSpPr>
        <p:spPr>
          <a:xfrm>
            <a:off x="3168963" y="4964692"/>
            <a:ext cx="50509" cy="310720"/>
          </a:xfrm>
          <a:custGeom>
            <a:avLst/>
            <a:gdLst>
              <a:gd name="connsiteX0" fmla="*/ 50487 w 50509"/>
              <a:gd name="connsiteY0" fmla="*/ 1008 h 310720"/>
              <a:gd name="connsiteX1" fmla="*/ 2862 w 50509"/>
              <a:gd name="connsiteY1" fmla="*/ 302633 h 310720"/>
              <a:gd name="connsiteX2" fmla="*/ 9212 w 50509"/>
              <a:gd name="connsiteY2" fmla="*/ 207383 h 310720"/>
              <a:gd name="connsiteX3" fmla="*/ 50487 w 50509"/>
              <a:gd name="connsiteY3" fmla="*/ 1008 h 310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09" h="310720">
                <a:moveTo>
                  <a:pt x="50487" y="1008"/>
                </a:moveTo>
                <a:cubicBezTo>
                  <a:pt x="49429" y="16883"/>
                  <a:pt x="9741" y="268237"/>
                  <a:pt x="2862" y="302633"/>
                </a:cubicBezTo>
                <a:cubicBezTo>
                  <a:pt x="-4017" y="337029"/>
                  <a:pt x="2862" y="253421"/>
                  <a:pt x="9212" y="207383"/>
                </a:cubicBezTo>
                <a:cubicBezTo>
                  <a:pt x="15562" y="161345"/>
                  <a:pt x="51545" y="-14867"/>
                  <a:pt x="50487" y="10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7" name="フリーフォーム 2196">
            <a:extLst>
              <a:ext uri="{FF2B5EF4-FFF2-40B4-BE49-F238E27FC236}">
                <a16:creationId xmlns:a16="http://schemas.microsoft.com/office/drawing/2014/main" id="{38C1A7BB-962C-F9B7-04A4-498B5981B3E4}"/>
              </a:ext>
            </a:extLst>
          </p:cNvPr>
          <p:cNvSpPr/>
          <p:nvPr/>
        </p:nvSpPr>
        <p:spPr>
          <a:xfrm>
            <a:off x="3270198" y="5160954"/>
            <a:ext cx="470092" cy="91821"/>
          </a:xfrm>
          <a:custGeom>
            <a:avLst/>
            <a:gdLst>
              <a:gd name="connsiteX0" fmla="*/ 52 w 470092"/>
              <a:gd name="connsiteY0" fmla="*/ 17471 h 91821"/>
              <a:gd name="connsiteX1" fmla="*/ 254052 w 470092"/>
              <a:gd name="connsiteY1" fmla="*/ 52396 h 91821"/>
              <a:gd name="connsiteX2" fmla="*/ 41327 w 470092"/>
              <a:gd name="connsiteY2" fmla="*/ 90496 h 91821"/>
              <a:gd name="connsiteX3" fmla="*/ 463602 w 470092"/>
              <a:gd name="connsiteY3" fmla="*/ 1596 h 91821"/>
              <a:gd name="connsiteX4" fmla="*/ 279452 w 470092"/>
              <a:gd name="connsiteY4" fmla="*/ 33346 h 91821"/>
              <a:gd name="connsiteX5" fmla="*/ 52 w 470092"/>
              <a:gd name="connsiteY5" fmla="*/ 17471 h 9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0092" h="91821">
                <a:moveTo>
                  <a:pt x="52" y="17471"/>
                </a:moveTo>
                <a:cubicBezTo>
                  <a:pt x="-4181" y="20646"/>
                  <a:pt x="247173" y="40225"/>
                  <a:pt x="254052" y="52396"/>
                </a:cubicBezTo>
                <a:cubicBezTo>
                  <a:pt x="260931" y="64567"/>
                  <a:pt x="6402" y="98963"/>
                  <a:pt x="41327" y="90496"/>
                </a:cubicBezTo>
                <a:cubicBezTo>
                  <a:pt x="76252" y="82029"/>
                  <a:pt x="423915" y="11121"/>
                  <a:pt x="463602" y="1596"/>
                </a:cubicBezTo>
                <a:cubicBezTo>
                  <a:pt x="503290" y="-7929"/>
                  <a:pt x="350889" y="28054"/>
                  <a:pt x="279452" y="33346"/>
                </a:cubicBezTo>
                <a:cubicBezTo>
                  <a:pt x="208015" y="38638"/>
                  <a:pt x="4285" y="14296"/>
                  <a:pt x="52" y="174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8" name="フリーフォーム 2197">
            <a:extLst>
              <a:ext uri="{FF2B5EF4-FFF2-40B4-BE49-F238E27FC236}">
                <a16:creationId xmlns:a16="http://schemas.microsoft.com/office/drawing/2014/main" id="{FCD200C0-9E16-6135-B83A-C0737F58D6E1}"/>
              </a:ext>
            </a:extLst>
          </p:cNvPr>
          <p:cNvSpPr/>
          <p:nvPr/>
        </p:nvSpPr>
        <p:spPr>
          <a:xfrm>
            <a:off x="3847554" y="5260755"/>
            <a:ext cx="45111" cy="419340"/>
          </a:xfrm>
          <a:custGeom>
            <a:avLst/>
            <a:gdLst>
              <a:gd name="connsiteX0" fmla="*/ 44996 w 45111"/>
              <a:gd name="connsiteY0" fmla="*/ 220 h 419340"/>
              <a:gd name="connsiteX1" fmla="*/ 546 w 45111"/>
              <a:gd name="connsiteY1" fmla="*/ 231995 h 419340"/>
              <a:gd name="connsiteX2" fmla="*/ 19596 w 45111"/>
              <a:gd name="connsiteY2" fmla="*/ 181195 h 419340"/>
              <a:gd name="connsiteX3" fmla="*/ 10071 w 45111"/>
              <a:gd name="connsiteY3" fmla="*/ 419320 h 419340"/>
              <a:gd name="connsiteX4" fmla="*/ 13246 w 45111"/>
              <a:gd name="connsiteY4" fmla="*/ 193895 h 419340"/>
              <a:gd name="connsiteX5" fmla="*/ 44996 w 45111"/>
              <a:gd name="connsiteY5" fmla="*/ 220 h 419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111" h="419340">
                <a:moveTo>
                  <a:pt x="44996" y="220"/>
                </a:moveTo>
                <a:cubicBezTo>
                  <a:pt x="42879" y="6570"/>
                  <a:pt x="4779" y="201833"/>
                  <a:pt x="546" y="231995"/>
                </a:cubicBezTo>
                <a:cubicBezTo>
                  <a:pt x="-3687" y="262157"/>
                  <a:pt x="18009" y="149974"/>
                  <a:pt x="19596" y="181195"/>
                </a:cubicBezTo>
                <a:cubicBezTo>
                  <a:pt x="21183" y="212416"/>
                  <a:pt x="11129" y="417203"/>
                  <a:pt x="10071" y="419320"/>
                </a:cubicBezTo>
                <a:cubicBezTo>
                  <a:pt x="9013" y="421437"/>
                  <a:pt x="6896" y="261628"/>
                  <a:pt x="13246" y="193895"/>
                </a:cubicBezTo>
                <a:cubicBezTo>
                  <a:pt x="19596" y="126162"/>
                  <a:pt x="47113" y="-6130"/>
                  <a:pt x="44996" y="2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9" name="フリーフォーム 2198">
            <a:extLst>
              <a:ext uri="{FF2B5EF4-FFF2-40B4-BE49-F238E27FC236}">
                <a16:creationId xmlns:a16="http://schemas.microsoft.com/office/drawing/2014/main" id="{43092272-2E57-8A10-BA43-2814690A38A1}"/>
              </a:ext>
            </a:extLst>
          </p:cNvPr>
          <p:cNvSpPr/>
          <p:nvPr/>
        </p:nvSpPr>
        <p:spPr>
          <a:xfrm>
            <a:off x="4410075" y="4806899"/>
            <a:ext cx="174625" cy="327186"/>
          </a:xfrm>
          <a:custGeom>
            <a:avLst/>
            <a:gdLst>
              <a:gd name="connsiteX0" fmla="*/ 174625 w 174625"/>
              <a:gd name="connsiteY0" fmla="*/ 51 h 327186"/>
              <a:gd name="connsiteX1" fmla="*/ 44450 w 174625"/>
              <a:gd name="connsiteY1" fmla="*/ 209601 h 327186"/>
              <a:gd name="connsiteX2" fmla="*/ 0 w 174625"/>
              <a:gd name="connsiteY2" fmla="*/ 327076 h 327186"/>
              <a:gd name="connsiteX3" fmla="*/ 44450 w 174625"/>
              <a:gd name="connsiteY3" fmla="*/ 190551 h 327186"/>
              <a:gd name="connsiteX4" fmla="*/ 174625 w 174625"/>
              <a:gd name="connsiteY4" fmla="*/ 51 h 32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25" h="327186">
                <a:moveTo>
                  <a:pt x="174625" y="51"/>
                </a:moveTo>
                <a:cubicBezTo>
                  <a:pt x="174625" y="3226"/>
                  <a:pt x="73554" y="155097"/>
                  <a:pt x="44450" y="209601"/>
                </a:cubicBezTo>
                <a:cubicBezTo>
                  <a:pt x="15346" y="264105"/>
                  <a:pt x="0" y="330251"/>
                  <a:pt x="0" y="327076"/>
                </a:cubicBezTo>
                <a:cubicBezTo>
                  <a:pt x="0" y="323901"/>
                  <a:pt x="18521" y="240293"/>
                  <a:pt x="44450" y="190551"/>
                </a:cubicBezTo>
                <a:cubicBezTo>
                  <a:pt x="70379" y="140809"/>
                  <a:pt x="174625" y="-3124"/>
                  <a:pt x="174625" y="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0" name="フリーフォーム 2199">
            <a:extLst>
              <a:ext uri="{FF2B5EF4-FFF2-40B4-BE49-F238E27FC236}">
                <a16:creationId xmlns:a16="http://schemas.microsoft.com/office/drawing/2014/main" id="{D96E8276-B715-826E-A3E7-3AA4807D420F}"/>
              </a:ext>
            </a:extLst>
          </p:cNvPr>
          <p:cNvSpPr/>
          <p:nvPr/>
        </p:nvSpPr>
        <p:spPr>
          <a:xfrm>
            <a:off x="3587745" y="5486400"/>
            <a:ext cx="55170" cy="98425"/>
          </a:xfrm>
          <a:custGeom>
            <a:avLst/>
            <a:gdLst>
              <a:gd name="connsiteX0" fmla="*/ 5 w 55170"/>
              <a:gd name="connsiteY0" fmla="*/ 0 h 98425"/>
              <a:gd name="connsiteX1" fmla="*/ 47630 w 55170"/>
              <a:gd name="connsiteY1" fmla="*/ 60325 h 98425"/>
              <a:gd name="connsiteX2" fmla="*/ 53980 w 55170"/>
              <a:gd name="connsiteY2" fmla="*/ 98425 h 98425"/>
              <a:gd name="connsiteX3" fmla="*/ 50805 w 55170"/>
              <a:gd name="connsiteY3" fmla="*/ 60325 h 98425"/>
              <a:gd name="connsiteX4" fmla="*/ 5 w 55170"/>
              <a:gd name="connsiteY4" fmla="*/ 0 h 9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70" h="98425">
                <a:moveTo>
                  <a:pt x="5" y="0"/>
                </a:moveTo>
                <a:cubicBezTo>
                  <a:pt x="-524" y="0"/>
                  <a:pt x="38634" y="43921"/>
                  <a:pt x="47630" y="60325"/>
                </a:cubicBezTo>
                <a:cubicBezTo>
                  <a:pt x="56626" y="76729"/>
                  <a:pt x="53451" y="98425"/>
                  <a:pt x="53980" y="98425"/>
                </a:cubicBezTo>
                <a:cubicBezTo>
                  <a:pt x="54509" y="98425"/>
                  <a:pt x="57684" y="75671"/>
                  <a:pt x="50805" y="60325"/>
                </a:cubicBezTo>
                <a:cubicBezTo>
                  <a:pt x="43926" y="44979"/>
                  <a:pt x="534" y="0"/>
                  <a:pt x="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1" name="フリーフォーム 2200">
            <a:extLst>
              <a:ext uri="{FF2B5EF4-FFF2-40B4-BE49-F238E27FC236}">
                <a16:creationId xmlns:a16="http://schemas.microsoft.com/office/drawing/2014/main" id="{12F2B607-A21C-9F71-EFFF-D91265C4544B}"/>
              </a:ext>
            </a:extLst>
          </p:cNvPr>
          <p:cNvSpPr/>
          <p:nvPr/>
        </p:nvSpPr>
        <p:spPr>
          <a:xfrm>
            <a:off x="4997358" y="5562507"/>
            <a:ext cx="105330" cy="92326"/>
          </a:xfrm>
          <a:custGeom>
            <a:avLst/>
            <a:gdLst>
              <a:gd name="connsiteX0" fmla="*/ 92 w 105330"/>
              <a:gd name="connsiteY0" fmla="*/ 93 h 92326"/>
              <a:gd name="connsiteX1" fmla="*/ 69942 w 105330"/>
              <a:gd name="connsiteY1" fmla="*/ 47718 h 92326"/>
              <a:gd name="connsiteX2" fmla="*/ 104867 w 105330"/>
              <a:gd name="connsiteY2" fmla="*/ 92168 h 92326"/>
              <a:gd name="connsiteX3" fmla="*/ 85817 w 105330"/>
              <a:gd name="connsiteY3" fmla="*/ 60418 h 92326"/>
              <a:gd name="connsiteX4" fmla="*/ 92 w 105330"/>
              <a:gd name="connsiteY4" fmla="*/ 93 h 92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330" h="92326">
                <a:moveTo>
                  <a:pt x="92" y="93"/>
                </a:moveTo>
                <a:cubicBezTo>
                  <a:pt x="-2554" y="-2024"/>
                  <a:pt x="52480" y="32372"/>
                  <a:pt x="69942" y="47718"/>
                </a:cubicBezTo>
                <a:cubicBezTo>
                  <a:pt x="87404" y="63064"/>
                  <a:pt x="102221" y="90051"/>
                  <a:pt x="104867" y="92168"/>
                </a:cubicBezTo>
                <a:cubicBezTo>
                  <a:pt x="107513" y="94285"/>
                  <a:pt x="98517" y="74706"/>
                  <a:pt x="85817" y="60418"/>
                </a:cubicBezTo>
                <a:cubicBezTo>
                  <a:pt x="73117" y="46131"/>
                  <a:pt x="2738" y="2210"/>
                  <a:pt x="92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2" name="フリーフォーム 2201">
            <a:extLst>
              <a:ext uri="{FF2B5EF4-FFF2-40B4-BE49-F238E27FC236}">
                <a16:creationId xmlns:a16="http://schemas.microsoft.com/office/drawing/2014/main" id="{8FFA9B7C-5D55-94C6-87FE-946660AFB0BE}"/>
              </a:ext>
            </a:extLst>
          </p:cNvPr>
          <p:cNvSpPr/>
          <p:nvPr/>
        </p:nvSpPr>
        <p:spPr>
          <a:xfrm>
            <a:off x="4986603" y="4843619"/>
            <a:ext cx="723394" cy="1715531"/>
          </a:xfrm>
          <a:custGeom>
            <a:avLst/>
            <a:gdLst>
              <a:gd name="connsiteX0" fmla="*/ 1 w 723394"/>
              <a:gd name="connsiteY0" fmla="*/ 997 h 1715531"/>
              <a:gd name="connsiteX1" fmla="*/ 550913 w 723394"/>
              <a:gd name="connsiteY1" fmla="*/ 801807 h 1715531"/>
              <a:gd name="connsiteX2" fmla="*/ 505477 w 723394"/>
              <a:gd name="connsiteY2" fmla="*/ 733653 h 1715531"/>
              <a:gd name="connsiteX3" fmla="*/ 715618 w 723394"/>
              <a:gd name="connsiteY3" fmla="*/ 1051705 h 1715531"/>
              <a:gd name="connsiteX4" fmla="*/ 675862 w 723394"/>
              <a:gd name="connsiteY4" fmla="*/ 1000590 h 1715531"/>
              <a:gd name="connsiteX5" fmla="*/ 653144 w 723394"/>
              <a:gd name="connsiteY5" fmla="*/ 1114180 h 1715531"/>
              <a:gd name="connsiteX6" fmla="*/ 681541 w 723394"/>
              <a:gd name="connsiteY6" fmla="*/ 1080103 h 1715531"/>
              <a:gd name="connsiteX7" fmla="*/ 653144 w 723394"/>
              <a:gd name="connsiteY7" fmla="*/ 1108500 h 1715531"/>
              <a:gd name="connsiteX8" fmla="*/ 454361 w 723394"/>
              <a:gd name="connsiteY8" fmla="*/ 1233449 h 1715531"/>
              <a:gd name="connsiteX9" fmla="*/ 301014 w 723394"/>
              <a:gd name="connsiteY9" fmla="*/ 1557181 h 1715531"/>
              <a:gd name="connsiteX10" fmla="*/ 357809 w 723394"/>
              <a:gd name="connsiteY10" fmla="*/ 1358398 h 1715531"/>
              <a:gd name="connsiteX11" fmla="*/ 471399 w 723394"/>
              <a:gd name="connsiteY11" fmla="*/ 1205052 h 1715531"/>
              <a:gd name="connsiteX12" fmla="*/ 562272 w 723394"/>
              <a:gd name="connsiteY12" fmla="*/ 682538 h 1715531"/>
              <a:gd name="connsiteX13" fmla="*/ 443002 w 723394"/>
              <a:gd name="connsiteY13" fmla="*/ 1227770 h 1715531"/>
              <a:gd name="connsiteX14" fmla="*/ 630426 w 723394"/>
              <a:gd name="connsiteY14" fmla="*/ 1307283 h 1715531"/>
              <a:gd name="connsiteX15" fmla="*/ 607708 w 723394"/>
              <a:gd name="connsiteY15" fmla="*/ 1517424 h 1715531"/>
              <a:gd name="connsiteX16" fmla="*/ 437322 w 723394"/>
              <a:gd name="connsiteY16" fmla="*/ 1625335 h 1715531"/>
              <a:gd name="connsiteX17" fmla="*/ 221501 w 723394"/>
              <a:gd name="connsiteY17" fmla="*/ 1523104 h 1715531"/>
              <a:gd name="connsiteX18" fmla="*/ 408925 w 723394"/>
              <a:gd name="connsiteY18" fmla="*/ 1636694 h 1715531"/>
              <a:gd name="connsiteX19" fmla="*/ 471399 w 723394"/>
              <a:gd name="connsiteY19" fmla="*/ 1710528 h 1715531"/>
              <a:gd name="connsiteX20" fmla="*/ 562272 w 723394"/>
              <a:gd name="connsiteY20" fmla="*/ 1494706 h 1715531"/>
              <a:gd name="connsiteX21" fmla="*/ 602028 w 723394"/>
              <a:gd name="connsiteY21" fmla="*/ 1244808 h 1715531"/>
              <a:gd name="connsiteX22" fmla="*/ 454361 w 723394"/>
              <a:gd name="connsiteY22" fmla="*/ 1142577 h 1715531"/>
              <a:gd name="connsiteX23" fmla="*/ 715618 w 723394"/>
              <a:gd name="connsiteY23" fmla="*/ 1046026 h 1715531"/>
              <a:gd name="connsiteX24" fmla="*/ 579310 w 723394"/>
              <a:gd name="connsiteY24" fmla="*/ 784769 h 1715531"/>
              <a:gd name="connsiteX25" fmla="*/ 278296 w 723394"/>
              <a:gd name="connsiteY25" fmla="*/ 455357 h 1715531"/>
              <a:gd name="connsiteX26" fmla="*/ 556592 w 723394"/>
              <a:gd name="connsiteY26" fmla="*/ 631422 h 1715531"/>
              <a:gd name="connsiteX27" fmla="*/ 1 w 723394"/>
              <a:gd name="connsiteY27" fmla="*/ 997 h 1715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23394" h="1715531">
                <a:moveTo>
                  <a:pt x="1" y="997"/>
                </a:moveTo>
                <a:cubicBezTo>
                  <a:pt x="-945" y="29394"/>
                  <a:pt x="466667" y="679698"/>
                  <a:pt x="550913" y="801807"/>
                </a:cubicBezTo>
                <a:cubicBezTo>
                  <a:pt x="635159" y="923916"/>
                  <a:pt x="505477" y="733653"/>
                  <a:pt x="505477" y="733653"/>
                </a:cubicBezTo>
                <a:lnTo>
                  <a:pt x="715618" y="1051705"/>
                </a:lnTo>
                <a:cubicBezTo>
                  <a:pt x="744016" y="1096195"/>
                  <a:pt x="686274" y="990178"/>
                  <a:pt x="675862" y="1000590"/>
                </a:cubicBezTo>
                <a:cubicBezTo>
                  <a:pt x="665450" y="1011003"/>
                  <a:pt x="653144" y="1114180"/>
                  <a:pt x="653144" y="1114180"/>
                </a:cubicBezTo>
                <a:cubicBezTo>
                  <a:pt x="654091" y="1127432"/>
                  <a:pt x="681541" y="1080103"/>
                  <a:pt x="681541" y="1080103"/>
                </a:cubicBezTo>
                <a:cubicBezTo>
                  <a:pt x="681541" y="1079156"/>
                  <a:pt x="691007" y="1082942"/>
                  <a:pt x="653144" y="1108500"/>
                </a:cubicBezTo>
                <a:cubicBezTo>
                  <a:pt x="615281" y="1134058"/>
                  <a:pt x="513049" y="1158669"/>
                  <a:pt x="454361" y="1233449"/>
                </a:cubicBezTo>
                <a:cubicBezTo>
                  <a:pt x="395673" y="1308229"/>
                  <a:pt x="317106" y="1536356"/>
                  <a:pt x="301014" y="1557181"/>
                </a:cubicBezTo>
                <a:cubicBezTo>
                  <a:pt x="284922" y="1578006"/>
                  <a:pt x="329412" y="1417086"/>
                  <a:pt x="357809" y="1358398"/>
                </a:cubicBezTo>
                <a:cubicBezTo>
                  <a:pt x="386207" y="1299710"/>
                  <a:pt x="437322" y="1317695"/>
                  <a:pt x="471399" y="1205052"/>
                </a:cubicBezTo>
                <a:cubicBezTo>
                  <a:pt x="505476" y="1092409"/>
                  <a:pt x="567005" y="678752"/>
                  <a:pt x="562272" y="682538"/>
                </a:cubicBezTo>
                <a:cubicBezTo>
                  <a:pt x="557539" y="686324"/>
                  <a:pt x="431643" y="1123646"/>
                  <a:pt x="443002" y="1227770"/>
                </a:cubicBezTo>
                <a:cubicBezTo>
                  <a:pt x="454361" y="1331894"/>
                  <a:pt x="602975" y="1259007"/>
                  <a:pt x="630426" y="1307283"/>
                </a:cubicBezTo>
                <a:cubicBezTo>
                  <a:pt x="657877" y="1355559"/>
                  <a:pt x="639892" y="1464415"/>
                  <a:pt x="607708" y="1517424"/>
                </a:cubicBezTo>
                <a:cubicBezTo>
                  <a:pt x="575524" y="1570433"/>
                  <a:pt x="501690" y="1624388"/>
                  <a:pt x="437322" y="1625335"/>
                </a:cubicBezTo>
                <a:cubicBezTo>
                  <a:pt x="372954" y="1626282"/>
                  <a:pt x="226234" y="1521211"/>
                  <a:pt x="221501" y="1523104"/>
                </a:cubicBezTo>
                <a:cubicBezTo>
                  <a:pt x="216768" y="1524997"/>
                  <a:pt x="367275" y="1605457"/>
                  <a:pt x="408925" y="1636694"/>
                </a:cubicBezTo>
                <a:cubicBezTo>
                  <a:pt x="450575" y="1667931"/>
                  <a:pt x="445841" y="1734193"/>
                  <a:pt x="471399" y="1710528"/>
                </a:cubicBezTo>
                <a:cubicBezTo>
                  <a:pt x="496957" y="1686863"/>
                  <a:pt x="540501" y="1572326"/>
                  <a:pt x="562272" y="1494706"/>
                </a:cubicBezTo>
                <a:cubicBezTo>
                  <a:pt x="584043" y="1417086"/>
                  <a:pt x="620013" y="1303496"/>
                  <a:pt x="602028" y="1244808"/>
                </a:cubicBezTo>
                <a:cubicBezTo>
                  <a:pt x="584043" y="1186120"/>
                  <a:pt x="435429" y="1175707"/>
                  <a:pt x="454361" y="1142577"/>
                </a:cubicBezTo>
                <a:cubicBezTo>
                  <a:pt x="473293" y="1109447"/>
                  <a:pt x="694793" y="1105661"/>
                  <a:pt x="715618" y="1046026"/>
                </a:cubicBezTo>
                <a:cubicBezTo>
                  <a:pt x="736443" y="986391"/>
                  <a:pt x="652197" y="883214"/>
                  <a:pt x="579310" y="784769"/>
                </a:cubicBezTo>
                <a:cubicBezTo>
                  <a:pt x="506423" y="686324"/>
                  <a:pt x="282082" y="480915"/>
                  <a:pt x="278296" y="455357"/>
                </a:cubicBezTo>
                <a:cubicBezTo>
                  <a:pt x="274510" y="429799"/>
                  <a:pt x="602975" y="703362"/>
                  <a:pt x="556592" y="631422"/>
                </a:cubicBezTo>
                <a:cubicBezTo>
                  <a:pt x="510210" y="559482"/>
                  <a:pt x="947" y="-27400"/>
                  <a:pt x="1" y="9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3" name="フリーフォーム 2202">
            <a:extLst>
              <a:ext uri="{FF2B5EF4-FFF2-40B4-BE49-F238E27FC236}">
                <a16:creationId xmlns:a16="http://schemas.microsoft.com/office/drawing/2014/main" id="{60866348-A26D-6E44-A1FD-DC7B00B93879}"/>
              </a:ext>
            </a:extLst>
          </p:cNvPr>
          <p:cNvSpPr/>
          <p:nvPr/>
        </p:nvSpPr>
        <p:spPr>
          <a:xfrm>
            <a:off x="4634443" y="2783614"/>
            <a:ext cx="877977" cy="1402866"/>
          </a:xfrm>
          <a:custGeom>
            <a:avLst/>
            <a:gdLst>
              <a:gd name="connsiteX0" fmla="*/ 85224 w 877977"/>
              <a:gd name="connsiteY0" fmla="*/ 5022 h 1402866"/>
              <a:gd name="connsiteX1" fmla="*/ 812200 w 877977"/>
              <a:gd name="connsiteY1" fmla="*/ 987576 h 1402866"/>
              <a:gd name="connsiteX2" fmla="*/ 812200 w 877977"/>
              <a:gd name="connsiteY2" fmla="*/ 947820 h 1402866"/>
              <a:gd name="connsiteX3" fmla="*/ 874675 w 877977"/>
              <a:gd name="connsiteY3" fmla="*/ 1112525 h 1402866"/>
              <a:gd name="connsiteX4" fmla="*/ 812200 w 877977"/>
              <a:gd name="connsiteY4" fmla="*/ 1402180 h 1402866"/>
              <a:gd name="connsiteX5" fmla="*/ 874675 w 877977"/>
              <a:gd name="connsiteY5" fmla="*/ 1186359 h 1402866"/>
              <a:gd name="connsiteX6" fmla="*/ 863316 w 877977"/>
              <a:gd name="connsiteY6" fmla="*/ 970538 h 1402866"/>
              <a:gd name="connsiteX7" fmla="*/ 812200 w 877977"/>
              <a:gd name="connsiteY7" fmla="*/ 936461 h 1402866"/>
              <a:gd name="connsiteX8" fmla="*/ 397597 w 877977"/>
              <a:gd name="connsiteY8" fmla="*/ 493459 h 1402866"/>
              <a:gd name="connsiteX9" fmla="*/ 545264 w 877977"/>
              <a:gd name="connsiteY9" fmla="*/ 641126 h 1402866"/>
              <a:gd name="connsiteX10" fmla="*/ 32 w 877977"/>
              <a:gd name="connsiteY10" fmla="*/ 288997 h 1402866"/>
              <a:gd name="connsiteX11" fmla="*/ 516866 w 877977"/>
              <a:gd name="connsiteY11" fmla="*/ 590011 h 1402866"/>
              <a:gd name="connsiteX12" fmla="*/ 85224 w 877977"/>
              <a:gd name="connsiteY12" fmla="*/ 5022 h 1402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7977" h="1402866">
                <a:moveTo>
                  <a:pt x="85224" y="5022"/>
                </a:moveTo>
                <a:cubicBezTo>
                  <a:pt x="134446" y="71283"/>
                  <a:pt x="691037" y="830443"/>
                  <a:pt x="812200" y="987576"/>
                </a:cubicBezTo>
                <a:cubicBezTo>
                  <a:pt x="933363" y="1144709"/>
                  <a:pt x="801788" y="926995"/>
                  <a:pt x="812200" y="947820"/>
                </a:cubicBezTo>
                <a:cubicBezTo>
                  <a:pt x="822612" y="968645"/>
                  <a:pt x="874675" y="1036798"/>
                  <a:pt x="874675" y="1112525"/>
                </a:cubicBezTo>
                <a:cubicBezTo>
                  <a:pt x="874675" y="1188252"/>
                  <a:pt x="812200" y="1389874"/>
                  <a:pt x="812200" y="1402180"/>
                </a:cubicBezTo>
                <a:cubicBezTo>
                  <a:pt x="812200" y="1414486"/>
                  <a:pt x="866156" y="1258299"/>
                  <a:pt x="874675" y="1186359"/>
                </a:cubicBezTo>
                <a:cubicBezTo>
                  <a:pt x="883194" y="1114419"/>
                  <a:pt x="873729" y="1012188"/>
                  <a:pt x="863316" y="970538"/>
                </a:cubicBezTo>
                <a:cubicBezTo>
                  <a:pt x="852903" y="928888"/>
                  <a:pt x="889820" y="1015974"/>
                  <a:pt x="812200" y="936461"/>
                </a:cubicBezTo>
                <a:cubicBezTo>
                  <a:pt x="734580" y="856948"/>
                  <a:pt x="442086" y="542682"/>
                  <a:pt x="397597" y="493459"/>
                </a:cubicBezTo>
                <a:cubicBezTo>
                  <a:pt x="353108" y="444237"/>
                  <a:pt x="611525" y="675203"/>
                  <a:pt x="545264" y="641126"/>
                </a:cubicBezTo>
                <a:cubicBezTo>
                  <a:pt x="479003" y="607049"/>
                  <a:pt x="4765" y="297516"/>
                  <a:pt x="32" y="288997"/>
                </a:cubicBezTo>
                <a:cubicBezTo>
                  <a:pt x="-4701" y="280478"/>
                  <a:pt x="503614" y="630714"/>
                  <a:pt x="516866" y="590011"/>
                </a:cubicBezTo>
                <a:cubicBezTo>
                  <a:pt x="530118" y="549308"/>
                  <a:pt x="36002" y="-61239"/>
                  <a:pt x="85224" y="50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4" name="フリーフォーム 2203">
            <a:extLst>
              <a:ext uri="{FF2B5EF4-FFF2-40B4-BE49-F238E27FC236}">
                <a16:creationId xmlns:a16="http://schemas.microsoft.com/office/drawing/2014/main" id="{65C04C74-7735-5602-CDF0-D6373B7CB3BE}"/>
              </a:ext>
            </a:extLst>
          </p:cNvPr>
          <p:cNvSpPr/>
          <p:nvPr/>
        </p:nvSpPr>
        <p:spPr>
          <a:xfrm>
            <a:off x="4526315" y="2008554"/>
            <a:ext cx="1780978" cy="1292351"/>
          </a:xfrm>
          <a:custGeom>
            <a:avLst/>
            <a:gdLst>
              <a:gd name="connsiteX0" fmla="*/ 249 w 1780978"/>
              <a:gd name="connsiteY0" fmla="*/ 87183 h 1292351"/>
              <a:gd name="connsiteX1" fmla="*/ 732905 w 1780978"/>
              <a:gd name="connsiteY1" fmla="*/ 1990 h 1292351"/>
              <a:gd name="connsiteX2" fmla="*/ 380776 w 1780978"/>
              <a:gd name="connsiteY2" fmla="*/ 41747 h 1292351"/>
              <a:gd name="connsiteX3" fmla="*/ 727225 w 1780978"/>
              <a:gd name="connsiteY3" fmla="*/ 200773 h 1292351"/>
              <a:gd name="connsiteX4" fmla="*/ 846495 w 1780978"/>
              <a:gd name="connsiteY4" fmla="*/ 263247 h 1292351"/>
              <a:gd name="connsiteX5" fmla="*/ 840815 w 1780978"/>
              <a:gd name="connsiteY5" fmla="*/ 257568 h 1292351"/>
              <a:gd name="connsiteX6" fmla="*/ 1170227 w 1780978"/>
              <a:gd name="connsiteY6" fmla="*/ 723287 h 1292351"/>
              <a:gd name="connsiteX7" fmla="*/ 1124791 w 1780978"/>
              <a:gd name="connsiteY7" fmla="*/ 598338 h 1292351"/>
              <a:gd name="connsiteX8" fmla="*/ 1624587 w 1780978"/>
              <a:gd name="connsiteY8" fmla="*/ 1154929 h 1292351"/>
              <a:gd name="connsiteX9" fmla="*/ 1601869 w 1780978"/>
              <a:gd name="connsiteY9" fmla="*/ 1081096 h 1292351"/>
              <a:gd name="connsiteX10" fmla="*/ 1777933 w 1780978"/>
              <a:gd name="connsiteY10" fmla="*/ 1291237 h 1292351"/>
              <a:gd name="connsiteX11" fmla="*/ 1431484 w 1780978"/>
              <a:gd name="connsiteY11" fmla="*/ 973185 h 1292351"/>
              <a:gd name="connsiteX12" fmla="*/ 823777 w 1780978"/>
              <a:gd name="connsiteY12" fmla="*/ 274606 h 1292351"/>
              <a:gd name="connsiteX13" fmla="*/ 397814 w 1780978"/>
              <a:gd name="connsiteY13" fmla="*/ 138298 h 1292351"/>
              <a:gd name="connsiteX14" fmla="*/ 647712 w 1780978"/>
              <a:gd name="connsiteY14" fmla="*/ 143978 h 1292351"/>
              <a:gd name="connsiteX15" fmla="*/ 249 w 1780978"/>
              <a:gd name="connsiteY15" fmla="*/ 87183 h 129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80978" h="1292351">
                <a:moveTo>
                  <a:pt x="249" y="87183"/>
                </a:moveTo>
                <a:cubicBezTo>
                  <a:pt x="14448" y="63518"/>
                  <a:pt x="732905" y="1990"/>
                  <a:pt x="732905" y="1990"/>
                </a:cubicBezTo>
                <a:cubicBezTo>
                  <a:pt x="796326" y="-5583"/>
                  <a:pt x="381723" y="8617"/>
                  <a:pt x="380776" y="41747"/>
                </a:cubicBezTo>
                <a:cubicBezTo>
                  <a:pt x="379829" y="74877"/>
                  <a:pt x="649605" y="163856"/>
                  <a:pt x="727225" y="200773"/>
                </a:cubicBezTo>
                <a:cubicBezTo>
                  <a:pt x="804845" y="237690"/>
                  <a:pt x="827563" y="253781"/>
                  <a:pt x="846495" y="263247"/>
                </a:cubicBezTo>
                <a:cubicBezTo>
                  <a:pt x="865427" y="272713"/>
                  <a:pt x="840815" y="257568"/>
                  <a:pt x="840815" y="257568"/>
                </a:cubicBezTo>
                <a:cubicBezTo>
                  <a:pt x="894770" y="334241"/>
                  <a:pt x="1122898" y="666492"/>
                  <a:pt x="1170227" y="723287"/>
                </a:cubicBezTo>
                <a:cubicBezTo>
                  <a:pt x="1217556" y="780082"/>
                  <a:pt x="1049064" y="526398"/>
                  <a:pt x="1124791" y="598338"/>
                </a:cubicBezTo>
                <a:cubicBezTo>
                  <a:pt x="1200518" y="670278"/>
                  <a:pt x="1545074" y="1074469"/>
                  <a:pt x="1624587" y="1154929"/>
                </a:cubicBezTo>
                <a:cubicBezTo>
                  <a:pt x="1704100" y="1235389"/>
                  <a:pt x="1576311" y="1058378"/>
                  <a:pt x="1601869" y="1081096"/>
                </a:cubicBezTo>
                <a:cubicBezTo>
                  <a:pt x="1627427" y="1103814"/>
                  <a:pt x="1806330" y="1309222"/>
                  <a:pt x="1777933" y="1291237"/>
                </a:cubicBezTo>
                <a:cubicBezTo>
                  <a:pt x="1749536" y="1273252"/>
                  <a:pt x="1590510" y="1142624"/>
                  <a:pt x="1431484" y="973185"/>
                </a:cubicBezTo>
                <a:cubicBezTo>
                  <a:pt x="1272458" y="803747"/>
                  <a:pt x="996055" y="413754"/>
                  <a:pt x="823777" y="274606"/>
                </a:cubicBezTo>
                <a:cubicBezTo>
                  <a:pt x="651499" y="135458"/>
                  <a:pt x="427158" y="160069"/>
                  <a:pt x="397814" y="138298"/>
                </a:cubicBezTo>
                <a:cubicBezTo>
                  <a:pt x="368470" y="116527"/>
                  <a:pt x="713973" y="153444"/>
                  <a:pt x="647712" y="143978"/>
                </a:cubicBezTo>
                <a:cubicBezTo>
                  <a:pt x="581451" y="134512"/>
                  <a:pt x="-13950" y="110848"/>
                  <a:pt x="249" y="87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5" name="フリーフォーム 2204">
            <a:extLst>
              <a:ext uri="{FF2B5EF4-FFF2-40B4-BE49-F238E27FC236}">
                <a16:creationId xmlns:a16="http://schemas.microsoft.com/office/drawing/2014/main" id="{84481628-8D9C-8468-CB82-788908E74A86}"/>
              </a:ext>
            </a:extLst>
          </p:cNvPr>
          <p:cNvSpPr/>
          <p:nvPr/>
        </p:nvSpPr>
        <p:spPr>
          <a:xfrm>
            <a:off x="4622168" y="2368190"/>
            <a:ext cx="1711323" cy="1318988"/>
          </a:xfrm>
          <a:custGeom>
            <a:avLst/>
            <a:gdLst>
              <a:gd name="connsiteX0" fmla="*/ 948 w 1711323"/>
              <a:gd name="connsiteY0" fmla="*/ 163 h 1318988"/>
              <a:gd name="connsiteX1" fmla="*/ 580257 w 1711323"/>
              <a:gd name="connsiteY1" fmla="*/ 176227 h 1318988"/>
              <a:gd name="connsiteX2" fmla="*/ 1267477 w 1711323"/>
              <a:gd name="connsiteY2" fmla="*/ 840729 h 1318988"/>
              <a:gd name="connsiteX3" fmla="*/ 1261797 w 1711323"/>
              <a:gd name="connsiteY3" fmla="*/ 704421 h 1318988"/>
              <a:gd name="connsiteX4" fmla="*/ 1568490 w 1711323"/>
              <a:gd name="connsiteY4" fmla="*/ 1079268 h 1318988"/>
              <a:gd name="connsiteX5" fmla="*/ 1443541 w 1711323"/>
              <a:gd name="connsiteY5" fmla="*/ 948640 h 1318988"/>
              <a:gd name="connsiteX6" fmla="*/ 1710478 w 1711323"/>
              <a:gd name="connsiteY6" fmla="*/ 1317808 h 1318988"/>
              <a:gd name="connsiteX7" fmla="*/ 1511695 w 1711323"/>
              <a:gd name="connsiteY7" fmla="*/ 1045191 h 1318988"/>
              <a:gd name="connsiteX8" fmla="*/ 1080053 w 1711323"/>
              <a:gd name="connsiteY8" fmla="*/ 494280 h 1318988"/>
              <a:gd name="connsiteX9" fmla="*/ 1267477 w 1711323"/>
              <a:gd name="connsiteY9" fmla="*/ 852088 h 1318988"/>
              <a:gd name="connsiteX10" fmla="*/ 665449 w 1711323"/>
              <a:gd name="connsiteY10" fmla="*/ 204625 h 1318988"/>
              <a:gd name="connsiteX11" fmla="*/ 932386 w 1711323"/>
              <a:gd name="connsiteY11" fmla="*/ 295497 h 1318988"/>
              <a:gd name="connsiteX12" fmla="*/ 233807 w 1711323"/>
              <a:gd name="connsiteY12" fmla="*/ 28560 h 1318988"/>
              <a:gd name="connsiteX13" fmla="*/ 716565 w 1711323"/>
              <a:gd name="connsiteY13" fmla="*/ 142150 h 1318988"/>
              <a:gd name="connsiteX14" fmla="*/ 948 w 1711323"/>
              <a:gd name="connsiteY14" fmla="*/ 163 h 1318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711323" h="1318988">
                <a:moveTo>
                  <a:pt x="948" y="163"/>
                </a:moveTo>
                <a:cubicBezTo>
                  <a:pt x="-21770" y="5842"/>
                  <a:pt x="369169" y="36133"/>
                  <a:pt x="580257" y="176227"/>
                </a:cubicBezTo>
                <a:cubicBezTo>
                  <a:pt x="791345" y="316321"/>
                  <a:pt x="1153887" y="752697"/>
                  <a:pt x="1267477" y="840729"/>
                </a:cubicBezTo>
                <a:cubicBezTo>
                  <a:pt x="1381067" y="928761"/>
                  <a:pt x="1211628" y="664665"/>
                  <a:pt x="1261797" y="704421"/>
                </a:cubicBezTo>
                <a:cubicBezTo>
                  <a:pt x="1311966" y="744177"/>
                  <a:pt x="1538199" y="1038565"/>
                  <a:pt x="1568490" y="1079268"/>
                </a:cubicBezTo>
                <a:cubicBezTo>
                  <a:pt x="1598781" y="1119971"/>
                  <a:pt x="1419876" y="908883"/>
                  <a:pt x="1443541" y="948640"/>
                </a:cubicBezTo>
                <a:cubicBezTo>
                  <a:pt x="1467206" y="988397"/>
                  <a:pt x="1699119" y="1301716"/>
                  <a:pt x="1710478" y="1317808"/>
                </a:cubicBezTo>
                <a:cubicBezTo>
                  <a:pt x="1721837" y="1333900"/>
                  <a:pt x="1616766" y="1182446"/>
                  <a:pt x="1511695" y="1045191"/>
                </a:cubicBezTo>
                <a:cubicBezTo>
                  <a:pt x="1406624" y="907936"/>
                  <a:pt x="1120756" y="526464"/>
                  <a:pt x="1080053" y="494280"/>
                </a:cubicBezTo>
                <a:cubicBezTo>
                  <a:pt x="1039350" y="462096"/>
                  <a:pt x="1336578" y="900364"/>
                  <a:pt x="1267477" y="852088"/>
                </a:cubicBezTo>
                <a:cubicBezTo>
                  <a:pt x="1198376" y="803812"/>
                  <a:pt x="721298" y="297390"/>
                  <a:pt x="665449" y="204625"/>
                </a:cubicBezTo>
                <a:cubicBezTo>
                  <a:pt x="609601" y="111860"/>
                  <a:pt x="1004326" y="324841"/>
                  <a:pt x="932386" y="295497"/>
                </a:cubicBezTo>
                <a:cubicBezTo>
                  <a:pt x="860446" y="266153"/>
                  <a:pt x="269777" y="54118"/>
                  <a:pt x="233807" y="28560"/>
                </a:cubicBezTo>
                <a:cubicBezTo>
                  <a:pt x="197837" y="3002"/>
                  <a:pt x="750642" y="145936"/>
                  <a:pt x="716565" y="142150"/>
                </a:cubicBezTo>
                <a:cubicBezTo>
                  <a:pt x="682488" y="138364"/>
                  <a:pt x="23666" y="-5516"/>
                  <a:pt x="948" y="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6" name="フリーフォーム 2205">
            <a:extLst>
              <a:ext uri="{FF2B5EF4-FFF2-40B4-BE49-F238E27FC236}">
                <a16:creationId xmlns:a16="http://schemas.microsoft.com/office/drawing/2014/main" id="{0CB9B659-DDED-F581-BDF7-ACFAF17B1596}"/>
              </a:ext>
            </a:extLst>
          </p:cNvPr>
          <p:cNvSpPr/>
          <p:nvPr/>
        </p:nvSpPr>
        <p:spPr>
          <a:xfrm>
            <a:off x="4611712" y="2600927"/>
            <a:ext cx="1919830" cy="1784848"/>
          </a:xfrm>
          <a:custGeom>
            <a:avLst/>
            <a:gdLst>
              <a:gd name="connsiteX0" fmla="*/ 45 w 1919830"/>
              <a:gd name="connsiteY0" fmla="*/ 285 h 1784848"/>
              <a:gd name="connsiteX1" fmla="*/ 869008 w 1919830"/>
              <a:gd name="connsiteY1" fmla="*/ 358094 h 1784848"/>
              <a:gd name="connsiteX2" fmla="*/ 908765 w 1919830"/>
              <a:gd name="connsiteY2" fmla="*/ 460325 h 1784848"/>
              <a:gd name="connsiteX3" fmla="*/ 1272253 w 1919830"/>
              <a:gd name="connsiteY3" fmla="*/ 852211 h 1784848"/>
              <a:gd name="connsiteX4" fmla="*/ 1266574 w 1919830"/>
              <a:gd name="connsiteY4" fmla="*/ 806775 h 1784848"/>
              <a:gd name="connsiteX5" fmla="*/ 1533510 w 1919830"/>
              <a:gd name="connsiteY5" fmla="*/ 999878 h 1784848"/>
              <a:gd name="connsiteX6" fmla="*/ 1578946 w 1919830"/>
              <a:gd name="connsiteY6" fmla="*/ 1198661 h 1784848"/>
              <a:gd name="connsiteX7" fmla="*/ 1630062 w 1919830"/>
              <a:gd name="connsiteY7" fmla="*/ 1141866 h 1784848"/>
              <a:gd name="connsiteX8" fmla="*/ 1607344 w 1919830"/>
              <a:gd name="connsiteY8" fmla="*/ 1420161 h 1784848"/>
              <a:gd name="connsiteX9" fmla="*/ 1715254 w 1919830"/>
              <a:gd name="connsiteY9" fmla="*/ 1175943 h 1784848"/>
              <a:gd name="connsiteX10" fmla="*/ 1641421 w 1919830"/>
              <a:gd name="connsiteY10" fmla="*/ 1471277 h 1784848"/>
              <a:gd name="connsiteX11" fmla="*/ 1919717 w 1919830"/>
              <a:gd name="connsiteY11" fmla="*/ 1306571 h 1784848"/>
              <a:gd name="connsiteX12" fmla="*/ 1675498 w 1919830"/>
              <a:gd name="connsiteY12" fmla="*/ 1516713 h 1784848"/>
              <a:gd name="connsiteX13" fmla="*/ 1675498 w 1919830"/>
              <a:gd name="connsiteY13" fmla="*/ 1590546 h 1784848"/>
              <a:gd name="connsiteX14" fmla="*/ 1868601 w 1919830"/>
              <a:gd name="connsiteY14" fmla="*/ 1766611 h 1784848"/>
              <a:gd name="connsiteX15" fmla="*/ 1794768 w 1919830"/>
              <a:gd name="connsiteY15" fmla="*/ 1738213 h 1784848"/>
              <a:gd name="connsiteX16" fmla="*/ 1630062 w 1919830"/>
              <a:gd name="connsiteY16" fmla="*/ 1403123 h 1784848"/>
              <a:gd name="connsiteX17" fmla="*/ 1647100 w 1919830"/>
              <a:gd name="connsiteY17" fmla="*/ 732941 h 1784848"/>
              <a:gd name="connsiteX18" fmla="*/ 1567587 w 1919830"/>
              <a:gd name="connsiteY18" fmla="*/ 1056673 h 1784848"/>
              <a:gd name="connsiteX19" fmla="*/ 1147304 w 1919830"/>
              <a:gd name="connsiteY19" fmla="*/ 642069 h 1784848"/>
              <a:gd name="connsiteX20" fmla="*/ 897406 w 1919830"/>
              <a:gd name="connsiteY20" fmla="*/ 233145 h 1784848"/>
              <a:gd name="connsiteX21" fmla="*/ 1289292 w 1919830"/>
              <a:gd name="connsiteY21" fmla="*/ 846531 h 1784848"/>
              <a:gd name="connsiteX22" fmla="*/ 817893 w 1919830"/>
              <a:gd name="connsiteY22" fmla="*/ 369453 h 1784848"/>
              <a:gd name="connsiteX23" fmla="*/ 709982 w 1919830"/>
              <a:gd name="connsiteY23" fmla="*/ 204748 h 1784848"/>
              <a:gd name="connsiteX24" fmla="*/ 829252 w 1919830"/>
              <a:gd name="connsiteY24" fmla="*/ 295620 h 1784848"/>
              <a:gd name="connsiteX25" fmla="*/ 45 w 1919830"/>
              <a:gd name="connsiteY25" fmla="*/ 285 h 1784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919830" h="1784848">
                <a:moveTo>
                  <a:pt x="45" y="285"/>
                </a:moveTo>
                <a:cubicBezTo>
                  <a:pt x="6671" y="10697"/>
                  <a:pt x="717555" y="281421"/>
                  <a:pt x="869008" y="358094"/>
                </a:cubicBezTo>
                <a:cubicBezTo>
                  <a:pt x="1020461" y="434767"/>
                  <a:pt x="841557" y="377972"/>
                  <a:pt x="908765" y="460325"/>
                </a:cubicBezTo>
                <a:cubicBezTo>
                  <a:pt x="975973" y="542678"/>
                  <a:pt x="1212618" y="794469"/>
                  <a:pt x="1272253" y="852211"/>
                </a:cubicBezTo>
                <a:cubicBezTo>
                  <a:pt x="1331888" y="909953"/>
                  <a:pt x="1223031" y="782164"/>
                  <a:pt x="1266574" y="806775"/>
                </a:cubicBezTo>
                <a:cubicBezTo>
                  <a:pt x="1310117" y="831386"/>
                  <a:pt x="1481448" y="934564"/>
                  <a:pt x="1533510" y="999878"/>
                </a:cubicBezTo>
                <a:cubicBezTo>
                  <a:pt x="1585572" y="1065192"/>
                  <a:pt x="1562854" y="1174996"/>
                  <a:pt x="1578946" y="1198661"/>
                </a:cubicBezTo>
                <a:cubicBezTo>
                  <a:pt x="1595038" y="1222326"/>
                  <a:pt x="1625329" y="1104949"/>
                  <a:pt x="1630062" y="1141866"/>
                </a:cubicBezTo>
                <a:cubicBezTo>
                  <a:pt x="1634795" y="1178783"/>
                  <a:pt x="1593145" y="1414482"/>
                  <a:pt x="1607344" y="1420161"/>
                </a:cubicBezTo>
                <a:cubicBezTo>
                  <a:pt x="1621543" y="1425840"/>
                  <a:pt x="1709575" y="1167424"/>
                  <a:pt x="1715254" y="1175943"/>
                </a:cubicBezTo>
                <a:cubicBezTo>
                  <a:pt x="1720933" y="1184462"/>
                  <a:pt x="1607344" y="1449506"/>
                  <a:pt x="1641421" y="1471277"/>
                </a:cubicBezTo>
                <a:cubicBezTo>
                  <a:pt x="1675498" y="1493048"/>
                  <a:pt x="1914038" y="1298998"/>
                  <a:pt x="1919717" y="1306571"/>
                </a:cubicBezTo>
                <a:cubicBezTo>
                  <a:pt x="1925396" y="1314144"/>
                  <a:pt x="1716201" y="1469384"/>
                  <a:pt x="1675498" y="1516713"/>
                </a:cubicBezTo>
                <a:cubicBezTo>
                  <a:pt x="1634795" y="1564042"/>
                  <a:pt x="1643314" y="1548896"/>
                  <a:pt x="1675498" y="1590546"/>
                </a:cubicBezTo>
                <a:cubicBezTo>
                  <a:pt x="1707682" y="1632196"/>
                  <a:pt x="1848723" y="1742000"/>
                  <a:pt x="1868601" y="1766611"/>
                </a:cubicBezTo>
                <a:cubicBezTo>
                  <a:pt x="1888479" y="1791222"/>
                  <a:pt x="1834525" y="1798794"/>
                  <a:pt x="1794768" y="1738213"/>
                </a:cubicBezTo>
                <a:cubicBezTo>
                  <a:pt x="1755012" y="1677632"/>
                  <a:pt x="1654673" y="1570668"/>
                  <a:pt x="1630062" y="1403123"/>
                </a:cubicBezTo>
                <a:cubicBezTo>
                  <a:pt x="1605451" y="1235578"/>
                  <a:pt x="1657512" y="790683"/>
                  <a:pt x="1647100" y="732941"/>
                </a:cubicBezTo>
                <a:cubicBezTo>
                  <a:pt x="1636688" y="675199"/>
                  <a:pt x="1650886" y="1071818"/>
                  <a:pt x="1567587" y="1056673"/>
                </a:cubicBezTo>
                <a:cubicBezTo>
                  <a:pt x="1484288" y="1041528"/>
                  <a:pt x="1259001" y="779324"/>
                  <a:pt x="1147304" y="642069"/>
                </a:cubicBezTo>
                <a:cubicBezTo>
                  <a:pt x="1035607" y="504814"/>
                  <a:pt x="873741" y="199068"/>
                  <a:pt x="897406" y="233145"/>
                </a:cubicBezTo>
                <a:cubicBezTo>
                  <a:pt x="921071" y="267222"/>
                  <a:pt x="1302544" y="823813"/>
                  <a:pt x="1289292" y="846531"/>
                </a:cubicBezTo>
                <a:cubicBezTo>
                  <a:pt x="1276040" y="869249"/>
                  <a:pt x="914445" y="476417"/>
                  <a:pt x="817893" y="369453"/>
                </a:cubicBezTo>
                <a:cubicBezTo>
                  <a:pt x="721341" y="262489"/>
                  <a:pt x="708089" y="217054"/>
                  <a:pt x="709982" y="204748"/>
                </a:cubicBezTo>
                <a:cubicBezTo>
                  <a:pt x="711875" y="192443"/>
                  <a:pt x="948521" y="324018"/>
                  <a:pt x="829252" y="295620"/>
                </a:cubicBezTo>
                <a:cubicBezTo>
                  <a:pt x="709983" y="267222"/>
                  <a:pt x="-6581" y="-10127"/>
                  <a:pt x="45" y="2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7" name="フリーフォーム 2206">
            <a:extLst>
              <a:ext uri="{FF2B5EF4-FFF2-40B4-BE49-F238E27FC236}">
                <a16:creationId xmlns:a16="http://schemas.microsoft.com/office/drawing/2014/main" id="{B4FC6699-150B-8390-6150-7DF1F6F79051}"/>
              </a:ext>
            </a:extLst>
          </p:cNvPr>
          <p:cNvSpPr/>
          <p:nvPr/>
        </p:nvSpPr>
        <p:spPr>
          <a:xfrm>
            <a:off x="4616160" y="2791843"/>
            <a:ext cx="1523586" cy="1672512"/>
          </a:xfrm>
          <a:custGeom>
            <a:avLst/>
            <a:gdLst>
              <a:gd name="connsiteX0" fmla="*/ 1276 w 1523586"/>
              <a:gd name="connsiteY0" fmla="*/ 2473 h 1672512"/>
              <a:gd name="connsiteX1" fmla="*/ 1125818 w 1523586"/>
              <a:gd name="connsiteY1" fmla="*/ 627218 h 1672512"/>
              <a:gd name="connsiteX2" fmla="*/ 966792 w 1523586"/>
              <a:gd name="connsiteY2" fmla="*/ 581782 h 1672512"/>
              <a:gd name="connsiteX3" fmla="*/ 1182613 w 1523586"/>
              <a:gd name="connsiteY3" fmla="*/ 877116 h 1672512"/>
              <a:gd name="connsiteX4" fmla="*/ 1341639 w 1523586"/>
              <a:gd name="connsiteY4" fmla="*/ 1308758 h 1672512"/>
              <a:gd name="connsiteX5" fmla="*/ 1250767 w 1523586"/>
              <a:gd name="connsiteY5" fmla="*/ 1075899 h 1672512"/>
              <a:gd name="connsiteX6" fmla="*/ 1523383 w 1523586"/>
              <a:gd name="connsiteY6" fmla="*/ 1672246 h 1672512"/>
              <a:gd name="connsiteX7" fmla="*/ 1290523 w 1523586"/>
              <a:gd name="connsiteY7" fmla="*/ 1144053 h 1672512"/>
              <a:gd name="connsiteX8" fmla="*/ 1029266 w 1523586"/>
              <a:gd name="connsiteY8" fmla="*/ 559064 h 1672512"/>
              <a:gd name="connsiteX9" fmla="*/ 1142856 w 1523586"/>
              <a:gd name="connsiteY9" fmla="*/ 695372 h 1672512"/>
              <a:gd name="connsiteX10" fmla="*/ 836163 w 1523586"/>
              <a:gd name="connsiteY10" fmla="*/ 212614 h 1672512"/>
              <a:gd name="connsiteX11" fmla="*/ 1148536 w 1523586"/>
              <a:gd name="connsiteY11" fmla="*/ 632897 h 1672512"/>
              <a:gd name="connsiteX12" fmla="*/ 858881 w 1523586"/>
              <a:gd name="connsiteY12" fmla="*/ 428435 h 1672512"/>
              <a:gd name="connsiteX13" fmla="*/ 455636 w 1523586"/>
              <a:gd name="connsiteY13" fmla="*/ 189896 h 1672512"/>
              <a:gd name="connsiteX14" fmla="*/ 892958 w 1523586"/>
              <a:gd name="connsiteY14" fmla="*/ 400038 h 1672512"/>
              <a:gd name="connsiteX15" fmla="*/ 1276 w 1523586"/>
              <a:gd name="connsiteY15" fmla="*/ 2473 h 167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23586" h="1672512">
                <a:moveTo>
                  <a:pt x="1276" y="2473"/>
                </a:moveTo>
                <a:cubicBezTo>
                  <a:pt x="40086" y="40336"/>
                  <a:pt x="964899" y="530666"/>
                  <a:pt x="1125818" y="627218"/>
                </a:cubicBezTo>
                <a:cubicBezTo>
                  <a:pt x="1286737" y="723770"/>
                  <a:pt x="957326" y="540132"/>
                  <a:pt x="966792" y="581782"/>
                </a:cubicBezTo>
                <a:cubicBezTo>
                  <a:pt x="976258" y="623432"/>
                  <a:pt x="1120139" y="755953"/>
                  <a:pt x="1182613" y="877116"/>
                </a:cubicBezTo>
                <a:cubicBezTo>
                  <a:pt x="1245088" y="998279"/>
                  <a:pt x="1330280" y="1275628"/>
                  <a:pt x="1341639" y="1308758"/>
                </a:cubicBezTo>
                <a:cubicBezTo>
                  <a:pt x="1352998" y="1341888"/>
                  <a:pt x="1220476" y="1015318"/>
                  <a:pt x="1250767" y="1075899"/>
                </a:cubicBezTo>
                <a:cubicBezTo>
                  <a:pt x="1281058" y="1136480"/>
                  <a:pt x="1516757" y="1660887"/>
                  <a:pt x="1523383" y="1672246"/>
                </a:cubicBezTo>
                <a:cubicBezTo>
                  <a:pt x="1530009" y="1683605"/>
                  <a:pt x="1372876" y="1329583"/>
                  <a:pt x="1290523" y="1144053"/>
                </a:cubicBezTo>
                <a:cubicBezTo>
                  <a:pt x="1208170" y="958523"/>
                  <a:pt x="1053877" y="633844"/>
                  <a:pt x="1029266" y="559064"/>
                </a:cubicBezTo>
                <a:cubicBezTo>
                  <a:pt x="1004655" y="484284"/>
                  <a:pt x="1175040" y="753114"/>
                  <a:pt x="1142856" y="695372"/>
                </a:cubicBezTo>
                <a:cubicBezTo>
                  <a:pt x="1110672" y="637630"/>
                  <a:pt x="835216" y="223026"/>
                  <a:pt x="836163" y="212614"/>
                </a:cubicBezTo>
                <a:cubicBezTo>
                  <a:pt x="837110" y="202202"/>
                  <a:pt x="1144750" y="596927"/>
                  <a:pt x="1148536" y="632897"/>
                </a:cubicBezTo>
                <a:cubicBezTo>
                  <a:pt x="1152322" y="668867"/>
                  <a:pt x="974364" y="502268"/>
                  <a:pt x="858881" y="428435"/>
                </a:cubicBezTo>
                <a:cubicBezTo>
                  <a:pt x="743398" y="354602"/>
                  <a:pt x="449957" y="194629"/>
                  <a:pt x="455636" y="189896"/>
                </a:cubicBezTo>
                <a:cubicBezTo>
                  <a:pt x="461315" y="185163"/>
                  <a:pt x="964898" y="426542"/>
                  <a:pt x="892958" y="400038"/>
                </a:cubicBezTo>
                <a:cubicBezTo>
                  <a:pt x="821018" y="373534"/>
                  <a:pt x="-37534" y="-35390"/>
                  <a:pt x="1276" y="24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8" name="フリーフォーム 2207">
            <a:extLst>
              <a:ext uri="{FF2B5EF4-FFF2-40B4-BE49-F238E27FC236}">
                <a16:creationId xmlns:a16="http://schemas.microsoft.com/office/drawing/2014/main" id="{45054143-6C73-D6D1-DAE1-25B6C05500A2}"/>
              </a:ext>
            </a:extLst>
          </p:cNvPr>
          <p:cNvSpPr/>
          <p:nvPr/>
        </p:nvSpPr>
        <p:spPr>
          <a:xfrm>
            <a:off x="5281162" y="3262831"/>
            <a:ext cx="535244" cy="1802954"/>
          </a:xfrm>
          <a:custGeom>
            <a:avLst/>
            <a:gdLst>
              <a:gd name="connsiteX0" fmla="*/ 776 w 535244"/>
              <a:gd name="connsiteY0" fmla="*/ 2883 h 1802954"/>
              <a:gd name="connsiteX1" fmla="*/ 386982 w 535244"/>
              <a:gd name="connsiteY1" fmla="*/ 542436 h 1802954"/>
              <a:gd name="connsiteX2" fmla="*/ 296110 w 535244"/>
              <a:gd name="connsiteY2" fmla="*/ 871847 h 1802954"/>
              <a:gd name="connsiteX3" fmla="*/ 421059 w 535244"/>
              <a:gd name="connsiteY3" fmla="*/ 780975 h 1802954"/>
              <a:gd name="connsiteX4" fmla="*/ 131404 w 535244"/>
              <a:gd name="connsiteY4" fmla="*/ 1218297 h 1802954"/>
              <a:gd name="connsiteX5" fmla="*/ 284751 w 535244"/>
              <a:gd name="connsiteY5" fmla="*/ 985437 h 1802954"/>
              <a:gd name="connsiteX6" fmla="*/ 381303 w 535244"/>
              <a:gd name="connsiteY6" fmla="*/ 1189899 h 1802954"/>
              <a:gd name="connsiteX7" fmla="*/ 375623 w 535244"/>
              <a:gd name="connsiteY7" fmla="*/ 1030873 h 1802954"/>
              <a:gd name="connsiteX8" fmla="*/ 534649 w 535244"/>
              <a:gd name="connsiteY8" fmla="*/ 1797606 h 1802954"/>
              <a:gd name="connsiteX9" fmla="*/ 426739 w 535244"/>
              <a:gd name="connsiteY9" fmla="*/ 1348926 h 1802954"/>
              <a:gd name="connsiteX10" fmla="*/ 347226 w 535244"/>
              <a:gd name="connsiteY10" fmla="*/ 917283 h 1802954"/>
              <a:gd name="connsiteX11" fmla="*/ 477854 w 535244"/>
              <a:gd name="connsiteY11" fmla="*/ 269820 h 1802954"/>
              <a:gd name="connsiteX12" fmla="*/ 386982 w 535244"/>
              <a:gd name="connsiteY12" fmla="*/ 570834 h 1802954"/>
              <a:gd name="connsiteX13" fmla="*/ 290431 w 535244"/>
              <a:gd name="connsiteY13" fmla="*/ 337974 h 1802954"/>
              <a:gd name="connsiteX14" fmla="*/ 776 w 535244"/>
              <a:gd name="connsiteY14" fmla="*/ 2883 h 1802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35244" h="1802954">
                <a:moveTo>
                  <a:pt x="776" y="2883"/>
                </a:moveTo>
                <a:cubicBezTo>
                  <a:pt x="16868" y="36960"/>
                  <a:pt x="337760" y="397609"/>
                  <a:pt x="386982" y="542436"/>
                </a:cubicBezTo>
                <a:cubicBezTo>
                  <a:pt x="436204" y="687263"/>
                  <a:pt x="290431" y="832091"/>
                  <a:pt x="296110" y="871847"/>
                </a:cubicBezTo>
                <a:cubicBezTo>
                  <a:pt x="301789" y="911603"/>
                  <a:pt x="448510" y="723233"/>
                  <a:pt x="421059" y="780975"/>
                </a:cubicBezTo>
                <a:cubicBezTo>
                  <a:pt x="393608" y="838717"/>
                  <a:pt x="154122" y="1184220"/>
                  <a:pt x="131404" y="1218297"/>
                </a:cubicBezTo>
                <a:cubicBezTo>
                  <a:pt x="108686" y="1252374"/>
                  <a:pt x="243101" y="990170"/>
                  <a:pt x="284751" y="985437"/>
                </a:cubicBezTo>
                <a:cubicBezTo>
                  <a:pt x="326401" y="980704"/>
                  <a:pt x="366158" y="1182326"/>
                  <a:pt x="381303" y="1189899"/>
                </a:cubicBezTo>
                <a:cubicBezTo>
                  <a:pt x="396448" y="1197472"/>
                  <a:pt x="350065" y="929589"/>
                  <a:pt x="375623" y="1030873"/>
                </a:cubicBezTo>
                <a:cubicBezTo>
                  <a:pt x="401181" y="1132157"/>
                  <a:pt x="526130" y="1744597"/>
                  <a:pt x="534649" y="1797606"/>
                </a:cubicBezTo>
                <a:cubicBezTo>
                  <a:pt x="543168" y="1850615"/>
                  <a:pt x="457976" y="1495646"/>
                  <a:pt x="426739" y="1348926"/>
                </a:cubicBezTo>
                <a:cubicBezTo>
                  <a:pt x="395502" y="1202206"/>
                  <a:pt x="338707" y="1097134"/>
                  <a:pt x="347226" y="917283"/>
                </a:cubicBezTo>
                <a:cubicBezTo>
                  <a:pt x="355745" y="737432"/>
                  <a:pt x="471228" y="327561"/>
                  <a:pt x="477854" y="269820"/>
                </a:cubicBezTo>
                <a:cubicBezTo>
                  <a:pt x="484480" y="212079"/>
                  <a:pt x="418219" y="559475"/>
                  <a:pt x="386982" y="570834"/>
                </a:cubicBezTo>
                <a:cubicBezTo>
                  <a:pt x="355745" y="582193"/>
                  <a:pt x="357639" y="429793"/>
                  <a:pt x="290431" y="337974"/>
                </a:cubicBezTo>
                <a:cubicBezTo>
                  <a:pt x="223224" y="246155"/>
                  <a:pt x="-15316" y="-31194"/>
                  <a:pt x="776" y="28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9" name="フリーフォーム 2208">
            <a:extLst>
              <a:ext uri="{FF2B5EF4-FFF2-40B4-BE49-F238E27FC236}">
                <a16:creationId xmlns:a16="http://schemas.microsoft.com/office/drawing/2014/main" id="{F091A610-8033-D9BA-4598-E22B4203E50C}"/>
              </a:ext>
            </a:extLst>
          </p:cNvPr>
          <p:cNvSpPr/>
          <p:nvPr/>
        </p:nvSpPr>
        <p:spPr>
          <a:xfrm>
            <a:off x="5514221" y="3555345"/>
            <a:ext cx="784022" cy="1937629"/>
          </a:xfrm>
          <a:custGeom>
            <a:avLst/>
            <a:gdLst>
              <a:gd name="connsiteX0" fmla="*/ 57372 w 784022"/>
              <a:gd name="connsiteY0" fmla="*/ 24 h 1937629"/>
              <a:gd name="connsiteX1" fmla="*/ 551488 w 784022"/>
              <a:gd name="connsiteY1" fmla="*/ 471423 h 1937629"/>
              <a:gd name="connsiteX2" fmla="*/ 710514 w 784022"/>
              <a:gd name="connsiteY2" fmla="*/ 772436 h 1937629"/>
              <a:gd name="connsiteX3" fmla="*/ 596924 w 784022"/>
              <a:gd name="connsiteY3" fmla="*/ 1107527 h 1937629"/>
              <a:gd name="connsiteX4" fmla="*/ 716194 w 784022"/>
              <a:gd name="connsiteY4" fmla="*/ 1050732 h 1937629"/>
              <a:gd name="connsiteX5" fmla="*/ 381103 w 784022"/>
              <a:gd name="connsiteY5" fmla="*/ 1453977 h 1937629"/>
              <a:gd name="connsiteX6" fmla="*/ 642360 w 784022"/>
              <a:gd name="connsiteY6" fmla="*/ 1311989 h 1937629"/>
              <a:gd name="connsiteX7" fmla="*/ 577 w 784022"/>
              <a:gd name="connsiteY7" fmla="*/ 1936735 h 1937629"/>
              <a:gd name="connsiteX8" fmla="*/ 772989 w 784022"/>
              <a:gd name="connsiteY8" fmla="*/ 1152963 h 1937629"/>
              <a:gd name="connsiteX9" fmla="*/ 471975 w 784022"/>
              <a:gd name="connsiteY9" fmla="*/ 1363105 h 1937629"/>
              <a:gd name="connsiteX10" fmla="*/ 693476 w 784022"/>
              <a:gd name="connsiteY10" fmla="*/ 1130245 h 1937629"/>
              <a:gd name="connsiteX11" fmla="*/ 636681 w 784022"/>
              <a:gd name="connsiteY11" fmla="*/ 982578 h 1937629"/>
              <a:gd name="connsiteX12" fmla="*/ 676437 w 784022"/>
              <a:gd name="connsiteY12" fmla="*/ 999616 h 1937629"/>
              <a:gd name="connsiteX13" fmla="*/ 648040 w 784022"/>
              <a:gd name="connsiteY13" fmla="*/ 505500 h 1937629"/>
              <a:gd name="connsiteX14" fmla="*/ 721873 w 784022"/>
              <a:gd name="connsiteY14" fmla="*/ 675885 h 1937629"/>
              <a:gd name="connsiteX15" fmla="*/ 329988 w 784022"/>
              <a:gd name="connsiteY15" fmla="*/ 113614 h 1937629"/>
              <a:gd name="connsiteX16" fmla="*/ 596924 w 784022"/>
              <a:gd name="connsiteY16" fmla="*/ 448705 h 1937629"/>
              <a:gd name="connsiteX17" fmla="*/ 57372 w 784022"/>
              <a:gd name="connsiteY17" fmla="*/ 24 h 193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84022" h="1937629">
                <a:moveTo>
                  <a:pt x="57372" y="24"/>
                </a:moveTo>
                <a:cubicBezTo>
                  <a:pt x="49799" y="3810"/>
                  <a:pt x="442631" y="342688"/>
                  <a:pt x="551488" y="471423"/>
                </a:cubicBezTo>
                <a:cubicBezTo>
                  <a:pt x="660345" y="600158"/>
                  <a:pt x="702941" y="666419"/>
                  <a:pt x="710514" y="772436"/>
                </a:cubicBezTo>
                <a:cubicBezTo>
                  <a:pt x="718087" y="878453"/>
                  <a:pt x="595977" y="1061144"/>
                  <a:pt x="596924" y="1107527"/>
                </a:cubicBezTo>
                <a:cubicBezTo>
                  <a:pt x="597871" y="1153910"/>
                  <a:pt x="752164" y="992990"/>
                  <a:pt x="716194" y="1050732"/>
                </a:cubicBezTo>
                <a:cubicBezTo>
                  <a:pt x="680224" y="1108474"/>
                  <a:pt x="393409" y="1410434"/>
                  <a:pt x="381103" y="1453977"/>
                </a:cubicBezTo>
                <a:cubicBezTo>
                  <a:pt x="368797" y="1497520"/>
                  <a:pt x="705781" y="1231529"/>
                  <a:pt x="642360" y="1311989"/>
                </a:cubicBezTo>
                <a:cubicBezTo>
                  <a:pt x="578939" y="1392449"/>
                  <a:pt x="-21194" y="1963239"/>
                  <a:pt x="577" y="1936735"/>
                </a:cubicBezTo>
                <a:cubicBezTo>
                  <a:pt x="22348" y="1910231"/>
                  <a:pt x="694423" y="1248568"/>
                  <a:pt x="772989" y="1152963"/>
                </a:cubicBezTo>
                <a:cubicBezTo>
                  <a:pt x="851555" y="1057358"/>
                  <a:pt x="485227" y="1366891"/>
                  <a:pt x="471975" y="1363105"/>
                </a:cubicBezTo>
                <a:cubicBezTo>
                  <a:pt x="458723" y="1359319"/>
                  <a:pt x="666025" y="1193666"/>
                  <a:pt x="693476" y="1130245"/>
                </a:cubicBezTo>
                <a:cubicBezTo>
                  <a:pt x="720927" y="1066824"/>
                  <a:pt x="639521" y="1004349"/>
                  <a:pt x="636681" y="982578"/>
                </a:cubicBezTo>
                <a:cubicBezTo>
                  <a:pt x="633841" y="960807"/>
                  <a:pt x="674544" y="1079129"/>
                  <a:pt x="676437" y="999616"/>
                </a:cubicBezTo>
                <a:cubicBezTo>
                  <a:pt x="678330" y="920103"/>
                  <a:pt x="640467" y="559455"/>
                  <a:pt x="648040" y="505500"/>
                </a:cubicBezTo>
                <a:cubicBezTo>
                  <a:pt x="655613" y="451545"/>
                  <a:pt x="774882" y="741199"/>
                  <a:pt x="721873" y="675885"/>
                </a:cubicBezTo>
                <a:cubicBezTo>
                  <a:pt x="668864" y="610571"/>
                  <a:pt x="350813" y="151477"/>
                  <a:pt x="329988" y="113614"/>
                </a:cubicBezTo>
                <a:cubicBezTo>
                  <a:pt x="309163" y="75751"/>
                  <a:pt x="649933" y="467637"/>
                  <a:pt x="596924" y="448705"/>
                </a:cubicBezTo>
                <a:cubicBezTo>
                  <a:pt x="543915" y="429773"/>
                  <a:pt x="64945" y="-3762"/>
                  <a:pt x="57372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0" name="フリーフォーム 2209">
            <a:extLst>
              <a:ext uri="{FF2B5EF4-FFF2-40B4-BE49-F238E27FC236}">
                <a16:creationId xmlns:a16="http://schemas.microsoft.com/office/drawing/2014/main" id="{C1D5FCA5-CDE1-BCF5-90A8-DB6DD71EC423}"/>
              </a:ext>
            </a:extLst>
          </p:cNvPr>
          <p:cNvSpPr/>
          <p:nvPr/>
        </p:nvSpPr>
        <p:spPr>
          <a:xfrm>
            <a:off x="5509113" y="4242460"/>
            <a:ext cx="633141" cy="1158773"/>
          </a:xfrm>
          <a:custGeom>
            <a:avLst/>
            <a:gdLst>
              <a:gd name="connsiteX0" fmla="*/ 533878 w 633141"/>
              <a:gd name="connsiteY0" fmla="*/ 129 h 1158773"/>
              <a:gd name="connsiteX1" fmla="*/ 630430 w 633141"/>
              <a:gd name="connsiteY1" fmla="*/ 255706 h 1158773"/>
              <a:gd name="connsiteX2" fmla="*/ 403250 w 633141"/>
              <a:gd name="connsiteY2" fmla="*/ 511284 h 1158773"/>
              <a:gd name="connsiteX3" fmla="*/ 533878 w 633141"/>
              <a:gd name="connsiteY3" fmla="*/ 420412 h 1158773"/>
              <a:gd name="connsiteX4" fmla="*/ 5 w 633141"/>
              <a:gd name="connsiteY4" fmla="*/ 1158747 h 1158773"/>
              <a:gd name="connsiteX5" fmla="*/ 522519 w 633141"/>
              <a:gd name="connsiteY5" fmla="*/ 448810 h 1158773"/>
              <a:gd name="connsiteX6" fmla="*/ 340775 w 633141"/>
              <a:gd name="connsiteY6" fmla="*/ 647592 h 1158773"/>
              <a:gd name="connsiteX7" fmla="*/ 619071 w 633141"/>
              <a:gd name="connsiteY7" fmla="*/ 227309 h 1158773"/>
              <a:gd name="connsiteX8" fmla="*/ 533878 w 633141"/>
              <a:gd name="connsiteY8" fmla="*/ 129 h 1158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3141" h="1158773">
                <a:moveTo>
                  <a:pt x="533878" y="129"/>
                </a:moveTo>
                <a:cubicBezTo>
                  <a:pt x="535771" y="4862"/>
                  <a:pt x="652201" y="170514"/>
                  <a:pt x="630430" y="255706"/>
                </a:cubicBezTo>
                <a:cubicBezTo>
                  <a:pt x="608659" y="340898"/>
                  <a:pt x="419342" y="483833"/>
                  <a:pt x="403250" y="511284"/>
                </a:cubicBezTo>
                <a:cubicBezTo>
                  <a:pt x="387158" y="538735"/>
                  <a:pt x="601086" y="312502"/>
                  <a:pt x="533878" y="420412"/>
                </a:cubicBezTo>
                <a:cubicBezTo>
                  <a:pt x="466670" y="528323"/>
                  <a:pt x="1898" y="1154014"/>
                  <a:pt x="5" y="1158747"/>
                </a:cubicBezTo>
                <a:cubicBezTo>
                  <a:pt x="-1888" y="1163480"/>
                  <a:pt x="465724" y="534003"/>
                  <a:pt x="522519" y="448810"/>
                </a:cubicBezTo>
                <a:cubicBezTo>
                  <a:pt x="579314" y="363618"/>
                  <a:pt x="324683" y="684509"/>
                  <a:pt x="340775" y="647592"/>
                </a:cubicBezTo>
                <a:cubicBezTo>
                  <a:pt x="356867" y="610675"/>
                  <a:pt x="586887" y="333326"/>
                  <a:pt x="619071" y="227309"/>
                </a:cubicBezTo>
                <a:cubicBezTo>
                  <a:pt x="651255" y="121292"/>
                  <a:pt x="531985" y="-4604"/>
                  <a:pt x="533878" y="1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1" name="フリーフォーム 2210">
            <a:extLst>
              <a:ext uri="{FF2B5EF4-FFF2-40B4-BE49-F238E27FC236}">
                <a16:creationId xmlns:a16="http://schemas.microsoft.com/office/drawing/2014/main" id="{F73ABF54-02E6-E442-8BB7-8FAC2B159A47}"/>
              </a:ext>
            </a:extLst>
          </p:cNvPr>
          <p:cNvSpPr/>
          <p:nvPr/>
        </p:nvSpPr>
        <p:spPr>
          <a:xfrm>
            <a:off x="5936265" y="4121349"/>
            <a:ext cx="778327" cy="524950"/>
          </a:xfrm>
          <a:custGeom>
            <a:avLst/>
            <a:gdLst>
              <a:gd name="connsiteX0" fmla="*/ 4495 w 778327"/>
              <a:gd name="connsiteY0" fmla="*/ 1970 h 524950"/>
              <a:gd name="connsiteX1" fmla="*/ 697395 w 778327"/>
              <a:gd name="connsiteY1" fmla="*/ 444971 h 524950"/>
              <a:gd name="connsiteX2" fmla="*/ 549728 w 778327"/>
              <a:gd name="connsiteY2" fmla="*/ 354099 h 524950"/>
              <a:gd name="connsiteX3" fmla="*/ 776908 w 778327"/>
              <a:gd name="connsiteY3" fmla="*/ 524485 h 524950"/>
              <a:gd name="connsiteX4" fmla="*/ 419099 w 778327"/>
              <a:gd name="connsiteY4" fmla="*/ 291625 h 524950"/>
              <a:gd name="connsiteX5" fmla="*/ 4495 w 778327"/>
              <a:gd name="connsiteY5" fmla="*/ 1970 h 52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8327" h="524950">
                <a:moveTo>
                  <a:pt x="4495" y="1970"/>
                </a:moveTo>
                <a:cubicBezTo>
                  <a:pt x="50878" y="27528"/>
                  <a:pt x="606523" y="386283"/>
                  <a:pt x="697395" y="444971"/>
                </a:cubicBezTo>
                <a:cubicBezTo>
                  <a:pt x="788267" y="503659"/>
                  <a:pt x="536476" y="340847"/>
                  <a:pt x="549728" y="354099"/>
                </a:cubicBezTo>
                <a:cubicBezTo>
                  <a:pt x="562980" y="367351"/>
                  <a:pt x="798679" y="534897"/>
                  <a:pt x="776908" y="524485"/>
                </a:cubicBezTo>
                <a:cubicBezTo>
                  <a:pt x="755137" y="514073"/>
                  <a:pt x="555407" y="376818"/>
                  <a:pt x="419099" y="291625"/>
                </a:cubicBezTo>
                <a:cubicBezTo>
                  <a:pt x="282791" y="206432"/>
                  <a:pt x="-41888" y="-23588"/>
                  <a:pt x="4495" y="19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2" name="フリーフォーム 2211">
            <a:extLst>
              <a:ext uri="{FF2B5EF4-FFF2-40B4-BE49-F238E27FC236}">
                <a16:creationId xmlns:a16="http://schemas.microsoft.com/office/drawing/2014/main" id="{D1284DA1-6718-9BB1-097C-E23592A45EEA}"/>
              </a:ext>
            </a:extLst>
          </p:cNvPr>
          <p:cNvSpPr/>
          <p:nvPr/>
        </p:nvSpPr>
        <p:spPr>
          <a:xfrm>
            <a:off x="5582839" y="4475755"/>
            <a:ext cx="1045739" cy="1016513"/>
          </a:xfrm>
          <a:custGeom>
            <a:avLst/>
            <a:gdLst>
              <a:gd name="connsiteX0" fmla="*/ 562383 w 1045739"/>
              <a:gd name="connsiteY0" fmla="*/ 16732 h 1016513"/>
              <a:gd name="connsiteX1" fmla="*/ 817961 w 1045739"/>
              <a:gd name="connsiteY1" fmla="*/ 431336 h 1016513"/>
              <a:gd name="connsiteX2" fmla="*/ 488550 w 1045739"/>
              <a:gd name="connsiteY2" fmla="*/ 755067 h 1016513"/>
              <a:gd name="connsiteX3" fmla="*/ 687332 w 1045739"/>
              <a:gd name="connsiteY3" fmla="*/ 681234 h 1016513"/>
              <a:gd name="connsiteX4" fmla="*/ 113 w 1045739"/>
              <a:gd name="connsiteY4" fmla="*/ 1016325 h 1016513"/>
              <a:gd name="connsiteX5" fmla="*/ 636217 w 1045739"/>
              <a:gd name="connsiteY5" fmla="*/ 726670 h 1016513"/>
              <a:gd name="connsiteX6" fmla="*/ 1028103 w 1045739"/>
              <a:gd name="connsiteY6" fmla="*/ 567644 h 1016513"/>
              <a:gd name="connsiteX7" fmla="*/ 965628 w 1045739"/>
              <a:gd name="connsiteY7" fmla="*/ 448374 h 1016513"/>
              <a:gd name="connsiteX8" fmla="*/ 1045141 w 1045739"/>
              <a:gd name="connsiteY8" fmla="*/ 607400 h 1016513"/>
              <a:gd name="connsiteX9" fmla="*/ 914513 w 1045739"/>
              <a:gd name="connsiteY9" fmla="*/ 510849 h 1016513"/>
              <a:gd name="connsiteX10" fmla="*/ 863397 w 1045739"/>
              <a:gd name="connsiteY10" fmla="*/ 618759 h 1016513"/>
              <a:gd name="connsiteX11" fmla="*/ 499909 w 1045739"/>
              <a:gd name="connsiteY11" fmla="*/ 726670 h 1016513"/>
              <a:gd name="connsiteX12" fmla="*/ 789563 w 1045739"/>
              <a:gd name="connsiteY12" fmla="*/ 471092 h 1016513"/>
              <a:gd name="connsiteX13" fmla="*/ 789563 w 1045739"/>
              <a:gd name="connsiteY13" fmla="*/ 357502 h 1016513"/>
              <a:gd name="connsiteX14" fmla="*/ 590781 w 1045739"/>
              <a:gd name="connsiteY14" fmla="*/ 107604 h 1016513"/>
              <a:gd name="connsiteX15" fmla="*/ 562383 w 1045739"/>
              <a:gd name="connsiteY15" fmla="*/ 16732 h 1016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45739" h="1016513">
                <a:moveTo>
                  <a:pt x="562383" y="16732"/>
                </a:moveTo>
                <a:cubicBezTo>
                  <a:pt x="600246" y="70687"/>
                  <a:pt x="830266" y="308280"/>
                  <a:pt x="817961" y="431336"/>
                </a:cubicBezTo>
                <a:cubicBezTo>
                  <a:pt x="805656" y="554392"/>
                  <a:pt x="510322" y="713417"/>
                  <a:pt x="488550" y="755067"/>
                </a:cubicBezTo>
                <a:cubicBezTo>
                  <a:pt x="466778" y="796717"/>
                  <a:pt x="768738" y="637691"/>
                  <a:pt x="687332" y="681234"/>
                </a:cubicBezTo>
                <a:cubicBezTo>
                  <a:pt x="605926" y="724777"/>
                  <a:pt x="8632" y="1008752"/>
                  <a:pt x="113" y="1016325"/>
                </a:cubicBezTo>
                <a:cubicBezTo>
                  <a:pt x="-8406" y="1023898"/>
                  <a:pt x="464885" y="801450"/>
                  <a:pt x="636217" y="726670"/>
                </a:cubicBezTo>
                <a:cubicBezTo>
                  <a:pt x="807549" y="651890"/>
                  <a:pt x="973201" y="614027"/>
                  <a:pt x="1028103" y="567644"/>
                </a:cubicBezTo>
                <a:cubicBezTo>
                  <a:pt x="1083005" y="521261"/>
                  <a:pt x="962788" y="441748"/>
                  <a:pt x="965628" y="448374"/>
                </a:cubicBezTo>
                <a:cubicBezTo>
                  <a:pt x="968468" y="455000"/>
                  <a:pt x="1053660" y="596988"/>
                  <a:pt x="1045141" y="607400"/>
                </a:cubicBezTo>
                <a:cubicBezTo>
                  <a:pt x="1036622" y="617813"/>
                  <a:pt x="944804" y="508956"/>
                  <a:pt x="914513" y="510849"/>
                </a:cubicBezTo>
                <a:cubicBezTo>
                  <a:pt x="884222" y="512742"/>
                  <a:pt x="932498" y="582789"/>
                  <a:pt x="863397" y="618759"/>
                </a:cubicBezTo>
                <a:cubicBezTo>
                  <a:pt x="794296" y="654729"/>
                  <a:pt x="512215" y="751281"/>
                  <a:pt x="499909" y="726670"/>
                </a:cubicBezTo>
                <a:cubicBezTo>
                  <a:pt x="487603" y="702059"/>
                  <a:pt x="741287" y="532620"/>
                  <a:pt x="789563" y="471092"/>
                </a:cubicBezTo>
                <a:cubicBezTo>
                  <a:pt x="837839" y="409564"/>
                  <a:pt x="822693" y="418083"/>
                  <a:pt x="789563" y="357502"/>
                </a:cubicBezTo>
                <a:cubicBezTo>
                  <a:pt x="756433" y="296921"/>
                  <a:pt x="628644" y="163452"/>
                  <a:pt x="590781" y="107604"/>
                </a:cubicBezTo>
                <a:cubicBezTo>
                  <a:pt x="552918" y="51756"/>
                  <a:pt x="524520" y="-37223"/>
                  <a:pt x="562383" y="167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3" name="フリーフォーム 2212">
            <a:extLst>
              <a:ext uri="{FF2B5EF4-FFF2-40B4-BE49-F238E27FC236}">
                <a16:creationId xmlns:a16="http://schemas.microsoft.com/office/drawing/2014/main" id="{FE31FEC7-FDF2-3913-FD93-A221AFC2EFD5}"/>
              </a:ext>
            </a:extLst>
          </p:cNvPr>
          <p:cNvSpPr/>
          <p:nvPr/>
        </p:nvSpPr>
        <p:spPr>
          <a:xfrm>
            <a:off x="6059333" y="5139500"/>
            <a:ext cx="580032" cy="591332"/>
          </a:xfrm>
          <a:custGeom>
            <a:avLst/>
            <a:gdLst>
              <a:gd name="connsiteX0" fmla="*/ 697 w 580032"/>
              <a:gd name="connsiteY0" fmla="*/ 450 h 591332"/>
              <a:gd name="connsiteX1" fmla="*/ 386903 w 580032"/>
              <a:gd name="connsiteY1" fmla="*/ 386657 h 591332"/>
              <a:gd name="connsiteX2" fmla="*/ 386903 w 580032"/>
              <a:gd name="connsiteY2" fmla="*/ 591119 h 591332"/>
              <a:gd name="connsiteX3" fmla="*/ 449378 w 580032"/>
              <a:gd name="connsiteY3" fmla="*/ 420734 h 591332"/>
              <a:gd name="connsiteX4" fmla="*/ 580006 w 580032"/>
              <a:gd name="connsiteY4" fmla="*/ 187874 h 591332"/>
              <a:gd name="connsiteX5" fmla="*/ 438019 w 580032"/>
              <a:gd name="connsiteY5" fmla="*/ 409375 h 591332"/>
              <a:gd name="connsiteX6" fmla="*/ 352826 w 580032"/>
              <a:gd name="connsiteY6" fmla="*/ 335541 h 591332"/>
              <a:gd name="connsiteX7" fmla="*/ 375544 w 580032"/>
              <a:gd name="connsiteY7" fmla="*/ 392336 h 591332"/>
              <a:gd name="connsiteX8" fmla="*/ 17735 w 580032"/>
              <a:gd name="connsiteY8" fmla="*/ 182194 h 591332"/>
              <a:gd name="connsiteX9" fmla="*/ 284672 w 580032"/>
              <a:gd name="connsiteY9" fmla="*/ 307143 h 591332"/>
              <a:gd name="connsiteX10" fmla="*/ 697 w 580032"/>
              <a:gd name="connsiteY10" fmla="*/ 450 h 59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80032" h="591332">
                <a:moveTo>
                  <a:pt x="697" y="450"/>
                </a:moveTo>
                <a:cubicBezTo>
                  <a:pt x="17736" y="13702"/>
                  <a:pt x="322535" y="288212"/>
                  <a:pt x="386903" y="386657"/>
                </a:cubicBezTo>
                <a:cubicBezTo>
                  <a:pt x="451271" y="485102"/>
                  <a:pt x="376491" y="585440"/>
                  <a:pt x="386903" y="591119"/>
                </a:cubicBezTo>
                <a:cubicBezTo>
                  <a:pt x="397315" y="596798"/>
                  <a:pt x="417194" y="487942"/>
                  <a:pt x="449378" y="420734"/>
                </a:cubicBezTo>
                <a:cubicBezTo>
                  <a:pt x="481562" y="353526"/>
                  <a:pt x="581899" y="189767"/>
                  <a:pt x="580006" y="187874"/>
                </a:cubicBezTo>
                <a:cubicBezTo>
                  <a:pt x="578113" y="185981"/>
                  <a:pt x="475882" y="384764"/>
                  <a:pt x="438019" y="409375"/>
                </a:cubicBezTo>
                <a:cubicBezTo>
                  <a:pt x="400156" y="433986"/>
                  <a:pt x="363238" y="338381"/>
                  <a:pt x="352826" y="335541"/>
                </a:cubicBezTo>
                <a:cubicBezTo>
                  <a:pt x="342414" y="332701"/>
                  <a:pt x="431393" y="417894"/>
                  <a:pt x="375544" y="392336"/>
                </a:cubicBezTo>
                <a:cubicBezTo>
                  <a:pt x="319696" y="366778"/>
                  <a:pt x="32880" y="196393"/>
                  <a:pt x="17735" y="182194"/>
                </a:cubicBezTo>
                <a:cubicBezTo>
                  <a:pt x="2590" y="167995"/>
                  <a:pt x="284672" y="344060"/>
                  <a:pt x="284672" y="307143"/>
                </a:cubicBezTo>
                <a:cubicBezTo>
                  <a:pt x="284672" y="270226"/>
                  <a:pt x="-16342" y="-12802"/>
                  <a:pt x="697" y="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4" name="フリーフォーム 2213">
            <a:extLst>
              <a:ext uri="{FF2B5EF4-FFF2-40B4-BE49-F238E27FC236}">
                <a16:creationId xmlns:a16="http://schemas.microsoft.com/office/drawing/2014/main" id="{ACA17347-5226-D4D6-AC65-B936639BD5F7}"/>
              </a:ext>
            </a:extLst>
          </p:cNvPr>
          <p:cNvSpPr/>
          <p:nvPr/>
        </p:nvSpPr>
        <p:spPr>
          <a:xfrm>
            <a:off x="6093773" y="4287930"/>
            <a:ext cx="534696" cy="1101919"/>
          </a:xfrm>
          <a:custGeom>
            <a:avLst/>
            <a:gdLst>
              <a:gd name="connsiteX0" fmla="*/ 34411 w 534696"/>
              <a:gd name="connsiteY0" fmla="*/ 95 h 1101919"/>
              <a:gd name="connsiteX1" fmla="*/ 369502 w 534696"/>
              <a:gd name="connsiteY1" fmla="*/ 414699 h 1101919"/>
              <a:gd name="connsiteX2" fmla="*/ 278629 w 534696"/>
              <a:gd name="connsiteY2" fmla="*/ 738430 h 1101919"/>
              <a:gd name="connsiteX3" fmla="*/ 369502 w 534696"/>
              <a:gd name="connsiteY3" fmla="*/ 647558 h 1101919"/>
              <a:gd name="connsiteX4" fmla="*/ 334 w 534696"/>
              <a:gd name="connsiteY4" fmla="*/ 1101918 h 1101919"/>
              <a:gd name="connsiteX5" fmla="*/ 307027 w 534696"/>
              <a:gd name="connsiteY5" fmla="*/ 653238 h 1101919"/>
              <a:gd name="connsiteX6" fmla="*/ 488771 w 534696"/>
              <a:gd name="connsiteY6" fmla="*/ 664597 h 1101919"/>
              <a:gd name="connsiteX7" fmla="*/ 528528 w 534696"/>
              <a:gd name="connsiteY7" fmla="*/ 761148 h 1101919"/>
              <a:gd name="connsiteX8" fmla="*/ 386540 w 534696"/>
              <a:gd name="connsiteY8" fmla="*/ 482853 h 1101919"/>
              <a:gd name="connsiteX9" fmla="*/ 204796 w 534696"/>
              <a:gd name="connsiteY9" fmla="*/ 272711 h 1101919"/>
              <a:gd name="connsiteX10" fmla="*/ 324066 w 534696"/>
              <a:gd name="connsiteY10" fmla="*/ 374942 h 1101919"/>
              <a:gd name="connsiteX11" fmla="*/ 34411 w 534696"/>
              <a:gd name="connsiteY11" fmla="*/ 95 h 1101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34696" h="1101919">
                <a:moveTo>
                  <a:pt x="34411" y="95"/>
                </a:moveTo>
                <a:cubicBezTo>
                  <a:pt x="41984" y="6721"/>
                  <a:pt x="328799" y="291643"/>
                  <a:pt x="369502" y="414699"/>
                </a:cubicBezTo>
                <a:cubicBezTo>
                  <a:pt x="410205" y="537755"/>
                  <a:pt x="278629" y="699620"/>
                  <a:pt x="278629" y="738430"/>
                </a:cubicBezTo>
                <a:cubicBezTo>
                  <a:pt x="278629" y="777240"/>
                  <a:pt x="415884" y="586977"/>
                  <a:pt x="369502" y="647558"/>
                </a:cubicBezTo>
                <a:cubicBezTo>
                  <a:pt x="323120" y="708139"/>
                  <a:pt x="10746" y="1100971"/>
                  <a:pt x="334" y="1101918"/>
                </a:cubicBezTo>
                <a:cubicBezTo>
                  <a:pt x="-10078" y="1102865"/>
                  <a:pt x="225621" y="726125"/>
                  <a:pt x="307027" y="653238"/>
                </a:cubicBezTo>
                <a:cubicBezTo>
                  <a:pt x="388433" y="580351"/>
                  <a:pt x="451854" y="646612"/>
                  <a:pt x="488771" y="664597"/>
                </a:cubicBezTo>
                <a:cubicBezTo>
                  <a:pt x="525688" y="682582"/>
                  <a:pt x="545566" y="791439"/>
                  <a:pt x="528528" y="761148"/>
                </a:cubicBezTo>
                <a:cubicBezTo>
                  <a:pt x="511490" y="730857"/>
                  <a:pt x="440495" y="564259"/>
                  <a:pt x="386540" y="482853"/>
                </a:cubicBezTo>
                <a:cubicBezTo>
                  <a:pt x="332585" y="401447"/>
                  <a:pt x="215208" y="290696"/>
                  <a:pt x="204796" y="272711"/>
                </a:cubicBezTo>
                <a:cubicBezTo>
                  <a:pt x="194384" y="254726"/>
                  <a:pt x="346784" y="416592"/>
                  <a:pt x="324066" y="374942"/>
                </a:cubicBezTo>
                <a:cubicBezTo>
                  <a:pt x="301348" y="333292"/>
                  <a:pt x="26838" y="-6531"/>
                  <a:pt x="34411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5" name="フリーフォーム 2214">
            <a:extLst>
              <a:ext uri="{FF2B5EF4-FFF2-40B4-BE49-F238E27FC236}">
                <a16:creationId xmlns:a16="http://schemas.microsoft.com/office/drawing/2014/main" id="{C53E980B-CA32-3884-CA2E-A139276DC882}"/>
              </a:ext>
            </a:extLst>
          </p:cNvPr>
          <p:cNvSpPr/>
          <p:nvPr/>
        </p:nvSpPr>
        <p:spPr>
          <a:xfrm>
            <a:off x="5258363" y="5059689"/>
            <a:ext cx="1066815" cy="1313631"/>
          </a:xfrm>
          <a:custGeom>
            <a:avLst/>
            <a:gdLst>
              <a:gd name="connsiteX0" fmla="*/ 682397 w 1066815"/>
              <a:gd name="connsiteY0" fmla="*/ 748 h 1313631"/>
              <a:gd name="connsiteX1" fmla="*/ 415461 w 1066815"/>
              <a:gd name="connsiteY1" fmla="*/ 477827 h 1313631"/>
              <a:gd name="connsiteX2" fmla="*/ 642641 w 1066815"/>
              <a:gd name="connsiteY2" fmla="*/ 824276 h 1313631"/>
              <a:gd name="connsiteX3" fmla="*/ 466576 w 1066815"/>
              <a:gd name="connsiteY3" fmla="*/ 784520 h 1313631"/>
              <a:gd name="connsiteX4" fmla="*/ 778949 w 1066815"/>
              <a:gd name="connsiteY4" fmla="*/ 1176405 h 1313631"/>
              <a:gd name="connsiteX5" fmla="*/ 699436 w 1066815"/>
              <a:gd name="connsiteY5" fmla="*/ 1233200 h 1313631"/>
              <a:gd name="connsiteX6" fmla="*/ 857 w 1066815"/>
              <a:gd name="connsiteY6" fmla="*/ 1312713 h 1313631"/>
              <a:gd name="connsiteX7" fmla="*/ 858462 w 1066815"/>
              <a:gd name="connsiteY7" fmla="*/ 1176405 h 1313631"/>
              <a:gd name="connsiteX8" fmla="*/ 778949 w 1066815"/>
              <a:gd name="connsiteY8" fmla="*/ 1130969 h 1313631"/>
              <a:gd name="connsiteX9" fmla="*/ 903898 w 1066815"/>
              <a:gd name="connsiteY9" fmla="*/ 960584 h 1313631"/>
              <a:gd name="connsiteX10" fmla="*/ 1062924 w 1066815"/>
              <a:gd name="connsiteY10" fmla="*/ 750443 h 1313631"/>
              <a:gd name="connsiteX11" fmla="*/ 1017488 w 1066815"/>
              <a:gd name="connsiteY11" fmla="*/ 455109 h 1313631"/>
              <a:gd name="connsiteX12" fmla="*/ 1011808 w 1066815"/>
              <a:gd name="connsiteY12" fmla="*/ 864033 h 1313631"/>
              <a:gd name="connsiteX13" fmla="*/ 699436 w 1066815"/>
              <a:gd name="connsiteY13" fmla="*/ 1068495 h 1313631"/>
              <a:gd name="connsiteX14" fmla="*/ 529051 w 1066815"/>
              <a:gd name="connsiteY14" fmla="*/ 812917 h 1313631"/>
              <a:gd name="connsiteX15" fmla="*/ 284832 w 1066815"/>
              <a:gd name="connsiteY15" fmla="*/ 324480 h 1313631"/>
              <a:gd name="connsiteX16" fmla="*/ 455217 w 1066815"/>
              <a:gd name="connsiteY16" fmla="*/ 648212 h 1313631"/>
              <a:gd name="connsiteX17" fmla="*/ 421140 w 1066815"/>
              <a:gd name="connsiteY17" fmla="*/ 472147 h 1313631"/>
              <a:gd name="connsiteX18" fmla="*/ 426820 w 1066815"/>
              <a:gd name="connsiteY18" fmla="*/ 369916 h 1313631"/>
              <a:gd name="connsiteX19" fmla="*/ 682397 w 1066815"/>
              <a:gd name="connsiteY19" fmla="*/ 748 h 131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66815" h="1313631">
                <a:moveTo>
                  <a:pt x="682397" y="748"/>
                </a:moveTo>
                <a:cubicBezTo>
                  <a:pt x="680504" y="18733"/>
                  <a:pt x="422087" y="340572"/>
                  <a:pt x="415461" y="477827"/>
                </a:cubicBezTo>
                <a:cubicBezTo>
                  <a:pt x="408835" y="615082"/>
                  <a:pt x="634122" y="773161"/>
                  <a:pt x="642641" y="824276"/>
                </a:cubicBezTo>
                <a:cubicBezTo>
                  <a:pt x="651160" y="875391"/>
                  <a:pt x="443858" y="725832"/>
                  <a:pt x="466576" y="784520"/>
                </a:cubicBezTo>
                <a:cubicBezTo>
                  <a:pt x="489294" y="843208"/>
                  <a:pt x="740139" y="1101625"/>
                  <a:pt x="778949" y="1176405"/>
                </a:cubicBezTo>
                <a:cubicBezTo>
                  <a:pt x="817759" y="1251185"/>
                  <a:pt x="829118" y="1210482"/>
                  <a:pt x="699436" y="1233200"/>
                </a:cubicBezTo>
                <a:cubicBezTo>
                  <a:pt x="569754" y="1255918"/>
                  <a:pt x="-25647" y="1322179"/>
                  <a:pt x="857" y="1312713"/>
                </a:cubicBezTo>
                <a:cubicBezTo>
                  <a:pt x="27361" y="1303247"/>
                  <a:pt x="728780" y="1206696"/>
                  <a:pt x="858462" y="1176405"/>
                </a:cubicBezTo>
                <a:cubicBezTo>
                  <a:pt x="988144" y="1146114"/>
                  <a:pt x="771376" y="1166939"/>
                  <a:pt x="778949" y="1130969"/>
                </a:cubicBezTo>
                <a:cubicBezTo>
                  <a:pt x="786522" y="1094999"/>
                  <a:pt x="856569" y="1024005"/>
                  <a:pt x="903898" y="960584"/>
                </a:cubicBezTo>
                <a:cubicBezTo>
                  <a:pt x="951227" y="897163"/>
                  <a:pt x="1043992" y="834689"/>
                  <a:pt x="1062924" y="750443"/>
                </a:cubicBezTo>
                <a:cubicBezTo>
                  <a:pt x="1081856" y="666197"/>
                  <a:pt x="1026007" y="436177"/>
                  <a:pt x="1017488" y="455109"/>
                </a:cubicBezTo>
                <a:cubicBezTo>
                  <a:pt x="1008969" y="474041"/>
                  <a:pt x="1064817" y="761802"/>
                  <a:pt x="1011808" y="864033"/>
                </a:cubicBezTo>
                <a:cubicBezTo>
                  <a:pt x="958799" y="966264"/>
                  <a:pt x="779895" y="1077014"/>
                  <a:pt x="699436" y="1068495"/>
                </a:cubicBezTo>
                <a:cubicBezTo>
                  <a:pt x="618977" y="1059976"/>
                  <a:pt x="598152" y="936919"/>
                  <a:pt x="529051" y="812917"/>
                </a:cubicBezTo>
                <a:cubicBezTo>
                  <a:pt x="459950" y="688915"/>
                  <a:pt x="297138" y="351931"/>
                  <a:pt x="284832" y="324480"/>
                </a:cubicBezTo>
                <a:cubicBezTo>
                  <a:pt x="272526" y="297029"/>
                  <a:pt x="432499" y="623601"/>
                  <a:pt x="455217" y="648212"/>
                </a:cubicBezTo>
                <a:cubicBezTo>
                  <a:pt x="477935" y="672823"/>
                  <a:pt x="425873" y="518530"/>
                  <a:pt x="421140" y="472147"/>
                </a:cubicBezTo>
                <a:cubicBezTo>
                  <a:pt x="416407" y="425764"/>
                  <a:pt x="379491" y="445643"/>
                  <a:pt x="426820" y="369916"/>
                </a:cubicBezTo>
                <a:cubicBezTo>
                  <a:pt x="474149" y="294189"/>
                  <a:pt x="684290" y="-17237"/>
                  <a:pt x="682397" y="7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6" name="フリーフォーム 2215">
            <a:extLst>
              <a:ext uri="{FF2B5EF4-FFF2-40B4-BE49-F238E27FC236}">
                <a16:creationId xmlns:a16="http://schemas.microsoft.com/office/drawing/2014/main" id="{9F773E9B-137A-8F14-8C24-54D36B36C110}"/>
              </a:ext>
            </a:extLst>
          </p:cNvPr>
          <p:cNvSpPr/>
          <p:nvPr/>
        </p:nvSpPr>
        <p:spPr>
          <a:xfrm>
            <a:off x="5681924" y="5009307"/>
            <a:ext cx="667847" cy="1056518"/>
          </a:xfrm>
          <a:custGeom>
            <a:avLst/>
            <a:gdLst>
              <a:gd name="connsiteX0" fmla="*/ 3259 w 667847"/>
              <a:gd name="connsiteY0" fmla="*/ 244233 h 1056518"/>
              <a:gd name="connsiteX1" fmla="*/ 372426 w 667847"/>
              <a:gd name="connsiteY1" fmla="*/ 619081 h 1056518"/>
              <a:gd name="connsiteX2" fmla="*/ 315631 w 667847"/>
              <a:gd name="connsiteY2" fmla="*/ 823543 h 1056518"/>
              <a:gd name="connsiteX3" fmla="*/ 451939 w 667847"/>
              <a:gd name="connsiteY3" fmla="*/ 806504 h 1056518"/>
              <a:gd name="connsiteX4" fmla="*/ 145246 w 667847"/>
              <a:gd name="connsiteY4" fmla="*/ 948492 h 1056518"/>
              <a:gd name="connsiteX5" fmla="*/ 412183 w 667847"/>
              <a:gd name="connsiteY5" fmla="*/ 823543 h 1056518"/>
              <a:gd name="connsiteX6" fmla="*/ 508734 w 667847"/>
              <a:gd name="connsiteY6" fmla="*/ 812184 h 1056518"/>
              <a:gd name="connsiteX7" fmla="*/ 508734 w 667847"/>
              <a:gd name="connsiteY7" fmla="*/ 556606 h 1056518"/>
              <a:gd name="connsiteX8" fmla="*/ 508734 w 667847"/>
              <a:gd name="connsiteY8" fmla="*/ 1045043 h 1056518"/>
              <a:gd name="connsiteX9" fmla="*/ 474657 w 667847"/>
              <a:gd name="connsiteY9" fmla="*/ 891697 h 1056518"/>
              <a:gd name="connsiteX10" fmla="*/ 366747 w 667847"/>
              <a:gd name="connsiteY10" fmla="*/ 772427 h 1056518"/>
              <a:gd name="connsiteX11" fmla="*/ 395144 w 667847"/>
              <a:gd name="connsiteY11" fmla="*/ 567965 h 1056518"/>
              <a:gd name="connsiteX12" fmla="*/ 258836 w 667847"/>
              <a:gd name="connsiteY12" fmla="*/ 437336 h 1056518"/>
              <a:gd name="connsiteX13" fmla="*/ 667760 w 667847"/>
              <a:gd name="connsiteY13" fmla="*/ 15 h 1056518"/>
              <a:gd name="connsiteX14" fmla="*/ 219080 w 667847"/>
              <a:gd name="connsiteY14" fmla="*/ 420298 h 1056518"/>
              <a:gd name="connsiteX15" fmla="*/ 3259 w 667847"/>
              <a:gd name="connsiteY15" fmla="*/ 244233 h 1056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67847" h="1056518">
                <a:moveTo>
                  <a:pt x="3259" y="244233"/>
                </a:moveTo>
                <a:cubicBezTo>
                  <a:pt x="28817" y="277363"/>
                  <a:pt x="320364" y="522529"/>
                  <a:pt x="372426" y="619081"/>
                </a:cubicBezTo>
                <a:cubicBezTo>
                  <a:pt x="424488" y="715633"/>
                  <a:pt x="302379" y="792306"/>
                  <a:pt x="315631" y="823543"/>
                </a:cubicBezTo>
                <a:cubicBezTo>
                  <a:pt x="328883" y="854780"/>
                  <a:pt x="480337" y="785679"/>
                  <a:pt x="451939" y="806504"/>
                </a:cubicBezTo>
                <a:cubicBezTo>
                  <a:pt x="423542" y="827329"/>
                  <a:pt x="151872" y="945652"/>
                  <a:pt x="145246" y="948492"/>
                </a:cubicBezTo>
                <a:cubicBezTo>
                  <a:pt x="138620" y="951332"/>
                  <a:pt x="351602" y="846261"/>
                  <a:pt x="412183" y="823543"/>
                </a:cubicBezTo>
                <a:cubicBezTo>
                  <a:pt x="472764" y="800825"/>
                  <a:pt x="492642" y="856673"/>
                  <a:pt x="508734" y="812184"/>
                </a:cubicBezTo>
                <a:cubicBezTo>
                  <a:pt x="524826" y="767695"/>
                  <a:pt x="508734" y="556606"/>
                  <a:pt x="508734" y="556606"/>
                </a:cubicBezTo>
                <a:cubicBezTo>
                  <a:pt x="508734" y="595416"/>
                  <a:pt x="514414" y="989194"/>
                  <a:pt x="508734" y="1045043"/>
                </a:cubicBezTo>
                <a:cubicBezTo>
                  <a:pt x="503054" y="1100892"/>
                  <a:pt x="498321" y="937133"/>
                  <a:pt x="474657" y="891697"/>
                </a:cubicBezTo>
                <a:cubicBezTo>
                  <a:pt x="450993" y="846261"/>
                  <a:pt x="379999" y="826382"/>
                  <a:pt x="366747" y="772427"/>
                </a:cubicBezTo>
                <a:cubicBezTo>
                  <a:pt x="353495" y="718472"/>
                  <a:pt x="413129" y="623813"/>
                  <a:pt x="395144" y="567965"/>
                </a:cubicBezTo>
                <a:cubicBezTo>
                  <a:pt x="377159" y="512117"/>
                  <a:pt x="213400" y="531994"/>
                  <a:pt x="258836" y="437336"/>
                </a:cubicBezTo>
                <a:cubicBezTo>
                  <a:pt x="304272" y="342678"/>
                  <a:pt x="674386" y="2855"/>
                  <a:pt x="667760" y="15"/>
                </a:cubicBezTo>
                <a:cubicBezTo>
                  <a:pt x="661134" y="-2825"/>
                  <a:pt x="330777" y="376755"/>
                  <a:pt x="219080" y="420298"/>
                </a:cubicBezTo>
                <a:cubicBezTo>
                  <a:pt x="107383" y="463841"/>
                  <a:pt x="-22299" y="211103"/>
                  <a:pt x="3259" y="2442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7" name="フリーフォーム 2216">
            <a:extLst>
              <a:ext uri="{FF2B5EF4-FFF2-40B4-BE49-F238E27FC236}">
                <a16:creationId xmlns:a16="http://schemas.microsoft.com/office/drawing/2014/main" id="{4852772F-6BD9-AA4F-8729-CD5F47AADA4D}"/>
              </a:ext>
            </a:extLst>
          </p:cNvPr>
          <p:cNvSpPr/>
          <p:nvPr/>
        </p:nvSpPr>
        <p:spPr>
          <a:xfrm>
            <a:off x="4528131" y="5136689"/>
            <a:ext cx="241011" cy="218806"/>
          </a:xfrm>
          <a:custGeom>
            <a:avLst/>
            <a:gdLst>
              <a:gd name="connsiteX0" fmla="*/ 166 w 241011"/>
              <a:gd name="connsiteY0" fmla="*/ 87 h 218806"/>
              <a:gd name="connsiteX1" fmla="*/ 171616 w 241011"/>
              <a:gd name="connsiteY1" fmla="*/ 127835 h 218806"/>
              <a:gd name="connsiteX2" fmla="*/ 238851 w 241011"/>
              <a:gd name="connsiteY2" fmla="*/ 218602 h 218806"/>
              <a:gd name="connsiteX3" fmla="*/ 205234 w 241011"/>
              <a:gd name="connsiteY3" fmla="*/ 148005 h 218806"/>
              <a:gd name="connsiteX4" fmla="*/ 166 w 241011"/>
              <a:gd name="connsiteY4" fmla="*/ 87 h 218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011" h="218806">
                <a:moveTo>
                  <a:pt x="166" y="87"/>
                </a:moveTo>
                <a:cubicBezTo>
                  <a:pt x="-5437" y="-3275"/>
                  <a:pt x="131835" y="91416"/>
                  <a:pt x="171616" y="127835"/>
                </a:cubicBezTo>
                <a:cubicBezTo>
                  <a:pt x="211397" y="164254"/>
                  <a:pt x="233248" y="215240"/>
                  <a:pt x="238851" y="218602"/>
                </a:cubicBezTo>
                <a:cubicBezTo>
                  <a:pt x="244454" y="221964"/>
                  <a:pt x="241093" y="183304"/>
                  <a:pt x="205234" y="148005"/>
                </a:cubicBezTo>
                <a:cubicBezTo>
                  <a:pt x="169375" y="112706"/>
                  <a:pt x="5769" y="3449"/>
                  <a:pt x="166" y="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8" name="フリーフォーム 2217">
            <a:extLst>
              <a:ext uri="{FF2B5EF4-FFF2-40B4-BE49-F238E27FC236}">
                <a16:creationId xmlns:a16="http://schemas.microsoft.com/office/drawing/2014/main" id="{36CF47E3-D4DE-C6E4-B66F-4ECDA8ED744D}"/>
              </a:ext>
            </a:extLst>
          </p:cNvPr>
          <p:cNvSpPr/>
          <p:nvPr/>
        </p:nvSpPr>
        <p:spPr>
          <a:xfrm>
            <a:off x="3130045" y="5314932"/>
            <a:ext cx="57008" cy="127796"/>
          </a:xfrm>
          <a:custGeom>
            <a:avLst/>
            <a:gdLst>
              <a:gd name="connsiteX0" fmla="*/ 56908 w 57008"/>
              <a:gd name="connsiteY0" fmla="*/ 18 h 127796"/>
              <a:gd name="connsiteX1" fmla="*/ 16567 w 57008"/>
              <a:gd name="connsiteY1" fmla="*/ 70615 h 127796"/>
              <a:gd name="connsiteX2" fmla="*/ 16567 w 57008"/>
              <a:gd name="connsiteY2" fmla="*/ 127765 h 127796"/>
              <a:gd name="connsiteX3" fmla="*/ 3120 w 57008"/>
              <a:gd name="connsiteY3" fmla="*/ 77339 h 127796"/>
              <a:gd name="connsiteX4" fmla="*/ 56908 w 57008"/>
              <a:gd name="connsiteY4" fmla="*/ 18 h 127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008" h="127796">
                <a:moveTo>
                  <a:pt x="56908" y="18"/>
                </a:moveTo>
                <a:cubicBezTo>
                  <a:pt x="59149" y="-1103"/>
                  <a:pt x="23290" y="49324"/>
                  <a:pt x="16567" y="70615"/>
                </a:cubicBezTo>
                <a:cubicBezTo>
                  <a:pt x="9844" y="91906"/>
                  <a:pt x="18808" y="126644"/>
                  <a:pt x="16567" y="127765"/>
                </a:cubicBezTo>
                <a:cubicBezTo>
                  <a:pt x="14326" y="128886"/>
                  <a:pt x="-8086" y="99751"/>
                  <a:pt x="3120" y="77339"/>
                </a:cubicBezTo>
                <a:cubicBezTo>
                  <a:pt x="14326" y="54927"/>
                  <a:pt x="54667" y="1139"/>
                  <a:pt x="56908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9" name="フリーフォーム 2218">
            <a:extLst>
              <a:ext uri="{FF2B5EF4-FFF2-40B4-BE49-F238E27FC236}">
                <a16:creationId xmlns:a16="http://schemas.microsoft.com/office/drawing/2014/main" id="{1360FFE0-345E-35E2-8F64-07952AA4ACD7}"/>
              </a:ext>
            </a:extLst>
          </p:cNvPr>
          <p:cNvSpPr/>
          <p:nvPr/>
        </p:nvSpPr>
        <p:spPr>
          <a:xfrm>
            <a:off x="3348290" y="5566744"/>
            <a:ext cx="43981" cy="146327"/>
          </a:xfrm>
          <a:custGeom>
            <a:avLst/>
            <a:gdLst>
              <a:gd name="connsiteX0" fmla="*/ 28 w 43981"/>
              <a:gd name="connsiteY0" fmla="*/ 338 h 146327"/>
              <a:gd name="connsiteX1" fmla="*/ 37007 w 43981"/>
              <a:gd name="connsiteY1" fmla="*/ 84382 h 146327"/>
              <a:gd name="connsiteX2" fmla="*/ 37007 w 43981"/>
              <a:gd name="connsiteY2" fmla="*/ 144894 h 146327"/>
              <a:gd name="connsiteX3" fmla="*/ 43731 w 43981"/>
              <a:gd name="connsiteY3" fmla="*/ 118000 h 146327"/>
              <a:gd name="connsiteX4" fmla="*/ 28 w 43981"/>
              <a:gd name="connsiteY4" fmla="*/ 338 h 14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981" h="146327">
                <a:moveTo>
                  <a:pt x="28" y="338"/>
                </a:moveTo>
                <a:cubicBezTo>
                  <a:pt x="-1093" y="-5265"/>
                  <a:pt x="30844" y="60289"/>
                  <a:pt x="37007" y="84382"/>
                </a:cubicBezTo>
                <a:cubicBezTo>
                  <a:pt x="43170" y="108475"/>
                  <a:pt x="35886" y="139291"/>
                  <a:pt x="37007" y="144894"/>
                </a:cubicBezTo>
                <a:cubicBezTo>
                  <a:pt x="38128" y="150497"/>
                  <a:pt x="45412" y="139291"/>
                  <a:pt x="43731" y="118000"/>
                </a:cubicBezTo>
                <a:cubicBezTo>
                  <a:pt x="42050" y="96709"/>
                  <a:pt x="1149" y="5941"/>
                  <a:pt x="28" y="3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0" name="フリーフォーム 2219">
            <a:extLst>
              <a:ext uri="{FF2B5EF4-FFF2-40B4-BE49-F238E27FC236}">
                <a16:creationId xmlns:a16="http://schemas.microsoft.com/office/drawing/2014/main" id="{6F42A05D-F96A-E619-D7DB-42E6DAEC1C1F}"/>
              </a:ext>
            </a:extLst>
          </p:cNvPr>
          <p:cNvSpPr/>
          <p:nvPr/>
        </p:nvSpPr>
        <p:spPr>
          <a:xfrm>
            <a:off x="4770328" y="5486396"/>
            <a:ext cx="16876" cy="104235"/>
          </a:xfrm>
          <a:custGeom>
            <a:avLst/>
            <a:gdLst>
              <a:gd name="connsiteX0" fmla="*/ 16 w 16876"/>
              <a:gd name="connsiteY0" fmla="*/ 4 h 104235"/>
              <a:gd name="connsiteX1" fmla="*/ 13463 w 16876"/>
              <a:gd name="connsiteY1" fmla="*/ 73963 h 104235"/>
              <a:gd name="connsiteX2" fmla="*/ 16 w 16876"/>
              <a:gd name="connsiteY2" fmla="*/ 104219 h 104235"/>
              <a:gd name="connsiteX3" fmla="*/ 16825 w 16876"/>
              <a:gd name="connsiteY3" fmla="*/ 77325 h 104235"/>
              <a:gd name="connsiteX4" fmla="*/ 16 w 16876"/>
              <a:gd name="connsiteY4" fmla="*/ 4 h 104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76" h="104235">
                <a:moveTo>
                  <a:pt x="16" y="4"/>
                </a:moveTo>
                <a:cubicBezTo>
                  <a:pt x="-544" y="-556"/>
                  <a:pt x="13463" y="56594"/>
                  <a:pt x="13463" y="73963"/>
                </a:cubicBezTo>
                <a:cubicBezTo>
                  <a:pt x="13463" y="91332"/>
                  <a:pt x="-544" y="103659"/>
                  <a:pt x="16" y="104219"/>
                </a:cubicBezTo>
                <a:cubicBezTo>
                  <a:pt x="576" y="104779"/>
                  <a:pt x="15704" y="91332"/>
                  <a:pt x="16825" y="77325"/>
                </a:cubicBezTo>
                <a:cubicBezTo>
                  <a:pt x="17946" y="63318"/>
                  <a:pt x="576" y="564"/>
                  <a:pt x="16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1" name="フリーフォーム 2220">
            <a:extLst>
              <a:ext uri="{FF2B5EF4-FFF2-40B4-BE49-F238E27FC236}">
                <a16:creationId xmlns:a16="http://schemas.microsoft.com/office/drawing/2014/main" id="{079275E7-8BA0-7BC9-49E3-ADE7D58D5DB6}"/>
              </a:ext>
            </a:extLst>
          </p:cNvPr>
          <p:cNvSpPr/>
          <p:nvPr/>
        </p:nvSpPr>
        <p:spPr>
          <a:xfrm>
            <a:off x="5005668" y="6394073"/>
            <a:ext cx="10307" cy="124404"/>
          </a:xfrm>
          <a:custGeom>
            <a:avLst/>
            <a:gdLst>
              <a:gd name="connsiteX0" fmla="*/ 0 w 10307"/>
              <a:gd name="connsiteY0" fmla="*/ 3 h 124404"/>
              <a:gd name="connsiteX1" fmla="*/ 10085 w 10307"/>
              <a:gd name="connsiteY1" fmla="*/ 84048 h 124404"/>
              <a:gd name="connsiteX2" fmla="*/ 3361 w 10307"/>
              <a:gd name="connsiteY2" fmla="*/ 124389 h 124404"/>
              <a:gd name="connsiteX3" fmla="*/ 10085 w 10307"/>
              <a:gd name="connsiteY3" fmla="*/ 87409 h 124404"/>
              <a:gd name="connsiteX4" fmla="*/ 0 w 10307"/>
              <a:gd name="connsiteY4" fmla="*/ 3 h 124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7" h="124404">
                <a:moveTo>
                  <a:pt x="0" y="3"/>
                </a:moveTo>
                <a:cubicBezTo>
                  <a:pt x="0" y="-557"/>
                  <a:pt x="9525" y="63317"/>
                  <a:pt x="10085" y="84048"/>
                </a:cubicBezTo>
                <a:cubicBezTo>
                  <a:pt x="10645" y="104779"/>
                  <a:pt x="3361" y="123829"/>
                  <a:pt x="3361" y="124389"/>
                </a:cubicBezTo>
                <a:cubicBezTo>
                  <a:pt x="3361" y="124949"/>
                  <a:pt x="11766" y="110381"/>
                  <a:pt x="10085" y="87409"/>
                </a:cubicBezTo>
                <a:cubicBezTo>
                  <a:pt x="8404" y="64437"/>
                  <a:pt x="0" y="563"/>
                  <a:pt x="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2" name="フリーフォーム 2221">
            <a:extLst>
              <a:ext uri="{FF2B5EF4-FFF2-40B4-BE49-F238E27FC236}">
                <a16:creationId xmlns:a16="http://schemas.microsoft.com/office/drawing/2014/main" id="{05193C91-420A-BD0A-2BF8-08657A9DA11F}"/>
              </a:ext>
            </a:extLst>
          </p:cNvPr>
          <p:cNvSpPr/>
          <p:nvPr/>
        </p:nvSpPr>
        <p:spPr>
          <a:xfrm>
            <a:off x="3366745" y="6205661"/>
            <a:ext cx="25276" cy="104371"/>
          </a:xfrm>
          <a:custGeom>
            <a:avLst/>
            <a:gdLst>
              <a:gd name="connsiteX0" fmla="*/ 25276 w 25276"/>
              <a:gd name="connsiteY0" fmla="*/ 157 h 104371"/>
              <a:gd name="connsiteX1" fmla="*/ 1743 w 25276"/>
              <a:gd name="connsiteY1" fmla="*/ 84201 h 104371"/>
              <a:gd name="connsiteX2" fmla="*/ 1743 w 25276"/>
              <a:gd name="connsiteY2" fmla="*/ 104371 h 104371"/>
              <a:gd name="connsiteX3" fmla="*/ 1743 w 25276"/>
              <a:gd name="connsiteY3" fmla="*/ 64030 h 104371"/>
              <a:gd name="connsiteX4" fmla="*/ 25276 w 25276"/>
              <a:gd name="connsiteY4" fmla="*/ 157 h 104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76" h="104371">
                <a:moveTo>
                  <a:pt x="25276" y="157"/>
                </a:moveTo>
                <a:cubicBezTo>
                  <a:pt x="25276" y="3519"/>
                  <a:pt x="5665" y="66832"/>
                  <a:pt x="1743" y="84201"/>
                </a:cubicBezTo>
                <a:cubicBezTo>
                  <a:pt x="-2179" y="101570"/>
                  <a:pt x="1743" y="104371"/>
                  <a:pt x="1743" y="104371"/>
                </a:cubicBezTo>
                <a:cubicBezTo>
                  <a:pt x="1743" y="101009"/>
                  <a:pt x="-1058" y="79718"/>
                  <a:pt x="1743" y="64030"/>
                </a:cubicBezTo>
                <a:cubicBezTo>
                  <a:pt x="4544" y="48342"/>
                  <a:pt x="25276" y="-3205"/>
                  <a:pt x="25276" y="1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3" name="フリーフォーム 2222">
            <a:extLst>
              <a:ext uri="{FF2B5EF4-FFF2-40B4-BE49-F238E27FC236}">
                <a16:creationId xmlns:a16="http://schemas.microsoft.com/office/drawing/2014/main" id="{3B73F430-1AD2-EB70-717A-EBE155A151E7}"/>
              </a:ext>
            </a:extLst>
          </p:cNvPr>
          <p:cNvSpPr/>
          <p:nvPr/>
        </p:nvSpPr>
        <p:spPr>
          <a:xfrm>
            <a:off x="3796266" y="5227420"/>
            <a:ext cx="56316" cy="217131"/>
          </a:xfrm>
          <a:custGeom>
            <a:avLst/>
            <a:gdLst>
              <a:gd name="connsiteX0" fmla="*/ 56316 w 56316"/>
              <a:gd name="connsiteY0" fmla="*/ 124 h 217131"/>
              <a:gd name="connsiteX1" fmla="*/ 5890 w 56316"/>
              <a:gd name="connsiteY1" fmla="*/ 205192 h 217131"/>
              <a:gd name="connsiteX2" fmla="*/ 5890 w 56316"/>
              <a:gd name="connsiteY2" fmla="*/ 174936 h 217131"/>
              <a:gd name="connsiteX3" fmla="*/ 56316 w 56316"/>
              <a:gd name="connsiteY3" fmla="*/ 124 h 217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316" h="217131">
                <a:moveTo>
                  <a:pt x="56316" y="124"/>
                </a:moveTo>
                <a:cubicBezTo>
                  <a:pt x="56316" y="5167"/>
                  <a:pt x="14294" y="176057"/>
                  <a:pt x="5890" y="205192"/>
                </a:cubicBezTo>
                <a:cubicBezTo>
                  <a:pt x="-2514" y="234327"/>
                  <a:pt x="-1394" y="204632"/>
                  <a:pt x="5890" y="174936"/>
                </a:cubicBezTo>
                <a:cubicBezTo>
                  <a:pt x="13174" y="145240"/>
                  <a:pt x="56316" y="-4919"/>
                  <a:pt x="56316" y="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4" name="フリーフォーム 2223">
            <a:extLst>
              <a:ext uri="{FF2B5EF4-FFF2-40B4-BE49-F238E27FC236}">
                <a16:creationId xmlns:a16="http://schemas.microsoft.com/office/drawing/2014/main" id="{3BE91AD7-C664-0847-E3D7-0D585EC32A2F}"/>
              </a:ext>
            </a:extLst>
          </p:cNvPr>
          <p:cNvSpPr/>
          <p:nvPr/>
        </p:nvSpPr>
        <p:spPr>
          <a:xfrm>
            <a:off x="4648721" y="5644111"/>
            <a:ext cx="34311" cy="122012"/>
          </a:xfrm>
          <a:custGeom>
            <a:avLst/>
            <a:gdLst>
              <a:gd name="connsiteX0" fmla="*/ 34217 w 34311"/>
              <a:gd name="connsiteY0" fmla="*/ 292 h 122012"/>
              <a:gd name="connsiteX1" fmla="*/ 10685 w 34311"/>
              <a:gd name="connsiteY1" fmla="*/ 64165 h 122012"/>
              <a:gd name="connsiteX2" fmla="*/ 10685 w 34311"/>
              <a:gd name="connsiteY2" fmla="*/ 121315 h 122012"/>
              <a:gd name="connsiteX3" fmla="*/ 600 w 34311"/>
              <a:gd name="connsiteY3" fmla="*/ 91060 h 122012"/>
              <a:gd name="connsiteX4" fmla="*/ 34217 w 34311"/>
              <a:gd name="connsiteY4" fmla="*/ 292 h 12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311" h="122012">
                <a:moveTo>
                  <a:pt x="34217" y="292"/>
                </a:moveTo>
                <a:cubicBezTo>
                  <a:pt x="35898" y="-4190"/>
                  <a:pt x="14607" y="43995"/>
                  <a:pt x="10685" y="64165"/>
                </a:cubicBezTo>
                <a:cubicBezTo>
                  <a:pt x="6763" y="84336"/>
                  <a:pt x="12366" y="116833"/>
                  <a:pt x="10685" y="121315"/>
                </a:cubicBezTo>
                <a:cubicBezTo>
                  <a:pt x="9004" y="125797"/>
                  <a:pt x="-2762" y="107869"/>
                  <a:pt x="600" y="91060"/>
                </a:cubicBezTo>
                <a:cubicBezTo>
                  <a:pt x="3962" y="74251"/>
                  <a:pt x="32536" y="4774"/>
                  <a:pt x="34217" y="2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5" name="フリーフォーム 2224">
            <a:extLst>
              <a:ext uri="{FF2B5EF4-FFF2-40B4-BE49-F238E27FC236}">
                <a16:creationId xmlns:a16="http://schemas.microsoft.com/office/drawing/2014/main" id="{C3516B22-DAC3-2045-57BB-670F01848756}"/>
              </a:ext>
            </a:extLst>
          </p:cNvPr>
          <p:cNvSpPr/>
          <p:nvPr/>
        </p:nvSpPr>
        <p:spPr>
          <a:xfrm>
            <a:off x="4440805" y="5197188"/>
            <a:ext cx="20325" cy="121431"/>
          </a:xfrm>
          <a:custGeom>
            <a:avLst/>
            <a:gdLst>
              <a:gd name="connsiteX0" fmla="*/ 20257 w 20325"/>
              <a:gd name="connsiteY0" fmla="*/ 100 h 121431"/>
              <a:gd name="connsiteX1" fmla="*/ 6810 w 20325"/>
              <a:gd name="connsiteY1" fmla="*/ 74059 h 121431"/>
              <a:gd name="connsiteX2" fmla="*/ 10171 w 20325"/>
              <a:gd name="connsiteY2" fmla="*/ 121124 h 121431"/>
              <a:gd name="connsiteX3" fmla="*/ 86 w 20325"/>
              <a:gd name="connsiteY3" fmla="*/ 90868 h 121431"/>
              <a:gd name="connsiteX4" fmla="*/ 20257 w 20325"/>
              <a:gd name="connsiteY4" fmla="*/ 100 h 121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5" h="121431">
                <a:moveTo>
                  <a:pt x="20257" y="100"/>
                </a:moveTo>
                <a:cubicBezTo>
                  <a:pt x="21378" y="-2701"/>
                  <a:pt x="8491" y="53888"/>
                  <a:pt x="6810" y="74059"/>
                </a:cubicBezTo>
                <a:cubicBezTo>
                  <a:pt x="5129" y="94230"/>
                  <a:pt x="11292" y="118323"/>
                  <a:pt x="10171" y="121124"/>
                </a:cubicBezTo>
                <a:cubicBezTo>
                  <a:pt x="9050" y="123925"/>
                  <a:pt x="-1035" y="107117"/>
                  <a:pt x="86" y="90868"/>
                </a:cubicBezTo>
                <a:cubicBezTo>
                  <a:pt x="1207" y="74620"/>
                  <a:pt x="19136" y="2901"/>
                  <a:pt x="20257" y="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6" name="フリーフォーム 2225">
            <a:extLst>
              <a:ext uri="{FF2B5EF4-FFF2-40B4-BE49-F238E27FC236}">
                <a16:creationId xmlns:a16="http://schemas.microsoft.com/office/drawing/2014/main" id="{FADA6790-5F7C-8E6F-9B9A-5D683CB6846E}"/>
              </a:ext>
            </a:extLst>
          </p:cNvPr>
          <p:cNvSpPr/>
          <p:nvPr/>
        </p:nvSpPr>
        <p:spPr>
          <a:xfrm>
            <a:off x="3401165" y="5856190"/>
            <a:ext cx="24532" cy="104235"/>
          </a:xfrm>
          <a:custGeom>
            <a:avLst/>
            <a:gdLst>
              <a:gd name="connsiteX0" fmla="*/ 24473 w 24532"/>
              <a:gd name="connsiteY0" fmla="*/ 4 h 104235"/>
              <a:gd name="connsiteX1" fmla="*/ 7664 w 24532"/>
              <a:gd name="connsiteY1" fmla="*/ 70601 h 104235"/>
              <a:gd name="connsiteX2" fmla="*/ 7664 w 24532"/>
              <a:gd name="connsiteY2" fmla="*/ 104219 h 104235"/>
              <a:gd name="connsiteX3" fmla="*/ 941 w 24532"/>
              <a:gd name="connsiteY3" fmla="*/ 73963 h 104235"/>
              <a:gd name="connsiteX4" fmla="*/ 24473 w 24532"/>
              <a:gd name="connsiteY4" fmla="*/ 4 h 104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32" h="104235">
                <a:moveTo>
                  <a:pt x="24473" y="4"/>
                </a:moveTo>
                <a:cubicBezTo>
                  <a:pt x="25593" y="-556"/>
                  <a:pt x="10465" y="53232"/>
                  <a:pt x="7664" y="70601"/>
                </a:cubicBezTo>
                <a:cubicBezTo>
                  <a:pt x="4863" y="87970"/>
                  <a:pt x="8784" y="103659"/>
                  <a:pt x="7664" y="104219"/>
                </a:cubicBezTo>
                <a:cubicBezTo>
                  <a:pt x="6544" y="104779"/>
                  <a:pt x="-2981" y="90772"/>
                  <a:pt x="941" y="73963"/>
                </a:cubicBezTo>
                <a:cubicBezTo>
                  <a:pt x="4863" y="57154"/>
                  <a:pt x="23353" y="564"/>
                  <a:pt x="24473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7" name="フリーフォーム 2226">
            <a:extLst>
              <a:ext uri="{FF2B5EF4-FFF2-40B4-BE49-F238E27FC236}">
                <a16:creationId xmlns:a16="http://schemas.microsoft.com/office/drawing/2014/main" id="{DDB000D5-078C-DA36-2474-6811E3F6444F}"/>
              </a:ext>
            </a:extLst>
          </p:cNvPr>
          <p:cNvSpPr/>
          <p:nvPr/>
        </p:nvSpPr>
        <p:spPr>
          <a:xfrm>
            <a:off x="4911523" y="6131074"/>
            <a:ext cx="20565" cy="201010"/>
          </a:xfrm>
          <a:custGeom>
            <a:avLst/>
            <a:gdLst>
              <a:gd name="connsiteX0" fmla="*/ 13462 w 20565"/>
              <a:gd name="connsiteY0" fmla="*/ 785 h 201010"/>
              <a:gd name="connsiteX1" fmla="*/ 20186 w 20565"/>
              <a:gd name="connsiteY1" fmla="*/ 94914 h 201010"/>
              <a:gd name="connsiteX2" fmla="*/ 15 w 20565"/>
              <a:gd name="connsiteY2" fmla="*/ 199129 h 201010"/>
              <a:gd name="connsiteX3" fmla="*/ 16824 w 20565"/>
              <a:gd name="connsiteY3" fmla="*/ 148702 h 201010"/>
              <a:gd name="connsiteX4" fmla="*/ 13462 w 20565"/>
              <a:gd name="connsiteY4" fmla="*/ 785 h 20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65" h="201010">
                <a:moveTo>
                  <a:pt x="13462" y="785"/>
                </a:moveTo>
                <a:cubicBezTo>
                  <a:pt x="14022" y="-8180"/>
                  <a:pt x="22427" y="61857"/>
                  <a:pt x="20186" y="94914"/>
                </a:cubicBezTo>
                <a:cubicBezTo>
                  <a:pt x="17945" y="127971"/>
                  <a:pt x="575" y="190164"/>
                  <a:pt x="15" y="199129"/>
                </a:cubicBezTo>
                <a:cubicBezTo>
                  <a:pt x="-545" y="208094"/>
                  <a:pt x="14583" y="184000"/>
                  <a:pt x="16824" y="148702"/>
                </a:cubicBezTo>
                <a:cubicBezTo>
                  <a:pt x="19065" y="113404"/>
                  <a:pt x="12902" y="9750"/>
                  <a:pt x="13462" y="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8" name="フリーフォーム 2227">
            <a:extLst>
              <a:ext uri="{FF2B5EF4-FFF2-40B4-BE49-F238E27FC236}">
                <a16:creationId xmlns:a16="http://schemas.microsoft.com/office/drawing/2014/main" id="{1B45D3B9-4EF7-D0F0-D16D-5B18EF159E43}"/>
              </a:ext>
            </a:extLst>
          </p:cNvPr>
          <p:cNvSpPr/>
          <p:nvPr/>
        </p:nvSpPr>
        <p:spPr>
          <a:xfrm>
            <a:off x="4924116" y="6588125"/>
            <a:ext cx="130486" cy="193675"/>
          </a:xfrm>
          <a:custGeom>
            <a:avLst/>
            <a:gdLst>
              <a:gd name="connsiteX0" fmla="*/ 130484 w 130486"/>
              <a:gd name="connsiteY0" fmla="*/ 0 h 193675"/>
              <a:gd name="connsiteX1" fmla="*/ 19359 w 130486"/>
              <a:gd name="connsiteY1" fmla="*/ 127000 h 193675"/>
              <a:gd name="connsiteX2" fmla="*/ 309 w 130486"/>
              <a:gd name="connsiteY2" fmla="*/ 193675 h 193675"/>
              <a:gd name="connsiteX3" fmla="*/ 22534 w 130486"/>
              <a:gd name="connsiteY3" fmla="*/ 127000 h 193675"/>
              <a:gd name="connsiteX4" fmla="*/ 130484 w 130486"/>
              <a:gd name="connsiteY4" fmla="*/ 0 h 193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486" h="193675">
                <a:moveTo>
                  <a:pt x="130484" y="0"/>
                </a:moveTo>
                <a:cubicBezTo>
                  <a:pt x="129955" y="0"/>
                  <a:pt x="41055" y="94721"/>
                  <a:pt x="19359" y="127000"/>
                </a:cubicBezTo>
                <a:cubicBezTo>
                  <a:pt x="-2337" y="159279"/>
                  <a:pt x="-220" y="193675"/>
                  <a:pt x="309" y="193675"/>
                </a:cubicBezTo>
                <a:cubicBezTo>
                  <a:pt x="838" y="193675"/>
                  <a:pt x="838" y="157692"/>
                  <a:pt x="22534" y="127000"/>
                </a:cubicBezTo>
                <a:cubicBezTo>
                  <a:pt x="44230" y="96308"/>
                  <a:pt x="131013" y="0"/>
                  <a:pt x="13048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9" name="フリーフォーム 2228">
            <a:extLst>
              <a:ext uri="{FF2B5EF4-FFF2-40B4-BE49-F238E27FC236}">
                <a16:creationId xmlns:a16="http://schemas.microsoft.com/office/drawing/2014/main" id="{F73F4E2F-0C42-E037-E6E9-9BA7D0E0BA69}"/>
              </a:ext>
            </a:extLst>
          </p:cNvPr>
          <p:cNvSpPr/>
          <p:nvPr/>
        </p:nvSpPr>
        <p:spPr>
          <a:xfrm>
            <a:off x="4464008" y="6896098"/>
            <a:ext cx="123869" cy="139715"/>
          </a:xfrm>
          <a:custGeom>
            <a:avLst/>
            <a:gdLst>
              <a:gd name="connsiteX0" fmla="*/ 123867 w 123869"/>
              <a:gd name="connsiteY0" fmla="*/ 2 h 139715"/>
              <a:gd name="connsiteX1" fmla="*/ 25442 w 123869"/>
              <a:gd name="connsiteY1" fmla="*/ 101602 h 139715"/>
              <a:gd name="connsiteX2" fmla="*/ 42 w 123869"/>
              <a:gd name="connsiteY2" fmla="*/ 139702 h 139715"/>
              <a:gd name="connsiteX3" fmla="*/ 22267 w 123869"/>
              <a:gd name="connsiteY3" fmla="*/ 98427 h 139715"/>
              <a:gd name="connsiteX4" fmla="*/ 123867 w 123869"/>
              <a:gd name="connsiteY4" fmla="*/ 2 h 13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869" h="139715">
                <a:moveTo>
                  <a:pt x="123867" y="2"/>
                </a:moveTo>
                <a:cubicBezTo>
                  <a:pt x="123338" y="-527"/>
                  <a:pt x="46079" y="78319"/>
                  <a:pt x="25442" y="101602"/>
                </a:cubicBezTo>
                <a:cubicBezTo>
                  <a:pt x="4805" y="124885"/>
                  <a:pt x="571" y="140231"/>
                  <a:pt x="42" y="139702"/>
                </a:cubicBezTo>
                <a:cubicBezTo>
                  <a:pt x="-487" y="139173"/>
                  <a:pt x="3746" y="119064"/>
                  <a:pt x="22267" y="98427"/>
                </a:cubicBezTo>
                <a:cubicBezTo>
                  <a:pt x="40788" y="77790"/>
                  <a:pt x="124396" y="531"/>
                  <a:pt x="123867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0" name="フリーフォーム 2229">
            <a:extLst>
              <a:ext uri="{FF2B5EF4-FFF2-40B4-BE49-F238E27FC236}">
                <a16:creationId xmlns:a16="http://schemas.microsoft.com/office/drawing/2014/main" id="{1E04DCF0-AC82-6606-A7AB-3E4CEDF7B306}"/>
              </a:ext>
            </a:extLst>
          </p:cNvPr>
          <p:cNvSpPr/>
          <p:nvPr/>
        </p:nvSpPr>
        <p:spPr>
          <a:xfrm>
            <a:off x="4470400" y="6855024"/>
            <a:ext cx="350574" cy="266501"/>
          </a:xfrm>
          <a:custGeom>
            <a:avLst/>
            <a:gdLst>
              <a:gd name="connsiteX0" fmla="*/ 0 w 350574"/>
              <a:gd name="connsiteY0" fmla="*/ 266501 h 266501"/>
              <a:gd name="connsiteX1" fmla="*/ 346075 w 350574"/>
              <a:gd name="connsiteY1" fmla="*/ 2976 h 266501"/>
              <a:gd name="connsiteX2" fmla="*/ 206375 w 350574"/>
              <a:gd name="connsiteY2" fmla="*/ 117276 h 266501"/>
              <a:gd name="connsiteX3" fmla="*/ 0 w 350574"/>
              <a:gd name="connsiteY3" fmla="*/ 266501 h 266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574" h="266501">
                <a:moveTo>
                  <a:pt x="0" y="266501"/>
                </a:moveTo>
                <a:lnTo>
                  <a:pt x="346075" y="2976"/>
                </a:lnTo>
                <a:cubicBezTo>
                  <a:pt x="380471" y="-21895"/>
                  <a:pt x="206375" y="117276"/>
                  <a:pt x="206375" y="117276"/>
                </a:cubicBezTo>
                <a:lnTo>
                  <a:pt x="0" y="26650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1" name="フリーフォーム 2230">
            <a:extLst>
              <a:ext uri="{FF2B5EF4-FFF2-40B4-BE49-F238E27FC236}">
                <a16:creationId xmlns:a16="http://schemas.microsoft.com/office/drawing/2014/main" id="{861C6249-2CD2-E5C3-3553-D371B62B4F39}"/>
              </a:ext>
            </a:extLst>
          </p:cNvPr>
          <p:cNvSpPr/>
          <p:nvPr/>
        </p:nvSpPr>
        <p:spPr>
          <a:xfrm>
            <a:off x="3686175" y="6981825"/>
            <a:ext cx="653038" cy="103506"/>
          </a:xfrm>
          <a:custGeom>
            <a:avLst/>
            <a:gdLst>
              <a:gd name="connsiteX0" fmla="*/ 0 w 653038"/>
              <a:gd name="connsiteY0" fmla="*/ 0 h 103506"/>
              <a:gd name="connsiteX1" fmla="*/ 628650 w 653038"/>
              <a:gd name="connsiteY1" fmla="*/ 98425 h 103506"/>
              <a:gd name="connsiteX2" fmla="*/ 476250 w 653038"/>
              <a:gd name="connsiteY2" fmla="*/ 79375 h 103506"/>
              <a:gd name="connsiteX3" fmla="*/ 0 w 653038"/>
              <a:gd name="connsiteY3" fmla="*/ 0 h 10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3038" h="103506">
                <a:moveTo>
                  <a:pt x="0" y="0"/>
                </a:moveTo>
                <a:cubicBezTo>
                  <a:pt x="25400" y="3175"/>
                  <a:pt x="549275" y="85196"/>
                  <a:pt x="628650" y="98425"/>
                </a:cubicBezTo>
                <a:cubicBezTo>
                  <a:pt x="708025" y="111654"/>
                  <a:pt x="576792" y="96837"/>
                  <a:pt x="476250" y="793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2" name="フリーフォーム 2231">
            <a:extLst>
              <a:ext uri="{FF2B5EF4-FFF2-40B4-BE49-F238E27FC236}">
                <a16:creationId xmlns:a16="http://schemas.microsoft.com/office/drawing/2014/main" id="{41AD2292-5A8D-2EB9-D6AB-2C8A00DD9F3E}"/>
              </a:ext>
            </a:extLst>
          </p:cNvPr>
          <p:cNvSpPr/>
          <p:nvPr/>
        </p:nvSpPr>
        <p:spPr>
          <a:xfrm>
            <a:off x="3343089" y="6607069"/>
            <a:ext cx="170027" cy="144732"/>
          </a:xfrm>
          <a:custGeom>
            <a:avLst/>
            <a:gdLst>
              <a:gd name="connsiteX0" fmla="*/ 186 w 170027"/>
              <a:gd name="connsiteY0" fmla="*/ 106 h 144732"/>
              <a:gd name="connsiteX1" fmla="*/ 162111 w 170027"/>
              <a:gd name="connsiteY1" fmla="*/ 136631 h 144732"/>
              <a:gd name="connsiteX2" fmla="*/ 130361 w 170027"/>
              <a:gd name="connsiteY2" fmla="*/ 114406 h 144732"/>
              <a:gd name="connsiteX3" fmla="*/ 186 w 170027"/>
              <a:gd name="connsiteY3" fmla="*/ 106 h 144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027" h="144732">
                <a:moveTo>
                  <a:pt x="186" y="106"/>
                </a:moveTo>
                <a:cubicBezTo>
                  <a:pt x="5478" y="3810"/>
                  <a:pt x="140415" y="117581"/>
                  <a:pt x="162111" y="136631"/>
                </a:cubicBezTo>
                <a:cubicBezTo>
                  <a:pt x="183807" y="155681"/>
                  <a:pt x="156819" y="138218"/>
                  <a:pt x="130361" y="114406"/>
                </a:cubicBezTo>
                <a:cubicBezTo>
                  <a:pt x="103903" y="90594"/>
                  <a:pt x="-5106" y="-3598"/>
                  <a:pt x="186" y="1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3" name="フリーフォーム 2232">
            <a:extLst>
              <a:ext uri="{FF2B5EF4-FFF2-40B4-BE49-F238E27FC236}">
                <a16:creationId xmlns:a16="http://schemas.microsoft.com/office/drawing/2014/main" id="{9C65D5D4-5BD2-A9CA-561F-94F647F207DB}"/>
              </a:ext>
            </a:extLst>
          </p:cNvPr>
          <p:cNvSpPr/>
          <p:nvPr/>
        </p:nvSpPr>
        <p:spPr>
          <a:xfrm>
            <a:off x="4687485" y="6575425"/>
            <a:ext cx="90890" cy="103662"/>
          </a:xfrm>
          <a:custGeom>
            <a:avLst/>
            <a:gdLst>
              <a:gd name="connsiteX0" fmla="*/ 90890 w 90890"/>
              <a:gd name="connsiteY0" fmla="*/ 0 h 103662"/>
              <a:gd name="connsiteX1" fmla="*/ 1990 w 90890"/>
              <a:gd name="connsiteY1" fmla="*/ 101600 h 103662"/>
              <a:gd name="connsiteX2" fmla="*/ 33740 w 90890"/>
              <a:gd name="connsiteY2" fmla="*/ 63500 h 103662"/>
              <a:gd name="connsiteX3" fmla="*/ 90890 w 90890"/>
              <a:gd name="connsiteY3" fmla="*/ 0 h 103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890" h="103662">
                <a:moveTo>
                  <a:pt x="90890" y="0"/>
                </a:moveTo>
                <a:cubicBezTo>
                  <a:pt x="85598" y="6350"/>
                  <a:pt x="11515" y="91017"/>
                  <a:pt x="1990" y="101600"/>
                </a:cubicBezTo>
                <a:cubicBezTo>
                  <a:pt x="-7535" y="112183"/>
                  <a:pt x="19452" y="79375"/>
                  <a:pt x="33740" y="63500"/>
                </a:cubicBezTo>
                <a:lnTo>
                  <a:pt x="9089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5" name="フリーフォーム 2234">
            <a:extLst>
              <a:ext uri="{FF2B5EF4-FFF2-40B4-BE49-F238E27FC236}">
                <a16:creationId xmlns:a16="http://schemas.microsoft.com/office/drawing/2014/main" id="{A0CA14A7-797C-5F1A-9C65-92FE2659F0D8}"/>
              </a:ext>
            </a:extLst>
          </p:cNvPr>
          <p:cNvSpPr/>
          <p:nvPr/>
        </p:nvSpPr>
        <p:spPr>
          <a:xfrm>
            <a:off x="3388131" y="6298161"/>
            <a:ext cx="136851" cy="142939"/>
          </a:xfrm>
          <a:custGeom>
            <a:avLst/>
            <a:gdLst>
              <a:gd name="connsiteX0" fmla="*/ 136119 w 136851"/>
              <a:gd name="connsiteY0" fmla="*/ 1039 h 142939"/>
              <a:gd name="connsiteX1" fmla="*/ 2769 w 136851"/>
              <a:gd name="connsiteY1" fmla="*/ 140739 h 142939"/>
              <a:gd name="connsiteX2" fmla="*/ 53569 w 136851"/>
              <a:gd name="connsiteY2" fmla="*/ 80414 h 142939"/>
              <a:gd name="connsiteX3" fmla="*/ 136119 w 136851"/>
              <a:gd name="connsiteY3" fmla="*/ 1039 h 14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851" h="142939">
                <a:moveTo>
                  <a:pt x="136119" y="1039"/>
                </a:moveTo>
                <a:cubicBezTo>
                  <a:pt x="127652" y="11093"/>
                  <a:pt x="16527" y="127510"/>
                  <a:pt x="2769" y="140739"/>
                </a:cubicBezTo>
                <a:cubicBezTo>
                  <a:pt x="-10989" y="153968"/>
                  <a:pt x="29757" y="104226"/>
                  <a:pt x="53569" y="80414"/>
                </a:cubicBezTo>
                <a:cubicBezTo>
                  <a:pt x="77381" y="56602"/>
                  <a:pt x="144586" y="-9015"/>
                  <a:pt x="136119" y="10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6" name="フリーフォーム 2235">
            <a:extLst>
              <a:ext uri="{FF2B5EF4-FFF2-40B4-BE49-F238E27FC236}">
                <a16:creationId xmlns:a16="http://schemas.microsoft.com/office/drawing/2014/main" id="{89DCE56D-1944-6844-11C1-6760943867D4}"/>
              </a:ext>
            </a:extLst>
          </p:cNvPr>
          <p:cNvSpPr/>
          <p:nvPr/>
        </p:nvSpPr>
        <p:spPr>
          <a:xfrm>
            <a:off x="4756141" y="3721098"/>
            <a:ext cx="29886" cy="193683"/>
          </a:xfrm>
          <a:custGeom>
            <a:avLst/>
            <a:gdLst>
              <a:gd name="connsiteX0" fmla="*/ 9 w 29886"/>
              <a:gd name="connsiteY0" fmla="*/ 2 h 193683"/>
              <a:gd name="connsiteX1" fmla="*/ 25409 w 29886"/>
              <a:gd name="connsiteY1" fmla="*/ 127002 h 193683"/>
              <a:gd name="connsiteX2" fmla="*/ 28584 w 29886"/>
              <a:gd name="connsiteY2" fmla="*/ 193677 h 193683"/>
              <a:gd name="connsiteX3" fmla="*/ 28584 w 29886"/>
              <a:gd name="connsiteY3" fmla="*/ 130177 h 193683"/>
              <a:gd name="connsiteX4" fmla="*/ 9 w 29886"/>
              <a:gd name="connsiteY4" fmla="*/ 2 h 193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86" h="193683">
                <a:moveTo>
                  <a:pt x="9" y="2"/>
                </a:moveTo>
                <a:cubicBezTo>
                  <a:pt x="-520" y="-527"/>
                  <a:pt x="20647" y="94723"/>
                  <a:pt x="25409" y="127002"/>
                </a:cubicBezTo>
                <a:cubicBezTo>
                  <a:pt x="30172" y="159281"/>
                  <a:pt x="28055" y="193148"/>
                  <a:pt x="28584" y="193677"/>
                </a:cubicBezTo>
                <a:cubicBezTo>
                  <a:pt x="29113" y="194206"/>
                  <a:pt x="31230" y="160339"/>
                  <a:pt x="28584" y="130177"/>
                </a:cubicBezTo>
                <a:cubicBezTo>
                  <a:pt x="25938" y="100015"/>
                  <a:pt x="538" y="531"/>
                  <a:pt x="9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7" name="フリーフォーム 2236">
            <a:extLst>
              <a:ext uri="{FF2B5EF4-FFF2-40B4-BE49-F238E27FC236}">
                <a16:creationId xmlns:a16="http://schemas.microsoft.com/office/drawing/2014/main" id="{E1870DB2-FF53-3518-66FD-16FD41D91CC1}"/>
              </a:ext>
            </a:extLst>
          </p:cNvPr>
          <p:cNvSpPr/>
          <p:nvPr/>
        </p:nvSpPr>
        <p:spPr>
          <a:xfrm>
            <a:off x="4641780" y="4124278"/>
            <a:ext cx="19510" cy="152566"/>
          </a:xfrm>
          <a:custGeom>
            <a:avLst/>
            <a:gdLst>
              <a:gd name="connsiteX0" fmla="*/ 70 w 19510"/>
              <a:gd name="connsiteY0" fmla="*/ 47 h 152566"/>
              <a:gd name="connsiteX1" fmla="*/ 12770 w 19510"/>
              <a:gd name="connsiteY1" fmla="*/ 92122 h 152566"/>
              <a:gd name="connsiteX2" fmla="*/ 15945 w 19510"/>
              <a:gd name="connsiteY2" fmla="*/ 152447 h 152566"/>
              <a:gd name="connsiteX3" fmla="*/ 19120 w 19510"/>
              <a:gd name="connsiteY3" fmla="*/ 104822 h 152566"/>
              <a:gd name="connsiteX4" fmla="*/ 70 w 19510"/>
              <a:gd name="connsiteY4" fmla="*/ 47 h 152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10" h="152566">
                <a:moveTo>
                  <a:pt x="70" y="47"/>
                </a:moveTo>
                <a:cubicBezTo>
                  <a:pt x="-988" y="-2070"/>
                  <a:pt x="10124" y="66722"/>
                  <a:pt x="12770" y="92122"/>
                </a:cubicBezTo>
                <a:cubicBezTo>
                  <a:pt x="15416" y="117522"/>
                  <a:pt x="14887" y="150330"/>
                  <a:pt x="15945" y="152447"/>
                </a:cubicBezTo>
                <a:cubicBezTo>
                  <a:pt x="17003" y="154564"/>
                  <a:pt x="20708" y="128105"/>
                  <a:pt x="19120" y="104822"/>
                </a:cubicBezTo>
                <a:cubicBezTo>
                  <a:pt x="17533" y="81539"/>
                  <a:pt x="1128" y="2164"/>
                  <a:pt x="70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8" name="フリーフォーム 2237">
            <a:extLst>
              <a:ext uri="{FF2B5EF4-FFF2-40B4-BE49-F238E27FC236}">
                <a16:creationId xmlns:a16="http://schemas.microsoft.com/office/drawing/2014/main" id="{5BDF93A3-7F24-9432-4997-17B68CB5B3C4}"/>
              </a:ext>
            </a:extLst>
          </p:cNvPr>
          <p:cNvSpPr/>
          <p:nvPr/>
        </p:nvSpPr>
        <p:spPr>
          <a:xfrm>
            <a:off x="4848081" y="4168463"/>
            <a:ext cx="55590" cy="263219"/>
          </a:xfrm>
          <a:custGeom>
            <a:avLst/>
            <a:gdLst>
              <a:gd name="connsiteX0" fmla="*/ 144 w 55590"/>
              <a:gd name="connsiteY0" fmla="*/ 312 h 263219"/>
              <a:gd name="connsiteX1" fmla="*/ 54119 w 55590"/>
              <a:gd name="connsiteY1" fmla="*/ 251137 h 263219"/>
              <a:gd name="connsiteX2" fmla="*/ 38244 w 55590"/>
              <a:gd name="connsiteY2" fmla="*/ 200337 h 263219"/>
              <a:gd name="connsiteX3" fmla="*/ 144 w 55590"/>
              <a:gd name="connsiteY3" fmla="*/ 312 h 26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90" h="263219">
                <a:moveTo>
                  <a:pt x="144" y="312"/>
                </a:moveTo>
                <a:cubicBezTo>
                  <a:pt x="2790" y="8779"/>
                  <a:pt x="47769" y="217800"/>
                  <a:pt x="54119" y="251137"/>
                </a:cubicBezTo>
                <a:cubicBezTo>
                  <a:pt x="60469" y="284475"/>
                  <a:pt x="44594" y="242670"/>
                  <a:pt x="38244" y="200337"/>
                </a:cubicBezTo>
                <a:cubicBezTo>
                  <a:pt x="31894" y="158004"/>
                  <a:pt x="-2502" y="-8155"/>
                  <a:pt x="144" y="3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9" name="フリーフォーム 2238">
            <a:extLst>
              <a:ext uri="{FF2B5EF4-FFF2-40B4-BE49-F238E27FC236}">
                <a16:creationId xmlns:a16="http://schemas.microsoft.com/office/drawing/2014/main" id="{1424FC49-C6DE-F431-A8FD-F7292CE46B29}"/>
              </a:ext>
            </a:extLst>
          </p:cNvPr>
          <p:cNvSpPr/>
          <p:nvPr/>
        </p:nvSpPr>
        <p:spPr>
          <a:xfrm>
            <a:off x="4943455" y="4006797"/>
            <a:ext cx="53819" cy="193965"/>
          </a:xfrm>
          <a:custGeom>
            <a:avLst/>
            <a:gdLst>
              <a:gd name="connsiteX0" fmla="*/ 20 w 53819"/>
              <a:gd name="connsiteY0" fmla="*/ 53 h 193965"/>
              <a:gd name="connsiteX1" fmla="*/ 50820 w 53819"/>
              <a:gd name="connsiteY1" fmla="*/ 181028 h 193965"/>
              <a:gd name="connsiteX2" fmla="*/ 44470 w 53819"/>
              <a:gd name="connsiteY2" fmla="*/ 161978 h 193965"/>
              <a:gd name="connsiteX3" fmla="*/ 20 w 53819"/>
              <a:gd name="connsiteY3" fmla="*/ 53 h 193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819" h="193965">
                <a:moveTo>
                  <a:pt x="20" y="53"/>
                </a:moveTo>
                <a:cubicBezTo>
                  <a:pt x="1078" y="3228"/>
                  <a:pt x="50820" y="181028"/>
                  <a:pt x="50820" y="181028"/>
                </a:cubicBezTo>
                <a:cubicBezTo>
                  <a:pt x="58228" y="208015"/>
                  <a:pt x="50291" y="188436"/>
                  <a:pt x="44470" y="161978"/>
                </a:cubicBezTo>
                <a:cubicBezTo>
                  <a:pt x="38649" y="135520"/>
                  <a:pt x="-1038" y="-3122"/>
                  <a:pt x="20" y="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2" name="フリーフォーム 2241">
            <a:extLst>
              <a:ext uri="{FF2B5EF4-FFF2-40B4-BE49-F238E27FC236}">
                <a16:creationId xmlns:a16="http://schemas.microsoft.com/office/drawing/2014/main" id="{2E16FC22-C9D1-FC4C-28FF-102733347E59}"/>
              </a:ext>
            </a:extLst>
          </p:cNvPr>
          <p:cNvSpPr/>
          <p:nvPr/>
        </p:nvSpPr>
        <p:spPr>
          <a:xfrm>
            <a:off x="3144379" y="6968465"/>
            <a:ext cx="356525" cy="1451806"/>
          </a:xfrm>
          <a:custGeom>
            <a:avLst/>
            <a:gdLst>
              <a:gd name="connsiteX0" fmla="*/ 1493 w 356525"/>
              <a:gd name="connsiteY0" fmla="*/ 2786 h 1451806"/>
              <a:gd name="connsiteX1" fmla="*/ 114744 w 356525"/>
              <a:gd name="connsiteY1" fmla="*/ 711656 h 1451806"/>
              <a:gd name="connsiteX2" fmla="*/ 118938 w 356525"/>
              <a:gd name="connsiteY2" fmla="*/ 652933 h 1451806"/>
              <a:gd name="connsiteX3" fmla="*/ 349636 w 356525"/>
              <a:gd name="connsiteY3" fmla="*/ 1437304 h 1451806"/>
              <a:gd name="connsiteX4" fmla="*/ 278329 w 356525"/>
              <a:gd name="connsiteY4" fmla="*/ 1139495 h 1451806"/>
              <a:gd name="connsiteX5" fmla="*/ 97966 w 356525"/>
              <a:gd name="connsiteY5" fmla="*/ 850074 h 1451806"/>
              <a:gd name="connsiteX6" fmla="*/ 223801 w 356525"/>
              <a:gd name="connsiteY6" fmla="*/ 1001076 h 1451806"/>
              <a:gd name="connsiteX7" fmla="*/ 139911 w 356525"/>
              <a:gd name="connsiteY7" fmla="*/ 782963 h 1451806"/>
              <a:gd name="connsiteX8" fmla="*/ 68604 w 356525"/>
              <a:gd name="connsiteY8" fmla="*/ 506126 h 1451806"/>
              <a:gd name="connsiteX9" fmla="*/ 5687 w 356525"/>
              <a:gd name="connsiteY9" fmla="*/ 338346 h 1451806"/>
              <a:gd name="connsiteX10" fmla="*/ 47632 w 356525"/>
              <a:gd name="connsiteY10" fmla="*/ 459986 h 1451806"/>
              <a:gd name="connsiteX11" fmla="*/ 1493 w 356525"/>
              <a:gd name="connsiteY11" fmla="*/ 2786 h 145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56525" h="1451806">
                <a:moveTo>
                  <a:pt x="1493" y="2786"/>
                </a:moveTo>
                <a:cubicBezTo>
                  <a:pt x="12678" y="44731"/>
                  <a:pt x="95170" y="603298"/>
                  <a:pt x="114744" y="711656"/>
                </a:cubicBezTo>
                <a:cubicBezTo>
                  <a:pt x="134318" y="820014"/>
                  <a:pt x="79789" y="531992"/>
                  <a:pt x="118938" y="652933"/>
                </a:cubicBezTo>
                <a:cubicBezTo>
                  <a:pt x="158087" y="773874"/>
                  <a:pt x="323071" y="1356210"/>
                  <a:pt x="349636" y="1437304"/>
                </a:cubicBezTo>
                <a:cubicBezTo>
                  <a:pt x="376201" y="1518398"/>
                  <a:pt x="320274" y="1237367"/>
                  <a:pt x="278329" y="1139495"/>
                </a:cubicBezTo>
                <a:cubicBezTo>
                  <a:pt x="236384" y="1041623"/>
                  <a:pt x="107054" y="873144"/>
                  <a:pt x="97966" y="850074"/>
                </a:cubicBezTo>
                <a:cubicBezTo>
                  <a:pt x="88878" y="827004"/>
                  <a:pt x="216810" y="1012261"/>
                  <a:pt x="223801" y="1001076"/>
                </a:cubicBezTo>
                <a:cubicBezTo>
                  <a:pt x="230792" y="989891"/>
                  <a:pt x="165777" y="865455"/>
                  <a:pt x="139911" y="782963"/>
                </a:cubicBezTo>
                <a:cubicBezTo>
                  <a:pt x="114045" y="700471"/>
                  <a:pt x="90975" y="580229"/>
                  <a:pt x="68604" y="506126"/>
                </a:cubicBezTo>
                <a:cubicBezTo>
                  <a:pt x="46233" y="432023"/>
                  <a:pt x="9182" y="346036"/>
                  <a:pt x="5687" y="338346"/>
                </a:cubicBezTo>
                <a:cubicBezTo>
                  <a:pt x="2192" y="330656"/>
                  <a:pt x="49729" y="514514"/>
                  <a:pt x="47632" y="459986"/>
                </a:cubicBezTo>
                <a:cubicBezTo>
                  <a:pt x="45535" y="405458"/>
                  <a:pt x="-9692" y="-39159"/>
                  <a:pt x="1493" y="27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3" name="フリーフォーム 2242">
            <a:extLst>
              <a:ext uri="{FF2B5EF4-FFF2-40B4-BE49-F238E27FC236}">
                <a16:creationId xmlns:a16="http://schemas.microsoft.com/office/drawing/2014/main" id="{7F199B91-169F-48E0-0844-D3D714CBEB9D}"/>
              </a:ext>
            </a:extLst>
          </p:cNvPr>
          <p:cNvSpPr/>
          <p:nvPr/>
        </p:nvSpPr>
        <p:spPr>
          <a:xfrm>
            <a:off x="3758697" y="8097484"/>
            <a:ext cx="155345" cy="437421"/>
          </a:xfrm>
          <a:custGeom>
            <a:avLst/>
            <a:gdLst>
              <a:gd name="connsiteX0" fmla="*/ 3765 w 155345"/>
              <a:gd name="connsiteY0" fmla="*/ 6281 h 437421"/>
              <a:gd name="connsiteX1" fmla="*/ 154767 w 155345"/>
              <a:gd name="connsiteY1" fmla="*/ 434120 h 437421"/>
              <a:gd name="connsiteX2" fmla="*/ 54099 w 155345"/>
              <a:gd name="connsiteY2" fmla="*/ 195033 h 437421"/>
              <a:gd name="connsiteX3" fmla="*/ 3765 w 155345"/>
              <a:gd name="connsiteY3" fmla="*/ 6281 h 437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345" h="437421">
                <a:moveTo>
                  <a:pt x="3765" y="6281"/>
                </a:moveTo>
                <a:cubicBezTo>
                  <a:pt x="20543" y="46129"/>
                  <a:pt x="146378" y="402661"/>
                  <a:pt x="154767" y="434120"/>
                </a:cubicBezTo>
                <a:cubicBezTo>
                  <a:pt x="163156" y="465579"/>
                  <a:pt x="77868" y="263543"/>
                  <a:pt x="54099" y="195033"/>
                </a:cubicBezTo>
                <a:cubicBezTo>
                  <a:pt x="30330" y="126523"/>
                  <a:pt x="-13013" y="-33567"/>
                  <a:pt x="3765" y="6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4" name="フリーフォーム 2243">
            <a:extLst>
              <a:ext uri="{FF2B5EF4-FFF2-40B4-BE49-F238E27FC236}">
                <a16:creationId xmlns:a16="http://schemas.microsoft.com/office/drawing/2014/main" id="{7EFEC01F-CC06-B3B4-5522-668E66AD6214}"/>
              </a:ext>
            </a:extLst>
          </p:cNvPr>
          <p:cNvSpPr/>
          <p:nvPr/>
        </p:nvSpPr>
        <p:spPr>
          <a:xfrm>
            <a:off x="4518164" y="7151184"/>
            <a:ext cx="678787" cy="617821"/>
          </a:xfrm>
          <a:custGeom>
            <a:avLst/>
            <a:gdLst>
              <a:gd name="connsiteX0" fmla="*/ 674621 w 678787"/>
              <a:gd name="connsiteY0" fmla="*/ 4625 h 617821"/>
              <a:gd name="connsiteX1" fmla="*/ 11891 w 678787"/>
              <a:gd name="connsiteY1" fmla="*/ 608633 h 617821"/>
              <a:gd name="connsiteX2" fmla="*/ 280339 w 678787"/>
              <a:gd name="connsiteY2" fmla="*/ 344379 h 617821"/>
              <a:gd name="connsiteX3" fmla="*/ 674621 w 678787"/>
              <a:gd name="connsiteY3" fmla="*/ 4625 h 617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8787" h="617821">
                <a:moveTo>
                  <a:pt x="674621" y="4625"/>
                </a:moveTo>
                <a:cubicBezTo>
                  <a:pt x="629880" y="48667"/>
                  <a:pt x="77605" y="552007"/>
                  <a:pt x="11891" y="608633"/>
                </a:cubicBezTo>
                <a:cubicBezTo>
                  <a:pt x="-53823" y="665259"/>
                  <a:pt x="169185" y="445746"/>
                  <a:pt x="280339" y="344379"/>
                </a:cubicBezTo>
                <a:cubicBezTo>
                  <a:pt x="391493" y="243012"/>
                  <a:pt x="719362" y="-39417"/>
                  <a:pt x="674621" y="46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5" name="フリーフォーム 2244">
            <a:extLst>
              <a:ext uri="{FF2B5EF4-FFF2-40B4-BE49-F238E27FC236}">
                <a16:creationId xmlns:a16="http://schemas.microsoft.com/office/drawing/2014/main" id="{32EF3E4A-CF52-0E8F-7FE2-A77E62C357FE}"/>
              </a:ext>
            </a:extLst>
          </p:cNvPr>
          <p:cNvSpPr/>
          <p:nvPr/>
        </p:nvSpPr>
        <p:spPr>
          <a:xfrm>
            <a:off x="3990262" y="7901019"/>
            <a:ext cx="137835" cy="819651"/>
          </a:xfrm>
          <a:custGeom>
            <a:avLst/>
            <a:gdLst>
              <a:gd name="connsiteX0" fmla="*/ 137121 w 137835"/>
              <a:gd name="connsiteY0" fmla="*/ 5605 h 819651"/>
              <a:gd name="connsiteX1" fmla="*/ 2898 w 137835"/>
              <a:gd name="connsiteY1" fmla="*/ 806753 h 819651"/>
              <a:gd name="connsiteX2" fmla="*/ 53232 w 137835"/>
              <a:gd name="connsiteY2" fmla="*/ 466999 h 819651"/>
              <a:gd name="connsiteX3" fmla="*/ 137121 w 137835"/>
              <a:gd name="connsiteY3" fmla="*/ 5605 h 81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35" h="819651">
                <a:moveTo>
                  <a:pt x="137121" y="5605"/>
                </a:moveTo>
                <a:cubicBezTo>
                  <a:pt x="128732" y="62231"/>
                  <a:pt x="16879" y="729854"/>
                  <a:pt x="2898" y="806753"/>
                </a:cubicBezTo>
                <a:cubicBezTo>
                  <a:pt x="-11084" y="883652"/>
                  <a:pt x="28764" y="597028"/>
                  <a:pt x="53232" y="466999"/>
                </a:cubicBezTo>
                <a:cubicBezTo>
                  <a:pt x="77700" y="336970"/>
                  <a:pt x="145510" y="-51021"/>
                  <a:pt x="137121" y="56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6" name="フリーフォーム 2245">
            <a:extLst>
              <a:ext uri="{FF2B5EF4-FFF2-40B4-BE49-F238E27FC236}">
                <a16:creationId xmlns:a16="http://schemas.microsoft.com/office/drawing/2014/main" id="{A1EEB49C-C178-8FCE-6D39-5D9BC10AFE24}"/>
              </a:ext>
            </a:extLst>
          </p:cNvPr>
          <p:cNvSpPr/>
          <p:nvPr/>
        </p:nvSpPr>
        <p:spPr>
          <a:xfrm>
            <a:off x="3849487" y="7647826"/>
            <a:ext cx="167497" cy="842607"/>
          </a:xfrm>
          <a:custGeom>
            <a:avLst/>
            <a:gdLst>
              <a:gd name="connsiteX0" fmla="*/ 1060 w 167497"/>
              <a:gd name="connsiteY0" fmla="*/ 2934 h 842607"/>
              <a:gd name="connsiteX1" fmla="*/ 164645 w 167497"/>
              <a:gd name="connsiteY1" fmla="*/ 820860 h 842607"/>
              <a:gd name="connsiteX2" fmla="*/ 97533 w 167497"/>
              <a:gd name="connsiteY2" fmla="*/ 556607 h 842607"/>
              <a:gd name="connsiteX3" fmla="*/ 1060 w 167497"/>
              <a:gd name="connsiteY3" fmla="*/ 2934 h 842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497" h="842607">
                <a:moveTo>
                  <a:pt x="1060" y="2934"/>
                </a:moveTo>
                <a:cubicBezTo>
                  <a:pt x="12245" y="46976"/>
                  <a:pt x="148566" y="728581"/>
                  <a:pt x="164645" y="820860"/>
                </a:cubicBezTo>
                <a:cubicBezTo>
                  <a:pt x="180724" y="913139"/>
                  <a:pt x="124797" y="690132"/>
                  <a:pt x="97533" y="556607"/>
                </a:cubicBezTo>
                <a:cubicBezTo>
                  <a:pt x="70269" y="423082"/>
                  <a:pt x="-10125" y="-41108"/>
                  <a:pt x="1060" y="29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7" name="フリーフォーム 2246">
            <a:extLst>
              <a:ext uri="{FF2B5EF4-FFF2-40B4-BE49-F238E27FC236}">
                <a16:creationId xmlns:a16="http://schemas.microsoft.com/office/drawing/2014/main" id="{E146E5C1-20BE-C844-3E83-F7FC420929AE}"/>
              </a:ext>
            </a:extLst>
          </p:cNvPr>
          <p:cNvSpPr/>
          <p:nvPr/>
        </p:nvSpPr>
        <p:spPr>
          <a:xfrm>
            <a:off x="5180114" y="7239379"/>
            <a:ext cx="847381" cy="206203"/>
          </a:xfrm>
          <a:custGeom>
            <a:avLst/>
            <a:gdLst>
              <a:gd name="connsiteX0" fmla="*/ 88 w 847381"/>
              <a:gd name="connsiteY0" fmla="*/ 320 h 206203"/>
              <a:gd name="connsiteX1" fmla="*/ 390176 w 847381"/>
              <a:gd name="connsiteY1" fmla="*/ 193267 h 206203"/>
              <a:gd name="connsiteX2" fmla="*/ 197229 w 847381"/>
              <a:gd name="connsiteY2" fmla="*/ 180683 h 206203"/>
              <a:gd name="connsiteX3" fmla="*/ 847376 w 847381"/>
              <a:gd name="connsiteY3" fmla="*/ 117766 h 206203"/>
              <a:gd name="connsiteX4" fmla="*/ 184646 w 847381"/>
              <a:gd name="connsiteY4" fmla="*/ 138738 h 206203"/>
              <a:gd name="connsiteX5" fmla="*/ 352425 w 847381"/>
              <a:gd name="connsiteY5" fmla="*/ 147127 h 206203"/>
              <a:gd name="connsiteX6" fmla="*/ 88 w 847381"/>
              <a:gd name="connsiteY6" fmla="*/ 320 h 206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7381" h="206203">
                <a:moveTo>
                  <a:pt x="88" y="320"/>
                </a:moveTo>
                <a:cubicBezTo>
                  <a:pt x="6380" y="8010"/>
                  <a:pt x="357319" y="163207"/>
                  <a:pt x="390176" y="193267"/>
                </a:cubicBezTo>
                <a:cubicBezTo>
                  <a:pt x="423033" y="223328"/>
                  <a:pt x="121029" y="193267"/>
                  <a:pt x="197229" y="180683"/>
                </a:cubicBezTo>
                <a:cubicBezTo>
                  <a:pt x="273429" y="168100"/>
                  <a:pt x="849473" y="124757"/>
                  <a:pt x="847376" y="117766"/>
                </a:cubicBezTo>
                <a:cubicBezTo>
                  <a:pt x="845279" y="110775"/>
                  <a:pt x="267138" y="133845"/>
                  <a:pt x="184646" y="138738"/>
                </a:cubicBezTo>
                <a:cubicBezTo>
                  <a:pt x="102154" y="143631"/>
                  <a:pt x="379689" y="168799"/>
                  <a:pt x="352425" y="147127"/>
                </a:cubicBezTo>
                <a:cubicBezTo>
                  <a:pt x="325161" y="125456"/>
                  <a:pt x="-6204" y="-7370"/>
                  <a:pt x="88" y="3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8" name="フリーフォーム 2247">
            <a:extLst>
              <a:ext uri="{FF2B5EF4-FFF2-40B4-BE49-F238E27FC236}">
                <a16:creationId xmlns:a16="http://schemas.microsoft.com/office/drawing/2014/main" id="{31EA7FDE-DA8E-CC62-B1C6-26880547DF15}"/>
              </a:ext>
            </a:extLst>
          </p:cNvPr>
          <p:cNvSpPr/>
          <p:nvPr/>
        </p:nvSpPr>
        <p:spPr>
          <a:xfrm>
            <a:off x="3302854" y="7205212"/>
            <a:ext cx="326157" cy="924105"/>
          </a:xfrm>
          <a:custGeom>
            <a:avLst/>
            <a:gdLst>
              <a:gd name="connsiteX0" fmla="*/ 2408 w 326157"/>
              <a:gd name="connsiteY0" fmla="*/ 5126 h 924105"/>
              <a:gd name="connsiteX1" fmla="*/ 321190 w 326157"/>
              <a:gd name="connsiteY1" fmla="*/ 906942 h 924105"/>
              <a:gd name="connsiteX2" fmla="*/ 182772 w 326157"/>
              <a:gd name="connsiteY2" fmla="*/ 554605 h 924105"/>
              <a:gd name="connsiteX3" fmla="*/ 2408 w 326157"/>
              <a:gd name="connsiteY3" fmla="*/ 5126 h 924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157" h="924105">
                <a:moveTo>
                  <a:pt x="2408" y="5126"/>
                </a:moveTo>
                <a:cubicBezTo>
                  <a:pt x="25478" y="63849"/>
                  <a:pt x="291129" y="815362"/>
                  <a:pt x="321190" y="906942"/>
                </a:cubicBezTo>
                <a:cubicBezTo>
                  <a:pt x="351251" y="998522"/>
                  <a:pt x="237300" y="700713"/>
                  <a:pt x="182772" y="554605"/>
                </a:cubicBezTo>
                <a:cubicBezTo>
                  <a:pt x="128244" y="408497"/>
                  <a:pt x="-20662" y="-53597"/>
                  <a:pt x="2408" y="5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9" name="フリーフォーム 2248">
            <a:extLst>
              <a:ext uri="{FF2B5EF4-FFF2-40B4-BE49-F238E27FC236}">
                <a16:creationId xmlns:a16="http://schemas.microsoft.com/office/drawing/2014/main" id="{B756D357-3A4F-BFFE-2FEC-851A9E6F5642}"/>
              </a:ext>
            </a:extLst>
          </p:cNvPr>
          <p:cNvSpPr/>
          <p:nvPr/>
        </p:nvSpPr>
        <p:spPr>
          <a:xfrm>
            <a:off x="3434748" y="7276519"/>
            <a:ext cx="328966" cy="643935"/>
          </a:xfrm>
          <a:custGeom>
            <a:avLst/>
            <a:gdLst>
              <a:gd name="connsiteX0" fmla="*/ 544 w 328966"/>
              <a:gd name="connsiteY0" fmla="*/ 931 h 643935"/>
              <a:gd name="connsiteX1" fmla="*/ 189296 w 328966"/>
              <a:gd name="connsiteY1" fmla="*/ 487492 h 643935"/>
              <a:gd name="connsiteX2" fmla="*/ 168324 w 328966"/>
              <a:gd name="connsiteY2" fmla="*/ 449742 h 643935"/>
              <a:gd name="connsiteX3" fmla="*/ 327714 w 328966"/>
              <a:gd name="connsiteY3" fmla="*/ 642688 h 643935"/>
              <a:gd name="connsiteX4" fmla="*/ 235435 w 328966"/>
              <a:gd name="connsiteY4" fmla="*/ 521048 h 643935"/>
              <a:gd name="connsiteX5" fmla="*/ 105406 w 328966"/>
              <a:gd name="connsiteY5" fmla="*/ 294545 h 643935"/>
              <a:gd name="connsiteX6" fmla="*/ 130573 w 328966"/>
              <a:gd name="connsiteY6" fmla="*/ 361657 h 643935"/>
              <a:gd name="connsiteX7" fmla="*/ 544 w 328966"/>
              <a:gd name="connsiteY7" fmla="*/ 931 h 643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8966" h="643935">
                <a:moveTo>
                  <a:pt x="544" y="931"/>
                </a:moveTo>
                <a:cubicBezTo>
                  <a:pt x="10331" y="21903"/>
                  <a:pt x="161333" y="412690"/>
                  <a:pt x="189296" y="487492"/>
                </a:cubicBezTo>
                <a:cubicBezTo>
                  <a:pt x="217259" y="562294"/>
                  <a:pt x="145254" y="423876"/>
                  <a:pt x="168324" y="449742"/>
                </a:cubicBezTo>
                <a:cubicBezTo>
                  <a:pt x="191394" y="475608"/>
                  <a:pt x="316529" y="630804"/>
                  <a:pt x="327714" y="642688"/>
                </a:cubicBezTo>
                <a:cubicBezTo>
                  <a:pt x="338899" y="654572"/>
                  <a:pt x="272486" y="579072"/>
                  <a:pt x="235435" y="521048"/>
                </a:cubicBezTo>
                <a:cubicBezTo>
                  <a:pt x="198384" y="463024"/>
                  <a:pt x="122883" y="321110"/>
                  <a:pt x="105406" y="294545"/>
                </a:cubicBezTo>
                <a:cubicBezTo>
                  <a:pt x="87929" y="267980"/>
                  <a:pt x="145254" y="403602"/>
                  <a:pt x="130573" y="361657"/>
                </a:cubicBezTo>
                <a:cubicBezTo>
                  <a:pt x="115892" y="319712"/>
                  <a:pt x="-9243" y="-20041"/>
                  <a:pt x="544" y="9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0" name="フリーフォーム 2249">
            <a:extLst>
              <a:ext uri="{FF2B5EF4-FFF2-40B4-BE49-F238E27FC236}">
                <a16:creationId xmlns:a16="http://schemas.microsoft.com/office/drawing/2014/main" id="{935988C9-3B70-769F-9B93-C51A63AA2110}"/>
              </a:ext>
            </a:extLst>
          </p:cNvPr>
          <p:cNvSpPr/>
          <p:nvPr/>
        </p:nvSpPr>
        <p:spPr>
          <a:xfrm>
            <a:off x="2536804" y="7720520"/>
            <a:ext cx="850578" cy="765703"/>
          </a:xfrm>
          <a:custGeom>
            <a:avLst/>
            <a:gdLst>
              <a:gd name="connsiteX0" fmla="*/ 667790 w 850578"/>
              <a:gd name="connsiteY0" fmla="*/ 1546 h 765703"/>
              <a:gd name="connsiteX1" fmla="*/ 843959 w 850578"/>
              <a:gd name="connsiteY1" fmla="*/ 429385 h 765703"/>
              <a:gd name="connsiteX2" fmla="*/ 793625 w 850578"/>
              <a:gd name="connsiteY2" fmla="*/ 320328 h 765703"/>
              <a:gd name="connsiteX3" fmla="*/ 609068 w 850578"/>
              <a:gd name="connsiteY3" fmla="*/ 395829 h 765703"/>
              <a:gd name="connsiteX4" fmla="*/ 866 w 850578"/>
              <a:gd name="connsiteY4" fmla="*/ 764944 h 765703"/>
              <a:gd name="connsiteX5" fmla="*/ 755875 w 850578"/>
              <a:gd name="connsiteY5" fmla="*/ 286772 h 765703"/>
              <a:gd name="connsiteX6" fmla="*/ 705541 w 850578"/>
              <a:gd name="connsiteY6" fmla="*/ 311939 h 765703"/>
              <a:gd name="connsiteX7" fmla="*/ 760069 w 850578"/>
              <a:gd name="connsiteY7" fmla="*/ 286772 h 765703"/>
              <a:gd name="connsiteX8" fmla="*/ 667790 w 850578"/>
              <a:gd name="connsiteY8" fmla="*/ 1546 h 765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0578" h="765703">
                <a:moveTo>
                  <a:pt x="667790" y="1546"/>
                </a:moveTo>
                <a:cubicBezTo>
                  <a:pt x="681772" y="25315"/>
                  <a:pt x="822986" y="376255"/>
                  <a:pt x="843959" y="429385"/>
                </a:cubicBezTo>
                <a:cubicBezTo>
                  <a:pt x="864932" y="482515"/>
                  <a:pt x="832773" y="325921"/>
                  <a:pt x="793625" y="320328"/>
                </a:cubicBezTo>
                <a:cubicBezTo>
                  <a:pt x="754477" y="314735"/>
                  <a:pt x="741195" y="321726"/>
                  <a:pt x="609068" y="395829"/>
                </a:cubicBezTo>
                <a:cubicBezTo>
                  <a:pt x="476941" y="469932"/>
                  <a:pt x="-23602" y="783120"/>
                  <a:pt x="866" y="764944"/>
                </a:cubicBezTo>
                <a:cubicBezTo>
                  <a:pt x="25334" y="746768"/>
                  <a:pt x="638429" y="362273"/>
                  <a:pt x="755875" y="286772"/>
                </a:cubicBezTo>
                <a:cubicBezTo>
                  <a:pt x="873321" y="211271"/>
                  <a:pt x="704842" y="311939"/>
                  <a:pt x="705541" y="311939"/>
                </a:cubicBezTo>
                <a:cubicBezTo>
                  <a:pt x="706240" y="311939"/>
                  <a:pt x="764963" y="338504"/>
                  <a:pt x="760069" y="286772"/>
                </a:cubicBezTo>
                <a:cubicBezTo>
                  <a:pt x="755175" y="235040"/>
                  <a:pt x="653808" y="-22223"/>
                  <a:pt x="667790" y="15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1" name="フリーフォーム 2250">
            <a:extLst>
              <a:ext uri="{FF2B5EF4-FFF2-40B4-BE49-F238E27FC236}">
                <a16:creationId xmlns:a16="http://schemas.microsoft.com/office/drawing/2014/main" id="{2A4B0CE0-B1DD-CC63-F2B3-30576774326B}"/>
              </a:ext>
            </a:extLst>
          </p:cNvPr>
          <p:cNvSpPr/>
          <p:nvPr/>
        </p:nvSpPr>
        <p:spPr>
          <a:xfrm>
            <a:off x="5045230" y="6864397"/>
            <a:ext cx="216392" cy="641098"/>
          </a:xfrm>
          <a:custGeom>
            <a:avLst/>
            <a:gdLst>
              <a:gd name="connsiteX0" fmla="*/ 2863 w 216392"/>
              <a:gd name="connsiteY0" fmla="*/ 4939 h 641098"/>
              <a:gd name="connsiteX1" fmla="*/ 214459 w 216392"/>
              <a:gd name="connsiteY1" fmla="*/ 632172 h 641098"/>
              <a:gd name="connsiteX2" fmla="*/ 101104 w 216392"/>
              <a:gd name="connsiteY2" fmla="*/ 352562 h 641098"/>
              <a:gd name="connsiteX3" fmla="*/ 2863 w 216392"/>
              <a:gd name="connsiteY3" fmla="*/ 4939 h 641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392" h="641098">
                <a:moveTo>
                  <a:pt x="2863" y="4939"/>
                </a:moveTo>
                <a:cubicBezTo>
                  <a:pt x="21755" y="51541"/>
                  <a:pt x="198085" y="574235"/>
                  <a:pt x="214459" y="632172"/>
                </a:cubicBezTo>
                <a:cubicBezTo>
                  <a:pt x="230833" y="690109"/>
                  <a:pt x="138889" y="450803"/>
                  <a:pt x="101104" y="352562"/>
                </a:cubicBezTo>
                <a:cubicBezTo>
                  <a:pt x="63319" y="254321"/>
                  <a:pt x="-16029" y="-41663"/>
                  <a:pt x="2863" y="49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2" name="フリーフォーム 2251">
            <a:extLst>
              <a:ext uri="{FF2B5EF4-FFF2-40B4-BE49-F238E27FC236}">
                <a16:creationId xmlns:a16="http://schemas.microsoft.com/office/drawing/2014/main" id="{84EE1325-14AC-9FA2-8053-DC12085744FF}"/>
              </a:ext>
            </a:extLst>
          </p:cNvPr>
          <p:cNvSpPr/>
          <p:nvPr/>
        </p:nvSpPr>
        <p:spPr>
          <a:xfrm>
            <a:off x="4142533" y="7705714"/>
            <a:ext cx="63490" cy="1040573"/>
          </a:xfrm>
          <a:custGeom>
            <a:avLst/>
            <a:gdLst>
              <a:gd name="connsiteX0" fmla="*/ 145 w 63490"/>
              <a:gd name="connsiteY0" fmla="*/ 5354 h 1040573"/>
              <a:gd name="connsiteX1" fmla="*/ 61477 w 63490"/>
              <a:gd name="connsiteY1" fmla="*/ 1020115 h 1040573"/>
              <a:gd name="connsiteX2" fmla="*/ 44750 w 63490"/>
              <a:gd name="connsiteY2" fmla="*/ 635398 h 1040573"/>
              <a:gd name="connsiteX3" fmla="*/ 145 w 63490"/>
              <a:gd name="connsiteY3" fmla="*/ 5354 h 1040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490" h="1040573">
                <a:moveTo>
                  <a:pt x="145" y="5354"/>
                </a:moveTo>
                <a:cubicBezTo>
                  <a:pt x="2933" y="69473"/>
                  <a:pt x="54043" y="915108"/>
                  <a:pt x="61477" y="1020115"/>
                </a:cubicBezTo>
                <a:cubicBezTo>
                  <a:pt x="68911" y="1125122"/>
                  <a:pt x="54043" y="799878"/>
                  <a:pt x="44750" y="635398"/>
                </a:cubicBezTo>
                <a:cubicBezTo>
                  <a:pt x="35457" y="470918"/>
                  <a:pt x="-2643" y="-58765"/>
                  <a:pt x="145" y="5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3" name="フリーフォーム 2252">
            <a:extLst>
              <a:ext uri="{FF2B5EF4-FFF2-40B4-BE49-F238E27FC236}">
                <a16:creationId xmlns:a16="http://schemas.microsoft.com/office/drawing/2014/main" id="{A330C546-66F0-2CFE-2A0C-6445CD1AE4FF}"/>
              </a:ext>
            </a:extLst>
          </p:cNvPr>
          <p:cNvSpPr/>
          <p:nvPr/>
        </p:nvSpPr>
        <p:spPr>
          <a:xfrm>
            <a:off x="5112515" y="6794690"/>
            <a:ext cx="83962" cy="1173906"/>
          </a:xfrm>
          <a:custGeom>
            <a:avLst/>
            <a:gdLst>
              <a:gd name="connsiteX0" fmla="*/ 83953 w 83962"/>
              <a:gd name="connsiteY0" fmla="*/ 1978 h 1173906"/>
              <a:gd name="connsiteX1" fmla="*/ 5895 w 83962"/>
              <a:gd name="connsiteY1" fmla="*/ 776988 h 1173906"/>
              <a:gd name="connsiteX2" fmla="*/ 28197 w 83962"/>
              <a:gd name="connsiteY2" fmla="*/ 710081 h 1173906"/>
              <a:gd name="connsiteX3" fmla="*/ 319 w 83962"/>
              <a:gd name="connsiteY3" fmla="*/ 1172856 h 1173906"/>
              <a:gd name="connsiteX4" fmla="*/ 44924 w 83962"/>
              <a:gd name="connsiteY4" fmla="*/ 821593 h 1173906"/>
              <a:gd name="connsiteX5" fmla="*/ 50500 w 83962"/>
              <a:gd name="connsiteY5" fmla="*/ 347666 h 1173906"/>
              <a:gd name="connsiteX6" fmla="*/ 319 w 83962"/>
              <a:gd name="connsiteY6" fmla="*/ 548388 h 1173906"/>
              <a:gd name="connsiteX7" fmla="*/ 83953 w 83962"/>
              <a:gd name="connsiteY7" fmla="*/ 1978 h 117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62" h="1173906">
                <a:moveTo>
                  <a:pt x="83953" y="1978"/>
                </a:moveTo>
                <a:cubicBezTo>
                  <a:pt x="84882" y="40078"/>
                  <a:pt x="15188" y="658971"/>
                  <a:pt x="5895" y="776988"/>
                </a:cubicBezTo>
                <a:cubicBezTo>
                  <a:pt x="-3398" y="895005"/>
                  <a:pt x="29126" y="644103"/>
                  <a:pt x="28197" y="710081"/>
                </a:cubicBezTo>
                <a:cubicBezTo>
                  <a:pt x="27268" y="776059"/>
                  <a:pt x="-2469" y="1154271"/>
                  <a:pt x="319" y="1172856"/>
                </a:cubicBezTo>
                <a:cubicBezTo>
                  <a:pt x="3107" y="1191441"/>
                  <a:pt x="36560" y="959125"/>
                  <a:pt x="44924" y="821593"/>
                </a:cubicBezTo>
                <a:cubicBezTo>
                  <a:pt x="53287" y="684061"/>
                  <a:pt x="57934" y="393200"/>
                  <a:pt x="50500" y="347666"/>
                </a:cubicBezTo>
                <a:cubicBezTo>
                  <a:pt x="43066" y="302132"/>
                  <a:pt x="-4327" y="608790"/>
                  <a:pt x="319" y="548388"/>
                </a:cubicBezTo>
                <a:cubicBezTo>
                  <a:pt x="4965" y="487986"/>
                  <a:pt x="83024" y="-36122"/>
                  <a:pt x="83953" y="19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4" name="フリーフォーム 2253">
            <a:extLst>
              <a:ext uri="{FF2B5EF4-FFF2-40B4-BE49-F238E27FC236}">
                <a16:creationId xmlns:a16="http://schemas.microsoft.com/office/drawing/2014/main" id="{4AC1C614-F478-F0E9-2D89-BD0C09EB8603}"/>
              </a:ext>
            </a:extLst>
          </p:cNvPr>
          <p:cNvSpPr/>
          <p:nvPr/>
        </p:nvSpPr>
        <p:spPr>
          <a:xfrm>
            <a:off x="5365554" y="7057602"/>
            <a:ext cx="2414567" cy="398071"/>
          </a:xfrm>
          <a:custGeom>
            <a:avLst/>
            <a:gdLst>
              <a:gd name="connsiteX0" fmla="*/ 3758 w 2414567"/>
              <a:gd name="connsiteY0" fmla="*/ 396988 h 398071"/>
              <a:gd name="connsiteX1" fmla="*/ 2317636 w 2414567"/>
              <a:gd name="connsiteY1" fmla="*/ 12271 h 398071"/>
              <a:gd name="connsiteX2" fmla="*/ 1787953 w 2414567"/>
              <a:gd name="connsiteY2" fmla="*/ 123783 h 398071"/>
              <a:gd name="connsiteX3" fmla="*/ 3758 w 2414567"/>
              <a:gd name="connsiteY3" fmla="*/ 396988 h 398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4567" h="398071">
                <a:moveTo>
                  <a:pt x="3758" y="396988"/>
                </a:moveTo>
                <a:cubicBezTo>
                  <a:pt x="92038" y="378403"/>
                  <a:pt x="2020270" y="57805"/>
                  <a:pt x="2317636" y="12271"/>
                </a:cubicBezTo>
                <a:cubicBezTo>
                  <a:pt x="2615002" y="-33263"/>
                  <a:pt x="2168024" y="57805"/>
                  <a:pt x="1787953" y="123783"/>
                </a:cubicBezTo>
                <a:cubicBezTo>
                  <a:pt x="1407882" y="189761"/>
                  <a:pt x="-84522" y="415573"/>
                  <a:pt x="3758" y="3969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5" name="フリーフォーム 2254">
            <a:extLst>
              <a:ext uri="{FF2B5EF4-FFF2-40B4-BE49-F238E27FC236}">
                <a16:creationId xmlns:a16="http://schemas.microsoft.com/office/drawing/2014/main" id="{D3BCAE8D-CE5C-1C37-4468-1845775ADD6A}"/>
              </a:ext>
            </a:extLst>
          </p:cNvPr>
          <p:cNvSpPr/>
          <p:nvPr/>
        </p:nvSpPr>
        <p:spPr>
          <a:xfrm>
            <a:off x="6746348" y="6962536"/>
            <a:ext cx="1673974" cy="553469"/>
          </a:xfrm>
          <a:custGeom>
            <a:avLst/>
            <a:gdLst>
              <a:gd name="connsiteX0" fmla="*/ 94925 w 1673974"/>
              <a:gd name="connsiteY0" fmla="*/ 18127 h 553469"/>
              <a:gd name="connsiteX1" fmla="*/ 1600340 w 1673974"/>
              <a:gd name="connsiteY1" fmla="*/ 408420 h 553469"/>
              <a:gd name="connsiteX2" fmla="*/ 1460950 w 1673974"/>
              <a:gd name="connsiteY2" fmla="*/ 413996 h 553469"/>
              <a:gd name="connsiteX3" fmla="*/ 1639369 w 1673974"/>
              <a:gd name="connsiteY3" fmla="*/ 553386 h 553469"/>
              <a:gd name="connsiteX4" fmla="*/ 1511130 w 1673974"/>
              <a:gd name="connsiteY4" fmla="*/ 430723 h 553469"/>
              <a:gd name="connsiteX5" fmla="*/ 568852 w 1673974"/>
              <a:gd name="connsiteY5" fmla="*/ 207698 h 553469"/>
              <a:gd name="connsiteX6" fmla="*/ 1460950 w 1673974"/>
              <a:gd name="connsiteY6" fmla="*/ 386118 h 553469"/>
              <a:gd name="connsiteX7" fmla="*/ 295647 w 1673974"/>
              <a:gd name="connsiteY7" fmla="*/ 96186 h 553469"/>
              <a:gd name="connsiteX8" fmla="*/ 94925 w 1673974"/>
              <a:gd name="connsiteY8" fmla="*/ 18127 h 553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73974" h="553469">
                <a:moveTo>
                  <a:pt x="94925" y="18127"/>
                </a:moveTo>
                <a:cubicBezTo>
                  <a:pt x="312374" y="70166"/>
                  <a:pt x="1372669" y="342442"/>
                  <a:pt x="1600340" y="408420"/>
                </a:cubicBezTo>
                <a:cubicBezTo>
                  <a:pt x="1828011" y="474398"/>
                  <a:pt x="1454445" y="389835"/>
                  <a:pt x="1460950" y="413996"/>
                </a:cubicBezTo>
                <a:cubicBezTo>
                  <a:pt x="1467455" y="438157"/>
                  <a:pt x="1631006" y="550598"/>
                  <a:pt x="1639369" y="553386"/>
                </a:cubicBezTo>
                <a:cubicBezTo>
                  <a:pt x="1647732" y="556174"/>
                  <a:pt x="1689549" y="488338"/>
                  <a:pt x="1511130" y="430723"/>
                </a:cubicBezTo>
                <a:cubicBezTo>
                  <a:pt x="1332711" y="373108"/>
                  <a:pt x="577215" y="215132"/>
                  <a:pt x="568852" y="207698"/>
                </a:cubicBezTo>
                <a:cubicBezTo>
                  <a:pt x="560489" y="200264"/>
                  <a:pt x="1506484" y="404703"/>
                  <a:pt x="1460950" y="386118"/>
                </a:cubicBezTo>
                <a:cubicBezTo>
                  <a:pt x="1415416" y="367533"/>
                  <a:pt x="519601" y="155659"/>
                  <a:pt x="295647" y="96186"/>
                </a:cubicBezTo>
                <a:cubicBezTo>
                  <a:pt x="71693" y="36713"/>
                  <a:pt x="-122524" y="-33912"/>
                  <a:pt x="94925" y="18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6" name="フリーフォーム 2255">
            <a:extLst>
              <a:ext uri="{FF2B5EF4-FFF2-40B4-BE49-F238E27FC236}">
                <a16:creationId xmlns:a16="http://schemas.microsoft.com/office/drawing/2014/main" id="{F9E75ED0-C252-CE39-CBA1-FB420B5ED593}"/>
              </a:ext>
            </a:extLst>
          </p:cNvPr>
          <p:cNvSpPr/>
          <p:nvPr/>
        </p:nvSpPr>
        <p:spPr>
          <a:xfrm>
            <a:off x="822231" y="8324266"/>
            <a:ext cx="2027470" cy="950534"/>
          </a:xfrm>
          <a:custGeom>
            <a:avLst/>
            <a:gdLst>
              <a:gd name="connsiteX0" fmla="*/ 2959 w 2027470"/>
              <a:gd name="connsiteY0" fmla="*/ 947973 h 950534"/>
              <a:gd name="connsiteX1" fmla="*/ 800271 w 2027470"/>
              <a:gd name="connsiteY1" fmla="*/ 446168 h 950534"/>
              <a:gd name="connsiteX2" fmla="*/ 309618 w 2027470"/>
              <a:gd name="connsiteY2" fmla="*/ 713797 h 950534"/>
              <a:gd name="connsiteX3" fmla="*/ 2026906 w 2027470"/>
              <a:gd name="connsiteY3" fmla="*/ 119 h 950534"/>
              <a:gd name="connsiteX4" fmla="*/ 103320 w 2027470"/>
              <a:gd name="connsiteY4" fmla="*/ 775129 h 950534"/>
              <a:gd name="connsiteX5" fmla="*/ 515915 w 2027470"/>
              <a:gd name="connsiteY5" fmla="*/ 646890 h 950534"/>
              <a:gd name="connsiteX6" fmla="*/ 2959 w 2027470"/>
              <a:gd name="connsiteY6" fmla="*/ 947973 h 950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7470" h="950534">
                <a:moveTo>
                  <a:pt x="2959" y="947973"/>
                </a:moveTo>
                <a:cubicBezTo>
                  <a:pt x="50352" y="914519"/>
                  <a:pt x="749161" y="485197"/>
                  <a:pt x="800271" y="446168"/>
                </a:cubicBezTo>
                <a:cubicBezTo>
                  <a:pt x="851381" y="407139"/>
                  <a:pt x="105179" y="788138"/>
                  <a:pt x="309618" y="713797"/>
                </a:cubicBezTo>
                <a:cubicBezTo>
                  <a:pt x="514057" y="639456"/>
                  <a:pt x="2061289" y="-10103"/>
                  <a:pt x="2026906" y="119"/>
                </a:cubicBezTo>
                <a:cubicBezTo>
                  <a:pt x="1992523" y="10341"/>
                  <a:pt x="355152" y="667334"/>
                  <a:pt x="103320" y="775129"/>
                </a:cubicBezTo>
                <a:cubicBezTo>
                  <a:pt x="-148512" y="882924"/>
                  <a:pt x="539147" y="617153"/>
                  <a:pt x="515915" y="646890"/>
                </a:cubicBezTo>
                <a:cubicBezTo>
                  <a:pt x="492683" y="676627"/>
                  <a:pt x="-44434" y="981427"/>
                  <a:pt x="2959" y="9479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7" name="フリーフォーム 2256">
            <a:extLst>
              <a:ext uri="{FF2B5EF4-FFF2-40B4-BE49-F238E27FC236}">
                <a16:creationId xmlns:a16="http://schemas.microsoft.com/office/drawing/2014/main" id="{4083F1B0-247F-0436-9E54-688515E4931C}"/>
              </a:ext>
            </a:extLst>
          </p:cNvPr>
          <p:cNvSpPr/>
          <p:nvPr/>
        </p:nvSpPr>
        <p:spPr>
          <a:xfrm>
            <a:off x="3884788" y="7704828"/>
            <a:ext cx="1067803" cy="1513204"/>
          </a:xfrm>
          <a:custGeom>
            <a:avLst/>
            <a:gdLst>
              <a:gd name="connsiteX0" fmla="*/ 1021749 w 1067803"/>
              <a:gd name="connsiteY0" fmla="*/ 73148 h 1513204"/>
              <a:gd name="connsiteX1" fmla="*/ 1412 w 1067803"/>
              <a:gd name="connsiteY1" fmla="*/ 1511655 h 1513204"/>
              <a:gd name="connsiteX2" fmla="*/ 804300 w 1067803"/>
              <a:gd name="connsiteY2" fmla="*/ 346352 h 1513204"/>
              <a:gd name="connsiteX3" fmla="*/ 1021749 w 1067803"/>
              <a:gd name="connsiteY3" fmla="*/ 73148 h 151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7803" h="1513204">
                <a:moveTo>
                  <a:pt x="1021749" y="73148"/>
                </a:moveTo>
                <a:cubicBezTo>
                  <a:pt x="887934" y="267365"/>
                  <a:pt x="37654" y="1466121"/>
                  <a:pt x="1412" y="1511655"/>
                </a:cubicBezTo>
                <a:cubicBezTo>
                  <a:pt x="-34830" y="1557189"/>
                  <a:pt x="637032" y="586103"/>
                  <a:pt x="804300" y="346352"/>
                </a:cubicBezTo>
                <a:cubicBezTo>
                  <a:pt x="971568" y="106601"/>
                  <a:pt x="1155564" y="-121069"/>
                  <a:pt x="1021749" y="731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8" name="フリーフォーム 2257">
            <a:extLst>
              <a:ext uri="{FF2B5EF4-FFF2-40B4-BE49-F238E27FC236}">
                <a16:creationId xmlns:a16="http://schemas.microsoft.com/office/drawing/2014/main" id="{FBD04666-7BBE-667B-E3C9-AEE502956081}"/>
              </a:ext>
            </a:extLst>
          </p:cNvPr>
          <p:cNvSpPr/>
          <p:nvPr/>
        </p:nvSpPr>
        <p:spPr>
          <a:xfrm>
            <a:off x="4611029" y="7821000"/>
            <a:ext cx="1123657" cy="447629"/>
          </a:xfrm>
          <a:custGeom>
            <a:avLst/>
            <a:gdLst>
              <a:gd name="connsiteX0" fmla="*/ 0 w 1123657"/>
              <a:gd name="connsiteY0" fmla="*/ 447629 h 447629"/>
              <a:gd name="connsiteX1" fmla="*/ 1103971 w 1123657"/>
              <a:gd name="connsiteY1" fmla="*/ 7156 h 447629"/>
              <a:gd name="connsiteX2" fmla="*/ 735981 w 1123657"/>
              <a:gd name="connsiteY2" fmla="*/ 163273 h 447629"/>
              <a:gd name="connsiteX3" fmla="*/ 0 w 1123657"/>
              <a:gd name="connsiteY3" fmla="*/ 447629 h 44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3657" h="447629">
                <a:moveTo>
                  <a:pt x="0" y="447629"/>
                </a:moveTo>
                <a:lnTo>
                  <a:pt x="1103971" y="7156"/>
                </a:lnTo>
                <a:cubicBezTo>
                  <a:pt x="1226634" y="-40237"/>
                  <a:pt x="735981" y="163273"/>
                  <a:pt x="735981" y="163273"/>
                </a:cubicBezTo>
                <a:lnTo>
                  <a:pt x="0" y="44762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9" name="フリーフォーム 2258">
            <a:extLst>
              <a:ext uri="{FF2B5EF4-FFF2-40B4-BE49-F238E27FC236}">
                <a16:creationId xmlns:a16="http://schemas.microsoft.com/office/drawing/2014/main" id="{E71FE18A-3882-B29A-C79E-ECE79A598076}"/>
              </a:ext>
            </a:extLst>
          </p:cNvPr>
          <p:cNvSpPr/>
          <p:nvPr/>
        </p:nvSpPr>
        <p:spPr>
          <a:xfrm>
            <a:off x="2566259" y="8597316"/>
            <a:ext cx="741595" cy="173557"/>
          </a:xfrm>
          <a:custGeom>
            <a:avLst/>
            <a:gdLst>
              <a:gd name="connsiteX0" fmla="*/ 4097 w 741595"/>
              <a:gd name="connsiteY0" fmla="*/ 274 h 173557"/>
              <a:gd name="connsiteX1" fmla="*/ 723351 w 741595"/>
              <a:gd name="connsiteY1" fmla="*/ 95060 h 173557"/>
              <a:gd name="connsiteX2" fmla="*/ 489175 w 741595"/>
              <a:gd name="connsiteY2" fmla="*/ 111786 h 173557"/>
              <a:gd name="connsiteX3" fmla="*/ 740078 w 741595"/>
              <a:gd name="connsiteY3" fmla="*/ 134089 h 173557"/>
              <a:gd name="connsiteX4" fmla="*/ 344209 w 741595"/>
              <a:gd name="connsiteY4" fmla="*/ 173118 h 173557"/>
              <a:gd name="connsiteX5" fmla="*/ 667595 w 741595"/>
              <a:gd name="connsiteY5" fmla="*/ 106211 h 173557"/>
              <a:gd name="connsiteX6" fmla="*/ 461297 w 741595"/>
              <a:gd name="connsiteY6" fmla="*/ 89484 h 173557"/>
              <a:gd name="connsiteX7" fmla="*/ 271726 w 741595"/>
              <a:gd name="connsiteY7" fmla="*/ 117362 h 173557"/>
              <a:gd name="connsiteX8" fmla="*/ 422268 w 741595"/>
              <a:gd name="connsiteY8" fmla="*/ 67182 h 173557"/>
              <a:gd name="connsiteX9" fmla="*/ 4097 w 741595"/>
              <a:gd name="connsiteY9" fmla="*/ 274 h 173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1595" h="173557">
                <a:moveTo>
                  <a:pt x="4097" y="274"/>
                </a:moveTo>
                <a:cubicBezTo>
                  <a:pt x="54277" y="4920"/>
                  <a:pt x="642505" y="76475"/>
                  <a:pt x="723351" y="95060"/>
                </a:cubicBezTo>
                <a:cubicBezTo>
                  <a:pt x="804197" y="113645"/>
                  <a:pt x="486387" y="105281"/>
                  <a:pt x="489175" y="111786"/>
                </a:cubicBezTo>
                <a:cubicBezTo>
                  <a:pt x="491963" y="118291"/>
                  <a:pt x="764239" y="123867"/>
                  <a:pt x="740078" y="134089"/>
                </a:cubicBezTo>
                <a:cubicBezTo>
                  <a:pt x="715917" y="144311"/>
                  <a:pt x="356289" y="177764"/>
                  <a:pt x="344209" y="173118"/>
                </a:cubicBezTo>
                <a:cubicBezTo>
                  <a:pt x="332129" y="168472"/>
                  <a:pt x="648080" y="120150"/>
                  <a:pt x="667595" y="106211"/>
                </a:cubicBezTo>
                <a:cubicBezTo>
                  <a:pt x="687110" y="92272"/>
                  <a:pt x="527275" y="87626"/>
                  <a:pt x="461297" y="89484"/>
                </a:cubicBezTo>
                <a:cubicBezTo>
                  <a:pt x="395319" y="91342"/>
                  <a:pt x="278231" y="121079"/>
                  <a:pt x="271726" y="117362"/>
                </a:cubicBezTo>
                <a:cubicBezTo>
                  <a:pt x="265221" y="113645"/>
                  <a:pt x="464085" y="82980"/>
                  <a:pt x="422268" y="67182"/>
                </a:cubicBezTo>
                <a:cubicBezTo>
                  <a:pt x="380451" y="51385"/>
                  <a:pt x="-46083" y="-4372"/>
                  <a:pt x="4097" y="2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0" name="フリーフォーム 2259">
            <a:extLst>
              <a:ext uri="{FF2B5EF4-FFF2-40B4-BE49-F238E27FC236}">
                <a16:creationId xmlns:a16="http://schemas.microsoft.com/office/drawing/2014/main" id="{E4C21D3E-357F-0523-03B9-CBBF16081402}"/>
              </a:ext>
            </a:extLst>
          </p:cNvPr>
          <p:cNvSpPr/>
          <p:nvPr/>
        </p:nvSpPr>
        <p:spPr>
          <a:xfrm>
            <a:off x="4924921" y="7929930"/>
            <a:ext cx="717116" cy="464016"/>
          </a:xfrm>
          <a:custGeom>
            <a:avLst/>
            <a:gdLst>
              <a:gd name="connsiteX0" fmla="*/ 3918 w 717116"/>
              <a:gd name="connsiteY0" fmla="*/ 461363 h 464016"/>
              <a:gd name="connsiteX1" fmla="*/ 712020 w 717116"/>
              <a:gd name="connsiteY1" fmla="*/ 4163 h 464016"/>
              <a:gd name="connsiteX2" fmla="*/ 327303 w 717116"/>
              <a:gd name="connsiteY2" fmla="*/ 232763 h 464016"/>
              <a:gd name="connsiteX3" fmla="*/ 422089 w 717116"/>
              <a:gd name="connsiteY3" fmla="*/ 193733 h 464016"/>
              <a:gd name="connsiteX4" fmla="*/ 3918 w 717116"/>
              <a:gd name="connsiteY4" fmla="*/ 461363 h 464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7116" h="464016">
                <a:moveTo>
                  <a:pt x="3918" y="461363"/>
                </a:moveTo>
                <a:lnTo>
                  <a:pt x="712020" y="4163"/>
                </a:lnTo>
                <a:cubicBezTo>
                  <a:pt x="765917" y="-33937"/>
                  <a:pt x="375625" y="201168"/>
                  <a:pt x="327303" y="232763"/>
                </a:cubicBezTo>
                <a:cubicBezTo>
                  <a:pt x="278981" y="264358"/>
                  <a:pt x="475057" y="154704"/>
                  <a:pt x="422089" y="193733"/>
                </a:cubicBezTo>
                <a:cubicBezTo>
                  <a:pt x="369121" y="232762"/>
                  <a:pt x="-44404" y="492958"/>
                  <a:pt x="3918" y="4613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1" name="フリーフォーム 2260">
            <a:extLst>
              <a:ext uri="{FF2B5EF4-FFF2-40B4-BE49-F238E27FC236}">
                <a16:creationId xmlns:a16="http://schemas.microsoft.com/office/drawing/2014/main" id="{DD30373C-13D2-74B7-2F6E-833DC0C39D12}"/>
              </a:ext>
            </a:extLst>
          </p:cNvPr>
          <p:cNvSpPr/>
          <p:nvPr/>
        </p:nvSpPr>
        <p:spPr>
          <a:xfrm>
            <a:off x="4783873" y="8011983"/>
            <a:ext cx="872512" cy="469545"/>
          </a:xfrm>
          <a:custGeom>
            <a:avLst/>
            <a:gdLst>
              <a:gd name="connsiteX0" fmla="*/ 0 w 872512"/>
              <a:gd name="connsiteY0" fmla="*/ 368158 h 469545"/>
              <a:gd name="connsiteX1" fmla="*/ 624468 w 872512"/>
              <a:gd name="connsiteY1" fmla="*/ 94954 h 469545"/>
              <a:gd name="connsiteX2" fmla="*/ 468351 w 872512"/>
              <a:gd name="connsiteY2" fmla="*/ 178588 h 469545"/>
              <a:gd name="connsiteX3" fmla="*/ 791737 w 872512"/>
              <a:gd name="connsiteY3" fmla="*/ 83802 h 469545"/>
              <a:gd name="connsiteX4" fmla="*/ 719254 w 872512"/>
              <a:gd name="connsiteY4" fmla="*/ 133983 h 469545"/>
              <a:gd name="connsiteX5" fmla="*/ 150542 w 872512"/>
              <a:gd name="connsiteY5" fmla="*/ 468519 h 469545"/>
              <a:gd name="connsiteX6" fmla="*/ 858644 w 872512"/>
              <a:gd name="connsiteY6" fmla="*/ 11319 h 469545"/>
              <a:gd name="connsiteX7" fmla="*/ 596590 w 872512"/>
              <a:gd name="connsiteY7" fmla="*/ 145134 h 469545"/>
              <a:gd name="connsiteX8" fmla="*/ 306659 w 872512"/>
              <a:gd name="connsiteY8" fmla="*/ 212041 h 469545"/>
              <a:gd name="connsiteX9" fmla="*/ 613317 w 872512"/>
              <a:gd name="connsiteY9" fmla="*/ 55924 h 469545"/>
              <a:gd name="connsiteX10" fmla="*/ 0 w 872512"/>
              <a:gd name="connsiteY10" fmla="*/ 368158 h 469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72512" h="469545">
                <a:moveTo>
                  <a:pt x="0" y="368158"/>
                </a:moveTo>
                <a:lnTo>
                  <a:pt x="624468" y="94954"/>
                </a:lnTo>
                <a:cubicBezTo>
                  <a:pt x="702526" y="63359"/>
                  <a:pt x="440473" y="180447"/>
                  <a:pt x="468351" y="178588"/>
                </a:cubicBezTo>
                <a:cubicBezTo>
                  <a:pt x="496229" y="176729"/>
                  <a:pt x="749920" y="91236"/>
                  <a:pt x="791737" y="83802"/>
                </a:cubicBezTo>
                <a:cubicBezTo>
                  <a:pt x="833554" y="76368"/>
                  <a:pt x="826120" y="69864"/>
                  <a:pt x="719254" y="133983"/>
                </a:cubicBezTo>
                <a:cubicBezTo>
                  <a:pt x="612388" y="198102"/>
                  <a:pt x="127310" y="488963"/>
                  <a:pt x="150542" y="468519"/>
                </a:cubicBezTo>
                <a:cubicBezTo>
                  <a:pt x="173774" y="448075"/>
                  <a:pt x="784303" y="65216"/>
                  <a:pt x="858644" y="11319"/>
                </a:cubicBezTo>
                <a:cubicBezTo>
                  <a:pt x="932985" y="-42578"/>
                  <a:pt x="688587" y="111680"/>
                  <a:pt x="596590" y="145134"/>
                </a:cubicBezTo>
                <a:cubicBezTo>
                  <a:pt x="504593" y="178588"/>
                  <a:pt x="303871" y="226909"/>
                  <a:pt x="306659" y="212041"/>
                </a:cubicBezTo>
                <a:cubicBezTo>
                  <a:pt x="309447" y="197173"/>
                  <a:pt x="613317" y="55924"/>
                  <a:pt x="613317" y="55924"/>
                </a:cubicBezTo>
                <a:lnTo>
                  <a:pt x="0" y="36815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2" name="フリーフォーム 2261">
            <a:extLst>
              <a:ext uri="{FF2B5EF4-FFF2-40B4-BE49-F238E27FC236}">
                <a16:creationId xmlns:a16="http://schemas.microsoft.com/office/drawing/2014/main" id="{76765730-01C0-7174-D0B2-A7C14D7C9F33}"/>
              </a:ext>
            </a:extLst>
          </p:cNvPr>
          <p:cNvSpPr/>
          <p:nvPr/>
        </p:nvSpPr>
        <p:spPr>
          <a:xfrm>
            <a:off x="2971396" y="8040663"/>
            <a:ext cx="348301" cy="598270"/>
          </a:xfrm>
          <a:custGeom>
            <a:avLst/>
            <a:gdLst>
              <a:gd name="connsiteX0" fmla="*/ 346092 w 348301"/>
              <a:gd name="connsiteY0" fmla="*/ 4942 h 598270"/>
              <a:gd name="connsiteX1" fmla="*/ 5980 w 348301"/>
              <a:gd name="connsiteY1" fmla="*/ 590381 h 598270"/>
              <a:gd name="connsiteX2" fmla="*/ 145370 w 348301"/>
              <a:gd name="connsiteY2" fmla="*/ 322752 h 598270"/>
              <a:gd name="connsiteX3" fmla="*/ 346092 w 348301"/>
              <a:gd name="connsiteY3" fmla="*/ 4942 h 598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301" h="598270">
                <a:moveTo>
                  <a:pt x="346092" y="4942"/>
                </a:moveTo>
                <a:cubicBezTo>
                  <a:pt x="322860" y="49547"/>
                  <a:pt x="39434" y="537413"/>
                  <a:pt x="5980" y="590381"/>
                </a:cubicBezTo>
                <a:cubicBezTo>
                  <a:pt x="-27474" y="643349"/>
                  <a:pt x="87755" y="415679"/>
                  <a:pt x="145370" y="322752"/>
                </a:cubicBezTo>
                <a:cubicBezTo>
                  <a:pt x="202985" y="229825"/>
                  <a:pt x="369324" y="-39663"/>
                  <a:pt x="346092" y="49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3" name="フリーフォーム 2262">
            <a:extLst>
              <a:ext uri="{FF2B5EF4-FFF2-40B4-BE49-F238E27FC236}">
                <a16:creationId xmlns:a16="http://schemas.microsoft.com/office/drawing/2014/main" id="{4AB6D0FE-C4BE-C4A0-BCBE-510BCB0A03B5}"/>
              </a:ext>
            </a:extLst>
          </p:cNvPr>
          <p:cNvSpPr/>
          <p:nvPr/>
        </p:nvSpPr>
        <p:spPr>
          <a:xfrm>
            <a:off x="2491972" y="8095769"/>
            <a:ext cx="608168" cy="876662"/>
          </a:xfrm>
          <a:custGeom>
            <a:avLst/>
            <a:gdLst>
              <a:gd name="connsiteX0" fmla="*/ 608067 w 608168"/>
              <a:gd name="connsiteY0" fmla="*/ 16 h 876662"/>
              <a:gd name="connsiteX1" fmla="*/ 362740 w 608168"/>
              <a:gd name="connsiteY1" fmla="*/ 423763 h 876662"/>
              <a:gd name="connsiteX2" fmla="*/ 463101 w 608168"/>
              <a:gd name="connsiteY2" fmla="*/ 351280 h 876662"/>
              <a:gd name="connsiteX3" fmla="*/ 22628 w 608168"/>
              <a:gd name="connsiteY3" fmla="*/ 596607 h 876662"/>
              <a:gd name="connsiteX4" fmla="*/ 89535 w 608168"/>
              <a:gd name="connsiteY4" fmla="*/ 630060 h 876662"/>
              <a:gd name="connsiteX5" fmla="*/ 312560 w 608168"/>
              <a:gd name="connsiteY5" fmla="*/ 875387 h 876662"/>
              <a:gd name="connsiteX6" fmla="*/ 167594 w 608168"/>
              <a:gd name="connsiteY6" fmla="*/ 719270 h 876662"/>
              <a:gd name="connsiteX7" fmla="*/ 95111 w 608168"/>
              <a:gd name="connsiteY7" fmla="*/ 563153 h 876662"/>
              <a:gd name="connsiteX8" fmla="*/ 240077 w 608168"/>
              <a:gd name="connsiteY8" fmla="*/ 685816 h 876662"/>
              <a:gd name="connsiteX9" fmla="*/ 83960 w 608168"/>
              <a:gd name="connsiteY9" fmla="*/ 546426 h 876662"/>
              <a:gd name="connsiteX10" fmla="*/ 385043 w 608168"/>
              <a:gd name="connsiteY10" fmla="*/ 390309 h 876662"/>
              <a:gd name="connsiteX11" fmla="*/ 329287 w 608168"/>
              <a:gd name="connsiteY11" fmla="*/ 407036 h 876662"/>
              <a:gd name="connsiteX12" fmla="*/ 608067 w 608168"/>
              <a:gd name="connsiteY12" fmla="*/ 16 h 876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08168" h="876662">
                <a:moveTo>
                  <a:pt x="608067" y="16"/>
                </a:moveTo>
                <a:cubicBezTo>
                  <a:pt x="613643" y="2804"/>
                  <a:pt x="386901" y="365219"/>
                  <a:pt x="362740" y="423763"/>
                </a:cubicBezTo>
                <a:cubicBezTo>
                  <a:pt x="338579" y="482307"/>
                  <a:pt x="519786" y="322473"/>
                  <a:pt x="463101" y="351280"/>
                </a:cubicBezTo>
                <a:cubicBezTo>
                  <a:pt x="406416" y="380087"/>
                  <a:pt x="84889" y="550144"/>
                  <a:pt x="22628" y="596607"/>
                </a:cubicBezTo>
                <a:cubicBezTo>
                  <a:pt x="-39633" y="643070"/>
                  <a:pt x="41213" y="583597"/>
                  <a:pt x="89535" y="630060"/>
                </a:cubicBezTo>
                <a:cubicBezTo>
                  <a:pt x="137857" y="676523"/>
                  <a:pt x="299550" y="860519"/>
                  <a:pt x="312560" y="875387"/>
                </a:cubicBezTo>
                <a:cubicBezTo>
                  <a:pt x="325570" y="890255"/>
                  <a:pt x="203835" y="771309"/>
                  <a:pt x="167594" y="719270"/>
                </a:cubicBezTo>
                <a:cubicBezTo>
                  <a:pt x="131353" y="667231"/>
                  <a:pt x="83031" y="568729"/>
                  <a:pt x="95111" y="563153"/>
                </a:cubicBezTo>
                <a:cubicBezTo>
                  <a:pt x="107191" y="557577"/>
                  <a:pt x="241935" y="688604"/>
                  <a:pt x="240077" y="685816"/>
                </a:cubicBezTo>
                <a:cubicBezTo>
                  <a:pt x="238219" y="683028"/>
                  <a:pt x="59799" y="595677"/>
                  <a:pt x="83960" y="546426"/>
                </a:cubicBezTo>
                <a:cubicBezTo>
                  <a:pt x="108121" y="497175"/>
                  <a:pt x="344155" y="413541"/>
                  <a:pt x="385043" y="390309"/>
                </a:cubicBezTo>
                <a:cubicBezTo>
                  <a:pt x="425931" y="367077"/>
                  <a:pt x="291187" y="468368"/>
                  <a:pt x="329287" y="407036"/>
                </a:cubicBezTo>
                <a:cubicBezTo>
                  <a:pt x="367387" y="345704"/>
                  <a:pt x="602491" y="-2772"/>
                  <a:pt x="608067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4" name="フリーフォーム 2263">
            <a:extLst>
              <a:ext uri="{FF2B5EF4-FFF2-40B4-BE49-F238E27FC236}">
                <a16:creationId xmlns:a16="http://schemas.microsoft.com/office/drawing/2014/main" id="{E6B391FE-5421-AAD8-D648-A6D5C2B9284B}"/>
              </a:ext>
            </a:extLst>
          </p:cNvPr>
          <p:cNvSpPr/>
          <p:nvPr/>
        </p:nvSpPr>
        <p:spPr>
          <a:xfrm>
            <a:off x="2578934" y="8117514"/>
            <a:ext cx="721069" cy="392258"/>
          </a:xfrm>
          <a:custGeom>
            <a:avLst/>
            <a:gdLst>
              <a:gd name="connsiteX0" fmla="*/ 2573 w 721069"/>
              <a:gd name="connsiteY0" fmla="*/ 390866 h 392258"/>
              <a:gd name="connsiteX1" fmla="*/ 705100 w 721069"/>
              <a:gd name="connsiteY1" fmla="*/ 6149 h 392258"/>
              <a:gd name="connsiteX2" fmla="*/ 487651 w 721069"/>
              <a:gd name="connsiteY2" fmla="*/ 162266 h 392258"/>
              <a:gd name="connsiteX3" fmla="*/ 415168 w 721069"/>
              <a:gd name="connsiteY3" fmla="*/ 273779 h 392258"/>
              <a:gd name="connsiteX4" fmla="*/ 465349 w 721069"/>
              <a:gd name="connsiteY4" fmla="*/ 139964 h 392258"/>
              <a:gd name="connsiteX5" fmla="*/ 2573 w 721069"/>
              <a:gd name="connsiteY5" fmla="*/ 390866 h 392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1069" h="392258">
                <a:moveTo>
                  <a:pt x="2573" y="390866"/>
                </a:moveTo>
                <a:cubicBezTo>
                  <a:pt x="42532" y="368563"/>
                  <a:pt x="624254" y="44249"/>
                  <a:pt x="705100" y="6149"/>
                </a:cubicBezTo>
                <a:cubicBezTo>
                  <a:pt x="785946" y="-31951"/>
                  <a:pt x="535973" y="117661"/>
                  <a:pt x="487651" y="162266"/>
                </a:cubicBezTo>
                <a:cubicBezTo>
                  <a:pt x="439329" y="206871"/>
                  <a:pt x="418885" y="277496"/>
                  <a:pt x="415168" y="273779"/>
                </a:cubicBezTo>
                <a:cubicBezTo>
                  <a:pt x="411451" y="270062"/>
                  <a:pt x="530398" y="119520"/>
                  <a:pt x="465349" y="139964"/>
                </a:cubicBezTo>
                <a:cubicBezTo>
                  <a:pt x="400300" y="160408"/>
                  <a:pt x="-37386" y="413169"/>
                  <a:pt x="2573" y="3908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5" name="フリーフォーム 2264">
            <a:extLst>
              <a:ext uri="{FF2B5EF4-FFF2-40B4-BE49-F238E27FC236}">
                <a16:creationId xmlns:a16="http://schemas.microsoft.com/office/drawing/2014/main" id="{6A700D4E-1452-4F88-0454-49FD879126AA}"/>
              </a:ext>
            </a:extLst>
          </p:cNvPr>
          <p:cNvSpPr/>
          <p:nvPr/>
        </p:nvSpPr>
        <p:spPr>
          <a:xfrm>
            <a:off x="4744716" y="8357839"/>
            <a:ext cx="669253" cy="485078"/>
          </a:xfrm>
          <a:custGeom>
            <a:avLst/>
            <a:gdLst>
              <a:gd name="connsiteX0" fmla="*/ 669201 w 669253"/>
              <a:gd name="connsiteY0" fmla="*/ 0 h 485078"/>
              <a:gd name="connsiteX1" fmla="*/ 256606 w 669253"/>
              <a:gd name="connsiteY1" fmla="*/ 228600 h 485078"/>
              <a:gd name="connsiteX2" fmla="*/ 128 w 669253"/>
              <a:gd name="connsiteY2" fmla="*/ 485078 h 485078"/>
              <a:gd name="connsiteX3" fmla="*/ 228728 w 669253"/>
              <a:gd name="connsiteY3" fmla="*/ 228600 h 485078"/>
              <a:gd name="connsiteX4" fmla="*/ 669201 w 669253"/>
              <a:gd name="connsiteY4" fmla="*/ 0 h 485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9253" h="485078">
                <a:moveTo>
                  <a:pt x="669201" y="0"/>
                </a:moveTo>
                <a:cubicBezTo>
                  <a:pt x="673847" y="0"/>
                  <a:pt x="368118" y="147754"/>
                  <a:pt x="256606" y="228600"/>
                </a:cubicBezTo>
                <a:cubicBezTo>
                  <a:pt x="145094" y="309446"/>
                  <a:pt x="4774" y="485078"/>
                  <a:pt x="128" y="485078"/>
                </a:cubicBezTo>
                <a:cubicBezTo>
                  <a:pt x="-4518" y="485078"/>
                  <a:pt x="118145" y="305729"/>
                  <a:pt x="228728" y="228600"/>
                </a:cubicBezTo>
                <a:cubicBezTo>
                  <a:pt x="339311" y="151471"/>
                  <a:pt x="664555" y="0"/>
                  <a:pt x="66920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6" name="フリーフォーム 2265">
            <a:extLst>
              <a:ext uri="{FF2B5EF4-FFF2-40B4-BE49-F238E27FC236}">
                <a16:creationId xmlns:a16="http://schemas.microsoft.com/office/drawing/2014/main" id="{4C9DA358-D99D-E2E3-5DD6-65C8656717CA}"/>
              </a:ext>
            </a:extLst>
          </p:cNvPr>
          <p:cNvSpPr/>
          <p:nvPr/>
        </p:nvSpPr>
        <p:spPr>
          <a:xfrm>
            <a:off x="2954943" y="9143907"/>
            <a:ext cx="273669" cy="379310"/>
          </a:xfrm>
          <a:custGeom>
            <a:avLst/>
            <a:gdLst>
              <a:gd name="connsiteX0" fmla="*/ 130 w 273669"/>
              <a:gd name="connsiteY0" fmla="*/ 93 h 379310"/>
              <a:gd name="connsiteX1" fmla="*/ 161823 w 273669"/>
              <a:gd name="connsiteY1" fmla="*/ 167361 h 379310"/>
              <a:gd name="connsiteX2" fmla="*/ 273335 w 273669"/>
              <a:gd name="connsiteY2" fmla="*/ 379234 h 379310"/>
              <a:gd name="connsiteX3" fmla="*/ 189701 w 273669"/>
              <a:gd name="connsiteY3" fmla="*/ 189664 h 379310"/>
              <a:gd name="connsiteX4" fmla="*/ 130 w 273669"/>
              <a:gd name="connsiteY4" fmla="*/ 93 h 379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669" h="379310">
                <a:moveTo>
                  <a:pt x="130" y="93"/>
                </a:moveTo>
                <a:cubicBezTo>
                  <a:pt x="-4516" y="-3624"/>
                  <a:pt x="116289" y="104171"/>
                  <a:pt x="161823" y="167361"/>
                </a:cubicBezTo>
                <a:cubicBezTo>
                  <a:pt x="207357" y="230551"/>
                  <a:pt x="268689" y="375517"/>
                  <a:pt x="273335" y="379234"/>
                </a:cubicBezTo>
                <a:cubicBezTo>
                  <a:pt x="277981" y="382951"/>
                  <a:pt x="233377" y="250996"/>
                  <a:pt x="189701" y="189664"/>
                </a:cubicBezTo>
                <a:cubicBezTo>
                  <a:pt x="146025" y="128332"/>
                  <a:pt x="4776" y="3810"/>
                  <a:pt x="130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7" name="フリーフォーム 2266">
            <a:extLst>
              <a:ext uri="{FF2B5EF4-FFF2-40B4-BE49-F238E27FC236}">
                <a16:creationId xmlns:a16="http://schemas.microsoft.com/office/drawing/2014/main" id="{9F04D2F6-3B55-C201-0CC8-206D9A35010F}"/>
              </a:ext>
            </a:extLst>
          </p:cNvPr>
          <p:cNvSpPr/>
          <p:nvPr/>
        </p:nvSpPr>
        <p:spPr>
          <a:xfrm>
            <a:off x="2669080" y="5670108"/>
            <a:ext cx="350294" cy="1058299"/>
          </a:xfrm>
          <a:custGeom>
            <a:avLst/>
            <a:gdLst>
              <a:gd name="connsiteX0" fmla="*/ 70945 w 350294"/>
              <a:gd name="connsiteY0" fmla="*/ 442 h 1058299"/>
              <a:gd name="connsiteX1" fmla="*/ 36020 w 350294"/>
              <a:gd name="connsiteY1" fmla="*/ 448117 h 1058299"/>
              <a:gd name="connsiteX2" fmla="*/ 96345 w 350294"/>
              <a:gd name="connsiteY2" fmla="*/ 375092 h 1058299"/>
              <a:gd name="connsiteX3" fmla="*/ 89995 w 350294"/>
              <a:gd name="connsiteY3" fmla="*/ 546542 h 1058299"/>
              <a:gd name="connsiteX4" fmla="*/ 223345 w 350294"/>
              <a:gd name="connsiteY4" fmla="*/ 727517 h 1058299"/>
              <a:gd name="connsiteX5" fmla="*/ 112220 w 350294"/>
              <a:gd name="connsiteY5" fmla="*/ 622742 h 1058299"/>
              <a:gd name="connsiteX6" fmla="*/ 343995 w 350294"/>
              <a:gd name="connsiteY6" fmla="*/ 1048192 h 1058299"/>
              <a:gd name="connsiteX7" fmla="*/ 267795 w 350294"/>
              <a:gd name="connsiteY7" fmla="*/ 889442 h 1058299"/>
              <a:gd name="connsiteX8" fmla="*/ 89995 w 350294"/>
              <a:gd name="connsiteY8" fmla="*/ 495742 h 1058299"/>
              <a:gd name="connsiteX9" fmla="*/ 74120 w 350294"/>
              <a:gd name="connsiteY9" fmla="*/ 359217 h 1058299"/>
              <a:gd name="connsiteX10" fmla="*/ 207470 w 350294"/>
              <a:gd name="connsiteY10" fmla="*/ 41717 h 1058299"/>
              <a:gd name="connsiteX11" fmla="*/ 10620 w 350294"/>
              <a:gd name="connsiteY11" fmla="*/ 467167 h 1058299"/>
              <a:gd name="connsiteX12" fmla="*/ 26495 w 350294"/>
              <a:gd name="connsiteY12" fmla="*/ 276667 h 1058299"/>
              <a:gd name="connsiteX13" fmla="*/ 26495 w 350294"/>
              <a:gd name="connsiteY13" fmla="*/ 362392 h 1058299"/>
              <a:gd name="connsiteX14" fmla="*/ 70945 w 350294"/>
              <a:gd name="connsiteY14" fmla="*/ 442 h 105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0294" h="1058299">
                <a:moveTo>
                  <a:pt x="70945" y="442"/>
                </a:moveTo>
                <a:cubicBezTo>
                  <a:pt x="72532" y="14729"/>
                  <a:pt x="31787" y="385675"/>
                  <a:pt x="36020" y="448117"/>
                </a:cubicBezTo>
                <a:cubicBezTo>
                  <a:pt x="40253" y="510559"/>
                  <a:pt x="87349" y="358688"/>
                  <a:pt x="96345" y="375092"/>
                </a:cubicBezTo>
                <a:cubicBezTo>
                  <a:pt x="105341" y="391496"/>
                  <a:pt x="68828" y="487805"/>
                  <a:pt x="89995" y="546542"/>
                </a:cubicBezTo>
                <a:cubicBezTo>
                  <a:pt x="111162" y="605279"/>
                  <a:pt x="219641" y="714817"/>
                  <a:pt x="223345" y="727517"/>
                </a:cubicBezTo>
                <a:cubicBezTo>
                  <a:pt x="227049" y="740217"/>
                  <a:pt x="92112" y="569296"/>
                  <a:pt x="112220" y="622742"/>
                </a:cubicBezTo>
                <a:cubicBezTo>
                  <a:pt x="132328" y="676188"/>
                  <a:pt x="318066" y="1003742"/>
                  <a:pt x="343995" y="1048192"/>
                </a:cubicBezTo>
                <a:cubicBezTo>
                  <a:pt x="369924" y="1092642"/>
                  <a:pt x="310128" y="981517"/>
                  <a:pt x="267795" y="889442"/>
                </a:cubicBezTo>
                <a:cubicBezTo>
                  <a:pt x="225462" y="797367"/>
                  <a:pt x="122274" y="584113"/>
                  <a:pt x="89995" y="495742"/>
                </a:cubicBezTo>
                <a:cubicBezTo>
                  <a:pt x="57716" y="407371"/>
                  <a:pt x="54541" y="434888"/>
                  <a:pt x="74120" y="359217"/>
                </a:cubicBezTo>
                <a:cubicBezTo>
                  <a:pt x="93699" y="283546"/>
                  <a:pt x="218053" y="23725"/>
                  <a:pt x="207470" y="41717"/>
                </a:cubicBezTo>
                <a:cubicBezTo>
                  <a:pt x="196887" y="59709"/>
                  <a:pt x="40782" y="428009"/>
                  <a:pt x="10620" y="467167"/>
                </a:cubicBezTo>
                <a:cubicBezTo>
                  <a:pt x="-19542" y="506325"/>
                  <a:pt x="23849" y="294130"/>
                  <a:pt x="26495" y="276667"/>
                </a:cubicBezTo>
                <a:cubicBezTo>
                  <a:pt x="29141" y="259204"/>
                  <a:pt x="19616" y="402609"/>
                  <a:pt x="26495" y="362392"/>
                </a:cubicBezTo>
                <a:cubicBezTo>
                  <a:pt x="33374" y="322175"/>
                  <a:pt x="69358" y="-13845"/>
                  <a:pt x="70945" y="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8" name="フリーフォーム 2267">
            <a:extLst>
              <a:ext uri="{FF2B5EF4-FFF2-40B4-BE49-F238E27FC236}">
                <a16:creationId xmlns:a16="http://schemas.microsoft.com/office/drawing/2014/main" id="{B7330BA4-E160-596C-F8AB-B70A596F6C58}"/>
              </a:ext>
            </a:extLst>
          </p:cNvPr>
          <p:cNvSpPr/>
          <p:nvPr/>
        </p:nvSpPr>
        <p:spPr>
          <a:xfrm>
            <a:off x="2400789" y="5981664"/>
            <a:ext cx="560521" cy="304903"/>
          </a:xfrm>
          <a:custGeom>
            <a:avLst/>
            <a:gdLst>
              <a:gd name="connsiteX0" fmla="*/ 116986 w 560521"/>
              <a:gd name="connsiteY0" fmla="*/ 36 h 304903"/>
              <a:gd name="connsiteX1" fmla="*/ 50311 w 560521"/>
              <a:gd name="connsiteY1" fmla="*/ 174661 h 304903"/>
              <a:gd name="connsiteX2" fmla="*/ 148736 w 560521"/>
              <a:gd name="connsiteY2" fmla="*/ 295311 h 304903"/>
              <a:gd name="connsiteX3" fmla="*/ 545611 w 560521"/>
              <a:gd name="connsiteY3" fmla="*/ 279436 h 304903"/>
              <a:gd name="connsiteX4" fmla="*/ 440836 w 560521"/>
              <a:gd name="connsiteY4" fmla="*/ 298486 h 304903"/>
              <a:gd name="connsiteX5" fmla="*/ 104286 w 560521"/>
              <a:gd name="connsiteY5" fmla="*/ 304836 h 304903"/>
              <a:gd name="connsiteX6" fmla="*/ 47136 w 560521"/>
              <a:gd name="connsiteY6" fmla="*/ 295311 h 304903"/>
              <a:gd name="connsiteX7" fmla="*/ 110636 w 560521"/>
              <a:gd name="connsiteY7" fmla="*/ 285786 h 304903"/>
              <a:gd name="connsiteX8" fmla="*/ 2686 w 560521"/>
              <a:gd name="connsiteY8" fmla="*/ 133386 h 304903"/>
              <a:gd name="connsiteX9" fmla="*/ 37611 w 560521"/>
              <a:gd name="connsiteY9" fmla="*/ 158786 h 304903"/>
              <a:gd name="connsiteX10" fmla="*/ 116986 w 560521"/>
              <a:gd name="connsiteY10" fmla="*/ 36 h 304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0521" h="304903">
                <a:moveTo>
                  <a:pt x="116986" y="36"/>
                </a:moveTo>
                <a:cubicBezTo>
                  <a:pt x="119103" y="2682"/>
                  <a:pt x="45019" y="125449"/>
                  <a:pt x="50311" y="174661"/>
                </a:cubicBezTo>
                <a:cubicBezTo>
                  <a:pt x="55603" y="223873"/>
                  <a:pt x="66186" y="277849"/>
                  <a:pt x="148736" y="295311"/>
                </a:cubicBezTo>
                <a:cubicBezTo>
                  <a:pt x="231286" y="312773"/>
                  <a:pt x="496928" y="278907"/>
                  <a:pt x="545611" y="279436"/>
                </a:cubicBezTo>
                <a:cubicBezTo>
                  <a:pt x="594294" y="279965"/>
                  <a:pt x="514390" y="294253"/>
                  <a:pt x="440836" y="298486"/>
                </a:cubicBezTo>
                <a:cubicBezTo>
                  <a:pt x="367282" y="302719"/>
                  <a:pt x="169903" y="305365"/>
                  <a:pt x="104286" y="304836"/>
                </a:cubicBezTo>
                <a:cubicBezTo>
                  <a:pt x="38669" y="304307"/>
                  <a:pt x="46078" y="298486"/>
                  <a:pt x="47136" y="295311"/>
                </a:cubicBezTo>
                <a:cubicBezTo>
                  <a:pt x="48194" y="292136"/>
                  <a:pt x="118044" y="312773"/>
                  <a:pt x="110636" y="285786"/>
                </a:cubicBezTo>
                <a:cubicBezTo>
                  <a:pt x="103228" y="258799"/>
                  <a:pt x="14857" y="154553"/>
                  <a:pt x="2686" y="133386"/>
                </a:cubicBezTo>
                <a:cubicBezTo>
                  <a:pt x="-9485" y="112219"/>
                  <a:pt x="22794" y="178894"/>
                  <a:pt x="37611" y="158786"/>
                </a:cubicBezTo>
                <a:cubicBezTo>
                  <a:pt x="52428" y="138678"/>
                  <a:pt x="114869" y="-2610"/>
                  <a:pt x="116986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9" name="フリーフォーム 2268">
            <a:extLst>
              <a:ext uri="{FF2B5EF4-FFF2-40B4-BE49-F238E27FC236}">
                <a16:creationId xmlns:a16="http://schemas.microsoft.com/office/drawing/2014/main" id="{57D8A3AC-7594-DE27-D9BB-95075D374FD6}"/>
              </a:ext>
            </a:extLst>
          </p:cNvPr>
          <p:cNvSpPr/>
          <p:nvPr/>
        </p:nvSpPr>
        <p:spPr>
          <a:xfrm>
            <a:off x="2376030" y="4035373"/>
            <a:ext cx="656435" cy="1457166"/>
          </a:xfrm>
          <a:custGeom>
            <a:avLst/>
            <a:gdLst>
              <a:gd name="connsiteX0" fmla="*/ 281 w 656435"/>
              <a:gd name="connsiteY0" fmla="*/ 405 h 1457166"/>
              <a:gd name="connsiteX1" fmla="*/ 440548 w 656435"/>
              <a:gd name="connsiteY1" fmla="*/ 519694 h 1457166"/>
              <a:gd name="connsiteX2" fmla="*/ 338948 w 656435"/>
              <a:gd name="connsiteY2" fmla="*/ 784983 h 1457166"/>
              <a:gd name="connsiteX3" fmla="*/ 429259 w 656435"/>
              <a:gd name="connsiteY3" fmla="*/ 677738 h 1457166"/>
              <a:gd name="connsiteX4" fmla="*/ 242992 w 656435"/>
              <a:gd name="connsiteY4" fmla="*/ 1022049 h 1457166"/>
              <a:gd name="connsiteX5" fmla="*/ 457481 w 656435"/>
              <a:gd name="connsiteY5" fmla="*/ 1456671 h 1457166"/>
              <a:gd name="connsiteX6" fmla="*/ 271214 w 656435"/>
              <a:gd name="connsiteY6" fmla="*/ 1106716 h 1457166"/>
              <a:gd name="connsiteX7" fmla="*/ 220414 w 656435"/>
              <a:gd name="connsiteY7" fmla="*/ 1022049 h 1457166"/>
              <a:gd name="connsiteX8" fmla="*/ 649392 w 656435"/>
              <a:gd name="connsiteY8" fmla="*/ 276983 h 1457166"/>
              <a:gd name="connsiteX9" fmla="*/ 474414 w 656435"/>
              <a:gd name="connsiteY9" fmla="*/ 604360 h 1457166"/>
              <a:gd name="connsiteX10" fmla="*/ 305081 w 656435"/>
              <a:gd name="connsiteY10" fmla="*/ 175383 h 1457166"/>
              <a:gd name="connsiteX11" fmla="*/ 372814 w 656435"/>
              <a:gd name="connsiteY11" fmla="*/ 429383 h 1457166"/>
              <a:gd name="connsiteX12" fmla="*/ 281 w 656435"/>
              <a:gd name="connsiteY12" fmla="*/ 405 h 145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6435" h="1457166">
                <a:moveTo>
                  <a:pt x="281" y="405"/>
                </a:moveTo>
                <a:cubicBezTo>
                  <a:pt x="11570" y="15457"/>
                  <a:pt x="384104" y="388931"/>
                  <a:pt x="440548" y="519694"/>
                </a:cubicBezTo>
                <a:cubicBezTo>
                  <a:pt x="496992" y="650457"/>
                  <a:pt x="340829" y="758642"/>
                  <a:pt x="338948" y="784983"/>
                </a:cubicBezTo>
                <a:cubicBezTo>
                  <a:pt x="337067" y="811324"/>
                  <a:pt x="445252" y="638227"/>
                  <a:pt x="429259" y="677738"/>
                </a:cubicBezTo>
                <a:cubicBezTo>
                  <a:pt x="413266" y="717249"/>
                  <a:pt x="238288" y="892227"/>
                  <a:pt x="242992" y="1022049"/>
                </a:cubicBezTo>
                <a:cubicBezTo>
                  <a:pt x="247696" y="1151871"/>
                  <a:pt x="452777" y="1442560"/>
                  <a:pt x="457481" y="1456671"/>
                </a:cubicBezTo>
                <a:cubicBezTo>
                  <a:pt x="462185" y="1470782"/>
                  <a:pt x="310725" y="1179153"/>
                  <a:pt x="271214" y="1106716"/>
                </a:cubicBezTo>
                <a:cubicBezTo>
                  <a:pt x="231703" y="1034279"/>
                  <a:pt x="157384" y="1160338"/>
                  <a:pt x="220414" y="1022049"/>
                </a:cubicBezTo>
                <a:cubicBezTo>
                  <a:pt x="283444" y="883760"/>
                  <a:pt x="607059" y="346598"/>
                  <a:pt x="649392" y="276983"/>
                </a:cubicBezTo>
                <a:cubicBezTo>
                  <a:pt x="691725" y="207368"/>
                  <a:pt x="531799" y="621293"/>
                  <a:pt x="474414" y="604360"/>
                </a:cubicBezTo>
                <a:cubicBezTo>
                  <a:pt x="417029" y="587427"/>
                  <a:pt x="322014" y="204546"/>
                  <a:pt x="305081" y="175383"/>
                </a:cubicBezTo>
                <a:cubicBezTo>
                  <a:pt x="288148" y="146220"/>
                  <a:pt x="425495" y="464190"/>
                  <a:pt x="372814" y="429383"/>
                </a:cubicBezTo>
                <a:cubicBezTo>
                  <a:pt x="320133" y="394576"/>
                  <a:pt x="-11008" y="-14647"/>
                  <a:pt x="281" y="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0" name="フリーフォーム 2269">
            <a:extLst>
              <a:ext uri="{FF2B5EF4-FFF2-40B4-BE49-F238E27FC236}">
                <a16:creationId xmlns:a16="http://schemas.microsoft.com/office/drawing/2014/main" id="{BEE6A690-7E50-B2BB-E47E-EBB62BDA7D1D}"/>
              </a:ext>
            </a:extLst>
          </p:cNvPr>
          <p:cNvSpPr/>
          <p:nvPr/>
        </p:nvSpPr>
        <p:spPr>
          <a:xfrm>
            <a:off x="4124432" y="3498028"/>
            <a:ext cx="213214" cy="195325"/>
          </a:xfrm>
          <a:custGeom>
            <a:avLst/>
            <a:gdLst>
              <a:gd name="connsiteX0" fmla="*/ 1657 w 213214"/>
              <a:gd name="connsiteY0" fmla="*/ 193439 h 195325"/>
              <a:gd name="connsiteX1" fmla="*/ 210501 w 213214"/>
              <a:gd name="connsiteY1" fmla="*/ 1528 h 195325"/>
              <a:gd name="connsiteX2" fmla="*/ 120190 w 213214"/>
              <a:gd name="connsiteY2" fmla="*/ 103128 h 195325"/>
              <a:gd name="connsiteX3" fmla="*/ 114546 w 213214"/>
              <a:gd name="connsiteY3" fmla="*/ 97483 h 195325"/>
              <a:gd name="connsiteX4" fmla="*/ 1657 w 213214"/>
              <a:gd name="connsiteY4" fmla="*/ 193439 h 1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214" h="195325">
                <a:moveTo>
                  <a:pt x="1657" y="193439"/>
                </a:moveTo>
                <a:cubicBezTo>
                  <a:pt x="17649" y="177447"/>
                  <a:pt x="190746" y="16580"/>
                  <a:pt x="210501" y="1528"/>
                </a:cubicBezTo>
                <a:cubicBezTo>
                  <a:pt x="230257" y="-13524"/>
                  <a:pt x="136182" y="87136"/>
                  <a:pt x="120190" y="103128"/>
                </a:cubicBezTo>
                <a:cubicBezTo>
                  <a:pt x="104198" y="119120"/>
                  <a:pt x="139005" y="75846"/>
                  <a:pt x="114546" y="97483"/>
                </a:cubicBezTo>
                <a:cubicBezTo>
                  <a:pt x="90087" y="119120"/>
                  <a:pt x="-14335" y="209431"/>
                  <a:pt x="1657" y="1934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1" name="フリーフォーム 2270">
            <a:extLst>
              <a:ext uri="{FF2B5EF4-FFF2-40B4-BE49-F238E27FC236}">
                <a16:creationId xmlns:a16="http://schemas.microsoft.com/office/drawing/2014/main" id="{14EC1231-0315-3E83-4A6C-3F3B6D70CADB}"/>
              </a:ext>
            </a:extLst>
          </p:cNvPr>
          <p:cNvSpPr/>
          <p:nvPr/>
        </p:nvSpPr>
        <p:spPr>
          <a:xfrm>
            <a:off x="4502850" y="3602394"/>
            <a:ext cx="138300" cy="363402"/>
          </a:xfrm>
          <a:custGeom>
            <a:avLst/>
            <a:gdLst>
              <a:gd name="connsiteX0" fmla="*/ 136883 w 138300"/>
              <a:gd name="connsiteY0" fmla="*/ 4406 h 363402"/>
              <a:gd name="connsiteX1" fmla="*/ 1417 w 138300"/>
              <a:gd name="connsiteY1" fmla="*/ 360006 h 363402"/>
              <a:gd name="connsiteX2" fmla="*/ 69150 w 138300"/>
              <a:gd name="connsiteY2" fmla="*/ 173739 h 363402"/>
              <a:gd name="connsiteX3" fmla="*/ 136883 w 138300"/>
              <a:gd name="connsiteY3" fmla="*/ 4406 h 363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300" h="363402">
                <a:moveTo>
                  <a:pt x="136883" y="4406"/>
                </a:moveTo>
                <a:cubicBezTo>
                  <a:pt x="125594" y="35450"/>
                  <a:pt x="12706" y="331784"/>
                  <a:pt x="1417" y="360006"/>
                </a:cubicBezTo>
                <a:cubicBezTo>
                  <a:pt x="-9872" y="388228"/>
                  <a:pt x="49395" y="233006"/>
                  <a:pt x="69150" y="173739"/>
                </a:cubicBezTo>
                <a:cubicBezTo>
                  <a:pt x="88905" y="114472"/>
                  <a:pt x="148172" y="-26638"/>
                  <a:pt x="136883" y="44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2" name="フリーフォーム 2271">
            <a:extLst>
              <a:ext uri="{FF2B5EF4-FFF2-40B4-BE49-F238E27FC236}">
                <a16:creationId xmlns:a16="http://schemas.microsoft.com/office/drawing/2014/main" id="{24226788-1BBE-E84A-A5ED-FE1FB1771F71}"/>
              </a:ext>
            </a:extLst>
          </p:cNvPr>
          <p:cNvSpPr/>
          <p:nvPr/>
        </p:nvSpPr>
        <p:spPr>
          <a:xfrm>
            <a:off x="4252065" y="3376701"/>
            <a:ext cx="305822" cy="455547"/>
          </a:xfrm>
          <a:custGeom>
            <a:avLst/>
            <a:gdLst>
              <a:gd name="connsiteX0" fmla="*/ 303002 w 305822"/>
              <a:gd name="connsiteY0" fmla="*/ 4321 h 455547"/>
              <a:gd name="connsiteX1" fmla="*/ 3846 w 305822"/>
              <a:gd name="connsiteY1" fmla="*/ 450232 h 455547"/>
              <a:gd name="connsiteX2" fmla="*/ 144957 w 305822"/>
              <a:gd name="connsiteY2" fmla="*/ 235743 h 455547"/>
              <a:gd name="connsiteX3" fmla="*/ 303002 w 305822"/>
              <a:gd name="connsiteY3" fmla="*/ 4321 h 455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822" h="455547">
                <a:moveTo>
                  <a:pt x="303002" y="4321"/>
                </a:moveTo>
                <a:cubicBezTo>
                  <a:pt x="279483" y="40069"/>
                  <a:pt x="30187" y="411662"/>
                  <a:pt x="3846" y="450232"/>
                </a:cubicBezTo>
                <a:cubicBezTo>
                  <a:pt x="-22495" y="488802"/>
                  <a:pt x="93216" y="307239"/>
                  <a:pt x="144957" y="235743"/>
                </a:cubicBezTo>
                <a:cubicBezTo>
                  <a:pt x="196698" y="164247"/>
                  <a:pt x="326521" y="-31427"/>
                  <a:pt x="303002" y="43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3" name="フリーフォーム 2272">
            <a:extLst>
              <a:ext uri="{FF2B5EF4-FFF2-40B4-BE49-F238E27FC236}">
                <a16:creationId xmlns:a16="http://schemas.microsoft.com/office/drawing/2014/main" id="{CDF87738-203D-D605-7ADB-8FB3D3917207}"/>
              </a:ext>
            </a:extLst>
          </p:cNvPr>
          <p:cNvSpPr/>
          <p:nvPr/>
        </p:nvSpPr>
        <p:spPr>
          <a:xfrm>
            <a:off x="4658471" y="7012019"/>
            <a:ext cx="434839" cy="1105244"/>
          </a:xfrm>
          <a:custGeom>
            <a:avLst/>
            <a:gdLst>
              <a:gd name="connsiteX0" fmla="*/ 345329 w 434839"/>
              <a:gd name="connsiteY0" fmla="*/ 1556 h 1105244"/>
              <a:gd name="connsiteX1" fmla="*/ 132604 w 434839"/>
              <a:gd name="connsiteY1" fmla="*/ 769906 h 1105244"/>
              <a:gd name="connsiteX2" fmla="*/ 183404 w 434839"/>
              <a:gd name="connsiteY2" fmla="*/ 598456 h 1105244"/>
              <a:gd name="connsiteX3" fmla="*/ 8779 w 434839"/>
              <a:gd name="connsiteY3" fmla="*/ 1084231 h 1105244"/>
              <a:gd name="connsiteX4" fmla="*/ 69104 w 434839"/>
              <a:gd name="connsiteY4" fmla="*/ 947706 h 1105244"/>
              <a:gd name="connsiteX5" fmla="*/ 434229 w 434839"/>
              <a:gd name="connsiteY5" fmla="*/ 325406 h 1105244"/>
              <a:gd name="connsiteX6" fmla="*/ 158004 w 434839"/>
              <a:gd name="connsiteY6" fmla="*/ 757206 h 1105244"/>
              <a:gd name="connsiteX7" fmla="*/ 243729 w 434839"/>
              <a:gd name="connsiteY7" fmla="*/ 560356 h 1105244"/>
              <a:gd name="connsiteX8" fmla="*/ 113554 w 434839"/>
              <a:gd name="connsiteY8" fmla="*/ 700056 h 1105244"/>
              <a:gd name="connsiteX9" fmla="*/ 224679 w 434839"/>
              <a:gd name="connsiteY9" fmla="*/ 430181 h 1105244"/>
              <a:gd name="connsiteX10" fmla="*/ 183404 w 434839"/>
              <a:gd name="connsiteY10" fmla="*/ 566706 h 1105244"/>
              <a:gd name="connsiteX11" fmla="*/ 345329 w 434839"/>
              <a:gd name="connsiteY11" fmla="*/ 1556 h 1105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4839" h="1105244">
                <a:moveTo>
                  <a:pt x="345329" y="1556"/>
                </a:moveTo>
                <a:cubicBezTo>
                  <a:pt x="336862" y="35423"/>
                  <a:pt x="159591" y="670423"/>
                  <a:pt x="132604" y="769906"/>
                </a:cubicBezTo>
                <a:cubicBezTo>
                  <a:pt x="105616" y="869389"/>
                  <a:pt x="204041" y="546069"/>
                  <a:pt x="183404" y="598456"/>
                </a:cubicBezTo>
                <a:cubicBezTo>
                  <a:pt x="162766" y="650844"/>
                  <a:pt x="27829" y="1026023"/>
                  <a:pt x="8779" y="1084231"/>
                </a:cubicBezTo>
                <a:cubicBezTo>
                  <a:pt x="-10271" y="1142439"/>
                  <a:pt x="-1804" y="1074177"/>
                  <a:pt x="69104" y="947706"/>
                </a:cubicBezTo>
                <a:cubicBezTo>
                  <a:pt x="140012" y="821235"/>
                  <a:pt x="419412" y="357156"/>
                  <a:pt x="434229" y="325406"/>
                </a:cubicBezTo>
                <a:cubicBezTo>
                  <a:pt x="449046" y="293656"/>
                  <a:pt x="189754" y="718048"/>
                  <a:pt x="158004" y="757206"/>
                </a:cubicBezTo>
                <a:cubicBezTo>
                  <a:pt x="126254" y="796364"/>
                  <a:pt x="251137" y="569881"/>
                  <a:pt x="243729" y="560356"/>
                </a:cubicBezTo>
                <a:cubicBezTo>
                  <a:pt x="236321" y="550831"/>
                  <a:pt x="116729" y="721752"/>
                  <a:pt x="113554" y="700056"/>
                </a:cubicBezTo>
                <a:cubicBezTo>
                  <a:pt x="110379" y="678360"/>
                  <a:pt x="213037" y="452406"/>
                  <a:pt x="224679" y="430181"/>
                </a:cubicBezTo>
                <a:cubicBezTo>
                  <a:pt x="236321" y="407956"/>
                  <a:pt x="167000" y="636556"/>
                  <a:pt x="183404" y="566706"/>
                </a:cubicBezTo>
                <a:cubicBezTo>
                  <a:pt x="199808" y="496856"/>
                  <a:pt x="353796" y="-32311"/>
                  <a:pt x="345329" y="1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4" name="フリーフォーム 2273">
            <a:extLst>
              <a:ext uri="{FF2B5EF4-FFF2-40B4-BE49-F238E27FC236}">
                <a16:creationId xmlns:a16="http://schemas.microsoft.com/office/drawing/2014/main" id="{DC3256DA-9C3A-795E-C23B-ECC01F9C5026}"/>
              </a:ext>
            </a:extLst>
          </p:cNvPr>
          <p:cNvSpPr/>
          <p:nvPr/>
        </p:nvSpPr>
        <p:spPr>
          <a:xfrm>
            <a:off x="5067251" y="6746294"/>
            <a:ext cx="283160" cy="695712"/>
          </a:xfrm>
          <a:custGeom>
            <a:avLst/>
            <a:gdLst>
              <a:gd name="connsiteX0" fmla="*/ 49 w 283160"/>
              <a:gd name="connsiteY0" fmla="*/ 581 h 695712"/>
              <a:gd name="connsiteX1" fmla="*/ 181024 w 283160"/>
              <a:gd name="connsiteY1" fmla="*/ 514931 h 695712"/>
              <a:gd name="connsiteX2" fmla="*/ 181024 w 283160"/>
              <a:gd name="connsiteY2" fmla="*/ 416506 h 695712"/>
              <a:gd name="connsiteX3" fmla="*/ 282624 w 283160"/>
              <a:gd name="connsiteY3" fmla="*/ 692731 h 695712"/>
              <a:gd name="connsiteX4" fmla="*/ 215949 w 283160"/>
              <a:gd name="connsiteY4" fmla="*/ 546681 h 695712"/>
              <a:gd name="connsiteX5" fmla="*/ 104824 w 283160"/>
              <a:gd name="connsiteY5" fmla="*/ 295856 h 695712"/>
              <a:gd name="connsiteX6" fmla="*/ 161974 w 283160"/>
              <a:gd name="connsiteY6" fmla="*/ 410156 h 695712"/>
              <a:gd name="connsiteX7" fmla="*/ 49 w 283160"/>
              <a:gd name="connsiteY7" fmla="*/ 581 h 695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160" h="695712">
                <a:moveTo>
                  <a:pt x="49" y="581"/>
                </a:moveTo>
                <a:cubicBezTo>
                  <a:pt x="3224" y="18044"/>
                  <a:pt x="150861" y="445610"/>
                  <a:pt x="181024" y="514931"/>
                </a:cubicBezTo>
                <a:cubicBezTo>
                  <a:pt x="211187" y="584252"/>
                  <a:pt x="164091" y="386873"/>
                  <a:pt x="181024" y="416506"/>
                </a:cubicBezTo>
                <a:cubicBezTo>
                  <a:pt x="197957" y="446139"/>
                  <a:pt x="276803" y="671035"/>
                  <a:pt x="282624" y="692731"/>
                </a:cubicBezTo>
                <a:cubicBezTo>
                  <a:pt x="288445" y="714427"/>
                  <a:pt x="245582" y="612827"/>
                  <a:pt x="215949" y="546681"/>
                </a:cubicBezTo>
                <a:cubicBezTo>
                  <a:pt x="186316" y="480535"/>
                  <a:pt x="113820" y="318610"/>
                  <a:pt x="104824" y="295856"/>
                </a:cubicBezTo>
                <a:cubicBezTo>
                  <a:pt x="95828" y="273102"/>
                  <a:pt x="177849" y="456194"/>
                  <a:pt x="161974" y="410156"/>
                </a:cubicBezTo>
                <a:cubicBezTo>
                  <a:pt x="146099" y="364119"/>
                  <a:pt x="-3126" y="-16882"/>
                  <a:pt x="49" y="5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5" name="フリーフォーム 2274">
            <a:extLst>
              <a:ext uri="{FF2B5EF4-FFF2-40B4-BE49-F238E27FC236}">
                <a16:creationId xmlns:a16="http://schemas.microsoft.com/office/drawing/2014/main" id="{4BB5050A-21FD-0931-E8D4-416B785E55ED}"/>
              </a:ext>
            </a:extLst>
          </p:cNvPr>
          <p:cNvSpPr/>
          <p:nvPr/>
        </p:nvSpPr>
        <p:spPr>
          <a:xfrm>
            <a:off x="3296821" y="6133939"/>
            <a:ext cx="24241" cy="219809"/>
          </a:xfrm>
          <a:custGeom>
            <a:avLst/>
            <a:gdLst>
              <a:gd name="connsiteX0" fmla="*/ 24229 w 24241"/>
              <a:gd name="connsiteY0" fmla="*/ 161 h 219809"/>
              <a:gd name="connsiteX1" fmla="*/ 5179 w 24241"/>
              <a:gd name="connsiteY1" fmla="*/ 133511 h 219809"/>
              <a:gd name="connsiteX2" fmla="*/ 2004 w 24241"/>
              <a:gd name="connsiteY2" fmla="*/ 219236 h 219809"/>
              <a:gd name="connsiteX3" fmla="*/ 2004 w 24241"/>
              <a:gd name="connsiteY3" fmla="*/ 162086 h 219809"/>
              <a:gd name="connsiteX4" fmla="*/ 24229 w 24241"/>
              <a:gd name="connsiteY4" fmla="*/ 161 h 219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41" h="219809">
                <a:moveTo>
                  <a:pt x="24229" y="161"/>
                </a:moveTo>
                <a:cubicBezTo>
                  <a:pt x="24758" y="-4602"/>
                  <a:pt x="8883" y="96999"/>
                  <a:pt x="5179" y="133511"/>
                </a:cubicBezTo>
                <a:cubicBezTo>
                  <a:pt x="1475" y="170023"/>
                  <a:pt x="2533" y="214474"/>
                  <a:pt x="2004" y="219236"/>
                </a:cubicBezTo>
                <a:cubicBezTo>
                  <a:pt x="1475" y="223999"/>
                  <a:pt x="-2229" y="198599"/>
                  <a:pt x="2004" y="162086"/>
                </a:cubicBezTo>
                <a:cubicBezTo>
                  <a:pt x="6237" y="125574"/>
                  <a:pt x="23700" y="4924"/>
                  <a:pt x="24229" y="1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7" name="フリーフォーム 2276">
            <a:extLst>
              <a:ext uri="{FF2B5EF4-FFF2-40B4-BE49-F238E27FC236}">
                <a16:creationId xmlns:a16="http://schemas.microsoft.com/office/drawing/2014/main" id="{7D25AA4A-F839-C2D2-EFBC-448562534BCE}"/>
              </a:ext>
            </a:extLst>
          </p:cNvPr>
          <p:cNvSpPr/>
          <p:nvPr/>
        </p:nvSpPr>
        <p:spPr>
          <a:xfrm>
            <a:off x="3308071" y="6508745"/>
            <a:ext cx="22557" cy="269904"/>
          </a:xfrm>
          <a:custGeom>
            <a:avLst/>
            <a:gdLst>
              <a:gd name="connsiteX0" fmla="*/ 9804 w 22557"/>
              <a:gd name="connsiteY0" fmla="*/ 5 h 269904"/>
              <a:gd name="connsiteX1" fmla="*/ 6629 w 22557"/>
              <a:gd name="connsiteY1" fmla="*/ 187330 h 269904"/>
              <a:gd name="connsiteX2" fmla="*/ 22504 w 22557"/>
              <a:gd name="connsiteY2" fmla="*/ 269880 h 269904"/>
              <a:gd name="connsiteX3" fmla="*/ 279 w 22557"/>
              <a:gd name="connsiteY3" fmla="*/ 193680 h 269904"/>
              <a:gd name="connsiteX4" fmla="*/ 9804 w 22557"/>
              <a:gd name="connsiteY4" fmla="*/ 5 h 269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57" h="269904">
                <a:moveTo>
                  <a:pt x="9804" y="5"/>
                </a:moveTo>
                <a:cubicBezTo>
                  <a:pt x="10862" y="-1053"/>
                  <a:pt x="4512" y="142351"/>
                  <a:pt x="6629" y="187330"/>
                </a:cubicBezTo>
                <a:cubicBezTo>
                  <a:pt x="8746" y="232309"/>
                  <a:pt x="23562" y="268822"/>
                  <a:pt x="22504" y="269880"/>
                </a:cubicBezTo>
                <a:cubicBezTo>
                  <a:pt x="21446" y="270938"/>
                  <a:pt x="2396" y="237072"/>
                  <a:pt x="279" y="193680"/>
                </a:cubicBezTo>
                <a:cubicBezTo>
                  <a:pt x="-1838" y="150288"/>
                  <a:pt x="8746" y="1063"/>
                  <a:pt x="9804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8" name="フリーフォーム 2277">
            <a:extLst>
              <a:ext uri="{FF2B5EF4-FFF2-40B4-BE49-F238E27FC236}">
                <a16:creationId xmlns:a16="http://schemas.microsoft.com/office/drawing/2014/main" id="{C3729288-2EC6-82EC-E1FA-0F3BCC4DADA4}"/>
              </a:ext>
            </a:extLst>
          </p:cNvPr>
          <p:cNvSpPr/>
          <p:nvPr/>
        </p:nvSpPr>
        <p:spPr>
          <a:xfrm>
            <a:off x="3276067" y="6911345"/>
            <a:ext cx="487716" cy="266209"/>
          </a:xfrm>
          <a:custGeom>
            <a:avLst/>
            <a:gdLst>
              <a:gd name="connsiteX0" fmla="*/ 3708 w 487716"/>
              <a:gd name="connsiteY0" fmla="*/ 630 h 266209"/>
              <a:gd name="connsiteX1" fmla="*/ 410108 w 487716"/>
              <a:gd name="connsiteY1" fmla="*/ 137155 h 266209"/>
              <a:gd name="connsiteX2" fmla="*/ 378358 w 487716"/>
              <a:gd name="connsiteY2" fmla="*/ 118105 h 266209"/>
              <a:gd name="connsiteX3" fmla="*/ 486308 w 487716"/>
              <a:gd name="connsiteY3" fmla="*/ 264155 h 266209"/>
              <a:gd name="connsiteX4" fmla="*/ 432333 w 487716"/>
              <a:gd name="connsiteY4" fmla="*/ 197480 h 266209"/>
              <a:gd name="connsiteX5" fmla="*/ 324383 w 487716"/>
              <a:gd name="connsiteY5" fmla="*/ 108580 h 266209"/>
              <a:gd name="connsiteX6" fmla="*/ 168808 w 487716"/>
              <a:gd name="connsiteY6" fmla="*/ 89530 h 266209"/>
              <a:gd name="connsiteX7" fmla="*/ 206908 w 487716"/>
              <a:gd name="connsiteY7" fmla="*/ 86355 h 266209"/>
              <a:gd name="connsiteX8" fmla="*/ 3708 w 487716"/>
              <a:gd name="connsiteY8" fmla="*/ 630 h 266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7716" h="266209">
                <a:moveTo>
                  <a:pt x="3708" y="630"/>
                </a:moveTo>
                <a:cubicBezTo>
                  <a:pt x="37575" y="9097"/>
                  <a:pt x="347666" y="117576"/>
                  <a:pt x="410108" y="137155"/>
                </a:cubicBezTo>
                <a:cubicBezTo>
                  <a:pt x="472550" y="156734"/>
                  <a:pt x="365658" y="96938"/>
                  <a:pt x="378358" y="118105"/>
                </a:cubicBezTo>
                <a:cubicBezTo>
                  <a:pt x="391058" y="139272"/>
                  <a:pt x="477312" y="250926"/>
                  <a:pt x="486308" y="264155"/>
                </a:cubicBezTo>
                <a:cubicBezTo>
                  <a:pt x="495304" y="277384"/>
                  <a:pt x="459320" y="223409"/>
                  <a:pt x="432333" y="197480"/>
                </a:cubicBezTo>
                <a:cubicBezTo>
                  <a:pt x="405346" y="171551"/>
                  <a:pt x="368304" y="126572"/>
                  <a:pt x="324383" y="108580"/>
                </a:cubicBezTo>
                <a:cubicBezTo>
                  <a:pt x="280462" y="90588"/>
                  <a:pt x="188387" y="93234"/>
                  <a:pt x="168808" y="89530"/>
                </a:cubicBezTo>
                <a:cubicBezTo>
                  <a:pt x="149229" y="85826"/>
                  <a:pt x="235483" y="101172"/>
                  <a:pt x="206908" y="86355"/>
                </a:cubicBezTo>
                <a:cubicBezTo>
                  <a:pt x="178333" y="71538"/>
                  <a:pt x="-30159" y="-7837"/>
                  <a:pt x="3708" y="6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9" name="フリーフォーム 2278">
            <a:extLst>
              <a:ext uri="{FF2B5EF4-FFF2-40B4-BE49-F238E27FC236}">
                <a16:creationId xmlns:a16="http://schemas.microsoft.com/office/drawing/2014/main" id="{01C10DA8-31DF-4424-BFC9-9BD1CDE65683}"/>
              </a:ext>
            </a:extLst>
          </p:cNvPr>
          <p:cNvSpPr/>
          <p:nvPr/>
        </p:nvSpPr>
        <p:spPr>
          <a:xfrm>
            <a:off x="4707875" y="6603977"/>
            <a:ext cx="486548" cy="556823"/>
          </a:xfrm>
          <a:custGeom>
            <a:avLst/>
            <a:gdLst>
              <a:gd name="connsiteX0" fmla="*/ 486425 w 486548"/>
              <a:gd name="connsiteY0" fmla="*/ 23 h 556823"/>
              <a:gd name="connsiteX1" fmla="*/ 264175 w 486548"/>
              <a:gd name="connsiteY1" fmla="*/ 279423 h 556823"/>
              <a:gd name="connsiteX2" fmla="*/ 286400 w 486548"/>
              <a:gd name="connsiteY2" fmla="*/ 279423 h 556823"/>
              <a:gd name="connsiteX3" fmla="*/ 146700 w 486548"/>
              <a:gd name="connsiteY3" fmla="*/ 425473 h 556823"/>
              <a:gd name="connsiteX4" fmla="*/ 175275 w 486548"/>
              <a:gd name="connsiteY4" fmla="*/ 400073 h 556823"/>
              <a:gd name="connsiteX5" fmla="*/ 650 w 486548"/>
              <a:gd name="connsiteY5" fmla="*/ 555648 h 556823"/>
              <a:gd name="connsiteX6" fmla="*/ 248300 w 486548"/>
              <a:gd name="connsiteY6" fmla="*/ 304823 h 556823"/>
              <a:gd name="connsiteX7" fmla="*/ 207025 w 486548"/>
              <a:gd name="connsiteY7" fmla="*/ 355623 h 556823"/>
              <a:gd name="connsiteX8" fmla="*/ 318150 w 486548"/>
              <a:gd name="connsiteY8" fmla="*/ 257198 h 556823"/>
              <a:gd name="connsiteX9" fmla="*/ 295925 w 486548"/>
              <a:gd name="connsiteY9" fmla="*/ 263548 h 556823"/>
              <a:gd name="connsiteX10" fmla="*/ 486425 w 486548"/>
              <a:gd name="connsiteY10" fmla="*/ 23 h 556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6548" h="556823">
                <a:moveTo>
                  <a:pt x="486425" y="23"/>
                </a:moveTo>
                <a:cubicBezTo>
                  <a:pt x="481133" y="2669"/>
                  <a:pt x="297512" y="232856"/>
                  <a:pt x="264175" y="279423"/>
                </a:cubicBezTo>
                <a:cubicBezTo>
                  <a:pt x="230837" y="325990"/>
                  <a:pt x="305979" y="255081"/>
                  <a:pt x="286400" y="279423"/>
                </a:cubicBezTo>
                <a:cubicBezTo>
                  <a:pt x="266821" y="303765"/>
                  <a:pt x="165221" y="405365"/>
                  <a:pt x="146700" y="425473"/>
                </a:cubicBezTo>
                <a:cubicBezTo>
                  <a:pt x="128179" y="445581"/>
                  <a:pt x="175275" y="400073"/>
                  <a:pt x="175275" y="400073"/>
                </a:cubicBezTo>
                <a:cubicBezTo>
                  <a:pt x="150934" y="421769"/>
                  <a:pt x="-11521" y="571523"/>
                  <a:pt x="650" y="555648"/>
                </a:cubicBezTo>
                <a:cubicBezTo>
                  <a:pt x="12821" y="539773"/>
                  <a:pt x="213904" y="338161"/>
                  <a:pt x="248300" y="304823"/>
                </a:cubicBezTo>
                <a:cubicBezTo>
                  <a:pt x="282696" y="271486"/>
                  <a:pt x="195383" y="363561"/>
                  <a:pt x="207025" y="355623"/>
                </a:cubicBezTo>
                <a:cubicBezTo>
                  <a:pt x="218667" y="347686"/>
                  <a:pt x="303333" y="272544"/>
                  <a:pt x="318150" y="257198"/>
                </a:cubicBezTo>
                <a:cubicBezTo>
                  <a:pt x="332967" y="241852"/>
                  <a:pt x="266821" y="304823"/>
                  <a:pt x="295925" y="263548"/>
                </a:cubicBezTo>
                <a:cubicBezTo>
                  <a:pt x="325029" y="222273"/>
                  <a:pt x="491717" y="-2623"/>
                  <a:pt x="486425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0" name="フリーフォーム 2279">
            <a:extLst>
              <a:ext uri="{FF2B5EF4-FFF2-40B4-BE49-F238E27FC236}">
                <a16:creationId xmlns:a16="http://schemas.microsoft.com/office/drawing/2014/main" id="{EFA5DE4D-8664-76FB-5388-2AE301E0F6B7}"/>
              </a:ext>
            </a:extLst>
          </p:cNvPr>
          <p:cNvSpPr/>
          <p:nvPr/>
        </p:nvSpPr>
        <p:spPr>
          <a:xfrm>
            <a:off x="4207619" y="7158458"/>
            <a:ext cx="533119" cy="307035"/>
          </a:xfrm>
          <a:custGeom>
            <a:avLst/>
            <a:gdLst>
              <a:gd name="connsiteX0" fmla="*/ 5606 w 533119"/>
              <a:gd name="connsiteY0" fmla="*/ 302792 h 307035"/>
              <a:gd name="connsiteX1" fmla="*/ 510431 w 533119"/>
              <a:gd name="connsiteY1" fmla="*/ 13867 h 307035"/>
              <a:gd name="connsiteX2" fmla="*/ 421531 w 533119"/>
              <a:gd name="connsiteY2" fmla="*/ 64667 h 307035"/>
              <a:gd name="connsiteX3" fmla="*/ 202456 w 533119"/>
              <a:gd name="connsiteY3" fmla="*/ 229767 h 307035"/>
              <a:gd name="connsiteX4" fmla="*/ 237381 w 533119"/>
              <a:gd name="connsiteY4" fmla="*/ 188492 h 307035"/>
              <a:gd name="connsiteX5" fmla="*/ 5606 w 533119"/>
              <a:gd name="connsiteY5" fmla="*/ 302792 h 3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3119" h="307035">
                <a:moveTo>
                  <a:pt x="5606" y="302792"/>
                </a:moveTo>
                <a:cubicBezTo>
                  <a:pt x="51114" y="273688"/>
                  <a:pt x="510431" y="13867"/>
                  <a:pt x="510431" y="13867"/>
                </a:cubicBezTo>
                <a:cubicBezTo>
                  <a:pt x="579752" y="-25820"/>
                  <a:pt x="472860" y="28684"/>
                  <a:pt x="421531" y="64667"/>
                </a:cubicBezTo>
                <a:cubicBezTo>
                  <a:pt x="370202" y="100650"/>
                  <a:pt x="233148" y="209130"/>
                  <a:pt x="202456" y="229767"/>
                </a:cubicBezTo>
                <a:cubicBezTo>
                  <a:pt x="171764" y="250404"/>
                  <a:pt x="269131" y="174734"/>
                  <a:pt x="237381" y="188492"/>
                </a:cubicBezTo>
                <a:cubicBezTo>
                  <a:pt x="205631" y="202250"/>
                  <a:pt x="-39902" y="331896"/>
                  <a:pt x="5606" y="302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1" name="フリーフォーム 2280">
            <a:extLst>
              <a:ext uri="{FF2B5EF4-FFF2-40B4-BE49-F238E27FC236}">
                <a16:creationId xmlns:a16="http://schemas.microsoft.com/office/drawing/2014/main" id="{D40F328C-F609-EDB7-3CCE-F0FBAB5DBF47}"/>
              </a:ext>
            </a:extLst>
          </p:cNvPr>
          <p:cNvSpPr/>
          <p:nvPr/>
        </p:nvSpPr>
        <p:spPr>
          <a:xfrm>
            <a:off x="3194050" y="6915150"/>
            <a:ext cx="616895" cy="550569"/>
          </a:xfrm>
          <a:custGeom>
            <a:avLst/>
            <a:gdLst>
              <a:gd name="connsiteX0" fmla="*/ 0 w 616895"/>
              <a:gd name="connsiteY0" fmla="*/ 0 h 550569"/>
              <a:gd name="connsiteX1" fmla="*/ 311150 w 616895"/>
              <a:gd name="connsiteY1" fmla="*/ 342900 h 550569"/>
              <a:gd name="connsiteX2" fmla="*/ 311150 w 616895"/>
              <a:gd name="connsiteY2" fmla="*/ 342900 h 550569"/>
              <a:gd name="connsiteX3" fmla="*/ 549275 w 616895"/>
              <a:gd name="connsiteY3" fmla="*/ 517525 h 550569"/>
              <a:gd name="connsiteX4" fmla="*/ 609600 w 616895"/>
              <a:gd name="connsiteY4" fmla="*/ 542925 h 550569"/>
              <a:gd name="connsiteX5" fmla="*/ 412750 w 616895"/>
              <a:gd name="connsiteY5" fmla="*/ 425450 h 550569"/>
              <a:gd name="connsiteX6" fmla="*/ 282575 w 616895"/>
              <a:gd name="connsiteY6" fmla="*/ 336550 h 550569"/>
              <a:gd name="connsiteX7" fmla="*/ 314325 w 616895"/>
              <a:gd name="connsiteY7" fmla="*/ 355600 h 550569"/>
              <a:gd name="connsiteX8" fmla="*/ 177800 w 616895"/>
              <a:gd name="connsiteY8" fmla="*/ 238125 h 550569"/>
              <a:gd name="connsiteX9" fmla="*/ 244475 w 616895"/>
              <a:gd name="connsiteY9" fmla="*/ 295275 h 550569"/>
              <a:gd name="connsiteX10" fmla="*/ 0 w 616895"/>
              <a:gd name="connsiteY10" fmla="*/ 0 h 550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6895" h="550569">
                <a:moveTo>
                  <a:pt x="0" y="0"/>
                </a:moveTo>
                <a:lnTo>
                  <a:pt x="311150" y="342900"/>
                </a:lnTo>
                <a:lnTo>
                  <a:pt x="311150" y="342900"/>
                </a:lnTo>
                <a:cubicBezTo>
                  <a:pt x="350837" y="372004"/>
                  <a:pt x="499533" y="484188"/>
                  <a:pt x="549275" y="517525"/>
                </a:cubicBezTo>
                <a:cubicBezTo>
                  <a:pt x="599017" y="550862"/>
                  <a:pt x="632354" y="558271"/>
                  <a:pt x="609600" y="542925"/>
                </a:cubicBezTo>
                <a:cubicBezTo>
                  <a:pt x="586846" y="527579"/>
                  <a:pt x="467254" y="459846"/>
                  <a:pt x="412750" y="425450"/>
                </a:cubicBezTo>
                <a:cubicBezTo>
                  <a:pt x="358246" y="391054"/>
                  <a:pt x="298979" y="348192"/>
                  <a:pt x="282575" y="336550"/>
                </a:cubicBezTo>
                <a:cubicBezTo>
                  <a:pt x="266171" y="324908"/>
                  <a:pt x="331788" y="372004"/>
                  <a:pt x="314325" y="355600"/>
                </a:cubicBezTo>
                <a:cubicBezTo>
                  <a:pt x="296863" y="339196"/>
                  <a:pt x="177800" y="238125"/>
                  <a:pt x="177800" y="238125"/>
                </a:cubicBezTo>
                <a:cubicBezTo>
                  <a:pt x="166158" y="228071"/>
                  <a:pt x="271992" y="328613"/>
                  <a:pt x="244475" y="295275"/>
                </a:cubicBezTo>
                <a:cubicBezTo>
                  <a:pt x="216958" y="261937"/>
                  <a:pt x="114829" y="150018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2" name="フリーフォーム 2281">
            <a:extLst>
              <a:ext uri="{FF2B5EF4-FFF2-40B4-BE49-F238E27FC236}">
                <a16:creationId xmlns:a16="http://schemas.microsoft.com/office/drawing/2014/main" id="{8438CC2A-22A7-5089-79CA-91CA69C91642}"/>
              </a:ext>
            </a:extLst>
          </p:cNvPr>
          <p:cNvSpPr/>
          <p:nvPr/>
        </p:nvSpPr>
        <p:spPr>
          <a:xfrm>
            <a:off x="5165716" y="6025380"/>
            <a:ext cx="238159" cy="629442"/>
          </a:xfrm>
          <a:custGeom>
            <a:avLst/>
            <a:gdLst>
              <a:gd name="connsiteX0" fmla="*/ 238134 w 238159"/>
              <a:gd name="connsiteY0" fmla="*/ 770 h 629442"/>
              <a:gd name="connsiteX1" fmla="*/ 76209 w 238159"/>
              <a:gd name="connsiteY1" fmla="*/ 410345 h 629442"/>
              <a:gd name="connsiteX2" fmla="*/ 101609 w 238159"/>
              <a:gd name="connsiteY2" fmla="*/ 350020 h 629442"/>
              <a:gd name="connsiteX3" fmla="*/ 9 w 238159"/>
              <a:gd name="connsiteY3" fmla="*/ 629420 h 629442"/>
              <a:gd name="connsiteX4" fmla="*/ 107959 w 238159"/>
              <a:gd name="connsiteY4" fmla="*/ 365895 h 629442"/>
              <a:gd name="connsiteX5" fmla="*/ 63509 w 238159"/>
              <a:gd name="connsiteY5" fmla="*/ 416695 h 629442"/>
              <a:gd name="connsiteX6" fmla="*/ 130184 w 238159"/>
              <a:gd name="connsiteY6" fmla="*/ 242070 h 629442"/>
              <a:gd name="connsiteX7" fmla="*/ 88909 w 238159"/>
              <a:gd name="connsiteY7" fmla="*/ 305570 h 629442"/>
              <a:gd name="connsiteX8" fmla="*/ 238134 w 238159"/>
              <a:gd name="connsiteY8" fmla="*/ 770 h 629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8159" h="629442">
                <a:moveTo>
                  <a:pt x="238134" y="770"/>
                </a:moveTo>
                <a:cubicBezTo>
                  <a:pt x="236017" y="18232"/>
                  <a:pt x="98963" y="352137"/>
                  <a:pt x="76209" y="410345"/>
                </a:cubicBezTo>
                <a:cubicBezTo>
                  <a:pt x="53455" y="468553"/>
                  <a:pt x="114309" y="313508"/>
                  <a:pt x="101609" y="350020"/>
                </a:cubicBezTo>
                <a:cubicBezTo>
                  <a:pt x="88909" y="386533"/>
                  <a:pt x="-1049" y="626774"/>
                  <a:pt x="9" y="629420"/>
                </a:cubicBezTo>
                <a:cubicBezTo>
                  <a:pt x="1067" y="632066"/>
                  <a:pt x="97376" y="401349"/>
                  <a:pt x="107959" y="365895"/>
                </a:cubicBezTo>
                <a:cubicBezTo>
                  <a:pt x="118542" y="330441"/>
                  <a:pt x="59805" y="437333"/>
                  <a:pt x="63509" y="416695"/>
                </a:cubicBezTo>
                <a:cubicBezTo>
                  <a:pt x="67213" y="396057"/>
                  <a:pt x="125951" y="260591"/>
                  <a:pt x="130184" y="242070"/>
                </a:cubicBezTo>
                <a:cubicBezTo>
                  <a:pt x="134417" y="223549"/>
                  <a:pt x="68271" y="343141"/>
                  <a:pt x="88909" y="305570"/>
                </a:cubicBezTo>
                <a:cubicBezTo>
                  <a:pt x="109546" y="267999"/>
                  <a:pt x="240251" y="-16692"/>
                  <a:pt x="238134" y="7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3" name="フリーフォーム 2282">
            <a:extLst>
              <a:ext uri="{FF2B5EF4-FFF2-40B4-BE49-F238E27FC236}">
                <a16:creationId xmlns:a16="http://schemas.microsoft.com/office/drawing/2014/main" id="{EA5BEE38-60A3-36B4-7399-484204C1E852}"/>
              </a:ext>
            </a:extLst>
          </p:cNvPr>
          <p:cNvSpPr/>
          <p:nvPr/>
        </p:nvSpPr>
        <p:spPr>
          <a:xfrm>
            <a:off x="6839205" y="7545699"/>
            <a:ext cx="370759" cy="387463"/>
          </a:xfrm>
          <a:custGeom>
            <a:avLst/>
            <a:gdLst>
              <a:gd name="connsiteX0" fmla="*/ 370117 w 370759"/>
              <a:gd name="connsiteY0" fmla="*/ 507 h 387463"/>
              <a:gd name="connsiteX1" fmla="*/ 139111 w 370759"/>
              <a:gd name="connsiteY1" fmla="*/ 231514 h 387463"/>
              <a:gd name="connsiteX2" fmla="*/ 4357 w 370759"/>
              <a:gd name="connsiteY2" fmla="*/ 385518 h 387463"/>
              <a:gd name="connsiteX3" fmla="*/ 62109 w 370759"/>
              <a:gd name="connsiteY3" fmla="*/ 298890 h 387463"/>
              <a:gd name="connsiteX4" fmla="*/ 370117 w 370759"/>
              <a:gd name="connsiteY4" fmla="*/ 507 h 387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759" h="387463">
                <a:moveTo>
                  <a:pt x="370117" y="507"/>
                </a:moveTo>
                <a:cubicBezTo>
                  <a:pt x="382951" y="-10722"/>
                  <a:pt x="200071" y="167345"/>
                  <a:pt x="139111" y="231514"/>
                </a:cubicBezTo>
                <a:cubicBezTo>
                  <a:pt x="78151" y="295683"/>
                  <a:pt x="17191" y="374289"/>
                  <a:pt x="4357" y="385518"/>
                </a:cubicBezTo>
                <a:cubicBezTo>
                  <a:pt x="-8477" y="396747"/>
                  <a:pt x="5962" y="358246"/>
                  <a:pt x="62109" y="298890"/>
                </a:cubicBezTo>
                <a:cubicBezTo>
                  <a:pt x="118256" y="239534"/>
                  <a:pt x="357283" y="11736"/>
                  <a:pt x="370117" y="5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4" name="フリーフォーム 2283">
            <a:extLst>
              <a:ext uri="{FF2B5EF4-FFF2-40B4-BE49-F238E27FC236}">
                <a16:creationId xmlns:a16="http://schemas.microsoft.com/office/drawing/2014/main" id="{8EE72A9F-E9D5-662B-A886-CB6EA4BEC6B2}"/>
              </a:ext>
            </a:extLst>
          </p:cNvPr>
          <p:cNvSpPr/>
          <p:nvPr/>
        </p:nvSpPr>
        <p:spPr>
          <a:xfrm>
            <a:off x="6733545" y="7127274"/>
            <a:ext cx="809427" cy="324881"/>
          </a:xfrm>
          <a:custGeom>
            <a:avLst/>
            <a:gdLst>
              <a:gd name="connsiteX0" fmla="*/ 4139 w 809427"/>
              <a:gd name="connsiteY0" fmla="*/ 322680 h 324881"/>
              <a:gd name="connsiteX1" fmla="*/ 793411 w 809427"/>
              <a:gd name="connsiteY1" fmla="*/ 5046 h 324881"/>
              <a:gd name="connsiteX2" fmla="*/ 495028 w 809427"/>
              <a:gd name="connsiteY2" fmla="*/ 139800 h 324881"/>
              <a:gd name="connsiteX3" fmla="*/ 4139 w 809427"/>
              <a:gd name="connsiteY3" fmla="*/ 322680 h 324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9427" h="324881">
                <a:moveTo>
                  <a:pt x="4139" y="322680"/>
                </a:moveTo>
                <a:cubicBezTo>
                  <a:pt x="53870" y="300221"/>
                  <a:pt x="711596" y="35526"/>
                  <a:pt x="793411" y="5046"/>
                </a:cubicBezTo>
                <a:cubicBezTo>
                  <a:pt x="875226" y="-25434"/>
                  <a:pt x="623365" y="90070"/>
                  <a:pt x="495028" y="139800"/>
                </a:cubicBezTo>
                <a:cubicBezTo>
                  <a:pt x="366691" y="189530"/>
                  <a:pt x="-45592" y="345139"/>
                  <a:pt x="4139" y="3226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5" name="フリーフォーム 2284">
            <a:extLst>
              <a:ext uri="{FF2B5EF4-FFF2-40B4-BE49-F238E27FC236}">
                <a16:creationId xmlns:a16="http://schemas.microsoft.com/office/drawing/2014/main" id="{D0133DBD-EE98-878A-58B2-509CD478C904}"/>
              </a:ext>
            </a:extLst>
          </p:cNvPr>
          <p:cNvSpPr/>
          <p:nvPr/>
        </p:nvSpPr>
        <p:spPr>
          <a:xfrm>
            <a:off x="7979335" y="7516080"/>
            <a:ext cx="298408" cy="607688"/>
          </a:xfrm>
          <a:custGeom>
            <a:avLst/>
            <a:gdLst>
              <a:gd name="connsiteX0" fmla="*/ 192513 w 298408"/>
              <a:gd name="connsiteY0" fmla="*/ 39752 h 607688"/>
              <a:gd name="connsiteX1" fmla="*/ 288766 w 298408"/>
              <a:gd name="connsiteY1" fmla="*/ 357385 h 607688"/>
              <a:gd name="connsiteX2" fmla="*/ 8 w 298408"/>
              <a:gd name="connsiteY2" fmla="*/ 607642 h 607688"/>
              <a:gd name="connsiteX3" fmla="*/ 279141 w 298408"/>
              <a:gd name="connsiteY3" fmla="*/ 376636 h 607688"/>
              <a:gd name="connsiteX4" fmla="*/ 259890 w 298408"/>
              <a:gd name="connsiteY4" fmla="*/ 184131 h 607688"/>
              <a:gd name="connsiteX5" fmla="*/ 144387 w 298408"/>
              <a:gd name="connsiteY5" fmla="*/ 20501 h 607688"/>
              <a:gd name="connsiteX6" fmla="*/ 192513 w 298408"/>
              <a:gd name="connsiteY6" fmla="*/ 39752 h 60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8408" h="607688">
                <a:moveTo>
                  <a:pt x="192513" y="39752"/>
                </a:moveTo>
                <a:cubicBezTo>
                  <a:pt x="216576" y="95899"/>
                  <a:pt x="320850" y="262737"/>
                  <a:pt x="288766" y="357385"/>
                </a:cubicBezTo>
                <a:cubicBezTo>
                  <a:pt x="256682" y="452033"/>
                  <a:pt x="1612" y="604434"/>
                  <a:pt x="8" y="607642"/>
                </a:cubicBezTo>
                <a:cubicBezTo>
                  <a:pt x="-1596" y="610851"/>
                  <a:pt x="235827" y="447221"/>
                  <a:pt x="279141" y="376636"/>
                </a:cubicBezTo>
                <a:cubicBezTo>
                  <a:pt x="322455" y="306051"/>
                  <a:pt x="282349" y="243487"/>
                  <a:pt x="259890" y="184131"/>
                </a:cubicBezTo>
                <a:cubicBezTo>
                  <a:pt x="237431" y="124775"/>
                  <a:pt x="163637" y="44564"/>
                  <a:pt x="144387" y="20501"/>
                </a:cubicBezTo>
                <a:cubicBezTo>
                  <a:pt x="125137" y="-3562"/>
                  <a:pt x="168450" y="-16395"/>
                  <a:pt x="192513" y="39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6" name="フリーフォーム 2285">
            <a:extLst>
              <a:ext uri="{FF2B5EF4-FFF2-40B4-BE49-F238E27FC236}">
                <a16:creationId xmlns:a16="http://schemas.microsoft.com/office/drawing/2014/main" id="{58622659-75EC-A46D-EAFF-E5F74FE22C1E}"/>
              </a:ext>
            </a:extLst>
          </p:cNvPr>
          <p:cNvSpPr/>
          <p:nvPr/>
        </p:nvSpPr>
        <p:spPr>
          <a:xfrm>
            <a:off x="7562773" y="7669192"/>
            <a:ext cx="221086" cy="464180"/>
          </a:xfrm>
          <a:custGeom>
            <a:avLst/>
            <a:gdLst>
              <a:gd name="connsiteX0" fmla="*/ 156688 w 221086"/>
              <a:gd name="connsiteY0" fmla="*/ 31019 h 464180"/>
              <a:gd name="connsiteX1" fmla="*/ 137438 w 221086"/>
              <a:gd name="connsiteY1" fmla="*/ 88770 h 464180"/>
              <a:gd name="connsiteX2" fmla="*/ 2684 w 221086"/>
              <a:gd name="connsiteY2" fmla="*/ 329402 h 464180"/>
              <a:gd name="connsiteX3" fmla="*/ 89311 w 221086"/>
              <a:gd name="connsiteY3" fmla="*/ 464155 h 464180"/>
              <a:gd name="connsiteX4" fmla="*/ 2684 w 221086"/>
              <a:gd name="connsiteY4" fmla="*/ 319776 h 464180"/>
              <a:gd name="connsiteX5" fmla="*/ 214440 w 221086"/>
              <a:gd name="connsiteY5" fmla="*/ 21393 h 464180"/>
              <a:gd name="connsiteX6" fmla="*/ 156688 w 221086"/>
              <a:gd name="connsiteY6" fmla="*/ 31019 h 464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086" h="464180">
                <a:moveTo>
                  <a:pt x="156688" y="31019"/>
                </a:moveTo>
                <a:cubicBezTo>
                  <a:pt x="143854" y="42248"/>
                  <a:pt x="163105" y="39040"/>
                  <a:pt x="137438" y="88770"/>
                </a:cubicBezTo>
                <a:cubicBezTo>
                  <a:pt x="111771" y="138500"/>
                  <a:pt x="10705" y="266838"/>
                  <a:pt x="2684" y="329402"/>
                </a:cubicBezTo>
                <a:cubicBezTo>
                  <a:pt x="-5337" y="391966"/>
                  <a:pt x="89311" y="465759"/>
                  <a:pt x="89311" y="464155"/>
                </a:cubicBezTo>
                <a:cubicBezTo>
                  <a:pt x="89311" y="462551"/>
                  <a:pt x="-18171" y="393570"/>
                  <a:pt x="2684" y="319776"/>
                </a:cubicBezTo>
                <a:cubicBezTo>
                  <a:pt x="23539" y="245982"/>
                  <a:pt x="185564" y="69519"/>
                  <a:pt x="214440" y="21393"/>
                </a:cubicBezTo>
                <a:cubicBezTo>
                  <a:pt x="243316" y="-26733"/>
                  <a:pt x="169522" y="19790"/>
                  <a:pt x="156688" y="310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7" name="フリーフォーム 2286">
            <a:extLst>
              <a:ext uri="{FF2B5EF4-FFF2-40B4-BE49-F238E27FC236}">
                <a16:creationId xmlns:a16="http://schemas.microsoft.com/office/drawing/2014/main" id="{EE14A47E-0C16-4B05-190B-A90C0EA43B23}"/>
              </a:ext>
            </a:extLst>
          </p:cNvPr>
          <p:cNvSpPr/>
          <p:nvPr/>
        </p:nvSpPr>
        <p:spPr>
          <a:xfrm>
            <a:off x="1071638" y="8816513"/>
            <a:ext cx="825129" cy="588312"/>
          </a:xfrm>
          <a:custGeom>
            <a:avLst/>
            <a:gdLst>
              <a:gd name="connsiteX0" fmla="*/ 824539 w 825129"/>
              <a:gd name="connsiteY0" fmla="*/ 228 h 588312"/>
              <a:gd name="connsiteX1" fmla="*/ 179646 w 825129"/>
              <a:gd name="connsiteY1" fmla="*/ 279361 h 588312"/>
              <a:gd name="connsiteX2" fmla="*/ 54518 w 825129"/>
              <a:gd name="connsiteY2" fmla="*/ 491116 h 588312"/>
              <a:gd name="connsiteX3" fmla="*/ 6391 w 825129"/>
              <a:gd name="connsiteY3" fmla="*/ 577744 h 588312"/>
              <a:gd name="connsiteX4" fmla="*/ 189271 w 825129"/>
              <a:gd name="connsiteY4" fmla="*/ 260110 h 588312"/>
              <a:gd name="connsiteX5" fmla="*/ 54518 w 825129"/>
              <a:gd name="connsiteY5" fmla="*/ 327487 h 588312"/>
              <a:gd name="connsiteX6" fmla="*/ 824539 w 825129"/>
              <a:gd name="connsiteY6" fmla="*/ 228 h 588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5129" h="588312">
                <a:moveTo>
                  <a:pt x="824539" y="228"/>
                </a:moveTo>
                <a:cubicBezTo>
                  <a:pt x="845394" y="-7793"/>
                  <a:pt x="307983" y="197546"/>
                  <a:pt x="179646" y="279361"/>
                </a:cubicBezTo>
                <a:cubicBezTo>
                  <a:pt x="51309" y="361176"/>
                  <a:pt x="83394" y="441385"/>
                  <a:pt x="54518" y="491116"/>
                </a:cubicBezTo>
                <a:cubicBezTo>
                  <a:pt x="25642" y="540847"/>
                  <a:pt x="-16068" y="616245"/>
                  <a:pt x="6391" y="577744"/>
                </a:cubicBezTo>
                <a:cubicBezTo>
                  <a:pt x="28850" y="539243"/>
                  <a:pt x="181250" y="301819"/>
                  <a:pt x="189271" y="260110"/>
                </a:cubicBezTo>
                <a:cubicBezTo>
                  <a:pt x="197292" y="218401"/>
                  <a:pt x="-51360" y="370801"/>
                  <a:pt x="54518" y="327487"/>
                </a:cubicBezTo>
                <a:cubicBezTo>
                  <a:pt x="160396" y="284173"/>
                  <a:pt x="803684" y="8249"/>
                  <a:pt x="824539" y="2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8" name="フリーフォーム 2287">
            <a:extLst>
              <a:ext uri="{FF2B5EF4-FFF2-40B4-BE49-F238E27FC236}">
                <a16:creationId xmlns:a16="http://schemas.microsoft.com/office/drawing/2014/main" id="{639F56A5-94DB-C687-21CD-F42F3AC223B5}"/>
              </a:ext>
            </a:extLst>
          </p:cNvPr>
          <p:cNvSpPr/>
          <p:nvPr/>
        </p:nvSpPr>
        <p:spPr>
          <a:xfrm>
            <a:off x="3208987" y="4362540"/>
            <a:ext cx="486875" cy="159640"/>
          </a:xfrm>
          <a:custGeom>
            <a:avLst/>
            <a:gdLst>
              <a:gd name="connsiteX0" fmla="*/ 938 w 486875"/>
              <a:gd name="connsiteY0" fmla="*/ 158660 h 159640"/>
              <a:gd name="connsiteX1" fmla="*/ 293038 w 486875"/>
              <a:gd name="connsiteY1" fmla="*/ 3085 h 159640"/>
              <a:gd name="connsiteX2" fmla="*/ 213663 w 486875"/>
              <a:gd name="connsiteY2" fmla="*/ 57060 h 159640"/>
              <a:gd name="connsiteX3" fmla="*/ 197788 w 486875"/>
              <a:gd name="connsiteY3" fmla="*/ 82460 h 159640"/>
              <a:gd name="connsiteX4" fmla="*/ 293038 w 486875"/>
              <a:gd name="connsiteY4" fmla="*/ 85635 h 159640"/>
              <a:gd name="connsiteX5" fmla="*/ 229538 w 486875"/>
              <a:gd name="connsiteY5" fmla="*/ 117385 h 159640"/>
              <a:gd name="connsiteX6" fmla="*/ 486713 w 486875"/>
              <a:gd name="connsiteY6" fmla="*/ 72935 h 159640"/>
              <a:gd name="connsiteX7" fmla="*/ 267638 w 486875"/>
              <a:gd name="connsiteY7" fmla="*/ 114210 h 159640"/>
              <a:gd name="connsiteX8" fmla="*/ 223188 w 486875"/>
              <a:gd name="connsiteY8" fmla="*/ 82460 h 159640"/>
              <a:gd name="connsiteX9" fmla="*/ 73963 w 486875"/>
              <a:gd name="connsiteY9" fmla="*/ 53885 h 159640"/>
              <a:gd name="connsiteX10" fmla="*/ 181913 w 486875"/>
              <a:gd name="connsiteY10" fmla="*/ 66585 h 159640"/>
              <a:gd name="connsiteX11" fmla="*/ 93013 w 486875"/>
              <a:gd name="connsiteY11" fmla="*/ 101510 h 159640"/>
              <a:gd name="connsiteX12" fmla="*/ 261288 w 486875"/>
              <a:gd name="connsiteY12" fmla="*/ 9435 h 159640"/>
              <a:gd name="connsiteX13" fmla="*/ 146988 w 486875"/>
              <a:gd name="connsiteY13" fmla="*/ 85635 h 159640"/>
              <a:gd name="connsiteX14" fmla="*/ 197788 w 486875"/>
              <a:gd name="connsiteY14" fmla="*/ 69760 h 159640"/>
              <a:gd name="connsiteX15" fmla="*/ 938 w 486875"/>
              <a:gd name="connsiteY15" fmla="*/ 158660 h 15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6875" h="159640">
                <a:moveTo>
                  <a:pt x="938" y="158660"/>
                </a:moveTo>
                <a:cubicBezTo>
                  <a:pt x="16813" y="147547"/>
                  <a:pt x="257584" y="20018"/>
                  <a:pt x="293038" y="3085"/>
                </a:cubicBezTo>
                <a:cubicBezTo>
                  <a:pt x="328492" y="-13848"/>
                  <a:pt x="229538" y="43831"/>
                  <a:pt x="213663" y="57060"/>
                </a:cubicBezTo>
                <a:cubicBezTo>
                  <a:pt x="197788" y="70289"/>
                  <a:pt x="184559" y="77698"/>
                  <a:pt x="197788" y="82460"/>
                </a:cubicBezTo>
                <a:cubicBezTo>
                  <a:pt x="211017" y="87222"/>
                  <a:pt x="287746" y="79814"/>
                  <a:pt x="293038" y="85635"/>
                </a:cubicBezTo>
                <a:cubicBezTo>
                  <a:pt x="298330" y="91456"/>
                  <a:pt x="197259" y="119502"/>
                  <a:pt x="229538" y="117385"/>
                </a:cubicBezTo>
                <a:cubicBezTo>
                  <a:pt x="261817" y="115268"/>
                  <a:pt x="480363" y="73464"/>
                  <a:pt x="486713" y="72935"/>
                </a:cubicBezTo>
                <a:cubicBezTo>
                  <a:pt x="493063" y="72406"/>
                  <a:pt x="311559" y="112623"/>
                  <a:pt x="267638" y="114210"/>
                </a:cubicBezTo>
                <a:cubicBezTo>
                  <a:pt x="223717" y="115797"/>
                  <a:pt x="255467" y="92514"/>
                  <a:pt x="223188" y="82460"/>
                </a:cubicBezTo>
                <a:cubicBezTo>
                  <a:pt x="190909" y="72406"/>
                  <a:pt x="80842" y="56531"/>
                  <a:pt x="73963" y="53885"/>
                </a:cubicBezTo>
                <a:cubicBezTo>
                  <a:pt x="67084" y="51239"/>
                  <a:pt x="178738" y="58647"/>
                  <a:pt x="181913" y="66585"/>
                </a:cubicBezTo>
                <a:cubicBezTo>
                  <a:pt x="185088" y="74523"/>
                  <a:pt x="79784" y="111035"/>
                  <a:pt x="93013" y="101510"/>
                </a:cubicBezTo>
                <a:cubicBezTo>
                  <a:pt x="106242" y="91985"/>
                  <a:pt x="252292" y="12081"/>
                  <a:pt x="261288" y="9435"/>
                </a:cubicBezTo>
                <a:cubicBezTo>
                  <a:pt x="270284" y="6789"/>
                  <a:pt x="157571" y="75581"/>
                  <a:pt x="146988" y="85635"/>
                </a:cubicBezTo>
                <a:cubicBezTo>
                  <a:pt x="136405" y="95689"/>
                  <a:pt x="220013" y="56531"/>
                  <a:pt x="197788" y="69760"/>
                </a:cubicBezTo>
                <a:cubicBezTo>
                  <a:pt x="175563" y="82989"/>
                  <a:pt x="-14937" y="169773"/>
                  <a:pt x="938" y="1586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9" name="フリーフォーム 2288">
            <a:extLst>
              <a:ext uri="{FF2B5EF4-FFF2-40B4-BE49-F238E27FC236}">
                <a16:creationId xmlns:a16="http://schemas.microsoft.com/office/drawing/2014/main" id="{83CB449B-1881-0D15-B9BE-4E90E253DB63}"/>
              </a:ext>
            </a:extLst>
          </p:cNvPr>
          <p:cNvSpPr/>
          <p:nvPr/>
        </p:nvSpPr>
        <p:spPr>
          <a:xfrm>
            <a:off x="3679559" y="4444832"/>
            <a:ext cx="171903" cy="183692"/>
          </a:xfrm>
          <a:custGeom>
            <a:avLst/>
            <a:gdLst>
              <a:gd name="connsiteX0" fmla="*/ 266 w 171903"/>
              <a:gd name="connsiteY0" fmla="*/ 168 h 183692"/>
              <a:gd name="connsiteX1" fmla="*/ 165366 w 171903"/>
              <a:gd name="connsiteY1" fmla="*/ 174793 h 183692"/>
              <a:gd name="connsiteX2" fmla="*/ 127266 w 171903"/>
              <a:gd name="connsiteY2" fmla="*/ 143043 h 183692"/>
              <a:gd name="connsiteX3" fmla="*/ 266 w 171903"/>
              <a:gd name="connsiteY3" fmla="*/ 168 h 183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03" h="183692">
                <a:moveTo>
                  <a:pt x="266" y="168"/>
                </a:moveTo>
                <a:cubicBezTo>
                  <a:pt x="6616" y="5460"/>
                  <a:pt x="144199" y="150981"/>
                  <a:pt x="165366" y="174793"/>
                </a:cubicBezTo>
                <a:cubicBezTo>
                  <a:pt x="186533" y="198606"/>
                  <a:pt x="151608" y="170030"/>
                  <a:pt x="127266" y="143043"/>
                </a:cubicBezTo>
                <a:cubicBezTo>
                  <a:pt x="102924" y="116056"/>
                  <a:pt x="-6084" y="-5124"/>
                  <a:pt x="266" y="1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0" name="フリーフォーム 2289">
            <a:extLst>
              <a:ext uri="{FF2B5EF4-FFF2-40B4-BE49-F238E27FC236}">
                <a16:creationId xmlns:a16="http://schemas.microsoft.com/office/drawing/2014/main" id="{B64FDBF9-B5B3-5221-64F3-5CC1888A5FFD}"/>
              </a:ext>
            </a:extLst>
          </p:cNvPr>
          <p:cNvSpPr/>
          <p:nvPr/>
        </p:nvSpPr>
        <p:spPr>
          <a:xfrm>
            <a:off x="4212591" y="4060293"/>
            <a:ext cx="115245" cy="250265"/>
          </a:xfrm>
          <a:custGeom>
            <a:avLst/>
            <a:gdLst>
              <a:gd name="connsiteX0" fmla="*/ 114934 w 115245"/>
              <a:gd name="connsiteY0" fmla="*/ 532 h 250265"/>
              <a:gd name="connsiteX1" fmla="*/ 3809 w 115245"/>
              <a:gd name="connsiteY1" fmla="*/ 241832 h 250265"/>
              <a:gd name="connsiteX2" fmla="*/ 35559 w 115245"/>
              <a:gd name="connsiteY2" fmla="*/ 178332 h 250265"/>
              <a:gd name="connsiteX3" fmla="*/ 114934 w 115245"/>
              <a:gd name="connsiteY3" fmla="*/ 532 h 250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245" h="250265">
                <a:moveTo>
                  <a:pt x="114934" y="532"/>
                </a:moveTo>
                <a:cubicBezTo>
                  <a:pt x="109642" y="11115"/>
                  <a:pt x="17038" y="212199"/>
                  <a:pt x="3809" y="241832"/>
                </a:cubicBezTo>
                <a:cubicBezTo>
                  <a:pt x="-9420" y="271465"/>
                  <a:pt x="14392" y="216432"/>
                  <a:pt x="35559" y="178332"/>
                </a:cubicBezTo>
                <a:cubicBezTo>
                  <a:pt x="56726" y="140232"/>
                  <a:pt x="120226" y="-10051"/>
                  <a:pt x="114934" y="5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1" name="フリーフォーム 2290">
            <a:extLst>
              <a:ext uri="{FF2B5EF4-FFF2-40B4-BE49-F238E27FC236}">
                <a16:creationId xmlns:a16="http://schemas.microsoft.com/office/drawing/2014/main" id="{97DEE2BC-6DE1-9D13-E5ED-B2C8229DEA0F}"/>
              </a:ext>
            </a:extLst>
          </p:cNvPr>
          <p:cNvSpPr/>
          <p:nvPr/>
        </p:nvSpPr>
        <p:spPr>
          <a:xfrm>
            <a:off x="5121214" y="5413335"/>
            <a:ext cx="41379" cy="120749"/>
          </a:xfrm>
          <a:custGeom>
            <a:avLst/>
            <a:gdLst>
              <a:gd name="connsiteX0" fmla="*/ 61 w 41379"/>
              <a:gd name="connsiteY0" fmla="*/ 40 h 120749"/>
              <a:gd name="connsiteX1" fmla="*/ 31811 w 41379"/>
              <a:gd name="connsiteY1" fmla="*/ 63540 h 120749"/>
              <a:gd name="connsiteX2" fmla="*/ 22286 w 41379"/>
              <a:gd name="connsiteY2" fmla="*/ 120690 h 120749"/>
              <a:gd name="connsiteX3" fmla="*/ 41336 w 41379"/>
              <a:gd name="connsiteY3" fmla="*/ 73065 h 120749"/>
              <a:gd name="connsiteX4" fmla="*/ 61 w 41379"/>
              <a:gd name="connsiteY4" fmla="*/ 40 h 120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379" h="120749">
                <a:moveTo>
                  <a:pt x="61" y="40"/>
                </a:moveTo>
                <a:cubicBezTo>
                  <a:pt x="-1526" y="-1547"/>
                  <a:pt x="28107" y="43432"/>
                  <a:pt x="31811" y="63540"/>
                </a:cubicBezTo>
                <a:cubicBezTo>
                  <a:pt x="35515" y="83648"/>
                  <a:pt x="20699" y="119103"/>
                  <a:pt x="22286" y="120690"/>
                </a:cubicBezTo>
                <a:cubicBezTo>
                  <a:pt x="23873" y="122277"/>
                  <a:pt x="42394" y="91586"/>
                  <a:pt x="41336" y="73065"/>
                </a:cubicBezTo>
                <a:cubicBezTo>
                  <a:pt x="40278" y="54544"/>
                  <a:pt x="1648" y="1627"/>
                  <a:pt x="61" y="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2" name="フリーフォーム 2291">
            <a:extLst>
              <a:ext uri="{FF2B5EF4-FFF2-40B4-BE49-F238E27FC236}">
                <a16:creationId xmlns:a16="http://schemas.microsoft.com/office/drawing/2014/main" id="{0D97FD79-F70A-C262-0282-BC24AE998B06}"/>
              </a:ext>
            </a:extLst>
          </p:cNvPr>
          <p:cNvSpPr/>
          <p:nvPr/>
        </p:nvSpPr>
        <p:spPr>
          <a:xfrm>
            <a:off x="4876800" y="5540372"/>
            <a:ext cx="19389" cy="107964"/>
          </a:xfrm>
          <a:custGeom>
            <a:avLst/>
            <a:gdLst>
              <a:gd name="connsiteX0" fmla="*/ 0 w 19389"/>
              <a:gd name="connsiteY0" fmla="*/ 3 h 107964"/>
              <a:gd name="connsiteX1" fmla="*/ 19050 w 19389"/>
              <a:gd name="connsiteY1" fmla="*/ 73028 h 107964"/>
              <a:gd name="connsiteX2" fmla="*/ 12700 w 19389"/>
              <a:gd name="connsiteY2" fmla="*/ 107953 h 107964"/>
              <a:gd name="connsiteX3" fmla="*/ 19050 w 19389"/>
              <a:gd name="connsiteY3" fmla="*/ 69853 h 107964"/>
              <a:gd name="connsiteX4" fmla="*/ 0 w 19389"/>
              <a:gd name="connsiteY4" fmla="*/ 3 h 107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89" h="107964">
                <a:moveTo>
                  <a:pt x="0" y="3"/>
                </a:moveTo>
                <a:cubicBezTo>
                  <a:pt x="0" y="532"/>
                  <a:pt x="16933" y="55036"/>
                  <a:pt x="19050" y="73028"/>
                </a:cubicBezTo>
                <a:cubicBezTo>
                  <a:pt x="21167" y="91020"/>
                  <a:pt x="12700" y="108482"/>
                  <a:pt x="12700" y="107953"/>
                </a:cubicBezTo>
                <a:cubicBezTo>
                  <a:pt x="12700" y="107424"/>
                  <a:pt x="19579" y="84670"/>
                  <a:pt x="19050" y="69853"/>
                </a:cubicBezTo>
                <a:cubicBezTo>
                  <a:pt x="18521" y="55036"/>
                  <a:pt x="0" y="-526"/>
                  <a:pt x="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3" name="フリーフォーム 2292">
            <a:extLst>
              <a:ext uri="{FF2B5EF4-FFF2-40B4-BE49-F238E27FC236}">
                <a16:creationId xmlns:a16="http://schemas.microsoft.com/office/drawing/2014/main" id="{1949EBE4-6C99-B33E-864A-048CEBB40082}"/>
              </a:ext>
            </a:extLst>
          </p:cNvPr>
          <p:cNvSpPr/>
          <p:nvPr/>
        </p:nvSpPr>
        <p:spPr>
          <a:xfrm>
            <a:off x="5178316" y="5314663"/>
            <a:ext cx="49410" cy="161659"/>
          </a:xfrm>
          <a:custGeom>
            <a:avLst/>
            <a:gdLst>
              <a:gd name="connsiteX0" fmla="*/ 109 w 49410"/>
              <a:gd name="connsiteY0" fmla="*/ 287 h 161659"/>
              <a:gd name="connsiteX1" fmla="*/ 47734 w 49410"/>
              <a:gd name="connsiteY1" fmla="*/ 155862 h 161659"/>
              <a:gd name="connsiteX2" fmla="*/ 35034 w 49410"/>
              <a:gd name="connsiteY2" fmla="*/ 117762 h 161659"/>
              <a:gd name="connsiteX3" fmla="*/ 109 w 49410"/>
              <a:gd name="connsiteY3" fmla="*/ 287 h 16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410" h="161659">
                <a:moveTo>
                  <a:pt x="109" y="287"/>
                </a:moveTo>
                <a:cubicBezTo>
                  <a:pt x="2226" y="6637"/>
                  <a:pt x="41913" y="136283"/>
                  <a:pt x="47734" y="155862"/>
                </a:cubicBezTo>
                <a:cubicBezTo>
                  <a:pt x="53555" y="175441"/>
                  <a:pt x="42972" y="141045"/>
                  <a:pt x="35034" y="117762"/>
                </a:cubicBezTo>
                <a:cubicBezTo>
                  <a:pt x="27097" y="94479"/>
                  <a:pt x="-2008" y="-6063"/>
                  <a:pt x="109" y="2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4" name="フリーフォーム 2293">
            <a:extLst>
              <a:ext uri="{FF2B5EF4-FFF2-40B4-BE49-F238E27FC236}">
                <a16:creationId xmlns:a16="http://schemas.microsoft.com/office/drawing/2014/main" id="{6300AEA9-C2E7-758C-2527-3969E22473FB}"/>
              </a:ext>
            </a:extLst>
          </p:cNvPr>
          <p:cNvSpPr/>
          <p:nvPr/>
        </p:nvSpPr>
        <p:spPr>
          <a:xfrm>
            <a:off x="3059452" y="5298884"/>
            <a:ext cx="32998" cy="223574"/>
          </a:xfrm>
          <a:custGeom>
            <a:avLst/>
            <a:gdLst>
              <a:gd name="connsiteX0" fmla="*/ 7598 w 32998"/>
              <a:gd name="connsiteY0" fmla="*/ 191 h 223574"/>
              <a:gd name="connsiteX1" fmla="*/ 1248 w 32998"/>
              <a:gd name="connsiteY1" fmla="*/ 117666 h 223574"/>
              <a:gd name="connsiteX2" fmla="*/ 32998 w 32998"/>
              <a:gd name="connsiteY2" fmla="*/ 222441 h 223574"/>
              <a:gd name="connsiteX3" fmla="*/ 1248 w 32998"/>
              <a:gd name="connsiteY3" fmla="*/ 171641 h 223574"/>
              <a:gd name="connsiteX4" fmla="*/ 4423 w 32998"/>
              <a:gd name="connsiteY4" fmla="*/ 146241 h 223574"/>
              <a:gd name="connsiteX5" fmla="*/ 7598 w 32998"/>
              <a:gd name="connsiteY5" fmla="*/ 191 h 22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998" h="223574">
                <a:moveTo>
                  <a:pt x="7598" y="191"/>
                </a:moveTo>
                <a:cubicBezTo>
                  <a:pt x="7069" y="-4572"/>
                  <a:pt x="-2985" y="80624"/>
                  <a:pt x="1248" y="117666"/>
                </a:cubicBezTo>
                <a:cubicBezTo>
                  <a:pt x="5481" y="154708"/>
                  <a:pt x="32998" y="213445"/>
                  <a:pt x="32998" y="222441"/>
                </a:cubicBezTo>
                <a:cubicBezTo>
                  <a:pt x="32998" y="231437"/>
                  <a:pt x="6011" y="184341"/>
                  <a:pt x="1248" y="171641"/>
                </a:cubicBezTo>
                <a:cubicBezTo>
                  <a:pt x="-3515" y="158941"/>
                  <a:pt x="7069" y="169524"/>
                  <a:pt x="4423" y="146241"/>
                </a:cubicBezTo>
                <a:cubicBezTo>
                  <a:pt x="1777" y="122958"/>
                  <a:pt x="8127" y="4954"/>
                  <a:pt x="7598" y="1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5" name="フリーフォーム 2294">
            <a:extLst>
              <a:ext uri="{FF2B5EF4-FFF2-40B4-BE49-F238E27FC236}">
                <a16:creationId xmlns:a16="http://schemas.microsoft.com/office/drawing/2014/main" id="{E7DAA38F-8913-B981-454E-C6C13EFCEC9A}"/>
              </a:ext>
            </a:extLst>
          </p:cNvPr>
          <p:cNvSpPr/>
          <p:nvPr/>
        </p:nvSpPr>
        <p:spPr>
          <a:xfrm>
            <a:off x="3067050" y="5667348"/>
            <a:ext cx="92248" cy="123985"/>
          </a:xfrm>
          <a:custGeom>
            <a:avLst/>
            <a:gdLst>
              <a:gd name="connsiteX0" fmla="*/ 0 w 92248"/>
              <a:gd name="connsiteY0" fmla="*/ 27 h 123985"/>
              <a:gd name="connsiteX1" fmla="*/ 79375 w 92248"/>
              <a:gd name="connsiteY1" fmla="*/ 92102 h 123985"/>
              <a:gd name="connsiteX2" fmla="*/ 92075 w 92248"/>
              <a:gd name="connsiteY2" fmla="*/ 123852 h 123985"/>
              <a:gd name="connsiteX3" fmla="*/ 79375 w 92248"/>
              <a:gd name="connsiteY3" fmla="*/ 82577 h 123985"/>
              <a:gd name="connsiteX4" fmla="*/ 0 w 92248"/>
              <a:gd name="connsiteY4" fmla="*/ 27 h 12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248" h="123985">
                <a:moveTo>
                  <a:pt x="0" y="27"/>
                </a:moveTo>
                <a:cubicBezTo>
                  <a:pt x="0" y="1614"/>
                  <a:pt x="64029" y="71465"/>
                  <a:pt x="79375" y="92102"/>
                </a:cubicBezTo>
                <a:cubicBezTo>
                  <a:pt x="94721" y="112739"/>
                  <a:pt x="92075" y="125439"/>
                  <a:pt x="92075" y="123852"/>
                </a:cubicBezTo>
                <a:cubicBezTo>
                  <a:pt x="92075" y="122265"/>
                  <a:pt x="92075" y="98981"/>
                  <a:pt x="79375" y="82577"/>
                </a:cubicBezTo>
                <a:cubicBezTo>
                  <a:pt x="66675" y="66173"/>
                  <a:pt x="0" y="-1560"/>
                  <a:pt x="0" y="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11B9860D-0505-330D-6D8A-5643BB0EEE8F}"/>
              </a:ext>
            </a:extLst>
          </p:cNvPr>
          <p:cNvSpPr/>
          <p:nvPr/>
        </p:nvSpPr>
        <p:spPr>
          <a:xfrm>
            <a:off x="3489656" y="3930023"/>
            <a:ext cx="165098" cy="899324"/>
          </a:xfrm>
          <a:custGeom>
            <a:avLst/>
            <a:gdLst>
              <a:gd name="connsiteX0" fmla="*/ 759 w 165098"/>
              <a:gd name="connsiteY0" fmla="*/ 532 h 899324"/>
              <a:gd name="connsiteX1" fmla="*/ 116765 w 165098"/>
              <a:gd name="connsiteY1" fmla="*/ 416789 h 899324"/>
              <a:gd name="connsiteX2" fmla="*/ 109941 w 165098"/>
              <a:gd name="connsiteY2" fmla="*/ 369022 h 899324"/>
              <a:gd name="connsiteX3" fmla="*/ 89469 w 165098"/>
              <a:gd name="connsiteY3" fmla="*/ 580562 h 899324"/>
              <a:gd name="connsiteX4" fmla="*/ 92881 w 165098"/>
              <a:gd name="connsiteY4" fmla="*/ 498676 h 899324"/>
              <a:gd name="connsiteX5" fmla="*/ 21231 w 165098"/>
              <a:gd name="connsiteY5" fmla="*/ 713628 h 899324"/>
              <a:gd name="connsiteX6" fmla="*/ 62174 w 165098"/>
              <a:gd name="connsiteY6" fmla="*/ 635153 h 899324"/>
              <a:gd name="connsiteX7" fmla="*/ 45114 w 165098"/>
              <a:gd name="connsiteY7" fmla="*/ 897873 h 899324"/>
              <a:gd name="connsiteX8" fmla="*/ 45114 w 165098"/>
              <a:gd name="connsiteY8" fmla="*/ 737511 h 899324"/>
              <a:gd name="connsiteX9" fmla="*/ 62174 w 165098"/>
              <a:gd name="connsiteY9" fmla="*/ 662449 h 899324"/>
              <a:gd name="connsiteX10" fmla="*/ 164532 w 165098"/>
              <a:gd name="connsiteY10" fmla="*/ 409965 h 899324"/>
              <a:gd name="connsiteX11" fmla="*/ 103117 w 165098"/>
              <a:gd name="connsiteY11" fmla="*/ 502087 h 899324"/>
              <a:gd name="connsiteX12" fmla="*/ 96293 w 165098"/>
              <a:gd name="connsiteY12" fmla="*/ 444084 h 899324"/>
              <a:gd name="connsiteX13" fmla="*/ 4171 w 165098"/>
              <a:gd name="connsiteY13" fmla="*/ 253016 h 899324"/>
              <a:gd name="connsiteX14" fmla="*/ 92881 w 165098"/>
              <a:gd name="connsiteY14" fmla="*/ 444084 h 899324"/>
              <a:gd name="connsiteX15" fmla="*/ 99705 w 165098"/>
              <a:gd name="connsiteY15" fmla="*/ 365610 h 899324"/>
              <a:gd name="connsiteX16" fmla="*/ 58762 w 165098"/>
              <a:gd name="connsiteY16" fmla="*/ 287135 h 899324"/>
              <a:gd name="connsiteX17" fmla="*/ 65586 w 165098"/>
              <a:gd name="connsiteY17" fmla="*/ 328078 h 899324"/>
              <a:gd name="connsiteX18" fmla="*/ 759 w 165098"/>
              <a:gd name="connsiteY18" fmla="*/ 532 h 899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5098" h="899324">
                <a:moveTo>
                  <a:pt x="759" y="532"/>
                </a:moveTo>
                <a:cubicBezTo>
                  <a:pt x="9289" y="15317"/>
                  <a:pt x="98568" y="355374"/>
                  <a:pt x="116765" y="416789"/>
                </a:cubicBezTo>
                <a:cubicBezTo>
                  <a:pt x="134962" y="478204"/>
                  <a:pt x="114490" y="341727"/>
                  <a:pt x="109941" y="369022"/>
                </a:cubicBezTo>
                <a:cubicBezTo>
                  <a:pt x="105392" y="396317"/>
                  <a:pt x="92312" y="558953"/>
                  <a:pt x="89469" y="580562"/>
                </a:cubicBezTo>
                <a:cubicBezTo>
                  <a:pt x="86626" y="602171"/>
                  <a:pt x="104254" y="476498"/>
                  <a:pt x="92881" y="498676"/>
                </a:cubicBezTo>
                <a:cubicBezTo>
                  <a:pt x="81508" y="520854"/>
                  <a:pt x="26349" y="690882"/>
                  <a:pt x="21231" y="713628"/>
                </a:cubicBezTo>
                <a:cubicBezTo>
                  <a:pt x="16113" y="736374"/>
                  <a:pt x="58194" y="604446"/>
                  <a:pt x="62174" y="635153"/>
                </a:cubicBezTo>
                <a:cubicBezTo>
                  <a:pt x="66154" y="665860"/>
                  <a:pt x="47957" y="880813"/>
                  <a:pt x="45114" y="897873"/>
                </a:cubicBezTo>
                <a:cubicBezTo>
                  <a:pt x="42271" y="914933"/>
                  <a:pt x="42271" y="776748"/>
                  <a:pt x="45114" y="737511"/>
                </a:cubicBezTo>
                <a:cubicBezTo>
                  <a:pt x="47957" y="698274"/>
                  <a:pt x="42271" y="717040"/>
                  <a:pt x="62174" y="662449"/>
                </a:cubicBezTo>
                <a:cubicBezTo>
                  <a:pt x="82077" y="607858"/>
                  <a:pt x="157708" y="436692"/>
                  <a:pt x="164532" y="409965"/>
                </a:cubicBezTo>
                <a:cubicBezTo>
                  <a:pt x="171356" y="383238"/>
                  <a:pt x="114490" y="496401"/>
                  <a:pt x="103117" y="502087"/>
                </a:cubicBezTo>
                <a:cubicBezTo>
                  <a:pt x="91744" y="507773"/>
                  <a:pt x="112784" y="485596"/>
                  <a:pt x="96293" y="444084"/>
                </a:cubicBezTo>
                <a:cubicBezTo>
                  <a:pt x="79802" y="402572"/>
                  <a:pt x="4740" y="253016"/>
                  <a:pt x="4171" y="253016"/>
                </a:cubicBezTo>
                <a:cubicBezTo>
                  <a:pt x="3602" y="253016"/>
                  <a:pt x="76959" y="425318"/>
                  <a:pt x="92881" y="444084"/>
                </a:cubicBezTo>
                <a:cubicBezTo>
                  <a:pt x="108803" y="462850"/>
                  <a:pt x="105392" y="391768"/>
                  <a:pt x="99705" y="365610"/>
                </a:cubicBezTo>
                <a:cubicBezTo>
                  <a:pt x="94018" y="339452"/>
                  <a:pt x="64449" y="293390"/>
                  <a:pt x="58762" y="287135"/>
                </a:cubicBezTo>
                <a:cubicBezTo>
                  <a:pt x="53075" y="280880"/>
                  <a:pt x="72978" y="373002"/>
                  <a:pt x="65586" y="328078"/>
                </a:cubicBezTo>
                <a:cubicBezTo>
                  <a:pt x="58194" y="283154"/>
                  <a:pt x="-7771" y="-14253"/>
                  <a:pt x="759" y="5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6A82F175-FA64-FDA4-C04C-BB6BDAAD7165}"/>
              </a:ext>
            </a:extLst>
          </p:cNvPr>
          <p:cNvSpPr/>
          <p:nvPr/>
        </p:nvSpPr>
        <p:spPr>
          <a:xfrm>
            <a:off x="3613035" y="4568818"/>
            <a:ext cx="185131" cy="105340"/>
          </a:xfrm>
          <a:custGeom>
            <a:avLst/>
            <a:gdLst>
              <a:gd name="connsiteX0" fmla="*/ 115 w 185131"/>
              <a:gd name="connsiteY0" fmla="*/ 7 h 105340"/>
              <a:gd name="connsiteX1" fmla="*/ 123940 w 185131"/>
              <a:gd name="connsiteY1" fmla="*/ 44457 h 105340"/>
              <a:gd name="connsiteX2" fmla="*/ 184265 w 185131"/>
              <a:gd name="connsiteY2" fmla="*/ 104782 h 105340"/>
              <a:gd name="connsiteX3" fmla="*/ 155690 w 185131"/>
              <a:gd name="connsiteY3" fmla="*/ 73032 h 105340"/>
              <a:gd name="connsiteX4" fmla="*/ 101715 w 185131"/>
              <a:gd name="connsiteY4" fmla="*/ 47632 h 105340"/>
              <a:gd name="connsiteX5" fmla="*/ 115 w 185131"/>
              <a:gd name="connsiteY5" fmla="*/ 7 h 105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5131" h="105340">
                <a:moveTo>
                  <a:pt x="115" y="7"/>
                </a:moveTo>
                <a:cubicBezTo>
                  <a:pt x="3819" y="-522"/>
                  <a:pt x="93248" y="26995"/>
                  <a:pt x="123940" y="44457"/>
                </a:cubicBezTo>
                <a:cubicBezTo>
                  <a:pt x="154632" y="61920"/>
                  <a:pt x="178973" y="100020"/>
                  <a:pt x="184265" y="104782"/>
                </a:cubicBezTo>
                <a:cubicBezTo>
                  <a:pt x="189557" y="109545"/>
                  <a:pt x="169448" y="82557"/>
                  <a:pt x="155690" y="73032"/>
                </a:cubicBezTo>
                <a:cubicBezTo>
                  <a:pt x="141932" y="63507"/>
                  <a:pt x="120765" y="60332"/>
                  <a:pt x="101715" y="47632"/>
                </a:cubicBezTo>
                <a:cubicBezTo>
                  <a:pt x="82665" y="34932"/>
                  <a:pt x="-3589" y="536"/>
                  <a:pt x="115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0" name="フリーフォーム 2239">
            <a:extLst>
              <a:ext uri="{FF2B5EF4-FFF2-40B4-BE49-F238E27FC236}">
                <a16:creationId xmlns:a16="http://schemas.microsoft.com/office/drawing/2014/main" id="{5D50DF31-79C6-F186-A189-8C81F26E3623}"/>
              </a:ext>
            </a:extLst>
          </p:cNvPr>
          <p:cNvSpPr/>
          <p:nvPr/>
        </p:nvSpPr>
        <p:spPr>
          <a:xfrm>
            <a:off x="3271093" y="4389932"/>
            <a:ext cx="217207" cy="159050"/>
          </a:xfrm>
          <a:custGeom>
            <a:avLst/>
            <a:gdLst>
              <a:gd name="connsiteX0" fmla="*/ 215057 w 217207"/>
              <a:gd name="connsiteY0" fmla="*/ 1093 h 159050"/>
              <a:gd name="connsiteX1" fmla="*/ 2332 w 217207"/>
              <a:gd name="connsiteY1" fmla="*/ 156668 h 159050"/>
              <a:gd name="connsiteX2" fmla="*/ 107107 w 217207"/>
              <a:gd name="connsiteY2" fmla="*/ 89993 h 159050"/>
              <a:gd name="connsiteX3" fmla="*/ 215057 w 217207"/>
              <a:gd name="connsiteY3" fmla="*/ 1093 h 15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207" h="159050">
                <a:moveTo>
                  <a:pt x="215057" y="1093"/>
                </a:moveTo>
                <a:cubicBezTo>
                  <a:pt x="197595" y="12205"/>
                  <a:pt x="20324" y="141851"/>
                  <a:pt x="2332" y="156668"/>
                </a:cubicBezTo>
                <a:cubicBezTo>
                  <a:pt x="-15660" y="171485"/>
                  <a:pt x="75357" y="113276"/>
                  <a:pt x="107107" y="89993"/>
                </a:cubicBezTo>
                <a:cubicBezTo>
                  <a:pt x="138857" y="66710"/>
                  <a:pt x="232519" y="-10019"/>
                  <a:pt x="215057" y="10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1" name="フリーフォーム 2240">
            <a:extLst>
              <a:ext uri="{FF2B5EF4-FFF2-40B4-BE49-F238E27FC236}">
                <a16:creationId xmlns:a16="http://schemas.microsoft.com/office/drawing/2014/main" id="{EB010C27-6109-B45C-2927-34776B6C6EC9}"/>
              </a:ext>
            </a:extLst>
          </p:cNvPr>
          <p:cNvSpPr/>
          <p:nvPr/>
        </p:nvSpPr>
        <p:spPr>
          <a:xfrm>
            <a:off x="3546683" y="4246854"/>
            <a:ext cx="155622" cy="472767"/>
          </a:xfrm>
          <a:custGeom>
            <a:avLst/>
            <a:gdLst>
              <a:gd name="connsiteX0" fmla="*/ 155367 w 155622"/>
              <a:gd name="connsiteY0" fmla="*/ 1296 h 472767"/>
              <a:gd name="connsiteX1" fmla="*/ 6142 w 155622"/>
              <a:gd name="connsiteY1" fmla="*/ 458496 h 472767"/>
              <a:gd name="connsiteX2" fmla="*/ 41067 w 155622"/>
              <a:gd name="connsiteY2" fmla="*/ 325146 h 472767"/>
              <a:gd name="connsiteX3" fmla="*/ 155367 w 155622"/>
              <a:gd name="connsiteY3" fmla="*/ 1296 h 472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622" h="472767">
                <a:moveTo>
                  <a:pt x="155367" y="1296"/>
                </a:moveTo>
                <a:cubicBezTo>
                  <a:pt x="149546" y="23521"/>
                  <a:pt x="25192" y="404521"/>
                  <a:pt x="6142" y="458496"/>
                </a:cubicBezTo>
                <a:cubicBezTo>
                  <a:pt x="-12908" y="512471"/>
                  <a:pt x="16196" y="401346"/>
                  <a:pt x="41067" y="325146"/>
                </a:cubicBezTo>
                <a:cubicBezTo>
                  <a:pt x="65938" y="248946"/>
                  <a:pt x="161188" y="-20929"/>
                  <a:pt x="155367" y="12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6" name="フリーフォーム 2275">
            <a:extLst>
              <a:ext uri="{FF2B5EF4-FFF2-40B4-BE49-F238E27FC236}">
                <a16:creationId xmlns:a16="http://schemas.microsoft.com/office/drawing/2014/main" id="{F6C01BC0-76E2-D3E0-9066-61CA647DFAB5}"/>
              </a:ext>
            </a:extLst>
          </p:cNvPr>
          <p:cNvSpPr/>
          <p:nvPr/>
        </p:nvSpPr>
        <p:spPr>
          <a:xfrm>
            <a:off x="2319114" y="2274487"/>
            <a:ext cx="2785331" cy="625182"/>
          </a:xfrm>
          <a:custGeom>
            <a:avLst/>
            <a:gdLst>
              <a:gd name="connsiteX0" fmla="*/ 7526 w 2785331"/>
              <a:gd name="connsiteY0" fmla="*/ 621113 h 625182"/>
              <a:gd name="connsiteX1" fmla="*/ 2283366 w 2785331"/>
              <a:gd name="connsiteY1" fmla="*/ 31833 h 625182"/>
              <a:gd name="connsiteX2" fmla="*/ 2120806 w 2785331"/>
              <a:gd name="connsiteY2" fmla="*/ 102953 h 625182"/>
              <a:gd name="connsiteX3" fmla="*/ 2781206 w 2785331"/>
              <a:gd name="connsiteY3" fmla="*/ 306153 h 625182"/>
              <a:gd name="connsiteX4" fmla="*/ 2334166 w 2785331"/>
              <a:gd name="connsiteY4" fmla="*/ 194393 h 625182"/>
              <a:gd name="connsiteX5" fmla="*/ 1074326 w 2785331"/>
              <a:gd name="connsiteY5" fmla="*/ 52153 h 625182"/>
              <a:gd name="connsiteX6" fmla="*/ 1866806 w 2785331"/>
              <a:gd name="connsiteY6" fmla="*/ 133433 h 625182"/>
              <a:gd name="connsiteX7" fmla="*/ 1531526 w 2785331"/>
              <a:gd name="connsiteY7" fmla="*/ 163913 h 625182"/>
              <a:gd name="connsiteX8" fmla="*/ 749206 w 2785331"/>
              <a:gd name="connsiteY8" fmla="*/ 346793 h 625182"/>
              <a:gd name="connsiteX9" fmla="*/ 1521366 w 2785331"/>
              <a:gd name="connsiteY9" fmla="*/ 295993 h 625182"/>
              <a:gd name="connsiteX10" fmla="*/ 7526 w 2785331"/>
              <a:gd name="connsiteY10" fmla="*/ 621113 h 625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85331" h="625182">
                <a:moveTo>
                  <a:pt x="7526" y="621113"/>
                </a:moveTo>
                <a:cubicBezTo>
                  <a:pt x="134526" y="577086"/>
                  <a:pt x="1931153" y="118193"/>
                  <a:pt x="2283366" y="31833"/>
                </a:cubicBezTo>
                <a:cubicBezTo>
                  <a:pt x="2635579" y="-54527"/>
                  <a:pt x="2037833" y="57233"/>
                  <a:pt x="2120806" y="102953"/>
                </a:cubicBezTo>
                <a:cubicBezTo>
                  <a:pt x="2203779" y="148673"/>
                  <a:pt x="2745646" y="290913"/>
                  <a:pt x="2781206" y="306153"/>
                </a:cubicBezTo>
                <a:cubicBezTo>
                  <a:pt x="2816766" y="321393"/>
                  <a:pt x="2618646" y="236726"/>
                  <a:pt x="2334166" y="194393"/>
                </a:cubicBezTo>
                <a:cubicBezTo>
                  <a:pt x="2049686" y="152060"/>
                  <a:pt x="1152219" y="62313"/>
                  <a:pt x="1074326" y="52153"/>
                </a:cubicBezTo>
                <a:cubicBezTo>
                  <a:pt x="996433" y="41993"/>
                  <a:pt x="1790606" y="114806"/>
                  <a:pt x="1866806" y="133433"/>
                </a:cubicBezTo>
                <a:cubicBezTo>
                  <a:pt x="1943006" y="152060"/>
                  <a:pt x="1717793" y="128353"/>
                  <a:pt x="1531526" y="163913"/>
                </a:cubicBezTo>
                <a:cubicBezTo>
                  <a:pt x="1345259" y="199473"/>
                  <a:pt x="750899" y="324780"/>
                  <a:pt x="749206" y="346793"/>
                </a:cubicBezTo>
                <a:cubicBezTo>
                  <a:pt x="747513" y="368806"/>
                  <a:pt x="1641593" y="253660"/>
                  <a:pt x="1521366" y="295993"/>
                </a:cubicBezTo>
                <a:cubicBezTo>
                  <a:pt x="1401139" y="338326"/>
                  <a:pt x="-119474" y="665140"/>
                  <a:pt x="7526" y="6211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6" name="フリーフォーム 2295">
            <a:extLst>
              <a:ext uri="{FF2B5EF4-FFF2-40B4-BE49-F238E27FC236}">
                <a16:creationId xmlns:a16="http://schemas.microsoft.com/office/drawing/2014/main" id="{B7786D23-D0F4-9A1D-27E8-5772FE48E4BD}"/>
              </a:ext>
            </a:extLst>
          </p:cNvPr>
          <p:cNvSpPr/>
          <p:nvPr/>
        </p:nvSpPr>
        <p:spPr>
          <a:xfrm>
            <a:off x="4333479" y="5021756"/>
            <a:ext cx="3967" cy="239658"/>
          </a:xfrm>
          <a:custGeom>
            <a:avLst/>
            <a:gdLst>
              <a:gd name="connsiteX0" fmla="*/ 396 w 3967"/>
              <a:gd name="connsiteY0" fmla="*/ 1094 h 239658"/>
              <a:gd name="connsiteX1" fmla="*/ 3571 w 3967"/>
              <a:gd name="connsiteY1" fmla="*/ 236044 h 239658"/>
              <a:gd name="connsiteX2" fmla="*/ 3571 w 3967"/>
              <a:gd name="connsiteY2" fmla="*/ 143969 h 239658"/>
              <a:gd name="connsiteX3" fmla="*/ 396 w 3967"/>
              <a:gd name="connsiteY3" fmla="*/ 147144 h 239658"/>
              <a:gd name="connsiteX4" fmla="*/ 396 w 3967"/>
              <a:gd name="connsiteY4" fmla="*/ 1094 h 239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7" h="239658">
                <a:moveTo>
                  <a:pt x="396" y="1094"/>
                </a:moveTo>
                <a:cubicBezTo>
                  <a:pt x="925" y="15911"/>
                  <a:pt x="3042" y="212232"/>
                  <a:pt x="3571" y="236044"/>
                </a:cubicBezTo>
                <a:cubicBezTo>
                  <a:pt x="4100" y="259856"/>
                  <a:pt x="4100" y="158786"/>
                  <a:pt x="3571" y="143969"/>
                </a:cubicBezTo>
                <a:cubicBezTo>
                  <a:pt x="3042" y="129152"/>
                  <a:pt x="925" y="167781"/>
                  <a:pt x="396" y="147144"/>
                </a:cubicBezTo>
                <a:cubicBezTo>
                  <a:pt x="-133" y="126507"/>
                  <a:pt x="-133" y="-13723"/>
                  <a:pt x="396" y="10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62D6DD3-8A0C-C676-C4DB-50F4263E782B}"/>
              </a:ext>
            </a:extLst>
          </p:cNvPr>
          <p:cNvSpPr txBox="1"/>
          <p:nvPr/>
        </p:nvSpPr>
        <p:spPr>
          <a:xfrm>
            <a:off x="237739" y="10378440"/>
            <a:ext cx="936346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/>
              <a:t>2025.09.14</a:t>
            </a:r>
            <a:r>
              <a:rPr kumimoji="1" lang="ja-JP" altLang="en-US" sz="6600"/>
              <a:t>に描いたロゼ</a:t>
            </a:r>
          </a:p>
        </p:txBody>
      </p:sp>
    </p:spTree>
    <p:extLst>
      <p:ext uri="{BB962C8B-B14F-4D97-AF65-F5344CB8AC3E}">
        <p14:creationId xmlns:p14="http://schemas.microsoft.com/office/powerpoint/2010/main" val="1662146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92D05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386</TotalTime>
  <Words>8</Words>
  <Application>Microsoft Macintosh PowerPoint</Application>
  <PresentationFormat>A3 297x420 mm</PresentationFormat>
  <Paragraphs>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22</cp:revision>
  <dcterms:created xsi:type="dcterms:W3CDTF">2025-09-13T02:11:23Z</dcterms:created>
  <dcterms:modified xsi:type="dcterms:W3CDTF">2025-09-15T02:02:37Z</dcterms:modified>
</cp:coreProperties>
</file>