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61" r:id="rId3"/>
    <p:sldId id="260" r:id="rId4"/>
    <p:sldId id="259" r:id="rId5"/>
    <p:sldId id="258" r:id="rId6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2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26"/>
  </p:normalViewPr>
  <p:slideViewPr>
    <p:cSldViewPr snapToGrid="0">
      <p:cViewPr>
        <p:scale>
          <a:sx n="173" d="100"/>
          <a:sy n="173" d="100"/>
        </p:scale>
        <p:origin x="-736" y="-521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5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41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13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47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2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1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86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74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9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4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38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2B3CB1-54D8-5C42-BDE8-5700371E0EC8}" type="datetimeFigureOut">
              <a:rPr kumimoji="1" lang="ja-JP" altLang="en-US" smtClean="0"/>
              <a:t>2025/9/20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19CFD-7247-E840-82D5-17913CCEF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26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5344F-E810-8401-B566-7499B4CF7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09809A0-1EB4-FF71-7CE8-4681F8F95D95}"/>
              </a:ext>
            </a:extLst>
          </p:cNvPr>
          <p:cNvSpPr/>
          <p:nvPr/>
        </p:nvSpPr>
        <p:spPr>
          <a:xfrm>
            <a:off x="914183" y="5309374"/>
            <a:ext cx="7846275" cy="33067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0EC794D7-480A-0066-A246-E82BCEDEA614}"/>
              </a:ext>
            </a:extLst>
          </p:cNvPr>
          <p:cNvSpPr/>
          <p:nvPr/>
        </p:nvSpPr>
        <p:spPr>
          <a:xfrm flipH="1">
            <a:off x="3755753" y="5651715"/>
            <a:ext cx="2181916" cy="2686373"/>
          </a:xfrm>
          <a:custGeom>
            <a:avLst/>
            <a:gdLst>
              <a:gd name="connsiteX0" fmla="*/ 2181916 w 2181916"/>
              <a:gd name="connsiteY0" fmla="*/ 0 h 2686373"/>
              <a:gd name="connsiteX1" fmla="*/ 1131861 w 2181916"/>
              <a:gd name="connsiteY1" fmla="*/ 0 h 2686373"/>
              <a:gd name="connsiteX2" fmla="*/ 1050055 w 2181916"/>
              <a:gd name="connsiteY2" fmla="*/ 0 h 2686373"/>
              <a:gd name="connsiteX3" fmla="*/ 0 w 2181916"/>
              <a:gd name="connsiteY3" fmla="*/ 0 h 2686373"/>
              <a:gd name="connsiteX4" fmla="*/ 0 w 2181916"/>
              <a:gd name="connsiteY4" fmla="*/ 2686373 h 2686373"/>
              <a:gd name="connsiteX5" fmla="*/ 1050055 w 2181916"/>
              <a:gd name="connsiteY5" fmla="*/ 2686373 h 2686373"/>
              <a:gd name="connsiteX6" fmla="*/ 1131861 w 2181916"/>
              <a:gd name="connsiteY6" fmla="*/ 2686373 h 2686373"/>
              <a:gd name="connsiteX7" fmla="*/ 2181916 w 2181916"/>
              <a:gd name="connsiteY7" fmla="*/ 2686373 h 268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1916" h="2686373">
                <a:moveTo>
                  <a:pt x="2181916" y="0"/>
                </a:moveTo>
                <a:lnTo>
                  <a:pt x="1131861" y="0"/>
                </a:lnTo>
                <a:lnTo>
                  <a:pt x="1050055" y="0"/>
                </a:lnTo>
                <a:lnTo>
                  <a:pt x="0" y="0"/>
                </a:lnTo>
                <a:lnTo>
                  <a:pt x="0" y="2686373"/>
                </a:lnTo>
                <a:lnTo>
                  <a:pt x="1050055" y="2686373"/>
                </a:lnTo>
                <a:lnTo>
                  <a:pt x="1131861" y="2686373"/>
                </a:lnTo>
                <a:lnTo>
                  <a:pt x="2181916" y="2686373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315E437A-874D-9CA1-1808-0564E5CFE3EC}"/>
              </a:ext>
            </a:extLst>
          </p:cNvPr>
          <p:cNvSpPr/>
          <p:nvPr/>
        </p:nvSpPr>
        <p:spPr>
          <a:xfrm>
            <a:off x="813658" y="10483960"/>
            <a:ext cx="8066106" cy="449355"/>
          </a:xfrm>
          <a:custGeom>
            <a:avLst/>
            <a:gdLst>
              <a:gd name="connsiteX0" fmla="*/ 0 w 8066106"/>
              <a:gd name="connsiteY0" fmla="*/ 0 h 449355"/>
              <a:gd name="connsiteX1" fmla="*/ 4004123 w 8066106"/>
              <a:gd name="connsiteY1" fmla="*/ 0 h 449355"/>
              <a:gd name="connsiteX2" fmla="*/ 4061983 w 8066106"/>
              <a:gd name="connsiteY2" fmla="*/ 0 h 449355"/>
              <a:gd name="connsiteX3" fmla="*/ 8066106 w 8066106"/>
              <a:gd name="connsiteY3" fmla="*/ 0 h 449355"/>
              <a:gd name="connsiteX4" fmla="*/ 8066106 w 8066106"/>
              <a:gd name="connsiteY4" fmla="*/ 449355 h 449355"/>
              <a:gd name="connsiteX5" fmla="*/ 4061983 w 8066106"/>
              <a:gd name="connsiteY5" fmla="*/ 449355 h 449355"/>
              <a:gd name="connsiteX6" fmla="*/ 4004123 w 8066106"/>
              <a:gd name="connsiteY6" fmla="*/ 449355 h 449355"/>
              <a:gd name="connsiteX7" fmla="*/ 0 w 8066106"/>
              <a:gd name="connsiteY7" fmla="*/ 449355 h 449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6106" h="449355">
                <a:moveTo>
                  <a:pt x="0" y="0"/>
                </a:moveTo>
                <a:lnTo>
                  <a:pt x="4004123" y="0"/>
                </a:lnTo>
                <a:lnTo>
                  <a:pt x="4061983" y="0"/>
                </a:lnTo>
                <a:lnTo>
                  <a:pt x="8066106" y="0"/>
                </a:lnTo>
                <a:lnTo>
                  <a:pt x="8066106" y="449355"/>
                </a:lnTo>
                <a:lnTo>
                  <a:pt x="4061983" y="449355"/>
                </a:lnTo>
                <a:lnTo>
                  <a:pt x="4004123" y="449355"/>
                </a:lnTo>
                <a:lnTo>
                  <a:pt x="0" y="449355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0F0328E0-8253-565D-7E89-B1D7981A9BE5}"/>
              </a:ext>
            </a:extLst>
          </p:cNvPr>
          <p:cNvSpPr/>
          <p:nvPr/>
        </p:nvSpPr>
        <p:spPr>
          <a:xfrm>
            <a:off x="813658" y="8508569"/>
            <a:ext cx="8066106" cy="1728062"/>
          </a:xfrm>
          <a:custGeom>
            <a:avLst/>
            <a:gdLst>
              <a:gd name="connsiteX0" fmla="*/ 0 w 8066106"/>
              <a:gd name="connsiteY0" fmla="*/ 0 h 1728062"/>
              <a:gd name="connsiteX1" fmla="*/ 4004123 w 8066106"/>
              <a:gd name="connsiteY1" fmla="*/ 0 h 1728062"/>
              <a:gd name="connsiteX2" fmla="*/ 4061983 w 8066106"/>
              <a:gd name="connsiteY2" fmla="*/ 0 h 1728062"/>
              <a:gd name="connsiteX3" fmla="*/ 8066106 w 8066106"/>
              <a:gd name="connsiteY3" fmla="*/ 0 h 1728062"/>
              <a:gd name="connsiteX4" fmla="*/ 8066106 w 8066106"/>
              <a:gd name="connsiteY4" fmla="*/ 1728062 h 1728062"/>
              <a:gd name="connsiteX5" fmla="*/ 4061983 w 8066106"/>
              <a:gd name="connsiteY5" fmla="*/ 1728062 h 1728062"/>
              <a:gd name="connsiteX6" fmla="*/ 4004123 w 8066106"/>
              <a:gd name="connsiteY6" fmla="*/ 1728062 h 1728062"/>
              <a:gd name="connsiteX7" fmla="*/ 0 w 8066106"/>
              <a:gd name="connsiteY7" fmla="*/ 1728062 h 1728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6106" h="1728062">
                <a:moveTo>
                  <a:pt x="0" y="0"/>
                </a:moveTo>
                <a:lnTo>
                  <a:pt x="4004123" y="0"/>
                </a:lnTo>
                <a:lnTo>
                  <a:pt x="4061983" y="0"/>
                </a:lnTo>
                <a:lnTo>
                  <a:pt x="8066106" y="0"/>
                </a:lnTo>
                <a:lnTo>
                  <a:pt x="8066106" y="1728062"/>
                </a:lnTo>
                <a:lnTo>
                  <a:pt x="4061983" y="1728062"/>
                </a:lnTo>
                <a:lnTo>
                  <a:pt x="4004123" y="1728062"/>
                </a:lnTo>
                <a:lnTo>
                  <a:pt x="0" y="1728062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F3AFABBA-41B1-B540-E449-0A5861DECAC7}"/>
              </a:ext>
            </a:extLst>
          </p:cNvPr>
          <p:cNvSpPr/>
          <p:nvPr/>
        </p:nvSpPr>
        <p:spPr>
          <a:xfrm>
            <a:off x="1633327" y="7392395"/>
            <a:ext cx="1946188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BA6E880-C5C4-B6E7-1C24-A6B250444E56}"/>
              </a:ext>
            </a:extLst>
          </p:cNvPr>
          <p:cNvSpPr/>
          <p:nvPr/>
        </p:nvSpPr>
        <p:spPr>
          <a:xfrm>
            <a:off x="2440982" y="7515910"/>
            <a:ext cx="919458" cy="72143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E9EFFC4-5838-0764-0885-B1751ECACAB3}"/>
              </a:ext>
            </a:extLst>
          </p:cNvPr>
          <p:cNvSpPr/>
          <p:nvPr/>
        </p:nvSpPr>
        <p:spPr>
          <a:xfrm>
            <a:off x="3360440" y="1863725"/>
            <a:ext cx="151520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30D7D45-AA57-DBCC-A4BC-0AA75C48FCF6}"/>
              </a:ext>
            </a:extLst>
          </p:cNvPr>
          <p:cNvSpPr/>
          <p:nvPr/>
        </p:nvSpPr>
        <p:spPr>
          <a:xfrm>
            <a:off x="4443115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6A8E1AC-8C64-90B9-4F52-C1C11085FEFA}"/>
              </a:ext>
            </a:extLst>
          </p:cNvPr>
          <p:cNvSpPr/>
          <p:nvPr/>
        </p:nvSpPr>
        <p:spPr>
          <a:xfrm>
            <a:off x="4173240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CEF7E7-C870-9FD0-8C7E-03E18B24ECE3}"/>
              </a:ext>
            </a:extLst>
          </p:cNvPr>
          <p:cNvSpPr/>
          <p:nvPr/>
        </p:nvSpPr>
        <p:spPr>
          <a:xfrm>
            <a:off x="3950990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05D0AA-176A-CCF7-0812-4CB13FBF3BD7}"/>
              </a:ext>
            </a:extLst>
          </p:cNvPr>
          <p:cNvSpPr/>
          <p:nvPr/>
        </p:nvSpPr>
        <p:spPr>
          <a:xfrm>
            <a:off x="3681115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C253D70-B247-1E53-EF24-9F402A728536}"/>
              </a:ext>
            </a:extLst>
          </p:cNvPr>
          <p:cNvSpPr/>
          <p:nvPr/>
        </p:nvSpPr>
        <p:spPr>
          <a:xfrm>
            <a:off x="3449340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AD087F4-88CE-0B4B-FA2F-AAA88A75A830}"/>
              </a:ext>
            </a:extLst>
          </p:cNvPr>
          <p:cNvSpPr/>
          <p:nvPr/>
        </p:nvSpPr>
        <p:spPr>
          <a:xfrm>
            <a:off x="4690765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999139B-705A-4CEA-1A20-24EA5FFB7864}"/>
              </a:ext>
            </a:extLst>
          </p:cNvPr>
          <p:cNvSpPr/>
          <p:nvPr/>
        </p:nvSpPr>
        <p:spPr>
          <a:xfrm>
            <a:off x="3009876" y="1822450"/>
            <a:ext cx="299764" cy="16420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76B3149-16F4-E9C7-697C-390B3459393B}"/>
              </a:ext>
            </a:extLst>
          </p:cNvPr>
          <p:cNvSpPr/>
          <p:nvPr/>
        </p:nvSpPr>
        <p:spPr>
          <a:xfrm>
            <a:off x="1910148" y="1635672"/>
            <a:ext cx="949956" cy="934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F9C3881-BB26-077E-21F5-F7A8019F629A}"/>
              </a:ext>
            </a:extLst>
          </p:cNvPr>
          <p:cNvSpPr/>
          <p:nvPr/>
        </p:nvSpPr>
        <p:spPr>
          <a:xfrm>
            <a:off x="1704653" y="1635673"/>
            <a:ext cx="171748" cy="671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EBCCA0B-E997-BCFB-F057-F296DDB8F9B8}"/>
              </a:ext>
            </a:extLst>
          </p:cNvPr>
          <p:cNvSpPr/>
          <p:nvPr/>
        </p:nvSpPr>
        <p:spPr>
          <a:xfrm>
            <a:off x="1770448" y="2400885"/>
            <a:ext cx="47625" cy="24425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60996F29-B81C-F058-AE20-DC8EAC4E94F2}"/>
              </a:ext>
            </a:extLst>
          </p:cNvPr>
          <p:cNvSpPr/>
          <p:nvPr/>
        </p:nvSpPr>
        <p:spPr>
          <a:xfrm>
            <a:off x="1818073" y="4965895"/>
            <a:ext cx="6053654" cy="343478"/>
          </a:xfrm>
          <a:custGeom>
            <a:avLst/>
            <a:gdLst>
              <a:gd name="connsiteX0" fmla="*/ 0 w 6152528"/>
              <a:gd name="connsiteY0" fmla="*/ 0 h 343478"/>
              <a:gd name="connsiteX1" fmla="*/ 3047334 w 6152528"/>
              <a:gd name="connsiteY1" fmla="*/ 0 h 343478"/>
              <a:gd name="connsiteX2" fmla="*/ 3105194 w 6152528"/>
              <a:gd name="connsiteY2" fmla="*/ 0 h 343478"/>
              <a:gd name="connsiteX3" fmla="*/ 6152528 w 6152528"/>
              <a:gd name="connsiteY3" fmla="*/ 0 h 343478"/>
              <a:gd name="connsiteX4" fmla="*/ 6152528 w 6152528"/>
              <a:gd name="connsiteY4" fmla="*/ 343478 h 343478"/>
              <a:gd name="connsiteX5" fmla="*/ 3105194 w 6152528"/>
              <a:gd name="connsiteY5" fmla="*/ 343478 h 343478"/>
              <a:gd name="connsiteX6" fmla="*/ 3047334 w 6152528"/>
              <a:gd name="connsiteY6" fmla="*/ 343478 h 343478"/>
              <a:gd name="connsiteX7" fmla="*/ 0 w 6152528"/>
              <a:gd name="connsiteY7" fmla="*/ 343478 h 343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52528" h="343478">
                <a:moveTo>
                  <a:pt x="0" y="0"/>
                </a:moveTo>
                <a:lnTo>
                  <a:pt x="3047334" y="0"/>
                </a:lnTo>
                <a:lnTo>
                  <a:pt x="3105194" y="0"/>
                </a:lnTo>
                <a:lnTo>
                  <a:pt x="6152528" y="0"/>
                </a:lnTo>
                <a:lnTo>
                  <a:pt x="6152528" y="343478"/>
                </a:lnTo>
                <a:lnTo>
                  <a:pt x="3105194" y="343478"/>
                </a:lnTo>
                <a:lnTo>
                  <a:pt x="3047334" y="343478"/>
                </a:lnTo>
                <a:lnTo>
                  <a:pt x="0" y="343478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7BD4505-C0AD-CCAC-ADA0-55A0998E2EF1}"/>
              </a:ext>
            </a:extLst>
          </p:cNvPr>
          <p:cNvSpPr/>
          <p:nvPr/>
        </p:nvSpPr>
        <p:spPr>
          <a:xfrm>
            <a:off x="3811290" y="5842701"/>
            <a:ext cx="879475" cy="6378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4219AEC-387B-E4D9-A161-16BAED31367D}"/>
              </a:ext>
            </a:extLst>
          </p:cNvPr>
          <p:cNvSpPr/>
          <p:nvPr/>
        </p:nvSpPr>
        <p:spPr>
          <a:xfrm>
            <a:off x="4690765" y="5772443"/>
            <a:ext cx="130175" cy="7080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EEAA866B-4FD0-7133-D93E-5F8348ED0306}"/>
              </a:ext>
            </a:extLst>
          </p:cNvPr>
          <p:cNvSpPr/>
          <p:nvPr/>
        </p:nvSpPr>
        <p:spPr>
          <a:xfrm>
            <a:off x="3941464" y="6503036"/>
            <a:ext cx="1810494" cy="235389"/>
          </a:xfrm>
          <a:custGeom>
            <a:avLst/>
            <a:gdLst>
              <a:gd name="connsiteX0" fmla="*/ 0 w 1810494"/>
              <a:gd name="connsiteY0" fmla="*/ 0 h 235389"/>
              <a:gd name="connsiteX1" fmla="*/ 873869 w 1810494"/>
              <a:gd name="connsiteY1" fmla="*/ 0 h 235389"/>
              <a:gd name="connsiteX2" fmla="*/ 936625 w 1810494"/>
              <a:gd name="connsiteY2" fmla="*/ 0 h 235389"/>
              <a:gd name="connsiteX3" fmla="*/ 1810494 w 1810494"/>
              <a:gd name="connsiteY3" fmla="*/ 0 h 235389"/>
              <a:gd name="connsiteX4" fmla="*/ 1810494 w 1810494"/>
              <a:gd name="connsiteY4" fmla="*/ 235389 h 235389"/>
              <a:gd name="connsiteX5" fmla="*/ 936625 w 1810494"/>
              <a:gd name="connsiteY5" fmla="*/ 235389 h 235389"/>
              <a:gd name="connsiteX6" fmla="*/ 873869 w 1810494"/>
              <a:gd name="connsiteY6" fmla="*/ 235389 h 235389"/>
              <a:gd name="connsiteX7" fmla="*/ 0 w 1810494"/>
              <a:gd name="connsiteY7" fmla="*/ 235389 h 23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0494" h="235389">
                <a:moveTo>
                  <a:pt x="0" y="0"/>
                </a:moveTo>
                <a:lnTo>
                  <a:pt x="873869" y="0"/>
                </a:lnTo>
                <a:lnTo>
                  <a:pt x="936625" y="0"/>
                </a:lnTo>
                <a:lnTo>
                  <a:pt x="1810494" y="0"/>
                </a:lnTo>
                <a:lnTo>
                  <a:pt x="1810494" y="235389"/>
                </a:lnTo>
                <a:lnTo>
                  <a:pt x="936625" y="235389"/>
                </a:lnTo>
                <a:lnTo>
                  <a:pt x="873869" y="235389"/>
                </a:lnTo>
                <a:lnTo>
                  <a:pt x="0" y="235389"/>
                </a:lnTo>
                <a:close/>
              </a:path>
            </a:pathLst>
          </a:cu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FBCA5635-2B52-55FC-6E41-FC0F6BB90F91}"/>
              </a:ext>
            </a:extLst>
          </p:cNvPr>
          <p:cNvSpPr/>
          <p:nvPr/>
        </p:nvSpPr>
        <p:spPr>
          <a:xfrm>
            <a:off x="3950990" y="6738424"/>
            <a:ext cx="1791444" cy="777486"/>
          </a:xfrm>
          <a:custGeom>
            <a:avLst/>
            <a:gdLst>
              <a:gd name="connsiteX0" fmla="*/ 0 w 1791444"/>
              <a:gd name="connsiteY0" fmla="*/ 0 h 777486"/>
              <a:gd name="connsiteX1" fmla="*/ 866792 w 1791444"/>
              <a:gd name="connsiteY1" fmla="*/ 0 h 777486"/>
              <a:gd name="connsiteX2" fmla="*/ 924652 w 1791444"/>
              <a:gd name="connsiteY2" fmla="*/ 0 h 777486"/>
              <a:gd name="connsiteX3" fmla="*/ 1791444 w 1791444"/>
              <a:gd name="connsiteY3" fmla="*/ 0 h 777486"/>
              <a:gd name="connsiteX4" fmla="*/ 1791444 w 1791444"/>
              <a:gd name="connsiteY4" fmla="*/ 777486 h 777486"/>
              <a:gd name="connsiteX5" fmla="*/ 924652 w 1791444"/>
              <a:gd name="connsiteY5" fmla="*/ 777486 h 777486"/>
              <a:gd name="connsiteX6" fmla="*/ 866792 w 1791444"/>
              <a:gd name="connsiteY6" fmla="*/ 777486 h 777486"/>
              <a:gd name="connsiteX7" fmla="*/ 0 w 1791444"/>
              <a:gd name="connsiteY7" fmla="*/ 777486 h 777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91444" h="777486">
                <a:moveTo>
                  <a:pt x="0" y="0"/>
                </a:moveTo>
                <a:lnTo>
                  <a:pt x="866792" y="0"/>
                </a:lnTo>
                <a:lnTo>
                  <a:pt x="924652" y="0"/>
                </a:lnTo>
                <a:lnTo>
                  <a:pt x="1791444" y="0"/>
                </a:lnTo>
                <a:lnTo>
                  <a:pt x="1791444" y="777486"/>
                </a:lnTo>
                <a:lnTo>
                  <a:pt x="924652" y="777486"/>
                </a:lnTo>
                <a:lnTo>
                  <a:pt x="866792" y="777486"/>
                </a:lnTo>
                <a:lnTo>
                  <a:pt x="0" y="777486"/>
                </a:lnTo>
                <a:close/>
              </a:path>
            </a:pathLst>
          </a:cu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40CFEB-E870-30C4-E61B-FC1732E5C724}"/>
              </a:ext>
            </a:extLst>
          </p:cNvPr>
          <p:cNvSpPr/>
          <p:nvPr/>
        </p:nvSpPr>
        <p:spPr>
          <a:xfrm>
            <a:off x="633202" y="1635672"/>
            <a:ext cx="1000125" cy="420702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08FA760-B94D-DD28-43E7-44730A6B3E08}"/>
              </a:ext>
            </a:extLst>
          </p:cNvPr>
          <p:cNvSpPr/>
          <p:nvPr/>
        </p:nvSpPr>
        <p:spPr>
          <a:xfrm>
            <a:off x="932966" y="1458031"/>
            <a:ext cx="235250" cy="4528432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188E36C-D600-9BC5-0CFC-043BFE6D3534}"/>
              </a:ext>
            </a:extLst>
          </p:cNvPr>
          <p:cNvSpPr/>
          <p:nvPr/>
        </p:nvSpPr>
        <p:spPr>
          <a:xfrm>
            <a:off x="2066901" y="5680710"/>
            <a:ext cx="1238837" cy="720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>
            <a:extLst>
              <a:ext uri="{FF2B5EF4-FFF2-40B4-BE49-F238E27FC236}">
                <a16:creationId xmlns:a16="http://schemas.microsoft.com/office/drawing/2014/main" id="{93289C73-0F9F-5269-8638-9E922CA03F53}"/>
              </a:ext>
            </a:extLst>
          </p:cNvPr>
          <p:cNvSpPr/>
          <p:nvPr/>
        </p:nvSpPr>
        <p:spPr>
          <a:xfrm rot="5400000">
            <a:off x="2417872" y="6407561"/>
            <a:ext cx="465910" cy="657226"/>
          </a:xfrm>
          <a:prstGeom prst="rightArrow">
            <a:avLst>
              <a:gd name="adj1" fmla="val 50966"/>
              <a:gd name="adj2" fmla="val 5636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D7F2DA8-80DA-22E0-2089-BDFF5C5E3094}"/>
              </a:ext>
            </a:extLst>
          </p:cNvPr>
          <p:cNvSpPr/>
          <p:nvPr/>
        </p:nvSpPr>
        <p:spPr>
          <a:xfrm>
            <a:off x="2579390" y="7773467"/>
            <a:ext cx="636507" cy="184672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6A7FD470-DE17-7CF3-0EA0-F53F6FE5907F}"/>
              </a:ext>
            </a:extLst>
          </p:cNvPr>
          <p:cNvSpPr/>
          <p:nvPr/>
        </p:nvSpPr>
        <p:spPr>
          <a:xfrm>
            <a:off x="813658" y="10282190"/>
            <a:ext cx="8066106" cy="156212"/>
          </a:xfrm>
          <a:custGeom>
            <a:avLst/>
            <a:gdLst>
              <a:gd name="connsiteX0" fmla="*/ 0 w 8066106"/>
              <a:gd name="connsiteY0" fmla="*/ 0 h 156212"/>
              <a:gd name="connsiteX1" fmla="*/ 4004123 w 8066106"/>
              <a:gd name="connsiteY1" fmla="*/ 0 h 156212"/>
              <a:gd name="connsiteX2" fmla="*/ 4061983 w 8066106"/>
              <a:gd name="connsiteY2" fmla="*/ 0 h 156212"/>
              <a:gd name="connsiteX3" fmla="*/ 8066106 w 8066106"/>
              <a:gd name="connsiteY3" fmla="*/ 0 h 156212"/>
              <a:gd name="connsiteX4" fmla="*/ 8066106 w 8066106"/>
              <a:gd name="connsiteY4" fmla="*/ 156212 h 156212"/>
              <a:gd name="connsiteX5" fmla="*/ 4061983 w 8066106"/>
              <a:gd name="connsiteY5" fmla="*/ 156212 h 156212"/>
              <a:gd name="connsiteX6" fmla="*/ 4004123 w 8066106"/>
              <a:gd name="connsiteY6" fmla="*/ 156212 h 156212"/>
              <a:gd name="connsiteX7" fmla="*/ 0 w 8066106"/>
              <a:gd name="connsiteY7" fmla="*/ 156212 h 15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6106" h="156212">
                <a:moveTo>
                  <a:pt x="0" y="0"/>
                </a:moveTo>
                <a:lnTo>
                  <a:pt x="4004123" y="0"/>
                </a:lnTo>
                <a:lnTo>
                  <a:pt x="4061983" y="0"/>
                </a:lnTo>
                <a:lnTo>
                  <a:pt x="8066106" y="0"/>
                </a:lnTo>
                <a:lnTo>
                  <a:pt x="8066106" y="156212"/>
                </a:lnTo>
                <a:lnTo>
                  <a:pt x="4061983" y="156212"/>
                </a:lnTo>
                <a:lnTo>
                  <a:pt x="4004123" y="156212"/>
                </a:lnTo>
                <a:lnTo>
                  <a:pt x="0" y="156212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418F005C-1424-2E08-A81A-3F12F4187D69}"/>
              </a:ext>
            </a:extLst>
          </p:cNvPr>
          <p:cNvSpPr/>
          <p:nvPr/>
        </p:nvSpPr>
        <p:spPr>
          <a:xfrm>
            <a:off x="813658" y="10785885"/>
            <a:ext cx="8066106" cy="156212"/>
          </a:xfrm>
          <a:custGeom>
            <a:avLst/>
            <a:gdLst>
              <a:gd name="connsiteX0" fmla="*/ 4061983 w 8066106"/>
              <a:gd name="connsiteY0" fmla="*/ 0 h 156212"/>
              <a:gd name="connsiteX1" fmla="*/ 8066106 w 8066106"/>
              <a:gd name="connsiteY1" fmla="*/ 0 h 156212"/>
              <a:gd name="connsiteX2" fmla="*/ 8066106 w 8066106"/>
              <a:gd name="connsiteY2" fmla="*/ 156212 h 156212"/>
              <a:gd name="connsiteX3" fmla="*/ 4061983 w 8066106"/>
              <a:gd name="connsiteY3" fmla="*/ 156212 h 156212"/>
              <a:gd name="connsiteX4" fmla="*/ 0 w 8066106"/>
              <a:gd name="connsiteY4" fmla="*/ 0 h 156212"/>
              <a:gd name="connsiteX5" fmla="*/ 4004123 w 8066106"/>
              <a:gd name="connsiteY5" fmla="*/ 0 h 156212"/>
              <a:gd name="connsiteX6" fmla="*/ 4004123 w 8066106"/>
              <a:gd name="connsiteY6" fmla="*/ 156212 h 156212"/>
              <a:gd name="connsiteX7" fmla="*/ 0 w 8066106"/>
              <a:gd name="connsiteY7" fmla="*/ 156212 h 15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6106" h="156212">
                <a:moveTo>
                  <a:pt x="4061983" y="0"/>
                </a:moveTo>
                <a:lnTo>
                  <a:pt x="8066106" y="0"/>
                </a:lnTo>
                <a:lnTo>
                  <a:pt x="8066106" y="156212"/>
                </a:lnTo>
                <a:lnTo>
                  <a:pt x="4061983" y="156212"/>
                </a:lnTo>
                <a:close/>
                <a:moveTo>
                  <a:pt x="0" y="0"/>
                </a:moveTo>
                <a:lnTo>
                  <a:pt x="4004123" y="0"/>
                </a:lnTo>
                <a:lnTo>
                  <a:pt x="4004123" y="156212"/>
                </a:lnTo>
                <a:lnTo>
                  <a:pt x="0" y="156212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89247616-BEAD-99CD-9485-A110822FE732}"/>
              </a:ext>
            </a:extLst>
          </p:cNvPr>
          <p:cNvSpPr/>
          <p:nvPr/>
        </p:nvSpPr>
        <p:spPr>
          <a:xfrm>
            <a:off x="3811290" y="7515910"/>
            <a:ext cx="2070844" cy="211998"/>
          </a:xfrm>
          <a:custGeom>
            <a:avLst/>
            <a:gdLst>
              <a:gd name="connsiteX0" fmla="*/ 0 w 2070844"/>
              <a:gd name="connsiteY0" fmla="*/ 0 h 211998"/>
              <a:gd name="connsiteX1" fmla="*/ 1006492 w 2070844"/>
              <a:gd name="connsiteY1" fmla="*/ 0 h 211998"/>
              <a:gd name="connsiteX2" fmla="*/ 1064352 w 2070844"/>
              <a:gd name="connsiteY2" fmla="*/ 0 h 211998"/>
              <a:gd name="connsiteX3" fmla="*/ 2070844 w 2070844"/>
              <a:gd name="connsiteY3" fmla="*/ 0 h 211998"/>
              <a:gd name="connsiteX4" fmla="*/ 2070844 w 2070844"/>
              <a:gd name="connsiteY4" fmla="*/ 211998 h 211998"/>
              <a:gd name="connsiteX5" fmla="*/ 1064352 w 2070844"/>
              <a:gd name="connsiteY5" fmla="*/ 211998 h 211998"/>
              <a:gd name="connsiteX6" fmla="*/ 1006492 w 2070844"/>
              <a:gd name="connsiteY6" fmla="*/ 211998 h 211998"/>
              <a:gd name="connsiteX7" fmla="*/ 0 w 2070844"/>
              <a:gd name="connsiteY7" fmla="*/ 211998 h 211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844" h="211998">
                <a:moveTo>
                  <a:pt x="0" y="0"/>
                </a:moveTo>
                <a:lnTo>
                  <a:pt x="1006492" y="0"/>
                </a:lnTo>
                <a:lnTo>
                  <a:pt x="1064352" y="0"/>
                </a:lnTo>
                <a:lnTo>
                  <a:pt x="2070844" y="0"/>
                </a:lnTo>
                <a:lnTo>
                  <a:pt x="2070844" y="211998"/>
                </a:lnTo>
                <a:lnTo>
                  <a:pt x="1064352" y="211998"/>
                </a:lnTo>
                <a:lnTo>
                  <a:pt x="1006492" y="211998"/>
                </a:lnTo>
                <a:lnTo>
                  <a:pt x="0" y="211998"/>
                </a:lnTo>
                <a:close/>
              </a:path>
            </a:pathLst>
          </a:cu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EC5A7DDA-64E0-D316-FBF7-68C5C90616F9}"/>
              </a:ext>
            </a:extLst>
          </p:cNvPr>
          <p:cNvSpPr/>
          <p:nvPr/>
        </p:nvSpPr>
        <p:spPr>
          <a:xfrm>
            <a:off x="1263110" y="8845336"/>
            <a:ext cx="7167204" cy="711614"/>
          </a:xfrm>
          <a:custGeom>
            <a:avLst/>
            <a:gdLst>
              <a:gd name="connsiteX0" fmla="*/ 0 w 7167204"/>
              <a:gd name="connsiteY0" fmla="*/ 0 h 711614"/>
              <a:gd name="connsiteX1" fmla="*/ 3552224 w 7167204"/>
              <a:gd name="connsiteY1" fmla="*/ 0 h 711614"/>
              <a:gd name="connsiteX2" fmla="*/ 3614980 w 7167204"/>
              <a:gd name="connsiteY2" fmla="*/ 0 h 711614"/>
              <a:gd name="connsiteX3" fmla="*/ 7167204 w 7167204"/>
              <a:gd name="connsiteY3" fmla="*/ 0 h 711614"/>
              <a:gd name="connsiteX4" fmla="*/ 7167204 w 7167204"/>
              <a:gd name="connsiteY4" fmla="*/ 711614 h 711614"/>
              <a:gd name="connsiteX5" fmla="*/ 3614980 w 7167204"/>
              <a:gd name="connsiteY5" fmla="*/ 711614 h 711614"/>
              <a:gd name="connsiteX6" fmla="*/ 3552224 w 7167204"/>
              <a:gd name="connsiteY6" fmla="*/ 711614 h 711614"/>
              <a:gd name="connsiteX7" fmla="*/ 0 w 7167204"/>
              <a:gd name="connsiteY7" fmla="*/ 711614 h 71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7204" h="711614">
                <a:moveTo>
                  <a:pt x="0" y="0"/>
                </a:moveTo>
                <a:lnTo>
                  <a:pt x="3552224" y="0"/>
                </a:lnTo>
                <a:lnTo>
                  <a:pt x="3614980" y="0"/>
                </a:lnTo>
                <a:lnTo>
                  <a:pt x="7167204" y="0"/>
                </a:lnTo>
                <a:lnTo>
                  <a:pt x="7167204" y="711614"/>
                </a:lnTo>
                <a:lnTo>
                  <a:pt x="3614980" y="711614"/>
                </a:lnTo>
                <a:lnTo>
                  <a:pt x="3552224" y="711614"/>
                </a:lnTo>
                <a:lnTo>
                  <a:pt x="0" y="711614"/>
                </a:lnTo>
                <a:close/>
              </a:path>
            </a:pathLst>
          </a:cu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063A5219-1CF7-48F1-5313-DD3E7C22BBD8}"/>
              </a:ext>
            </a:extLst>
          </p:cNvPr>
          <p:cNvSpPr/>
          <p:nvPr/>
        </p:nvSpPr>
        <p:spPr>
          <a:xfrm>
            <a:off x="1348350" y="9329683"/>
            <a:ext cx="6996722" cy="117043"/>
          </a:xfrm>
          <a:custGeom>
            <a:avLst/>
            <a:gdLst>
              <a:gd name="connsiteX0" fmla="*/ 0 w 6996722"/>
              <a:gd name="connsiteY0" fmla="*/ 0 h 117043"/>
              <a:gd name="connsiteX1" fmla="*/ 3469431 w 6996722"/>
              <a:gd name="connsiteY1" fmla="*/ 0 h 117043"/>
              <a:gd name="connsiteX2" fmla="*/ 3527291 w 6996722"/>
              <a:gd name="connsiteY2" fmla="*/ 0 h 117043"/>
              <a:gd name="connsiteX3" fmla="*/ 6996722 w 6996722"/>
              <a:gd name="connsiteY3" fmla="*/ 0 h 117043"/>
              <a:gd name="connsiteX4" fmla="*/ 6996722 w 6996722"/>
              <a:gd name="connsiteY4" fmla="*/ 117043 h 117043"/>
              <a:gd name="connsiteX5" fmla="*/ 3527291 w 6996722"/>
              <a:gd name="connsiteY5" fmla="*/ 117043 h 117043"/>
              <a:gd name="connsiteX6" fmla="*/ 3469431 w 6996722"/>
              <a:gd name="connsiteY6" fmla="*/ 117043 h 117043"/>
              <a:gd name="connsiteX7" fmla="*/ 0 w 6996722"/>
              <a:gd name="connsiteY7" fmla="*/ 117043 h 11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96722" h="117043">
                <a:moveTo>
                  <a:pt x="0" y="0"/>
                </a:moveTo>
                <a:lnTo>
                  <a:pt x="3469431" y="0"/>
                </a:lnTo>
                <a:lnTo>
                  <a:pt x="3527291" y="0"/>
                </a:lnTo>
                <a:lnTo>
                  <a:pt x="6996722" y="0"/>
                </a:lnTo>
                <a:lnTo>
                  <a:pt x="6996722" y="117043"/>
                </a:lnTo>
                <a:lnTo>
                  <a:pt x="3527291" y="117043"/>
                </a:lnTo>
                <a:lnTo>
                  <a:pt x="3469431" y="117043"/>
                </a:lnTo>
                <a:lnTo>
                  <a:pt x="0" y="117043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27269AC-C042-7DC9-A92F-1A164DB19A6A}"/>
              </a:ext>
            </a:extLst>
          </p:cNvPr>
          <p:cNvSpPr/>
          <p:nvPr/>
        </p:nvSpPr>
        <p:spPr>
          <a:xfrm>
            <a:off x="1053883" y="6969129"/>
            <a:ext cx="114333" cy="15394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D5274F7-24DD-E11E-BD48-25123355924B}"/>
              </a:ext>
            </a:extLst>
          </p:cNvPr>
          <p:cNvSpPr/>
          <p:nvPr/>
        </p:nvSpPr>
        <p:spPr>
          <a:xfrm>
            <a:off x="1704653" y="4843462"/>
            <a:ext cx="45719" cy="24886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727E0C0-B56D-DC6A-F20C-51EC9A73D101}"/>
              </a:ext>
            </a:extLst>
          </p:cNvPr>
          <p:cNvSpPr/>
          <p:nvPr/>
        </p:nvSpPr>
        <p:spPr>
          <a:xfrm>
            <a:off x="633202" y="5758460"/>
            <a:ext cx="1000125" cy="90287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06BCAA5-9C22-AFC4-7309-3A0C8BE96829}"/>
              </a:ext>
            </a:extLst>
          </p:cNvPr>
          <p:cNvSpPr/>
          <p:nvPr/>
        </p:nvSpPr>
        <p:spPr>
          <a:xfrm>
            <a:off x="678933" y="5739619"/>
            <a:ext cx="235250" cy="1611581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A1B45D1-7456-EE15-AF01-113F00BC20E2}"/>
              </a:ext>
            </a:extLst>
          </p:cNvPr>
          <p:cNvSpPr/>
          <p:nvPr/>
        </p:nvSpPr>
        <p:spPr>
          <a:xfrm flipH="1">
            <a:off x="6113909" y="7392395"/>
            <a:ext cx="1946188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CAC01352-FEA0-AA3D-B052-21A38917CF58}"/>
              </a:ext>
            </a:extLst>
          </p:cNvPr>
          <p:cNvSpPr/>
          <p:nvPr/>
        </p:nvSpPr>
        <p:spPr>
          <a:xfrm flipH="1">
            <a:off x="6332984" y="7515910"/>
            <a:ext cx="919458" cy="72143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5E877310-B42B-BD18-3A4A-A5FF1F9DFB70}"/>
              </a:ext>
            </a:extLst>
          </p:cNvPr>
          <p:cNvSpPr/>
          <p:nvPr/>
        </p:nvSpPr>
        <p:spPr>
          <a:xfrm flipH="1">
            <a:off x="4817782" y="1863725"/>
            <a:ext cx="151520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232AC24-0070-7281-5D54-0AA0924B20D9}"/>
              </a:ext>
            </a:extLst>
          </p:cNvPr>
          <p:cNvSpPr/>
          <p:nvPr/>
        </p:nvSpPr>
        <p:spPr>
          <a:xfrm flipH="1">
            <a:off x="5120134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EAB9E043-178D-708B-08AE-3E15EB607C20}"/>
              </a:ext>
            </a:extLst>
          </p:cNvPr>
          <p:cNvSpPr/>
          <p:nvPr/>
        </p:nvSpPr>
        <p:spPr>
          <a:xfrm flipH="1">
            <a:off x="5390009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0E42384E-7FA7-B7C9-DCF7-8DC7AB511919}"/>
              </a:ext>
            </a:extLst>
          </p:cNvPr>
          <p:cNvSpPr/>
          <p:nvPr/>
        </p:nvSpPr>
        <p:spPr>
          <a:xfrm flipH="1">
            <a:off x="5612259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AC6C6F0C-347C-57DA-A3EB-751CCB42D550}"/>
              </a:ext>
            </a:extLst>
          </p:cNvPr>
          <p:cNvSpPr/>
          <p:nvPr/>
        </p:nvSpPr>
        <p:spPr>
          <a:xfrm flipH="1">
            <a:off x="5882134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DD9FDC8-AF5D-AC59-B731-5531AB84F109}"/>
              </a:ext>
            </a:extLst>
          </p:cNvPr>
          <p:cNvSpPr/>
          <p:nvPr/>
        </p:nvSpPr>
        <p:spPr>
          <a:xfrm flipH="1">
            <a:off x="6113909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B0A1A402-D786-C9D9-04A0-DE3D13DF0C1F}"/>
              </a:ext>
            </a:extLst>
          </p:cNvPr>
          <p:cNvSpPr/>
          <p:nvPr/>
        </p:nvSpPr>
        <p:spPr>
          <a:xfrm flipH="1">
            <a:off x="4872484" y="1822450"/>
            <a:ext cx="130175" cy="1054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8B6FD12-7160-0F1D-C4DF-DC2104269753}"/>
              </a:ext>
            </a:extLst>
          </p:cNvPr>
          <p:cNvSpPr/>
          <p:nvPr/>
        </p:nvSpPr>
        <p:spPr>
          <a:xfrm flipH="1">
            <a:off x="6383784" y="1822450"/>
            <a:ext cx="299764" cy="16420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正方形/長方形 1024">
            <a:extLst>
              <a:ext uri="{FF2B5EF4-FFF2-40B4-BE49-F238E27FC236}">
                <a16:creationId xmlns:a16="http://schemas.microsoft.com/office/drawing/2014/main" id="{116B4C03-F42B-E19A-8BDC-56FFCF15FB93}"/>
              </a:ext>
            </a:extLst>
          </p:cNvPr>
          <p:cNvSpPr/>
          <p:nvPr/>
        </p:nvSpPr>
        <p:spPr>
          <a:xfrm flipH="1">
            <a:off x="6833320" y="1635672"/>
            <a:ext cx="949956" cy="934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正方形/長方形 1026">
            <a:extLst>
              <a:ext uri="{FF2B5EF4-FFF2-40B4-BE49-F238E27FC236}">
                <a16:creationId xmlns:a16="http://schemas.microsoft.com/office/drawing/2014/main" id="{4E9814EA-96C5-5255-D20A-068FB191D50C}"/>
              </a:ext>
            </a:extLst>
          </p:cNvPr>
          <p:cNvSpPr/>
          <p:nvPr/>
        </p:nvSpPr>
        <p:spPr>
          <a:xfrm flipH="1">
            <a:off x="7817023" y="1635673"/>
            <a:ext cx="171748" cy="671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正方形/長方形 1027">
            <a:extLst>
              <a:ext uri="{FF2B5EF4-FFF2-40B4-BE49-F238E27FC236}">
                <a16:creationId xmlns:a16="http://schemas.microsoft.com/office/drawing/2014/main" id="{D4B2AB3D-6F22-4C02-3B0D-06ABAFFB6CC9}"/>
              </a:ext>
            </a:extLst>
          </p:cNvPr>
          <p:cNvSpPr/>
          <p:nvPr/>
        </p:nvSpPr>
        <p:spPr>
          <a:xfrm flipH="1">
            <a:off x="7875351" y="2400885"/>
            <a:ext cx="47625" cy="24425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7CA1FFC1-4850-187E-C19C-622E21BB2371}"/>
              </a:ext>
            </a:extLst>
          </p:cNvPr>
          <p:cNvSpPr/>
          <p:nvPr/>
        </p:nvSpPr>
        <p:spPr>
          <a:xfrm flipH="1">
            <a:off x="1876400" y="3699803"/>
            <a:ext cx="5940622" cy="1012874"/>
          </a:xfrm>
          <a:custGeom>
            <a:avLst/>
            <a:gdLst>
              <a:gd name="connsiteX0" fmla="*/ 5940622 w 5940622"/>
              <a:gd name="connsiteY0" fmla="*/ 0 h 1012874"/>
              <a:gd name="connsiteX1" fmla="*/ 3001689 w 5940622"/>
              <a:gd name="connsiteY1" fmla="*/ 0 h 1012874"/>
              <a:gd name="connsiteX2" fmla="*/ 2938933 w 5940622"/>
              <a:gd name="connsiteY2" fmla="*/ 0 h 1012874"/>
              <a:gd name="connsiteX3" fmla="*/ 0 w 5940622"/>
              <a:gd name="connsiteY3" fmla="*/ 0 h 1012874"/>
              <a:gd name="connsiteX4" fmla="*/ 0 w 5940622"/>
              <a:gd name="connsiteY4" fmla="*/ 1012874 h 1012874"/>
              <a:gd name="connsiteX5" fmla="*/ 2938933 w 5940622"/>
              <a:gd name="connsiteY5" fmla="*/ 1012874 h 1012874"/>
              <a:gd name="connsiteX6" fmla="*/ 3001689 w 5940622"/>
              <a:gd name="connsiteY6" fmla="*/ 1012874 h 1012874"/>
              <a:gd name="connsiteX7" fmla="*/ 5940622 w 5940622"/>
              <a:gd name="connsiteY7" fmla="*/ 1012874 h 1012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40622" h="1012874">
                <a:moveTo>
                  <a:pt x="5940622" y="0"/>
                </a:moveTo>
                <a:lnTo>
                  <a:pt x="3001689" y="0"/>
                </a:lnTo>
                <a:lnTo>
                  <a:pt x="2938933" y="0"/>
                </a:lnTo>
                <a:lnTo>
                  <a:pt x="0" y="0"/>
                </a:lnTo>
                <a:lnTo>
                  <a:pt x="0" y="1012874"/>
                </a:lnTo>
                <a:lnTo>
                  <a:pt x="2938933" y="1012874"/>
                </a:lnTo>
                <a:lnTo>
                  <a:pt x="3001689" y="1012874"/>
                </a:lnTo>
                <a:lnTo>
                  <a:pt x="5940622" y="1012874"/>
                </a:lnTo>
                <a:close/>
              </a:path>
            </a:pathLst>
          </a:cu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31" name="正方形/長方形 1030">
            <a:extLst>
              <a:ext uri="{FF2B5EF4-FFF2-40B4-BE49-F238E27FC236}">
                <a16:creationId xmlns:a16="http://schemas.microsoft.com/office/drawing/2014/main" id="{1E451C13-BCBB-2CD2-5BDB-D769A193495F}"/>
              </a:ext>
            </a:extLst>
          </p:cNvPr>
          <p:cNvSpPr/>
          <p:nvPr/>
        </p:nvSpPr>
        <p:spPr>
          <a:xfrm flipH="1">
            <a:off x="5002659" y="5842701"/>
            <a:ext cx="879475" cy="6378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正方形/長方形 1031">
            <a:extLst>
              <a:ext uri="{FF2B5EF4-FFF2-40B4-BE49-F238E27FC236}">
                <a16:creationId xmlns:a16="http://schemas.microsoft.com/office/drawing/2014/main" id="{F14F2EA5-6D81-E22B-2C99-0961B47D0490}"/>
              </a:ext>
            </a:extLst>
          </p:cNvPr>
          <p:cNvSpPr/>
          <p:nvPr/>
        </p:nvSpPr>
        <p:spPr>
          <a:xfrm flipH="1">
            <a:off x="4872484" y="5772443"/>
            <a:ext cx="130175" cy="7080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正方形/長方形 1034">
            <a:extLst>
              <a:ext uri="{FF2B5EF4-FFF2-40B4-BE49-F238E27FC236}">
                <a16:creationId xmlns:a16="http://schemas.microsoft.com/office/drawing/2014/main" id="{CCAD86FD-EF33-51AD-AED5-88A43D4253CC}"/>
              </a:ext>
            </a:extLst>
          </p:cNvPr>
          <p:cNvSpPr/>
          <p:nvPr/>
        </p:nvSpPr>
        <p:spPr>
          <a:xfrm flipH="1">
            <a:off x="8060097" y="1635672"/>
            <a:ext cx="1000125" cy="420702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正方形/長方形 1035">
            <a:extLst>
              <a:ext uri="{FF2B5EF4-FFF2-40B4-BE49-F238E27FC236}">
                <a16:creationId xmlns:a16="http://schemas.microsoft.com/office/drawing/2014/main" id="{38CCDBEC-497C-710E-7F01-F99105937CAF}"/>
              </a:ext>
            </a:extLst>
          </p:cNvPr>
          <p:cNvSpPr/>
          <p:nvPr/>
        </p:nvSpPr>
        <p:spPr>
          <a:xfrm flipH="1">
            <a:off x="8525208" y="1458031"/>
            <a:ext cx="235250" cy="4528432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正方形/長方形 1036">
            <a:extLst>
              <a:ext uri="{FF2B5EF4-FFF2-40B4-BE49-F238E27FC236}">
                <a16:creationId xmlns:a16="http://schemas.microsoft.com/office/drawing/2014/main" id="{BD0685F2-4F7D-CBBC-B634-176B25CA31FB}"/>
              </a:ext>
            </a:extLst>
          </p:cNvPr>
          <p:cNvSpPr/>
          <p:nvPr/>
        </p:nvSpPr>
        <p:spPr>
          <a:xfrm flipH="1">
            <a:off x="6387686" y="5680710"/>
            <a:ext cx="1238837" cy="720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右矢印 1037">
            <a:extLst>
              <a:ext uri="{FF2B5EF4-FFF2-40B4-BE49-F238E27FC236}">
                <a16:creationId xmlns:a16="http://schemas.microsoft.com/office/drawing/2014/main" id="{A060DA79-B76C-CEE1-2AA2-1E9505C3347D}"/>
              </a:ext>
            </a:extLst>
          </p:cNvPr>
          <p:cNvSpPr/>
          <p:nvPr/>
        </p:nvSpPr>
        <p:spPr>
          <a:xfrm rot="16200000" flipH="1">
            <a:off x="6809642" y="6407561"/>
            <a:ext cx="465910" cy="657226"/>
          </a:xfrm>
          <a:prstGeom prst="rightArrow">
            <a:avLst>
              <a:gd name="adj1" fmla="val 50966"/>
              <a:gd name="adj2" fmla="val 5636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正方形/長方形 1044">
            <a:extLst>
              <a:ext uri="{FF2B5EF4-FFF2-40B4-BE49-F238E27FC236}">
                <a16:creationId xmlns:a16="http://schemas.microsoft.com/office/drawing/2014/main" id="{90703CD9-AAEF-57F3-A38D-CE5C1FFA4E71}"/>
              </a:ext>
            </a:extLst>
          </p:cNvPr>
          <p:cNvSpPr/>
          <p:nvPr/>
        </p:nvSpPr>
        <p:spPr>
          <a:xfrm flipH="1">
            <a:off x="8525208" y="6969129"/>
            <a:ext cx="114333" cy="15394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正方形/長方形 1045">
            <a:extLst>
              <a:ext uri="{FF2B5EF4-FFF2-40B4-BE49-F238E27FC236}">
                <a16:creationId xmlns:a16="http://schemas.microsoft.com/office/drawing/2014/main" id="{8B629764-622C-52B2-66F1-267E321C91C2}"/>
              </a:ext>
            </a:extLst>
          </p:cNvPr>
          <p:cNvSpPr/>
          <p:nvPr/>
        </p:nvSpPr>
        <p:spPr>
          <a:xfrm flipH="1">
            <a:off x="7943052" y="4843462"/>
            <a:ext cx="45719" cy="24886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正方形/長方形 1046">
            <a:extLst>
              <a:ext uri="{FF2B5EF4-FFF2-40B4-BE49-F238E27FC236}">
                <a16:creationId xmlns:a16="http://schemas.microsoft.com/office/drawing/2014/main" id="{2DEC6873-B493-3D22-37BE-140964234053}"/>
              </a:ext>
            </a:extLst>
          </p:cNvPr>
          <p:cNvSpPr/>
          <p:nvPr/>
        </p:nvSpPr>
        <p:spPr>
          <a:xfrm flipH="1">
            <a:off x="8060097" y="5758460"/>
            <a:ext cx="1000125" cy="902879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正方形/長方形 1047">
            <a:extLst>
              <a:ext uri="{FF2B5EF4-FFF2-40B4-BE49-F238E27FC236}">
                <a16:creationId xmlns:a16="http://schemas.microsoft.com/office/drawing/2014/main" id="{6F2605AA-8B9D-1E94-C65E-AA28E6CA98E7}"/>
              </a:ext>
            </a:extLst>
          </p:cNvPr>
          <p:cNvSpPr/>
          <p:nvPr/>
        </p:nvSpPr>
        <p:spPr>
          <a:xfrm flipH="1">
            <a:off x="8779241" y="5739619"/>
            <a:ext cx="235250" cy="1611581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A38FC100-31FA-C4AF-B332-08A11E342D4D}"/>
              </a:ext>
            </a:extLst>
          </p:cNvPr>
          <p:cNvSpPr/>
          <p:nvPr/>
        </p:nvSpPr>
        <p:spPr>
          <a:xfrm>
            <a:off x="3009876" y="2876550"/>
            <a:ext cx="3673672" cy="591864"/>
          </a:xfrm>
          <a:custGeom>
            <a:avLst/>
            <a:gdLst>
              <a:gd name="connsiteX0" fmla="*/ 0 w 3673672"/>
              <a:gd name="connsiteY0" fmla="*/ 0 h 591864"/>
              <a:gd name="connsiteX1" fmla="*/ 1807906 w 3673672"/>
              <a:gd name="connsiteY1" fmla="*/ 0 h 591864"/>
              <a:gd name="connsiteX2" fmla="*/ 1865766 w 3673672"/>
              <a:gd name="connsiteY2" fmla="*/ 0 h 591864"/>
              <a:gd name="connsiteX3" fmla="*/ 3673672 w 3673672"/>
              <a:gd name="connsiteY3" fmla="*/ 0 h 591864"/>
              <a:gd name="connsiteX4" fmla="*/ 3673672 w 3673672"/>
              <a:gd name="connsiteY4" fmla="*/ 591864 h 591864"/>
              <a:gd name="connsiteX5" fmla="*/ 1865766 w 3673672"/>
              <a:gd name="connsiteY5" fmla="*/ 591864 h 591864"/>
              <a:gd name="connsiteX6" fmla="*/ 1807906 w 3673672"/>
              <a:gd name="connsiteY6" fmla="*/ 591864 h 591864"/>
              <a:gd name="connsiteX7" fmla="*/ 0 w 3673672"/>
              <a:gd name="connsiteY7" fmla="*/ 591864 h 591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3672" h="591864">
                <a:moveTo>
                  <a:pt x="0" y="0"/>
                </a:moveTo>
                <a:lnTo>
                  <a:pt x="1807906" y="0"/>
                </a:lnTo>
                <a:lnTo>
                  <a:pt x="1865766" y="0"/>
                </a:lnTo>
                <a:lnTo>
                  <a:pt x="3673672" y="0"/>
                </a:lnTo>
                <a:lnTo>
                  <a:pt x="3673672" y="591864"/>
                </a:lnTo>
                <a:lnTo>
                  <a:pt x="1865766" y="591864"/>
                </a:lnTo>
                <a:lnTo>
                  <a:pt x="1807906" y="591864"/>
                </a:lnTo>
                <a:lnTo>
                  <a:pt x="0" y="591864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53" name="正方形/長方形 1052">
            <a:extLst>
              <a:ext uri="{FF2B5EF4-FFF2-40B4-BE49-F238E27FC236}">
                <a16:creationId xmlns:a16="http://schemas.microsoft.com/office/drawing/2014/main" id="{97A7224F-6D10-FE15-D7C4-4884892075BD}"/>
              </a:ext>
            </a:extLst>
          </p:cNvPr>
          <p:cNvSpPr/>
          <p:nvPr/>
        </p:nvSpPr>
        <p:spPr>
          <a:xfrm>
            <a:off x="5021451" y="10507851"/>
            <a:ext cx="1735810" cy="495946"/>
          </a:xfrm>
          <a:prstGeom prst="rect">
            <a:avLst/>
          </a:prstGeom>
          <a:solidFill>
            <a:srgbClr val="862C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E813CD-5789-E5F1-C69E-F1DD2C6C8F02}"/>
              </a:ext>
            </a:extLst>
          </p:cNvPr>
          <p:cNvSpPr/>
          <p:nvPr/>
        </p:nvSpPr>
        <p:spPr>
          <a:xfrm>
            <a:off x="2860104" y="1607963"/>
            <a:ext cx="3973216" cy="2557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ファミコンとは？ | ファミリーコンピュータ | 任天堂" hidden="1">
            <a:extLst>
              <a:ext uri="{FF2B5EF4-FFF2-40B4-BE49-F238E27FC236}">
                <a16:creationId xmlns:a16="http://schemas.microsoft.com/office/drawing/2014/main" id="{9DF41A41-58C5-9DBD-BE44-B95E664DE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" y="1458031"/>
            <a:ext cx="9601200" cy="1031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97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22835-3DF8-3B2D-9CEB-934DD8813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ファミコンとは？ | ファミリーコンピュータ | 任天堂">
            <a:extLst>
              <a:ext uri="{FF2B5EF4-FFF2-40B4-BE49-F238E27FC236}">
                <a16:creationId xmlns:a16="http://schemas.microsoft.com/office/drawing/2014/main" id="{A797092C-3B10-CDB9-199F-178052C25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" y="1458031"/>
            <a:ext cx="9601200" cy="1031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73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62F3A-99FD-39E0-DD2F-29D7861DD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ファミコンとは？ | ファミリーコンピュータ | 任天堂" hidden="1">
            <a:extLst>
              <a:ext uri="{FF2B5EF4-FFF2-40B4-BE49-F238E27FC236}">
                <a16:creationId xmlns:a16="http://schemas.microsoft.com/office/drawing/2014/main" id="{FF0D4C91-BA3F-CADE-7D1A-35B7658C6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" y="1458031"/>
            <a:ext cx="9601200" cy="1031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B6FCD93-8B9C-D6D2-3E32-A82C3C66E2BE}"/>
              </a:ext>
            </a:extLst>
          </p:cNvPr>
          <p:cNvGrpSpPr/>
          <p:nvPr/>
        </p:nvGrpSpPr>
        <p:grpSpPr>
          <a:xfrm>
            <a:off x="633202" y="1458031"/>
            <a:ext cx="8427020" cy="9484066"/>
            <a:chOff x="555712" y="1458031"/>
            <a:chExt cx="8427020" cy="9484066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8C303E3C-FB73-2765-0693-F6380E4DD7B7}"/>
                </a:ext>
              </a:extLst>
            </p:cNvPr>
            <p:cNvGrpSpPr/>
            <p:nvPr/>
          </p:nvGrpSpPr>
          <p:grpSpPr>
            <a:xfrm>
              <a:off x="555712" y="1458031"/>
              <a:ext cx="4254413" cy="9484066"/>
              <a:chOff x="555712" y="1458031"/>
              <a:chExt cx="4254413" cy="9484066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993E2CB5-D7F0-AA85-3269-FDA084F61977}"/>
                  </a:ext>
                </a:extLst>
              </p:cNvPr>
              <p:cNvSpPr/>
              <p:nvPr/>
            </p:nvSpPr>
            <p:spPr>
              <a:xfrm>
                <a:off x="736169" y="10483960"/>
                <a:ext cx="4061983" cy="44935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0399775C-DC68-B83E-8B97-45B5258A07D0}"/>
                  </a:ext>
                </a:extLst>
              </p:cNvPr>
              <p:cNvSpPr/>
              <p:nvPr/>
            </p:nvSpPr>
            <p:spPr>
              <a:xfrm>
                <a:off x="736169" y="8508569"/>
                <a:ext cx="4061983" cy="172806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FB46C949-F7C8-F3BD-A3A7-A5D7CA37EBE4}"/>
                  </a:ext>
                </a:extLst>
              </p:cNvPr>
              <p:cNvSpPr/>
              <p:nvPr/>
            </p:nvSpPr>
            <p:spPr>
              <a:xfrm>
                <a:off x="1555837" y="7392395"/>
                <a:ext cx="1946188" cy="9144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96928893-7321-C5DA-A550-B2DBD99212F6}"/>
                  </a:ext>
                </a:extLst>
              </p:cNvPr>
              <p:cNvSpPr/>
              <p:nvPr/>
            </p:nvSpPr>
            <p:spPr>
              <a:xfrm>
                <a:off x="2363492" y="7515910"/>
                <a:ext cx="919458" cy="72143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0743FC37-C3D1-78F4-F0FA-5CDE31B730C6}"/>
                  </a:ext>
                </a:extLst>
              </p:cNvPr>
              <p:cNvSpPr/>
              <p:nvPr/>
            </p:nvSpPr>
            <p:spPr>
              <a:xfrm>
                <a:off x="3678264" y="5651715"/>
                <a:ext cx="1131861" cy="268637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1C0B6DE3-DB7B-4CE0-0E32-B0BB06405810}"/>
                  </a:ext>
                </a:extLst>
              </p:cNvPr>
              <p:cNvSpPr/>
              <p:nvPr/>
            </p:nvSpPr>
            <p:spPr>
              <a:xfrm>
                <a:off x="3282950" y="1863725"/>
                <a:ext cx="1515202" cy="4571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2E5F1594-DD76-B872-BEB6-B342F9AF11AE}"/>
                  </a:ext>
                </a:extLst>
              </p:cNvPr>
              <p:cNvSpPr/>
              <p:nvPr/>
            </p:nvSpPr>
            <p:spPr>
              <a:xfrm>
                <a:off x="4365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792F4268-202E-384A-378E-8F2CE151C770}"/>
                  </a:ext>
                </a:extLst>
              </p:cNvPr>
              <p:cNvSpPr/>
              <p:nvPr/>
            </p:nvSpPr>
            <p:spPr>
              <a:xfrm>
                <a:off x="40957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F7DC3250-2EB9-D85A-4DE0-294DD15EDC9F}"/>
                  </a:ext>
                </a:extLst>
              </p:cNvPr>
              <p:cNvSpPr/>
              <p:nvPr/>
            </p:nvSpPr>
            <p:spPr>
              <a:xfrm>
                <a:off x="387350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1DE3170F-1A3E-C837-57CC-6A88FD56D979}"/>
                  </a:ext>
                </a:extLst>
              </p:cNvPr>
              <p:cNvSpPr/>
              <p:nvPr/>
            </p:nvSpPr>
            <p:spPr>
              <a:xfrm>
                <a:off x="3603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A8292BEB-5364-E569-3A0B-F7D7322F20C4}"/>
                  </a:ext>
                </a:extLst>
              </p:cNvPr>
              <p:cNvSpPr/>
              <p:nvPr/>
            </p:nvSpPr>
            <p:spPr>
              <a:xfrm>
                <a:off x="33718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0A45C5CF-1CC5-4690-DF6C-35BED4399215}"/>
                  </a:ext>
                </a:extLst>
              </p:cNvPr>
              <p:cNvSpPr/>
              <p:nvPr/>
            </p:nvSpPr>
            <p:spPr>
              <a:xfrm>
                <a:off x="461327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0A026135-5BC8-E429-8DE0-F52A08DB705B}"/>
                  </a:ext>
                </a:extLst>
              </p:cNvPr>
              <p:cNvSpPr/>
              <p:nvPr/>
            </p:nvSpPr>
            <p:spPr>
              <a:xfrm>
                <a:off x="2932386" y="1822450"/>
                <a:ext cx="299764" cy="164202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94C2EDC5-50CD-6017-2C40-D5045F286804}"/>
                  </a:ext>
                </a:extLst>
              </p:cNvPr>
              <p:cNvSpPr/>
              <p:nvPr/>
            </p:nvSpPr>
            <p:spPr>
              <a:xfrm>
                <a:off x="2932386" y="2876550"/>
                <a:ext cx="1865766" cy="59186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CE272B89-D1DC-8B24-32F1-E766586422E7}"/>
                  </a:ext>
                </a:extLst>
              </p:cNvPr>
              <p:cNvSpPr/>
              <p:nvPr/>
            </p:nvSpPr>
            <p:spPr>
              <a:xfrm>
                <a:off x="1832658" y="1635672"/>
                <a:ext cx="949956" cy="9341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6546E5A-35FA-8C6A-C582-270EAC8286AB}"/>
                  </a:ext>
                </a:extLst>
              </p:cNvPr>
              <p:cNvSpPr/>
              <p:nvPr/>
            </p:nvSpPr>
            <p:spPr>
              <a:xfrm>
                <a:off x="1627163" y="1635673"/>
                <a:ext cx="171748" cy="67142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54C96DF5-5077-A087-31C4-2B5438126525}"/>
                  </a:ext>
                </a:extLst>
              </p:cNvPr>
              <p:cNvSpPr/>
              <p:nvPr/>
            </p:nvSpPr>
            <p:spPr>
              <a:xfrm>
                <a:off x="1692958" y="2400885"/>
                <a:ext cx="47625" cy="244257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EB281ABF-97AB-F3D1-6BAB-9D3DCD38EE1A}"/>
                  </a:ext>
                </a:extLst>
              </p:cNvPr>
              <p:cNvSpPr/>
              <p:nvPr/>
            </p:nvSpPr>
            <p:spPr>
              <a:xfrm>
                <a:off x="1798911" y="3699803"/>
                <a:ext cx="3001689" cy="10128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F12341F3-ADB6-429A-704E-9ACAD0772D42}"/>
                  </a:ext>
                </a:extLst>
              </p:cNvPr>
              <p:cNvSpPr/>
              <p:nvPr/>
            </p:nvSpPr>
            <p:spPr>
              <a:xfrm>
                <a:off x="1692958" y="4965895"/>
                <a:ext cx="3105194" cy="3434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EAEAFFFD-96F1-77C3-3570-1C9B357D9CA9}"/>
                  </a:ext>
                </a:extLst>
              </p:cNvPr>
              <p:cNvSpPr/>
              <p:nvPr/>
            </p:nvSpPr>
            <p:spPr>
              <a:xfrm>
                <a:off x="3733800" y="5842701"/>
                <a:ext cx="879475" cy="63781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078908A5-8067-0167-ED4D-802175313498}"/>
                  </a:ext>
                </a:extLst>
              </p:cNvPr>
              <p:cNvSpPr/>
              <p:nvPr/>
            </p:nvSpPr>
            <p:spPr>
              <a:xfrm>
                <a:off x="4613275" y="5772443"/>
                <a:ext cx="130175" cy="7080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98644E7A-ABAD-A3C7-B4B7-234DC5AE8441}"/>
                  </a:ext>
                </a:extLst>
              </p:cNvPr>
              <p:cNvSpPr/>
              <p:nvPr/>
            </p:nvSpPr>
            <p:spPr>
              <a:xfrm>
                <a:off x="3863975" y="6503036"/>
                <a:ext cx="936625" cy="23538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558F1530-9D04-CE81-224B-E682705B710B}"/>
                  </a:ext>
                </a:extLst>
              </p:cNvPr>
              <p:cNvSpPr/>
              <p:nvPr/>
            </p:nvSpPr>
            <p:spPr>
              <a:xfrm>
                <a:off x="3873500" y="6738424"/>
                <a:ext cx="924652" cy="777486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B7AB70E-8579-EBAE-C497-57AD8F05D1A2}"/>
                  </a:ext>
                </a:extLst>
              </p:cNvPr>
              <p:cNvSpPr/>
              <p:nvPr/>
            </p:nvSpPr>
            <p:spPr>
              <a:xfrm>
                <a:off x="555712" y="1635672"/>
                <a:ext cx="1000125" cy="420702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48F047D0-C96B-CDBE-B1C2-0B9811EA40BF}"/>
                  </a:ext>
                </a:extLst>
              </p:cNvPr>
              <p:cNvSpPr/>
              <p:nvPr/>
            </p:nvSpPr>
            <p:spPr>
              <a:xfrm>
                <a:off x="855476" y="1458031"/>
                <a:ext cx="235250" cy="452843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486420AD-F4F5-B426-721D-A0B8D461E7BC}"/>
                  </a:ext>
                </a:extLst>
              </p:cNvPr>
              <p:cNvSpPr/>
              <p:nvPr/>
            </p:nvSpPr>
            <p:spPr>
              <a:xfrm>
                <a:off x="1989411" y="5680710"/>
                <a:ext cx="1238837" cy="7200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右矢印 32">
                <a:extLst>
                  <a:ext uri="{FF2B5EF4-FFF2-40B4-BE49-F238E27FC236}">
                    <a16:creationId xmlns:a16="http://schemas.microsoft.com/office/drawing/2014/main" id="{013EF0E1-2D90-AA03-5150-E797D3E4BAB4}"/>
                  </a:ext>
                </a:extLst>
              </p:cNvPr>
              <p:cNvSpPr/>
              <p:nvPr/>
            </p:nvSpPr>
            <p:spPr>
              <a:xfrm rot="5400000">
                <a:off x="2340382" y="6407561"/>
                <a:ext cx="465910" cy="657226"/>
              </a:xfrm>
              <a:prstGeom prst="rightArrow">
                <a:avLst>
                  <a:gd name="adj1" fmla="val 50966"/>
                  <a:gd name="adj2" fmla="val 5636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32CC7E19-270F-0415-F195-BAAF6CC31BD2}"/>
                  </a:ext>
                </a:extLst>
              </p:cNvPr>
              <p:cNvSpPr/>
              <p:nvPr/>
            </p:nvSpPr>
            <p:spPr>
              <a:xfrm>
                <a:off x="2501900" y="7773467"/>
                <a:ext cx="636507" cy="18467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57B5499D-5193-C5A3-0B1C-982B3472794F}"/>
                  </a:ext>
                </a:extLst>
              </p:cNvPr>
              <p:cNvSpPr/>
              <p:nvPr/>
            </p:nvSpPr>
            <p:spPr>
              <a:xfrm>
                <a:off x="736169" y="10282190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47080ADA-9A98-1493-6299-7300672AC80E}"/>
                  </a:ext>
                </a:extLst>
              </p:cNvPr>
              <p:cNvSpPr/>
              <p:nvPr/>
            </p:nvSpPr>
            <p:spPr>
              <a:xfrm>
                <a:off x="736169" y="10785885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52172EC6-D622-02C8-504E-C91C5EFE702D}"/>
                  </a:ext>
                </a:extLst>
              </p:cNvPr>
              <p:cNvSpPr/>
              <p:nvPr/>
            </p:nvSpPr>
            <p:spPr>
              <a:xfrm>
                <a:off x="3733800" y="7515910"/>
                <a:ext cx="1064352" cy="211998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0161881C-D453-7ED5-9DFF-3D1CD8EB5DE4}"/>
                  </a:ext>
                </a:extLst>
              </p:cNvPr>
              <p:cNvSpPr/>
              <p:nvPr/>
            </p:nvSpPr>
            <p:spPr>
              <a:xfrm>
                <a:off x="1185620" y="8845336"/>
                <a:ext cx="3614980" cy="711614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F63C54AF-88AA-D7B4-8059-2E458B40D1E8}"/>
                  </a:ext>
                </a:extLst>
              </p:cNvPr>
              <p:cNvSpPr/>
              <p:nvPr/>
            </p:nvSpPr>
            <p:spPr>
              <a:xfrm>
                <a:off x="1270861" y="9329683"/>
                <a:ext cx="3527291" cy="11704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E6B513DD-CA83-9534-49A5-4F9DF9C6D6C3}"/>
                  </a:ext>
                </a:extLst>
              </p:cNvPr>
              <p:cNvSpPr/>
              <p:nvPr/>
            </p:nvSpPr>
            <p:spPr>
              <a:xfrm>
                <a:off x="976393" y="6969129"/>
                <a:ext cx="114333" cy="15394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C26BFD89-DAE4-5A6A-4D96-7874D2A20CB6}"/>
                  </a:ext>
                </a:extLst>
              </p:cNvPr>
              <p:cNvSpPr/>
              <p:nvPr/>
            </p:nvSpPr>
            <p:spPr>
              <a:xfrm>
                <a:off x="1627163" y="4843462"/>
                <a:ext cx="45719" cy="24886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EE75924B-968B-607A-DF15-B2790FB4C784}"/>
                  </a:ext>
                </a:extLst>
              </p:cNvPr>
              <p:cNvSpPr/>
              <p:nvPr/>
            </p:nvSpPr>
            <p:spPr>
              <a:xfrm>
                <a:off x="555712" y="5758460"/>
                <a:ext cx="1000125" cy="90287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A56E3479-A512-4151-229C-E2C57E06A09D}"/>
                  </a:ext>
                </a:extLst>
              </p:cNvPr>
              <p:cNvSpPr/>
              <p:nvPr/>
            </p:nvSpPr>
            <p:spPr>
              <a:xfrm>
                <a:off x="601443" y="5739619"/>
                <a:ext cx="235250" cy="1611581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8029150-0A0D-EFAF-FBAE-F90C04A33EEE}"/>
                </a:ext>
              </a:extLst>
            </p:cNvPr>
            <p:cNvGrpSpPr/>
            <p:nvPr/>
          </p:nvGrpSpPr>
          <p:grpSpPr>
            <a:xfrm flipH="1">
              <a:off x="4728319" y="1458031"/>
              <a:ext cx="4254413" cy="9484066"/>
              <a:chOff x="555712" y="1458031"/>
              <a:chExt cx="4254413" cy="9484066"/>
            </a:xfrm>
          </p:grpSpPr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BBD4D557-64A6-A976-1A1D-390452109075}"/>
                  </a:ext>
                </a:extLst>
              </p:cNvPr>
              <p:cNvSpPr/>
              <p:nvPr/>
            </p:nvSpPr>
            <p:spPr>
              <a:xfrm>
                <a:off x="736169" y="10483960"/>
                <a:ext cx="4061983" cy="44935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C00D1007-5C20-9574-E280-22DD49D05EE7}"/>
                  </a:ext>
                </a:extLst>
              </p:cNvPr>
              <p:cNvSpPr/>
              <p:nvPr/>
            </p:nvSpPr>
            <p:spPr>
              <a:xfrm>
                <a:off x="736169" y="8508569"/>
                <a:ext cx="4061983" cy="172806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1C02C109-E680-E56F-E22F-2B132F25F080}"/>
                  </a:ext>
                </a:extLst>
              </p:cNvPr>
              <p:cNvSpPr/>
              <p:nvPr/>
            </p:nvSpPr>
            <p:spPr>
              <a:xfrm>
                <a:off x="1555837" y="7392395"/>
                <a:ext cx="1946188" cy="9144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D6BF446B-F298-0309-0858-C393AA59A393}"/>
                  </a:ext>
                </a:extLst>
              </p:cNvPr>
              <p:cNvSpPr/>
              <p:nvPr/>
            </p:nvSpPr>
            <p:spPr>
              <a:xfrm>
                <a:off x="2363492" y="7515910"/>
                <a:ext cx="919458" cy="72143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D33BF1A9-FCF9-8A6A-50B5-181BA8D5D0EC}"/>
                  </a:ext>
                </a:extLst>
              </p:cNvPr>
              <p:cNvSpPr/>
              <p:nvPr/>
            </p:nvSpPr>
            <p:spPr>
              <a:xfrm>
                <a:off x="3678264" y="5651715"/>
                <a:ext cx="1131861" cy="268637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8564278B-2856-D34B-5254-248222DC4F32}"/>
                  </a:ext>
                </a:extLst>
              </p:cNvPr>
              <p:cNvSpPr/>
              <p:nvPr/>
            </p:nvSpPr>
            <p:spPr>
              <a:xfrm>
                <a:off x="3282950" y="1863725"/>
                <a:ext cx="1515202" cy="4571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4F4DE3FD-BFD4-B375-23A7-DB0B0E1C9C2B}"/>
                  </a:ext>
                </a:extLst>
              </p:cNvPr>
              <p:cNvSpPr/>
              <p:nvPr/>
            </p:nvSpPr>
            <p:spPr>
              <a:xfrm>
                <a:off x="4365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5F012DE8-291E-74AE-EBF1-D1E468CE25E0}"/>
                  </a:ext>
                </a:extLst>
              </p:cNvPr>
              <p:cNvSpPr/>
              <p:nvPr/>
            </p:nvSpPr>
            <p:spPr>
              <a:xfrm>
                <a:off x="40957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正方形/長方形 58">
                <a:extLst>
                  <a:ext uri="{FF2B5EF4-FFF2-40B4-BE49-F238E27FC236}">
                    <a16:creationId xmlns:a16="http://schemas.microsoft.com/office/drawing/2014/main" id="{3FF77C5F-A930-602F-19F1-D2AD358F56C8}"/>
                  </a:ext>
                </a:extLst>
              </p:cNvPr>
              <p:cNvSpPr/>
              <p:nvPr/>
            </p:nvSpPr>
            <p:spPr>
              <a:xfrm>
                <a:off x="387350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3A511666-33C1-93EB-E6F0-058512982AE4}"/>
                  </a:ext>
                </a:extLst>
              </p:cNvPr>
              <p:cNvSpPr/>
              <p:nvPr/>
            </p:nvSpPr>
            <p:spPr>
              <a:xfrm>
                <a:off x="3603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正方形/長方形 60">
                <a:extLst>
                  <a:ext uri="{FF2B5EF4-FFF2-40B4-BE49-F238E27FC236}">
                    <a16:creationId xmlns:a16="http://schemas.microsoft.com/office/drawing/2014/main" id="{E70AF2E5-E379-F6B0-3890-B3D392EB14D3}"/>
                  </a:ext>
                </a:extLst>
              </p:cNvPr>
              <p:cNvSpPr/>
              <p:nvPr/>
            </p:nvSpPr>
            <p:spPr>
              <a:xfrm>
                <a:off x="33718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正方形/長方形 61">
                <a:extLst>
                  <a:ext uri="{FF2B5EF4-FFF2-40B4-BE49-F238E27FC236}">
                    <a16:creationId xmlns:a16="http://schemas.microsoft.com/office/drawing/2014/main" id="{9A2F25F1-26EA-EA5F-4EDF-E48A78E87222}"/>
                  </a:ext>
                </a:extLst>
              </p:cNvPr>
              <p:cNvSpPr/>
              <p:nvPr/>
            </p:nvSpPr>
            <p:spPr>
              <a:xfrm>
                <a:off x="461327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3FFAD572-8C50-E208-8091-A8673520BC7D}"/>
                  </a:ext>
                </a:extLst>
              </p:cNvPr>
              <p:cNvSpPr/>
              <p:nvPr/>
            </p:nvSpPr>
            <p:spPr>
              <a:xfrm>
                <a:off x="2932386" y="1822450"/>
                <a:ext cx="299764" cy="164202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4" name="正方形/長方形 1023">
                <a:extLst>
                  <a:ext uri="{FF2B5EF4-FFF2-40B4-BE49-F238E27FC236}">
                    <a16:creationId xmlns:a16="http://schemas.microsoft.com/office/drawing/2014/main" id="{83A97AB6-9D43-AE2B-89C1-87F746780DF3}"/>
                  </a:ext>
                </a:extLst>
              </p:cNvPr>
              <p:cNvSpPr/>
              <p:nvPr/>
            </p:nvSpPr>
            <p:spPr>
              <a:xfrm>
                <a:off x="2932386" y="2876550"/>
                <a:ext cx="1865766" cy="59186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5" name="正方形/長方形 1024">
                <a:extLst>
                  <a:ext uri="{FF2B5EF4-FFF2-40B4-BE49-F238E27FC236}">
                    <a16:creationId xmlns:a16="http://schemas.microsoft.com/office/drawing/2014/main" id="{53BF1A53-DD89-A812-7A1C-89CC3FDB7E31}"/>
                  </a:ext>
                </a:extLst>
              </p:cNvPr>
              <p:cNvSpPr/>
              <p:nvPr/>
            </p:nvSpPr>
            <p:spPr>
              <a:xfrm>
                <a:off x="1832658" y="1635672"/>
                <a:ext cx="949956" cy="9341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7" name="正方形/長方形 1026">
                <a:extLst>
                  <a:ext uri="{FF2B5EF4-FFF2-40B4-BE49-F238E27FC236}">
                    <a16:creationId xmlns:a16="http://schemas.microsoft.com/office/drawing/2014/main" id="{F0524FD0-D79C-ECCA-A6A4-EFF8D569F753}"/>
                  </a:ext>
                </a:extLst>
              </p:cNvPr>
              <p:cNvSpPr/>
              <p:nvPr/>
            </p:nvSpPr>
            <p:spPr>
              <a:xfrm>
                <a:off x="1627163" y="1635673"/>
                <a:ext cx="171748" cy="67142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8" name="正方形/長方形 1027">
                <a:extLst>
                  <a:ext uri="{FF2B5EF4-FFF2-40B4-BE49-F238E27FC236}">
                    <a16:creationId xmlns:a16="http://schemas.microsoft.com/office/drawing/2014/main" id="{6FA63859-BAD3-8BF4-751D-06EC8C9A451D}"/>
                  </a:ext>
                </a:extLst>
              </p:cNvPr>
              <p:cNvSpPr/>
              <p:nvPr/>
            </p:nvSpPr>
            <p:spPr>
              <a:xfrm>
                <a:off x="1692958" y="2400885"/>
                <a:ext cx="47625" cy="244257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9" name="正方形/長方形 1028">
                <a:extLst>
                  <a:ext uri="{FF2B5EF4-FFF2-40B4-BE49-F238E27FC236}">
                    <a16:creationId xmlns:a16="http://schemas.microsoft.com/office/drawing/2014/main" id="{C62832C3-EB31-72E4-D12F-291EE97C09BA}"/>
                  </a:ext>
                </a:extLst>
              </p:cNvPr>
              <p:cNvSpPr/>
              <p:nvPr/>
            </p:nvSpPr>
            <p:spPr>
              <a:xfrm>
                <a:off x="1798911" y="3699803"/>
                <a:ext cx="3001689" cy="10128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0" name="正方形/長方形 1029">
                <a:extLst>
                  <a:ext uri="{FF2B5EF4-FFF2-40B4-BE49-F238E27FC236}">
                    <a16:creationId xmlns:a16="http://schemas.microsoft.com/office/drawing/2014/main" id="{8298661F-541F-01B1-125D-7EC79D43E37A}"/>
                  </a:ext>
                </a:extLst>
              </p:cNvPr>
              <p:cNvSpPr/>
              <p:nvPr/>
            </p:nvSpPr>
            <p:spPr>
              <a:xfrm>
                <a:off x="1692958" y="4965895"/>
                <a:ext cx="3105194" cy="3434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1" name="正方形/長方形 1030">
                <a:extLst>
                  <a:ext uri="{FF2B5EF4-FFF2-40B4-BE49-F238E27FC236}">
                    <a16:creationId xmlns:a16="http://schemas.microsoft.com/office/drawing/2014/main" id="{0556FEF4-3710-652F-7296-991952D143C7}"/>
                  </a:ext>
                </a:extLst>
              </p:cNvPr>
              <p:cNvSpPr/>
              <p:nvPr/>
            </p:nvSpPr>
            <p:spPr>
              <a:xfrm>
                <a:off x="3733800" y="5842701"/>
                <a:ext cx="879475" cy="63781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2" name="正方形/長方形 1031">
                <a:extLst>
                  <a:ext uri="{FF2B5EF4-FFF2-40B4-BE49-F238E27FC236}">
                    <a16:creationId xmlns:a16="http://schemas.microsoft.com/office/drawing/2014/main" id="{74FA9DDD-289B-4D58-710F-4B0788BF88E4}"/>
                  </a:ext>
                </a:extLst>
              </p:cNvPr>
              <p:cNvSpPr/>
              <p:nvPr/>
            </p:nvSpPr>
            <p:spPr>
              <a:xfrm>
                <a:off x="4613275" y="5772443"/>
                <a:ext cx="130175" cy="7080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3" name="正方形/長方形 1032">
                <a:extLst>
                  <a:ext uri="{FF2B5EF4-FFF2-40B4-BE49-F238E27FC236}">
                    <a16:creationId xmlns:a16="http://schemas.microsoft.com/office/drawing/2014/main" id="{C3EEFFF8-9191-AE10-95C9-D0E89643BADE}"/>
                  </a:ext>
                </a:extLst>
              </p:cNvPr>
              <p:cNvSpPr/>
              <p:nvPr/>
            </p:nvSpPr>
            <p:spPr>
              <a:xfrm>
                <a:off x="3863975" y="6503036"/>
                <a:ext cx="936625" cy="23538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4" name="正方形/長方形 1033">
                <a:extLst>
                  <a:ext uri="{FF2B5EF4-FFF2-40B4-BE49-F238E27FC236}">
                    <a16:creationId xmlns:a16="http://schemas.microsoft.com/office/drawing/2014/main" id="{E72816E3-87E8-8E67-AC25-308C051F1999}"/>
                  </a:ext>
                </a:extLst>
              </p:cNvPr>
              <p:cNvSpPr/>
              <p:nvPr/>
            </p:nvSpPr>
            <p:spPr>
              <a:xfrm>
                <a:off x="3873500" y="6738424"/>
                <a:ext cx="924652" cy="777486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5" name="正方形/長方形 1034">
                <a:extLst>
                  <a:ext uri="{FF2B5EF4-FFF2-40B4-BE49-F238E27FC236}">
                    <a16:creationId xmlns:a16="http://schemas.microsoft.com/office/drawing/2014/main" id="{C565356C-814C-8171-0D48-2CDC40A7391D}"/>
                  </a:ext>
                </a:extLst>
              </p:cNvPr>
              <p:cNvSpPr/>
              <p:nvPr/>
            </p:nvSpPr>
            <p:spPr>
              <a:xfrm>
                <a:off x="555712" y="1635672"/>
                <a:ext cx="1000125" cy="420702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6" name="正方形/長方形 1035">
                <a:extLst>
                  <a:ext uri="{FF2B5EF4-FFF2-40B4-BE49-F238E27FC236}">
                    <a16:creationId xmlns:a16="http://schemas.microsoft.com/office/drawing/2014/main" id="{9F7DABBE-2FC6-69D5-0E8F-2234A9150C6B}"/>
                  </a:ext>
                </a:extLst>
              </p:cNvPr>
              <p:cNvSpPr/>
              <p:nvPr/>
            </p:nvSpPr>
            <p:spPr>
              <a:xfrm>
                <a:off x="855476" y="1458031"/>
                <a:ext cx="235250" cy="452843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7" name="正方形/長方形 1036">
                <a:extLst>
                  <a:ext uri="{FF2B5EF4-FFF2-40B4-BE49-F238E27FC236}">
                    <a16:creationId xmlns:a16="http://schemas.microsoft.com/office/drawing/2014/main" id="{4D9F372B-FAC4-E73B-13A2-D76CCFA0D3AB}"/>
                  </a:ext>
                </a:extLst>
              </p:cNvPr>
              <p:cNvSpPr/>
              <p:nvPr/>
            </p:nvSpPr>
            <p:spPr>
              <a:xfrm>
                <a:off x="1989411" y="5680710"/>
                <a:ext cx="1238837" cy="7200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8" name="右矢印 1037">
                <a:extLst>
                  <a:ext uri="{FF2B5EF4-FFF2-40B4-BE49-F238E27FC236}">
                    <a16:creationId xmlns:a16="http://schemas.microsoft.com/office/drawing/2014/main" id="{F04AFC9F-BBDD-A365-8FBD-06F4A4A17590}"/>
                  </a:ext>
                </a:extLst>
              </p:cNvPr>
              <p:cNvSpPr/>
              <p:nvPr/>
            </p:nvSpPr>
            <p:spPr>
              <a:xfrm rot="5400000">
                <a:off x="2340382" y="6407561"/>
                <a:ext cx="465910" cy="657226"/>
              </a:xfrm>
              <a:prstGeom prst="rightArrow">
                <a:avLst>
                  <a:gd name="adj1" fmla="val 50966"/>
                  <a:gd name="adj2" fmla="val 5636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9" name="正方形/長方形 1038">
                <a:extLst>
                  <a:ext uri="{FF2B5EF4-FFF2-40B4-BE49-F238E27FC236}">
                    <a16:creationId xmlns:a16="http://schemas.microsoft.com/office/drawing/2014/main" id="{39F11EAC-E113-FDCD-5214-1734F2576126}"/>
                  </a:ext>
                </a:extLst>
              </p:cNvPr>
              <p:cNvSpPr/>
              <p:nvPr/>
            </p:nvSpPr>
            <p:spPr>
              <a:xfrm>
                <a:off x="2501900" y="7773467"/>
                <a:ext cx="636507" cy="18467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0" name="正方形/長方形 1039">
                <a:extLst>
                  <a:ext uri="{FF2B5EF4-FFF2-40B4-BE49-F238E27FC236}">
                    <a16:creationId xmlns:a16="http://schemas.microsoft.com/office/drawing/2014/main" id="{5E5F18B7-74DA-8E8D-C50B-251F2B58BF85}"/>
                  </a:ext>
                </a:extLst>
              </p:cNvPr>
              <p:cNvSpPr/>
              <p:nvPr/>
            </p:nvSpPr>
            <p:spPr>
              <a:xfrm>
                <a:off x="736169" y="10282190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1" name="正方形/長方形 1040">
                <a:extLst>
                  <a:ext uri="{FF2B5EF4-FFF2-40B4-BE49-F238E27FC236}">
                    <a16:creationId xmlns:a16="http://schemas.microsoft.com/office/drawing/2014/main" id="{2306437C-6090-3D7B-0BFB-F01424DC15B7}"/>
                  </a:ext>
                </a:extLst>
              </p:cNvPr>
              <p:cNvSpPr/>
              <p:nvPr/>
            </p:nvSpPr>
            <p:spPr>
              <a:xfrm>
                <a:off x="736169" y="10785885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2" name="正方形/長方形 1041">
                <a:extLst>
                  <a:ext uri="{FF2B5EF4-FFF2-40B4-BE49-F238E27FC236}">
                    <a16:creationId xmlns:a16="http://schemas.microsoft.com/office/drawing/2014/main" id="{15EC3D3C-A6A6-720B-4A4C-D84A3EB826BF}"/>
                  </a:ext>
                </a:extLst>
              </p:cNvPr>
              <p:cNvSpPr/>
              <p:nvPr/>
            </p:nvSpPr>
            <p:spPr>
              <a:xfrm>
                <a:off x="3733800" y="7515910"/>
                <a:ext cx="1064352" cy="211998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3" name="正方形/長方形 1042">
                <a:extLst>
                  <a:ext uri="{FF2B5EF4-FFF2-40B4-BE49-F238E27FC236}">
                    <a16:creationId xmlns:a16="http://schemas.microsoft.com/office/drawing/2014/main" id="{60CCDCDB-8ED4-821A-AA7B-B1D115CECC69}"/>
                  </a:ext>
                </a:extLst>
              </p:cNvPr>
              <p:cNvSpPr/>
              <p:nvPr/>
            </p:nvSpPr>
            <p:spPr>
              <a:xfrm>
                <a:off x="1185620" y="8845336"/>
                <a:ext cx="3614980" cy="711614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4" name="正方形/長方形 1043">
                <a:extLst>
                  <a:ext uri="{FF2B5EF4-FFF2-40B4-BE49-F238E27FC236}">
                    <a16:creationId xmlns:a16="http://schemas.microsoft.com/office/drawing/2014/main" id="{E5D453FD-FCAB-2D7D-07E1-06939B65AD7F}"/>
                  </a:ext>
                </a:extLst>
              </p:cNvPr>
              <p:cNvSpPr/>
              <p:nvPr/>
            </p:nvSpPr>
            <p:spPr>
              <a:xfrm>
                <a:off x="1270861" y="9329683"/>
                <a:ext cx="3527291" cy="11704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5" name="正方形/長方形 1044">
                <a:extLst>
                  <a:ext uri="{FF2B5EF4-FFF2-40B4-BE49-F238E27FC236}">
                    <a16:creationId xmlns:a16="http://schemas.microsoft.com/office/drawing/2014/main" id="{3E0C3517-EE66-49B7-747D-2F3C78CB352B}"/>
                  </a:ext>
                </a:extLst>
              </p:cNvPr>
              <p:cNvSpPr/>
              <p:nvPr/>
            </p:nvSpPr>
            <p:spPr>
              <a:xfrm>
                <a:off x="976393" y="6969129"/>
                <a:ext cx="114333" cy="15394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6" name="正方形/長方形 1045">
                <a:extLst>
                  <a:ext uri="{FF2B5EF4-FFF2-40B4-BE49-F238E27FC236}">
                    <a16:creationId xmlns:a16="http://schemas.microsoft.com/office/drawing/2014/main" id="{91A0CB5E-CF57-4192-1673-B5A3E758706E}"/>
                  </a:ext>
                </a:extLst>
              </p:cNvPr>
              <p:cNvSpPr/>
              <p:nvPr/>
            </p:nvSpPr>
            <p:spPr>
              <a:xfrm>
                <a:off x="1627163" y="4843462"/>
                <a:ext cx="45719" cy="24886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7" name="正方形/長方形 1046">
                <a:extLst>
                  <a:ext uri="{FF2B5EF4-FFF2-40B4-BE49-F238E27FC236}">
                    <a16:creationId xmlns:a16="http://schemas.microsoft.com/office/drawing/2014/main" id="{E690C651-D99F-457E-8826-1CD095A083B3}"/>
                  </a:ext>
                </a:extLst>
              </p:cNvPr>
              <p:cNvSpPr/>
              <p:nvPr/>
            </p:nvSpPr>
            <p:spPr>
              <a:xfrm>
                <a:off x="555712" y="5758460"/>
                <a:ext cx="1000125" cy="90287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8" name="正方形/長方形 1047">
                <a:extLst>
                  <a:ext uri="{FF2B5EF4-FFF2-40B4-BE49-F238E27FC236}">
                    <a16:creationId xmlns:a16="http://schemas.microsoft.com/office/drawing/2014/main" id="{A232BDE3-4085-59E9-9735-346A176B2E04}"/>
                  </a:ext>
                </a:extLst>
              </p:cNvPr>
              <p:cNvSpPr/>
              <p:nvPr/>
            </p:nvSpPr>
            <p:spPr>
              <a:xfrm>
                <a:off x="601443" y="5739619"/>
                <a:ext cx="235250" cy="1611581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410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149B6-236B-2011-00AC-1FB5CA2F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ファミコンとは？ | ファミリーコンピュータ | 任天堂" hidden="1">
            <a:extLst>
              <a:ext uri="{FF2B5EF4-FFF2-40B4-BE49-F238E27FC236}">
                <a16:creationId xmlns:a16="http://schemas.microsoft.com/office/drawing/2014/main" id="{B623D335-65B5-E7F5-40EE-BF2B0FCEE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" y="1458031"/>
            <a:ext cx="9601200" cy="1031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C23D83-F6F6-5C00-6B31-FB7B19A5F011}"/>
              </a:ext>
            </a:extLst>
          </p:cNvPr>
          <p:cNvGrpSpPr/>
          <p:nvPr/>
        </p:nvGrpSpPr>
        <p:grpSpPr>
          <a:xfrm>
            <a:off x="633202" y="1458031"/>
            <a:ext cx="8427020" cy="9484066"/>
            <a:chOff x="555712" y="1458031"/>
            <a:chExt cx="8427020" cy="9484066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A706FE76-5687-E66F-0941-D96910FF110A}"/>
                </a:ext>
              </a:extLst>
            </p:cNvPr>
            <p:cNvGrpSpPr/>
            <p:nvPr/>
          </p:nvGrpSpPr>
          <p:grpSpPr>
            <a:xfrm>
              <a:off x="555712" y="1458031"/>
              <a:ext cx="4254413" cy="9484066"/>
              <a:chOff x="555712" y="1458031"/>
              <a:chExt cx="4254413" cy="9484066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4B936DB4-1309-3DCA-9659-8A984AB433E4}"/>
                  </a:ext>
                </a:extLst>
              </p:cNvPr>
              <p:cNvSpPr/>
              <p:nvPr/>
            </p:nvSpPr>
            <p:spPr>
              <a:xfrm>
                <a:off x="736169" y="10483960"/>
                <a:ext cx="4061983" cy="44935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6EE85357-9C21-561C-B9E6-8C924F1238D6}"/>
                  </a:ext>
                </a:extLst>
              </p:cNvPr>
              <p:cNvSpPr/>
              <p:nvPr/>
            </p:nvSpPr>
            <p:spPr>
              <a:xfrm>
                <a:off x="736169" y="8508569"/>
                <a:ext cx="4061983" cy="172806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9D4BEB4F-7A90-9539-4A95-CFC6C076B71F}"/>
                  </a:ext>
                </a:extLst>
              </p:cNvPr>
              <p:cNvSpPr/>
              <p:nvPr/>
            </p:nvSpPr>
            <p:spPr>
              <a:xfrm>
                <a:off x="1555837" y="7392395"/>
                <a:ext cx="1946188" cy="9144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DC4B9CAE-F817-DEA6-5EFE-732C964D1619}"/>
                  </a:ext>
                </a:extLst>
              </p:cNvPr>
              <p:cNvSpPr/>
              <p:nvPr/>
            </p:nvSpPr>
            <p:spPr>
              <a:xfrm>
                <a:off x="2363492" y="7515910"/>
                <a:ext cx="919458" cy="72143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9AA6DA38-4685-0660-173E-AF14EDC1B311}"/>
                  </a:ext>
                </a:extLst>
              </p:cNvPr>
              <p:cNvSpPr/>
              <p:nvPr/>
            </p:nvSpPr>
            <p:spPr>
              <a:xfrm>
                <a:off x="3678264" y="5651715"/>
                <a:ext cx="1131861" cy="268637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E3C33542-8A78-C197-EFA5-2929B737446E}"/>
                  </a:ext>
                </a:extLst>
              </p:cNvPr>
              <p:cNvSpPr/>
              <p:nvPr/>
            </p:nvSpPr>
            <p:spPr>
              <a:xfrm>
                <a:off x="3282950" y="1863725"/>
                <a:ext cx="1515202" cy="4571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F693F5C3-7D6F-BC29-7CEC-357A7C5EC057}"/>
                  </a:ext>
                </a:extLst>
              </p:cNvPr>
              <p:cNvSpPr/>
              <p:nvPr/>
            </p:nvSpPr>
            <p:spPr>
              <a:xfrm>
                <a:off x="4365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70AEDBA0-972A-8317-7A79-200B1CB1A6EB}"/>
                  </a:ext>
                </a:extLst>
              </p:cNvPr>
              <p:cNvSpPr/>
              <p:nvPr/>
            </p:nvSpPr>
            <p:spPr>
              <a:xfrm>
                <a:off x="40957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4C5CB1EB-4E16-E242-F5B6-4EEE3138402C}"/>
                  </a:ext>
                </a:extLst>
              </p:cNvPr>
              <p:cNvSpPr/>
              <p:nvPr/>
            </p:nvSpPr>
            <p:spPr>
              <a:xfrm>
                <a:off x="387350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606E0F57-A520-8CCF-04BD-46FB5ABE25D4}"/>
                  </a:ext>
                </a:extLst>
              </p:cNvPr>
              <p:cNvSpPr/>
              <p:nvPr/>
            </p:nvSpPr>
            <p:spPr>
              <a:xfrm>
                <a:off x="3603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A097F219-B061-59B3-0780-2F6FA8DEFA2B}"/>
                  </a:ext>
                </a:extLst>
              </p:cNvPr>
              <p:cNvSpPr/>
              <p:nvPr/>
            </p:nvSpPr>
            <p:spPr>
              <a:xfrm>
                <a:off x="33718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81D1052E-404F-3038-EB3A-E27DDD35D2F7}"/>
                  </a:ext>
                </a:extLst>
              </p:cNvPr>
              <p:cNvSpPr/>
              <p:nvPr/>
            </p:nvSpPr>
            <p:spPr>
              <a:xfrm>
                <a:off x="461327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B6DB986E-838A-5A4F-6F61-B703A229A256}"/>
                  </a:ext>
                </a:extLst>
              </p:cNvPr>
              <p:cNvSpPr/>
              <p:nvPr/>
            </p:nvSpPr>
            <p:spPr>
              <a:xfrm>
                <a:off x="2932386" y="1822450"/>
                <a:ext cx="299764" cy="164202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145B29EF-B779-DDD1-B441-67D47FF97A9A}"/>
                  </a:ext>
                </a:extLst>
              </p:cNvPr>
              <p:cNvSpPr/>
              <p:nvPr/>
            </p:nvSpPr>
            <p:spPr>
              <a:xfrm>
                <a:off x="2932386" y="2876550"/>
                <a:ext cx="1865766" cy="59186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7CE6B57F-3898-311C-F08D-6A2167535BEB}"/>
                  </a:ext>
                </a:extLst>
              </p:cNvPr>
              <p:cNvSpPr/>
              <p:nvPr/>
            </p:nvSpPr>
            <p:spPr>
              <a:xfrm>
                <a:off x="1832658" y="1635672"/>
                <a:ext cx="949956" cy="9341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17BD2972-FFA4-15FD-6D0B-D777F93634EF}"/>
                  </a:ext>
                </a:extLst>
              </p:cNvPr>
              <p:cNvSpPr/>
              <p:nvPr/>
            </p:nvSpPr>
            <p:spPr>
              <a:xfrm>
                <a:off x="1627163" y="1635673"/>
                <a:ext cx="171748" cy="67142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B3BEC38B-2415-52D5-FD3D-9FAEE25E2E81}"/>
                  </a:ext>
                </a:extLst>
              </p:cNvPr>
              <p:cNvSpPr/>
              <p:nvPr/>
            </p:nvSpPr>
            <p:spPr>
              <a:xfrm>
                <a:off x="1692958" y="2400885"/>
                <a:ext cx="47625" cy="244257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B0B7DACF-D28D-2539-EBBC-3306CE57109D}"/>
                  </a:ext>
                </a:extLst>
              </p:cNvPr>
              <p:cNvSpPr/>
              <p:nvPr/>
            </p:nvSpPr>
            <p:spPr>
              <a:xfrm>
                <a:off x="1798911" y="3699803"/>
                <a:ext cx="3001689" cy="10128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9F3B0525-9F05-F7A2-7683-577AA7B3DD4A}"/>
                  </a:ext>
                </a:extLst>
              </p:cNvPr>
              <p:cNvSpPr/>
              <p:nvPr/>
            </p:nvSpPr>
            <p:spPr>
              <a:xfrm>
                <a:off x="1692958" y="4965895"/>
                <a:ext cx="3105194" cy="3434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BFDB8D19-7907-617C-EA33-0EE9B709AD82}"/>
                  </a:ext>
                </a:extLst>
              </p:cNvPr>
              <p:cNvSpPr/>
              <p:nvPr/>
            </p:nvSpPr>
            <p:spPr>
              <a:xfrm>
                <a:off x="3733800" y="5842701"/>
                <a:ext cx="879475" cy="63781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D6903E32-2245-7762-D8B4-80C9B518BB96}"/>
                  </a:ext>
                </a:extLst>
              </p:cNvPr>
              <p:cNvSpPr/>
              <p:nvPr/>
            </p:nvSpPr>
            <p:spPr>
              <a:xfrm>
                <a:off x="4613275" y="5772443"/>
                <a:ext cx="130175" cy="7080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79E522CC-4DBC-7115-B2B7-DA16C5EF95BC}"/>
                  </a:ext>
                </a:extLst>
              </p:cNvPr>
              <p:cNvSpPr/>
              <p:nvPr/>
            </p:nvSpPr>
            <p:spPr>
              <a:xfrm>
                <a:off x="3863975" y="6503036"/>
                <a:ext cx="936625" cy="23538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28043CB6-B611-90F1-65B7-8911CDE36AB9}"/>
                  </a:ext>
                </a:extLst>
              </p:cNvPr>
              <p:cNvSpPr/>
              <p:nvPr/>
            </p:nvSpPr>
            <p:spPr>
              <a:xfrm>
                <a:off x="3873500" y="6738424"/>
                <a:ext cx="924652" cy="777486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D8E88F2D-C3D3-1843-4168-EED135BAAC58}"/>
                  </a:ext>
                </a:extLst>
              </p:cNvPr>
              <p:cNvSpPr/>
              <p:nvPr/>
            </p:nvSpPr>
            <p:spPr>
              <a:xfrm>
                <a:off x="555712" y="1635672"/>
                <a:ext cx="1000125" cy="420702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F591C1F7-672F-2FDF-FC2E-214A8B8C7AB7}"/>
                  </a:ext>
                </a:extLst>
              </p:cNvPr>
              <p:cNvSpPr/>
              <p:nvPr/>
            </p:nvSpPr>
            <p:spPr>
              <a:xfrm>
                <a:off x="855476" y="1458031"/>
                <a:ext cx="235250" cy="452843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C243BE1B-9FEC-C724-79A4-6B43C5227417}"/>
                  </a:ext>
                </a:extLst>
              </p:cNvPr>
              <p:cNvSpPr/>
              <p:nvPr/>
            </p:nvSpPr>
            <p:spPr>
              <a:xfrm>
                <a:off x="1989411" y="5680710"/>
                <a:ext cx="1238837" cy="7200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右矢印 32">
                <a:extLst>
                  <a:ext uri="{FF2B5EF4-FFF2-40B4-BE49-F238E27FC236}">
                    <a16:creationId xmlns:a16="http://schemas.microsoft.com/office/drawing/2014/main" id="{CF89D92C-76C6-D4BF-3675-0076BBB767FD}"/>
                  </a:ext>
                </a:extLst>
              </p:cNvPr>
              <p:cNvSpPr/>
              <p:nvPr/>
            </p:nvSpPr>
            <p:spPr>
              <a:xfrm rot="5400000">
                <a:off x="2340382" y="6407561"/>
                <a:ext cx="465910" cy="657226"/>
              </a:xfrm>
              <a:prstGeom prst="rightArrow">
                <a:avLst>
                  <a:gd name="adj1" fmla="val 50966"/>
                  <a:gd name="adj2" fmla="val 5636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6E36DF5-B446-53A1-FED8-916BD6DD5B7B}"/>
                  </a:ext>
                </a:extLst>
              </p:cNvPr>
              <p:cNvSpPr/>
              <p:nvPr/>
            </p:nvSpPr>
            <p:spPr>
              <a:xfrm>
                <a:off x="2501900" y="7773467"/>
                <a:ext cx="636507" cy="18467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966605B-053F-8F46-23B2-2EE5E81BE6BB}"/>
                  </a:ext>
                </a:extLst>
              </p:cNvPr>
              <p:cNvSpPr/>
              <p:nvPr/>
            </p:nvSpPr>
            <p:spPr>
              <a:xfrm>
                <a:off x="736169" y="10282190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AD363DFB-F094-FCDA-2391-1E55D87B17CA}"/>
                  </a:ext>
                </a:extLst>
              </p:cNvPr>
              <p:cNvSpPr/>
              <p:nvPr/>
            </p:nvSpPr>
            <p:spPr>
              <a:xfrm>
                <a:off x="736169" y="10785885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C18D07D8-A95D-363C-E9DE-E268EDF2B624}"/>
                  </a:ext>
                </a:extLst>
              </p:cNvPr>
              <p:cNvSpPr/>
              <p:nvPr/>
            </p:nvSpPr>
            <p:spPr>
              <a:xfrm>
                <a:off x="3733800" y="7515910"/>
                <a:ext cx="1064352" cy="211998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58CCD786-3D9A-203E-5D6A-BA790193CDAC}"/>
                  </a:ext>
                </a:extLst>
              </p:cNvPr>
              <p:cNvSpPr/>
              <p:nvPr/>
            </p:nvSpPr>
            <p:spPr>
              <a:xfrm>
                <a:off x="1185620" y="8845336"/>
                <a:ext cx="3614980" cy="711614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ABD48F29-2E63-77C9-177F-74CEDDC5E6D5}"/>
                  </a:ext>
                </a:extLst>
              </p:cNvPr>
              <p:cNvSpPr/>
              <p:nvPr/>
            </p:nvSpPr>
            <p:spPr>
              <a:xfrm>
                <a:off x="1270861" y="9329683"/>
                <a:ext cx="3527291" cy="11704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208DC2E9-5ED7-2434-CFE0-E1C4E5F5E790}"/>
                  </a:ext>
                </a:extLst>
              </p:cNvPr>
              <p:cNvSpPr/>
              <p:nvPr/>
            </p:nvSpPr>
            <p:spPr>
              <a:xfrm>
                <a:off x="976393" y="6969129"/>
                <a:ext cx="114333" cy="15394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4AFEBBF5-822F-3885-EFC6-85A341722558}"/>
                  </a:ext>
                </a:extLst>
              </p:cNvPr>
              <p:cNvSpPr/>
              <p:nvPr/>
            </p:nvSpPr>
            <p:spPr>
              <a:xfrm>
                <a:off x="1627163" y="4843462"/>
                <a:ext cx="45719" cy="24886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1325B2FD-EA87-6770-6F3D-B774F5CDE99F}"/>
                  </a:ext>
                </a:extLst>
              </p:cNvPr>
              <p:cNvSpPr/>
              <p:nvPr/>
            </p:nvSpPr>
            <p:spPr>
              <a:xfrm>
                <a:off x="555712" y="5758460"/>
                <a:ext cx="1000125" cy="90287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4BC6D50B-E3D6-FAEF-609C-5B88E9956949}"/>
                  </a:ext>
                </a:extLst>
              </p:cNvPr>
              <p:cNvSpPr/>
              <p:nvPr/>
            </p:nvSpPr>
            <p:spPr>
              <a:xfrm>
                <a:off x="601443" y="5739619"/>
                <a:ext cx="235250" cy="1611581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642C1667-DD26-6CCF-95E8-774CAB9A664B}"/>
                </a:ext>
              </a:extLst>
            </p:cNvPr>
            <p:cNvGrpSpPr/>
            <p:nvPr/>
          </p:nvGrpSpPr>
          <p:grpSpPr>
            <a:xfrm flipH="1">
              <a:off x="4728319" y="1458031"/>
              <a:ext cx="4254413" cy="9484066"/>
              <a:chOff x="555712" y="1458031"/>
              <a:chExt cx="4254413" cy="9484066"/>
            </a:xfrm>
          </p:grpSpPr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D249E644-15D0-08AD-5E9B-0E468288D3EB}"/>
                  </a:ext>
                </a:extLst>
              </p:cNvPr>
              <p:cNvSpPr/>
              <p:nvPr/>
            </p:nvSpPr>
            <p:spPr>
              <a:xfrm>
                <a:off x="736169" y="10483960"/>
                <a:ext cx="4061983" cy="44935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52DEEC4E-9F65-7848-44BC-4485D98C624D}"/>
                  </a:ext>
                </a:extLst>
              </p:cNvPr>
              <p:cNvSpPr/>
              <p:nvPr/>
            </p:nvSpPr>
            <p:spPr>
              <a:xfrm>
                <a:off x="736169" y="8508569"/>
                <a:ext cx="4061983" cy="172806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D324DFD2-6FCE-777F-A186-CF7A72C24923}"/>
                  </a:ext>
                </a:extLst>
              </p:cNvPr>
              <p:cNvSpPr/>
              <p:nvPr/>
            </p:nvSpPr>
            <p:spPr>
              <a:xfrm>
                <a:off x="1555837" y="7392395"/>
                <a:ext cx="1946188" cy="9144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86D991C3-EED6-62B6-1FA8-953F3CFC6882}"/>
                  </a:ext>
                </a:extLst>
              </p:cNvPr>
              <p:cNvSpPr/>
              <p:nvPr/>
            </p:nvSpPr>
            <p:spPr>
              <a:xfrm>
                <a:off x="2363492" y="7515910"/>
                <a:ext cx="919458" cy="72143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C62DF159-F297-FFCB-FCD9-582681C439C5}"/>
                  </a:ext>
                </a:extLst>
              </p:cNvPr>
              <p:cNvSpPr/>
              <p:nvPr/>
            </p:nvSpPr>
            <p:spPr>
              <a:xfrm>
                <a:off x="3678264" y="5651715"/>
                <a:ext cx="1131861" cy="268637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C4302C8D-754D-0A9C-8D94-0C3E01405442}"/>
                  </a:ext>
                </a:extLst>
              </p:cNvPr>
              <p:cNvSpPr/>
              <p:nvPr/>
            </p:nvSpPr>
            <p:spPr>
              <a:xfrm>
                <a:off x="3282950" y="1863725"/>
                <a:ext cx="1515202" cy="4571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E1C94D73-59DB-61E4-4BBD-DB53068AC569}"/>
                  </a:ext>
                </a:extLst>
              </p:cNvPr>
              <p:cNvSpPr/>
              <p:nvPr/>
            </p:nvSpPr>
            <p:spPr>
              <a:xfrm>
                <a:off x="4365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7EA5270E-A0A7-3B8A-657E-441989B91209}"/>
                  </a:ext>
                </a:extLst>
              </p:cNvPr>
              <p:cNvSpPr/>
              <p:nvPr/>
            </p:nvSpPr>
            <p:spPr>
              <a:xfrm>
                <a:off x="40957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正方形/長方形 58">
                <a:extLst>
                  <a:ext uri="{FF2B5EF4-FFF2-40B4-BE49-F238E27FC236}">
                    <a16:creationId xmlns:a16="http://schemas.microsoft.com/office/drawing/2014/main" id="{0E1A9B95-E829-45EB-A24D-50BED40EF032}"/>
                  </a:ext>
                </a:extLst>
              </p:cNvPr>
              <p:cNvSpPr/>
              <p:nvPr/>
            </p:nvSpPr>
            <p:spPr>
              <a:xfrm>
                <a:off x="387350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76A55DC0-73D6-F102-627D-7DC308C138E5}"/>
                  </a:ext>
                </a:extLst>
              </p:cNvPr>
              <p:cNvSpPr/>
              <p:nvPr/>
            </p:nvSpPr>
            <p:spPr>
              <a:xfrm>
                <a:off x="360362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正方形/長方形 60">
                <a:extLst>
                  <a:ext uri="{FF2B5EF4-FFF2-40B4-BE49-F238E27FC236}">
                    <a16:creationId xmlns:a16="http://schemas.microsoft.com/office/drawing/2014/main" id="{515AE723-04AB-54BB-08C1-72B4DAEF1E35}"/>
                  </a:ext>
                </a:extLst>
              </p:cNvPr>
              <p:cNvSpPr/>
              <p:nvPr/>
            </p:nvSpPr>
            <p:spPr>
              <a:xfrm>
                <a:off x="3371850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正方形/長方形 61">
                <a:extLst>
                  <a:ext uri="{FF2B5EF4-FFF2-40B4-BE49-F238E27FC236}">
                    <a16:creationId xmlns:a16="http://schemas.microsoft.com/office/drawing/2014/main" id="{B9DF7302-0FA2-811D-13CB-B62832527971}"/>
                  </a:ext>
                </a:extLst>
              </p:cNvPr>
              <p:cNvSpPr/>
              <p:nvPr/>
            </p:nvSpPr>
            <p:spPr>
              <a:xfrm>
                <a:off x="4613275" y="1822450"/>
                <a:ext cx="130175" cy="10541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9E6DCEFF-3ABD-1EFA-CC3C-992DCDBE0DA8}"/>
                  </a:ext>
                </a:extLst>
              </p:cNvPr>
              <p:cNvSpPr/>
              <p:nvPr/>
            </p:nvSpPr>
            <p:spPr>
              <a:xfrm>
                <a:off x="2932386" y="1822450"/>
                <a:ext cx="299764" cy="164202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4" name="正方形/長方形 1023">
                <a:extLst>
                  <a:ext uri="{FF2B5EF4-FFF2-40B4-BE49-F238E27FC236}">
                    <a16:creationId xmlns:a16="http://schemas.microsoft.com/office/drawing/2014/main" id="{B3CD3C86-686E-0D58-6BB8-50904CE22047}"/>
                  </a:ext>
                </a:extLst>
              </p:cNvPr>
              <p:cNvSpPr/>
              <p:nvPr/>
            </p:nvSpPr>
            <p:spPr>
              <a:xfrm>
                <a:off x="2932386" y="2876550"/>
                <a:ext cx="1865766" cy="59186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5" name="正方形/長方形 1024">
                <a:extLst>
                  <a:ext uri="{FF2B5EF4-FFF2-40B4-BE49-F238E27FC236}">
                    <a16:creationId xmlns:a16="http://schemas.microsoft.com/office/drawing/2014/main" id="{2E8BEDA2-2D74-DB8C-8772-BFC03BC23E66}"/>
                  </a:ext>
                </a:extLst>
              </p:cNvPr>
              <p:cNvSpPr/>
              <p:nvPr/>
            </p:nvSpPr>
            <p:spPr>
              <a:xfrm>
                <a:off x="1832658" y="1635672"/>
                <a:ext cx="949956" cy="9341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7" name="正方形/長方形 1026">
                <a:extLst>
                  <a:ext uri="{FF2B5EF4-FFF2-40B4-BE49-F238E27FC236}">
                    <a16:creationId xmlns:a16="http://schemas.microsoft.com/office/drawing/2014/main" id="{9A976FEE-8E1C-CF44-BB0E-5D4AABE9C05A}"/>
                  </a:ext>
                </a:extLst>
              </p:cNvPr>
              <p:cNvSpPr/>
              <p:nvPr/>
            </p:nvSpPr>
            <p:spPr>
              <a:xfrm>
                <a:off x="1627163" y="1635673"/>
                <a:ext cx="171748" cy="67142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8" name="正方形/長方形 1027">
                <a:extLst>
                  <a:ext uri="{FF2B5EF4-FFF2-40B4-BE49-F238E27FC236}">
                    <a16:creationId xmlns:a16="http://schemas.microsoft.com/office/drawing/2014/main" id="{0DC3000A-0E39-7354-F552-A4AC07E06286}"/>
                  </a:ext>
                </a:extLst>
              </p:cNvPr>
              <p:cNvSpPr/>
              <p:nvPr/>
            </p:nvSpPr>
            <p:spPr>
              <a:xfrm>
                <a:off x="1692958" y="2400885"/>
                <a:ext cx="47625" cy="244257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9" name="正方形/長方形 1028">
                <a:extLst>
                  <a:ext uri="{FF2B5EF4-FFF2-40B4-BE49-F238E27FC236}">
                    <a16:creationId xmlns:a16="http://schemas.microsoft.com/office/drawing/2014/main" id="{242262F7-EC02-3A42-3097-DE4E80D40132}"/>
                  </a:ext>
                </a:extLst>
              </p:cNvPr>
              <p:cNvSpPr/>
              <p:nvPr/>
            </p:nvSpPr>
            <p:spPr>
              <a:xfrm>
                <a:off x="1798911" y="3699803"/>
                <a:ext cx="3001689" cy="10128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0" name="正方形/長方形 1029">
                <a:extLst>
                  <a:ext uri="{FF2B5EF4-FFF2-40B4-BE49-F238E27FC236}">
                    <a16:creationId xmlns:a16="http://schemas.microsoft.com/office/drawing/2014/main" id="{978A16BE-0742-3689-8EE5-0A462E9424C3}"/>
                  </a:ext>
                </a:extLst>
              </p:cNvPr>
              <p:cNvSpPr/>
              <p:nvPr/>
            </p:nvSpPr>
            <p:spPr>
              <a:xfrm>
                <a:off x="1692958" y="4965895"/>
                <a:ext cx="3105194" cy="3434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1" name="正方形/長方形 1030">
                <a:extLst>
                  <a:ext uri="{FF2B5EF4-FFF2-40B4-BE49-F238E27FC236}">
                    <a16:creationId xmlns:a16="http://schemas.microsoft.com/office/drawing/2014/main" id="{692CCCE8-6A97-0734-4CC0-EB81801564C6}"/>
                  </a:ext>
                </a:extLst>
              </p:cNvPr>
              <p:cNvSpPr/>
              <p:nvPr/>
            </p:nvSpPr>
            <p:spPr>
              <a:xfrm>
                <a:off x="3733800" y="5842701"/>
                <a:ext cx="879475" cy="63781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2" name="正方形/長方形 1031">
                <a:extLst>
                  <a:ext uri="{FF2B5EF4-FFF2-40B4-BE49-F238E27FC236}">
                    <a16:creationId xmlns:a16="http://schemas.microsoft.com/office/drawing/2014/main" id="{906FE7B9-4805-99F4-27A0-6002D07483B6}"/>
                  </a:ext>
                </a:extLst>
              </p:cNvPr>
              <p:cNvSpPr/>
              <p:nvPr/>
            </p:nvSpPr>
            <p:spPr>
              <a:xfrm>
                <a:off x="4613275" y="5772443"/>
                <a:ext cx="130175" cy="7080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3" name="正方形/長方形 1032">
                <a:extLst>
                  <a:ext uri="{FF2B5EF4-FFF2-40B4-BE49-F238E27FC236}">
                    <a16:creationId xmlns:a16="http://schemas.microsoft.com/office/drawing/2014/main" id="{BFB37584-5A16-4CA0-FD2D-25513544D3AC}"/>
                  </a:ext>
                </a:extLst>
              </p:cNvPr>
              <p:cNvSpPr/>
              <p:nvPr/>
            </p:nvSpPr>
            <p:spPr>
              <a:xfrm>
                <a:off x="3863975" y="6503036"/>
                <a:ext cx="936625" cy="23538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4" name="正方形/長方形 1033">
                <a:extLst>
                  <a:ext uri="{FF2B5EF4-FFF2-40B4-BE49-F238E27FC236}">
                    <a16:creationId xmlns:a16="http://schemas.microsoft.com/office/drawing/2014/main" id="{2AF94FC9-3B5B-24C0-0274-E75F9E123023}"/>
                  </a:ext>
                </a:extLst>
              </p:cNvPr>
              <p:cNvSpPr/>
              <p:nvPr/>
            </p:nvSpPr>
            <p:spPr>
              <a:xfrm>
                <a:off x="3873500" y="6738424"/>
                <a:ext cx="924652" cy="777486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5" name="正方形/長方形 1034">
                <a:extLst>
                  <a:ext uri="{FF2B5EF4-FFF2-40B4-BE49-F238E27FC236}">
                    <a16:creationId xmlns:a16="http://schemas.microsoft.com/office/drawing/2014/main" id="{F850EC32-7C08-962D-94D3-C811E8D7C324}"/>
                  </a:ext>
                </a:extLst>
              </p:cNvPr>
              <p:cNvSpPr/>
              <p:nvPr/>
            </p:nvSpPr>
            <p:spPr>
              <a:xfrm>
                <a:off x="555712" y="1635672"/>
                <a:ext cx="1000125" cy="420702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6" name="正方形/長方形 1035">
                <a:extLst>
                  <a:ext uri="{FF2B5EF4-FFF2-40B4-BE49-F238E27FC236}">
                    <a16:creationId xmlns:a16="http://schemas.microsoft.com/office/drawing/2014/main" id="{AA2E238C-66B2-D613-8F7B-1832EB9E1E76}"/>
                  </a:ext>
                </a:extLst>
              </p:cNvPr>
              <p:cNvSpPr/>
              <p:nvPr/>
            </p:nvSpPr>
            <p:spPr>
              <a:xfrm>
                <a:off x="855476" y="1458031"/>
                <a:ext cx="235250" cy="452843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7" name="正方形/長方形 1036">
                <a:extLst>
                  <a:ext uri="{FF2B5EF4-FFF2-40B4-BE49-F238E27FC236}">
                    <a16:creationId xmlns:a16="http://schemas.microsoft.com/office/drawing/2014/main" id="{BE44CF74-9CA3-3F72-4638-570DCD2942AE}"/>
                  </a:ext>
                </a:extLst>
              </p:cNvPr>
              <p:cNvSpPr/>
              <p:nvPr/>
            </p:nvSpPr>
            <p:spPr>
              <a:xfrm>
                <a:off x="1989411" y="5680710"/>
                <a:ext cx="1238837" cy="7200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8" name="右矢印 1037">
                <a:extLst>
                  <a:ext uri="{FF2B5EF4-FFF2-40B4-BE49-F238E27FC236}">
                    <a16:creationId xmlns:a16="http://schemas.microsoft.com/office/drawing/2014/main" id="{7B228D21-0072-3882-B7CB-3518A4BFD258}"/>
                  </a:ext>
                </a:extLst>
              </p:cNvPr>
              <p:cNvSpPr/>
              <p:nvPr/>
            </p:nvSpPr>
            <p:spPr>
              <a:xfrm rot="5400000">
                <a:off x="2340382" y="6407561"/>
                <a:ext cx="465910" cy="657226"/>
              </a:xfrm>
              <a:prstGeom prst="rightArrow">
                <a:avLst>
                  <a:gd name="adj1" fmla="val 50966"/>
                  <a:gd name="adj2" fmla="val 5636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9" name="正方形/長方形 1038">
                <a:extLst>
                  <a:ext uri="{FF2B5EF4-FFF2-40B4-BE49-F238E27FC236}">
                    <a16:creationId xmlns:a16="http://schemas.microsoft.com/office/drawing/2014/main" id="{56F308E1-1BF5-A459-1732-0A8BBFF59B45}"/>
                  </a:ext>
                </a:extLst>
              </p:cNvPr>
              <p:cNvSpPr/>
              <p:nvPr/>
            </p:nvSpPr>
            <p:spPr>
              <a:xfrm>
                <a:off x="2501900" y="7773467"/>
                <a:ext cx="636507" cy="184672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0" name="正方形/長方形 1039">
                <a:extLst>
                  <a:ext uri="{FF2B5EF4-FFF2-40B4-BE49-F238E27FC236}">
                    <a16:creationId xmlns:a16="http://schemas.microsoft.com/office/drawing/2014/main" id="{E42792DA-ADAF-A23C-B560-DDB2B59018EE}"/>
                  </a:ext>
                </a:extLst>
              </p:cNvPr>
              <p:cNvSpPr/>
              <p:nvPr/>
            </p:nvSpPr>
            <p:spPr>
              <a:xfrm>
                <a:off x="736169" y="10282190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1" name="正方形/長方形 1040">
                <a:extLst>
                  <a:ext uri="{FF2B5EF4-FFF2-40B4-BE49-F238E27FC236}">
                    <a16:creationId xmlns:a16="http://schemas.microsoft.com/office/drawing/2014/main" id="{9E968557-0EA3-1C95-DD01-95A35B7B132F}"/>
                  </a:ext>
                </a:extLst>
              </p:cNvPr>
              <p:cNvSpPr/>
              <p:nvPr/>
            </p:nvSpPr>
            <p:spPr>
              <a:xfrm>
                <a:off x="736169" y="10785885"/>
                <a:ext cx="4061983" cy="15621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2" name="正方形/長方形 1041">
                <a:extLst>
                  <a:ext uri="{FF2B5EF4-FFF2-40B4-BE49-F238E27FC236}">
                    <a16:creationId xmlns:a16="http://schemas.microsoft.com/office/drawing/2014/main" id="{444DCDCB-7685-0721-40B5-A06201F6A990}"/>
                  </a:ext>
                </a:extLst>
              </p:cNvPr>
              <p:cNvSpPr/>
              <p:nvPr/>
            </p:nvSpPr>
            <p:spPr>
              <a:xfrm>
                <a:off x="3733800" y="7515910"/>
                <a:ext cx="1064352" cy="211998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3" name="正方形/長方形 1042">
                <a:extLst>
                  <a:ext uri="{FF2B5EF4-FFF2-40B4-BE49-F238E27FC236}">
                    <a16:creationId xmlns:a16="http://schemas.microsoft.com/office/drawing/2014/main" id="{36894987-36FD-0763-2885-191C8627A0D7}"/>
                  </a:ext>
                </a:extLst>
              </p:cNvPr>
              <p:cNvSpPr/>
              <p:nvPr/>
            </p:nvSpPr>
            <p:spPr>
              <a:xfrm>
                <a:off x="1185620" y="8845336"/>
                <a:ext cx="3614980" cy="711614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4" name="正方形/長方形 1043">
                <a:extLst>
                  <a:ext uri="{FF2B5EF4-FFF2-40B4-BE49-F238E27FC236}">
                    <a16:creationId xmlns:a16="http://schemas.microsoft.com/office/drawing/2014/main" id="{C454DFC8-E29F-9BD9-D2FA-960EAC9D333A}"/>
                  </a:ext>
                </a:extLst>
              </p:cNvPr>
              <p:cNvSpPr/>
              <p:nvPr/>
            </p:nvSpPr>
            <p:spPr>
              <a:xfrm>
                <a:off x="1270861" y="9329683"/>
                <a:ext cx="3527291" cy="11704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5" name="正方形/長方形 1044">
                <a:extLst>
                  <a:ext uri="{FF2B5EF4-FFF2-40B4-BE49-F238E27FC236}">
                    <a16:creationId xmlns:a16="http://schemas.microsoft.com/office/drawing/2014/main" id="{32D26D83-2CDC-7D2D-96AE-C5C7D57704EC}"/>
                  </a:ext>
                </a:extLst>
              </p:cNvPr>
              <p:cNvSpPr/>
              <p:nvPr/>
            </p:nvSpPr>
            <p:spPr>
              <a:xfrm>
                <a:off x="976393" y="6969129"/>
                <a:ext cx="114333" cy="15394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6" name="正方形/長方形 1045">
                <a:extLst>
                  <a:ext uri="{FF2B5EF4-FFF2-40B4-BE49-F238E27FC236}">
                    <a16:creationId xmlns:a16="http://schemas.microsoft.com/office/drawing/2014/main" id="{F48F2417-BB85-7BB3-D89B-015298B34DF4}"/>
                  </a:ext>
                </a:extLst>
              </p:cNvPr>
              <p:cNvSpPr/>
              <p:nvPr/>
            </p:nvSpPr>
            <p:spPr>
              <a:xfrm>
                <a:off x="1627163" y="4843462"/>
                <a:ext cx="45719" cy="248867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7" name="正方形/長方形 1046">
                <a:extLst>
                  <a:ext uri="{FF2B5EF4-FFF2-40B4-BE49-F238E27FC236}">
                    <a16:creationId xmlns:a16="http://schemas.microsoft.com/office/drawing/2014/main" id="{10FC6867-A114-9B44-7310-EC0317F03553}"/>
                  </a:ext>
                </a:extLst>
              </p:cNvPr>
              <p:cNvSpPr/>
              <p:nvPr/>
            </p:nvSpPr>
            <p:spPr>
              <a:xfrm>
                <a:off x="555712" y="5758460"/>
                <a:ext cx="1000125" cy="902879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8" name="正方形/長方形 1047">
                <a:extLst>
                  <a:ext uri="{FF2B5EF4-FFF2-40B4-BE49-F238E27FC236}">
                    <a16:creationId xmlns:a16="http://schemas.microsoft.com/office/drawing/2014/main" id="{A2528690-C5AC-9CFB-4219-42985E53F96C}"/>
                  </a:ext>
                </a:extLst>
              </p:cNvPr>
              <p:cNvSpPr/>
              <p:nvPr/>
            </p:nvSpPr>
            <p:spPr>
              <a:xfrm>
                <a:off x="601443" y="5739619"/>
                <a:ext cx="235250" cy="1611581"/>
              </a:xfrm>
              <a:prstGeom prst="rect">
                <a:avLst/>
              </a:prstGeom>
              <a:solidFill>
                <a:srgbClr val="862C3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547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E8B8A-1A73-ABD0-B588-F028572C8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ファミコンとは？ | ファミリーコンピュータ | 任天堂" hidden="1">
            <a:extLst>
              <a:ext uri="{FF2B5EF4-FFF2-40B4-BE49-F238E27FC236}">
                <a16:creationId xmlns:a16="http://schemas.microsoft.com/office/drawing/2014/main" id="{7F34830C-1B21-7FFA-04D0-2D76254B5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" y="1458031"/>
            <a:ext cx="9601200" cy="1031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0309C91D-DC63-93CE-5722-4F285F782353}"/>
              </a:ext>
            </a:extLst>
          </p:cNvPr>
          <p:cNvGrpSpPr/>
          <p:nvPr/>
        </p:nvGrpSpPr>
        <p:grpSpPr>
          <a:xfrm>
            <a:off x="555712" y="1458031"/>
            <a:ext cx="4254413" cy="9484066"/>
            <a:chOff x="555712" y="1458031"/>
            <a:chExt cx="4254413" cy="9484066"/>
          </a:xfrm>
        </p:grpSpPr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3924E827-3D73-36BA-D2D4-6E88948980AE}"/>
                </a:ext>
              </a:extLst>
            </p:cNvPr>
            <p:cNvSpPr/>
            <p:nvPr/>
          </p:nvSpPr>
          <p:spPr>
            <a:xfrm>
              <a:off x="736169" y="10483960"/>
              <a:ext cx="4061983" cy="44935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AEBF0081-9DDF-BBF0-2216-2149D90B25BC}"/>
                </a:ext>
              </a:extLst>
            </p:cNvPr>
            <p:cNvSpPr/>
            <p:nvPr/>
          </p:nvSpPr>
          <p:spPr>
            <a:xfrm>
              <a:off x="736169" y="8508569"/>
              <a:ext cx="4061983" cy="172806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EF6E5235-2A5D-7AF1-C73E-33881F1515AC}"/>
                </a:ext>
              </a:extLst>
            </p:cNvPr>
            <p:cNvSpPr/>
            <p:nvPr/>
          </p:nvSpPr>
          <p:spPr>
            <a:xfrm>
              <a:off x="1555837" y="7392395"/>
              <a:ext cx="1946188" cy="914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F79EC603-81F6-6C4F-8B90-28336F7EE360}"/>
                </a:ext>
              </a:extLst>
            </p:cNvPr>
            <p:cNvSpPr/>
            <p:nvPr/>
          </p:nvSpPr>
          <p:spPr>
            <a:xfrm>
              <a:off x="2363492" y="7515910"/>
              <a:ext cx="919458" cy="72143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C32A22B-B8CA-B8C9-1D09-B4F9095F7231}"/>
                </a:ext>
              </a:extLst>
            </p:cNvPr>
            <p:cNvSpPr/>
            <p:nvPr/>
          </p:nvSpPr>
          <p:spPr>
            <a:xfrm>
              <a:off x="3678264" y="5651715"/>
              <a:ext cx="1131861" cy="268637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FCC968C-2EBB-E515-1030-2251FBA9DA12}"/>
                </a:ext>
              </a:extLst>
            </p:cNvPr>
            <p:cNvSpPr/>
            <p:nvPr/>
          </p:nvSpPr>
          <p:spPr>
            <a:xfrm>
              <a:off x="3282950" y="1863725"/>
              <a:ext cx="1515202" cy="457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8B63C64-9A5B-7FCA-BC58-D4990541B1B3}"/>
                </a:ext>
              </a:extLst>
            </p:cNvPr>
            <p:cNvSpPr/>
            <p:nvPr/>
          </p:nvSpPr>
          <p:spPr>
            <a:xfrm>
              <a:off x="436562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D522C2A-A8D0-0853-4C4C-6E30E0401373}"/>
                </a:ext>
              </a:extLst>
            </p:cNvPr>
            <p:cNvSpPr/>
            <p:nvPr/>
          </p:nvSpPr>
          <p:spPr>
            <a:xfrm>
              <a:off x="409575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899B921-0E1D-F865-F6D8-94BD265E3214}"/>
                </a:ext>
              </a:extLst>
            </p:cNvPr>
            <p:cNvSpPr/>
            <p:nvPr/>
          </p:nvSpPr>
          <p:spPr>
            <a:xfrm>
              <a:off x="387350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AC2F9E04-2B17-F2D6-0BC1-7C9A9956D653}"/>
                </a:ext>
              </a:extLst>
            </p:cNvPr>
            <p:cNvSpPr/>
            <p:nvPr/>
          </p:nvSpPr>
          <p:spPr>
            <a:xfrm>
              <a:off x="360362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FFAC510E-F7FE-D8F8-4DA2-F0803883106D}"/>
                </a:ext>
              </a:extLst>
            </p:cNvPr>
            <p:cNvSpPr/>
            <p:nvPr/>
          </p:nvSpPr>
          <p:spPr>
            <a:xfrm>
              <a:off x="337185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0AF6234-8F7E-46AF-5FD7-C36FBC9F9B56}"/>
                </a:ext>
              </a:extLst>
            </p:cNvPr>
            <p:cNvSpPr/>
            <p:nvPr/>
          </p:nvSpPr>
          <p:spPr>
            <a:xfrm>
              <a:off x="461327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2C3F077-F0E2-5F4D-A1B7-AC05AF5FFC32}"/>
                </a:ext>
              </a:extLst>
            </p:cNvPr>
            <p:cNvSpPr/>
            <p:nvPr/>
          </p:nvSpPr>
          <p:spPr>
            <a:xfrm>
              <a:off x="2932386" y="1822450"/>
              <a:ext cx="299764" cy="164202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A47D1EA-FB3E-FCFF-9558-40C8A47EA7E3}"/>
                </a:ext>
              </a:extLst>
            </p:cNvPr>
            <p:cNvSpPr/>
            <p:nvPr/>
          </p:nvSpPr>
          <p:spPr>
            <a:xfrm>
              <a:off x="2932386" y="2876550"/>
              <a:ext cx="1865766" cy="5918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1A46553E-8D84-7B96-A29B-888F86F41D6C}"/>
                </a:ext>
              </a:extLst>
            </p:cNvPr>
            <p:cNvSpPr/>
            <p:nvPr/>
          </p:nvSpPr>
          <p:spPr>
            <a:xfrm>
              <a:off x="1832658" y="1635672"/>
              <a:ext cx="949956" cy="93410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B464341-95E6-C1AA-2E1D-53657B515C6B}"/>
                </a:ext>
              </a:extLst>
            </p:cNvPr>
            <p:cNvSpPr/>
            <p:nvPr/>
          </p:nvSpPr>
          <p:spPr>
            <a:xfrm>
              <a:off x="1627163" y="1635673"/>
              <a:ext cx="171748" cy="6714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91AEF781-A6F9-FC17-66F1-F0C6219CD6F5}"/>
                </a:ext>
              </a:extLst>
            </p:cNvPr>
            <p:cNvSpPr/>
            <p:nvPr/>
          </p:nvSpPr>
          <p:spPr>
            <a:xfrm>
              <a:off x="1692958" y="2400885"/>
              <a:ext cx="47625" cy="24425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19C0204-9CE7-B969-7D1F-91CAE5BF2551}"/>
                </a:ext>
              </a:extLst>
            </p:cNvPr>
            <p:cNvSpPr/>
            <p:nvPr/>
          </p:nvSpPr>
          <p:spPr>
            <a:xfrm>
              <a:off x="1798911" y="3699803"/>
              <a:ext cx="3001689" cy="10128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BA8C4AB6-3FA4-20E1-4499-C914E91A9A08}"/>
                </a:ext>
              </a:extLst>
            </p:cNvPr>
            <p:cNvSpPr/>
            <p:nvPr/>
          </p:nvSpPr>
          <p:spPr>
            <a:xfrm>
              <a:off x="1692958" y="4965895"/>
              <a:ext cx="3105194" cy="3434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A117EE23-DAD2-80CB-D4BB-14884FAE0BDE}"/>
                </a:ext>
              </a:extLst>
            </p:cNvPr>
            <p:cNvSpPr/>
            <p:nvPr/>
          </p:nvSpPr>
          <p:spPr>
            <a:xfrm>
              <a:off x="3733800" y="5842701"/>
              <a:ext cx="879475" cy="63781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DCBEBB9-CABA-FC86-89AA-93497ABD2B34}"/>
                </a:ext>
              </a:extLst>
            </p:cNvPr>
            <p:cNvSpPr/>
            <p:nvPr/>
          </p:nvSpPr>
          <p:spPr>
            <a:xfrm>
              <a:off x="4613275" y="5772443"/>
              <a:ext cx="130175" cy="7080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845999E0-DBC6-5AA5-B476-0946804C6A04}"/>
                </a:ext>
              </a:extLst>
            </p:cNvPr>
            <p:cNvSpPr/>
            <p:nvPr/>
          </p:nvSpPr>
          <p:spPr>
            <a:xfrm>
              <a:off x="3863975" y="6503036"/>
              <a:ext cx="936625" cy="23538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D0A8CC20-BB6D-C801-BA5D-5408ACAEAA1B}"/>
                </a:ext>
              </a:extLst>
            </p:cNvPr>
            <p:cNvSpPr/>
            <p:nvPr/>
          </p:nvSpPr>
          <p:spPr>
            <a:xfrm>
              <a:off x="3873500" y="6738424"/>
              <a:ext cx="924652" cy="777486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72B32DFD-F926-8ABB-34EC-7169A3D03389}"/>
                </a:ext>
              </a:extLst>
            </p:cNvPr>
            <p:cNvSpPr/>
            <p:nvPr/>
          </p:nvSpPr>
          <p:spPr>
            <a:xfrm>
              <a:off x="555712" y="1635672"/>
              <a:ext cx="1000125" cy="420702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691A11E-DEA8-72C0-BB7B-194EF79BF432}"/>
                </a:ext>
              </a:extLst>
            </p:cNvPr>
            <p:cNvSpPr/>
            <p:nvPr/>
          </p:nvSpPr>
          <p:spPr>
            <a:xfrm>
              <a:off x="855476" y="1458031"/>
              <a:ext cx="235250" cy="4528432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4BA95E75-228E-1AF1-5A21-5281D0FA771F}"/>
                </a:ext>
              </a:extLst>
            </p:cNvPr>
            <p:cNvSpPr/>
            <p:nvPr/>
          </p:nvSpPr>
          <p:spPr>
            <a:xfrm>
              <a:off x="1989411" y="5680710"/>
              <a:ext cx="1238837" cy="72009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右矢印 32">
              <a:extLst>
                <a:ext uri="{FF2B5EF4-FFF2-40B4-BE49-F238E27FC236}">
                  <a16:creationId xmlns:a16="http://schemas.microsoft.com/office/drawing/2014/main" id="{6B9DCD5D-8511-DE93-D458-0299DC2C93A8}"/>
                </a:ext>
              </a:extLst>
            </p:cNvPr>
            <p:cNvSpPr/>
            <p:nvPr/>
          </p:nvSpPr>
          <p:spPr>
            <a:xfrm rot="5400000">
              <a:off x="2340382" y="6407561"/>
              <a:ext cx="465910" cy="657226"/>
            </a:xfrm>
            <a:prstGeom prst="rightArrow">
              <a:avLst>
                <a:gd name="adj1" fmla="val 50966"/>
                <a:gd name="adj2" fmla="val 5636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2F6D0B2A-5E42-6358-15DE-1212B2858459}"/>
                </a:ext>
              </a:extLst>
            </p:cNvPr>
            <p:cNvSpPr/>
            <p:nvPr/>
          </p:nvSpPr>
          <p:spPr>
            <a:xfrm>
              <a:off x="2501900" y="7773467"/>
              <a:ext cx="636507" cy="184672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0C1092D1-5E77-DCAF-831F-36DCE881D86A}"/>
                </a:ext>
              </a:extLst>
            </p:cNvPr>
            <p:cNvSpPr/>
            <p:nvPr/>
          </p:nvSpPr>
          <p:spPr>
            <a:xfrm>
              <a:off x="736169" y="10282190"/>
              <a:ext cx="4061983" cy="1562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EB6CAC46-94C7-A723-86DE-BE045B1FF40D}"/>
                </a:ext>
              </a:extLst>
            </p:cNvPr>
            <p:cNvSpPr/>
            <p:nvPr/>
          </p:nvSpPr>
          <p:spPr>
            <a:xfrm>
              <a:off x="736169" y="10785885"/>
              <a:ext cx="4061983" cy="1562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4575316D-D055-FBA6-71D2-AE6606EF9FA2}"/>
                </a:ext>
              </a:extLst>
            </p:cNvPr>
            <p:cNvSpPr/>
            <p:nvPr/>
          </p:nvSpPr>
          <p:spPr>
            <a:xfrm>
              <a:off x="3733800" y="7515910"/>
              <a:ext cx="1064352" cy="211998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C552379C-8EC5-1138-0A53-40779FF0E4FF}"/>
                </a:ext>
              </a:extLst>
            </p:cNvPr>
            <p:cNvSpPr/>
            <p:nvPr/>
          </p:nvSpPr>
          <p:spPr>
            <a:xfrm>
              <a:off x="1185620" y="8845336"/>
              <a:ext cx="3614980" cy="711614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A7EB51A9-8C22-9455-1C8E-54929585F058}"/>
                </a:ext>
              </a:extLst>
            </p:cNvPr>
            <p:cNvSpPr/>
            <p:nvPr/>
          </p:nvSpPr>
          <p:spPr>
            <a:xfrm>
              <a:off x="1270861" y="9329683"/>
              <a:ext cx="3527291" cy="11704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F8D48C44-9DC2-C65D-47A6-3E0939D4E8E8}"/>
                </a:ext>
              </a:extLst>
            </p:cNvPr>
            <p:cNvSpPr/>
            <p:nvPr/>
          </p:nvSpPr>
          <p:spPr>
            <a:xfrm>
              <a:off x="976393" y="6969129"/>
              <a:ext cx="114333" cy="15394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DB44310D-A5B7-3817-03F9-0935E0CE49E0}"/>
                </a:ext>
              </a:extLst>
            </p:cNvPr>
            <p:cNvSpPr/>
            <p:nvPr/>
          </p:nvSpPr>
          <p:spPr>
            <a:xfrm>
              <a:off x="1627163" y="4843462"/>
              <a:ext cx="45719" cy="24886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4E0B569F-9BB1-1E78-8CF5-A3C2A026D569}"/>
                </a:ext>
              </a:extLst>
            </p:cNvPr>
            <p:cNvSpPr/>
            <p:nvPr/>
          </p:nvSpPr>
          <p:spPr>
            <a:xfrm>
              <a:off x="555712" y="5758460"/>
              <a:ext cx="1000125" cy="90287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361F2B87-5F72-2C22-D2F9-A477E158D267}"/>
                </a:ext>
              </a:extLst>
            </p:cNvPr>
            <p:cNvSpPr/>
            <p:nvPr/>
          </p:nvSpPr>
          <p:spPr>
            <a:xfrm>
              <a:off x="601443" y="5739619"/>
              <a:ext cx="235250" cy="1611581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6702CFE0-6B1D-A172-1042-16804F9541B9}"/>
              </a:ext>
            </a:extLst>
          </p:cNvPr>
          <p:cNvGrpSpPr/>
          <p:nvPr/>
        </p:nvGrpSpPr>
        <p:grpSpPr>
          <a:xfrm flipH="1">
            <a:off x="4790311" y="1458031"/>
            <a:ext cx="4254413" cy="9484066"/>
            <a:chOff x="555712" y="1458031"/>
            <a:chExt cx="4254413" cy="9484066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8355BAC3-4B8D-3936-3BD6-2348D0B5F1CC}"/>
                </a:ext>
              </a:extLst>
            </p:cNvPr>
            <p:cNvSpPr/>
            <p:nvPr/>
          </p:nvSpPr>
          <p:spPr>
            <a:xfrm>
              <a:off x="736169" y="10483960"/>
              <a:ext cx="4061983" cy="44935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6D5C2007-6AE5-D13F-BDBF-4AF82C288A60}"/>
                </a:ext>
              </a:extLst>
            </p:cNvPr>
            <p:cNvSpPr/>
            <p:nvPr/>
          </p:nvSpPr>
          <p:spPr>
            <a:xfrm>
              <a:off x="736169" y="8508569"/>
              <a:ext cx="4061983" cy="172806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AA2CB2B3-690D-84FB-B4ED-7C43DB71827F}"/>
                </a:ext>
              </a:extLst>
            </p:cNvPr>
            <p:cNvSpPr/>
            <p:nvPr/>
          </p:nvSpPr>
          <p:spPr>
            <a:xfrm>
              <a:off x="1555837" y="7392395"/>
              <a:ext cx="1946188" cy="914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0CA7F86D-4253-63E4-AB91-774836321DE5}"/>
                </a:ext>
              </a:extLst>
            </p:cNvPr>
            <p:cNvSpPr/>
            <p:nvPr/>
          </p:nvSpPr>
          <p:spPr>
            <a:xfrm>
              <a:off x="2363492" y="7515910"/>
              <a:ext cx="919458" cy="72143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99E40061-69D4-6423-782F-389EDE5E8742}"/>
                </a:ext>
              </a:extLst>
            </p:cNvPr>
            <p:cNvSpPr/>
            <p:nvPr/>
          </p:nvSpPr>
          <p:spPr>
            <a:xfrm>
              <a:off x="3678264" y="5651715"/>
              <a:ext cx="1131861" cy="268637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A37DBF1D-2950-3AF2-A78F-E1A2A9993C5B}"/>
                </a:ext>
              </a:extLst>
            </p:cNvPr>
            <p:cNvSpPr/>
            <p:nvPr/>
          </p:nvSpPr>
          <p:spPr>
            <a:xfrm>
              <a:off x="3282950" y="1863725"/>
              <a:ext cx="1515202" cy="457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FBAC5256-ECFA-2736-FC70-4AE2B44473DF}"/>
                </a:ext>
              </a:extLst>
            </p:cNvPr>
            <p:cNvSpPr/>
            <p:nvPr/>
          </p:nvSpPr>
          <p:spPr>
            <a:xfrm>
              <a:off x="436562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BA723993-19CB-5127-84B9-D2150FF4B6B0}"/>
                </a:ext>
              </a:extLst>
            </p:cNvPr>
            <p:cNvSpPr/>
            <p:nvPr/>
          </p:nvSpPr>
          <p:spPr>
            <a:xfrm>
              <a:off x="409575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5A0A34E4-944A-81E0-BCA2-F2423C601E47}"/>
                </a:ext>
              </a:extLst>
            </p:cNvPr>
            <p:cNvSpPr/>
            <p:nvPr/>
          </p:nvSpPr>
          <p:spPr>
            <a:xfrm>
              <a:off x="387350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EC328EC2-F9F8-0755-F81D-A09DE43B87B1}"/>
                </a:ext>
              </a:extLst>
            </p:cNvPr>
            <p:cNvSpPr/>
            <p:nvPr/>
          </p:nvSpPr>
          <p:spPr>
            <a:xfrm>
              <a:off x="360362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107EE1CF-5A6F-66E8-32BC-0E3D5790D8FC}"/>
                </a:ext>
              </a:extLst>
            </p:cNvPr>
            <p:cNvSpPr/>
            <p:nvPr/>
          </p:nvSpPr>
          <p:spPr>
            <a:xfrm>
              <a:off x="3371850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60B76C8A-302C-14E2-D3B1-CEED9B71C453}"/>
                </a:ext>
              </a:extLst>
            </p:cNvPr>
            <p:cNvSpPr/>
            <p:nvPr/>
          </p:nvSpPr>
          <p:spPr>
            <a:xfrm>
              <a:off x="4613275" y="1822450"/>
              <a:ext cx="130175" cy="10541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17069372-6F8C-1248-B715-7C7DC350D9DF}"/>
                </a:ext>
              </a:extLst>
            </p:cNvPr>
            <p:cNvSpPr/>
            <p:nvPr/>
          </p:nvSpPr>
          <p:spPr>
            <a:xfrm>
              <a:off x="2932386" y="1822450"/>
              <a:ext cx="299764" cy="164202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4" name="正方形/長方形 1023">
              <a:extLst>
                <a:ext uri="{FF2B5EF4-FFF2-40B4-BE49-F238E27FC236}">
                  <a16:creationId xmlns:a16="http://schemas.microsoft.com/office/drawing/2014/main" id="{3FA74068-A816-7010-9C70-711C28E70705}"/>
                </a:ext>
              </a:extLst>
            </p:cNvPr>
            <p:cNvSpPr/>
            <p:nvPr/>
          </p:nvSpPr>
          <p:spPr>
            <a:xfrm>
              <a:off x="2932386" y="2876550"/>
              <a:ext cx="1865766" cy="5918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5" name="正方形/長方形 1024">
              <a:extLst>
                <a:ext uri="{FF2B5EF4-FFF2-40B4-BE49-F238E27FC236}">
                  <a16:creationId xmlns:a16="http://schemas.microsoft.com/office/drawing/2014/main" id="{C8E53234-D2B3-D099-1D10-B81B9D59FE34}"/>
                </a:ext>
              </a:extLst>
            </p:cNvPr>
            <p:cNvSpPr/>
            <p:nvPr/>
          </p:nvSpPr>
          <p:spPr>
            <a:xfrm>
              <a:off x="1832658" y="1635672"/>
              <a:ext cx="949956" cy="93410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7" name="正方形/長方形 1026">
              <a:extLst>
                <a:ext uri="{FF2B5EF4-FFF2-40B4-BE49-F238E27FC236}">
                  <a16:creationId xmlns:a16="http://schemas.microsoft.com/office/drawing/2014/main" id="{0C7452C9-D862-3280-9059-E592762EBCBA}"/>
                </a:ext>
              </a:extLst>
            </p:cNvPr>
            <p:cNvSpPr/>
            <p:nvPr/>
          </p:nvSpPr>
          <p:spPr>
            <a:xfrm>
              <a:off x="1627163" y="1635673"/>
              <a:ext cx="171748" cy="6714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8" name="正方形/長方形 1027">
              <a:extLst>
                <a:ext uri="{FF2B5EF4-FFF2-40B4-BE49-F238E27FC236}">
                  <a16:creationId xmlns:a16="http://schemas.microsoft.com/office/drawing/2014/main" id="{A60DAB34-702B-8EEA-E24C-97C4FC21F364}"/>
                </a:ext>
              </a:extLst>
            </p:cNvPr>
            <p:cNvSpPr/>
            <p:nvPr/>
          </p:nvSpPr>
          <p:spPr>
            <a:xfrm>
              <a:off x="1692958" y="2400885"/>
              <a:ext cx="47625" cy="24425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9" name="正方形/長方形 1028">
              <a:extLst>
                <a:ext uri="{FF2B5EF4-FFF2-40B4-BE49-F238E27FC236}">
                  <a16:creationId xmlns:a16="http://schemas.microsoft.com/office/drawing/2014/main" id="{C969EF86-EE9C-3FA5-9AD7-EEF0DF392879}"/>
                </a:ext>
              </a:extLst>
            </p:cNvPr>
            <p:cNvSpPr/>
            <p:nvPr/>
          </p:nvSpPr>
          <p:spPr>
            <a:xfrm>
              <a:off x="1798911" y="3699803"/>
              <a:ext cx="3001689" cy="10128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0" name="正方形/長方形 1029">
              <a:extLst>
                <a:ext uri="{FF2B5EF4-FFF2-40B4-BE49-F238E27FC236}">
                  <a16:creationId xmlns:a16="http://schemas.microsoft.com/office/drawing/2014/main" id="{FA66CC07-0633-903A-A810-9C0EE637CE06}"/>
                </a:ext>
              </a:extLst>
            </p:cNvPr>
            <p:cNvSpPr/>
            <p:nvPr/>
          </p:nvSpPr>
          <p:spPr>
            <a:xfrm>
              <a:off x="1692958" y="4965895"/>
              <a:ext cx="3105194" cy="3434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1" name="正方形/長方形 1030">
              <a:extLst>
                <a:ext uri="{FF2B5EF4-FFF2-40B4-BE49-F238E27FC236}">
                  <a16:creationId xmlns:a16="http://schemas.microsoft.com/office/drawing/2014/main" id="{669F54AF-9283-BDA5-EEB7-A10607C9B39C}"/>
                </a:ext>
              </a:extLst>
            </p:cNvPr>
            <p:cNvSpPr/>
            <p:nvPr/>
          </p:nvSpPr>
          <p:spPr>
            <a:xfrm>
              <a:off x="3733800" y="5842701"/>
              <a:ext cx="879475" cy="63781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2" name="正方形/長方形 1031">
              <a:extLst>
                <a:ext uri="{FF2B5EF4-FFF2-40B4-BE49-F238E27FC236}">
                  <a16:creationId xmlns:a16="http://schemas.microsoft.com/office/drawing/2014/main" id="{A916DB21-4D6B-5152-A91D-1FD1426B07AC}"/>
                </a:ext>
              </a:extLst>
            </p:cNvPr>
            <p:cNvSpPr/>
            <p:nvPr/>
          </p:nvSpPr>
          <p:spPr>
            <a:xfrm>
              <a:off x="4613275" y="5772443"/>
              <a:ext cx="130175" cy="7080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3" name="正方形/長方形 1032">
              <a:extLst>
                <a:ext uri="{FF2B5EF4-FFF2-40B4-BE49-F238E27FC236}">
                  <a16:creationId xmlns:a16="http://schemas.microsoft.com/office/drawing/2014/main" id="{859E2A3A-225F-D9B2-C352-CA89398ECDA8}"/>
                </a:ext>
              </a:extLst>
            </p:cNvPr>
            <p:cNvSpPr/>
            <p:nvPr/>
          </p:nvSpPr>
          <p:spPr>
            <a:xfrm>
              <a:off x="3863975" y="6503036"/>
              <a:ext cx="936625" cy="23538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4" name="正方形/長方形 1033">
              <a:extLst>
                <a:ext uri="{FF2B5EF4-FFF2-40B4-BE49-F238E27FC236}">
                  <a16:creationId xmlns:a16="http://schemas.microsoft.com/office/drawing/2014/main" id="{6AF2335E-FCA2-6E27-8D1E-362B48C36AB2}"/>
                </a:ext>
              </a:extLst>
            </p:cNvPr>
            <p:cNvSpPr/>
            <p:nvPr/>
          </p:nvSpPr>
          <p:spPr>
            <a:xfrm>
              <a:off x="3873500" y="6738424"/>
              <a:ext cx="924652" cy="777486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5" name="正方形/長方形 1034">
              <a:extLst>
                <a:ext uri="{FF2B5EF4-FFF2-40B4-BE49-F238E27FC236}">
                  <a16:creationId xmlns:a16="http://schemas.microsoft.com/office/drawing/2014/main" id="{33E933E7-5029-AE04-DBD6-F79ABBF2FCAE}"/>
                </a:ext>
              </a:extLst>
            </p:cNvPr>
            <p:cNvSpPr/>
            <p:nvPr/>
          </p:nvSpPr>
          <p:spPr>
            <a:xfrm>
              <a:off x="555712" y="1635672"/>
              <a:ext cx="1000125" cy="420702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6" name="正方形/長方形 1035">
              <a:extLst>
                <a:ext uri="{FF2B5EF4-FFF2-40B4-BE49-F238E27FC236}">
                  <a16:creationId xmlns:a16="http://schemas.microsoft.com/office/drawing/2014/main" id="{7BB6576E-8E31-D8ED-2A24-CC8B6E39195C}"/>
                </a:ext>
              </a:extLst>
            </p:cNvPr>
            <p:cNvSpPr/>
            <p:nvPr/>
          </p:nvSpPr>
          <p:spPr>
            <a:xfrm>
              <a:off x="855476" y="1458031"/>
              <a:ext cx="235250" cy="4528432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7" name="正方形/長方形 1036">
              <a:extLst>
                <a:ext uri="{FF2B5EF4-FFF2-40B4-BE49-F238E27FC236}">
                  <a16:creationId xmlns:a16="http://schemas.microsoft.com/office/drawing/2014/main" id="{1C3C445D-7207-75B7-1067-826824F19982}"/>
                </a:ext>
              </a:extLst>
            </p:cNvPr>
            <p:cNvSpPr/>
            <p:nvPr/>
          </p:nvSpPr>
          <p:spPr>
            <a:xfrm>
              <a:off x="1989411" y="5680710"/>
              <a:ext cx="1238837" cy="72009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8" name="右矢印 1037">
              <a:extLst>
                <a:ext uri="{FF2B5EF4-FFF2-40B4-BE49-F238E27FC236}">
                  <a16:creationId xmlns:a16="http://schemas.microsoft.com/office/drawing/2014/main" id="{C1E1AAE0-9ADD-2A92-772E-90D57684B354}"/>
                </a:ext>
              </a:extLst>
            </p:cNvPr>
            <p:cNvSpPr/>
            <p:nvPr/>
          </p:nvSpPr>
          <p:spPr>
            <a:xfrm rot="5400000">
              <a:off x="2340382" y="6407561"/>
              <a:ext cx="465910" cy="657226"/>
            </a:xfrm>
            <a:prstGeom prst="rightArrow">
              <a:avLst>
                <a:gd name="adj1" fmla="val 50966"/>
                <a:gd name="adj2" fmla="val 5636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9" name="正方形/長方形 1038">
              <a:extLst>
                <a:ext uri="{FF2B5EF4-FFF2-40B4-BE49-F238E27FC236}">
                  <a16:creationId xmlns:a16="http://schemas.microsoft.com/office/drawing/2014/main" id="{1ED3F7DE-CBF5-E9F3-3251-46F111150D1A}"/>
                </a:ext>
              </a:extLst>
            </p:cNvPr>
            <p:cNvSpPr/>
            <p:nvPr/>
          </p:nvSpPr>
          <p:spPr>
            <a:xfrm>
              <a:off x="2501900" y="7773467"/>
              <a:ext cx="636507" cy="184672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0" name="正方形/長方形 1039">
              <a:extLst>
                <a:ext uri="{FF2B5EF4-FFF2-40B4-BE49-F238E27FC236}">
                  <a16:creationId xmlns:a16="http://schemas.microsoft.com/office/drawing/2014/main" id="{5D1616C9-A36E-880C-B349-4057C809265A}"/>
                </a:ext>
              </a:extLst>
            </p:cNvPr>
            <p:cNvSpPr/>
            <p:nvPr/>
          </p:nvSpPr>
          <p:spPr>
            <a:xfrm>
              <a:off x="736169" y="10282190"/>
              <a:ext cx="4061983" cy="1562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1" name="正方形/長方形 1040">
              <a:extLst>
                <a:ext uri="{FF2B5EF4-FFF2-40B4-BE49-F238E27FC236}">
                  <a16:creationId xmlns:a16="http://schemas.microsoft.com/office/drawing/2014/main" id="{94BC2657-326D-3848-7DED-D627461ED7C6}"/>
                </a:ext>
              </a:extLst>
            </p:cNvPr>
            <p:cNvSpPr/>
            <p:nvPr/>
          </p:nvSpPr>
          <p:spPr>
            <a:xfrm>
              <a:off x="736169" y="10785885"/>
              <a:ext cx="4061983" cy="1562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2" name="正方形/長方形 1041">
              <a:extLst>
                <a:ext uri="{FF2B5EF4-FFF2-40B4-BE49-F238E27FC236}">
                  <a16:creationId xmlns:a16="http://schemas.microsoft.com/office/drawing/2014/main" id="{1CDF8046-1CE6-3FC9-65DE-9814096FF8BB}"/>
                </a:ext>
              </a:extLst>
            </p:cNvPr>
            <p:cNvSpPr/>
            <p:nvPr/>
          </p:nvSpPr>
          <p:spPr>
            <a:xfrm>
              <a:off x="3733800" y="7515910"/>
              <a:ext cx="1064352" cy="211998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3" name="正方形/長方形 1042">
              <a:extLst>
                <a:ext uri="{FF2B5EF4-FFF2-40B4-BE49-F238E27FC236}">
                  <a16:creationId xmlns:a16="http://schemas.microsoft.com/office/drawing/2014/main" id="{4188F4B6-5443-3C1A-BEFC-0EF7FD8E9767}"/>
                </a:ext>
              </a:extLst>
            </p:cNvPr>
            <p:cNvSpPr/>
            <p:nvPr/>
          </p:nvSpPr>
          <p:spPr>
            <a:xfrm>
              <a:off x="1185620" y="8845336"/>
              <a:ext cx="3614980" cy="711614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4" name="正方形/長方形 1043">
              <a:extLst>
                <a:ext uri="{FF2B5EF4-FFF2-40B4-BE49-F238E27FC236}">
                  <a16:creationId xmlns:a16="http://schemas.microsoft.com/office/drawing/2014/main" id="{212B4679-9202-58D7-D30D-C12C13CBACF3}"/>
                </a:ext>
              </a:extLst>
            </p:cNvPr>
            <p:cNvSpPr/>
            <p:nvPr/>
          </p:nvSpPr>
          <p:spPr>
            <a:xfrm>
              <a:off x="1270861" y="9329683"/>
              <a:ext cx="3527291" cy="11704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5" name="正方形/長方形 1044">
              <a:extLst>
                <a:ext uri="{FF2B5EF4-FFF2-40B4-BE49-F238E27FC236}">
                  <a16:creationId xmlns:a16="http://schemas.microsoft.com/office/drawing/2014/main" id="{2F354B12-6C6D-C742-061F-6597DA7B7F12}"/>
                </a:ext>
              </a:extLst>
            </p:cNvPr>
            <p:cNvSpPr/>
            <p:nvPr/>
          </p:nvSpPr>
          <p:spPr>
            <a:xfrm>
              <a:off x="976393" y="6969129"/>
              <a:ext cx="114333" cy="15394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6" name="正方形/長方形 1045">
              <a:extLst>
                <a:ext uri="{FF2B5EF4-FFF2-40B4-BE49-F238E27FC236}">
                  <a16:creationId xmlns:a16="http://schemas.microsoft.com/office/drawing/2014/main" id="{7C37E8B7-F3CD-0D60-27AA-0543742C3B96}"/>
                </a:ext>
              </a:extLst>
            </p:cNvPr>
            <p:cNvSpPr/>
            <p:nvPr/>
          </p:nvSpPr>
          <p:spPr>
            <a:xfrm>
              <a:off x="1627163" y="4843462"/>
              <a:ext cx="45719" cy="24886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7" name="正方形/長方形 1046">
              <a:extLst>
                <a:ext uri="{FF2B5EF4-FFF2-40B4-BE49-F238E27FC236}">
                  <a16:creationId xmlns:a16="http://schemas.microsoft.com/office/drawing/2014/main" id="{3596B3AE-926A-1082-7905-A6465E1177C2}"/>
                </a:ext>
              </a:extLst>
            </p:cNvPr>
            <p:cNvSpPr/>
            <p:nvPr/>
          </p:nvSpPr>
          <p:spPr>
            <a:xfrm>
              <a:off x="555712" y="5758460"/>
              <a:ext cx="1000125" cy="902879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8" name="正方形/長方形 1047">
              <a:extLst>
                <a:ext uri="{FF2B5EF4-FFF2-40B4-BE49-F238E27FC236}">
                  <a16:creationId xmlns:a16="http://schemas.microsoft.com/office/drawing/2014/main" id="{BEB115D0-9BD7-E9FF-F664-28278CD797C6}"/>
                </a:ext>
              </a:extLst>
            </p:cNvPr>
            <p:cNvSpPr/>
            <p:nvPr/>
          </p:nvSpPr>
          <p:spPr>
            <a:xfrm>
              <a:off x="601443" y="5739619"/>
              <a:ext cx="235250" cy="1611581"/>
            </a:xfrm>
            <a:prstGeom prst="rect">
              <a:avLst/>
            </a:prstGeom>
            <a:solidFill>
              <a:srgbClr val="862C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609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0</Words>
  <Application>Microsoft Macintosh PowerPoint</Application>
  <PresentationFormat>A3 297x420 mm</PresentationFormat>
  <Paragraphs>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6</cp:revision>
  <dcterms:created xsi:type="dcterms:W3CDTF">2025-08-24T01:26:37Z</dcterms:created>
  <dcterms:modified xsi:type="dcterms:W3CDTF">2025-09-20T08:28:46Z</dcterms:modified>
</cp:coreProperties>
</file>