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62" r:id="rId3"/>
    <p:sldId id="261" r:id="rId4"/>
    <p:sldId id="256" r:id="rId5"/>
    <p:sldId id="259" r:id="rId6"/>
    <p:sldId id="257" r:id="rId7"/>
    <p:sldId id="258" r:id="rId8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  <a:srgbClr val="482A18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25"/>
    <p:restoredTop sz="91978"/>
  </p:normalViewPr>
  <p:slideViewPr>
    <p:cSldViewPr snapToGrid="0" showGuides="1">
      <p:cViewPr>
        <p:scale>
          <a:sx n="128" d="100"/>
          <a:sy n="128" d="100"/>
        </p:scale>
        <p:origin x="-1072" y="-88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52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346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84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89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21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179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0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51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65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6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63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599DF5-8D8C-6941-99F1-6B0877CC49F8}" type="datetimeFigureOut">
              <a:rPr kumimoji="1" lang="ja-JP" altLang="en-US" smtClean="0"/>
              <a:t>2025/9/28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FA3D19-FEFF-344B-966B-1B0575906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21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hidden="1">
            <a:extLst>
              <a:ext uri="{FF2B5EF4-FFF2-40B4-BE49-F238E27FC236}">
                <a16:creationId xmlns:a16="http://schemas.microsoft.com/office/drawing/2014/main" id="{38EDE3CB-F6C0-F56D-A84D-BCE0A8A530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57" b="32485"/>
          <a:stretch/>
        </p:blipFill>
        <p:spPr bwMode="auto">
          <a:xfrm>
            <a:off x="1040130" y="147320"/>
            <a:ext cx="7520940" cy="831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80" name="フリーフォーム 1479">
            <a:extLst>
              <a:ext uri="{FF2B5EF4-FFF2-40B4-BE49-F238E27FC236}">
                <a16:creationId xmlns:a16="http://schemas.microsoft.com/office/drawing/2014/main" id="{4FAB0663-42C6-6ECA-C1AC-5A4D8AE777BA}"/>
              </a:ext>
            </a:extLst>
          </p:cNvPr>
          <p:cNvSpPr/>
          <p:nvPr/>
        </p:nvSpPr>
        <p:spPr>
          <a:xfrm>
            <a:off x="3001979" y="2628511"/>
            <a:ext cx="1313056" cy="470542"/>
          </a:xfrm>
          <a:custGeom>
            <a:avLst/>
            <a:gdLst>
              <a:gd name="connsiteX0" fmla="*/ 101144 w 1313056"/>
              <a:gd name="connsiteY0" fmla="*/ 299515 h 470542"/>
              <a:gd name="connsiteX1" fmla="*/ 367034 w 1313056"/>
              <a:gd name="connsiteY1" fmla="*/ 192510 h 470542"/>
              <a:gd name="connsiteX2" fmla="*/ 665349 w 1313056"/>
              <a:gd name="connsiteY2" fmla="*/ 247634 h 470542"/>
              <a:gd name="connsiteX3" fmla="*/ 652378 w 1313056"/>
              <a:gd name="connsiteY3" fmla="*/ 231421 h 470542"/>
              <a:gd name="connsiteX4" fmla="*/ 1012302 w 1313056"/>
              <a:gd name="connsiteY4" fmla="*/ 344910 h 470542"/>
              <a:gd name="connsiteX5" fmla="*/ 1099851 w 1313056"/>
              <a:gd name="connsiteY5" fmla="*/ 367608 h 470542"/>
              <a:gd name="connsiteX6" fmla="*/ 1239281 w 1313056"/>
              <a:gd name="connsiteY6" fmla="*/ 393549 h 470542"/>
              <a:gd name="connsiteX7" fmla="*/ 1310617 w 1313056"/>
              <a:gd name="connsiteY7" fmla="*/ 468127 h 470542"/>
              <a:gd name="connsiteX8" fmla="*/ 1291161 w 1313056"/>
              <a:gd name="connsiteY8" fmla="*/ 435702 h 470542"/>
              <a:gd name="connsiteX9" fmla="*/ 1239281 w 1313056"/>
              <a:gd name="connsiteY9" fmla="*/ 276817 h 470542"/>
              <a:gd name="connsiteX10" fmla="*/ 1258736 w 1313056"/>
              <a:gd name="connsiteY10" fmla="*/ 315727 h 470542"/>
              <a:gd name="connsiteX11" fmla="*/ 1109578 w 1313056"/>
              <a:gd name="connsiteY11" fmla="*/ 218451 h 470542"/>
              <a:gd name="connsiteX12" fmla="*/ 1077153 w 1313056"/>
              <a:gd name="connsiteY12" fmla="*/ 189268 h 470542"/>
              <a:gd name="connsiteX13" fmla="*/ 1103093 w 1313056"/>
              <a:gd name="connsiteY13" fmla="*/ 231421 h 470542"/>
              <a:gd name="connsiteX14" fmla="*/ 850174 w 1313056"/>
              <a:gd name="connsiteY14" fmla="*/ 108204 h 470542"/>
              <a:gd name="connsiteX15" fmla="*/ 516191 w 1313056"/>
              <a:gd name="connsiteY15" fmla="*/ 1200 h 470542"/>
              <a:gd name="connsiteX16" fmla="*/ 590770 w 1313056"/>
              <a:gd name="connsiteY16" fmla="*/ 49838 h 470542"/>
              <a:gd name="connsiteX17" fmla="*/ 392974 w 1313056"/>
              <a:gd name="connsiteY17" fmla="*/ 36868 h 470542"/>
              <a:gd name="connsiteX18" fmla="*/ 204906 w 1313056"/>
              <a:gd name="connsiteY18" fmla="*/ 127659 h 470542"/>
              <a:gd name="connsiteX19" fmla="*/ 282727 w 1313056"/>
              <a:gd name="connsiteY19" fmla="*/ 53080 h 470542"/>
              <a:gd name="connsiteX20" fmla="*/ 279485 w 1313056"/>
              <a:gd name="connsiteY20" fmla="*/ 69293 h 470542"/>
              <a:gd name="connsiteX21" fmla="*/ 625 w 1313056"/>
              <a:gd name="connsiteY21" fmla="*/ 364366 h 470542"/>
              <a:gd name="connsiteX22" fmla="*/ 201664 w 1313056"/>
              <a:gd name="connsiteY22" fmla="*/ 176298 h 470542"/>
              <a:gd name="connsiteX23" fmla="*/ 101144 w 1313056"/>
              <a:gd name="connsiteY23" fmla="*/ 299515 h 470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313056" h="470542">
                <a:moveTo>
                  <a:pt x="101144" y="299515"/>
                </a:moveTo>
                <a:cubicBezTo>
                  <a:pt x="128706" y="302217"/>
                  <a:pt x="273000" y="201157"/>
                  <a:pt x="367034" y="192510"/>
                </a:cubicBezTo>
                <a:cubicBezTo>
                  <a:pt x="461068" y="183863"/>
                  <a:pt x="665349" y="247634"/>
                  <a:pt x="665349" y="247634"/>
                </a:cubicBezTo>
                <a:cubicBezTo>
                  <a:pt x="712906" y="254119"/>
                  <a:pt x="594552" y="215208"/>
                  <a:pt x="652378" y="231421"/>
                </a:cubicBezTo>
                <a:cubicBezTo>
                  <a:pt x="710204" y="247634"/>
                  <a:pt x="937723" y="322212"/>
                  <a:pt x="1012302" y="344910"/>
                </a:cubicBezTo>
                <a:cubicBezTo>
                  <a:pt x="1086881" y="367608"/>
                  <a:pt x="1062021" y="359502"/>
                  <a:pt x="1099851" y="367608"/>
                </a:cubicBezTo>
                <a:cubicBezTo>
                  <a:pt x="1137681" y="375714"/>
                  <a:pt x="1204153" y="376796"/>
                  <a:pt x="1239281" y="393549"/>
                </a:cubicBezTo>
                <a:cubicBezTo>
                  <a:pt x="1274409" y="410302"/>
                  <a:pt x="1301970" y="461102"/>
                  <a:pt x="1310617" y="468127"/>
                </a:cubicBezTo>
                <a:cubicBezTo>
                  <a:pt x="1319264" y="475152"/>
                  <a:pt x="1303050" y="467587"/>
                  <a:pt x="1291161" y="435702"/>
                </a:cubicBezTo>
                <a:cubicBezTo>
                  <a:pt x="1279272" y="403817"/>
                  <a:pt x="1244685" y="296813"/>
                  <a:pt x="1239281" y="276817"/>
                </a:cubicBezTo>
                <a:cubicBezTo>
                  <a:pt x="1233877" y="256821"/>
                  <a:pt x="1280353" y="325455"/>
                  <a:pt x="1258736" y="315727"/>
                </a:cubicBezTo>
                <a:cubicBezTo>
                  <a:pt x="1237119" y="305999"/>
                  <a:pt x="1139842" y="239527"/>
                  <a:pt x="1109578" y="218451"/>
                </a:cubicBezTo>
                <a:cubicBezTo>
                  <a:pt x="1079314" y="197374"/>
                  <a:pt x="1078234" y="187106"/>
                  <a:pt x="1077153" y="189268"/>
                </a:cubicBezTo>
                <a:cubicBezTo>
                  <a:pt x="1076072" y="191430"/>
                  <a:pt x="1140923" y="244932"/>
                  <a:pt x="1103093" y="231421"/>
                </a:cubicBezTo>
                <a:cubicBezTo>
                  <a:pt x="1065263" y="217910"/>
                  <a:pt x="947991" y="146574"/>
                  <a:pt x="850174" y="108204"/>
                </a:cubicBezTo>
                <a:cubicBezTo>
                  <a:pt x="752357" y="69834"/>
                  <a:pt x="559425" y="10928"/>
                  <a:pt x="516191" y="1200"/>
                </a:cubicBezTo>
                <a:cubicBezTo>
                  <a:pt x="472957" y="-8528"/>
                  <a:pt x="611306" y="43893"/>
                  <a:pt x="590770" y="49838"/>
                </a:cubicBezTo>
                <a:cubicBezTo>
                  <a:pt x="570234" y="55783"/>
                  <a:pt x="457285" y="23898"/>
                  <a:pt x="392974" y="36868"/>
                </a:cubicBezTo>
                <a:cubicBezTo>
                  <a:pt x="328663" y="49838"/>
                  <a:pt x="223280" y="124957"/>
                  <a:pt x="204906" y="127659"/>
                </a:cubicBezTo>
                <a:cubicBezTo>
                  <a:pt x="186532" y="130361"/>
                  <a:pt x="270297" y="62808"/>
                  <a:pt x="282727" y="53080"/>
                </a:cubicBezTo>
                <a:cubicBezTo>
                  <a:pt x="295157" y="43352"/>
                  <a:pt x="326502" y="17412"/>
                  <a:pt x="279485" y="69293"/>
                </a:cubicBezTo>
                <a:cubicBezTo>
                  <a:pt x="232468" y="121174"/>
                  <a:pt x="13595" y="346532"/>
                  <a:pt x="625" y="364366"/>
                </a:cubicBezTo>
                <a:cubicBezTo>
                  <a:pt x="-12345" y="382200"/>
                  <a:pt x="180587" y="189809"/>
                  <a:pt x="201664" y="176298"/>
                </a:cubicBezTo>
                <a:cubicBezTo>
                  <a:pt x="222741" y="162787"/>
                  <a:pt x="73582" y="296813"/>
                  <a:pt x="101144" y="299515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9" name="フリーフォーム 1538">
            <a:extLst>
              <a:ext uri="{FF2B5EF4-FFF2-40B4-BE49-F238E27FC236}">
                <a16:creationId xmlns:a16="http://schemas.microsoft.com/office/drawing/2014/main" id="{781E85C2-5495-824E-40BF-929E7E3A2763}"/>
              </a:ext>
            </a:extLst>
          </p:cNvPr>
          <p:cNvSpPr/>
          <p:nvPr/>
        </p:nvSpPr>
        <p:spPr>
          <a:xfrm>
            <a:off x="2596556" y="4698894"/>
            <a:ext cx="612758" cy="947395"/>
          </a:xfrm>
          <a:custGeom>
            <a:avLst/>
            <a:gdLst>
              <a:gd name="connsiteX0" fmla="*/ 260944 w 612758"/>
              <a:gd name="connsiteY0" fmla="*/ 469 h 947395"/>
              <a:gd name="connsiteX1" fmla="*/ 300133 w 612758"/>
              <a:gd name="connsiteY1" fmla="*/ 46189 h 947395"/>
              <a:gd name="connsiteX2" fmla="*/ 329524 w 612758"/>
              <a:gd name="connsiteY2" fmla="*/ 46189 h 947395"/>
              <a:gd name="connsiteX3" fmla="*/ 260944 w 612758"/>
              <a:gd name="connsiteY3" fmla="*/ 124566 h 947395"/>
              <a:gd name="connsiteX4" fmla="*/ 247881 w 612758"/>
              <a:gd name="connsiteY4" fmla="*/ 274789 h 947395"/>
              <a:gd name="connsiteX5" fmla="*/ 234818 w 612758"/>
              <a:gd name="connsiteY5" fmla="*/ 225803 h 947395"/>
              <a:gd name="connsiteX6" fmla="*/ 136847 w 612758"/>
              <a:gd name="connsiteY6" fmla="*/ 428277 h 947395"/>
              <a:gd name="connsiteX7" fmla="*/ 192364 w 612758"/>
              <a:gd name="connsiteY7" fmla="*/ 683003 h 947395"/>
              <a:gd name="connsiteX8" fmla="*/ 169504 w 612758"/>
              <a:gd name="connsiteY8" fmla="*/ 660143 h 947395"/>
              <a:gd name="connsiteX9" fmla="*/ 303398 w 612758"/>
              <a:gd name="connsiteY9" fmla="*/ 787506 h 947395"/>
              <a:gd name="connsiteX10" fmla="*/ 398104 w 612758"/>
              <a:gd name="connsiteY10" fmla="*/ 794037 h 947395"/>
              <a:gd name="connsiteX11" fmla="*/ 518935 w 612758"/>
              <a:gd name="connsiteY11" fmla="*/ 660143 h 947395"/>
              <a:gd name="connsiteX12" fmla="*/ 600578 w 612758"/>
              <a:gd name="connsiteY12" fmla="*/ 529515 h 947395"/>
              <a:gd name="connsiteX13" fmla="*/ 574453 w 612758"/>
              <a:gd name="connsiteY13" fmla="*/ 578500 h 947395"/>
              <a:gd name="connsiteX14" fmla="*/ 603844 w 612758"/>
              <a:gd name="connsiteY14" fmla="*/ 725457 h 947395"/>
              <a:gd name="connsiteX15" fmla="*/ 388307 w 612758"/>
              <a:gd name="connsiteY15" fmla="*/ 931197 h 947395"/>
              <a:gd name="connsiteX16" fmla="*/ 267475 w 612758"/>
              <a:gd name="connsiteY16" fmla="*/ 911603 h 947395"/>
              <a:gd name="connsiteX17" fmla="*/ 100924 w 612758"/>
              <a:gd name="connsiteY17" fmla="*/ 731989 h 947395"/>
              <a:gd name="connsiteX18" fmla="*/ 97658 w 612758"/>
              <a:gd name="connsiteY18" fmla="*/ 748317 h 947395"/>
              <a:gd name="connsiteX19" fmla="*/ 19281 w 612758"/>
              <a:gd name="connsiteY19" fmla="*/ 320509 h 947395"/>
              <a:gd name="connsiteX20" fmla="*/ 19281 w 612758"/>
              <a:gd name="connsiteY20" fmla="*/ 340103 h 947395"/>
              <a:gd name="connsiteX21" fmla="*/ 234818 w 612758"/>
              <a:gd name="connsiteY21" fmla="*/ 85377 h 947395"/>
              <a:gd name="connsiteX22" fmla="*/ 58470 w 612758"/>
              <a:gd name="connsiteY22" fmla="*/ 163755 h 947395"/>
              <a:gd name="connsiteX23" fmla="*/ 192364 w 612758"/>
              <a:gd name="connsiteY23" fmla="*/ 82112 h 947395"/>
              <a:gd name="connsiteX24" fmla="*/ 293601 w 612758"/>
              <a:gd name="connsiteY24" fmla="*/ 78846 h 947395"/>
              <a:gd name="connsiteX25" fmla="*/ 260944 w 612758"/>
              <a:gd name="connsiteY25" fmla="*/ 469 h 947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12758" h="947395">
                <a:moveTo>
                  <a:pt x="260944" y="469"/>
                </a:moveTo>
                <a:cubicBezTo>
                  <a:pt x="262033" y="-4974"/>
                  <a:pt x="288703" y="38569"/>
                  <a:pt x="300133" y="46189"/>
                </a:cubicBezTo>
                <a:cubicBezTo>
                  <a:pt x="311563" y="53809"/>
                  <a:pt x="336055" y="33126"/>
                  <a:pt x="329524" y="46189"/>
                </a:cubicBezTo>
                <a:cubicBezTo>
                  <a:pt x="322993" y="59252"/>
                  <a:pt x="274551" y="86466"/>
                  <a:pt x="260944" y="124566"/>
                </a:cubicBezTo>
                <a:cubicBezTo>
                  <a:pt x="247337" y="162666"/>
                  <a:pt x="252235" y="257916"/>
                  <a:pt x="247881" y="274789"/>
                </a:cubicBezTo>
                <a:cubicBezTo>
                  <a:pt x="243527" y="291662"/>
                  <a:pt x="253324" y="200222"/>
                  <a:pt x="234818" y="225803"/>
                </a:cubicBezTo>
                <a:cubicBezTo>
                  <a:pt x="216312" y="251384"/>
                  <a:pt x="143923" y="352077"/>
                  <a:pt x="136847" y="428277"/>
                </a:cubicBezTo>
                <a:cubicBezTo>
                  <a:pt x="129771" y="504477"/>
                  <a:pt x="186921" y="644359"/>
                  <a:pt x="192364" y="683003"/>
                </a:cubicBezTo>
                <a:cubicBezTo>
                  <a:pt x="197807" y="721647"/>
                  <a:pt x="150998" y="642726"/>
                  <a:pt x="169504" y="660143"/>
                </a:cubicBezTo>
                <a:cubicBezTo>
                  <a:pt x="188010" y="677560"/>
                  <a:pt x="265298" y="765190"/>
                  <a:pt x="303398" y="787506"/>
                </a:cubicBezTo>
                <a:cubicBezTo>
                  <a:pt x="341498" y="809822"/>
                  <a:pt x="362181" y="815264"/>
                  <a:pt x="398104" y="794037"/>
                </a:cubicBezTo>
                <a:cubicBezTo>
                  <a:pt x="434027" y="772810"/>
                  <a:pt x="485189" y="704230"/>
                  <a:pt x="518935" y="660143"/>
                </a:cubicBezTo>
                <a:cubicBezTo>
                  <a:pt x="552681" y="616056"/>
                  <a:pt x="591325" y="543122"/>
                  <a:pt x="600578" y="529515"/>
                </a:cubicBezTo>
                <a:cubicBezTo>
                  <a:pt x="609831" y="515908"/>
                  <a:pt x="573909" y="545843"/>
                  <a:pt x="574453" y="578500"/>
                </a:cubicBezTo>
                <a:cubicBezTo>
                  <a:pt x="574997" y="611157"/>
                  <a:pt x="634868" y="666674"/>
                  <a:pt x="603844" y="725457"/>
                </a:cubicBezTo>
                <a:cubicBezTo>
                  <a:pt x="572820" y="784240"/>
                  <a:pt x="444369" y="900173"/>
                  <a:pt x="388307" y="931197"/>
                </a:cubicBezTo>
                <a:cubicBezTo>
                  <a:pt x="332246" y="962221"/>
                  <a:pt x="315372" y="944804"/>
                  <a:pt x="267475" y="911603"/>
                </a:cubicBezTo>
                <a:cubicBezTo>
                  <a:pt x="219578" y="878402"/>
                  <a:pt x="129227" y="759203"/>
                  <a:pt x="100924" y="731989"/>
                </a:cubicBezTo>
                <a:cubicBezTo>
                  <a:pt x="72621" y="704775"/>
                  <a:pt x="111265" y="816897"/>
                  <a:pt x="97658" y="748317"/>
                </a:cubicBezTo>
                <a:cubicBezTo>
                  <a:pt x="84051" y="679737"/>
                  <a:pt x="32344" y="388545"/>
                  <a:pt x="19281" y="320509"/>
                </a:cubicBezTo>
                <a:cubicBezTo>
                  <a:pt x="6218" y="252473"/>
                  <a:pt x="-16642" y="379292"/>
                  <a:pt x="19281" y="340103"/>
                </a:cubicBezTo>
                <a:cubicBezTo>
                  <a:pt x="55204" y="300914"/>
                  <a:pt x="228287" y="114768"/>
                  <a:pt x="234818" y="85377"/>
                </a:cubicBezTo>
                <a:cubicBezTo>
                  <a:pt x="241349" y="55986"/>
                  <a:pt x="65546" y="164299"/>
                  <a:pt x="58470" y="163755"/>
                </a:cubicBezTo>
                <a:cubicBezTo>
                  <a:pt x="51394" y="163211"/>
                  <a:pt x="153176" y="96263"/>
                  <a:pt x="192364" y="82112"/>
                </a:cubicBezTo>
                <a:cubicBezTo>
                  <a:pt x="231552" y="67961"/>
                  <a:pt x="279994" y="87010"/>
                  <a:pt x="293601" y="78846"/>
                </a:cubicBezTo>
                <a:cubicBezTo>
                  <a:pt x="307208" y="70682"/>
                  <a:pt x="259855" y="5912"/>
                  <a:pt x="260944" y="469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4" name="フリーフォーム 1373">
            <a:extLst>
              <a:ext uri="{FF2B5EF4-FFF2-40B4-BE49-F238E27FC236}">
                <a16:creationId xmlns:a16="http://schemas.microsoft.com/office/drawing/2014/main" id="{82025EA9-AC2A-C9DB-0959-347D55FAC76C}"/>
              </a:ext>
            </a:extLst>
          </p:cNvPr>
          <p:cNvSpPr/>
          <p:nvPr/>
        </p:nvSpPr>
        <p:spPr>
          <a:xfrm>
            <a:off x="7469865" y="2320213"/>
            <a:ext cx="753562" cy="193039"/>
          </a:xfrm>
          <a:custGeom>
            <a:avLst/>
            <a:gdLst>
              <a:gd name="connsiteX0" fmla="*/ 7705 w 753562"/>
              <a:gd name="connsiteY0" fmla="*/ 42699 h 193039"/>
              <a:gd name="connsiteX1" fmla="*/ 704187 w 753562"/>
              <a:gd name="connsiteY1" fmla="*/ 187978 h 193039"/>
              <a:gd name="connsiteX2" fmla="*/ 644367 w 753562"/>
              <a:gd name="connsiteY2" fmla="*/ 145249 h 193039"/>
              <a:gd name="connsiteX3" fmla="*/ 225623 w 753562"/>
              <a:gd name="connsiteY3" fmla="*/ 4243 h 193039"/>
              <a:gd name="connsiteX4" fmla="*/ 323899 w 753562"/>
              <a:gd name="connsiteY4" fmla="*/ 38426 h 193039"/>
              <a:gd name="connsiteX5" fmla="*/ 7705 w 753562"/>
              <a:gd name="connsiteY5" fmla="*/ 42699 h 193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3562" h="193039">
                <a:moveTo>
                  <a:pt x="7705" y="42699"/>
                </a:moveTo>
                <a:cubicBezTo>
                  <a:pt x="71086" y="67624"/>
                  <a:pt x="598077" y="170886"/>
                  <a:pt x="704187" y="187978"/>
                </a:cubicBezTo>
                <a:cubicBezTo>
                  <a:pt x="810297" y="205070"/>
                  <a:pt x="724128" y="175871"/>
                  <a:pt x="644367" y="145249"/>
                </a:cubicBezTo>
                <a:cubicBezTo>
                  <a:pt x="564606" y="114627"/>
                  <a:pt x="279034" y="22047"/>
                  <a:pt x="225623" y="4243"/>
                </a:cubicBezTo>
                <a:cubicBezTo>
                  <a:pt x="172212" y="-13561"/>
                  <a:pt x="355946" y="29880"/>
                  <a:pt x="323899" y="38426"/>
                </a:cubicBezTo>
                <a:cubicBezTo>
                  <a:pt x="291852" y="46972"/>
                  <a:pt x="-55676" y="17774"/>
                  <a:pt x="7705" y="42699"/>
                </a:cubicBezTo>
                <a:close/>
              </a:path>
            </a:pathLst>
          </a:cu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2" name="フリーフォーム 1371">
            <a:extLst>
              <a:ext uri="{FF2B5EF4-FFF2-40B4-BE49-F238E27FC236}">
                <a16:creationId xmlns:a16="http://schemas.microsoft.com/office/drawing/2014/main" id="{A75C42BB-F2CC-1012-0C82-02D3995E8C80}"/>
              </a:ext>
            </a:extLst>
          </p:cNvPr>
          <p:cNvSpPr/>
          <p:nvPr/>
        </p:nvSpPr>
        <p:spPr>
          <a:xfrm>
            <a:off x="6362809" y="1995352"/>
            <a:ext cx="793210" cy="144337"/>
          </a:xfrm>
          <a:custGeom>
            <a:avLst/>
            <a:gdLst>
              <a:gd name="connsiteX0" fmla="*/ 8081 w 793210"/>
              <a:gd name="connsiteY0" fmla="*/ 124005 h 144337"/>
              <a:gd name="connsiteX1" fmla="*/ 781475 w 793210"/>
              <a:gd name="connsiteY1" fmla="*/ 141097 h 144337"/>
              <a:gd name="connsiteX2" fmla="*/ 448189 w 793210"/>
              <a:gd name="connsiteY2" fmla="*/ 68457 h 144337"/>
              <a:gd name="connsiteX3" fmla="*/ 80720 w 793210"/>
              <a:gd name="connsiteY3" fmla="*/ 91 h 144337"/>
              <a:gd name="connsiteX4" fmla="*/ 358458 w 793210"/>
              <a:gd name="connsiteY4" fmla="*/ 55639 h 144337"/>
              <a:gd name="connsiteX5" fmla="*/ 8081 w 793210"/>
              <a:gd name="connsiteY5" fmla="*/ 124005 h 144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3210" h="144337">
                <a:moveTo>
                  <a:pt x="8081" y="124005"/>
                </a:moveTo>
                <a:cubicBezTo>
                  <a:pt x="78584" y="138248"/>
                  <a:pt x="708124" y="150355"/>
                  <a:pt x="781475" y="141097"/>
                </a:cubicBezTo>
                <a:cubicBezTo>
                  <a:pt x="854826" y="131839"/>
                  <a:pt x="564981" y="91958"/>
                  <a:pt x="448189" y="68457"/>
                </a:cubicBezTo>
                <a:cubicBezTo>
                  <a:pt x="331397" y="44956"/>
                  <a:pt x="95675" y="2227"/>
                  <a:pt x="80720" y="91"/>
                </a:cubicBezTo>
                <a:cubicBezTo>
                  <a:pt x="65765" y="-2045"/>
                  <a:pt x="365580" y="33562"/>
                  <a:pt x="358458" y="55639"/>
                </a:cubicBezTo>
                <a:cubicBezTo>
                  <a:pt x="351337" y="77716"/>
                  <a:pt x="-62422" y="109762"/>
                  <a:pt x="8081" y="124005"/>
                </a:cubicBezTo>
                <a:close/>
              </a:path>
            </a:pathLst>
          </a:cu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1" name="フリーフォーム 1370">
            <a:extLst>
              <a:ext uri="{FF2B5EF4-FFF2-40B4-BE49-F238E27FC236}">
                <a16:creationId xmlns:a16="http://schemas.microsoft.com/office/drawing/2014/main" id="{246BE6CD-61F0-E59C-E7DE-73404D7C0CF0}"/>
              </a:ext>
            </a:extLst>
          </p:cNvPr>
          <p:cNvSpPr/>
          <p:nvPr/>
        </p:nvSpPr>
        <p:spPr>
          <a:xfrm>
            <a:off x="5638114" y="2380532"/>
            <a:ext cx="739672" cy="290029"/>
          </a:xfrm>
          <a:custGeom>
            <a:avLst/>
            <a:gdLst>
              <a:gd name="connsiteX0" fmla="*/ 2110 w 739672"/>
              <a:gd name="connsiteY0" fmla="*/ 3745 h 290029"/>
              <a:gd name="connsiteX1" fmla="*/ 314032 w 739672"/>
              <a:gd name="connsiteY1" fmla="*/ 234481 h 290029"/>
              <a:gd name="connsiteX2" fmla="*/ 596043 w 739672"/>
              <a:gd name="connsiteY2" fmla="*/ 260118 h 290029"/>
              <a:gd name="connsiteX3" fmla="*/ 335396 w 739672"/>
              <a:gd name="connsiteY3" fmla="*/ 290029 h 290029"/>
              <a:gd name="connsiteX4" fmla="*/ 737049 w 739672"/>
              <a:gd name="connsiteY4" fmla="*/ 260118 h 290029"/>
              <a:gd name="connsiteX5" fmla="*/ 497766 w 739672"/>
              <a:gd name="connsiteY5" fmla="*/ 187479 h 290029"/>
              <a:gd name="connsiteX6" fmla="*/ 275576 w 739672"/>
              <a:gd name="connsiteY6" fmla="*/ 127659 h 290029"/>
              <a:gd name="connsiteX7" fmla="*/ 181572 w 739672"/>
              <a:gd name="connsiteY7" fmla="*/ 93475 h 290029"/>
              <a:gd name="connsiteX8" fmla="*/ 2110 w 739672"/>
              <a:gd name="connsiteY8" fmla="*/ 3745 h 290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672" h="290029">
                <a:moveTo>
                  <a:pt x="2110" y="3745"/>
                </a:moveTo>
                <a:cubicBezTo>
                  <a:pt x="24187" y="27246"/>
                  <a:pt x="215043" y="191752"/>
                  <a:pt x="314032" y="234481"/>
                </a:cubicBezTo>
                <a:cubicBezTo>
                  <a:pt x="413021" y="277210"/>
                  <a:pt x="592482" y="250860"/>
                  <a:pt x="596043" y="260118"/>
                </a:cubicBezTo>
                <a:cubicBezTo>
                  <a:pt x="599604" y="269376"/>
                  <a:pt x="311895" y="290029"/>
                  <a:pt x="335396" y="290029"/>
                </a:cubicBezTo>
                <a:cubicBezTo>
                  <a:pt x="358897" y="290029"/>
                  <a:pt x="709987" y="277210"/>
                  <a:pt x="737049" y="260118"/>
                </a:cubicBezTo>
                <a:cubicBezTo>
                  <a:pt x="764111" y="243026"/>
                  <a:pt x="574678" y="209556"/>
                  <a:pt x="497766" y="187479"/>
                </a:cubicBezTo>
                <a:cubicBezTo>
                  <a:pt x="420854" y="165403"/>
                  <a:pt x="328275" y="143326"/>
                  <a:pt x="275576" y="127659"/>
                </a:cubicBezTo>
                <a:cubicBezTo>
                  <a:pt x="222877" y="111992"/>
                  <a:pt x="225725" y="112703"/>
                  <a:pt x="181572" y="93475"/>
                </a:cubicBezTo>
                <a:cubicBezTo>
                  <a:pt x="137419" y="74247"/>
                  <a:pt x="-19967" y="-19756"/>
                  <a:pt x="2110" y="3745"/>
                </a:cubicBezTo>
                <a:close/>
              </a:path>
            </a:pathLst>
          </a:cu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0" name="フリーフォーム 1369">
            <a:extLst>
              <a:ext uri="{FF2B5EF4-FFF2-40B4-BE49-F238E27FC236}">
                <a16:creationId xmlns:a16="http://schemas.microsoft.com/office/drawing/2014/main" id="{A91493CD-E050-847F-7FD1-7E218188461F}"/>
              </a:ext>
            </a:extLst>
          </p:cNvPr>
          <p:cNvSpPr/>
          <p:nvPr/>
        </p:nvSpPr>
        <p:spPr>
          <a:xfrm>
            <a:off x="5146575" y="3902606"/>
            <a:ext cx="618269" cy="452016"/>
          </a:xfrm>
          <a:custGeom>
            <a:avLst/>
            <a:gdLst>
              <a:gd name="connsiteX0" fmla="*/ 143272 w 618269"/>
              <a:gd name="connsiteY0" fmla="*/ 2822 h 452016"/>
              <a:gd name="connsiteX1" fmla="*/ 497922 w 618269"/>
              <a:gd name="connsiteY1" fmla="*/ 246377 h 452016"/>
              <a:gd name="connsiteX2" fmla="*/ 493649 w 618269"/>
              <a:gd name="connsiteY2" fmla="*/ 186557 h 452016"/>
              <a:gd name="connsiteX3" fmla="*/ 600472 w 618269"/>
              <a:gd name="connsiteY3" fmla="*/ 374564 h 452016"/>
              <a:gd name="connsiteX4" fmla="*/ 596199 w 618269"/>
              <a:gd name="connsiteY4" fmla="*/ 447203 h 452016"/>
              <a:gd name="connsiteX5" fmla="*/ 386827 w 618269"/>
              <a:gd name="connsiteY5" fmla="*/ 250650 h 452016"/>
              <a:gd name="connsiteX6" fmla="*/ 181728 w 618269"/>
              <a:gd name="connsiteY6" fmla="*/ 160919 h 452016"/>
              <a:gd name="connsiteX7" fmla="*/ 271459 w 618269"/>
              <a:gd name="connsiteY7" fmla="*/ 178011 h 452016"/>
              <a:gd name="connsiteX8" fmla="*/ 2266 w 618269"/>
              <a:gd name="connsiteY8" fmla="*/ 54097 h 452016"/>
              <a:gd name="connsiteX9" fmla="*/ 143272 w 618269"/>
              <a:gd name="connsiteY9" fmla="*/ 109644 h 452016"/>
              <a:gd name="connsiteX10" fmla="*/ 143272 w 618269"/>
              <a:gd name="connsiteY10" fmla="*/ 2822 h 452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8269" h="452016">
                <a:moveTo>
                  <a:pt x="143272" y="2822"/>
                </a:moveTo>
                <a:cubicBezTo>
                  <a:pt x="202380" y="25611"/>
                  <a:pt x="439526" y="215755"/>
                  <a:pt x="497922" y="246377"/>
                </a:cubicBezTo>
                <a:cubicBezTo>
                  <a:pt x="556318" y="276999"/>
                  <a:pt x="476557" y="165192"/>
                  <a:pt x="493649" y="186557"/>
                </a:cubicBezTo>
                <a:cubicBezTo>
                  <a:pt x="510741" y="207922"/>
                  <a:pt x="583380" y="331123"/>
                  <a:pt x="600472" y="374564"/>
                </a:cubicBezTo>
                <a:cubicBezTo>
                  <a:pt x="617564" y="418005"/>
                  <a:pt x="631806" y="467855"/>
                  <a:pt x="596199" y="447203"/>
                </a:cubicBezTo>
                <a:cubicBezTo>
                  <a:pt x="560592" y="426551"/>
                  <a:pt x="455905" y="298364"/>
                  <a:pt x="386827" y="250650"/>
                </a:cubicBezTo>
                <a:cubicBezTo>
                  <a:pt x="317749" y="202936"/>
                  <a:pt x="200956" y="173026"/>
                  <a:pt x="181728" y="160919"/>
                </a:cubicBezTo>
                <a:cubicBezTo>
                  <a:pt x="162500" y="148813"/>
                  <a:pt x="301369" y="195815"/>
                  <a:pt x="271459" y="178011"/>
                </a:cubicBezTo>
                <a:cubicBezTo>
                  <a:pt x="241549" y="160207"/>
                  <a:pt x="23630" y="65491"/>
                  <a:pt x="2266" y="54097"/>
                </a:cubicBezTo>
                <a:cubicBezTo>
                  <a:pt x="-19098" y="42703"/>
                  <a:pt x="116922" y="116766"/>
                  <a:pt x="143272" y="109644"/>
                </a:cubicBezTo>
                <a:cubicBezTo>
                  <a:pt x="169622" y="102523"/>
                  <a:pt x="84164" y="-19967"/>
                  <a:pt x="143272" y="2822"/>
                </a:cubicBezTo>
                <a:close/>
              </a:path>
            </a:pathLst>
          </a:cu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A2551EA7-D70D-B74D-7B2E-E2D76BA7FDAD}"/>
              </a:ext>
            </a:extLst>
          </p:cNvPr>
          <p:cNvSpPr/>
          <p:nvPr/>
        </p:nvSpPr>
        <p:spPr>
          <a:xfrm>
            <a:off x="3543329" y="3149429"/>
            <a:ext cx="659225" cy="358134"/>
          </a:xfrm>
          <a:custGeom>
            <a:avLst/>
            <a:gdLst>
              <a:gd name="connsiteX0" fmla="*/ 916 w 659225"/>
              <a:gd name="connsiteY0" fmla="*/ 357031 h 358134"/>
              <a:gd name="connsiteX1" fmla="*/ 144499 w 659225"/>
              <a:gd name="connsiteY1" fmla="*/ 205890 h 358134"/>
              <a:gd name="connsiteX2" fmla="*/ 284304 w 659225"/>
              <a:gd name="connsiteY2" fmla="*/ 156769 h 358134"/>
              <a:gd name="connsiteX3" fmla="*/ 231405 w 659225"/>
              <a:gd name="connsiteY3" fmla="*/ 171883 h 358134"/>
              <a:gd name="connsiteX4" fmla="*/ 408995 w 659225"/>
              <a:gd name="connsiteY4" fmla="*/ 179440 h 358134"/>
              <a:gd name="connsiteX5" fmla="*/ 390102 w 659225"/>
              <a:gd name="connsiteY5" fmla="*/ 179440 h 358134"/>
              <a:gd name="connsiteX6" fmla="*/ 503458 w 659225"/>
              <a:gd name="connsiteY6" fmla="*/ 190776 h 358134"/>
              <a:gd name="connsiteX7" fmla="*/ 495901 w 659225"/>
              <a:gd name="connsiteY7" fmla="*/ 205890 h 358134"/>
              <a:gd name="connsiteX8" fmla="*/ 658377 w 659225"/>
              <a:gd name="connsiteY8" fmla="*/ 134098 h 358134"/>
              <a:gd name="connsiteX9" fmla="*/ 560135 w 659225"/>
              <a:gd name="connsiteY9" fmla="*/ 179440 h 358134"/>
              <a:gd name="connsiteX10" fmla="*/ 567692 w 659225"/>
              <a:gd name="connsiteY10" fmla="*/ 137877 h 358134"/>
              <a:gd name="connsiteX11" fmla="*/ 533686 w 659225"/>
              <a:gd name="connsiteY11" fmla="*/ 156769 h 358134"/>
              <a:gd name="connsiteX12" fmla="*/ 477008 w 659225"/>
              <a:gd name="connsiteY12" fmla="*/ 126541 h 358134"/>
              <a:gd name="connsiteX13" fmla="*/ 484565 w 659225"/>
              <a:gd name="connsiteY13" fmla="*/ 47192 h 358134"/>
              <a:gd name="connsiteX14" fmla="*/ 465673 w 659225"/>
              <a:gd name="connsiteY14" fmla="*/ 122763 h 358134"/>
              <a:gd name="connsiteX15" fmla="*/ 446780 w 659225"/>
              <a:gd name="connsiteY15" fmla="*/ 88756 h 358134"/>
              <a:gd name="connsiteX16" fmla="*/ 435445 w 659225"/>
              <a:gd name="connsiteY16" fmla="*/ 39635 h 358134"/>
              <a:gd name="connsiteX17" fmla="*/ 446780 w 659225"/>
              <a:gd name="connsiteY17" fmla="*/ 118984 h 358134"/>
              <a:gd name="connsiteX18" fmla="*/ 405216 w 659225"/>
              <a:gd name="connsiteY18" fmla="*/ 100092 h 358134"/>
              <a:gd name="connsiteX19" fmla="*/ 333425 w 659225"/>
              <a:gd name="connsiteY19" fmla="*/ 24521 h 358134"/>
              <a:gd name="connsiteX20" fmla="*/ 386324 w 659225"/>
              <a:gd name="connsiteY20" fmla="*/ 118984 h 358134"/>
              <a:gd name="connsiteX21" fmla="*/ 284304 w 659225"/>
              <a:gd name="connsiteY21" fmla="*/ 149212 h 358134"/>
              <a:gd name="connsiteX22" fmla="*/ 318311 w 659225"/>
              <a:gd name="connsiteY22" fmla="*/ 126541 h 358134"/>
              <a:gd name="connsiteX23" fmla="*/ 306975 w 659225"/>
              <a:gd name="connsiteY23" fmla="*/ 54750 h 358134"/>
              <a:gd name="connsiteX24" fmla="*/ 280526 w 659225"/>
              <a:gd name="connsiteY24" fmla="*/ 122763 h 358134"/>
              <a:gd name="connsiteX25" fmla="*/ 216291 w 659225"/>
              <a:gd name="connsiteY25" fmla="*/ 111427 h 358134"/>
              <a:gd name="connsiteX26" fmla="*/ 212512 w 659225"/>
              <a:gd name="connsiteY26" fmla="*/ 35857 h 358134"/>
              <a:gd name="connsiteX27" fmla="*/ 204955 w 659225"/>
              <a:gd name="connsiteY27" fmla="*/ 1850 h 358134"/>
              <a:gd name="connsiteX28" fmla="*/ 223848 w 659225"/>
              <a:gd name="connsiteY28" fmla="*/ 88756 h 358134"/>
              <a:gd name="connsiteX29" fmla="*/ 216291 w 659225"/>
              <a:gd name="connsiteY29" fmla="*/ 118984 h 358134"/>
              <a:gd name="connsiteX30" fmla="*/ 916 w 659225"/>
              <a:gd name="connsiteY30" fmla="*/ 357031 h 35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59225" h="358134">
                <a:moveTo>
                  <a:pt x="916" y="357031"/>
                </a:moveTo>
                <a:cubicBezTo>
                  <a:pt x="-11049" y="371515"/>
                  <a:pt x="97268" y="239267"/>
                  <a:pt x="144499" y="205890"/>
                </a:cubicBezTo>
                <a:cubicBezTo>
                  <a:pt x="191730" y="172513"/>
                  <a:pt x="269820" y="162437"/>
                  <a:pt x="284304" y="156769"/>
                </a:cubicBezTo>
                <a:cubicBezTo>
                  <a:pt x="298788" y="151101"/>
                  <a:pt x="210623" y="168105"/>
                  <a:pt x="231405" y="171883"/>
                </a:cubicBezTo>
                <a:cubicBezTo>
                  <a:pt x="252187" y="175661"/>
                  <a:pt x="408995" y="179440"/>
                  <a:pt x="408995" y="179440"/>
                </a:cubicBezTo>
                <a:cubicBezTo>
                  <a:pt x="435444" y="180699"/>
                  <a:pt x="374358" y="177551"/>
                  <a:pt x="390102" y="179440"/>
                </a:cubicBezTo>
                <a:cubicBezTo>
                  <a:pt x="405846" y="181329"/>
                  <a:pt x="503458" y="190776"/>
                  <a:pt x="503458" y="190776"/>
                </a:cubicBezTo>
                <a:cubicBezTo>
                  <a:pt x="521091" y="195184"/>
                  <a:pt x="470081" y="215336"/>
                  <a:pt x="495901" y="205890"/>
                </a:cubicBezTo>
                <a:cubicBezTo>
                  <a:pt x="521721" y="196444"/>
                  <a:pt x="647671" y="138506"/>
                  <a:pt x="658377" y="134098"/>
                </a:cubicBezTo>
                <a:cubicBezTo>
                  <a:pt x="669083" y="129690"/>
                  <a:pt x="575249" y="178810"/>
                  <a:pt x="560135" y="179440"/>
                </a:cubicBezTo>
                <a:cubicBezTo>
                  <a:pt x="545021" y="180070"/>
                  <a:pt x="572100" y="141655"/>
                  <a:pt x="567692" y="137877"/>
                </a:cubicBezTo>
                <a:cubicBezTo>
                  <a:pt x="563284" y="134098"/>
                  <a:pt x="548800" y="158658"/>
                  <a:pt x="533686" y="156769"/>
                </a:cubicBezTo>
                <a:cubicBezTo>
                  <a:pt x="518572" y="154880"/>
                  <a:pt x="485195" y="144804"/>
                  <a:pt x="477008" y="126541"/>
                </a:cubicBezTo>
                <a:cubicBezTo>
                  <a:pt x="468821" y="108278"/>
                  <a:pt x="486454" y="47822"/>
                  <a:pt x="484565" y="47192"/>
                </a:cubicBezTo>
                <a:cubicBezTo>
                  <a:pt x="482676" y="46562"/>
                  <a:pt x="465673" y="122763"/>
                  <a:pt x="465673" y="122763"/>
                </a:cubicBezTo>
                <a:cubicBezTo>
                  <a:pt x="459376" y="129690"/>
                  <a:pt x="451818" y="102611"/>
                  <a:pt x="446780" y="88756"/>
                </a:cubicBezTo>
                <a:cubicBezTo>
                  <a:pt x="441742" y="74901"/>
                  <a:pt x="435445" y="34597"/>
                  <a:pt x="435445" y="39635"/>
                </a:cubicBezTo>
                <a:cubicBezTo>
                  <a:pt x="435445" y="44673"/>
                  <a:pt x="451818" y="108908"/>
                  <a:pt x="446780" y="118984"/>
                </a:cubicBezTo>
                <a:cubicBezTo>
                  <a:pt x="441742" y="129060"/>
                  <a:pt x="424109" y="115836"/>
                  <a:pt x="405216" y="100092"/>
                </a:cubicBezTo>
                <a:cubicBezTo>
                  <a:pt x="386324" y="84348"/>
                  <a:pt x="336574" y="21372"/>
                  <a:pt x="333425" y="24521"/>
                </a:cubicBezTo>
                <a:cubicBezTo>
                  <a:pt x="330276" y="27670"/>
                  <a:pt x="394511" y="98202"/>
                  <a:pt x="386324" y="118984"/>
                </a:cubicBezTo>
                <a:cubicBezTo>
                  <a:pt x="378137" y="139766"/>
                  <a:pt x="295640" y="147952"/>
                  <a:pt x="284304" y="149212"/>
                </a:cubicBezTo>
                <a:cubicBezTo>
                  <a:pt x="272969" y="150471"/>
                  <a:pt x="314533" y="142285"/>
                  <a:pt x="318311" y="126541"/>
                </a:cubicBezTo>
                <a:cubicBezTo>
                  <a:pt x="322090" y="110797"/>
                  <a:pt x="313272" y="55380"/>
                  <a:pt x="306975" y="54750"/>
                </a:cubicBezTo>
                <a:cubicBezTo>
                  <a:pt x="300678" y="54120"/>
                  <a:pt x="295640" y="113317"/>
                  <a:pt x="280526" y="122763"/>
                </a:cubicBezTo>
                <a:cubicBezTo>
                  <a:pt x="265412" y="132209"/>
                  <a:pt x="227627" y="125911"/>
                  <a:pt x="216291" y="111427"/>
                </a:cubicBezTo>
                <a:cubicBezTo>
                  <a:pt x="204955" y="96943"/>
                  <a:pt x="214401" y="54120"/>
                  <a:pt x="212512" y="35857"/>
                </a:cubicBezTo>
                <a:cubicBezTo>
                  <a:pt x="210623" y="17594"/>
                  <a:pt x="203066" y="-6966"/>
                  <a:pt x="204955" y="1850"/>
                </a:cubicBezTo>
                <a:cubicBezTo>
                  <a:pt x="206844" y="10666"/>
                  <a:pt x="221959" y="69234"/>
                  <a:pt x="223848" y="88756"/>
                </a:cubicBezTo>
                <a:cubicBezTo>
                  <a:pt x="225737" y="108278"/>
                  <a:pt x="253446" y="75531"/>
                  <a:pt x="216291" y="118984"/>
                </a:cubicBezTo>
                <a:cubicBezTo>
                  <a:pt x="179136" y="162437"/>
                  <a:pt x="12881" y="342547"/>
                  <a:pt x="916" y="3570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DB703BB3-4249-5015-A607-3D4659E8FCE9}"/>
              </a:ext>
            </a:extLst>
          </p:cNvPr>
          <p:cNvSpPr/>
          <p:nvPr/>
        </p:nvSpPr>
        <p:spPr>
          <a:xfrm>
            <a:off x="4008566" y="3282075"/>
            <a:ext cx="264144" cy="255152"/>
          </a:xfrm>
          <a:custGeom>
            <a:avLst/>
            <a:gdLst>
              <a:gd name="connsiteX0" fmla="*/ 4214 w 264144"/>
              <a:gd name="connsiteY0" fmla="*/ 5231 h 255152"/>
              <a:gd name="connsiteX1" fmla="*/ 261153 w 264144"/>
              <a:gd name="connsiteY1" fmla="*/ 250834 h 255152"/>
              <a:gd name="connsiteX2" fmla="*/ 147798 w 264144"/>
              <a:gd name="connsiteY2" fmla="*/ 163928 h 255152"/>
              <a:gd name="connsiteX3" fmla="*/ 200697 w 264144"/>
              <a:gd name="connsiteY3" fmla="*/ 190378 h 255152"/>
              <a:gd name="connsiteX4" fmla="*/ 189361 w 264144"/>
              <a:gd name="connsiteY4" fmla="*/ 160150 h 255152"/>
              <a:gd name="connsiteX5" fmla="*/ 106234 w 264144"/>
              <a:gd name="connsiteY5" fmla="*/ 88358 h 255152"/>
              <a:gd name="connsiteX6" fmla="*/ 4214 w 264144"/>
              <a:gd name="connsiteY6" fmla="*/ 5231 h 255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4144" h="255152">
                <a:moveTo>
                  <a:pt x="4214" y="5231"/>
                </a:moveTo>
                <a:cubicBezTo>
                  <a:pt x="30034" y="32310"/>
                  <a:pt x="237223" y="224385"/>
                  <a:pt x="261153" y="250834"/>
                </a:cubicBezTo>
                <a:cubicBezTo>
                  <a:pt x="285083" y="277283"/>
                  <a:pt x="157874" y="174004"/>
                  <a:pt x="147798" y="163928"/>
                </a:cubicBezTo>
                <a:cubicBezTo>
                  <a:pt x="137722" y="153852"/>
                  <a:pt x="193770" y="191008"/>
                  <a:pt x="200697" y="190378"/>
                </a:cubicBezTo>
                <a:cubicBezTo>
                  <a:pt x="207624" y="189748"/>
                  <a:pt x="205105" y="177153"/>
                  <a:pt x="189361" y="160150"/>
                </a:cubicBezTo>
                <a:cubicBezTo>
                  <a:pt x="173617" y="143147"/>
                  <a:pt x="133943" y="112918"/>
                  <a:pt x="106234" y="88358"/>
                </a:cubicBezTo>
                <a:cubicBezTo>
                  <a:pt x="78525" y="63798"/>
                  <a:pt x="-21606" y="-21848"/>
                  <a:pt x="4214" y="52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4D43CE86-B2E2-5427-E998-3881F99E0C3B}"/>
              </a:ext>
            </a:extLst>
          </p:cNvPr>
          <p:cNvSpPr/>
          <p:nvPr/>
        </p:nvSpPr>
        <p:spPr>
          <a:xfrm>
            <a:off x="4082352" y="3307996"/>
            <a:ext cx="216598" cy="235543"/>
          </a:xfrm>
          <a:custGeom>
            <a:avLst/>
            <a:gdLst>
              <a:gd name="connsiteX0" fmla="*/ 698 w 216598"/>
              <a:gd name="connsiteY0" fmla="*/ 354 h 235543"/>
              <a:gd name="connsiteX1" fmla="*/ 162623 w 216598"/>
              <a:gd name="connsiteY1" fmla="*/ 174979 h 235543"/>
              <a:gd name="connsiteX2" fmla="*/ 149923 w 216598"/>
              <a:gd name="connsiteY2" fmla="*/ 133704 h 235543"/>
              <a:gd name="connsiteX3" fmla="*/ 216598 w 216598"/>
              <a:gd name="connsiteY3" fmla="*/ 235304 h 235543"/>
              <a:gd name="connsiteX4" fmla="*/ 149923 w 216598"/>
              <a:gd name="connsiteY4" fmla="*/ 159104 h 235543"/>
              <a:gd name="connsiteX5" fmla="*/ 64198 w 216598"/>
              <a:gd name="connsiteY5" fmla="*/ 70204 h 235543"/>
              <a:gd name="connsiteX6" fmla="*/ 102298 w 216598"/>
              <a:gd name="connsiteY6" fmla="*/ 127354 h 235543"/>
              <a:gd name="connsiteX7" fmla="*/ 698 w 216598"/>
              <a:gd name="connsiteY7" fmla="*/ 354 h 235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598" h="235543">
                <a:moveTo>
                  <a:pt x="698" y="354"/>
                </a:moveTo>
                <a:cubicBezTo>
                  <a:pt x="10752" y="8291"/>
                  <a:pt x="137752" y="152754"/>
                  <a:pt x="162623" y="174979"/>
                </a:cubicBezTo>
                <a:cubicBezTo>
                  <a:pt x="187494" y="197204"/>
                  <a:pt x="140927" y="123650"/>
                  <a:pt x="149923" y="133704"/>
                </a:cubicBezTo>
                <a:cubicBezTo>
                  <a:pt x="158919" y="143758"/>
                  <a:pt x="216598" y="231071"/>
                  <a:pt x="216598" y="235304"/>
                </a:cubicBezTo>
                <a:cubicBezTo>
                  <a:pt x="216598" y="239537"/>
                  <a:pt x="175323" y="186621"/>
                  <a:pt x="149923" y="159104"/>
                </a:cubicBezTo>
                <a:cubicBezTo>
                  <a:pt x="124523" y="131587"/>
                  <a:pt x="72135" y="75496"/>
                  <a:pt x="64198" y="70204"/>
                </a:cubicBezTo>
                <a:cubicBezTo>
                  <a:pt x="56261" y="64912"/>
                  <a:pt x="112352" y="134233"/>
                  <a:pt x="102298" y="127354"/>
                </a:cubicBezTo>
                <a:cubicBezTo>
                  <a:pt x="92244" y="120475"/>
                  <a:pt x="-9356" y="-7583"/>
                  <a:pt x="698" y="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73CFA9F6-0BAE-4D7C-DAFE-181FFE72C952}"/>
              </a:ext>
            </a:extLst>
          </p:cNvPr>
          <p:cNvSpPr/>
          <p:nvPr/>
        </p:nvSpPr>
        <p:spPr>
          <a:xfrm>
            <a:off x="4082906" y="3301785"/>
            <a:ext cx="192449" cy="238571"/>
          </a:xfrm>
          <a:custGeom>
            <a:avLst/>
            <a:gdLst>
              <a:gd name="connsiteX0" fmla="*/ 144 w 192449"/>
              <a:gd name="connsiteY0" fmla="*/ 215 h 238571"/>
              <a:gd name="connsiteX1" fmla="*/ 57294 w 192449"/>
              <a:gd name="connsiteY1" fmla="*/ 117690 h 238571"/>
              <a:gd name="connsiteX2" fmla="*/ 60469 w 192449"/>
              <a:gd name="connsiteY2" fmla="*/ 174840 h 238571"/>
              <a:gd name="connsiteX3" fmla="*/ 60469 w 192449"/>
              <a:gd name="connsiteY3" fmla="*/ 193890 h 238571"/>
              <a:gd name="connsiteX4" fmla="*/ 73169 w 192449"/>
              <a:gd name="connsiteY4" fmla="*/ 165315 h 238571"/>
              <a:gd name="connsiteX5" fmla="*/ 54119 w 192449"/>
              <a:gd name="connsiteY5" fmla="*/ 231990 h 238571"/>
              <a:gd name="connsiteX6" fmla="*/ 66819 w 192449"/>
              <a:gd name="connsiteY6" fmla="*/ 209765 h 238571"/>
              <a:gd name="connsiteX7" fmla="*/ 92219 w 192449"/>
              <a:gd name="connsiteY7" fmla="*/ 225640 h 238571"/>
              <a:gd name="connsiteX8" fmla="*/ 25544 w 192449"/>
              <a:gd name="connsiteY8" fmla="*/ 225640 h 238571"/>
              <a:gd name="connsiteX9" fmla="*/ 190644 w 192449"/>
              <a:gd name="connsiteY9" fmla="*/ 238340 h 238571"/>
              <a:gd name="connsiteX10" fmla="*/ 111269 w 192449"/>
              <a:gd name="connsiteY10" fmla="*/ 231990 h 238571"/>
              <a:gd name="connsiteX11" fmla="*/ 76344 w 192449"/>
              <a:gd name="connsiteY11" fmla="*/ 209765 h 238571"/>
              <a:gd name="connsiteX12" fmla="*/ 76344 w 192449"/>
              <a:gd name="connsiteY12" fmla="*/ 149440 h 238571"/>
              <a:gd name="connsiteX13" fmla="*/ 144 w 192449"/>
              <a:gd name="connsiteY13" fmla="*/ 215 h 23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2449" h="238571">
                <a:moveTo>
                  <a:pt x="144" y="215"/>
                </a:moveTo>
                <a:cubicBezTo>
                  <a:pt x="-3031" y="-5077"/>
                  <a:pt x="47240" y="88586"/>
                  <a:pt x="57294" y="117690"/>
                </a:cubicBezTo>
                <a:cubicBezTo>
                  <a:pt x="67348" y="146794"/>
                  <a:pt x="59940" y="162140"/>
                  <a:pt x="60469" y="174840"/>
                </a:cubicBezTo>
                <a:cubicBezTo>
                  <a:pt x="60998" y="187540"/>
                  <a:pt x="58352" y="195478"/>
                  <a:pt x="60469" y="193890"/>
                </a:cubicBezTo>
                <a:cubicBezTo>
                  <a:pt x="62586" y="192302"/>
                  <a:pt x="74227" y="158965"/>
                  <a:pt x="73169" y="165315"/>
                </a:cubicBezTo>
                <a:cubicBezTo>
                  <a:pt x="72111" y="171665"/>
                  <a:pt x="55177" y="224582"/>
                  <a:pt x="54119" y="231990"/>
                </a:cubicBezTo>
                <a:cubicBezTo>
                  <a:pt x="53061" y="239398"/>
                  <a:pt x="60469" y="210823"/>
                  <a:pt x="66819" y="209765"/>
                </a:cubicBezTo>
                <a:cubicBezTo>
                  <a:pt x="73169" y="208707"/>
                  <a:pt x="99098" y="222994"/>
                  <a:pt x="92219" y="225640"/>
                </a:cubicBezTo>
                <a:cubicBezTo>
                  <a:pt x="85340" y="228286"/>
                  <a:pt x="9140" y="223523"/>
                  <a:pt x="25544" y="225640"/>
                </a:cubicBezTo>
                <a:cubicBezTo>
                  <a:pt x="41948" y="227757"/>
                  <a:pt x="190644" y="238340"/>
                  <a:pt x="190644" y="238340"/>
                </a:cubicBezTo>
                <a:cubicBezTo>
                  <a:pt x="204931" y="239398"/>
                  <a:pt x="130319" y="236752"/>
                  <a:pt x="111269" y="231990"/>
                </a:cubicBezTo>
                <a:cubicBezTo>
                  <a:pt x="92219" y="227228"/>
                  <a:pt x="82165" y="223523"/>
                  <a:pt x="76344" y="209765"/>
                </a:cubicBezTo>
                <a:cubicBezTo>
                  <a:pt x="70523" y="196007"/>
                  <a:pt x="86927" y="184894"/>
                  <a:pt x="76344" y="149440"/>
                </a:cubicBezTo>
                <a:cubicBezTo>
                  <a:pt x="65761" y="113986"/>
                  <a:pt x="3319" y="5507"/>
                  <a:pt x="144" y="2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E682C70E-7904-8758-BAA4-24244BB60712}"/>
              </a:ext>
            </a:extLst>
          </p:cNvPr>
          <p:cNvSpPr/>
          <p:nvPr/>
        </p:nvSpPr>
        <p:spPr>
          <a:xfrm>
            <a:off x="3560192" y="3343231"/>
            <a:ext cx="656354" cy="233605"/>
          </a:xfrm>
          <a:custGeom>
            <a:avLst/>
            <a:gdLst>
              <a:gd name="connsiteX0" fmla="*/ 132333 w 656354"/>
              <a:gd name="connsiteY0" fmla="*/ 44 h 233605"/>
              <a:gd name="connsiteX1" fmla="*/ 49783 w 656354"/>
              <a:gd name="connsiteY1" fmla="*/ 149269 h 233605"/>
              <a:gd name="connsiteX2" fmla="*/ 176783 w 656354"/>
              <a:gd name="connsiteY2" fmla="*/ 209594 h 233605"/>
              <a:gd name="connsiteX3" fmla="*/ 141858 w 656354"/>
              <a:gd name="connsiteY3" fmla="*/ 209594 h 233605"/>
              <a:gd name="connsiteX4" fmla="*/ 348233 w 656354"/>
              <a:gd name="connsiteY4" fmla="*/ 231819 h 233605"/>
              <a:gd name="connsiteX5" fmla="*/ 300608 w 656354"/>
              <a:gd name="connsiteY5" fmla="*/ 228644 h 233605"/>
              <a:gd name="connsiteX6" fmla="*/ 551433 w 656354"/>
              <a:gd name="connsiteY6" fmla="*/ 200069 h 233605"/>
              <a:gd name="connsiteX7" fmla="*/ 656208 w 656354"/>
              <a:gd name="connsiteY7" fmla="*/ 206419 h 233605"/>
              <a:gd name="connsiteX8" fmla="*/ 532383 w 656354"/>
              <a:gd name="connsiteY8" fmla="*/ 206419 h 233605"/>
              <a:gd name="connsiteX9" fmla="*/ 221233 w 656354"/>
              <a:gd name="connsiteY9" fmla="*/ 231819 h 233605"/>
              <a:gd name="connsiteX10" fmla="*/ 68833 w 656354"/>
              <a:gd name="connsiteY10" fmla="*/ 177844 h 233605"/>
              <a:gd name="connsiteX11" fmla="*/ 2158 w 656354"/>
              <a:gd name="connsiteY11" fmla="*/ 171494 h 233605"/>
              <a:gd name="connsiteX12" fmla="*/ 24383 w 656354"/>
              <a:gd name="connsiteY12" fmla="*/ 165144 h 233605"/>
              <a:gd name="connsiteX13" fmla="*/ 132333 w 656354"/>
              <a:gd name="connsiteY13" fmla="*/ 44 h 233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6354" h="233605">
                <a:moveTo>
                  <a:pt x="132333" y="44"/>
                </a:moveTo>
                <a:cubicBezTo>
                  <a:pt x="136566" y="-2602"/>
                  <a:pt x="42375" y="114344"/>
                  <a:pt x="49783" y="149269"/>
                </a:cubicBezTo>
                <a:cubicBezTo>
                  <a:pt x="57191" y="184194"/>
                  <a:pt x="161437" y="199540"/>
                  <a:pt x="176783" y="209594"/>
                </a:cubicBezTo>
                <a:cubicBezTo>
                  <a:pt x="192129" y="219648"/>
                  <a:pt x="113283" y="205890"/>
                  <a:pt x="141858" y="209594"/>
                </a:cubicBezTo>
                <a:cubicBezTo>
                  <a:pt x="170433" y="213298"/>
                  <a:pt x="321775" y="228644"/>
                  <a:pt x="348233" y="231819"/>
                </a:cubicBezTo>
                <a:cubicBezTo>
                  <a:pt x="374691" y="234994"/>
                  <a:pt x="266741" y="233936"/>
                  <a:pt x="300608" y="228644"/>
                </a:cubicBezTo>
                <a:cubicBezTo>
                  <a:pt x="334475" y="223352"/>
                  <a:pt x="492166" y="203773"/>
                  <a:pt x="551433" y="200069"/>
                </a:cubicBezTo>
                <a:cubicBezTo>
                  <a:pt x="610700" y="196365"/>
                  <a:pt x="659383" y="205361"/>
                  <a:pt x="656208" y="206419"/>
                </a:cubicBezTo>
                <a:cubicBezTo>
                  <a:pt x="653033" y="207477"/>
                  <a:pt x="604879" y="202186"/>
                  <a:pt x="532383" y="206419"/>
                </a:cubicBezTo>
                <a:cubicBezTo>
                  <a:pt x="459887" y="210652"/>
                  <a:pt x="298491" y="236582"/>
                  <a:pt x="221233" y="231819"/>
                </a:cubicBezTo>
                <a:cubicBezTo>
                  <a:pt x="143975" y="227056"/>
                  <a:pt x="105345" y="187898"/>
                  <a:pt x="68833" y="177844"/>
                </a:cubicBezTo>
                <a:cubicBezTo>
                  <a:pt x="32321" y="167790"/>
                  <a:pt x="9566" y="173611"/>
                  <a:pt x="2158" y="171494"/>
                </a:cubicBezTo>
                <a:cubicBezTo>
                  <a:pt x="-5250" y="169377"/>
                  <a:pt x="7450" y="188427"/>
                  <a:pt x="24383" y="165144"/>
                </a:cubicBezTo>
                <a:cubicBezTo>
                  <a:pt x="41316" y="141861"/>
                  <a:pt x="128100" y="2690"/>
                  <a:pt x="132333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A61EAD9D-B844-22C6-E4B4-926B97298F8B}"/>
              </a:ext>
            </a:extLst>
          </p:cNvPr>
          <p:cNvSpPr/>
          <p:nvPr/>
        </p:nvSpPr>
        <p:spPr>
          <a:xfrm>
            <a:off x="3536763" y="3521075"/>
            <a:ext cx="600709" cy="112124"/>
          </a:xfrm>
          <a:custGeom>
            <a:avLst/>
            <a:gdLst>
              <a:gd name="connsiteX0" fmla="*/ 530412 w 600709"/>
              <a:gd name="connsiteY0" fmla="*/ 0 h 112124"/>
              <a:gd name="connsiteX1" fmla="*/ 600262 w 600709"/>
              <a:gd name="connsiteY1" fmla="*/ 44450 h 112124"/>
              <a:gd name="connsiteX2" fmla="*/ 562162 w 600709"/>
              <a:gd name="connsiteY2" fmla="*/ 47625 h 112124"/>
              <a:gd name="connsiteX3" fmla="*/ 454212 w 600709"/>
              <a:gd name="connsiteY3" fmla="*/ 57150 h 112124"/>
              <a:gd name="connsiteX4" fmla="*/ 482787 w 600709"/>
              <a:gd name="connsiteY4" fmla="*/ 85725 h 112124"/>
              <a:gd name="connsiteX5" fmla="*/ 431987 w 600709"/>
              <a:gd name="connsiteY5" fmla="*/ 47625 h 112124"/>
              <a:gd name="connsiteX6" fmla="*/ 387537 w 600709"/>
              <a:gd name="connsiteY6" fmla="*/ 88900 h 112124"/>
              <a:gd name="connsiteX7" fmla="*/ 390712 w 600709"/>
              <a:gd name="connsiteY7" fmla="*/ 111125 h 112124"/>
              <a:gd name="connsiteX8" fmla="*/ 381187 w 600709"/>
              <a:gd name="connsiteY8" fmla="*/ 57150 h 112124"/>
              <a:gd name="connsiteX9" fmla="*/ 270062 w 600709"/>
              <a:gd name="connsiteY9" fmla="*/ 57150 h 112124"/>
              <a:gd name="connsiteX10" fmla="*/ 241487 w 600709"/>
              <a:gd name="connsiteY10" fmla="*/ 92075 h 112124"/>
              <a:gd name="connsiteX11" fmla="*/ 273237 w 600709"/>
              <a:gd name="connsiteY11" fmla="*/ 47625 h 112124"/>
              <a:gd name="connsiteX12" fmla="*/ 155762 w 600709"/>
              <a:gd name="connsiteY12" fmla="*/ 50800 h 112124"/>
              <a:gd name="connsiteX13" fmla="*/ 92262 w 600709"/>
              <a:gd name="connsiteY13" fmla="*/ 73025 h 112124"/>
              <a:gd name="connsiteX14" fmla="*/ 152587 w 600709"/>
              <a:gd name="connsiteY14" fmla="*/ 41275 h 112124"/>
              <a:gd name="connsiteX15" fmla="*/ 108137 w 600709"/>
              <a:gd name="connsiteY15" fmla="*/ 12700 h 112124"/>
              <a:gd name="connsiteX16" fmla="*/ 187 w 600709"/>
              <a:gd name="connsiteY16" fmla="*/ 28575 h 112124"/>
              <a:gd name="connsiteX17" fmla="*/ 136712 w 600709"/>
              <a:gd name="connsiteY17" fmla="*/ 25400 h 112124"/>
              <a:gd name="connsiteX18" fmla="*/ 276412 w 600709"/>
              <a:gd name="connsiteY18" fmla="*/ 38100 h 112124"/>
              <a:gd name="connsiteX19" fmla="*/ 431987 w 600709"/>
              <a:gd name="connsiteY19" fmla="*/ 44450 h 112124"/>
              <a:gd name="connsiteX20" fmla="*/ 530412 w 600709"/>
              <a:gd name="connsiteY20" fmla="*/ 0 h 112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0709" h="112124">
                <a:moveTo>
                  <a:pt x="530412" y="0"/>
                </a:moveTo>
                <a:cubicBezTo>
                  <a:pt x="558458" y="0"/>
                  <a:pt x="594970" y="36513"/>
                  <a:pt x="600262" y="44450"/>
                </a:cubicBezTo>
                <a:cubicBezTo>
                  <a:pt x="605554" y="52387"/>
                  <a:pt x="562162" y="47625"/>
                  <a:pt x="562162" y="47625"/>
                </a:cubicBezTo>
                <a:cubicBezTo>
                  <a:pt x="537820" y="49742"/>
                  <a:pt x="467441" y="50800"/>
                  <a:pt x="454212" y="57150"/>
                </a:cubicBezTo>
                <a:cubicBezTo>
                  <a:pt x="440983" y="63500"/>
                  <a:pt x="486491" y="87312"/>
                  <a:pt x="482787" y="85725"/>
                </a:cubicBezTo>
                <a:cubicBezTo>
                  <a:pt x="479083" y="84138"/>
                  <a:pt x="447862" y="47096"/>
                  <a:pt x="431987" y="47625"/>
                </a:cubicBezTo>
                <a:cubicBezTo>
                  <a:pt x="416112" y="48154"/>
                  <a:pt x="394416" y="78317"/>
                  <a:pt x="387537" y="88900"/>
                </a:cubicBezTo>
                <a:cubicBezTo>
                  <a:pt x="380658" y="99483"/>
                  <a:pt x="391770" y="116416"/>
                  <a:pt x="390712" y="111125"/>
                </a:cubicBezTo>
                <a:cubicBezTo>
                  <a:pt x="389654" y="105834"/>
                  <a:pt x="401295" y="66146"/>
                  <a:pt x="381187" y="57150"/>
                </a:cubicBezTo>
                <a:cubicBezTo>
                  <a:pt x="361079" y="48154"/>
                  <a:pt x="293345" y="51329"/>
                  <a:pt x="270062" y="57150"/>
                </a:cubicBezTo>
                <a:cubicBezTo>
                  <a:pt x="246779" y="62971"/>
                  <a:pt x="240958" y="93662"/>
                  <a:pt x="241487" y="92075"/>
                </a:cubicBezTo>
                <a:cubicBezTo>
                  <a:pt x="242016" y="90488"/>
                  <a:pt x="287524" y="54504"/>
                  <a:pt x="273237" y="47625"/>
                </a:cubicBezTo>
                <a:cubicBezTo>
                  <a:pt x="258949" y="40746"/>
                  <a:pt x="185924" y="46567"/>
                  <a:pt x="155762" y="50800"/>
                </a:cubicBezTo>
                <a:cubicBezTo>
                  <a:pt x="125600" y="55033"/>
                  <a:pt x="92791" y="74612"/>
                  <a:pt x="92262" y="73025"/>
                </a:cubicBezTo>
                <a:cubicBezTo>
                  <a:pt x="91733" y="71438"/>
                  <a:pt x="149941" y="51329"/>
                  <a:pt x="152587" y="41275"/>
                </a:cubicBezTo>
                <a:cubicBezTo>
                  <a:pt x="155233" y="31221"/>
                  <a:pt x="133537" y="14817"/>
                  <a:pt x="108137" y="12700"/>
                </a:cubicBezTo>
                <a:cubicBezTo>
                  <a:pt x="82737" y="10583"/>
                  <a:pt x="-4575" y="26458"/>
                  <a:pt x="187" y="28575"/>
                </a:cubicBezTo>
                <a:cubicBezTo>
                  <a:pt x="4949" y="30692"/>
                  <a:pt x="90675" y="23813"/>
                  <a:pt x="136712" y="25400"/>
                </a:cubicBezTo>
                <a:cubicBezTo>
                  <a:pt x="182749" y="26987"/>
                  <a:pt x="227200" y="34925"/>
                  <a:pt x="276412" y="38100"/>
                </a:cubicBezTo>
                <a:cubicBezTo>
                  <a:pt x="325624" y="41275"/>
                  <a:pt x="386479" y="48683"/>
                  <a:pt x="431987" y="44450"/>
                </a:cubicBezTo>
                <a:cubicBezTo>
                  <a:pt x="477495" y="40217"/>
                  <a:pt x="502366" y="0"/>
                  <a:pt x="53041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A6A6BD2D-6DF4-2107-0DB6-AA1DE0A01AB2}"/>
              </a:ext>
            </a:extLst>
          </p:cNvPr>
          <p:cNvSpPr/>
          <p:nvPr/>
        </p:nvSpPr>
        <p:spPr>
          <a:xfrm>
            <a:off x="3710999" y="3508237"/>
            <a:ext cx="554716" cy="55789"/>
          </a:xfrm>
          <a:custGeom>
            <a:avLst/>
            <a:gdLst>
              <a:gd name="connsiteX0" fmla="*/ 3751 w 554716"/>
              <a:gd name="connsiteY0" fmla="*/ 138 h 55789"/>
              <a:gd name="connsiteX1" fmla="*/ 105351 w 554716"/>
              <a:gd name="connsiteY1" fmla="*/ 38238 h 55789"/>
              <a:gd name="connsiteX2" fmla="*/ 324426 w 554716"/>
              <a:gd name="connsiteY2" fmla="*/ 28713 h 55789"/>
              <a:gd name="connsiteX3" fmla="*/ 276801 w 554716"/>
              <a:gd name="connsiteY3" fmla="*/ 38238 h 55789"/>
              <a:gd name="connsiteX4" fmla="*/ 403801 w 554716"/>
              <a:gd name="connsiteY4" fmla="*/ 25538 h 55789"/>
              <a:gd name="connsiteX5" fmla="*/ 553026 w 554716"/>
              <a:gd name="connsiteY5" fmla="*/ 35063 h 55789"/>
              <a:gd name="connsiteX6" fmla="*/ 470476 w 554716"/>
              <a:gd name="connsiteY6" fmla="*/ 35063 h 55789"/>
              <a:gd name="connsiteX7" fmla="*/ 264101 w 554716"/>
              <a:gd name="connsiteY7" fmla="*/ 44588 h 55789"/>
              <a:gd name="connsiteX8" fmla="*/ 314901 w 554716"/>
              <a:gd name="connsiteY8" fmla="*/ 47763 h 55789"/>
              <a:gd name="connsiteX9" fmla="*/ 146626 w 554716"/>
              <a:gd name="connsiteY9" fmla="*/ 54113 h 55789"/>
              <a:gd name="connsiteX10" fmla="*/ 229176 w 554716"/>
              <a:gd name="connsiteY10" fmla="*/ 54113 h 55789"/>
              <a:gd name="connsiteX11" fmla="*/ 3751 w 554716"/>
              <a:gd name="connsiteY11" fmla="*/ 138 h 55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54716" h="55789">
                <a:moveTo>
                  <a:pt x="3751" y="138"/>
                </a:moveTo>
                <a:cubicBezTo>
                  <a:pt x="-16886" y="-2508"/>
                  <a:pt x="51905" y="33476"/>
                  <a:pt x="105351" y="38238"/>
                </a:cubicBezTo>
                <a:cubicBezTo>
                  <a:pt x="158797" y="43000"/>
                  <a:pt x="295851" y="28713"/>
                  <a:pt x="324426" y="28713"/>
                </a:cubicBezTo>
                <a:cubicBezTo>
                  <a:pt x="353001" y="28713"/>
                  <a:pt x="263572" y="38767"/>
                  <a:pt x="276801" y="38238"/>
                </a:cubicBezTo>
                <a:cubicBezTo>
                  <a:pt x="290030" y="37709"/>
                  <a:pt x="357764" y="26067"/>
                  <a:pt x="403801" y="25538"/>
                </a:cubicBezTo>
                <a:cubicBezTo>
                  <a:pt x="449838" y="25009"/>
                  <a:pt x="541914" y="33476"/>
                  <a:pt x="553026" y="35063"/>
                </a:cubicBezTo>
                <a:cubicBezTo>
                  <a:pt x="564138" y="36650"/>
                  <a:pt x="518630" y="33476"/>
                  <a:pt x="470476" y="35063"/>
                </a:cubicBezTo>
                <a:cubicBezTo>
                  <a:pt x="422322" y="36650"/>
                  <a:pt x="290030" y="42471"/>
                  <a:pt x="264101" y="44588"/>
                </a:cubicBezTo>
                <a:cubicBezTo>
                  <a:pt x="238172" y="46705"/>
                  <a:pt x="334480" y="46176"/>
                  <a:pt x="314901" y="47763"/>
                </a:cubicBezTo>
                <a:cubicBezTo>
                  <a:pt x="295322" y="49350"/>
                  <a:pt x="160913" y="53055"/>
                  <a:pt x="146626" y="54113"/>
                </a:cubicBezTo>
                <a:cubicBezTo>
                  <a:pt x="132339" y="55171"/>
                  <a:pt x="248755" y="57288"/>
                  <a:pt x="229176" y="54113"/>
                </a:cubicBezTo>
                <a:cubicBezTo>
                  <a:pt x="209597" y="50938"/>
                  <a:pt x="24388" y="2784"/>
                  <a:pt x="3751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539B5D84-ADA4-90E9-899E-043211C5B1E7}"/>
              </a:ext>
            </a:extLst>
          </p:cNvPr>
          <p:cNvSpPr/>
          <p:nvPr/>
        </p:nvSpPr>
        <p:spPr>
          <a:xfrm>
            <a:off x="3622558" y="3299222"/>
            <a:ext cx="464832" cy="248336"/>
          </a:xfrm>
          <a:custGeom>
            <a:avLst/>
            <a:gdLst>
              <a:gd name="connsiteX0" fmla="*/ 117 w 464832"/>
              <a:gd name="connsiteY0" fmla="*/ 69453 h 248336"/>
              <a:gd name="connsiteX1" fmla="*/ 181092 w 464832"/>
              <a:gd name="connsiteY1" fmla="*/ 37703 h 248336"/>
              <a:gd name="connsiteX2" fmla="*/ 136642 w 464832"/>
              <a:gd name="connsiteY2" fmla="*/ 44053 h 248336"/>
              <a:gd name="connsiteX3" fmla="*/ 114417 w 464832"/>
              <a:gd name="connsiteY3" fmla="*/ 136128 h 248336"/>
              <a:gd name="connsiteX4" fmla="*/ 149342 w 464832"/>
              <a:gd name="connsiteY4" fmla="*/ 205978 h 248336"/>
              <a:gd name="connsiteX5" fmla="*/ 155692 w 464832"/>
              <a:gd name="connsiteY5" fmla="*/ 228203 h 248336"/>
              <a:gd name="connsiteX6" fmla="*/ 269992 w 464832"/>
              <a:gd name="connsiteY6" fmla="*/ 247253 h 248336"/>
              <a:gd name="connsiteX7" fmla="*/ 384292 w 464832"/>
              <a:gd name="connsiteY7" fmla="*/ 244078 h 248336"/>
              <a:gd name="connsiteX8" fmla="*/ 428742 w 464832"/>
              <a:gd name="connsiteY8" fmla="*/ 228203 h 248336"/>
              <a:gd name="connsiteX9" fmla="*/ 457317 w 464832"/>
              <a:gd name="connsiteY9" fmla="*/ 174228 h 248336"/>
              <a:gd name="connsiteX10" fmla="*/ 463667 w 464832"/>
              <a:gd name="connsiteY10" fmla="*/ 113903 h 248336"/>
              <a:gd name="connsiteX11" fmla="*/ 438267 w 464832"/>
              <a:gd name="connsiteY11" fmla="*/ 50403 h 248336"/>
              <a:gd name="connsiteX12" fmla="*/ 419217 w 464832"/>
              <a:gd name="connsiteY12" fmla="*/ 21828 h 248336"/>
              <a:gd name="connsiteX13" fmla="*/ 320792 w 464832"/>
              <a:gd name="connsiteY13" fmla="*/ 2778 h 248336"/>
              <a:gd name="connsiteX14" fmla="*/ 155692 w 464832"/>
              <a:gd name="connsiteY14" fmla="*/ 5953 h 248336"/>
              <a:gd name="connsiteX15" fmla="*/ 117 w 464832"/>
              <a:gd name="connsiteY15" fmla="*/ 69453 h 24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64832" h="248336">
                <a:moveTo>
                  <a:pt x="117" y="69453"/>
                </a:moveTo>
                <a:cubicBezTo>
                  <a:pt x="4350" y="74745"/>
                  <a:pt x="158338" y="41936"/>
                  <a:pt x="181092" y="37703"/>
                </a:cubicBezTo>
                <a:cubicBezTo>
                  <a:pt x="203846" y="33470"/>
                  <a:pt x="147754" y="27649"/>
                  <a:pt x="136642" y="44053"/>
                </a:cubicBezTo>
                <a:cubicBezTo>
                  <a:pt x="125530" y="60457"/>
                  <a:pt x="112300" y="109141"/>
                  <a:pt x="114417" y="136128"/>
                </a:cubicBezTo>
                <a:cubicBezTo>
                  <a:pt x="116534" y="163116"/>
                  <a:pt x="142463" y="190632"/>
                  <a:pt x="149342" y="205978"/>
                </a:cubicBezTo>
                <a:cubicBezTo>
                  <a:pt x="156221" y="221324"/>
                  <a:pt x="135584" y="221324"/>
                  <a:pt x="155692" y="228203"/>
                </a:cubicBezTo>
                <a:cubicBezTo>
                  <a:pt x="175800" y="235082"/>
                  <a:pt x="231892" y="244607"/>
                  <a:pt x="269992" y="247253"/>
                </a:cubicBezTo>
                <a:cubicBezTo>
                  <a:pt x="308092" y="249899"/>
                  <a:pt x="357834" y="247253"/>
                  <a:pt x="384292" y="244078"/>
                </a:cubicBezTo>
                <a:cubicBezTo>
                  <a:pt x="410750" y="240903"/>
                  <a:pt x="416571" y="239845"/>
                  <a:pt x="428742" y="228203"/>
                </a:cubicBezTo>
                <a:cubicBezTo>
                  <a:pt x="440913" y="216561"/>
                  <a:pt x="451496" y="193278"/>
                  <a:pt x="457317" y="174228"/>
                </a:cubicBezTo>
                <a:cubicBezTo>
                  <a:pt x="463138" y="155178"/>
                  <a:pt x="466842" y="134541"/>
                  <a:pt x="463667" y="113903"/>
                </a:cubicBezTo>
                <a:cubicBezTo>
                  <a:pt x="460492" y="93266"/>
                  <a:pt x="445675" y="65749"/>
                  <a:pt x="438267" y="50403"/>
                </a:cubicBezTo>
                <a:cubicBezTo>
                  <a:pt x="430859" y="35057"/>
                  <a:pt x="438796" y="29766"/>
                  <a:pt x="419217" y="21828"/>
                </a:cubicBezTo>
                <a:cubicBezTo>
                  <a:pt x="399638" y="13890"/>
                  <a:pt x="364713" y="5424"/>
                  <a:pt x="320792" y="2778"/>
                </a:cubicBezTo>
                <a:cubicBezTo>
                  <a:pt x="276871" y="132"/>
                  <a:pt x="204375" y="-3043"/>
                  <a:pt x="155692" y="5953"/>
                </a:cubicBezTo>
                <a:cubicBezTo>
                  <a:pt x="107009" y="14949"/>
                  <a:pt x="-4116" y="64161"/>
                  <a:pt x="117" y="6945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40DBAEBC-6CA0-1E5A-2983-9FAC8489B204}"/>
              </a:ext>
            </a:extLst>
          </p:cNvPr>
          <p:cNvSpPr/>
          <p:nvPr/>
        </p:nvSpPr>
        <p:spPr>
          <a:xfrm>
            <a:off x="3447863" y="3174766"/>
            <a:ext cx="271905" cy="158984"/>
          </a:xfrm>
          <a:custGeom>
            <a:avLst/>
            <a:gdLst>
              <a:gd name="connsiteX0" fmla="*/ 187 w 271905"/>
              <a:gd name="connsiteY0" fmla="*/ 158984 h 158984"/>
              <a:gd name="connsiteX1" fmla="*/ 270062 w 271905"/>
              <a:gd name="connsiteY1" fmla="*/ 3409 h 158984"/>
              <a:gd name="connsiteX2" fmla="*/ 124012 w 271905"/>
              <a:gd name="connsiteY2" fmla="*/ 47859 h 158984"/>
              <a:gd name="connsiteX3" fmla="*/ 225612 w 271905"/>
              <a:gd name="connsiteY3" fmla="*/ 3409 h 158984"/>
              <a:gd name="connsiteX4" fmla="*/ 187 w 271905"/>
              <a:gd name="connsiteY4" fmla="*/ 158984 h 158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1905" h="158984">
                <a:moveTo>
                  <a:pt x="187" y="158984"/>
                </a:moveTo>
                <a:cubicBezTo>
                  <a:pt x="7595" y="158984"/>
                  <a:pt x="249425" y="21930"/>
                  <a:pt x="270062" y="3409"/>
                </a:cubicBezTo>
                <a:cubicBezTo>
                  <a:pt x="290699" y="-15112"/>
                  <a:pt x="131420" y="47859"/>
                  <a:pt x="124012" y="47859"/>
                </a:cubicBezTo>
                <a:cubicBezTo>
                  <a:pt x="116604" y="47859"/>
                  <a:pt x="244133" y="-13524"/>
                  <a:pt x="225612" y="3409"/>
                </a:cubicBezTo>
                <a:cubicBezTo>
                  <a:pt x="207091" y="20342"/>
                  <a:pt x="-7221" y="158984"/>
                  <a:pt x="187" y="158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97E2957B-A714-CD49-666D-0A88A0E3FAB3}"/>
              </a:ext>
            </a:extLst>
          </p:cNvPr>
          <p:cNvSpPr/>
          <p:nvPr/>
        </p:nvSpPr>
        <p:spPr>
          <a:xfrm>
            <a:off x="3594066" y="3165475"/>
            <a:ext cx="419990" cy="38446"/>
          </a:xfrm>
          <a:custGeom>
            <a:avLst/>
            <a:gdLst>
              <a:gd name="connsiteX0" fmla="*/ 34 w 419990"/>
              <a:gd name="connsiteY0" fmla="*/ 25400 h 38446"/>
              <a:gd name="connsiteX1" fmla="*/ 342934 w 419990"/>
              <a:gd name="connsiteY1" fmla="*/ 22225 h 38446"/>
              <a:gd name="connsiteX2" fmla="*/ 285784 w 419990"/>
              <a:gd name="connsiteY2" fmla="*/ 6350 h 38446"/>
              <a:gd name="connsiteX3" fmla="*/ 419134 w 419990"/>
              <a:gd name="connsiteY3" fmla="*/ 38100 h 38446"/>
              <a:gd name="connsiteX4" fmla="*/ 333409 w 419990"/>
              <a:gd name="connsiteY4" fmla="*/ 22225 h 38446"/>
              <a:gd name="connsiteX5" fmla="*/ 149259 w 419990"/>
              <a:gd name="connsiteY5" fmla="*/ 6350 h 38446"/>
              <a:gd name="connsiteX6" fmla="*/ 346109 w 419990"/>
              <a:gd name="connsiteY6" fmla="*/ 0 h 38446"/>
              <a:gd name="connsiteX7" fmla="*/ 168309 w 419990"/>
              <a:gd name="connsiteY7" fmla="*/ 6350 h 38446"/>
              <a:gd name="connsiteX8" fmla="*/ 320709 w 419990"/>
              <a:gd name="connsiteY8" fmla="*/ 3175 h 38446"/>
              <a:gd name="connsiteX9" fmla="*/ 34 w 419990"/>
              <a:gd name="connsiteY9" fmla="*/ 25400 h 38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9990" h="38446">
                <a:moveTo>
                  <a:pt x="34" y="25400"/>
                </a:moveTo>
                <a:cubicBezTo>
                  <a:pt x="3738" y="28575"/>
                  <a:pt x="295309" y="25400"/>
                  <a:pt x="342934" y="22225"/>
                </a:cubicBezTo>
                <a:cubicBezTo>
                  <a:pt x="390559" y="19050"/>
                  <a:pt x="273084" y="3704"/>
                  <a:pt x="285784" y="6350"/>
                </a:cubicBezTo>
                <a:cubicBezTo>
                  <a:pt x="298484" y="8996"/>
                  <a:pt x="411197" y="35454"/>
                  <a:pt x="419134" y="38100"/>
                </a:cubicBezTo>
                <a:cubicBezTo>
                  <a:pt x="427071" y="40746"/>
                  <a:pt x="378388" y="27517"/>
                  <a:pt x="333409" y="22225"/>
                </a:cubicBezTo>
                <a:cubicBezTo>
                  <a:pt x="288430" y="16933"/>
                  <a:pt x="147142" y="10054"/>
                  <a:pt x="149259" y="6350"/>
                </a:cubicBezTo>
                <a:cubicBezTo>
                  <a:pt x="151376" y="2646"/>
                  <a:pt x="342934" y="0"/>
                  <a:pt x="346109" y="0"/>
                </a:cubicBezTo>
                <a:cubicBezTo>
                  <a:pt x="349284" y="0"/>
                  <a:pt x="172542" y="5821"/>
                  <a:pt x="168309" y="6350"/>
                </a:cubicBezTo>
                <a:cubicBezTo>
                  <a:pt x="164076" y="6879"/>
                  <a:pt x="349284" y="0"/>
                  <a:pt x="320709" y="3175"/>
                </a:cubicBezTo>
                <a:cubicBezTo>
                  <a:pt x="292134" y="6350"/>
                  <a:pt x="-3670" y="22225"/>
                  <a:pt x="34" y="254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60DA7B67-B654-E2CA-A0DB-1D5745396C4F}"/>
              </a:ext>
            </a:extLst>
          </p:cNvPr>
          <p:cNvSpPr/>
          <p:nvPr/>
        </p:nvSpPr>
        <p:spPr>
          <a:xfrm>
            <a:off x="3940175" y="3162300"/>
            <a:ext cx="325763" cy="217371"/>
          </a:xfrm>
          <a:custGeom>
            <a:avLst/>
            <a:gdLst>
              <a:gd name="connsiteX0" fmla="*/ 0 w 325763"/>
              <a:gd name="connsiteY0" fmla="*/ 0 h 217371"/>
              <a:gd name="connsiteX1" fmla="*/ 200025 w 325763"/>
              <a:gd name="connsiteY1" fmla="*/ 95250 h 217371"/>
              <a:gd name="connsiteX2" fmla="*/ 180975 w 325763"/>
              <a:gd name="connsiteY2" fmla="*/ 69850 h 217371"/>
              <a:gd name="connsiteX3" fmla="*/ 320675 w 325763"/>
              <a:gd name="connsiteY3" fmla="*/ 212725 h 217371"/>
              <a:gd name="connsiteX4" fmla="*/ 282575 w 325763"/>
              <a:gd name="connsiteY4" fmla="*/ 174625 h 217371"/>
              <a:gd name="connsiteX5" fmla="*/ 161925 w 325763"/>
              <a:gd name="connsiteY5" fmla="*/ 95250 h 217371"/>
              <a:gd name="connsiteX6" fmla="*/ 177800 w 325763"/>
              <a:gd name="connsiteY6" fmla="*/ 104775 h 217371"/>
              <a:gd name="connsiteX7" fmla="*/ 0 w 325763"/>
              <a:gd name="connsiteY7" fmla="*/ 0 h 217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5763" h="217371">
                <a:moveTo>
                  <a:pt x="0" y="0"/>
                </a:moveTo>
                <a:cubicBezTo>
                  <a:pt x="84931" y="41804"/>
                  <a:pt x="169863" y="83608"/>
                  <a:pt x="200025" y="95250"/>
                </a:cubicBezTo>
                <a:cubicBezTo>
                  <a:pt x="230187" y="106892"/>
                  <a:pt x="160867" y="50271"/>
                  <a:pt x="180975" y="69850"/>
                </a:cubicBezTo>
                <a:cubicBezTo>
                  <a:pt x="201083" y="89429"/>
                  <a:pt x="303742" y="195263"/>
                  <a:pt x="320675" y="212725"/>
                </a:cubicBezTo>
                <a:cubicBezTo>
                  <a:pt x="337608" y="230187"/>
                  <a:pt x="309033" y="194204"/>
                  <a:pt x="282575" y="174625"/>
                </a:cubicBezTo>
                <a:cubicBezTo>
                  <a:pt x="256117" y="155046"/>
                  <a:pt x="179387" y="106892"/>
                  <a:pt x="161925" y="95250"/>
                </a:cubicBezTo>
                <a:cubicBezTo>
                  <a:pt x="144463" y="83608"/>
                  <a:pt x="177800" y="104775"/>
                  <a:pt x="177800" y="1047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B8B7BD9C-3130-5864-9DF8-3EF2947C79AA}"/>
              </a:ext>
            </a:extLst>
          </p:cNvPr>
          <p:cNvSpPr/>
          <p:nvPr/>
        </p:nvSpPr>
        <p:spPr>
          <a:xfrm>
            <a:off x="4140144" y="3327298"/>
            <a:ext cx="183268" cy="189023"/>
          </a:xfrm>
          <a:custGeom>
            <a:avLst/>
            <a:gdLst>
              <a:gd name="connsiteX0" fmla="*/ 56 w 183268"/>
              <a:gd name="connsiteY0" fmla="*/ 102 h 189023"/>
              <a:gd name="connsiteX1" fmla="*/ 171506 w 183268"/>
              <a:gd name="connsiteY1" fmla="*/ 177902 h 189023"/>
              <a:gd name="connsiteX2" fmla="*/ 152456 w 183268"/>
              <a:gd name="connsiteY2" fmla="*/ 152502 h 189023"/>
              <a:gd name="connsiteX3" fmla="*/ 56 w 183268"/>
              <a:gd name="connsiteY3" fmla="*/ 102 h 18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3268" h="189023">
                <a:moveTo>
                  <a:pt x="56" y="102"/>
                </a:moveTo>
                <a:cubicBezTo>
                  <a:pt x="3231" y="4335"/>
                  <a:pt x="146106" y="152502"/>
                  <a:pt x="171506" y="177902"/>
                </a:cubicBezTo>
                <a:cubicBezTo>
                  <a:pt x="196906" y="203302"/>
                  <a:pt x="176798" y="181077"/>
                  <a:pt x="152456" y="152502"/>
                </a:cubicBezTo>
                <a:cubicBezTo>
                  <a:pt x="128114" y="123927"/>
                  <a:pt x="-3119" y="-4131"/>
                  <a:pt x="56" y="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DD37A903-FD7B-E7AC-A515-D0BA6A9A8E36}"/>
              </a:ext>
            </a:extLst>
          </p:cNvPr>
          <p:cNvSpPr/>
          <p:nvPr/>
        </p:nvSpPr>
        <p:spPr>
          <a:xfrm>
            <a:off x="3815798" y="3546475"/>
            <a:ext cx="467615" cy="66833"/>
          </a:xfrm>
          <a:custGeom>
            <a:avLst/>
            <a:gdLst>
              <a:gd name="connsiteX0" fmla="*/ 552 w 467615"/>
              <a:gd name="connsiteY0" fmla="*/ 66675 h 66833"/>
              <a:gd name="connsiteX1" fmla="*/ 410127 w 467615"/>
              <a:gd name="connsiteY1" fmla="*/ 38100 h 66833"/>
              <a:gd name="connsiteX2" fmla="*/ 308527 w 467615"/>
              <a:gd name="connsiteY2" fmla="*/ 34925 h 66833"/>
              <a:gd name="connsiteX3" fmla="*/ 467277 w 467615"/>
              <a:gd name="connsiteY3" fmla="*/ 0 h 66833"/>
              <a:gd name="connsiteX4" fmla="*/ 352977 w 467615"/>
              <a:gd name="connsiteY4" fmla="*/ 34925 h 66833"/>
              <a:gd name="connsiteX5" fmla="*/ 435527 w 467615"/>
              <a:gd name="connsiteY5" fmla="*/ 3175 h 66833"/>
              <a:gd name="connsiteX6" fmla="*/ 324402 w 467615"/>
              <a:gd name="connsiteY6" fmla="*/ 47625 h 66833"/>
              <a:gd name="connsiteX7" fmla="*/ 552 w 467615"/>
              <a:gd name="connsiteY7" fmla="*/ 66675 h 66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7615" h="66833">
                <a:moveTo>
                  <a:pt x="552" y="66675"/>
                </a:moveTo>
                <a:cubicBezTo>
                  <a:pt x="14839" y="65088"/>
                  <a:pt x="358798" y="43392"/>
                  <a:pt x="410127" y="38100"/>
                </a:cubicBezTo>
                <a:cubicBezTo>
                  <a:pt x="461456" y="32808"/>
                  <a:pt x="299002" y="41275"/>
                  <a:pt x="308527" y="34925"/>
                </a:cubicBezTo>
                <a:cubicBezTo>
                  <a:pt x="318052" y="28575"/>
                  <a:pt x="459869" y="0"/>
                  <a:pt x="467277" y="0"/>
                </a:cubicBezTo>
                <a:cubicBezTo>
                  <a:pt x="474685" y="0"/>
                  <a:pt x="358269" y="34396"/>
                  <a:pt x="352977" y="34925"/>
                </a:cubicBezTo>
                <a:cubicBezTo>
                  <a:pt x="347685" y="35454"/>
                  <a:pt x="440289" y="1058"/>
                  <a:pt x="435527" y="3175"/>
                </a:cubicBezTo>
                <a:cubicBezTo>
                  <a:pt x="430765" y="5292"/>
                  <a:pt x="395839" y="37571"/>
                  <a:pt x="324402" y="47625"/>
                </a:cubicBezTo>
                <a:cubicBezTo>
                  <a:pt x="252965" y="57679"/>
                  <a:pt x="-13735" y="68262"/>
                  <a:pt x="552" y="666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F0CEEA2C-D4DC-9733-2CC2-9A1741F0109C}"/>
              </a:ext>
            </a:extLst>
          </p:cNvPr>
          <p:cNvSpPr/>
          <p:nvPr/>
        </p:nvSpPr>
        <p:spPr>
          <a:xfrm>
            <a:off x="3531170" y="3105018"/>
            <a:ext cx="434380" cy="49548"/>
          </a:xfrm>
          <a:custGeom>
            <a:avLst/>
            <a:gdLst>
              <a:gd name="connsiteX0" fmla="*/ 8955 w 434380"/>
              <a:gd name="connsiteY0" fmla="*/ 47757 h 49548"/>
              <a:gd name="connsiteX1" fmla="*/ 415355 w 434380"/>
              <a:gd name="connsiteY1" fmla="*/ 6482 h 49548"/>
              <a:gd name="connsiteX2" fmla="*/ 345505 w 434380"/>
              <a:gd name="connsiteY2" fmla="*/ 3307 h 49548"/>
              <a:gd name="connsiteX3" fmla="*/ 148655 w 434380"/>
              <a:gd name="connsiteY3" fmla="*/ 38232 h 49548"/>
              <a:gd name="connsiteX4" fmla="*/ 8955 w 434380"/>
              <a:gd name="connsiteY4" fmla="*/ 47757 h 49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80" h="49548">
                <a:moveTo>
                  <a:pt x="8955" y="47757"/>
                </a:moveTo>
                <a:cubicBezTo>
                  <a:pt x="53405" y="42465"/>
                  <a:pt x="359263" y="13890"/>
                  <a:pt x="415355" y="6482"/>
                </a:cubicBezTo>
                <a:cubicBezTo>
                  <a:pt x="471447" y="-926"/>
                  <a:pt x="389955" y="-1985"/>
                  <a:pt x="345505" y="3307"/>
                </a:cubicBezTo>
                <a:cubicBezTo>
                  <a:pt x="301055" y="8599"/>
                  <a:pt x="199984" y="30824"/>
                  <a:pt x="148655" y="38232"/>
                </a:cubicBezTo>
                <a:cubicBezTo>
                  <a:pt x="97326" y="45640"/>
                  <a:pt x="-35495" y="53049"/>
                  <a:pt x="8955" y="477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B1B9F0CB-2697-F4EF-D9C8-7D40BD614E00}"/>
              </a:ext>
            </a:extLst>
          </p:cNvPr>
          <p:cNvSpPr/>
          <p:nvPr/>
        </p:nvSpPr>
        <p:spPr>
          <a:xfrm>
            <a:off x="3943276" y="3134687"/>
            <a:ext cx="254125" cy="124021"/>
          </a:xfrm>
          <a:custGeom>
            <a:avLst/>
            <a:gdLst>
              <a:gd name="connsiteX0" fmla="*/ 3249 w 254125"/>
              <a:gd name="connsiteY0" fmla="*/ 2213 h 124021"/>
              <a:gd name="connsiteX1" fmla="*/ 244549 w 254125"/>
              <a:gd name="connsiteY1" fmla="*/ 119688 h 124021"/>
              <a:gd name="connsiteX2" fmla="*/ 209624 w 254125"/>
              <a:gd name="connsiteY2" fmla="*/ 100638 h 124021"/>
              <a:gd name="connsiteX3" fmla="*/ 111199 w 254125"/>
              <a:gd name="connsiteY3" fmla="*/ 46663 h 124021"/>
              <a:gd name="connsiteX4" fmla="*/ 3249 w 254125"/>
              <a:gd name="connsiteY4" fmla="*/ 2213 h 124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125" h="124021">
                <a:moveTo>
                  <a:pt x="3249" y="2213"/>
                </a:moveTo>
                <a:cubicBezTo>
                  <a:pt x="25474" y="14384"/>
                  <a:pt x="210153" y="103284"/>
                  <a:pt x="244549" y="119688"/>
                </a:cubicBezTo>
                <a:cubicBezTo>
                  <a:pt x="278945" y="136092"/>
                  <a:pt x="209624" y="100638"/>
                  <a:pt x="209624" y="100638"/>
                </a:cubicBezTo>
                <a:cubicBezTo>
                  <a:pt x="187399" y="88467"/>
                  <a:pt x="143478" y="62009"/>
                  <a:pt x="111199" y="46663"/>
                </a:cubicBezTo>
                <a:cubicBezTo>
                  <a:pt x="78920" y="31317"/>
                  <a:pt x="-18976" y="-9958"/>
                  <a:pt x="3249" y="22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B8587F62-7920-4663-E587-310CD57F0F0E}"/>
              </a:ext>
            </a:extLst>
          </p:cNvPr>
          <p:cNvSpPr/>
          <p:nvPr/>
        </p:nvSpPr>
        <p:spPr>
          <a:xfrm>
            <a:off x="4175074" y="2851139"/>
            <a:ext cx="133400" cy="231198"/>
          </a:xfrm>
          <a:custGeom>
            <a:avLst/>
            <a:gdLst>
              <a:gd name="connsiteX0" fmla="*/ 51 w 133400"/>
              <a:gd name="connsiteY0" fmla="*/ 11 h 231198"/>
              <a:gd name="connsiteX1" fmla="*/ 127051 w 133400"/>
              <a:gd name="connsiteY1" fmla="*/ 196861 h 231198"/>
              <a:gd name="connsiteX2" fmla="*/ 104826 w 133400"/>
              <a:gd name="connsiteY2" fmla="*/ 142886 h 231198"/>
              <a:gd name="connsiteX3" fmla="*/ 127051 w 133400"/>
              <a:gd name="connsiteY3" fmla="*/ 225436 h 231198"/>
              <a:gd name="connsiteX4" fmla="*/ 130226 w 133400"/>
              <a:gd name="connsiteY4" fmla="*/ 215911 h 231198"/>
              <a:gd name="connsiteX5" fmla="*/ 85776 w 133400"/>
              <a:gd name="connsiteY5" fmla="*/ 149236 h 231198"/>
              <a:gd name="connsiteX6" fmla="*/ 111176 w 133400"/>
              <a:gd name="connsiteY6" fmla="*/ 187336 h 231198"/>
              <a:gd name="connsiteX7" fmla="*/ 51 w 133400"/>
              <a:gd name="connsiteY7" fmla="*/ 11 h 231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3400" h="231198">
                <a:moveTo>
                  <a:pt x="51" y="11"/>
                </a:moveTo>
                <a:cubicBezTo>
                  <a:pt x="2697" y="1599"/>
                  <a:pt x="109589" y="173049"/>
                  <a:pt x="127051" y="196861"/>
                </a:cubicBezTo>
                <a:cubicBezTo>
                  <a:pt x="144513" y="220673"/>
                  <a:pt x="104826" y="138124"/>
                  <a:pt x="104826" y="142886"/>
                </a:cubicBezTo>
                <a:cubicBezTo>
                  <a:pt x="104826" y="147648"/>
                  <a:pt x="122818" y="213265"/>
                  <a:pt x="127051" y="225436"/>
                </a:cubicBezTo>
                <a:cubicBezTo>
                  <a:pt x="131284" y="237607"/>
                  <a:pt x="137105" y="228611"/>
                  <a:pt x="130226" y="215911"/>
                </a:cubicBezTo>
                <a:cubicBezTo>
                  <a:pt x="123347" y="203211"/>
                  <a:pt x="85776" y="149236"/>
                  <a:pt x="85776" y="149236"/>
                </a:cubicBezTo>
                <a:cubicBezTo>
                  <a:pt x="82601" y="144474"/>
                  <a:pt x="125463" y="207973"/>
                  <a:pt x="111176" y="187336"/>
                </a:cubicBezTo>
                <a:cubicBezTo>
                  <a:pt x="96889" y="166699"/>
                  <a:pt x="-2595" y="-1577"/>
                  <a:pt x="51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D2841163-DF43-5CE3-030E-0C04FEAEE6DC}"/>
              </a:ext>
            </a:extLst>
          </p:cNvPr>
          <p:cNvSpPr/>
          <p:nvPr/>
        </p:nvSpPr>
        <p:spPr>
          <a:xfrm>
            <a:off x="4286036" y="2930388"/>
            <a:ext cx="95040" cy="139575"/>
          </a:xfrm>
          <a:custGeom>
            <a:avLst/>
            <a:gdLst>
              <a:gd name="connsiteX0" fmla="*/ 214 w 95040"/>
              <a:gd name="connsiteY0" fmla="*/ 137 h 139575"/>
              <a:gd name="connsiteX1" fmla="*/ 92289 w 95040"/>
              <a:gd name="connsiteY1" fmla="*/ 133487 h 139575"/>
              <a:gd name="connsiteX2" fmla="*/ 66889 w 95040"/>
              <a:gd name="connsiteY2" fmla="*/ 108087 h 139575"/>
              <a:gd name="connsiteX3" fmla="*/ 214 w 95040"/>
              <a:gd name="connsiteY3" fmla="*/ 137 h 13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040" h="139575">
                <a:moveTo>
                  <a:pt x="214" y="137"/>
                </a:moveTo>
                <a:cubicBezTo>
                  <a:pt x="4447" y="4370"/>
                  <a:pt x="81177" y="115496"/>
                  <a:pt x="92289" y="133487"/>
                </a:cubicBezTo>
                <a:cubicBezTo>
                  <a:pt x="103401" y="151478"/>
                  <a:pt x="78001" y="125549"/>
                  <a:pt x="66889" y="108087"/>
                </a:cubicBezTo>
                <a:cubicBezTo>
                  <a:pt x="55777" y="90625"/>
                  <a:pt x="-4019" y="-4096"/>
                  <a:pt x="214" y="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0ED6EA60-A1F9-E0B3-A58D-EA47E6629907}"/>
              </a:ext>
            </a:extLst>
          </p:cNvPr>
          <p:cNvSpPr/>
          <p:nvPr/>
        </p:nvSpPr>
        <p:spPr>
          <a:xfrm>
            <a:off x="4006786" y="2790812"/>
            <a:ext cx="260349" cy="253448"/>
          </a:xfrm>
          <a:custGeom>
            <a:avLst/>
            <a:gdLst>
              <a:gd name="connsiteX0" fmla="*/ 64 w 260349"/>
              <a:gd name="connsiteY0" fmla="*/ 13 h 253448"/>
              <a:gd name="connsiteX1" fmla="*/ 193739 w 260349"/>
              <a:gd name="connsiteY1" fmla="*/ 171463 h 253448"/>
              <a:gd name="connsiteX2" fmla="*/ 171514 w 260349"/>
              <a:gd name="connsiteY2" fmla="*/ 155588 h 253448"/>
              <a:gd name="connsiteX3" fmla="*/ 257239 w 260349"/>
              <a:gd name="connsiteY3" fmla="*/ 250838 h 253448"/>
              <a:gd name="connsiteX4" fmla="*/ 231839 w 260349"/>
              <a:gd name="connsiteY4" fmla="*/ 219088 h 253448"/>
              <a:gd name="connsiteX5" fmla="*/ 139764 w 260349"/>
              <a:gd name="connsiteY5" fmla="*/ 139713 h 253448"/>
              <a:gd name="connsiteX6" fmla="*/ 171514 w 260349"/>
              <a:gd name="connsiteY6" fmla="*/ 161938 h 253448"/>
              <a:gd name="connsiteX7" fmla="*/ 64 w 260349"/>
              <a:gd name="connsiteY7" fmla="*/ 13 h 253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349" h="253448">
                <a:moveTo>
                  <a:pt x="64" y="13"/>
                </a:moveTo>
                <a:cubicBezTo>
                  <a:pt x="3768" y="1600"/>
                  <a:pt x="165164" y="145534"/>
                  <a:pt x="193739" y="171463"/>
                </a:cubicBezTo>
                <a:cubicBezTo>
                  <a:pt x="222314" y="197392"/>
                  <a:pt x="160931" y="142359"/>
                  <a:pt x="171514" y="155588"/>
                </a:cubicBezTo>
                <a:cubicBezTo>
                  <a:pt x="182097" y="168817"/>
                  <a:pt x="247185" y="240255"/>
                  <a:pt x="257239" y="250838"/>
                </a:cubicBezTo>
                <a:cubicBezTo>
                  <a:pt x="267293" y="261421"/>
                  <a:pt x="251418" y="237609"/>
                  <a:pt x="231839" y="219088"/>
                </a:cubicBezTo>
                <a:cubicBezTo>
                  <a:pt x="212260" y="200567"/>
                  <a:pt x="149818" y="149238"/>
                  <a:pt x="139764" y="139713"/>
                </a:cubicBezTo>
                <a:cubicBezTo>
                  <a:pt x="129710" y="130188"/>
                  <a:pt x="188976" y="182046"/>
                  <a:pt x="171514" y="161938"/>
                </a:cubicBezTo>
                <a:cubicBezTo>
                  <a:pt x="154052" y="141830"/>
                  <a:pt x="-3640" y="-1574"/>
                  <a:pt x="64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EB139E9A-D00A-13D9-ED7D-95641899FCAA}"/>
              </a:ext>
            </a:extLst>
          </p:cNvPr>
          <p:cNvSpPr/>
          <p:nvPr/>
        </p:nvSpPr>
        <p:spPr>
          <a:xfrm>
            <a:off x="3803209" y="2867605"/>
            <a:ext cx="397355" cy="164521"/>
          </a:xfrm>
          <a:custGeom>
            <a:avLst/>
            <a:gdLst>
              <a:gd name="connsiteX0" fmla="*/ 441 w 397355"/>
              <a:gd name="connsiteY0" fmla="*/ 2595 h 164521"/>
              <a:gd name="connsiteX1" fmla="*/ 184591 w 397355"/>
              <a:gd name="connsiteY1" fmla="*/ 8945 h 164521"/>
              <a:gd name="connsiteX2" fmla="*/ 279841 w 397355"/>
              <a:gd name="connsiteY2" fmla="*/ 81970 h 164521"/>
              <a:gd name="connsiteX3" fmla="*/ 251266 w 397355"/>
              <a:gd name="connsiteY3" fmla="*/ 37520 h 164521"/>
              <a:gd name="connsiteX4" fmla="*/ 397316 w 397355"/>
              <a:gd name="connsiteY4" fmla="*/ 164520 h 164521"/>
              <a:gd name="connsiteX5" fmla="*/ 267141 w 397355"/>
              <a:gd name="connsiteY5" fmla="*/ 40695 h 164521"/>
              <a:gd name="connsiteX6" fmla="*/ 241741 w 397355"/>
              <a:gd name="connsiteY6" fmla="*/ 21645 h 164521"/>
              <a:gd name="connsiteX7" fmla="*/ 441 w 397355"/>
              <a:gd name="connsiteY7" fmla="*/ 2595 h 16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7355" h="164521">
                <a:moveTo>
                  <a:pt x="441" y="2595"/>
                </a:moveTo>
                <a:cubicBezTo>
                  <a:pt x="-9084" y="478"/>
                  <a:pt x="138024" y="-4284"/>
                  <a:pt x="184591" y="8945"/>
                </a:cubicBezTo>
                <a:cubicBezTo>
                  <a:pt x="231158" y="22174"/>
                  <a:pt x="268729" y="77208"/>
                  <a:pt x="279841" y="81970"/>
                </a:cubicBezTo>
                <a:cubicBezTo>
                  <a:pt x="290953" y="86732"/>
                  <a:pt x="231687" y="23762"/>
                  <a:pt x="251266" y="37520"/>
                </a:cubicBezTo>
                <a:cubicBezTo>
                  <a:pt x="270845" y="51278"/>
                  <a:pt x="394670" y="163991"/>
                  <a:pt x="397316" y="164520"/>
                </a:cubicBezTo>
                <a:cubicBezTo>
                  <a:pt x="399962" y="165049"/>
                  <a:pt x="267141" y="40695"/>
                  <a:pt x="267141" y="40695"/>
                </a:cubicBezTo>
                <a:cubicBezTo>
                  <a:pt x="241212" y="16883"/>
                  <a:pt x="287249" y="27995"/>
                  <a:pt x="241741" y="21645"/>
                </a:cubicBezTo>
                <a:cubicBezTo>
                  <a:pt x="196233" y="15295"/>
                  <a:pt x="9966" y="4712"/>
                  <a:pt x="441" y="25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860421A5-5922-C2B7-599F-F16D5016F576}"/>
              </a:ext>
            </a:extLst>
          </p:cNvPr>
          <p:cNvSpPr/>
          <p:nvPr/>
        </p:nvSpPr>
        <p:spPr>
          <a:xfrm>
            <a:off x="3641141" y="2752483"/>
            <a:ext cx="361849" cy="84758"/>
          </a:xfrm>
          <a:custGeom>
            <a:avLst/>
            <a:gdLst>
              <a:gd name="connsiteX0" fmla="*/ 584 w 361849"/>
              <a:gd name="connsiteY0" fmla="*/ 79617 h 84758"/>
              <a:gd name="connsiteX1" fmla="*/ 314909 w 361849"/>
              <a:gd name="connsiteY1" fmla="*/ 60567 h 84758"/>
              <a:gd name="connsiteX2" fmla="*/ 349834 w 361849"/>
              <a:gd name="connsiteY2" fmla="*/ 82792 h 84758"/>
              <a:gd name="connsiteX3" fmla="*/ 210134 w 361849"/>
              <a:gd name="connsiteY3" fmla="*/ 242 h 84758"/>
              <a:gd name="connsiteX4" fmla="*/ 289509 w 361849"/>
              <a:gd name="connsiteY4" fmla="*/ 57392 h 84758"/>
              <a:gd name="connsiteX5" fmla="*/ 181559 w 361849"/>
              <a:gd name="connsiteY5" fmla="*/ 54217 h 84758"/>
              <a:gd name="connsiteX6" fmla="*/ 235534 w 361849"/>
              <a:gd name="connsiteY6" fmla="*/ 41517 h 84758"/>
              <a:gd name="connsiteX7" fmla="*/ 584 w 361849"/>
              <a:gd name="connsiteY7" fmla="*/ 79617 h 84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1849" h="84758">
                <a:moveTo>
                  <a:pt x="584" y="79617"/>
                </a:moveTo>
                <a:cubicBezTo>
                  <a:pt x="13813" y="82792"/>
                  <a:pt x="256701" y="60038"/>
                  <a:pt x="314909" y="60567"/>
                </a:cubicBezTo>
                <a:cubicBezTo>
                  <a:pt x="373117" y="61096"/>
                  <a:pt x="367296" y="92846"/>
                  <a:pt x="349834" y="82792"/>
                </a:cubicBezTo>
                <a:cubicBezTo>
                  <a:pt x="332372" y="72738"/>
                  <a:pt x="220188" y="4475"/>
                  <a:pt x="210134" y="242"/>
                </a:cubicBezTo>
                <a:cubicBezTo>
                  <a:pt x="200080" y="-3991"/>
                  <a:pt x="294271" y="48396"/>
                  <a:pt x="289509" y="57392"/>
                </a:cubicBezTo>
                <a:cubicBezTo>
                  <a:pt x="284747" y="66388"/>
                  <a:pt x="190555" y="56863"/>
                  <a:pt x="181559" y="54217"/>
                </a:cubicBezTo>
                <a:cubicBezTo>
                  <a:pt x="172563" y="51571"/>
                  <a:pt x="268342" y="35696"/>
                  <a:pt x="235534" y="41517"/>
                </a:cubicBezTo>
                <a:cubicBezTo>
                  <a:pt x="202726" y="47338"/>
                  <a:pt x="-12645" y="76442"/>
                  <a:pt x="584" y="796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3B99382C-00DA-BCEF-75C4-62FAC68B4774}"/>
              </a:ext>
            </a:extLst>
          </p:cNvPr>
          <p:cNvSpPr/>
          <p:nvPr/>
        </p:nvSpPr>
        <p:spPr>
          <a:xfrm>
            <a:off x="3660458" y="2780725"/>
            <a:ext cx="442019" cy="200927"/>
          </a:xfrm>
          <a:custGeom>
            <a:avLst/>
            <a:gdLst>
              <a:gd name="connsiteX0" fmla="*/ 317 w 442019"/>
              <a:gd name="connsiteY0" fmla="*/ 575 h 200927"/>
              <a:gd name="connsiteX1" fmla="*/ 330517 w 442019"/>
              <a:gd name="connsiteY1" fmla="*/ 187900 h 200927"/>
              <a:gd name="connsiteX2" fmla="*/ 314642 w 442019"/>
              <a:gd name="connsiteY2" fmla="*/ 149800 h 200927"/>
              <a:gd name="connsiteX3" fmla="*/ 441642 w 442019"/>
              <a:gd name="connsiteY3" fmla="*/ 200600 h 200927"/>
              <a:gd name="connsiteX4" fmla="*/ 349567 w 442019"/>
              <a:gd name="connsiteY4" fmla="*/ 168850 h 200927"/>
              <a:gd name="connsiteX5" fmla="*/ 232092 w 442019"/>
              <a:gd name="connsiteY5" fmla="*/ 114875 h 200927"/>
              <a:gd name="connsiteX6" fmla="*/ 324167 w 442019"/>
              <a:gd name="connsiteY6" fmla="*/ 184725 h 200927"/>
              <a:gd name="connsiteX7" fmla="*/ 149542 w 442019"/>
              <a:gd name="connsiteY7" fmla="*/ 83125 h 200927"/>
              <a:gd name="connsiteX8" fmla="*/ 267017 w 442019"/>
              <a:gd name="connsiteY8" fmla="*/ 127575 h 200927"/>
              <a:gd name="connsiteX9" fmla="*/ 317 w 442019"/>
              <a:gd name="connsiteY9" fmla="*/ 575 h 200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2019" h="200927">
                <a:moveTo>
                  <a:pt x="317" y="575"/>
                </a:moveTo>
                <a:cubicBezTo>
                  <a:pt x="10900" y="10629"/>
                  <a:pt x="278130" y="163029"/>
                  <a:pt x="330517" y="187900"/>
                </a:cubicBezTo>
                <a:cubicBezTo>
                  <a:pt x="382904" y="212771"/>
                  <a:pt x="296121" y="147683"/>
                  <a:pt x="314642" y="149800"/>
                </a:cubicBezTo>
                <a:cubicBezTo>
                  <a:pt x="333163" y="151917"/>
                  <a:pt x="435821" y="197425"/>
                  <a:pt x="441642" y="200600"/>
                </a:cubicBezTo>
                <a:cubicBezTo>
                  <a:pt x="447463" y="203775"/>
                  <a:pt x="384492" y="183138"/>
                  <a:pt x="349567" y="168850"/>
                </a:cubicBezTo>
                <a:cubicBezTo>
                  <a:pt x="314642" y="154563"/>
                  <a:pt x="236325" y="112229"/>
                  <a:pt x="232092" y="114875"/>
                </a:cubicBezTo>
                <a:cubicBezTo>
                  <a:pt x="227859" y="117521"/>
                  <a:pt x="337925" y="190017"/>
                  <a:pt x="324167" y="184725"/>
                </a:cubicBezTo>
                <a:cubicBezTo>
                  <a:pt x="310409" y="179433"/>
                  <a:pt x="159067" y="92650"/>
                  <a:pt x="149542" y="83125"/>
                </a:cubicBezTo>
                <a:cubicBezTo>
                  <a:pt x="140017" y="73600"/>
                  <a:pt x="287125" y="139746"/>
                  <a:pt x="267017" y="127575"/>
                </a:cubicBezTo>
                <a:cubicBezTo>
                  <a:pt x="246909" y="115404"/>
                  <a:pt x="-10266" y="-9479"/>
                  <a:pt x="317" y="5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7C16E910-22DC-D2D3-DD1B-ECDFD769BB87}"/>
              </a:ext>
            </a:extLst>
          </p:cNvPr>
          <p:cNvSpPr/>
          <p:nvPr/>
        </p:nvSpPr>
        <p:spPr>
          <a:xfrm>
            <a:off x="3425607" y="2682548"/>
            <a:ext cx="270226" cy="209879"/>
          </a:xfrm>
          <a:custGeom>
            <a:avLst/>
            <a:gdLst>
              <a:gd name="connsiteX0" fmla="*/ 218 w 270226"/>
              <a:gd name="connsiteY0" fmla="*/ 327 h 209879"/>
              <a:gd name="connsiteX1" fmla="*/ 162143 w 270226"/>
              <a:gd name="connsiteY1" fmla="*/ 152727 h 209879"/>
              <a:gd name="connsiteX2" fmla="*/ 158968 w 270226"/>
              <a:gd name="connsiteY2" fmla="*/ 127327 h 209879"/>
              <a:gd name="connsiteX3" fmla="*/ 270093 w 270226"/>
              <a:gd name="connsiteY3" fmla="*/ 209877 h 209879"/>
              <a:gd name="connsiteX4" fmla="*/ 133568 w 270226"/>
              <a:gd name="connsiteY4" fmla="*/ 124152 h 209879"/>
              <a:gd name="connsiteX5" fmla="*/ 168493 w 270226"/>
              <a:gd name="connsiteY5" fmla="*/ 143202 h 209879"/>
              <a:gd name="connsiteX6" fmla="*/ 130393 w 270226"/>
              <a:gd name="connsiteY6" fmla="*/ 101927 h 209879"/>
              <a:gd name="connsiteX7" fmla="*/ 127218 w 270226"/>
              <a:gd name="connsiteY7" fmla="*/ 111452 h 209879"/>
              <a:gd name="connsiteX8" fmla="*/ 218 w 270226"/>
              <a:gd name="connsiteY8" fmla="*/ 327 h 209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226" h="209879">
                <a:moveTo>
                  <a:pt x="218" y="327"/>
                </a:moveTo>
                <a:cubicBezTo>
                  <a:pt x="6039" y="7206"/>
                  <a:pt x="135685" y="131560"/>
                  <a:pt x="162143" y="152727"/>
                </a:cubicBezTo>
                <a:cubicBezTo>
                  <a:pt x="188601" y="173894"/>
                  <a:pt x="140976" y="117802"/>
                  <a:pt x="158968" y="127327"/>
                </a:cubicBezTo>
                <a:cubicBezTo>
                  <a:pt x="176960" y="136852"/>
                  <a:pt x="274326" y="210406"/>
                  <a:pt x="270093" y="209877"/>
                </a:cubicBezTo>
                <a:cubicBezTo>
                  <a:pt x="265860" y="209348"/>
                  <a:pt x="150501" y="135264"/>
                  <a:pt x="133568" y="124152"/>
                </a:cubicBezTo>
                <a:cubicBezTo>
                  <a:pt x="116635" y="113040"/>
                  <a:pt x="169022" y="146906"/>
                  <a:pt x="168493" y="143202"/>
                </a:cubicBezTo>
                <a:cubicBezTo>
                  <a:pt x="167964" y="139498"/>
                  <a:pt x="137272" y="107219"/>
                  <a:pt x="130393" y="101927"/>
                </a:cubicBezTo>
                <a:cubicBezTo>
                  <a:pt x="123514" y="96635"/>
                  <a:pt x="147855" y="125739"/>
                  <a:pt x="127218" y="111452"/>
                </a:cubicBezTo>
                <a:cubicBezTo>
                  <a:pt x="106581" y="97165"/>
                  <a:pt x="-5603" y="-6552"/>
                  <a:pt x="218" y="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84822EE3-0B4F-15FD-93CA-4B05E90C77A8}"/>
              </a:ext>
            </a:extLst>
          </p:cNvPr>
          <p:cNvSpPr/>
          <p:nvPr/>
        </p:nvSpPr>
        <p:spPr>
          <a:xfrm>
            <a:off x="3272993" y="2666489"/>
            <a:ext cx="549717" cy="83661"/>
          </a:xfrm>
          <a:custGeom>
            <a:avLst/>
            <a:gdLst>
              <a:gd name="connsiteX0" fmla="*/ 432 w 549717"/>
              <a:gd name="connsiteY0" fmla="*/ 79886 h 83661"/>
              <a:gd name="connsiteX1" fmla="*/ 390957 w 549717"/>
              <a:gd name="connsiteY1" fmla="*/ 38611 h 83661"/>
              <a:gd name="connsiteX2" fmla="*/ 238557 w 549717"/>
              <a:gd name="connsiteY2" fmla="*/ 48136 h 83661"/>
              <a:gd name="connsiteX3" fmla="*/ 397307 w 549717"/>
              <a:gd name="connsiteY3" fmla="*/ 64011 h 83661"/>
              <a:gd name="connsiteX4" fmla="*/ 346507 w 549717"/>
              <a:gd name="connsiteY4" fmla="*/ 79886 h 83661"/>
              <a:gd name="connsiteX5" fmla="*/ 549707 w 549717"/>
              <a:gd name="connsiteY5" fmla="*/ 83061 h 83661"/>
              <a:gd name="connsiteX6" fmla="*/ 336982 w 549717"/>
              <a:gd name="connsiteY6" fmla="*/ 79886 h 83661"/>
              <a:gd name="connsiteX7" fmla="*/ 390957 w 549717"/>
              <a:gd name="connsiteY7" fmla="*/ 48136 h 83661"/>
              <a:gd name="connsiteX8" fmla="*/ 178232 w 549717"/>
              <a:gd name="connsiteY8" fmla="*/ 32261 h 83661"/>
              <a:gd name="connsiteX9" fmla="*/ 359207 w 549717"/>
              <a:gd name="connsiteY9" fmla="*/ 19561 h 83661"/>
              <a:gd name="connsiteX10" fmla="*/ 159182 w 549717"/>
              <a:gd name="connsiteY10" fmla="*/ 511 h 83661"/>
              <a:gd name="connsiteX11" fmla="*/ 311582 w 549717"/>
              <a:gd name="connsiteY11" fmla="*/ 41786 h 83661"/>
              <a:gd name="connsiteX12" fmla="*/ 432 w 549717"/>
              <a:gd name="connsiteY12" fmla="*/ 79886 h 83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717" h="83661">
                <a:moveTo>
                  <a:pt x="432" y="79886"/>
                </a:moveTo>
                <a:cubicBezTo>
                  <a:pt x="13661" y="79357"/>
                  <a:pt x="351270" y="43903"/>
                  <a:pt x="390957" y="38611"/>
                </a:cubicBezTo>
                <a:cubicBezTo>
                  <a:pt x="430645" y="33319"/>
                  <a:pt x="237499" y="43903"/>
                  <a:pt x="238557" y="48136"/>
                </a:cubicBezTo>
                <a:cubicBezTo>
                  <a:pt x="239615" y="52369"/>
                  <a:pt x="379315" y="58719"/>
                  <a:pt x="397307" y="64011"/>
                </a:cubicBezTo>
                <a:cubicBezTo>
                  <a:pt x="415299" y="69303"/>
                  <a:pt x="321107" y="76711"/>
                  <a:pt x="346507" y="79886"/>
                </a:cubicBezTo>
                <a:cubicBezTo>
                  <a:pt x="371907" y="83061"/>
                  <a:pt x="551294" y="83061"/>
                  <a:pt x="549707" y="83061"/>
                </a:cubicBezTo>
                <a:cubicBezTo>
                  <a:pt x="548120" y="83061"/>
                  <a:pt x="363440" y="85707"/>
                  <a:pt x="336982" y="79886"/>
                </a:cubicBezTo>
                <a:cubicBezTo>
                  <a:pt x="310524" y="74065"/>
                  <a:pt x="417415" y="56074"/>
                  <a:pt x="390957" y="48136"/>
                </a:cubicBezTo>
                <a:cubicBezTo>
                  <a:pt x="364499" y="40198"/>
                  <a:pt x="183524" y="37023"/>
                  <a:pt x="178232" y="32261"/>
                </a:cubicBezTo>
                <a:cubicBezTo>
                  <a:pt x="172940" y="27498"/>
                  <a:pt x="362382" y="24853"/>
                  <a:pt x="359207" y="19561"/>
                </a:cubicBezTo>
                <a:cubicBezTo>
                  <a:pt x="356032" y="14269"/>
                  <a:pt x="167119" y="-3193"/>
                  <a:pt x="159182" y="511"/>
                </a:cubicBezTo>
                <a:cubicBezTo>
                  <a:pt x="151245" y="4215"/>
                  <a:pt x="341215" y="30674"/>
                  <a:pt x="311582" y="41786"/>
                </a:cubicBezTo>
                <a:cubicBezTo>
                  <a:pt x="281949" y="52898"/>
                  <a:pt x="-12797" y="80415"/>
                  <a:pt x="432" y="798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8842BCDC-4EA8-D26B-02BF-FF658ADF2AB6}"/>
              </a:ext>
            </a:extLst>
          </p:cNvPr>
          <p:cNvSpPr/>
          <p:nvPr/>
        </p:nvSpPr>
        <p:spPr>
          <a:xfrm>
            <a:off x="3616310" y="2695508"/>
            <a:ext cx="295887" cy="110859"/>
          </a:xfrm>
          <a:custGeom>
            <a:avLst/>
            <a:gdLst>
              <a:gd name="connsiteX0" fmla="*/ 15 w 295887"/>
              <a:gd name="connsiteY0" fmla="*/ 67 h 110859"/>
              <a:gd name="connsiteX1" fmla="*/ 269890 w 295887"/>
              <a:gd name="connsiteY1" fmla="*/ 104842 h 110859"/>
              <a:gd name="connsiteX2" fmla="*/ 257190 w 295887"/>
              <a:gd name="connsiteY2" fmla="*/ 88967 h 110859"/>
              <a:gd name="connsiteX3" fmla="*/ 15 w 295887"/>
              <a:gd name="connsiteY3" fmla="*/ 67 h 11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887" h="110859">
                <a:moveTo>
                  <a:pt x="15" y="67"/>
                </a:moveTo>
                <a:cubicBezTo>
                  <a:pt x="2132" y="2713"/>
                  <a:pt x="227028" y="90025"/>
                  <a:pt x="269890" y="104842"/>
                </a:cubicBezTo>
                <a:cubicBezTo>
                  <a:pt x="312752" y="119659"/>
                  <a:pt x="298465" y="104313"/>
                  <a:pt x="257190" y="88967"/>
                </a:cubicBezTo>
                <a:cubicBezTo>
                  <a:pt x="215915" y="73621"/>
                  <a:pt x="-2102" y="-2579"/>
                  <a:pt x="15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E90045E7-B9E7-1BF7-C658-E2F64231CFD9}"/>
              </a:ext>
            </a:extLst>
          </p:cNvPr>
          <p:cNvSpPr/>
          <p:nvPr/>
        </p:nvSpPr>
        <p:spPr>
          <a:xfrm>
            <a:off x="3263900" y="2717800"/>
            <a:ext cx="251471" cy="114538"/>
          </a:xfrm>
          <a:custGeom>
            <a:avLst/>
            <a:gdLst>
              <a:gd name="connsiteX0" fmla="*/ 0 w 251471"/>
              <a:gd name="connsiteY0" fmla="*/ 0 h 114538"/>
              <a:gd name="connsiteX1" fmla="*/ 168275 w 251471"/>
              <a:gd name="connsiteY1" fmla="*/ 76200 h 114538"/>
              <a:gd name="connsiteX2" fmla="*/ 250825 w 251471"/>
              <a:gd name="connsiteY2" fmla="*/ 114300 h 114538"/>
              <a:gd name="connsiteX3" fmla="*/ 206375 w 251471"/>
              <a:gd name="connsiteY3" fmla="*/ 92075 h 114538"/>
              <a:gd name="connsiteX4" fmla="*/ 200025 w 251471"/>
              <a:gd name="connsiteY4" fmla="*/ 85725 h 114538"/>
              <a:gd name="connsiteX5" fmla="*/ 139700 w 251471"/>
              <a:gd name="connsiteY5" fmla="*/ 53975 h 114538"/>
              <a:gd name="connsiteX6" fmla="*/ 0 w 251471"/>
              <a:gd name="connsiteY6" fmla="*/ 0 h 114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471" h="114538">
                <a:moveTo>
                  <a:pt x="0" y="0"/>
                </a:moveTo>
                <a:lnTo>
                  <a:pt x="168275" y="76200"/>
                </a:lnTo>
                <a:lnTo>
                  <a:pt x="250825" y="114300"/>
                </a:lnTo>
                <a:cubicBezTo>
                  <a:pt x="257175" y="116946"/>
                  <a:pt x="214842" y="96838"/>
                  <a:pt x="206375" y="92075"/>
                </a:cubicBezTo>
                <a:cubicBezTo>
                  <a:pt x="197908" y="87312"/>
                  <a:pt x="211137" y="92075"/>
                  <a:pt x="200025" y="85725"/>
                </a:cubicBezTo>
                <a:cubicBezTo>
                  <a:pt x="188913" y="79375"/>
                  <a:pt x="171979" y="68263"/>
                  <a:pt x="139700" y="53975"/>
                </a:cubicBezTo>
                <a:cubicBezTo>
                  <a:pt x="107421" y="39688"/>
                  <a:pt x="56885" y="19844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E0A220D6-8093-3E1B-E495-E3314B7F17BE}"/>
              </a:ext>
            </a:extLst>
          </p:cNvPr>
          <p:cNvSpPr/>
          <p:nvPr/>
        </p:nvSpPr>
        <p:spPr>
          <a:xfrm>
            <a:off x="3260478" y="2682825"/>
            <a:ext cx="276954" cy="19174"/>
          </a:xfrm>
          <a:custGeom>
            <a:avLst/>
            <a:gdLst>
              <a:gd name="connsiteX0" fmla="*/ 247 w 276954"/>
              <a:gd name="connsiteY0" fmla="*/ 19100 h 19174"/>
              <a:gd name="connsiteX1" fmla="*/ 263772 w 276954"/>
              <a:gd name="connsiteY1" fmla="*/ 6400 h 19174"/>
              <a:gd name="connsiteX2" fmla="*/ 216147 w 276954"/>
              <a:gd name="connsiteY2" fmla="*/ 50 h 19174"/>
              <a:gd name="connsiteX3" fmla="*/ 247 w 276954"/>
              <a:gd name="connsiteY3" fmla="*/ 19100 h 1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954" h="19174">
                <a:moveTo>
                  <a:pt x="247" y="19100"/>
                </a:moveTo>
                <a:cubicBezTo>
                  <a:pt x="8184" y="20158"/>
                  <a:pt x="227789" y="9575"/>
                  <a:pt x="263772" y="6400"/>
                </a:cubicBezTo>
                <a:cubicBezTo>
                  <a:pt x="299755" y="3225"/>
                  <a:pt x="254776" y="-479"/>
                  <a:pt x="216147" y="50"/>
                </a:cubicBezTo>
                <a:cubicBezTo>
                  <a:pt x="177518" y="579"/>
                  <a:pt x="-7690" y="18042"/>
                  <a:pt x="247" y="19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770313E7-227D-4DFB-8020-CA391DB26C2C}"/>
              </a:ext>
            </a:extLst>
          </p:cNvPr>
          <p:cNvSpPr/>
          <p:nvPr/>
        </p:nvSpPr>
        <p:spPr>
          <a:xfrm>
            <a:off x="3200399" y="2774836"/>
            <a:ext cx="209614" cy="63981"/>
          </a:xfrm>
          <a:custGeom>
            <a:avLst/>
            <a:gdLst>
              <a:gd name="connsiteX0" fmla="*/ 1 w 209614"/>
              <a:gd name="connsiteY0" fmla="*/ 114 h 63981"/>
              <a:gd name="connsiteX1" fmla="*/ 142876 w 209614"/>
              <a:gd name="connsiteY1" fmla="*/ 15989 h 63981"/>
              <a:gd name="connsiteX2" fmla="*/ 209551 w 209614"/>
              <a:gd name="connsiteY2" fmla="*/ 63614 h 63981"/>
              <a:gd name="connsiteX3" fmla="*/ 155576 w 209614"/>
              <a:gd name="connsiteY3" fmla="*/ 38214 h 63981"/>
              <a:gd name="connsiteX4" fmla="*/ 180976 w 209614"/>
              <a:gd name="connsiteY4" fmla="*/ 41389 h 63981"/>
              <a:gd name="connsiteX5" fmla="*/ 139701 w 209614"/>
              <a:gd name="connsiteY5" fmla="*/ 22339 h 63981"/>
              <a:gd name="connsiteX6" fmla="*/ 1 w 209614"/>
              <a:gd name="connsiteY6" fmla="*/ 114 h 63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614" h="63981">
                <a:moveTo>
                  <a:pt x="1" y="114"/>
                </a:moveTo>
                <a:cubicBezTo>
                  <a:pt x="530" y="-944"/>
                  <a:pt x="107951" y="5406"/>
                  <a:pt x="142876" y="15989"/>
                </a:cubicBezTo>
                <a:cubicBezTo>
                  <a:pt x="177801" y="26572"/>
                  <a:pt x="207434" y="59910"/>
                  <a:pt x="209551" y="63614"/>
                </a:cubicBezTo>
                <a:cubicBezTo>
                  <a:pt x="211668" y="67318"/>
                  <a:pt x="160338" y="41918"/>
                  <a:pt x="155576" y="38214"/>
                </a:cubicBezTo>
                <a:cubicBezTo>
                  <a:pt x="150814" y="34510"/>
                  <a:pt x="183622" y="44035"/>
                  <a:pt x="180976" y="41389"/>
                </a:cubicBezTo>
                <a:cubicBezTo>
                  <a:pt x="178330" y="38743"/>
                  <a:pt x="169334" y="27631"/>
                  <a:pt x="139701" y="22339"/>
                </a:cubicBezTo>
                <a:cubicBezTo>
                  <a:pt x="110068" y="17047"/>
                  <a:pt x="-528" y="1172"/>
                  <a:pt x="1" y="1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4FF26B3C-9DC3-CD24-7361-3FD649C76894}"/>
              </a:ext>
            </a:extLst>
          </p:cNvPr>
          <p:cNvSpPr/>
          <p:nvPr/>
        </p:nvSpPr>
        <p:spPr>
          <a:xfrm>
            <a:off x="3107217" y="2808699"/>
            <a:ext cx="274142" cy="144438"/>
          </a:xfrm>
          <a:custGeom>
            <a:avLst/>
            <a:gdLst>
              <a:gd name="connsiteX0" fmla="*/ 1108 w 274142"/>
              <a:gd name="connsiteY0" fmla="*/ 144051 h 144438"/>
              <a:gd name="connsiteX1" fmla="*/ 267808 w 274142"/>
              <a:gd name="connsiteY1" fmla="*/ 4351 h 144438"/>
              <a:gd name="connsiteX2" fmla="*/ 182083 w 274142"/>
              <a:gd name="connsiteY2" fmla="*/ 32926 h 144438"/>
              <a:gd name="connsiteX3" fmla="*/ 86833 w 274142"/>
              <a:gd name="connsiteY3" fmla="*/ 7526 h 144438"/>
              <a:gd name="connsiteX4" fmla="*/ 169383 w 274142"/>
              <a:gd name="connsiteY4" fmla="*/ 45626 h 144438"/>
              <a:gd name="connsiteX5" fmla="*/ 1108 w 274142"/>
              <a:gd name="connsiteY5" fmla="*/ 144051 h 144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142" h="144438">
                <a:moveTo>
                  <a:pt x="1108" y="144051"/>
                </a:moveTo>
                <a:cubicBezTo>
                  <a:pt x="17512" y="137172"/>
                  <a:pt x="237646" y="22872"/>
                  <a:pt x="267808" y="4351"/>
                </a:cubicBezTo>
                <a:cubicBezTo>
                  <a:pt x="297971" y="-14170"/>
                  <a:pt x="212246" y="32397"/>
                  <a:pt x="182083" y="32926"/>
                </a:cubicBezTo>
                <a:cubicBezTo>
                  <a:pt x="151921" y="33455"/>
                  <a:pt x="88950" y="5409"/>
                  <a:pt x="86833" y="7526"/>
                </a:cubicBezTo>
                <a:cubicBezTo>
                  <a:pt x="84716" y="9643"/>
                  <a:pt x="183141" y="27105"/>
                  <a:pt x="169383" y="45626"/>
                </a:cubicBezTo>
                <a:cubicBezTo>
                  <a:pt x="155625" y="64147"/>
                  <a:pt x="-15296" y="150930"/>
                  <a:pt x="1108" y="1440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C9FE742B-29C7-4357-8897-8F26984ECB34}"/>
              </a:ext>
            </a:extLst>
          </p:cNvPr>
          <p:cNvSpPr/>
          <p:nvPr/>
        </p:nvSpPr>
        <p:spPr>
          <a:xfrm>
            <a:off x="4599368" y="3100173"/>
            <a:ext cx="41626" cy="887798"/>
          </a:xfrm>
          <a:custGeom>
            <a:avLst/>
            <a:gdLst>
              <a:gd name="connsiteX0" fmla="*/ 27061 w 41626"/>
              <a:gd name="connsiteY0" fmla="*/ 2256 h 887798"/>
              <a:gd name="connsiteX1" fmla="*/ 19803 w 41626"/>
              <a:gd name="connsiteY1" fmla="*/ 524770 h 887798"/>
              <a:gd name="connsiteX2" fmla="*/ 41575 w 41626"/>
              <a:gd name="connsiteY2" fmla="*/ 426798 h 887798"/>
              <a:gd name="connsiteX3" fmla="*/ 12546 w 41626"/>
              <a:gd name="connsiteY3" fmla="*/ 887627 h 887798"/>
              <a:gd name="connsiteX4" fmla="*/ 30689 w 41626"/>
              <a:gd name="connsiteY4" fmla="*/ 481227 h 887798"/>
              <a:gd name="connsiteX5" fmla="*/ 30689 w 41626"/>
              <a:gd name="connsiteY5" fmla="*/ 510256 h 887798"/>
              <a:gd name="connsiteX6" fmla="*/ 1661 w 41626"/>
              <a:gd name="connsiteY6" fmla="*/ 274398 h 887798"/>
              <a:gd name="connsiteX7" fmla="*/ 5289 w 41626"/>
              <a:gd name="connsiteY7" fmla="*/ 332456 h 887798"/>
              <a:gd name="connsiteX8" fmla="*/ 27061 w 41626"/>
              <a:gd name="connsiteY8" fmla="*/ 2256 h 88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626" h="887798">
                <a:moveTo>
                  <a:pt x="27061" y="2256"/>
                </a:moveTo>
                <a:cubicBezTo>
                  <a:pt x="29480" y="34308"/>
                  <a:pt x="17384" y="454013"/>
                  <a:pt x="19803" y="524770"/>
                </a:cubicBezTo>
                <a:cubicBezTo>
                  <a:pt x="22222" y="595527"/>
                  <a:pt x="42784" y="366322"/>
                  <a:pt x="41575" y="426798"/>
                </a:cubicBezTo>
                <a:cubicBezTo>
                  <a:pt x="40366" y="487274"/>
                  <a:pt x="14360" y="878556"/>
                  <a:pt x="12546" y="887627"/>
                </a:cubicBezTo>
                <a:cubicBezTo>
                  <a:pt x="10732" y="896698"/>
                  <a:pt x="27665" y="544122"/>
                  <a:pt x="30689" y="481227"/>
                </a:cubicBezTo>
                <a:cubicBezTo>
                  <a:pt x="33713" y="418332"/>
                  <a:pt x="35527" y="544727"/>
                  <a:pt x="30689" y="510256"/>
                </a:cubicBezTo>
                <a:cubicBezTo>
                  <a:pt x="25851" y="475785"/>
                  <a:pt x="5894" y="304031"/>
                  <a:pt x="1661" y="274398"/>
                </a:cubicBezTo>
                <a:cubicBezTo>
                  <a:pt x="-2572" y="244765"/>
                  <a:pt x="2265" y="375394"/>
                  <a:pt x="5289" y="332456"/>
                </a:cubicBezTo>
                <a:cubicBezTo>
                  <a:pt x="8313" y="289518"/>
                  <a:pt x="24642" y="-29796"/>
                  <a:pt x="27061" y="22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A8604878-24CD-F4CB-4F59-54671983B26A}"/>
              </a:ext>
            </a:extLst>
          </p:cNvPr>
          <p:cNvSpPr/>
          <p:nvPr/>
        </p:nvSpPr>
        <p:spPr>
          <a:xfrm>
            <a:off x="4537933" y="3569701"/>
            <a:ext cx="65979" cy="654882"/>
          </a:xfrm>
          <a:custGeom>
            <a:avLst/>
            <a:gdLst>
              <a:gd name="connsiteX0" fmla="*/ 55838 w 65979"/>
              <a:gd name="connsiteY0" fmla="*/ 813 h 654882"/>
              <a:gd name="connsiteX1" fmla="*/ 55838 w 65979"/>
              <a:gd name="connsiteY1" fmla="*/ 389070 h 654882"/>
              <a:gd name="connsiteX2" fmla="*/ 63096 w 65979"/>
              <a:gd name="connsiteY2" fmla="*/ 327385 h 654882"/>
              <a:gd name="connsiteX3" fmla="*/ 1410 w 65979"/>
              <a:gd name="connsiteY3" fmla="*/ 555985 h 654882"/>
              <a:gd name="connsiteX4" fmla="*/ 19553 w 65979"/>
              <a:gd name="connsiteY4" fmla="*/ 497928 h 654882"/>
              <a:gd name="connsiteX5" fmla="*/ 15924 w 65979"/>
              <a:gd name="connsiteY5" fmla="*/ 653956 h 654882"/>
              <a:gd name="connsiteX6" fmla="*/ 15924 w 65979"/>
              <a:gd name="connsiteY6" fmla="*/ 552356 h 654882"/>
              <a:gd name="connsiteX7" fmla="*/ 59467 w 65979"/>
              <a:gd name="connsiteY7" fmla="*/ 345528 h 654882"/>
              <a:gd name="connsiteX8" fmla="*/ 41324 w 65979"/>
              <a:gd name="connsiteY8" fmla="*/ 385442 h 654882"/>
              <a:gd name="connsiteX9" fmla="*/ 52210 w 65979"/>
              <a:gd name="connsiteY9" fmla="*/ 189499 h 654882"/>
              <a:gd name="connsiteX10" fmla="*/ 55838 w 65979"/>
              <a:gd name="connsiteY10" fmla="*/ 283842 h 654882"/>
              <a:gd name="connsiteX11" fmla="*/ 55838 w 65979"/>
              <a:gd name="connsiteY11" fmla="*/ 813 h 654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979" h="654882">
                <a:moveTo>
                  <a:pt x="55838" y="813"/>
                </a:moveTo>
                <a:cubicBezTo>
                  <a:pt x="55838" y="18351"/>
                  <a:pt x="54628" y="334641"/>
                  <a:pt x="55838" y="389070"/>
                </a:cubicBezTo>
                <a:cubicBezTo>
                  <a:pt x="57048" y="443499"/>
                  <a:pt x="72167" y="299566"/>
                  <a:pt x="63096" y="327385"/>
                </a:cubicBezTo>
                <a:cubicBezTo>
                  <a:pt x="54025" y="355204"/>
                  <a:pt x="8667" y="527561"/>
                  <a:pt x="1410" y="555985"/>
                </a:cubicBezTo>
                <a:cubicBezTo>
                  <a:pt x="-5847" y="584409"/>
                  <a:pt x="17134" y="481600"/>
                  <a:pt x="19553" y="497928"/>
                </a:cubicBezTo>
                <a:cubicBezTo>
                  <a:pt x="21972" y="514256"/>
                  <a:pt x="16529" y="644885"/>
                  <a:pt x="15924" y="653956"/>
                </a:cubicBezTo>
                <a:cubicBezTo>
                  <a:pt x="15319" y="663027"/>
                  <a:pt x="8667" y="603761"/>
                  <a:pt x="15924" y="552356"/>
                </a:cubicBezTo>
                <a:cubicBezTo>
                  <a:pt x="23181" y="500951"/>
                  <a:pt x="55234" y="373347"/>
                  <a:pt x="59467" y="345528"/>
                </a:cubicBezTo>
                <a:cubicBezTo>
                  <a:pt x="63700" y="317709"/>
                  <a:pt x="42533" y="411447"/>
                  <a:pt x="41324" y="385442"/>
                </a:cubicBezTo>
                <a:cubicBezTo>
                  <a:pt x="40115" y="359437"/>
                  <a:pt x="49791" y="206432"/>
                  <a:pt x="52210" y="189499"/>
                </a:cubicBezTo>
                <a:cubicBezTo>
                  <a:pt x="54629" y="172566"/>
                  <a:pt x="54024" y="312870"/>
                  <a:pt x="55838" y="283842"/>
                </a:cubicBezTo>
                <a:cubicBezTo>
                  <a:pt x="57652" y="254814"/>
                  <a:pt x="55838" y="-16725"/>
                  <a:pt x="55838" y="8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F11BF216-8B6B-9EE7-8BA2-BD1883C9EE02}"/>
              </a:ext>
            </a:extLst>
          </p:cNvPr>
          <p:cNvSpPr/>
          <p:nvPr/>
        </p:nvSpPr>
        <p:spPr>
          <a:xfrm>
            <a:off x="4702479" y="3134769"/>
            <a:ext cx="25566" cy="827652"/>
          </a:xfrm>
          <a:custGeom>
            <a:avLst/>
            <a:gdLst>
              <a:gd name="connsiteX0" fmla="*/ 25550 w 25566"/>
              <a:gd name="connsiteY0" fmla="*/ 3945 h 827652"/>
              <a:gd name="connsiteX1" fmla="*/ 7407 w 25566"/>
              <a:gd name="connsiteY1" fmla="*/ 697002 h 827652"/>
              <a:gd name="connsiteX2" fmla="*/ 11035 w 25566"/>
              <a:gd name="connsiteY2" fmla="*/ 631688 h 827652"/>
              <a:gd name="connsiteX3" fmla="*/ 3778 w 25566"/>
              <a:gd name="connsiteY3" fmla="*/ 824002 h 827652"/>
              <a:gd name="connsiteX4" fmla="*/ 3778 w 25566"/>
              <a:gd name="connsiteY4" fmla="*/ 432117 h 827652"/>
              <a:gd name="connsiteX5" fmla="*/ 25550 w 25566"/>
              <a:gd name="connsiteY5" fmla="*/ 3945 h 827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566" h="827652">
                <a:moveTo>
                  <a:pt x="25550" y="3945"/>
                </a:moveTo>
                <a:cubicBezTo>
                  <a:pt x="26155" y="48093"/>
                  <a:pt x="9826" y="592378"/>
                  <a:pt x="7407" y="697002"/>
                </a:cubicBezTo>
                <a:cubicBezTo>
                  <a:pt x="4988" y="801626"/>
                  <a:pt x="11640" y="610521"/>
                  <a:pt x="11035" y="631688"/>
                </a:cubicBezTo>
                <a:cubicBezTo>
                  <a:pt x="10430" y="652855"/>
                  <a:pt x="4987" y="857264"/>
                  <a:pt x="3778" y="824002"/>
                </a:cubicBezTo>
                <a:cubicBezTo>
                  <a:pt x="2569" y="790740"/>
                  <a:pt x="-4084" y="566374"/>
                  <a:pt x="3778" y="432117"/>
                </a:cubicBezTo>
                <a:cubicBezTo>
                  <a:pt x="11640" y="297860"/>
                  <a:pt x="24945" y="-40203"/>
                  <a:pt x="25550" y="394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B2FCCF6F-B3BC-35BE-306C-10302B2B0135}"/>
              </a:ext>
            </a:extLst>
          </p:cNvPr>
          <p:cNvSpPr/>
          <p:nvPr/>
        </p:nvSpPr>
        <p:spPr>
          <a:xfrm>
            <a:off x="4716998" y="3966006"/>
            <a:ext cx="100034" cy="309615"/>
          </a:xfrm>
          <a:custGeom>
            <a:avLst/>
            <a:gdLst>
              <a:gd name="connsiteX0" fmla="*/ 145 w 100034"/>
              <a:gd name="connsiteY0" fmla="*/ 23 h 309615"/>
              <a:gd name="connsiteX1" fmla="*/ 94488 w 100034"/>
              <a:gd name="connsiteY1" fmla="*/ 246765 h 309615"/>
              <a:gd name="connsiteX2" fmla="*/ 87231 w 100034"/>
              <a:gd name="connsiteY2" fmla="*/ 185080 h 309615"/>
              <a:gd name="connsiteX3" fmla="*/ 72716 w 100034"/>
              <a:gd name="connsiteY3" fmla="*/ 308451 h 309615"/>
              <a:gd name="connsiteX4" fmla="*/ 72716 w 100034"/>
              <a:gd name="connsiteY4" fmla="*/ 232251 h 309615"/>
              <a:gd name="connsiteX5" fmla="*/ 145 w 100034"/>
              <a:gd name="connsiteY5" fmla="*/ 23 h 309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34" h="309615">
                <a:moveTo>
                  <a:pt x="145" y="23"/>
                </a:moveTo>
                <a:cubicBezTo>
                  <a:pt x="3774" y="2442"/>
                  <a:pt x="79974" y="215922"/>
                  <a:pt x="94488" y="246765"/>
                </a:cubicBezTo>
                <a:cubicBezTo>
                  <a:pt x="109002" y="277608"/>
                  <a:pt x="90860" y="174799"/>
                  <a:pt x="87231" y="185080"/>
                </a:cubicBezTo>
                <a:cubicBezTo>
                  <a:pt x="83602" y="195361"/>
                  <a:pt x="75135" y="300589"/>
                  <a:pt x="72716" y="308451"/>
                </a:cubicBezTo>
                <a:cubicBezTo>
                  <a:pt x="70297" y="316313"/>
                  <a:pt x="83602" y="283656"/>
                  <a:pt x="72716" y="232251"/>
                </a:cubicBezTo>
                <a:cubicBezTo>
                  <a:pt x="61830" y="180846"/>
                  <a:pt x="-3484" y="-2396"/>
                  <a:pt x="145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856EDC23-BC35-00C9-BDB6-7B9C7173B038}"/>
              </a:ext>
            </a:extLst>
          </p:cNvPr>
          <p:cNvSpPr/>
          <p:nvPr/>
        </p:nvSpPr>
        <p:spPr>
          <a:xfrm>
            <a:off x="4744563" y="3120751"/>
            <a:ext cx="81796" cy="800933"/>
          </a:xfrm>
          <a:custGeom>
            <a:avLst/>
            <a:gdLst>
              <a:gd name="connsiteX0" fmla="*/ 81437 w 81796"/>
              <a:gd name="connsiteY0" fmla="*/ 7078 h 800933"/>
              <a:gd name="connsiteX1" fmla="*/ 1608 w 81796"/>
              <a:gd name="connsiteY1" fmla="*/ 790849 h 800933"/>
              <a:gd name="connsiteX2" fmla="*/ 30637 w 81796"/>
              <a:gd name="connsiteY2" fmla="*/ 424363 h 800933"/>
              <a:gd name="connsiteX3" fmla="*/ 81437 w 81796"/>
              <a:gd name="connsiteY3" fmla="*/ 7078 h 800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796" h="800933">
                <a:moveTo>
                  <a:pt x="81437" y="7078"/>
                </a:moveTo>
                <a:cubicBezTo>
                  <a:pt x="76599" y="68159"/>
                  <a:pt x="10075" y="721302"/>
                  <a:pt x="1608" y="790849"/>
                </a:cubicBezTo>
                <a:cubicBezTo>
                  <a:pt x="-6859" y="860396"/>
                  <a:pt x="20356" y="551968"/>
                  <a:pt x="30637" y="424363"/>
                </a:cubicBezTo>
                <a:cubicBezTo>
                  <a:pt x="40918" y="296758"/>
                  <a:pt x="86275" y="-54003"/>
                  <a:pt x="81437" y="70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4256B9F8-13F5-8400-4783-E44C935A1F52}"/>
              </a:ext>
            </a:extLst>
          </p:cNvPr>
          <p:cNvSpPr/>
          <p:nvPr/>
        </p:nvSpPr>
        <p:spPr>
          <a:xfrm>
            <a:off x="4637834" y="4226996"/>
            <a:ext cx="121341" cy="346010"/>
          </a:xfrm>
          <a:custGeom>
            <a:avLst/>
            <a:gdLst>
              <a:gd name="connsiteX0" fmla="*/ 68423 w 121341"/>
              <a:gd name="connsiteY0" fmla="*/ 290 h 346010"/>
              <a:gd name="connsiteX1" fmla="*/ 93823 w 121341"/>
              <a:gd name="connsiteY1" fmla="*/ 94633 h 346010"/>
              <a:gd name="connsiteX2" fmla="*/ 79309 w 121341"/>
              <a:gd name="connsiteY2" fmla="*/ 163575 h 346010"/>
              <a:gd name="connsiteX3" fmla="*/ 119223 w 121341"/>
              <a:gd name="connsiteY3" fmla="*/ 127290 h 346010"/>
              <a:gd name="connsiteX4" fmla="*/ 3109 w 121341"/>
              <a:gd name="connsiteY4" fmla="*/ 341375 h 346010"/>
              <a:gd name="connsiteX5" fmla="*/ 39395 w 121341"/>
              <a:gd name="connsiteY5" fmla="*/ 265175 h 346010"/>
              <a:gd name="connsiteX6" fmla="*/ 104709 w 121341"/>
              <a:gd name="connsiteY6" fmla="*/ 156318 h 346010"/>
              <a:gd name="connsiteX7" fmla="*/ 111966 w 121341"/>
              <a:gd name="connsiteY7" fmla="*/ 127290 h 346010"/>
              <a:gd name="connsiteX8" fmla="*/ 68423 w 121341"/>
              <a:gd name="connsiteY8" fmla="*/ 290 h 346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341" h="346010">
                <a:moveTo>
                  <a:pt x="68423" y="290"/>
                </a:moveTo>
                <a:cubicBezTo>
                  <a:pt x="65399" y="-5153"/>
                  <a:pt x="92009" y="67419"/>
                  <a:pt x="93823" y="94633"/>
                </a:cubicBezTo>
                <a:cubicBezTo>
                  <a:pt x="95637" y="121847"/>
                  <a:pt x="75076" y="158132"/>
                  <a:pt x="79309" y="163575"/>
                </a:cubicBezTo>
                <a:cubicBezTo>
                  <a:pt x="83542" y="169018"/>
                  <a:pt x="131923" y="97657"/>
                  <a:pt x="119223" y="127290"/>
                </a:cubicBezTo>
                <a:cubicBezTo>
                  <a:pt x="106523" y="156923"/>
                  <a:pt x="16414" y="318394"/>
                  <a:pt x="3109" y="341375"/>
                </a:cubicBezTo>
                <a:cubicBezTo>
                  <a:pt x="-10196" y="364356"/>
                  <a:pt x="22462" y="296018"/>
                  <a:pt x="39395" y="265175"/>
                </a:cubicBezTo>
                <a:cubicBezTo>
                  <a:pt x="56328" y="234332"/>
                  <a:pt x="92614" y="179299"/>
                  <a:pt x="104709" y="156318"/>
                </a:cubicBezTo>
                <a:cubicBezTo>
                  <a:pt x="116804" y="133337"/>
                  <a:pt x="115595" y="147852"/>
                  <a:pt x="111966" y="127290"/>
                </a:cubicBezTo>
                <a:cubicBezTo>
                  <a:pt x="108337" y="106728"/>
                  <a:pt x="71447" y="5733"/>
                  <a:pt x="68423" y="2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45FE5F48-A7E7-5CC1-E3B3-DDD0F5884BFB}"/>
              </a:ext>
            </a:extLst>
          </p:cNvPr>
          <p:cNvSpPr/>
          <p:nvPr/>
        </p:nvSpPr>
        <p:spPr>
          <a:xfrm>
            <a:off x="4570927" y="3102158"/>
            <a:ext cx="40987" cy="599481"/>
          </a:xfrm>
          <a:custGeom>
            <a:avLst/>
            <a:gdLst>
              <a:gd name="connsiteX0" fmla="*/ 30102 w 40987"/>
              <a:gd name="connsiteY0" fmla="*/ 271 h 599481"/>
              <a:gd name="connsiteX1" fmla="*/ 15587 w 40987"/>
              <a:gd name="connsiteY1" fmla="*/ 290556 h 599481"/>
              <a:gd name="connsiteX2" fmla="*/ 40987 w 40987"/>
              <a:gd name="connsiteY2" fmla="*/ 598985 h 599481"/>
              <a:gd name="connsiteX3" fmla="*/ 15587 w 40987"/>
              <a:gd name="connsiteY3" fmla="*/ 359499 h 599481"/>
              <a:gd name="connsiteX4" fmla="*/ 1073 w 40987"/>
              <a:gd name="connsiteY4" fmla="*/ 239756 h 599481"/>
              <a:gd name="connsiteX5" fmla="*/ 30102 w 40987"/>
              <a:gd name="connsiteY5" fmla="*/ 271 h 599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987" h="599481">
                <a:moveTo>
                  <a:pt x="30102" y="271"/>
                </a:moveTo>
                <a:cubicBezTo>
                  <a:pt x="32521" y="8738"/>
                  <a:pt x="13773" y="190770"/>
                  <a:pt x="15587" y="290556"/>
                </a:cubicBezTo>
                <a:cubicBezTo>
                  <a:pt x="17401" y="390342"/>
                  <a:pt x="40987" y="587495"/>
                  <a:pt x="40987" y="598985"/>
                </a:cubicBezTo>
                <a:cubicBezTo>
                  <a:pt x="40987" y="610475"/>
                  <a:pt x="22239" y="419371"/>
                  <a:pt x="15587" y="359499"/>
                </a:cubicBezTo>
                <a:cubicBezTo>
                  <a:pt x="8935" y="299628"/>
                  <a:pt x="-3765" y="295394"/>
                  <a:pt x="1073" y="239756"/>
                </a:cubicBezTo>
                <a:cubicBezTo>
                  <a:pt x="5911" y="184118"/>
                  <a:pt x="27683" y="-8196"/>
                  <a:pt x="30102" y="2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3A9D98DA-0E49-3FFD-6006-202278C66E81}"/>
              </a:ext>
            </a:extLst>
          </p:cNvPr>
          <p:cNvSpPr/>
          <p:nvPr/>
        </p:nvSpPr>
        <p:spPr>
          <a:xfrm>
            <a:off x="4610198" y="4216250"/>
            <a:ext cx="47527" cy="238511"/>
          </a:xfrm>
          <a:custGeom>
            <a:avLst/>
            <a:gdLst>
              <a:gd name="connsiteX0" fmla="*/ 47527 w 47527"/>
              <a:gd name="connsiteY0" fmla="*/ 150 h 238511"/>
              <a:gd name="connsiteX1" fmla="*/ 3077 w 47527"/>
              <a:gd name="connsiteY1" fmla="*/ 149375 h 238511"/>
              <a:gd name="connsiteX2" fmla="*/ 12602 w 47527"/>
              <a:gd name="connsiteY2" fmla="*/ 238275 h 238511"/>
              <a:gd name="connsiteX3" fmla="*/ 3077 w 47527"/>
              <a:gd name="connsiteY3" fmla="*/ 123975 h 238511"/>
              <a:gd name="connsiteX4" fmla="*/ 47527 w 47527"/>
              <a:gd name="connsiteY4" fmla="*/ 150 h 23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527" h="238511">
                <a:moveTo>
                  <a:pt x="47527" y="150"/>
                </a:moveTo>
                <a:cubicBezTo>
                  <a:pt x="47527" y="4383"/>
                  <a:pt x="8898" y="109688"/>
                  <a:pt x="3077" y="149375"/>
                </a:cubicBezTo>
                <a:cubicBezTo>
                  <a:pt x="-2744" y="189062"/>
                  <a:pt x="12602" y="242508"/>
                  <a:pt x="12602" y="238275"/>
                </a:cubicBezTo>
                <a:cubicBezTo>
                  <a:pt x="12602" y="234042"/>
                  <a:pt x="-7506" y="165779"/>
                  <a:pt x="3077" y="123975"/>
                </a:cubicBezTo>
                <a:cubicBezTo>
                  <a:pt x="13660" y="82171"/>
                  <a:pt x="47527" y="-4083"/>
                  <a:pt x="47527" y="1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F14EB67E-2F71-13E4-E381-042C24624230}"/>
              </a:ext>
            </a:extLst>
          </p:cNvPr>
          <p:cNvSpPr/>
          <p:nvPr/>
        </p:nvSpPr>
        <p:spPr>
          <a:xfrm>
            <a:off x="4644190" y="4242671"/>
            <a:ext cx="218399" cy="349062"/>
          </a:xfrm>
          <a:custGeom>
            <a:avLst/>
            <a:gdLst>
              <a:gd name="connsiteX0" fmla="*/ 835 w 218399"/>
              <a:gd name="connsiteY0" fmla="*/ 348379 h 349062"/>
              <a:gd name="connsiteX1" fmla="*/ 181810 w 218399"/>
              <a:gd name="connsiteY1" fmla="*/ 135654 h 349062"/>
              <a:gd name="connsiteX2" fmla="*/ 134185 w 218399"/>
              <a:gd name="connsiteY2" fmla="*/ 154704 h 349062"/>
              <a:gd name="connsiteX3" fmla="*/ 134185 w 218399"/>
              <a:gd name="connsiteY3" fmla="*/ 88029 h 349062"/>
              <a:gd name="connsiteX4" fmla="*/ 111960 w 218399"/>
              <a:gd name="connsiteY4" fmla="*/ 107079 h 349062"/>
              <a:gd name="connsiteX5" fmla="*/ 216735 w 218399"/>
              <a:gd name="connsiteY5" fmla="*/ 2304 h 349062"/>
              <a:gd name="connsiteX6" fmla="*/ 172285 w 218399"/>
              <a:gd name="connsiteY6" fmla="*/ 40404 h 349062"/>
              <a:gd name="connsiteX7" fmla="*/ 118310 w 218399"/>
              <a:gd name="connsiteY7" fmla="*/ 107079 h 349062"/>
              <a:gd name="connsiteX8" fmla="*/ 134185 w 218399"/>
              <a:gd name="connsiteY8" fmla="*/ 103904 h 349062"/>
              <a:gd name="connsiteX9" fmla="*/ 105610 w 218399"/>
              <a:gd name="connsiteY9" fmla="*/ 157879 h 349062"/>
              <a:gd name="connsiteX10" fmla="*/ 165935 w 218399"/>
              <a:gd name="connsiteY10" fmla="*/ 129304 h 349062"/>
              <a:gd name="connsiteX11" fmla="*/ 169110 w 218399"/>
              <a:gd name="connsiteY11" fmla="*/ 164229 h 349062"/>
              <a:gd name="connsiteX12" fmla="*/ 83385 w 218399"/>
              <a:gd name="connsiteY12" fmla="*/ 230904 h 349062"/>
              <a:gd name="connsiteX13" fmla="*/ 111960 w 218399"/>
              <a:gd name="connsiteY13" fmla="*/ 205504 h 349062"/>
              <a:gd name="connsiteX14" fmla="*/ 835 w 218399"/>
              <a:gd name="connsiteY14" fmla="*/ 348379 h 3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8399" h="349062">
                <a:moveTo>
                  <a:pt x="835" y="348379"/>
                </a:moveTo>
                <a:cubicBezTo>
                  <a:pt x="12477" y="336737"/>
                  <a:pt x="159585" y="167933"/>
                  <a:pt x="181810" y="135654"/>
                </a:cubicBezTo>
                <a:cubicBezTo>
                  <a:pt x="204035" y="103375"/>
                  <a:pt x="142122" y="162641"/>
                  <a:pt x="134185" y="154704"/>
                </a:cubicBezTo>
                <a:cubicBezTo>
                  <a:pt x="126248" y="146767"/>
                  <a:pt x="137889" y="95966"/>
                  <a:pt x="134185" y="88029"/>
                </a:cubicBezTo>
                <a:cubicBezTo>
                  <a:pt x="130481" y="80092"/>
                  <a:pt x="98202" y="121367"/>
                  <a:pt x="111960" y="107079"/>
                </a:cubicBezTo>
                <a:cubicBezTo>
                  <a:pt x="125718" y="92791"/>
                  <a:pt x="206681" y="13416"/>
                  <a:pt x="216735" y="2304"/>
                </a:cubicBezTo>
                <a:cubicBezTo>
                  <a:pt x="226789" y="-8808"/>
                  <a:pt x="188689" y="22941"/>
                  <a:pt x="172285" y="40404"/>
                </a:cubicBezTo>
                <a:cubicBezTo>
                  <a:pt x="155881" y="57866"/>
                  <a:pt x="118310" y="107079"/>
                  <a:pt x="118310" y="107079"/>
                </a:cubicBezTo>
                <a:cubicBezTo>
                  <a:pt x="111960" y="117662"/>
                  <a:pt x="136302" y="95437"/>
                  <a:pt x="134185" y="103904"/>
                </a:cubicBezTo>
                <a:cubicBezTo>
                  <a:pt x="132068" y="112371"/>
                  <a:pt x="100318" y="153646"/>
                  <a:pt x="105610" y="157879"/>
                </a:cubicBezTo>
                <a:cubicBezTo>
                  <a:pt x="110902" y="162112"/>
                  <a:pt x="155352" y="128246"/>
                  <a:pt x="165935" y="129304"/>
                </a:cubicBezTo>
                <a:cubicBezTo>
                  <a:pt x="176518" y="130362"/>
                  <a:pt x="182868" y="147296"/>
                  <a:pt x="169110" y="164229"/>
                </a:cubicBezTo>
                <a:cubicBezTo>
                  <a:pt x="155352" y="181162"/>
                  <a:pt x="92910" y="224025"/>
                  <a:pt x="83385" y="230904"/>
                </a:cubicBezTo>
                <a:cubicBezTo>
                  <a:pt x="73860" y="237783"/>
                  <a:pt x="120956" y="191746"/>
                  <a:pt x="111960" y="205504"/>
                </a:cubicBezTo>
                <a:cubicBezTo>
                  <a:pt x="102964" y="219262"/>
                  <a:pt x="-10807" y="360021"/>
                  <a:pt x="835" y="3483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6DE75D24-B7A0-AF74-3E56-90213796162A}"/>
              </a:ext>
            </a:extLst>
          </p:cNvPr>
          <p:cNvSpPr/>
          <p:nvPr/>
        </p:nvSpPr>
        <p:spPr>
          <a:xfrm>
            <a:off x="4476108" y="4213225"/>
            <a:ext cx="175283" cy="359686"/>
          </a:xfrm>
          <a:custGeom>
            <a:avLst/>
            <a:gdLst>
              <a:gd name="connsiteX0" fmla="*/ 642 w 175283"/>
              <a:gd name="connsiteY0" fmla="*/ 31750 h 359686"/>
              <a:gd name="connsiteX1" fmla="*/ 137167 w 175283"/>
              <a:gd name="connsiteY1" fmla="*/ 193675 h 359686"/>
              <a:gd name="connsiteX2" fmla="*/ 114942 w 175283"/>
              <a:gd name="connsiteY2" fmla="*/ 149225 h 359686"/>
              <a:gd name="connsiteX3" fmla="*/ 175267 w 175283"/>
              <a:gd name="connsiteY3" fmla="*/ 0 h 359686"/>
              <a:gd name="connsiteX4" fmla="*/ 121292 w 175283"/>
              <a:gd name="connsiteY4" fmla="*/ 149225 h 359686"/>
              <a:gd name="connsiteX5" fmla="*/ 140342 w 175283"/>
              <a:gd name="connsiteY5" fmla="*/ 222250 h 359686"/>
              <a:gd name="connsiteX6" fmla="*/ 153042 w 175283"/>
              <a:gd name="connsiteY6" fmla="*/ 358775 h 359686"/>
              <a:gd name="connsiteX7" fmla="*/ 153042 w 175283"/>
              <a:gd name="connsiteY7" fmla="*/ 276225 h 359686"/>
              <a:gd name="connsiteX8" fmla="*/ 105417 w 175283"/>
              <a:gd name="connsiteY8" fmla="*/ 168275 h 359686"/>
              <a:gd name="connsiteX9" fmla="*/ 92717 w 175283"/>
              <a:gd name="connsiteY9" fmla="*/ 203200 h 359686"/>
              <a:gd name="connsiteX10" fmla="*/ 105417 w 175283"/>
              <a:gd name="connsiteY10" fmla="*/ 241300 h 359686"/>
              <a:gd name="connsiteX11" fmla="*/ 86367 w 175283"/>
              <a:gd name="connsiteY11" fmla="*/ 142875 h 359686"/>
              <a:gd name="connsiteX12" fmla="*/ 642 w 175283"/>
              <a:gd name="connsiteY12" fmla="*/ 31750 h 359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5283" h="359686">
                <a:moveTo>
                  <a:pt x="642" y="31750"/>
                </a:moveTo>
                <a:cubicBezTo>
                  <a:pt x="9109" y="40217"/>
                  <a:pt x="118117" y="174096"/>
                  <a:pt x="137167" y="193675"/>
                </a:cubicBezTo>
                <a:cubicBezTo>
                  <a:pt x="156217" y="213254"/>
                  <a:pt x="108592" y="181504"/>
                  <a:pt x="114942" y="149225"/>
                </a:cubicBezTo>
                <a:cubicBezTo>
                  <a:pt x="121292" y="116946"/>
                  <a:pt x="174209" y="0"/>
                  <a:pt x="175267" y="0"/>
                </a:cubicBezTo>
                <a:cubicBezTo>
                  <a:pt x="176325" y="0"/>
                  <a:pt x="127113" y="112183"/>
                  <a:pt x="121292" y="149225"/>
                </a:cubicBezTo>
                <a:cubicBezTo>
                  <a:pt x="115471" y="186267"/>
                  <a:pt x="135050" y="187325"/>
                  <a:pt x="140342" y="222250"/>
                </a:cubicBezTo>
                <a:cubicBezTo>
                  <a:pt x="145634" y="257175"/>
                  <a:pt x="150925" y="349779"/>
                  <a:pt x="153042" y="358775"/>
                </a:cubicBezTo>
                <a:cubicBezTo>
                  <a:pt x="155159" y="367771"/>
                  <a:pt x="160979" y="307975"/>
                  <a:pt x="153042" y="276225"/>
                </a:cubicBezTo>
                <a:cubicBezTo>
                  <a:pt x="145105" y="244475"/>
                  <a:pt x="105417" y="168275"/>
                  <a:pt x="105417" y="168275"/>
                </a:cubicBezTo>
                <a:cubicBezTo>
                  <a:pt x="95363" y="156104"/>
                  <a:pt x="92717" y="191029"/>
                  <a:pt x="92717" y="203200"/>
                </a:cubicBezTo>
                <a:cubicBezTo>
                  <a:pt x="92717" y="215371"/>
                  <a:pt x="106475" y="251354"/>
                  <a:pt x="105417" y="241300"/>
                </a:cubicBezTo>
                <a:cubicBezTo>
                  <a:pt x="104359" y="231246"/>
                  <a:pt x="102771" y="178858"/>
                  <a:pt x="86367" y="142875"/>
                </a:cubicBezTo>
                <a:cubicBezTo>
                  <a:pt x="69963" y="106892"/>
                  <a:pt x="-7825" y="23283"/>
                  <a:pt x="642" y="317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F7370914-D17E-620D-369F-4DDF97E7009C}"/>
              </a:ext>
            </a:extLst>
          </p:cNvPr>
          <p:cNvSpPr/>
          <p:nvPr/>
        </p:nvSpPr>
        <p:spPr>
          <a:xfrm>
            <a:off x="4450886" y="3885628"/>
            <a:ext cx="195228" cy="415607"/>
          </a:xfrm>
          <a:custGeom>
            <a:avLst/>
            <a:gdLst>
              <a:gd name="connsiteX0" fmla="*/ 105239 w 195228"/>
              <a:gd name="connsiteY0" fmla="*/ 572 h 415607"/>
              <a:gd name="connsiteX1" fmla="*/ 13164 w 195228"/>
              <a:gd name="connsiteY1" fmla="*/ 330772 h 415607"/>
              <a:gd name="connsiteX2" fmla="*/ 35389 w 195228"/>
              <a:gd name="connsiteY2" fmla="*/ 314897 h 415607"/>
              <a:gd name="connsiteX3" fmla="*/ 95714 w 195228"/>
              <a:gd name="connsiteY3" fmla="*/ 381572 h 415607"/>
              <a:gd name="connsiteX4" fmla="*/ 63964 w 195228"/>
              <a:gd name="connsiteY4" fmla="*/ 413322 h 415607"/>
              <a:gd name="connsiteX5" fmla="*/ 194139 w 195228"/>
              <a:gd name="connsiteY5" fmla="*/ 321247 h 415607"/>
              <a:gd name="connsiteX6" fmla="*/ 127464 w 195228"/>
              <a:gd name="connsiteY6" fmla="*/ 346647 h 415607"/>
              <a:gd name="connsiteX7" fmla="*/ 149689 w 195228"/>
              <a:gd name="connsiteY7" fmla="*/ 213297 h 415607"/>
              <a:gd name="connsiteX8" fmla="*/ 114764 w 195228"/>
              <a:gd name="connsiteY8" fmla="*/ 368872 h 415607"/>
              <a:gd name="connsiteX9" fmla="*/ 60789 w 195228"/>
              <a:gd name="connsiteY9" fmla="*/ 330772 h 415607"/>
              <a:gd name="connsiteX10" fmla="*/ 464 w 195228"/>
              <a:gd name="connsiteY10" fmla="*/ 349822 h 415607"/>
              <a:gd name="connsiteX11" fmla="*/ 32214 w 195228"/>
              <a:gd name="connsiteY11" fmla="*/ 273622 h 415607"/>
              <a:gd name="connsiteX12" fmla="*/ 19514 w 195228"/>
              <a:gd name="connsiteY12" fmla="*/ 283147 h 415607"/>
              <a:gd name="connsiteX13" fmla="*/ 54439 w 195228"/>
              <a:gd name="connsiteY13" fmla="*/ 149797 h 415607"/>
              <a:gd name="connsiteX14" fmla="*/ 38564 w 195228"/>
              <a:gd name="connsiteY14" fmla="*/ 248222 h 415607"/>
              <a:gd name="connsiteX15" fmla="*/ 105239 w 195228"/>
              <a:gd name="connsiteY15" fmla="*/ 572 h 415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95228" h="415607">
                <a:moveTo>
                  <a:pt x="105239" y="572"/>
                </a:moveTo>
                <a:cubicBezTo>
                  <a:pt x="101006" y="14330"/>
                  <a:pt x="13164" y="330772"/>
                  <a:pt x="13164" y="330772"/>
                </a:cubicBezTo>
                <a:cubicBezTo>
                  <a:pt x="1522" y="383159"/>
                  <a:pt x="21631" y="306430"/>
                  <a:pt x="35389" y="314897"/>
                </a:cubicBezTo>
                <a:cubicBezTo>
                  <a:pt x="49147" y="323364"/>
                  <a:pt x="90951" y="365168"/>
                  <a:pt x="95714" y="381572"/>
                </a:cubicBezTo>
                <a:cubicBezTo>
                  <a:pt x="100477" y="397976"/>
                  <a:pt x="47560" y="423376"/>
                  <a:pt x="63964" y="413322"/>
                </a:cubicBezTo>
                <a:cubicBezTo>
                  <a:pt x="80368" y="403268"/>
                  <a:pt x="183556" y="332359"/>
                  <a:pt x="194139" y="321247"/>
                </a:cubicBezTo>
                <a:cubicBezTo>
                  <a:pt x="204722" y="310135"/>
                  <a:pt x="134872" y="364639"/>
                  <a:pt x="127464" y="346647"/>
                </a:cubicBezTo>
                <a:cubicBezTo>
                  <a:pt x="120056" y="328655"/>
                  <a:pt x="151806" y="209593"/>
                  <a:pt x="149689" y="213297"/>
                </a:cubicBezTo>
                <a:cubicBezTo>
                  <a:pt x="147572" y="217001"/>
                  <a:pt x="129581" y="349293"/>
                  <a:pt x="114764" y="368872"/>
                </a:cubicBezTo>
                <a:cubicBezTo>
                  <a:pt x="99947" y="388451"/>
                  <a:pt x="79839" y="333947"/>
                  <a:pt x="60789" y="330772"/>
                </a:cubicBezTo>
                <a:cubicBezTo>
                  <a:pt x="41739" y="327597"/>
                  <a:pt x="5227" y="359347"/>
                  <a:pt x="464" y="349822"/>
                </a:cubicBezTo>
                <a:cubicBezTo>
                  <a:pt x="-4299" y="340297"/>
                  <a:pt x="29039" y="284735"/>
                  <a:pt x="32214" y="273622"/>
                </a:cubicBezTo>
                <a:cubicBezTo>
                  <a:pt x="35389" y="262509"/>
                  <a:pt x="15810" y="303785"/>
                  <a:pt x="19514" y="283147"/>
                </a:cubicBezTo>
                <a:cubicBezTo>
                  <a:pt x="23218" y="262509"/>
                  <a:pt x="51264" y="155618"/>
                  <a:pt x="54439" y="149797"/>
                </a:cubicBezTo>
                <a:cubicBezTo>
                  <a:pt x="57614" y="143976"/>
                  <a:pt x="28510" y="270976"/>
                  <a:pt x="38564" y="248222"/>
                </a:cubicBezTo>
                <a:cubicBezTo>
                  <a:pt x="48618" y="225468"/>
                  <a:pt x="109472" y="-13186"/>
                  <a:pt x="105239" y="5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4DFA0AD5-0CE8-D5B9-5465-8A75FE2D7939}"/>
              </a:ext>
            </a:extLst>
          </p:cNvPr>
          <p:cNvSpPr/>
          <p:nvPr/>
        </p:nvSpPr>
        <p:spPr>
          <a:xfrm>
            <a:off x="4665459" y="4331360"/>
            <a:ext cx="260590" cy="273753"/>
          </a:xfrm>
          <a:custGeom>
            <a:avLst/>
            <a:gdLst>
              <a:gd name="connsiteX0" fmla="*/ 1791 w 260590"/>
              <a:gd name="connsiteY0" fmla="*/ 272390 h 273753"/>
              <a:gd name="connsiteX1" fmla="*/ 258966 w 260590"/>
              <a:gd name="connsiteY1" fmla="*/ 2515 h 273753"/>
              <a:gd name="connsiteX2" fmla="*/ 112916 w 260590"/>
              <a:gd name="connsiteY2" fmla="*/ 135865 h 273753"/>
              <a:gd name="connsiteX3" fmla="*/ 144666 w 260590"/>
              <a:gd name="connsiteY3" fmla="*/ 107290 h 273753"/>
              <a:gd name="connsiteX4" fmla="*/ 1791 w 260590"/>
              <a:gd name="connsiteY4" fmla="*/ 272390 h 273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590" h="273753">
                <a:moveTo>
                  <a:pt x="1791" y="272390"/>
                </a:moveTo>
                <a:cubicBezTo>
                  <a:pt x="20841" y="254928"/>
                  <a:pt x="240445" y="25269"/>
                  <a:pt x="258966" y="2515"/>
                </a:cubicBezTo>
                <a:cubicBezTo>
                  <a:pt x="277487" y="-20239"/>
                  <a:pt x="131966" y="118403"/>
                  <a:pt x="112916" y="135865"/>
                </a:cubicBezTo>
                <a:cubicBezTo>
                  <a:pt x="93866" y="153327"/>
                  <a:pt x="167949" y="80302"/>
                  <a:pt x="144666" y="107290"/>
                </a:cubicBezTo>
                <a:cubicBezTo>
                  <a:pt x="121383" y="134277"/>
                  <a:pt x="-17259" y="289852"/>
                  <a:pt x="1791" y="2723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785A4971-2AE1-F910-3E31-6D21258ADB03}"/>
              </a:ext>
            </a:extLst>
          </p:cNvPr>
          <p:cNvSpPr/>
          <p:nvPr/>
        </p:nvSpPr>
        <p:spPr>
          <a:xfrm>
            <a:off x="4714795" y="4365756"/>
            <a:ext cx="160596" cy="250702"/>
          </a:xfrm>
          <a:custGeom>
            <a:avLst/>
            <a:gdLst>
              <a:gd name="connsiteX0" fmla="*/ 80 w 160596"/>
              <a:gd name="connsiteY0" fmla="*/ 250694 h 250702"/>
              <a:gd name="connsiteX1" fmla="*/ 158830 w 160596"/>
              <a:gd name="connsiteY1" fmla="*/ 3044 h 250702"/>
              <a:gd name="connsiteX2" fmla="*/ 85805 w 160596"/>
              <a:gd name="connsiteY2" fmla="*/ 110994 h 250702"/>
              <a:gd name="connsiteX3" fmla="*/ 95330 w 160596"/>
              <a:gd name="connsiteY3" fmla="*/ 85594 h 250702"/>
              <a:gd name="connsiteX4" fmla="*/ 136605 w 160596"/>
              <a:gd name="connsiteY4" fmla="*/ 12569 h 250702"/>
              <a:gd name="connsiteX5" fmla="*/ 80 w 160596"/>
              <a:gd name="connsiteY5" fmla="*/ 250694 h 25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96" h="250702">
                <a:moveTo>
                  <a:pt x="80" y="250694"/>
                </a:moveTo>
                <a:cubicBezTo>
                  <a:pt x="3784" y="249107"/>
                  <a:pt x="144543" y="26327"/>
                  <a:pt x="158830" y="3044"/>
                </a:cubicBezTo>
                <a:cubicBezTo>
                  <a:pt x="173117" y="-20239"/>
                  <a:pt x="96388" y="97236"/>
                  <a:pt x="85805" y="110994"/>
                </a:cubicBezTo>
                <a:cubicBezTo>
                  <a:pt x="75222" y="124752"/>
                  <a:pt x="86863" y="101998"/>
                  <a:pt x="95330" y="85594"/>
                </a:cubicBezTo>
                <a:cubicBezTo>
                  <a:pt x="103797" y="69190"/>
                  <a:pt x="150893" y="-14948"/>
                  <a:pt x="136605" y="12569"/>
                </a:cubicBezTo>
                <a:cubicBezTo>
                  <a:pt x="122318" y="40086"/>
                  <a:pt x="-3624" y="252281"/>
                  <a:pt x="80" y="2506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BFD61123-381F-64DD-2ED5-99A7D61B675F}"/>
              </a:ext>
            </a:extLst>
          </p:cNvPr>
          <p:cNvSpPr/>
          <p:nvPr/>
        </p:nvSpPr>
        <p:spPr>
          <a:xfrm>
            <a:off x="4317988" y="4304793"/>
            <a:ext cx="254501" cy="76911"/>
          </a:xfrm>
          <a:custGeom>
            <a:avLst/>
            <a:gdLst>
              <a:gd name="connsiteX0" fmla="*/ 12 w 254501"/>
              <a:gd name="connsiteY0" fmla="*/ 57657 h 76911"/>
              <a:gd name="connsiteX1" fmla="*/ 171462 w 254501"/>
              <a:gd name="connsiteY1" fmla="*/ 507 h 76911"/>
              <a:gd name="connsiteX2" fmla="*/ 158762 w 254501"/>
              <a:gd name="connsiteY2" fmla="*/ 32257 h 76911"/>
              <a:gd name="connsiteX3" fmla="*/ 254012 w 254501"/>
              <a:gd name="connsiteY3" fmla="*/ 76707 h 76911"/>
              <a:gd name="connsiteX4" fmla="*/ 193687 w 254501"/>
              <a:gd name="connsiteY4" fmla="*/ 48132 h 76911"/>
              <a:gd name="connsiteX5" fmla="*/ 142887 w 254501"/>
              <a:gd name="connsiteY5" fmla="*/ 32257 h 76911"/>
              <a:gd name="connsiteX6" fmla="*/ 180987 w 254501"/>
              <a:gd name="connsiteY6" fmla="*/ 16382 h 76911"/>
              <a:gd name="connsiteX7" fmla="*/ 12 w 254501"/>
              <a:gd name="connsiteY7" fmla="*/ 57657 h 7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4501" h="76911">
                <a:moveTo>
                  <a:pt x="12" y="57657"/>
                </a:moveTo>
                <a:cubicBezTo>
                  <a:pt x="-1576" y="55011"/>
                  <a:pt x="145004" y="4740"/>
                  <a:pt x="171462" y="507"/>
                </a:cubicBezTo>
                <a:cubicBezTo>
                  <a:pt x="197920" y="-3726"/>
                  <a:pt x="145004" y="19557"/>
                  <a:pt x="158762" y="32257"/>
                </a:cubicBezTo>
                <a:cubicBezTo>
                  <a:pt x="172520" y="44957"/>
                  <a:pt x="248191" y="74061"/>
                  <a:pt x="254012" y="76707"/>
                </a:cubicBezTo>
                <a:cubicBezTo>
                  <a:pt x="259833" y="79353"/>
                  <a:pt x="212208" y="55540"/>
                  <a:pt x="193687" y="48132"/>
                </a:cubicBezTo>
                <a:cubicBezTo>
                  <a:pt x="175166" y="40724"/>
                  <a:pt x="145004" y="37549"/>
                  <a:pt x="142887" y="32257"/>
                </a:cubicBezTo>
                <a:cubicBezTo>
                  <a:pt x="140770" y="26965"/>
                  <a:pt x="209562" y="10032"/>
                  <a:pt x="180987" y="16382"/>
                </a:cubicBezTo>
                <a:cubicBezTo>
                  <a:pt x="152412" y="22732"/>
                  <a:pt x="1600" y="60303"/>
                  <a:pt x="12" y="576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5B83D533-DE3C-5137-E531-2ECBD7C3D254}"/>
              </a:ext>
            </a:extLst>
          </p:cNvPr>
          <p:cNvSpPr/>
          <p:nvPr/>
        </p:nvSpPr>
        <p:spPr>
          <a:xfrm>
            <a:off x="4457684" y="4273313"/>
            <a:ext cx="222266" cy="329740"/>
          </a:xfrm>
          <a:custGeom>
            <a:avLst/>
            <a:gdLst>
              <a:gd name="connsiteX0" fmla="*/ 16 w 222266"/>
              <a:gd name="connsiteY0" fmla="*/ 63737 h 329740"/>
              <a:gd name="connsiteX1" fmla="*/ 136541 w 222266"/>
              <a:gd name="connsiteY1" fmla="*/ 235187 h 329740"/>
              <a:gd name="connsiteX2" fmla="*/ 146066 w 222266"/>
              <a:gd name="connsiteY2" fmla="*/ 171687 h 329740"/>
              <a:gd name="connsiteX3" fmla="*/ 139716 w 222266"/>
              <a:gd name="connsiteY3" fmla="*/ 327262 h 329740"/>
              <a:gd name="connsiteX4" fmla="*/ 146066 w 222266"/>
              <a:gd name="connsiteY4" fmla="*/ 247887 h 329740"/>
              <a:gd name="connsiteX5" fmla="*/ 222266 w 222266"/>
              <a:gd name="connsiteY5" fmla="*/ 237 h 329740"/>
              <a:gd name="connsiteX6" fmla="*/ 146066 w 222266"/>
              <a:gd name="connsiteY6" fmla="*/ 200262 h 329740"/>
              <a:gd name="connsiteX7" fmla="*/ 16 w 222266"/>
              <a:gd name="connsiteY7" fmla="*/ 63737 h 329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266" h="329740">
                <a:moveTo>
                  <a:pt x="16" y="63737"/>
                </a:moveTo>
                <a:cubicBezTo>
                  <a:pt x="-1572" y="69558"/>
                  <a:pt x="112199" y="217195"/>
                  <a:pt x="136541" y="235187"/>
                </a:cubicBezTo>
                <a:cubicBezTo>
                  <a:pt x="160883" y="253179"/>
                  <a:pt x="145537" y="156341"/>
                  <a:pt x="146066" y="171687"/>
                </a:cubicBezTo>
                <a:cubicBezTo>
                  <a:pt x="146595" y="187033"/>
                  <a:pt x="139716" y="314562"/>
                  <a:pt x="139716" y="327262"/>
                </a:cubicBezTo>
                <a:cubicBezTo>
                  <a:pt x="139716" y="339962"/>
                  <a:pt x="132308" y="302391"/>
                  <a:pt x="146066" y="247887"/>
                </a:cubicBezTo>
                <a:cubicBezTo>
                  <a:pt x="159824" y="193383"/>
                  <a:pt x="222266" y="8174"/>
                  <a:pt x="222266" y="237"/>
                </a:cubicBezTo>
                <a:cubicBezTo>
                  <a:pt x="222266" y="-7700"/>
                  <a:pt x="181520" y="185445"/>
                  <a:pt x="146066" y="200262"/>
                </a:cubicBezTo>
                <a:cubicBezTo>
                  <a:pt x="110612" y="215079"/>
                  <a:pt x="1604" y="57916"/>
                  <a:pt x="16" y="637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92E6B7E4-84B1-67D2-911D-C095CC449C0B}"/>
              </a:ext>
            </a:extLst>
          </p:cNvPr>
          <p:cNvSpPr/>
          <p:nvPr/>
        </p:nvSpPr>
        <p:spPr>
          <a:xfrm>
            <a:off x="4633338" y="3910874"/>
            <a:ext cx="62665" cy="296131"/>
          </a:xfrm>
          <a:custGeom>
            <a:avLst/>
            <a:gdLst>
              <a:gd name="connsiteX0" fmla="*/ 56137 w 62665"/>
              <a:gd name="connsiteY0" fmla="*/ 726 h 296131"/>
              <a:gd name="connsiteX1" fmla="*/ 24387 w 62665"/>
              <a:gd name="connsiteY1" fmla="*/ 194401 h 296131"/>
              <a:gd name="connsiteX2" fmla="*/ 62487 w 62665"/>
              <a:gd name="connsiteY2" fmla="*/ 296001 h 296131"/>
              <a:gd name="connsiteX3" fmla="*/ 5337 w 62665"/>
              <a:gd name="connsiteY3" fmla="*/ 175351 h 296131"/>
              <a:gd name="connsiteX4" fmla="*/ 5337 w 62665"/>
              <a:gd name="connsiteY4" fmla="*/ 207101 h 296131"/>
              <a:gd name="connsiteX5" fmla="*/ 30737 w 62665"/>
              <a:gd name="connsiteY5" fmla="*/ 130901 h 296131"/>
              <a:gd name="connsiteX6" fmla="*/ 56137 w 62665"/>
              <a:gd name="connsiteY6" fmla="*/ 726 h 296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665" h="296131">
                <a:moveTo>
                  <a:pt x="56137" y="726"/>
                </a:moveTo>
                <a:cubicBezTo>
                  <a:pt x="55079" y="11309"/>
                  <a:pt x="23329" y="145189"/>
                  <a:pt x="24387" y="194401"/>
                </a:cubicBezTo>
                <a:cubicBezTo>
                  <a:pt x="25445" y="243613"/>
                  <a:pt x="65662" y="299176"/>
                  <a:pt x="62487" y="296001"/>
                </a:cubicBezTo>
                <a:cubicBezTo>
                  <a:pt x="59312" y="292826"/>
                  <a:pt x="14862" y="190168"/>
                  <a:pt x="5337" y="175351"/>
                </a:cubicBezTo>
                <a:cubicBezTo>
                  <a:pt x="-4188" y="160534"/>
                  <a:pt x="1104" y="214509"/>
                  <a:pt x="5337" y="207101"/>
                </a:cubicBezTo>
                <a:cubicBezTo>
                  <a:pt x="9570" y="199693"/>
                  <a:pt x="23329" y="163709"/>
                  <a:pt x="30737" y="130901"/>
                </a:cubicBezTo>
                <a:cubicBezTo>
                  <a:pt x="38145" y="98093"/>
                  <a:pt x="57195" y="-9857"/>
                  <a:pt x="56137" y="7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9F809A08-671B-C60C-301F-4822AB6B9373}"/>
              </a:ext>
            </a:extLst>
          </p:cNvPr>
          <p:cNvSpPr/>
          <p:nvPr/>
        </p:nvSpPr>
        <p:spPr>
          <a:xfrm>
            <a:off x="4263185" y="4394158"/>
            <a:ext cx="140540" cy="139816"/>
          </a:xfrm>
          <a:custGeom>
            <a:avLst/>
            <a:gdLst>
              <a:gd name="connsiteX0" fmla="*/ 42115 w 140540"/>
              <a:gd name="connsiteY0" fmla="*/ 42 h 139816"/>
              <a:gd name="connsiteX1" fmla="*/ 42115 w 140540"/>
              <a:gd name="connsiteY1" fmla="*/ 63542 h 139816"/>
              <a:gd name="connsiteX2" fmla="*/ 118315 w 140540"/>
              <a:gd name="connsiteY2" fmla="*/ 104817 h 139816"/>
              <a:gd name="connsiteX3" fmla="*/ 96090 w 140540"/>
              <a:gd name="connsiteY3" fmla="*/ 111167 h 139816"/>
              <a:gd name="connsiteX4" fmla="*/ 140540 w 140540"/>
              <a:gd name="connsiteY4" fmla="*/ 139742 h 139816"/>
              <a:gd name="connsiteX5" fmla="*/ 96090 w 140540"/>
              <a:gd name="connsiteY5" fmla="*/ 101642 h 139816"/>
              <a:gd name="connsiteX6" fmla="*/ 840 w 140540"/>
              <a:gd name="connsiteY6" fmla="*/ 127042 h 139816"/>
              <a:gd name="connsiteX7" fmla="*/ 48465 w 140540"/>
              <a:gd name="connsiteY7" fmla="*/ 95292 h 139816"/>
              <a:gd name="connsiteX8" fmla="*/ 29415 w 140540"/>
              <a:gd name="connsiteY8" fmla="*/ 54017 h 139816"/>
              <a:gd name="connsiteX9" fmla="*/ 42115 w 140540"/>
              <a:gd name="connsiteY9" fmla="*/ 42 h 139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0540" h="139816">
                <a:moveTo>
                  <a:pt x="42115" y="42"/>
                </a:moveTo>
                <a:cubicBezTo>
                  <a:pt x="44232" y="1630"/>
                  <a:pt x="29415" y="46080"/>
                  <a:pt x="42115" y="63542"/>
                </a:cubicBezTo>
                <a:cubicBezTo>
                  <a:pt x="54815" y="81005"/>
                  <a:pt x="109319" y="96880"/>
                  <a:pt x="118315" y="104817"/>
                </a:cubicBezTo>
                <a:cubicBezTo>
                  <a:pt x="127311" y="112755"/>
                  <a:pt x="92386" y="105346"/>
                  <a:pt x="96090" y="111167"/>
                </a:cubicBezTo>
                <a:cubicBezTo>
                  <a:pt x="99794" y="116988"/>
                  <a:pt x="140540" y="141329"/>
                  <a:pt x="140540" y="139742"/>
                </a:cubicBezTo>
                <a:cubicBezTo>
                  <a:pt x="140540" y="138155"/>
                  <a:pt x="119373" y="103759"/>
                  <a:pt x="96090" y="101642"/>
                </a:cubicBezTo>
                <a:cubicBezTo>
                  <a:pt x="72807" y="99525"/>
                  <a:pt x="8777" y="128100"/>
                  <a:pt x="840" y="127042"/>
                </a:cubicBezTo>
                <a:cubicBezTo>
                  <a:pt x="-7097" y="125984"/>
                  <a:pt x="43703" y="107463"/>
                  <a:pt x="48465" y="95292"/>
                </a:cubicBezTo>
                <a:cubicBezTo>
                  <a:pt x="53227" y="83121"/>
                  <a:pt x="29944" y="66188"/>
                  <a:pt x="29415" y="54017"/>
                </a:cubicBezTo>
                <a:cubicBezTo>
                  <a:pt x="28886" y="41846"/>
                  <a:pt x="39998" y="-1546"/>
                  <a:pt x="42115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F50DE904-D037-31B7-0828-6C78BB5ED146}"/>
              </a:ext>
            </a:extLst>
          </p:cNvPr>
          <p:cNvSpPr/>
          <p:nvPr/>
        </p:nvSpPr>
        <p:spPr>
          <a:xfrm>
            <a:off x="4815665" y="4351475"/>
            <a:ext cx="257985" cy="234189"/>
          </a:xfrm>
          <a:custGeom>
            <a:avLst/>
            <a:gdLst>
              <a:gd name="connsiteX0" fmla="*/ 134160 w 257985"/>
              <a:gd name="connsiteY0" fmla="*/ 1450 h 234189"/>
              <a:gd name="connsiteX1" fmla="*/ 175435 w 257985"/>
              <a:gd name="connsiteY1" fmla="*/ 90350 h 234189"/>
              <a:gd name="connsiteX2" fmla="*/ 143685 w 257985"/>
              <a:gd name="connsiteY2" fmla="*/ 134800 h 234189"/>
              <a:gd name="connsiteX3" fmla="*/ 165910 w 257985"/>
              <a:gd name="connsiteY3" fmla="*/ 128450 h 234189"/>
              <a:gd name="connsiteX4" fmla="*/ 810 w 257985"/>
              <a:gd name="connsiteY4" fmla="*/ 233225 h 234189"/>
              <a:gd name="connsiteX5" fmla="*/ 108760 w 257985"/>
              <a:gd name="connsiteY5" fmla="*/ 179250 h 234189"/>
              <a:gd name="connsiteX6" fmla="*/ 245285 w 257985"/>
              <a:gd name="connsiteY6" fmla="*/ 157025 h 234189"/>
              <a:gd name="connsiteX7" fmla="*/ 165910 w 257985"/>
              <a:gd name="connsiteY7" fmla="*/ 147500 h 234189"/>
              <a:gd name="connsiteX8" fmla="*/ 194485 w 257985"/>
              <a:gd name="connsiteY8" fmla="*/ 125275 h 234189"/>
              <a:gd name="connsiteX9" fmla="*/ 257985 w 257985"/>
              <a:gd name="connsiteY9" fmla="*/ 106225 h 234189"/>
              <a:gd name="connsiteX10" fmla="*/ 194485 w 257985"/>
              <a:gd name="connsiteY10" fmla="*/ 103050 h 234189"/>
              <a:gd name="connsiteX11" fmla="*/ 175435 w 257985"/>
              <a:gd name="connsiteY11" fmla="*/ 39550 h 234189"/>
              <a:gd name="connsiteX12" fmla="*/ 134160 w 257985"/>
              <a:gd name="connsiteY12" fmla="*/ 1450 h 234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7985" h="234189">
                <a:moveTo>
                  <a:pt x="134160" y="1450"/>
                </a:moveTo>
                <a:cubicBezTo>
                  <a:pt x="134160" y="9917"/>
                  <a:pt x="173848" y="68125"/>
                  <a:pt x="175435" y="90350"/>
                </a:cubicBezTo>
                <a:cubicBezTo>
                  <a:pt x="177022" y="112575"/>
                  <a:pt x="145273" y="128450"/>
                  <a:pt x="143685" y="134800"/>
                </a:cubicBezTo>
                <a:cubicBezTo>
                  <a:pt x="142098" y="141150"/>
                  <a:pt x="189722" y="112046"/>
                  <a:pt x="165910" y="128450"/>
                </a:cubicBezTo>
                <a:cubicBezTo>
                  <a:pt x="142098" y="144854"/>
                  <a:pt x="10335" y="224758"/>
                  <a:pt x="810" y="233225"/>
                </a:cubicBezTo>
                <a:cubicBezTo>
                  <a:pt x="-8715" y="241692"/>
                  <a:pt x="68014" y="191950"/>
                  <a:pt x="108760" y="179250"/>
                </a:cubicBezTo>
                <a:cubicBezTo>
                  <a:pt x="149506" y="166550"/>
                  <a:pt x="235760" y="162317"/>
                  <a:pt x="245285" y="157025"/>
                </a:cubicBezTo>
                <a:cubicBezTo>
                  <a:pt x="254810" y="151733"/>
                  <a:pt x="174377" y="152792"/>
                  <a:pt x="165910" y="147500"/>
                </a:cubicBezTo>
                <a:cubicBezTo>
                  <a:pt x="157443" y="142208"/>
                  <a:pt x="179139" y="132154"/>
                  <a:pt x="194485" y="125275"/>
                </a:cubicBezTo>
                <a:cubicBezTo>
                  <a:pt x="209831" y="118396"/>
                  <a:pt x="257985" y="109929"/>
                  <a:pt x="257985" y="106225"/>
                </a:cubicBezTo>
                <a:cubicBezTo>
                  <a:pt x="257985" y="102521"/>
                  <a:pt x="208243" y="114163"/>
                  <a:pt x="194485" y="103050"/>
                </a:cubicBezTo>
                <a:cubicBezTo>
                  <a:pt x="180727" y="91937"/>
                  <a:pt x="183372" y="55425"/>
                  <a:pt x="175435" y="39550"/>
                </a:cubicBezTo>
                <a:cubicBezTo>
                  <a:pt x="167498" y="23675"/>
                  <a:pt x="134160" y="-7017"/>
                  <a:pt x="134160" y="1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63E3ACF7-379F-4CD1-01A8-BD26D79BF78F}"/>
              </a:ext>
            </a:extLst>
          </p:cNvPr>
          <p:cNvSpPr/>
          <p:nvPr/>
        </p:nvSpPr>
        <p:spPr>
          <a:xfrm>
            <a:off x="4806764" y="4410776"/>
            <a:ext cx="170198" cy="129504"/>
          </a:xfrm>
          <a:custGeom>
            <a:avLst/>
            <a:gdLst>
              <a:gd name="connsiteX0" fmla="*/ 16061 w 170198"/>
              <a:gd name="connsiteY0" fmla="*/ 2474 h 129504"/>
              <a:gd name="connsiteX1" fmla="*/ 89086 w 170198"/>
              <a:gd name="connsiteY1" fmla="*/ 2474 h 129504"/>
              <a:gd name="connsiteX2" fmla="*/ 149411 w 170198"/>
              <a:gd name="connsiteY2" fmla="*/ 34224 h 129504"/>
              <a:gd name="connsiteX3" fmla="*/ 66861 w 170198"/>
              <a:gd name="connsiteY3" fmla="*/ 88199 h 129504"/>
              <a:gd name="connsiteX4" fmla="*/ 186 w 170198"/>
              <a:gd name="connsiteY4" fmla="*/ 129474 h 129504"/>
              <a:gd name="connsiteX5" fmla="*/ 50986 w 170198"/>
              <a:gd name="connsiteY5" fmla="*/ 81849 h 129504"/>
              <a:gd name="connsiteX6" fmla="*/ 165286 w 170198"/>
              <a:gd name="connsiteY6" fmla="*/ 21524 h 129504"/>
              <a:gd name="connsiteX7" fmla="*/ 139886 w 170198"/>
              <a:gd name="connsiteY7" fmla="*/ 5649 h 129504"/>
              <a:gd name="connsiteX8" fmla="*/ 16061 w 170198"/>
              <a:gd name="connsiteY8" fmla="*/ 2474 h 12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198" h="129504">
                <a:moveTo>
                  <a:pt x="16061" y="2474"/>
                </a:moveTo>
                <a:cubicBezTo>
                  <a:pt x="7594" y="1945"/>
                  <a:pt x="66861" y="-2818"/>
                  <a:pt x="89086" y="2474"/>
                </a:cubicBezTo>
                <a:cubicBezTo>
                  <a:pt x="111311" y="7766"/>
                  <a:pt x="153115" y="19937"/>
                  <a:pt x="149411" y="34224"/>
                </a:cubicBezTo>
                <a:cubicBezTo>
                  <a:pt x="145707" y="48511"/>
                  <a:pt x="91732" y="72324"/>
                  <a:pt x="66861" y="88199"/>
                </a:cubicBezTo>
                <a:cubicBezTo>
                  <a:pt x="41990" y="104074"/>
                  <a:pt x="2832" y="130532"/>
                  <a:pt x="186" y="129474"/>
                </a:cubicBezTo>
                <a:cubicBezTo>
                  <a:pt x="-2460" y="128416"/>
                  <a:pt x="23469" y="99841"/>
                  <a:pt x="50986" y="81849"/>
                </a:cubicBezTo>
                <a:cubicBezTo>
                  <a:pt x="78503" y="63857"/>
                  <a:pt x="150469" y="34224"/>
                  <a:pt x="165286" y="21524"/>
                </a:cubicBezTo>
                <a:cubicBezTo>
                  <a:pt x="180103" y="8824"/>
                  <a:pt x="158407" y="9353"/>
                  <a:pt x="139886" y="5649"/>
                </a:cubicBezTo>
                <a:cubicBezTo>
                  <a:pt x="121365" y="1945"/>
                  <a:pt x="24528" y="3003"/>
                  <a:pt x="16061" y="24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0E221943-74CD-EC2D-8EC1-E9C02D0ED27E}"/>
              </a:ext>
            </a:extLst>
          </p:cNvPr>
          <p:cNvSpPr/>
          <p:nvPr/>
        </p:nvSpPr>
        <p:spPr>
          <a:xfrm>
            <a:off x="4388782" y="4377563"/>
            <a:ext cx="164193" cy="149990"/>
          </a:xfrm>
          <a:custGeom>
            <a:avLst/>
            <a:gdLst>
              <a:gd name="connsiteX0" fmla="*/ 164168 w 164193"/>
              <a:gd name="connsiteY0" fmla="*/ 149987 h 149990"/>
              <a:gd name="connsiteX1" fmla="*/ 14943 w 164193"/>
              <a:gd name="connsiteY1" fmla="*/ 61087 h 149990"/>
              <a:gd name="connsiteX2" fmla="*/ 43518 w 164193"/>
              <a:gd name="connsiteY2" fmla="*/ 29337 h 149990"/>
              <a:gd name="connsiteX3" fmla="*/ 2243 w 164193"/>
              <a:gd name="connsiteY3" fmla="*/ 22987 h 149990"/>
              <a:gd name="connsiteX4" fmla="*/ 116543 w 164193"/>
              <a:gd name="connsiteY4" fmla="*/ 762 h 149990"/>
              <a:gd name="connsiteX5" fmla="*/ 33993 w 164193"/>
              <a:gd name="connsiteY5" fmla="*/ 7112 h 149990"/>
              <a:gd name="connsiteX6" fmla="*/ 8593 w 164193"/>
              <a:gd name="connsiteY6" fmla="*/ 26162 h 149990"/>
              <a:gd name="connsiteX7" fmla="*/ 43518 w 164193"/>
              <a:gd name="connsiteY7" fmla="*/ 57912 h 149990"/>
              <a:gd name="connsiteX8" fmla="*/ 2243 w 164193"/>
              <a:gd name="connsiteY8" fmla="*/ 57912 h 149990"/>
              <a:gd name="connsiteX9" fmla="*/ 164168 w 164193"/>
              <a:gd name="connsiteY9" fmla="*/ 149987 h 14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193" h="149990">
                <a:moveTo>
                  <a:pt x="164168" y="149987"/>
                </a:moveTo>
                <a:cubicBezTo>
                  <a:pt x="166285" y="150516"/>
                  <a:pt x="35051" y="81195"/>
                  <a:pt x="14943" y="61087"/>
                </a:cubicBezTo>
                <a:cubicBezTo>
                  <a:pt x="-5165" y="40979"/>
                  <a:pt x="45635" y="35687"/>
                  <a:pt x="43518" y="29337"/>
                </a:cubicBezTo>
                <a:cubicBezTo>
                  <a:pt x="41401" y="22987"/>
                  <a:pt x="-9928" y="27749"/>
                  <a:pt x="2243" y="22987"/>
                </a:cubicBezTo>
                <a:cubicBezTo>
                  <a:pt x="14414" y="18225"/>
                  <a:pt x="111251" y="3408"/>
                  <a:pt x="116543" y="762"/>
                </a:cubicBezTo>
                <a:cubicBezTo>
                  <a:pt x="121835" y="-1884"/>
                  <a:pt x="51985" y="2879"/>
                  <a:pt x="33993" y="7112"/>
                </a:cubicBezTo>
                <a:cubicBezTo>
                  <a:pt x="16001" y="11345"/>
                  <a:pt x="7006" y="17695"/>
                  <a:pt x="8593" y="26162"/>
                </a:cubicBezTo>
                <a:cubicBezTo>
                  <a:pt x="10180" y="34629"/>
                  <a:pt x="44576" y="52621"/>
                  <a:pt x="43518" y="57912"/>
                </a:cubicBezTo>
                <a:cubicBezTo>
                  <a:pt x="42460" y="63203"/>
                  <a:pt x="-11515" y="43095"/>
                  <a:pt x="2243" y="57912"/>
                </a:cubicBezTo>
                <a:cubicBezTo>
                  <a:pt x="16001" y="72729"/>
                  <a:pt x="162051" y="149458"/>
                  <a:pt x="164168" y="1499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806179EF-1AFD-F477-E755-F5E31C7F1F42}"/>
              </a:ext>
            </a:extLst>
          </p:cNvPr>
          <p:cNvSpPr/>
          <p:nvPr/>
        </p:nvSpPr>
        <p:spPr>
          <a:xfrm>
            <a:off x="4431831" y="4359004"/>
            <a:ext cx="180153" cy="168408"/>
          </a:xfrm>
          <a:custGeom>
            <a:avLst/>
            <a:gdLst>
              <a:gd name="connsiteX0" fmla="*/ 469 w 180153"/>
              <a:gd name="connsiteY0" fmla="*/ 271 h 168408"/>
              <a:gd name="connsiteX1" fmla="*/ 175094 w 180153"/>
              <a:gd name="connsiteY1" fmla="*/ 162196 h 168408"/>
              <a:gd name="connsiteX2" fmla="*/ 124294 w 180153"/>
              <a:gd name="connsiteY2" fmla="*/ 124096 h 168408"/>
              <a:gd name="connsiteX3" fmla="*/ 469 w 180153"/>
              <a:gd name="connsiteY3" fmla="*/ 271 h 168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153" h="168408">
                <a:moveTo>
                  <a:pt x="469" y="271"/>
                </a:moveTo>
                <a:cubicBezTo>
                  <a:pt x="8936" y="6621"/>
                  <a:pt x="154457" y="141559"/>
                  <a:pt x="175094" y="162196"/>
                </a:cubicBezTo>
                <a:cubicBezTo>
                  <a:pt x="195731" y="182833"/>
                  <a:pt x="148107" y="147379"/>
                  <a:pt x="124294" y="124096"/>
                </a:cubicBezTo>
                <a:cubicBezTo>
                  <a:pt x="100482" y="100813"/>
                  <a:pt x="-7998" y="-6079"/>
                  <a:pt x="469" y="2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BFC616D9-D0C6-4C82-426A-9C81D6F44F43}"/>
              </a:ext>
            </a:extLst>
          </p:cNvPr>
          <p:cNvSpPr/>
          <p:nvPr/>
        </p:nvSpPr>
        <p:spPr>
          <a:xfrm>
            <a:off x="4334658" y="4343397"/>
            <a:ext cx="182169" cy="191246"/>
          </a:xfrm>
          <a:custGeom>
            <a:avLst/>
            <a:gdLst>
              <a:gd name="connsiteX0" fmla="*/ 148442 w 182169"/>
              <a:gd name="connsiteY0" fmla="*/ 3 h 191246"/>
              <a:gd name="connsiteX1" fmla="*/ 8742 w 182169"/>
              <a:gd name="connsiteY1" fmla="*/ 66678 h 191246"/>
              <a:gd name="connsiteX2" fmla="*/ 53192 w 182169"/>
              <a:gd name="connsiteY2" fmla="*/ 60328 h 191246"/>
              <a:gd name="connsiteX3" fmla="*/ 56367 w 182169"/>
              <a:gd name="connsiteY3" fmla="*/ 95253 h 191246"/>
              <a:gd name="connsiteX4" fmla="*/ 84942 w 182169"/>
              <a:gd name="connsiteY4" fmla="*/ 117478 h 191246"/>
              <a:gd name="connsiteX5" fmla="*/ 50017 w 182169"/>
              <a:gd name="connsiteY5" fmla="*/ 88903 h 191246"/>
              <a:gd name="connsiteX6" fmla="*/ 177017 w 182169"/>
              <a:gd name="connsiteY6" fmla="*/ 187328 h 191246"/>
              <a:gd name="connsiteX7" fmla="*/ 151617 w 182169"/>
              <a:gd name="connsiteY7" fmla="*/ 168278 h 191246"/>
              <a:gd name="connsiteX8" fmla="*/ 97642 w 182169"/>
              <a:gd name="connsiteY8" fmla="*/ 136528 h 191246"/>
              <a:gd name="connsiteX9" fmla="*/ 40492 w 182169"/>
              <a:gd name="connsiteY9" fmla="*/ 155578 h 191246"/>
              <a:gd name="connsiteX10" fmla="*/ 81767 w 182169"/>
              <a:gd name="connsiteY10" fmla="*/ 130178 h 191246"/>
              <a:gd name="connsiteX11" fmla="*/ 34142 w 182169"/>
              <a:gd name="connsiteY11" fmla="*/ 63503 h 191246"/>
              <a:gd name="connsiteX12" fmla="*/ 5567 w 182169"/>
              <a:gd name="connsiteY12" fmla="*/ 69853 h 191246"/>
              <a:gd name="connsiteX13" fmla="*/ 148442 w 182169"/>
              <a:gd name="connsiteY13" fmla="*/ 3 h 191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2169" h="191246">
                <a:moveTo>
                  <a:pt x="148442" y="3"/>
                </a:moveTo>
                <a:cubicBezTo>
                  <a:pt x="148971" y="-526"/>
                  <a:pt x="24617" y="56624"/>
                  <a:pt x="8742" y="66678"/>
                </a:cubicBezTo>
                <a:cubicBezTo>
                  <a:pt x="-7133" y="76732"/>
                  <a:pt x="45254" y="55566"/>
                  <a:pt x="53192" y="60328"/>
                </a:cubicBezTo>
                <a:cubicBezTo>
                  <a:pt x="61129" y="65091"/>
                  <a:pt x="51075" y="85728"/>
                  <a:pt x="56367" y="95253"/>
                </a:cubicBezTo>
                <a:cubicBezTo>
                  <a:pt x="61659" y="104778"/>
                  <a:pt x="86000" y="118536"/>
                  <a:pt x="84942" y="117478"/>
                </a:cubicBezTo>
                <a:cubicBezTo>
                  <a:pt x="83884" y="116420"/>
                  <a:pt x="34671" y="77261"/>
                  <a:pt x="50017" y="88903"/>
                </a:cubicBezTo>
                <a:cubicBezTo>
                  <a:pt x="65363" y="100545"/>
                  <a:pt x="160084" y="174099"/>
                  <a:pt x="177017" y="187328"/>
                </a:cubicBezTo>
                <a:cubicBezTo>
                  <a:pt x="193950" y="200557"/>
                  <a:pt x="164846" y="176745"/>
                  <a:pt x="151617" y="168278"/>
                </a:cubicBezTo>
                <a:cubicBezTo>
                  <a:pt x="138388" y="159811"/>
                  <a:pt x="116163" y="138645"/>
                  <a:pt x="97642" y="136528"/>
                </a:cubicBezTo>
                <a:cubicBezTo>
                  <a:pt x="79121" y="134411"/>
                  <a:pt x="43138" y="156636"/>
                  <a:pt x="40492" y="155578"/>
                </a:cubicBezTo>
                <a:cubicBezTo>
                  <a:pt x="37846" y="154520"/>
                  <a:pt x="82825" y="145524"/>
                  <a:pt x="81767" y="130178"/>
                </a:cubicBezTo>
                <a:cubicBezTo>
                  <a:pt x="80709" y="114832"/>
                  <a:pt x="46842" y="73557"/>
                  <a:pt x="34142" y="63503"/>
                </a:cubicBezTo>
                <a:cubicBezTo>
                  <a:pt x="21442" y="53449"/>
                  <a:pt x="-13483" y="80436"/>
                  <a:pt x="5567" y="69853"/>
                </a:cubicBezTo>
                <a:cubicBezTo>
                  <a:pt x="24617" y="59270"/>
                  <a:pt x="147913" y="532"/>
                  <a:pt x="148442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17C93559-EA35-51DC-4C32-1CCFD261B227}"/>
              </a:ext>
            </a:extLst>
          </p:cNvPr>
          <p:cNvSpPr/>
          <p:nvPr/>
        </p:nvSpPr>
        <p:spPr>
          <a:xfrm>
            <a:off x="4257670" y="3942959"/>
            <a:ext cx="365466" cy="454686"/>
          </a:xfrm>
          <a:custGeom>
            <a:avLst/>
            <a:gdLst>
              <a:gd name="connsiteX0" fmla="*/ 5 w 365466"/>
              <a:gd name="connsiteY0" fmla="*/ 441716 h 454686"/>
              <a:gd name="connsiteX1" fmla="*/ 184155 w 365466"/>
              <a:gd name="connsiteY1" fmla="*/ 295666 h 454686"/>
              <a:gd name="connsiteX2" fmla="*/ 158755 w 365466"/>
              <a:gd name="connsiteY2" fmla="*/ 333766 h 454686"/>
              <a:gd name="connsiteX3" fmla="*/ 231780 w 365466"/>
              <a:gd name="connsiteY3" fmla="*/ 346466 h 454686"/>
              <a:gd name="connsiteX4" fmla="*/ 241305 w 365466"/>
              <a:gd name="connsiteY4" fmla="*/ 362341 h 454686"/>
              <a:gd name="connsiteX5" fmla="*/ 193680 w 365466"/>
              <a:gd name="connsiteY5" fmla="*/ 282966 h 454686"/>
              <a:gd name="connsiteX6" fmla="*/ 365130 w 365466"/>
              <a:gd name="connsiteY6" fmla="*/ 454416 h 454686"/>
              <a:gd name="connsiteX7" fmla="*/ 234955 w 365466"/>
              <a:gd name="connsiteY7" fmla="*/ 321066 h 454686"/>
              <a:gd name="connsiteX8" fmla="*/ 146055 w 365466"/>
              <a:gd name="connsiteY8" fmla="*/ 260741 h 454686"/>
              <a:gd name="connsiteX9" fmla="*/ 180980 w 365466"/>
              <a:gd name="connsiteY9" fmla="*/ 165491 h 454686"/>
              <a:gd name="connsiteX10" fmla="*/ 114305 w 365466"/>
              <a:gd name="connsiteY10" fmla="*/ 209941 h 454686"/>
              <a:gd name="connsiteX11" fmla="*/ 314330 w 365466"/>
              <a:gd name="connsiteY11" fmla="*/ 391 h 454686"/>
              <a:gd name="connsiteX12" fmla="*/ 139705 w 365466"/>
              <a:gd name="connsiteY12" fmla="*/ 159141 h 454686"/>
              <a:gd name="connsiteX13" fmla="*/ 123830 w 365466"/>
              <a:gd name="connsiteY13" fmla="*/ 216291 h 454686"/>
              <a:gd name="connsiteX14" fmla="*/ 165105 w 365466"/>
              <a:gd name="connsiteY14" fmla="*/ 213116 h 454686"/>
              <a:gd name="connsiteX15" fmla="*/ 165105 w 365466"/>
              <a:gd name="connsiteY15" fmla="*/ 260741 h 454686"/>
              <a:gd name="connsiteX16" fmla="*/ 66680 w 365466"/>
              <a:gd name="connsiteY16" fmla="*/ 346466 h 454686"/>
              <a:gd name="connsiteX17" fmla="*/ 177805 w 365466"/>
              <a:gd name="connsiteY17" fmla="*/ 282966 h 454686"/>
              <a:gd name="connsiteX18" fmla="*/ 5 w 365466"/>
              <a:gd name="connsiteY18" fmla="*/ 441716 h 454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5466" h="454686">
                <a:moveTo>
                  <a:pt x="5" y="441716"/>
                </a:moveTo>
                <a:cubicBezTo>
                  <a:pt x="1063" y="443833"/>
                  <a:pt x="157697" y="313658"/>
                  <a:pt x="184155" y="295666"/>
                </a:cubicBezTo>
                <a:cubicBezTo>
                  <a:pt x="210613" y="277674"/>
                  <a:pt x="150818" y="325299"/>
                  <a:pt x="158755" y="333766"/>
                </a:cubicBezTo>
                <a:cubicBezTo>
                  <a:pt x="166693" y="342233"/>
                  <a:pt x="218022" y="341704"/>
                  <a:pt x="231780" y="346466"/>
                </a:cubicBezTo>
                <a:cubicBezTo>
                  <a:pt x="245538" y="351228"/>
                  <a:pt x="241305" y="362341"/>
                  <a:pt x="241305" y="362341"/>
                </a:cubicBezTo>
                <a:cubicBezTo>
                  <a:pt x="234955" y="351758"/>
                  <a:pt x="173043" y="267620"/>
                  <a:pt x="193680" y="282966"/>
                </a:cubicBezTo>
                <a:cubicBezTo>
                  <a:pt x="214317" y="298312"/>
                  <a:pt x="358251" y="448066"/>
                  <a:pt x="365130" y="454416"/>
                </a:cubicBezTo>
                <a:cubicBezTo>
                  <a:pt x="372009" y="460766"/>
                  <a:pt x="271467" y="353345"/>
                  <a:pt x="234955" y="321066"/>
                </a:cubicBezTo>
                <a:cubicBezTo>
                  <a:pt x="198443" y="288787"/>
                  <a:pt x="155051" y="286670"/>
                  <a:pt x="146055" y="260741"/>
                </a:cubicBezTo>
                <a:cubicBezTo>
                  <a:pt x="137059" y="234812"/>
                  <a:pt x="186272" y="173958"/>
                  <a:pt x="180980" y="165491"/>
                </a:cubicBezTo>
                <a:cubicBezTo>
                  <a:pt x="175688" y="157024"/>
                  <a:pt x="92080" y="237458"/>
                  <a:pt x="114305" y="209941"/>
                </a:cubicBezTo>
                <a:cubicBezTo>
                  <a:pt x="136530" y="182424"/>
                  <a:pt x="310097" y="8858"/>
                  <a:pt x="314330" y="391"/>
                </a:cubicBezTo>
                <a:cubicBezTo>
                  <a:pt x="318563" y="-8076"/>
                  <a:pt x="171455" y="123158"/>
                  <a:pt x="139705" y="159141"/>
                </a:cubicBezTo>
                <a:cubicBezTo>
                  <a:pt x="107955" y="195124"/>
                  <a:pt x="119597" y="207295"/>
                  <a:pt x="123830" y="216291"/>
                </a:cubicBezTo>
                <a:cubicBezTo>
                  <a:pt x="128063" y="225287"/>
                  <a:pt x="158226" y="205708"/>
                  <a:pt x="165105" y="213116"/>
                </a:cubicBezTo>
                <a:cubicBezTo>
                  <a:pt x="171984" y="220524"/>
                  <a:pt x="181509" y="238516"/>
                  <a:pt x="165105" y="260741"/>
                </a:cubicBezTo>
                <a:cubicBezTo>
                  <a:pt x="148701" y="282966"/>
                  <a:pt x="64563" y="342762"/>
                  <a:pt x="66680" y="346466"/>
                </a:cubicBezTo>
                <a:cubicBezTo>
                  <a:pt x="68797" y="350170"/>
                  <a:pt x="192622" y="261270"/>
                  <a:pt x="177805" y="282966"/>
                </a:cubicBezTo>
                <a:cubicBezTo>
                  <a:pt x="162988" y="304662"/>
                  <a:pt x="-1053" y="439599"/>
                  <a:pt x="5" y="4417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B48F0391-0DC4-2F5C-EFDE-9ED6928691D9}"/>
              </a:ext>
            </a:extLst>
          </p:cNvPr>
          <p:cNvSpPr/>
          <p:nvPr/>
        </p:nvSpPr>
        <p:spPr>
          <a:xfrm>
            <a:off x="4689171" y="3838408"/>
            <a:ext cx="290311" cy="492640"/>
          </a:xfrm>
          <a:custGeom>
            <a:avLst/>
            <a:gdLst>
              <a:gd name="connsiteX0" fmla="*/ 60629 w 290311"/>
              <a:gd name="connsiteY0" fmla="*/ 167 h 492640"/>
              <a:gd name="connsiteX1" fmla="*/ 120954 w 290311"/>
              <a:gd name="connsiteY1" fmla="*/ 168442 h 492640"/>
              <a:gd name="connsiteX2" fmla="*/ 92379 w 290311"/>
              <a:gd name="connsiteY2" fmla="*/ 311317 h 492640"/>
              <a:gd name="connsiteX3" fmla="*/ 105079 w 290311"/>
              <a:gd name="connsiteY3" fmla="*/ 298617 h 492640"/>
              <a:gd name="connsiteX4" fmla="*/ 95554 w 290311"/>
              <a:gd name="connsiteY4" fmla="*/ 400217 h 492640"/>
              <a:gd name="connsiteX5" fmla="*/ 63804 w 290311"/>
              <a:gd name="connsiteY5" fmla="*/ 339892 h 492640"/>
              <a:gd name="connsiteX6" fmla="*/ 304 w 290311"/>
              <a:gd name="connsiteY6" fmla="*/ 177967 h 492640"/>
              <a:gd name="connsiteX7" fmla="*/ 92379 w 290311"/>
              <a:gd name="connsiteY7" fmla="*/ 406567 h 492640"/>
              <a:gd name="connsiteX8" fmla="*/ 38404 w 290311"/>
              <a:gd name="connsiteY8" fmla="*/ 447842 h 492640"/>
              <a:gd name="connsiteX9" fmla="*/ 184454 w 290311"/>
              <a:gd name="connsiteY9" fmla="*/ 365292 h 492640"/>
              <a:gd name="connsiteX10" fmla="*/ 105079 w 290311"/>
              <a:gd name="connsiteY10" fmla="*/ 416092 h 492640"/>
              <a:gd name="connsiteX11" fmla="*/ 184454 w 290311"/>
              <a:gd name="connsiteY11" fmla="*/ 409742 h 492640"/>
              <a:gd name="connsiteX12" fmla="*/ 146354 w 290311"/>
              <a:gd name="connsiteY12" fmla="*/ 454192 h 492640"/>
              <a:gd name="connsiteX13" fmla="*/ 263829 w 290311"/>
              <a:gd name="connsiteY13" fmla="*/ 409742 h 492640"/>
              <a:gd name="connsiteX14" fmla="*/ 127304 w 290311"/>
              <a:gd name="connsiteY14" fmla="*/ 492292 h 492640"/>
              <a:gd name="connsiteX15" fmla="*/ 289229 w 290311"/>
              <a:gd name="connsiteY15" fmla="*/ 371642 h 492640"/>
              <a:gd name="connsiteX16" fmla="*/ 197154 w 290311"/>
              <a:gd name="connsiteY16" fmla="*/ 387517 h 492640"/>
              <a:gd name="connsiteX17" fmla="*/ 181279 w 290311"/>
              <a:gd name="connsiteY17" fmla="*/ 358942 h 492640"/>
              <a:gd name="connsiteX18" fmla="*/ 57454 w 290311"/>
              <a:gd name="connsiteY18" fmla="*/ 362117 h 492640"/>
              <a:gd name="connsiteX19" fmla="*/ 98729 w 290311"/>
              <a:gd name="connsiteY19" fmla="*/ 324017 h 492640"/>
              <a:gd name="connsiteX20" fmla="*/ 89204 w 290311"/>
              <a:gd name="connsiteY20" fmla="*/ 241467 h 492640"/>
              <a:gd name="connsiteX21" fmla="*/ 136829 w 290311"/>
              <a:gd name="connsiteY21" fmla="*/ 200192 h 492640"/>
              <a:gd name="connsiteX22" fmla="*/ 60629 w 290311"/>
              <a:gd name="connsiteY22" fmla="*/ 167 h 492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90311" h="492640">
                <a:moveTo>
                  <a:pt x="60629" y="167"/>
                </a:moveTo>
                <a:cubicBezTo>
                  <a:pt x="57983" y="-5125"/>
                  <a:pt x="115662" y="116584"/>
                  <a:pt x="120954" y="168442"/>
                </a:cubicBezTo>
                <a:cubicBezTo>
                  <a:pt x="126246" y="220300"/>
                  <a:pt x="95025" y="289621"/>
                  <a:pt x="92379" y="311317"/>
                </a:cubicBezTo>
                <a:cubicBezTo>
                  <a:pt x="89733" y="333013"/>
                  <a:pt x="104550" y="283800"/>
                  <a:pt x="105079" y="298617"/>
                </a:cubicBezTo>
                <a:cubicBezTo>
                  <a:pt x="105608" y="313434"/>
                  <a:pt x="102433" y="393338"/>
                  <a:pt x="95554" y="400217"/>
                </a:cubicBezTo>
                <a:cubicBezTo>
                  <a:pt x="88675" y="407096"/>
                  <a:pt x="79679" y="376934"/>
                  <a:pt x="63804" y="339892"/>
                </a:cubicBezTo>
                <a:cubicBezTo>
                  <a:pt x="47929" y="302850"/>
                  <a:pt x="-4458" y="166855"/>
                  <a:pt x="304" y="177967"/>
                </a:cubicBezTo>
                <a:cubicBezTo>
                  <a:pt x="5066" y="189079"/>
                  <a:pt x="86029" y="361588"/>
                  <a:pt x="92379" y="406567"/>
                </a:cubicBezTo>
                <a:cubicBezTo>
                  <a:pt x="98729" y="451546"/>
                  <a:pt x="23058" y="454721"/>
                  <a:pt x="38404" y="447842"/>
                </a:cubicBezTo>
                <a:cubicBezTo>
                  <a:pt x="53750" y="440963"/>
                  <a:pt x="173342" y="370584"/>
                  <a:pt x="184454" y="365292"/>
                </a:cubicBezTo>
                <a:cubicBezTo>
                  <a:pt x="195567" y="360000"/>
                  <a:pt x="105079" y="408684"/>
                  <a:pt x="105079" y="416092"/>
                </a:cubicBezTo>
                <a:cubicBezTo>
                  <a:pt x="105079" y="423500"/>
                  <a:pt x="177575" y="403392"/>
                  <a:pt x="184454" y="409742"/>
                </a:cubicBezTo>
                <a:cubicBezTo>
                  <a:pt x="191333" y="416092"/>
                  <a:pt x="133125" y="454192"/>
                  <a:pt x="146354" y="454192"/>
                </a:cubicBezTo>
                <a:cubicBezTo>
                  <a:pt x="159583" y="454192"/>
                  <a:pt x="267004" y="403392"/>
                  <a:pt x="263829" y="409742"/>
                </a:cubicBezTo>
                <a:cubicBezTo>
                  <a:pt x="260654" y="416092"/>
                  <a:pt x="123071" y="498642"/>
                  <a:pt x="127304" y="492292"/>
                </a:cubicBezTo>
                <a:cubicBezTo>
                  <a:pt x="131537" y="485942"/>
                  <a:pt x="277587" y="389104"/>
                  <a:pt x="289229" y="371642"/>
                </a:cubicBezTo>
                <a:cubicBezTo>
                  <a:pt x="300871" y="354180"/>
                  <a:pt x="215146" y="389634"/>
                  <a:pt x="197154" y="387517"/>
                </a:cubicBezTo>
                <a:cubicBezTo>
                  <a:pt x="179162" y="385400"/>
                  <a:pt x="204562" y="363175"/>
                  <a:pt x="181279" y="358942"/>
                </a:cubicBezTo>
                <a:cubicBezTo>
                  <a:pt x="157996" y="354709"/>
                  <a:pt x="71212" y="367938"/>
                  <a:pt x="57454" y="362117"/>
                </a:cubicBezTo>
                <a:cubicBezTo>
                  <a:pt x="43696" y="356296"/>
                  <a:pt x="93437" y="344125"/>
                  <a:pt x="98729" y="324017"/>
                </a:cubicBezTo>
                <a:cubicBezTo>
                  <a:pt x="104021" y="303909"/>
                  <a:pt x="82854" y="262104"/>
                  <a:pt x="89204" y="241467"/>
                </a:cubicBezTo>
                <a:cubicBezTo>
                  <a:pt x="95554" y="220830"/>
                  <a:pt x="140004" y="234588"/>
                  <a:pt x="136829" y="200192"/>
                </a:cubicBezTo>
                <a:cubicBezTo>
                  <a:pt x="133654" y="165796"/>
                  <a:pt x="63275" y="5459"/>
                  <a:pt x="60629" y="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79168B8E-B6B9-6CE0-CAE9-952C6442C60C}"/>
              </a:ext>
            </a:extLst>
          </p:cNvPr>
          <p:cNvSpPr/>
          <p:nvPr/>
        </p:nvSpPr>
        <p:spPr>
          <a:xfrm>
            <a:off x="4257013" y="3799134"/>
            <a:ext cx="302641" cy="558463"/>
          </a:xfrm>
          <a:custGeom>
            <a:avLst/>
            <a:gdLst>
              <a:gd name="connsiteX0" fmla="*/ 302287 w 302641"/>
              <a:gd name="connsiteY0" fmla="*/ 1341 h 558463"/>
              <a:gd name="connsiteX1" fmla="*/ 95912 w 302641"/>
              <a:gd name="connsiteY1" fmla="*/ 341066 h 558463"/>
              <a:gd name="connsiteX2" fmla="*/ 153062 w 302641"/>
              <a:gd name="connsiteY2" fmla="*/ 290266 h 558463"/>
              <a:gd name="connsiteX3" fmla="*/ 89562 w 302641"/>
              <a:gd name="connsiteY3" fmla="*/ 388691 h 558463"/>
              <a:gd name="connsiteX4" fmla="*/ 124487 w 302641"/>
              <a:gd name="connsiteY4" fmla="*/ 350591 h 558463"/>
              <a:gd name="connsiteX5" fmla="*/ 662 w 302641"/>
              <a:gd name="connsiteY5" fmla="*/ 556966 h 558463"/>
              <a:gd name="connsiteX6" fmla="*/ 187987 w 302641"/>
              <a:gd name="connsiteY6" fmla="*/ 226766 h 558463"/>
              <a:gd name="connsiteX7" fmla="*/ 140362 w 302641"/>
              <a:gd name="connsiteY7" fmla="*/ 293441 h 558463"/>
              <a:gd name="connsiteX8" fmla="*/ 197512 w 302641"/>
              <a:gd name="connsiteY8" fmla="*/ 166441 h 558463"/>
              <a:gd name="connsiteX9" fmla="*/ 146712 w 302641"/>
              <a:gd name="connsiteY9" fmla="*/ 220416 h 558463"/>
              <a:gd name="connsiteX10" fmla="*/ 302287 w 302641"/>
              <a:gd name="connsiteY10" fmla="*/ 1341 h 558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2641" h="558463">
                <a:moveTo>
                  <a:pt x="302287" y="1341"/>
                </a:moveTo>
                <a:cubicBezTo>
                  <a:pt x="293820" y="21449"/>
                  <a:pt x="120783" y="292912"/>
                  <a:pt x="95912" y="341066"/>
                </a:cubicBezTo>
                <a:cubicBezTo>
                  <a:pt x="71041" y="389220"/>
                  <a:pt x="154120" y="282329"/>
                  <a:pt x="153062" y="290266"/>
                </a:cubicBezTo>
                <a:cubicBezTo>
                  <a:pt x="152004" y="298203"/>
                  <a:pt x="94324" y="378637"/>
                  <a:pt x="89562" y="388691"/>
                </a:cubicBezTo>
                <a:cubicBezTo>
                  <a:pt x="84799" y="398745"/>
                  <a:pt x="139304" y="322545"/>
                  <a:pt x="124487" y="350591"/>
                </a:cubicBezTo>
                <a:cubicBezTo>
                  <a:pt x="109670" y="378637"/>
                  <a:pt x="-9921" y="577604"/>
                  <a:pt x="662" y="556966"/>
                </a:cubicBezTo>
                <a:cubicBezTo>
                  <a:pt x="11245" y="536329"/>
                  <a:pt x="164704" y="270687"/>
                  <a:pt x="187987" y="226766"/>
                </a:cubicBezTo>
                <a:cubicBezTo>
                  <a:pt x="211270" y="182845"/>
                  <a:pt x="138775" y="303495"/>
                  <a:pt x="140362" y="293441"/>
                </a:cubicBezTo>
                <a:cubicBezTo>
                  <a:pt x="141949" y="283387"/>
                  <a:pt x="196454" y="178612"/>
                  <a:pt x="197512" y="166441"/>
                </a:cubicBezTo>
                <a:cubicBezTo>
                  <a:pt x="198570" y="154270"/>
                  <a:pt x="128720" y="247403"/>
                  <a:pt x="146712" y="220416"/>
                </a:cubicBezTo>
                <a:cubicBezTo>
                  <a:pt x="164704" y="193429"/>
                  <a:pt x="310754" y="-18767"/>
                  <a:pt x="302287" y="13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88B6213C-1165-0E8D-8E42-B0941CA71797}"/>
              </a:ext>
            </a:extLst>
          </p:cNvPr>
          <p:cNvSpPr/>
          <p:nvPr/>
        </p:nvSpPr>
        <p:spPr>
          <a:xfrm>
            <a:off x="4812945" y="3867145"/>
            <a:ext cx="162289" cy="370483"/>
          </a:xfrm>
          <a:custGeom>
            <a:avLst/>
            <a:gdLst>
              <a:gd name="connsiteX0" fmla="*/ 19405 w 162289"/>
              <a:gd name="connsiteY0" fmla="*/ 5 h 370483"/>
              <a:gd name="connsiteX1" fmla="*/ 89255 w 162289"/>
              <a:gd name="connsiteY1" fmla="*/ 184155 h 370483"/>
              <a:gd name="connsiteX2" fmla="*/ 82905 w 162289"/>
              <a:gd name="connsiteY2" fmla="*/ 222255 h 370483"/>
              <a:gd name="connsiteX3" fmla="*/ 355 w 162289"/>
              <a:gd name="connsiteY3" fmla="*/ 368305 h 370483"/>
              <a:gd name="connsiteX4" fmla="*/ 57505 w 162289"/>
              <a:gd name="connsiteY4" fmla="*/ 304805 h 370483"/>
              <a:gd name="connsiteX5" fmla="*/ 162280 w 162289"/>
              <a:gd name="connsiteY5" fmla="*/ 234955 h 370483"/>
              <a:gd name="connsiteX6" fmla="*/ 63855 w 162289"/>
              <a:gd name="connsiteY6" fmla="*/ 288930 h 370483"/>
              <a:gd name="connsiteX7" fmla="*/ 98780 w 162289"/>
              <a:gd name="connsiteY7" fmla="*/ 231780 h 370483"/>
              <a:gd name="connsiteX8" fmla="*/ 117830 w 162289"/>
              <a:gd name="connsiteY8" fmla="*/ 206380 h 370483"/>
              <a:gd name="connsiteX9" fmla="*/ 108305 w 162289"/>
              <a:gd name="connsiteY9" fmla="*/ 47630 h 370483"/>
              <a:gd name="connsiteX10" fmla="*/ 101955 w 162289"/>
              <a:gd name="connsiteY10" fmla="*/ 206380 h 370483"/>
              <a:gd name="connsiteX11" fmla="*/ 95605 w 162289"/>
              <a:gd name="connsiteY11" fmla="*/ 177805 h 370483"/>
              <a:gd name="connsiteX12" fmla="*/ 19405 w 162289"/>
              <a:gd name="connsiteY12" fmla="*/ 5 h 370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2289" h="370483">
                <a:moveTo>
                  <a:pt x="19405" y="5"/>
                </a:moveTo>
                <a:cubicBezTo>
                  <a:pt x="18347" y="1063"/>
                  <a:pt x="78672" y="147113"/>
                  <a:pt x="89255" y="184155"/>
                </a:cubicBezTo>
                <a:cubicBezTo>
                  <a:pt x="99838" y="221197"/>
                  <a:pt x="97722" y="191563"/>
                  <a:pt x="82905" y="222255"/>
                </a:cubicBezTo>
                <a:cubicBezTo>
                  <a:pt x="68088" y="252947"/>
                  <a:pt x="4588" y="354547"/>
                  <a:pt x="355" y="368305"/>
                </a:cubicBezTo>
                <a:cubicBezTo>
                  <a:pt x="-3878" y="382063"/>
                  <a:pt x="30518" y="327030"/>
                  <a:pt x="57505" y="304805"/>
                </a:cubicBezTo>
                <a:cubicBezTo>
                  <a:pt x="84492" y="282580"/>
                  <a:pt x="161222" y="237601"/>
                  <a:pt x="162280" y="234955"/>
                </a:cubicBezTo>
                <a:cubicBezTo>
                  <a:pt x="163338" y="232309"/>
                  <a:pt x="74438" y="289459"/>
                  <a:pt x="63855" y="288930"/>
                </a:cubicBezTo>
                <a:cubicBezTo>
                  <a:pt x="53272" y="288401"/>
                  <a:pt x="89784" y="245538"/>
                  <a:pt x="98780" y="231780"/>
                </a:cubicBezTo>
                <a:cubicBezTo>
                  <a:pt x="107776" y="218022"/>
                  <a:pt x="116243" y="237072"/>
                  <a:pt x="117830" y="206380"/>
                </a:cubicBezTo>
                <a:cubicBezTo>
                  <a:pt x="119418" y="175688"/>
                  <a:pt x="110951" y="47630"/>
                  <a:pt x="108305" y="47630"/>
                </a:cubicBezTo>
                <a:cubicBezTo>
                  <a:pt x="105659" y="47630"/>
                  <a:pt x="104072" y="184684"/>
                  <a:pt x="101955" y="206380"/>
                </a:cubicBezTo>
                <a:cubicBezTo>
                  <a:pt x="99838" y="228076"/>
                  <a:pt x="107776" y="205322"/>
                  <a:pt x="95605" y="177805"/>
                </a:cubicBezTo>
                <a:cubicBezTo>
                  <a:pt x="83434" y="150288"/>
                  <a:pt x="20463" y="-1053"/>
                  <a:pt x="19405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B42A7F10-8788-C234-4A3F-9B815DA7AE8C}"/>
              </a:ext>
            </a:extLst>
          </p:cNvPr>
          <p:cNvSpPr/>
          <p:nvPr/>
        </p:nvSpPr>
        <p:spPr>
          <a:xfrm>
            <a:off x="4952615" y="4141089"/>
            <a:ext cx="157672" cy="451548"/>
          </a:xfrm>
          <a:custGeom>
            <a:avLst/>
            <a:gdLst>
              <a:gd name="connsiteX0" fmla="*/ 385 w 157672"/>
              <a:gd name="connsiteY0" fmla="*/ 195961 h 451548"/>
              <a:gd name="connsiteX1" fmla="*/ 67060 w 157672"/>
              <a:gd name="connsiteY1" fmla="*/ 103886 h 451548"/>
              <a:gd name="connsiteX2" fmla="*/ 63885 w 157672"/>
              <a:gd name="connsiteY2" fmla="*/ 53086 h 451548"/>
              <a:gd name="connsiteX3" fmla="*/ 108335 w 157672"/>
              <a:gd name="connsiteY3" fmla="*/ 227711 h 451548"/>
              <a:gd name="connsiteX4" fmla="*/ 108335 w 157672"/>
              <a:gd name="connsiteY4" fmla="*/ 129286 h 451548"/>
              <a:gd name="connsiteX5" fmla="*/ 121035 w 157672"/>
              <a:gd name="connsiteY5" fmla="*/ 310261 h 451548"/>
              <a:gd name="connsiteX6" fmla="*/ 101985 w 157672"/>
              <a:gd name="connsiteY6" fmla="*/ 354711 h 451548"/>
              <a:gd name="connsiteX7" fmla="*/ 28960 w 157672"/>
              <a:gd name="connsiteY7" fmla="*/ 449961 h 451548"/>
              <a:gd name="connsiteX8" fmla="*/ 152785 w 157672"/>
              <a:gd name="connsiteY8" fmla="*/ 268986 h 451548"/>
              <a:gd name="connsiteX9" fmla="*/ 127385 w 157672"/>
              <a:gd name="connsiteY9" fmla="*/ 265811 h 451548"/>
              <a:gd name="connsiteX10" fmla="*/ 76585 w 157672"/>
              <a:gd name="connsiteY10" fmla="*/ 5461 h 451548"/>
              <a:gd name="connsiteX11" fmla="*/ 86110 w 157672"/>
              <a:gd name="connsiteY11" fmla="*/ 91186 h 451548"/>
              <a:gd name="connsiteX12" fmla="*/ 41660 w 157672"/>
              <a:gd name="connsiteY12" fmla="*/ 119761 h 451548"/>
              <a:gd name="connsiteX13" fmla="*/ 385 w 157672"/>
              <a:gd name="connsiteY13" fmla="*/ 195961 h 451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7672" h="451548">
                <a:moveTo>
                  <a:pt x="385" y="195961"/>
                </a:moveTo>
                <a:cubicBezTo>
                  <a:pt x="4618" y="193315"/>
                  <a:pt x="56477" y="127698"/>
                  <a:pt x="67060" y="103886"/>
                </a:cubicBezTo>
                <a:cubicBezTo>
                  <a:pt x="77643" y="80074"/>
                  <a:pt x="57006" y="32449"/>
                  <a:pt x="63885" y="53086"/>
                </a:cubicBezTo>
                <a:cubicBezTo>
                  <a:pt x="70764" y="73723"/>
                  <a:pt x="100927" y="215011"/>
                  <a:pt x="108335" y="227711"/>
                </a:cubicBezTo>
                <a:cubicBezTo>
                  <a:pt x="115743" y="240411"/>
                  <a:pt x="106218" y="115528"/>
                  <a:pt x="108335" y="129286"/>
                </a:cubicBezTo>
                <a:cubicBezTo>
                  <a:pt x="110452" y="143044"/>
                  <a:pt x="122093" y="272690"/>
                  <a:pt x="121035" y="310261"/>
                </a:cubicBezTo>
                <a:cubicBezTo>
                  <a:pt x="119977" y="347832"/>
                  <a:pt x="117331" y="331428"/>
                  <a:pt x="101985" y="354711"/>
                </a:cubicBezTo>
                <a:cubicBezTo>
                  <a:pt x="86639" y="377994"/>
                  <a:pt x="20493" y="464249"/>
                  <a:pt x="28960" y="449961"/>
                </a:cubicBezTo>
                <a:cubicBezTo>
                  <a:pt x="37427" y="435673"/>
                  <a:pt x="152785" y="268986"/>
                  <a:pt x="152785" y="268986"/>
                </a:cubicBezTo>
                <a:cubicBezTo>
                  <a:pt x="169189" y="238294"/>
                  <a:pt x="140085" y="309732"/>
                  <a:pt x="127385" y="265811"/>
                </a:cubicBezTo>
                <a:cubicBezTo>
                  <a:pt x="114685" y="221890"/>
                  <a:pt x="83464" y="34565"/>
                  <a:pt x="76585" y="5461"/>
                </a:cubicBezTo>
                <a:cubicBezTo>
                  <a:pt x="69706" y="-23643"/>
                  <a:pt x="91931" y="72136"/>
                  <a:pt x="86110" y="91186"/>
                </a:cubicBezTo>
                <a:cubicBezTo>
                  <a:pt x="80289" y="110236"/>
                  <a:pt x="55418" y="104944"/>
                  <a:pt x="41660" y="119761"/>
                </a:cubicBezTo>
                <a:cubicBezTo>
                  <a:pt x="27902" y="134578"/>
                  <a:pt x="-3848" y="198607"/>
                  <a:pt x="385" y="1959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3452580D-3D27-8D8D-0735-DF9E889E3D09}"/>
              </a:ext>
            </a:extLst>
          </p:cNvPr>
          <p:cNvSpPr/>
          <p:nvPr/>
        </p:nvSpPr>
        <p:spPr>
          <a:xfrm>
            <a:off x="4791005" y="2968625"/>
            <a:ext cx="187395" cy="965327"/>
          </a:xfrm>
          <a:custGeom>
            <a:avLst/>
            <a:gdLst>
              <a:gd name="connsiteX0" fmla="*/ 187395 w 187395"/>
              <a:gd name="connsiteY0" fmla="*/ 0 h 965327"/>
              <a:gd name="connsiteX1" fmla="*/ 25470 w 187395"/>
              <a:gd name="connsiteY1" fmla="*/ 587375 h 965327"/>
              <a:gd name="connsiteX2" fmla="*/ 47695 w 187395"/>
              <a:gd name="connsiteY2" fmla="*/ 549275 h 965327"/>
              <a:gd name="connsiteX3" fmla="*/ 70 w 187395"/>
              <a:gd name="connsiteY3" fmla="*/ 965200 h 965327"/>
              <a:gd name="connsiteX4" fmla="*/ 38170 w 187395"/>
              <a:gd name="connsiteY4" fmla="*/ 590550 h 965327"/>
              <a:gd name="connsiteX5" fmla="*/ 85795 w 187395"/>
              <a:gd name="connsiteY5" fmla="*/ 314325 h 965327"/>
              <a:gd name="connsiteX6" fmla="*/ 54045 w 187395"/>
              <a:gd name="connsiteY6" fmla="*/ 422275 h 965327"/>
              <a:gd name="connsiteX7" fmla="*/ 187395 w 187395"/>
              <a:gd name="connsiteY7" fmla="*/ 0 h 965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395" h="965327">
                <a:moveTo>
                  <a:pt x="187395" y="0"/>
                </a:moveTo>
                <a:cubicBezTo>
                  <a:pt x="118074" y="247914"/>
                  <a:pt x="48753" y="495829"/>
                  <a:pt x="25470" y="587375"/>
                </a:cubicBezTo>
                <a:cubicBezTo>
                  <a:pt x="2187" y="678921"/>
                  <a:pt x="51928" y="486304"/>
                  <a:pt x="47695" y="549275"/>
                </a:cubicBezTo>
                <a:cubicBezTo>
                  <a:pt x="43462" y="612246"/>
                  <a:pt x="1657" y="958321"/>
                  <a:pt x="70" y="965200"/>
                </a:cubicBezTo>
                <a:cubicBezTo>
                  <a:pt x="-1517" y="972079"/>
                  <a:pt x="23882" y="699029"/>
                  <a:pt x="38170" y="590550"/>
                </a:cubicBezTo>
                <a:cubicBezTo>
                  <a:pt x="52458" y="482071"/>
                  <a:pt x="83149" y="342371"/>
                  <a:pt x="85795" y="314325"/>
                </a:cubicBezTo>
                <a:cubicBezTo>
                  <a:pt x="88441" y="286279"/>
                  <a:pt x="54045" y="422275"/>
                  <a:pt x="54045" y="422275"/>
                </a:cubicBezTo>
                <a:lnTo>
                  <a:pt x="18739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0F0C666A-6279-731C-E831-2F9ABF0C24F9}"/>
              </a:ext>
            </a:extLst>
          </p:cNvPr>
          <p:cNvSpPr/>
          <p:nvPr/>
        </p:nvSpPr>
        <p:spPr>
          <a:xfrm>
            <a:off x="4464050" y="3218641"/>
            <a:ext cx="92075" cy="506186"/>
          </a:xfrm>
          <a:custGeom>
            <a:avLst/>
            <a:gdLst>
              <a:gd name="connsiteX0" fmla="*/ 0 w 92075"/>
              <a:gd name="connsiteY0" fmla="*/ 809 h 506186"/>
              <a:gd name="connsiteX1" fmla="*/ 76200 w 92075"/>
              <a:gd name="connsiteY1" fmla="*/ 257984 h 506186"/>
              <a:gd name="connsiteX2" fmla="*/ 92075 w 92075"/>
              <a:gd name="connsiteY2" fmla="*/ 505634 h 506186"/>
              <a:gd name="connsiteX3" fmla="*/ 76200 w 92075"/>
              <a:gd name="connsiteY3" fmla="*/ 188134 h 506186"/>
              <a:gd name="connsiteX4" fmla="*/ 0 w 92075"/>
              <a:gd name="connsiteY4" fmla="*/ 809 h 506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075" h="506186">
                <a:moveTo>
                  <a:pt x="0" y="809"/>
                </a:moveTo>
                <a:cubicBezTo>
                  <a:pt x="0" y="12451"/>
                  <a:pt x="60854" y="173847"/>
                  <a:pt x="76200" y="257984"/>
                </a:cubicBezTo>
                <a:cubicBezTo>
                  <a:pt x="91546" y="342121"/>
                  <a:pt x="92075" y="517276"/>
                  <a:pt x="92075" y="505634"/>
                </a:cubicBezTo>
                <a:cubicBezTo>
                  <a:pt x="92075" y="493992"/>
                  <a:pt x="90487" y="270684"/>
                  <a:pt x="76200" y="188134"/>
                </a:cubicBezTo>
                <a:cubicBezTo>
                  <a:pt x="61913" y="105584"/>
                  <a:pt x="0" y="-10833"/>
                  <a:pt x="0" y="8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1796945A-D3BF-D66C-6565-5BE48CA8C652}"/>
              </a:ext>
            </a:extLst>
          </p:cNvPr>
          <p:cNvSpPr/>
          <p:nvPr/>
        </p:nvSpPr>
        <p:spPr>
          <a:xfrm>
            <a:off x="4838700" y="3219207"/>
            <a:ext cx="136525" cy="638704"/>
          </a:xfrm>
          <a:custGeom>
            <a:avLst/>
            <a:gdLst>
              <a:gd name="connsiteX0" fmla="*/ 136525 w 136525"/>
              <a:gd name="connsiteY0" fmla="*/ 243 h 638704"/>
              <a:gd name="connsiteX1" fmla="*/ 28575 w 136525"/>
              <a:gd name="connsiteY1" fmla="*/ 359018 h 638704"/>
              <a:gd name="connsiteX2" fmla="*/ 0 w 136525"/>
              <a:gd name="connsiteY2" fmla="*/ 638418 h 638704"/>
              <a:gd name="connsiteX3" fmla="*/ 28575 w 136525"/>
              <a:gd name="connsiteY3" fmla="*/ 308218 h 638704"/>
              <a:gd name="connsiteX4" fmla="*/ 136525 w 136525"/>
              <a:gd name="connsiteY4" fmla="*/ 243 h 638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525" h="638704">
                <a:moveTo>
                  <a:pt x="136525" y="243"/>
                </a:moveTo>
                <a:cubicBezTo>
                  <a:pt x="136525" y="8710"/>
                  <a:pt x="51329" y="252655"/>
                  <a:pt x="28575" y="359018"/>
                </a:cubicBezTo>
                <a:cubicBezTo>
                  <a:pt x="5821" y="465381"/>
                  <a:pt x="0" y="646885"/>
                  <a:pt x="0" y="638418"/>
                </a:cubicBezTo>
                <a:cubicBezTo>
                  <a:pt x="0" y="629951"/>
                  <a:pt x="4763" y="410347"/>
                  <a:pt x="28575" y="308218"/>
                </a:cubicBezTo>
                <a:cubicBezTo>
                  <a:pt x="52387" y="206089"/>
                  <a:pt x="136525" y="-8224"/>
                  <a:pt x="136525" y="2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11623505-A884-7B54-6305-87187DC66676}"/>
              </a:ext>
            </a:extLst>
          </p:cNvPr>
          <p:cNvSpPr/>
          <p:nvPr/>
        </p:nvSpPr>
        <p:spPr>
          <a:xfrm>
            <a:off x="4871858" y="3679797"/>
            <a:ext cx="107015" cy="604156"/>
          </a:xfrm>
          <a:custGeom>
            <a:avLst/>
            <a:gdLst>
              <a:gd name="connsiteX0" fmla="*/ 30342 w 107015"/>
              <a:gd name="connsiteY0" fmla="*/ 28 h 604156"/>
              <a:gd name="connsiteX1" fmla="*/ 14467 w 107015"/>
              <a:gd name="connsiteY1" fmla="*/ 161953 h 604156"/>
              <a:gd name="connsiteX2" fmla="*/ 49392 w 107015"/>
              <a:gd name="connsiteY2" fmla="*/ 288953 h 604156"/>
              <a:gd name="connsiteX3" fmla="*/ 62092 w 107015"/>
              <a:gd name="connsiteY3" fmla="*/ 238153 h 604156"/>
              <a:gd name="connsiteX4" fmla="*/ 93842 w 107015"/>
              <a:gd name="connsiteY4" fmla="*/ 403253 h 604156"/>
              <a:gd name="connsiteX5" fmla="*/ 93842 w 107015"/>
              <a:gd name="connsiteY5" fmla="*/ 323878 h 604156"/>
              <a:gd name="connsiteX6" fmla="*/ 106542 w 107015"/>
              <a:gd name="connsiteY6" fmla="*/ 603278 h 604156"/>
              <a:gd name="connsiteX7" fmla="*/ 74792 w 107015"/>
              <a:gd name="connsiteY7" fmla="*/ 215928 h 604156"/>
              <a:gd name="connsiteX8" fmla="*/ 49392 w 107015"/>
              <a:gd name="connsiteY8" fmla="*/ 238153 h 604156"/>
              <a:gd name="connsiteX9" fmla="*/ 8117 w 107015"/>
              <a:gd name="connsiteY9" fmla="*/ 142903 h 604156"/>
              <a:gd name="connsiteX10" fmla="*/ 1767 w 107015"/>
              <a:gd name="connsiteY10" fmla="*/ 174653 h 604156"/>
              <a:gd name="connsiteX11" fmla="*/ 30342 w 107015"/>
              <a:gd name="connsiteY11" fmla="*/ 28 h 604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7015" h="604156">
                <a:moveTo>
                  <a:pt x="30342" y="28"/>
                </a:moveTo>
                <a:cubicBezTo>
                  <a:pt x="32459" y="-2089"/>
                  <a:pt x="11292" y="113799"/>
                  <a:pt x="14467" y="161953"/>
                </a:cubicBezTo>
                <a:cubicBezTo>
                  <a:pt x="17642" y="210107"/>
                  <a:pt x="41455" y="276253"/>
                  <a:pt x="49392" y="288953"/>
                </a:cubicBezTo>
                <a:cubicBezTo>
                  <a:pt x="57329" y="301653"/>
                  <a:pt x="54684" y="219103"/>
                  <a:pt x="62092" y="238153"/>
                </a:cubicBezTo>
                <a:cubicBezTo>
                  <a:pt x="69500" y="257203"/>
                  <a:pt x="88550" y="388966"/>
                  <a:pt x="93842" y="403253"/>
                </a:cubicBezTo>
                <a:cubicBezTo>
                  <a:pt x="99134" y="417540"/>
                  <a:pt x="91725" y="290541"/>
                  <a:pt x="93842" y="323878"/>
                </a:cubicBezTo>
                <a:cubicBezTo>
                  <a:pt x="95959" y="357215"/>
                  <a:pt x="109717" y="621270"/>
                  <a:pt x="106542" y="603278"/>
                </a:cubicBezTo>
                <a:cubicBezTo>
                  <a:pt x="103367" y="585286"/>
                  <a:pt x="84317" y="276782"/>
                  <a:pt x="74792" y="215928"/>
                </a:cubicBezTo>
                <a:cubicBezTo>
                  <a:pt x="65267" y="155074"/>
                  <a:pt x="60505" y="250324"/>
                  <a:pt x="49392" y="238153"/>
                </a:cubicBezTo>
                <a:cubicBezTo>
                  <a:pt x="38279" y="225982"/>
                  <a:pt x="16054" y="153486"/>
                  <a:pt x="8117" y="142903"/>
                </a:cubicBezTo>
                <a:cubicBezTo>
                  <a:pt x="180" y="132320"/>
                  <a:pt x="-1937" y="194761"/>
                  <a:pt x="1767" y="174653"/>
                </a:cubicBezTo>
                <a:cubicBezTo>
                  <a:pt x="5471" y="154545"/>
                  <a:pt x="28225" y="2145"/>
                  <a:pt x="30342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7B7954E6-0BDF-9740-51AC-D3DD1F96FA63}"/>
              </a:ext>
            </a:extLst>
          </p:cNvPr>
          <p:cNvSpPr/>
          <p:nvPr/>
        </p:nvSpPr>
        <p:spPr>
          <a:xfrm>
            <a:off x="4413250" y="4422775"/>
            <a:ext cx="174522" cy="106106"/>
          </a:xfrm>
          <a:custGeom>
            <a:avLst/>
            <a:gdLst>
              <a:gd name="connsiteX0" fmla="*/ 0 w 174522"/>
              <a:gd name="connsiteY0" fmla="*/ 0 h 106106"/>
              <a:gd name="connsiteX1" fmla="*/ 85725 w 174522"/>
              <a:gd name="connsiteY1" fmla="*/ 73025 h 106106"/>
              <a:gd name="connsiteX2" fmla="*/ 69850 w 174522"/>
              <a:gd name="connsiteY2" fmla="*/ 104775 h 106106"/>
              <a:gd name="connsiteX3" fmla="*/ 171450 w 174522"/>
              <a:gd name="connsiteY3" fmla="*/ 31750 h 106106"/>
              <a:gd name="connsiteX4" fmla="*/ 142875 w 174522"/>
              <a:gd name="connsiteY4" fmla="*/ 57150 h 106106"/>
              <a:gd name="connsiteX5" fmla="*/ 88900 w 174522"/>
              <a:gd name="connsiteY5" fmla="*/ 76200 h 106106"/>
              <a:gd name="connsiteX6" fmla="*/ 66675 w 174522"/>
              <a:gd name="connsiteY6" fmla="*/ 69850 h 106106"/>
              <a:gd name="connsiteX7" fmla="*/ 76200 w 174522"/>
              <a:gd name="connsiteY7" fmla="*/ 79375 h 106106"/>
              <a:gd name="connsiteX8" fmla="*/ 0 w 174522"/>
              <a:gd name="connsiteY8" fmla="*/ 0 h 10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4522" h="106106">
                <a:moveTo>
                  <a:pt x="0" y="0"/>
                </a:moveTo>
                <a:cubicBezTo>
                  <a:pt x="37041" y="27781"/>
                  <a:pt x="74083" y="55563"/>
                  <a:pt x="85725" y="73025"/>
                </a:cubicBezTo>
                <a:cubicBezTo>
                  <a:pt x="97367" y="90487"/>
                  <a:pt x="55563" y="111654"/>
                  <a:pt x="69850" y="104775"/>
                </a:cubicBezTo>
                <a:cubicBezTo>
                  <a:pt x="84138" y="97896"/>
                  <a:pt x="171450" y="31750"/>
                  <a:pt x="171450" y="31750"/>
                </a:cubicBezTo>
                <a:cubicBezTo>
                  <a:pt x="183621" y="23813"/>
                  <a:pt x="156633" y="49742"/>
                  <a:pt x="142875" y="57150"/>
                </a:cubicBezTo>
                <a:cubicBezTo>
                  <a:pt x="129117" y="64558"/>
                  <a:pt x="101600" y="74083"/>
                  <a:pt x="88900" y="76200"/>
                </a:cubicBezTo>
                <a:cubicBezTo>
                  <a:pt x="76200" y="78317"/>
                  <a:pt x="66675" y="69850"/>
                  <a:pt x="66675" y="69850"/>
                </a:cubicBezTo>
                <a:cubicBezTo>
                  <a:pt x="64558" y="70379"/>
                  <a:pt x="76200" y="79375"/>
                  <a:pt x="76200" y="793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E7B14B1A-8C51-5FF5-D2CB-10BCD0C94BED}"/>
              </a:ext>
            </a:extLst>
          </p:cNvPr>
          <p:cNvSpPr/>
          <p:nvPr/>
        </p:nvSpPr>
        <p:spPr>
          <a:xfrm>
            <a:off x="4768254" y="4361123"/>
            <a:ext cx="220596" cy="204611"/>
          </a:xfrm>
          <a:custGeom>
            <a:avLst/>
            <a:gdLst>
              <a:gd name="connsiteX0" fmla="*/ 596 w 220596"/>
              <a:gd name="connsiteY0" fmla="*/ 204527 h 204611"/>
              <a:gd name="connsiteX1" fmla="*/ 111721 w 220596"/>
              <a:gd name="connsiteY1" fmla="*/ 29902 h 204611"/>
              <a:gd name="connsiteX2" fmla="*/ 79971 w 220596"/>
              <a:gd name="connsiteY2" fmla="*/ 71177 h 204611"/>
              <a:gd name="connsiteX3" fmla="*/ 140296 w 220596"/>
              <a:gd name="connsiteY3" fmla="*/ 52127 h 204611"/>
              <a:gd name="connsiteX4" fmla="*/ 219671 w 220596"/>
              <a:gd name="connsiteY4" fmla="*/ 68002 h 204611"/>
              <a:gd name="connsiteX5" fmla="*/ 181571 w 220596"/>
              <a:gd name="connsiteY5" fmla="*/ 36252 h 204611"/>
              <a:gd name="connsiteX6" fmla="*/ 149821 w 220596"/>
              <a:gd name="connsiteY6" fmla="*/ 39427 h 204611"/>
              <a:gd name="connsiteX7" fmla="*/ 111721 w 220596"/>
              <a:gd name="connsiteY7" fmla="*/ 68002 h 204611"/>
              <a:gd name="connsiteX8" fmla="*/ 168871 w 220596"/>
              <a:gd name="connsiteY8" fmla="*/ 4502 h 204611"/>
              <a:gd name="connsiteX9" fmla="*/ 596 w 220596"/>
              <a:gd name="connsiteY9" fmla="*/ 204527 h 204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96" h="204611">
                <a:moveTo>
                  <a:pt x="596" y="204527"/>
                </a:moveTo>
                <a:cubicBezTo>
                  <a:pt x="-8929" y="208760"/>
                  <a:pt x="98492" y="52127"/>
                  <a:pt x="111721" y="29902"/>
                </a:cubicBezTo>
                <a:cubicBezTo>
                  <a:pt x="124950" y="7677"/>
                  <a:pt x="75209" y="67473"/>
                  <a:pt x="79971" y="71177"/>
                </a:cubicBezTo>
                <a:cubicBezTo>
                  <a:pt x="84733" y="74881"/>
                  <a:pt x="117013" y="52656"/>
                  <a:pt x="140296" y="52127"/>
                </a:cubicBezTo>
                <a:cubicBezTo>
                  <a:pt x="163579" y="51598"/>
                  <a:pt x="212792" y="70648"/>
                  <a:pt x="219671" y="68002"/>
                </a:cubicBezTo>
                <a:cubicBezTo>
                  <a:pt x="226550" y="65356"/>
                  <a:pt x="193213" y="41014"/>
                  <a:pt x="181571" y="36252"/>
                </a:cubicBezTo>
                <a:cubicBezTo>
                  <a:pt x="169929" y="31490"/>
                  <a:pt x="161463" y="34135"/>
                  <a:pt x="149821" y="39427"/>
                </a:cubicBezTo>
                <a:cubicBezTo>
                  <a:pt x="138179" y="44719"/>
                  <a:pt x="108546" y="73823"/>
                  <a:pt x="111721" y="68002"/>
                </a:cubicBezTo>
                <a:cubicBezTo>
                  <a:pt x="114896" y="62181"/>
                  <a:pt x="188450" y="-19840"/>
                  <a:pt x="168871" y="4502"/>
                </a:cubicBezTo>
                <a:cubicBezTo>
                  <a:pt x="149292" y="28844"/>
                  <a:pt x="10121" y="200294"/>
                  <a:pt x="596" y="2045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4CE14617-455E-3544-038C-B99540693036}"/>
              </a:ext>
            </a:extLst>
          </p:cNvPr>
          <p:cNvSpPr/>
          <p:nvPr/>
        </p:nvSpPr>
        <p:spPr>
          <a:xfrm>
            <a:off x="4514849" y="4537056"/>
            <a:ext cx="468026" cy="117327"/>
          </a:xfrm>
          <a:custGeom>
            <a:avLst/>
            <a:gdLst>
              <a:gd name="connsiteX0" fmla="*/ 1 w 468026"/>
              <a:gd name="connsiteY0" fmla="*/ 6369 h 117327"/>
              <a:gd name="connsiteX1" fmla="*/ 168276 w 468026"/>
              <a:gd name="connsiteY1" fmla="*/ 98444 h 117327"/>
              <a:gd name="connsiteX2" fmla="*/ 142876 w 468026"/>
              <a:gd name="connsiteY2" fmla="*/ 114319 h 117327"/>
              <a:gd name="connsiteX3" fmla="*/ 288926 w 468026"/>
              <a:gd name="connsiteY3" fmla="*/ 57169 h 117327"/>
              <a:gd name="connsiteX4" fmla="*/ 260351 w 468026"/>
              <a:gd name="connsiteY4" fmla="*/ 88919 h 117327"/>
              <a:gd name="connsiteX5" fmla="*/ 466726 w 468026"/>
              <a:gd name="connsiteY5" fmla="*/ 38119 h 117327"/>
              <a:gd name="connsiteX6" fmla="*/ 352426 w 468026"/>
              <a:gd name="connsiteY6" fmla="*/ 63519 h 117327"/>
              <a:gd name="connsiteX7" fmla="*/ 441326 w 468026"/>
              <a:gd name="connsiteY7" fmla="*/ 19 h 117327"/>
              <a:gd name="connsiteX8" fmla="*/ 352426 w 468026"/>
              <a:gd name="connsiteY8" fmla="*/ 57169 h 117327"/>
              <a:gd name="connsiteX9" fmla="*/ 193676 w 468026"/>
              <a:gd name="connsiteY9" fmla="*/ 98444 h 117327"/>
              <a:gd name="connsiteX10" fmla="*/ 123826 w 468026"/>
              <a:gd name="connsiteY10" fmla="*/ 95269 h 117327"/>
              <a:gd name="connsiteX11" fmla="*/ 171451 w 468026"/>
              <a:gd name="connsiteY11" fmla="*/ 111144 h 117327"/>
              <a:gd name="connsiteX12" fmla="*/ 1 w 468026"/>
              <a:gd name="connsiteY12" fmla="*/ 6369 h 11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8026" h="117327">
                <a:moveTo>
                  <a:pt x="1" y="6369"/>
                </a:moveTo>
                <a:cubicBezTo>
                  <a:pt x="-528" y="4252"/>
                  <a:pt x="144464" y="80452"/>
                  <a:pt x="168276" y="98444"/>
                </a:cubicBezTo>
                <a:cubicBezTo>
                  <a:pt x="192089" y="116436"/>
                  <a:pt x="122768" y="121198"/>
                  <a:pt x="142876" y="114319"/>
                </a:cubicBezTo>
                <a:cubicBezTo>
                  <a:pt x="162984" y="107440"/>
                  <a:pt x="269347" y="61402"/>
                  <a:pt x="288926" y="57169"/>
                </a:cubicBezTo>
                <a:cubicBezTo>
                  <a:pt x="308505" y="52936"/>
                  <a:pt x="230718" y="92094"/>
                  <a:pt x="260351" y="88919"/>
                </a:cubicBezTo>
                <a:cubicBezTo>
                  <a:pt x="289984" y="85744"/>
                  <a:pt x="451380" y="42352"/>
                  <a:pt x="466726" y="38119"/>
                </a:cubicBezTo>
                <a:cubicBezTo>
                  <a:pt x="482072" y="33886"/>
                  <a:pt x="356659" y="69869"/>
                  <a:pt x="352426" y="63519"/>
                </a:cubicBezTo>
                <a:cubicBezTo>
                  <a:pt x="348193" y="57169"/>
                  <a:pt x="441326" y="1077"/>
                  <a:pt x="441326" y="19"/>
                </a:cubicBezTo>
                <a:cubicBezTo>
                  <a:pt x="441326" y="-1039"/>
                  <a:pt x="393701" y="40765"/>
                  <a:pt x="352426" y="57169"/>
                </a:cubicBezTo>
                <a:cubicBezTo>
                  <a:pt x="311151" y="73573"/>
                  <a:pt x="231776" y="92094"/>
                  <a:pt x="193676" y="98444"/>
                </a:cubicBezTo>
                <a:cubicBezTo>
                  <a:pt x="155576" y="104794"/>
                  <a:pt x="127530" y="93152"/>
                  <a:pt x="123826" y="95269"/>
                </a:cubicBezTo>
                <a:cubicBezTo>
                  <a:pt x="120122" y="97386"/>
                  <a:pt x="188384" y="124373"/>
                  <a:pt x="171451" y="111144"/>
                </a:cubicBezTo>
                <a:cubicBezTo>
                  <a:pt x="154518" y="97915"/>
                  <a:pt x="530" y="8486"/>
                  <a:pt x="1" y="63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F6134D72-F746-44F3-CB89-CA2985213678}"/>
              </a:ext>
            </a:extLst>
          </p:cNvPr>
          <p:cNvSpPr/>
          <p:nvPr/>
        </p:nvSpPr>
        <p:spPr>
          <a:xfrm>
            <a:off x="4527533" y="4584683"/>
            <a:ext cx="93041" cy="99157"/>
          </a:xfrm>
          <a:custGeom>
            <a:avLst/>
            <a:gdLst>
              <a:gd name="connsiteX0" fmla="*/ 47642 w 93041"/>
              <a:gd name="connsiteY0" fmla="*/ 17 h 99157"/>
              <a:gd name="connsiteX1" fmla="*/ 25417 w 93041"/>
              <a:gd name="connsiteY1" fmla="*/ 63517 h 99157"/>
              <a:gd name="connsiteX2" fmla="*/ 92092 w 93041"/>
              <a:gd name="connsiteY2" fmla="*/ 98442 h 99157"/>
              <a:gd name="connsiteX3" fmla="*/ 60342 w 93041"/>
              <a:gd name="connsiteY3" fmla="*/ 85742 h 99157"/>
              <a:gd name="connsiteX4" fmla="*/ 17 w 93041"/>
              <a:gd name="connsiteY4" fmla="*/ 69867 h 99157"/>
              <a:gd name="connsiteX5" fmla="*/ 47642 w 93041"/>
              <a:gd name="connsiteY5" fmla="*/ 17 h 99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041" h="99157">
                <a:moveTo>
                  <a:pt x="47642" y="17"/>
                </a:moveTo>
                <a:cubicBezTo>
                  <a:pt x="51875" y="-1041"/>
                  <a:pt x="18009" y="47113"/>
                  <a:pt x="25417" y="63517"/>
                </a:cubicBezTo>
                <a:cubicBezTo>
                  <a:pt x="32825" y="79921"/>
                  <a:pt x="86271" y="94738"/>
                  <a:pt x="92092" y="98442"/>
                </a:cubicBezTo>
                <a:cubicBezTo>
                  <a:pt x="97913" y="102146"/>
                  <a:pt x="75688" y="90505"/>
                  <a:pt x="60342" y="85742"/>
                </a:cubicBezTo>
                <a:cubicBezTo>
                  <a:pt x="44996" y="80979"/>
                  <a:pt x="-1041" y="86271"/>
                  <a:pt x="17" y="69867"/>
                </a:cubicBezTo>
                <a:cubicBezTo>
                  <a:pt x="1075" y="53463"/>
                  <a:pt x="43409" y="1075"/>
                  <a:pt x="47642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618F8F9D-1BDA-241A-34C7-70D3637EDD04}"/>
              </a:ext>
            </a:extLst>
          </p:cNvPr>
          <p:cNvSpPr/>
          <p:nvPr/>
        </p:nvSpPr>
        <p:spPr>
          <a:xfrm>
            <a:off x="4676501" y="4600506"/>
            <a:ext cx="156262" cy="92617"/>
          </a:xfrm>
          <a:custGeom>
            <a:avLst/>
            <a:gdLst>
              <a:gd name="connsiteX0" fmla="*/ 274 w 156262"/>
              <a:gd name="connsiteY0" fmla="*/ 92144 h 92617"/>
              <a:gd name="connsiteX1" fmla="*/ 114574 w 156262"/>
              <a:gd name="connsiteY1" fmla="*/ 60394 h 92617"/>
              <a:gd name="connsiteX2" fmla="*/ 89174 w 156262"/>
              <a:gd name="connsiteY2" fmla="*/ 69 h 92617"/>
              <a:gd name="connsiteX3" fmla="*/ 124099 w 156262"/>
              <a:gd name="connsiteY3" fmla="*/ 73094 h 92617"/>
              <a:gd name="connsiteX4" fmla="*/ 152674 w 156262"/>
              <a:gd name="connsiteY4" fmla="*/ 79444 h 92617"/>
              <a:gd name="connsiteX5" fmla="*/ 274 w 156262"/>
              <a:gd name="connsiteY5" fmla="*/ 92144 h 92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262" h="92617">
                <a:moveTo>
                  <a:pt x="274" y="92144"/>
                </a:moveTo>
                <a:cubicBezTo>
                  <a:pt x="-6076" y="88969"/>
                  <a:pt x="99757" y="75740"/>
                  <a:pt x="114574" y="60394"/>
                </a:cubicBezTo>
                <a:cubicBezTo>
                  <a:pt x="129391" y="45048"/>
                  <a:pt x="87586" y="-2048"/>
                  <a:pt x="89174" y="69"/>
                </a:cubicBezTo>
                <a:cubicBezTo>
                  <a:pt x="90762" y="2186"/>
                  <a:pt x="113516" y="59865"/>
                  <a:pt x="124099" y="73094"/>
                </a:cubicBezTo>
                <a:cubicBezTo>
                  <a:pt x="134682" y="86323"/>
                  <a:pt x="166962" y="77327"/>
                  <a:pt x="152674" y="79444"/>
                </a:cubicBezTo>
                <a:cubicBezTo>
                  <a:pt x="138387" y="81561"/>
                  <a:pt x="6624" y="95319"/>
                  <a:pt x="274" y="921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DD60D0CE-ED42-24B7-C30C-0C4EF684582F}"/>
              </a:ext>
            </a:extLst>
          </p:cNvPr>
          <p:cNvSpPr/>
          <p:nvPr/>
        </p:nvSpPr>
        <p:spPr>
          <a:xfrm>
            <a:off x="4679844" y="4600570"/>
            <a:ext cx="41386" cy="92088"/>
          </a:xfrm>
          <a:custGeom>
            <a:avLst/>
            <a:gdLst>
              <a:gd name="connsiteX0" fmla="*/ 106 w 41386"/>
              <a:gd name="connsiteY0" fmla="*/ 5 h 92088"/>
              <a:gd name="connsiteX1" fmla="*/ 28681 w 41386"/>
              <a:gd name="connsiteY1" fmla="*/ 53980 h 92088"/>
              <a:gd name="connsiteX2" fmla="*/ 3281 w 41386"/>
              <a:gd name="connsiteY2" fmla="*/ 92080 h 92088"/>
              <a:gd name="connsiteX3" fmla="*/ 41381 w 41386"/>
              <a:gd name="connsiteY3" fmla="*/ 50805 h 92088"/>
              <a:gd name="connsiteX4" fmla="*/ 106 w 41386"/>
              <a:gd name="connsiteY4" fmla="*/ 5 h 9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386" h="92088">
                <a:moveTo>
                  <a:pt x="106" y="5"/>
                </a:moveTo>
                <a:cubicBezTo>
                  <a:pt x="-2011" y="534"/>
                  <a:pt x="28152" y="38634"/>
                  <a:pt x="28681" y="53980"/>
                </a:cubicBezTo>
                <a:cubicBezTo>
                  <a:pt x="29210" y="69326"/>
                  <a:pt x="1164" y="92609"/>
                  <a:pt x="3281" y="92080"/>
                </a:cubicBezTo>
                <a:cubicBezTo>
                  <a:pt x="5398" y="91551"/>
                  <a:pt x="41910" y="65093"/>
                  <a:pt x="41381" y="50805"/>
                </a:cubicBezTo>
                <a:cubicBezTo>
                  <a:pt x="40852" y="36518"/>
                  <a:pt x="2223" y="-524"/>
                  <a:pt x="106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E35424AA-037C-BC70-4D06-797DBAB82801}"/>
              </a:ext>
            </a:extLst>
          </p:cNvPr>
          <p:cNvSpPr/>
          <p:nvPr/>
        </p:nvSpPr>
        <p:spPr>
          <a:xfrm>
            <a:off x="4619340" y="4591046"/>
            <a:ext cx="44758" cy="107962"/>
          </a:xfrm>
          <a:custGeom>
            <a:avLst/>
            <a:gdLst>
              <a:gd name="connsiteX0" fmla="*/ 22510 w 44758"/>
              <a:gd name="connsiteY0" fmla="*/ 4 h 107962"/>
              <a:gd name="connsiteX1" fmla="*/ 6635 w 44758"/>
              <a:gd name="connsiteY1" fmla="*/ 66679 h 107962"/>
              <a:gd name="connsiteX2" fmla="*/ 44735 w 44758"/>
              <a:gd name="connsiteY2" fmla="*/ 107954 h 107962"/>
              <a:gd name="connsiteX3" fmla="*/ 285 w 44758"/>
              <a:gd name="connsiteY3" fmla="*/ 63504 h 107962"/>
              <a:gd name="connsiteX4" fmla="*/ 22510 w 44758"/>
              <a:gd name="connsiteY4" fmla="*/ 4 h 107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758" h="107962">
                <a:moveTo>
                  <a:pt x="22510" y="4"/>
                </a:moveTo>
                <a:cubicBezTo>
                  <a:pt x="23568" y="533"/>
                  <a:pt x="2931" y="48687"/>
                  <a:pt x="6635" y="66679"/>
                </a:cubicBezTo>
                <a:cubicBezTo>
                  <a:pt x="10339" y="84671"/>
                  <a:pt x="45793" y="108483"/>
                  <a:pt x="44735" y="107954"/>
                </a:cubicBezTo>
                <a:cubicBezTo>
                  <a:pt x="43677" y="107425"/>
                  <a:pt x="3460" y="78321"/>
                  <a:pt x="285" y="63504"/>
                </a:cubicBezTo>
                <a:cubicBezTo>
                  <a:pt x="-2890" y="48687"/>
                  <a:pt x="21452" y="-525"/>
                  <a:pt x="22510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F8907E2F-5B5F-0A28-781D-905955C14F77}"/>
              </a:ext>
            </a:extLst>
          </p:cNvPr>
          <p:cNvSpPr/>
          <p:nvPr/>
        </p:nvSpPr>
        <p:spPr>
          <a:xfrm>
            <a:off x="4996882" y="2818257"/>
            <a:ext cx="293326" cy="284083"/>
          </a:xfrm>
          <a:custGeom>
            <a:avLst/>
            <a:gdLst>
              <a:gd name="connsiteX0" fmla="*/ 159318 w 293326"/>
              <a:gd name="connsiteY0" fmla="*/ 13843 h 284083"/>
              <a:gd name="connsiteX1" fmla="*/ 64068 w 293326"/>
              <a:gd name="connsiteY1" fmla="*/ 248793 h 284083"/>
              <a:gd name="connsiteX2" fmla="*/ 108518 w 293326"/>
              <a:gd name="connsiteY2" fmla="*/ 166243 h 284083"/>
              <a:gd name="connsiteX3" fmla="*/ 143443 w 293326"/>
              <a:gd name="connsiteY3" fmla="*/ 156718 h 284083"/>
              <a:gd name="connsiteX4" fmla="*/ 92643 w 293326"/>
              <a:gd name="connsiteY4" fmla="*/ 274193 h 284083"/>
              <a:gd name="connsiteX5" fmla="*/ 137093 w 293326"/>
              <a:gd name="connsiteY5" fmla="*/ 172593 h 284083"/>
              <a:gd name="connsiteX6" fmla="*/ 168843 w 293326"/>
              <a:gd name="connsiteY6" fmla="*/ 121793 h 284083"/>
              <a:gd name="connsiteX7" fmla="*/ 292668 w 293326"/>
              <a:gd name="connsiteY7" fmla="*/ 1143 h 284083"/>
              <a:gd name="connsiteX8" fmla="*/ 108518 w 293326"/>
              <a:gd name="connsiteY8" fmla="*/ 201168 h 284083"/>
              <a:gd name="connsiteX9" fmla="*/ 118043 w 293326"/>
              <a:gd name="connsiteY9" fmla="*/ 156718 h 284083"/>
              <a:gd name="connsiteX10" fmla="*/ 568 w 293326"/>
              <a:gd name="connsiteY10" fmla="*/ 283718 h 284083"/>
              <a:gd name="connsiteX11" fmla="*/ 70418 w 293326"/>
              <a:gd name="connsiteY11" fmla="*/ 197993 h 284083"/>
              <a:gd name="connsiteX12" fmla="*/ 83118 w 293326"/>
              <a:gd name="connsiteY12" fmla="*/ 204343 h 284083"/>
              <a:gd name="connsiteX13" fmla="*/ 159318 w 293326"/>
              <a:gd name="connsiteY13" fmla="*/ 13843 h 284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3326" h="284083">
                <a:moveTo>
                  <a:pt x="159318" y="13843"/>
                </a:moveTo>
                <a:cubicBezTo>
                  <a:pt x="156143" y="21251"/>
                  <a:pt x="72535" y="223393"/>
                  <a:pt x="64068" y="248793"/>
                </a:cubicBezTo>
                <a:cubicBezTo>
                  <a:pt x="55601" y="274193"/>
                  <a:pt x="95289" y="181589"/>
                  <a:pt x="108518" y="166243"/>
                </a:cubicBezTo>
                <a:cubicBezTo>
                  <a:pt x="121747" y="150897"/>
                  <a:pt x="146089" y="138726"/>
                  <a:pt x="143443" y="156718"/>
                </a:cubicBezTo>
                <a:cubicBezTo>
                  <a:pt x="140797" y="174710"/>
                  <a:pt x="93701" y="271547"/>
                  <a:pt x="92643" y="274193"/>
                </a:cubicBezTo>
                <a:cubicBezTo>
                  <a:pt x="91585" y="276839"/>
                  <a:pt x="124393" y="197993"/>
                  <a:pt x="137093" y="172593"/>
                </a:cubicBezTo>
                <a:cubicBezTo>
                  <a:pt x="149793" y="147193"/>
                  <a:pt x="142914" y="150368"/>
                  <a:pt x="168843" y="121793"/>
                </a:cubicBezTo>
                <a:cubicBezTo>
                  <a:pt x="194772" y="93218"/>
                  <a:pt x="302722" y="-12086"/>
                  <a:pt x="292668" y="1143"/>
                </a:cubicBezTo>
                <a:cubicBezTo>
                  <a:pt x="282614" y="14372"/>
                  <a:pt x="137622" y="175239"/>
                  <a:pt x="108518" y="201168"/>
                </a:cubicBezTo>
                <a:cubicBezTo>
                  <a:pt x="79414" y="227097"/>
                  <a:pt x="136035" y="142960"/>
                  <a:pt x="118043" y="156718"/>
                </a:cubicBezTo>
                <a:cubicBezTo>
                  <a:pt x="100051" y="170476"/>
                  <a:pt x="8506" y="276839"/>
                  <a:pt x="568" y="283718"/>
                </a:cubicBezTo>
                <a:cubicBezTo>
                  <a:pt x="-7370" y="290597"/>
                  <a:pt x="70418" y="197993"/>
                  <a:pt x="70418" y="197993"/>
                </a:cubicBezTo>
                <a:cubicBezTo>
                  <a:pt x="84176" y="184764"/>
                  <a:pt x="69360" y="230272"/>
                  <a:pt x="83118" y="204343"/>
                </a:cubicBezTo>
                <a:cubicBezTo>
                  <a:pt x="96876" y="178414"/>
                  <a:pt x="162493" y="6435"/>
                  <a:pt x="159318" y="138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5E58503E-4B96-B2A3-56EE-4BFFB874E2B2}"/>
              </a:ext>
            </a:extLst>
          </p:cNvPr>
          <p:cNvSpPr/>
          <p:nvPr/>
        </p:nvSpPr>
        <p:spPr>
          <a:xfrm>
            <a:off x="5088741" y="2739275"/>
            <a:ext cx="341311" cy="350576"/>
          </a:xfrm>
          <a:custGeom>
            <a:avLst/>
            <a:gdLst>
              <a:gd name="connsiteX0" fmla="*/ 784 w 341311"/>
              <a:gd name="connsiteY0" fmla="*/ 350000 h 350576"/>
              <a:gd name="connsiteX1" fmla="*/ 245259 w 341311"/>
              <a:gd name="connsiteY1" fmla="*/ 64250 h 350576"/>
              <a:gd name="connsiteX2" fmla="*/ 216684 w 341311"/>
              <a:gd name="connsiteY2" fmla="*/ 121400 h 350576"/>
              <a:gd name="connsiteX3" fmla="*/ 340509 w 341311"/>
              <a:gd name="connsiteY3" fmla="*/ 750 h 350576"/>
              <a:gd name="connsiteX4" fmla="*/ 267484 w 341311"/>
              <a:gd name="connsiteY4" fmla="*/ 73775 h 350576"/>
              <a:gd name="connsiteX5" fmla="*/ 216684 w 341311"/>
              <a:gd name="connsiteY5" fmla="*/ 143625 h 350576"/>
              <a:gd name="connsiteX6" fmla="*/ 150009 w 341311"/>
              <a:gd name="connsiteY6" fmla="*/ 280150 h 350576"/>
              <a:gd name="connsiteX7" fmla="*/ 200809 w 341311"/>
              <a:gd name="connsiteY7" fmla="*/ 143625 h 350576"/>
              <a:gd name="connsiteX8" fmla="*/ 140484 w 341311"/>
              <a:gd name="connsiteY8" fmla="*/ 210300 h 350576"/>
              <a:gd name="connsiteX9" fmla="*/ 165884 w 341311"/>
              <a:gd name="connsiteY9" fmla="*/ 140450 h 350576"/>
              <a:gd name="connsiteX10" fmla="*/ 784 w 341311"/>
              <a:gd name="connsiteY10" fmla="*/ 350000 h 35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1311" h="350576">
                <a:moveTo>
                  <a:pt x="784" y="350000"/>
                </a:moveTo>
                <a:cubicBezTo>
                  <a:pt x="14013" y="337300"/>
                  <a:pt x="209276" y="102350"/>
                  <a:pt x="245259" y="64250"/>
                </a:cubicBezTo>
                <a:cubicBezTo>
                  <a:pt x="281242" y="26150"/>
                  <a:pt x="200809" y="131983"/>
                  <a:pt x="216684" y="121400"/>
                </a:cubicBezTo>
                <a:cubicBezTo>
                  <a:pt x="232559" y="110817"/>
                  <a:pt x="332042" y="8687"/>
                  <a:pt x="340509" y="750"/>
                </a:cubicBezTo>
                <a:cubicBezTo>
                  <a:pt x="348976" y="-7188"/>
                  <a:pt x="288121" y="49963"/>
                  <a:pt x="267484" y="73775"/>
                </a:cubicBezTo>
                <a:cubicBezTo>
                  <a:pt x="246847" y="97587"/>
                  <a:pt x="236263" y="109229"/>
                  <a:pt x="216684" y="143625"/>
                </a:cubicBezTo>
                <a:cubicBezTo>
                  <a:pt x="197105" y="178021"/>
                  <a:pt x="152655" y="280150"/>
                  <a:pt x="150009" y="280150"/>
                </a:cubicBezTo>
                <a:cubicBezTo>
                  <a:pt x="147363" y="280150"/>
                  <a:pt x="202396" y="155267"/>
                  <a:pt x="200809" y="143625"/>
                </a:cubicBezTo>
                <a:cubicBezTo>
                  <a:pt x="199222" y="131983"/>
                  <a:pt x="146305" y="210829"/>
                  <a:pt x="140484" y="210300"/>
                </a:cubicBezTo>
                <a:cubicBezTo>
                  <a:pt x="134663" y="209771"/>
                  <a:pt x="185992" y="119283"/>
                  <a:pt x="165884" y="140450"/>
                </a:cubicBezTo>
                <a:cubicBezTo>
                  <a:pt x="145776" y="161617"/>
                  <a:pt x="-12445" y="362700"/>
                  <a:pt x="784" y="350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7ECA40E2-9553-5466-888D-170447EEF5D5}"/>
              </a:ext>
            </a:extLst>
          </p:cNvPr>
          <p:cNvSpPr/>
          <p:nvPr/>
        </p:nvSpPr>
        <p:spPr>
          <a:xfrm>
            <a:off x="5006938" y="2803515"/>
            <a:ext cx="161963" cy="295401"/>
          </a:xfrm>
          <a:custGeom>
            <a:avLst/>
            <a:gdLst>
              <a:gd name="connsiteX0" fmla="*/ 161962 w 161963"/>
              <a:gd name="connsiteY0" fmla="*/ 10 h 295401"/>
              <a:gd name="connsiteX1" fmla="*/ 15912 w 161963"/>
              <a:gd name="connsiteY1" fmla="*/ 193685 h 295401"/>
              <a:gd name="connsiteX2" fmla="*/ 60362 w 161963"/>
              <a:gd name="connsiteY2" fmla="*/ 146060 h 295401"/>
              <a:gd name="connsiteX3" fmla="*/ 37 w 161963"/>
              <a:gd name="connsiteY3" fmla="*/ 295285 h 295401"/>
              <a:gd name="connsiteX4" fmla="*/ 50837 w 161963"/>
              <a:gd name="connsiteY4" fmla="*/ 171460 h 295401"/>
              <a:gd name="connsiteX5" fmla="*/ 19087 w 161963"/>
              <a:gd name="connsiteY5" fmla="*/ 200035 h 295401"/>
              <a:gd name="connsiteX6" fmla="*/ 50837 w 161963"/>
              <a:gd name="connsiteY6" fmla="*/ 98435 h 295401"/>
              <a:gd name="connsiteX7" fmla="*/ 19087 w 161963"/>
              <a:gd name="connsiteY7" fmla="*/ 184160 h 295401"/>
              <a:gd name="connsiteX8" fmla="*/ 161962 w 161963"/>
              <a:gd name="connsiteY8" fmla="*/ 10 h 295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1963" h="295401">
                <a:moveTo>
                  <a:pt x="161962" y="10"/>
                </a:moveTo>
                <a:cubicBezTo>
                  <a:pt x="161433" y="1597"/>
                  <a:pt x="32845" y="169343"/>
                  <a:pt x="15912" y="193685"/>
                </a:cubicBezTo>
                <a:cubicBezTo>
                  <a:pt x="-1021" y="218027"/>
                  <a:pt x="63008" y="129127"/>
                  <a:pt x="60362" y="146060"/>
                </a:cubicBezTo>
                <a:cubicBezTo>
                  <a:pt x="57716" y="162993"/>
                  <a:pt x="1624" y="291052"/>
                  <a:pt x="37" y="295285"/>
                </a:cubicBezTo>
                <a:cubicBezTo>
                  <a:pt x="-1550" y="299518"/>
                  <a:pt x="47662" y="187335"/>
                  <a:pt x="50837" y="171460"/>
                </a:cubicBezTo>
                <a:cubicBezTo>
                  <a:pt x="54012" y="155585"/>
                  <a:pt x="19087" y="212206"/>
                  <a:pt x="19087" y="200035"/>
                </a:cubicBezTo>
                <a:cubicBezTo>
                  <a:pt x="19087" y="187864"/>
                  <a:pt x="50837" y="101081"/>
                  <a:pt x="50837" y="98435"/>
                </a:cubicBezTo>
                <a:cubicBezTo>
                  <a:pt x="50837" y="95789"/>
                  <a:pt x="5858" y="196860"/>
                  <a:pt x="19087" y="184160"/>
                </a:cubicBezTo>
                <a:cubicBezTo>
                  <a:pt x="32316" y="171460"/>
                  <a:pt x="162491" y="-1577"/>
                  <a:pt x="161962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50D2D2FD-9E6B-E244-1385-E67D9B98A3E5}"/>
              </a:ext>
            </a:extLst>
          </p:cNvPr>
          <p:cNvSpPr/>
          <p:nvPr/>
        </p:nvSpPr>
        <p:spPr>
          <a:xfrm>
            <a:off x="5347804" y="2675602"/>
            <a:ext cx="196467" cy="202180"/>
          </a:xfrm>
          <a:custGeom>
            <a:avLst/>
            <a:gdLst>
              <a:gd name="connsiteX0" fmla="*/ 2071 w 196467"/>
              <a:gd name="connsiteY0" fmla="*/ 200948 h 202180"/>
              <a:gd name="connsiteX1" fmla="*/ 195746 w 196467"/>
              <a:gd name="connsiteY1" fmla="*/ 923 h 202180"/>
              <a:gd name="connsiteX2" fmla="*/ 68746 w 196467"/>
              <a:gd name="connsiteY2" fmla="*/ 124748 h 202180"/>
              <a:gd name="connsiteX3" fmla="*/ 90971 w 196467"/>
              <a:gd name="connsiteY3" fmla="*/ 86648 h 202180"/>
              <a:gd name="connsiteX4" fmla="*/ 2071 w 196467"/>
              <a:gd name="connsiteY4" fmla="*/ 200948 h 202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467" h="202180">
                <a:moveTo>
                  <a:pt x="2071" y="200948"/>
                </a:moveTo>
                <a:cubicBezTo>
                  <a:pt x="19533" y="186661"/>
                  <a:pt x="184634" y="13623"/>
                  <a:pt x="195746" y="923"/>
                </a:cubicBezTo>
                <a:cubicBezTo>
                  <a:pt x="206858" y="-11777"/>
                  <a:pt x="86208" y="110461"/>
                  <a:pt x="68746" y="124748"/>
                </a:cubicBezTo>
                <a:cubicBezTo>
                  <a:pt x="51284" y="139035"/>
                  <a:pt x="98908" y="72361"/>
                  <a:pt x="90971" y="86648"/>
                </a:cubicBezTo>
                <a:cubicBezTo>
                  <a:pt x="83034" y="100935"/>
                  <a:pt x="-15391" y="215235"/>
                  <a:pt x="2071" y="2009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ADC4F125-4591-2304-3A62-C0F4C3C42FBE}"/>
              </a:ext>
            </a:extLst>
          </p:cNvPr>
          <p:cNvSpPr/>
          <p:nvPr/>
        </p:nvSpPr>
        <p:spPr>
          <a:xfrm>
            <a:off x="4891875" y="3063978"/>
            <a:ext cx="220505" cy="764034"/>
          </a:xfrm>
          <a:custGeom>
            <a:avLst/>
            <a:gdLst>
              <a:gd name="connsiteX0" fmla="*/ 220452 w 220505"/>
              <a:gd name="connsiteY0" fmla="*/ 36669 h 764034"/>
              <a:gd name="connsiteX1" fmla="*/ 83292 w 220505"/>
              <a:gd name="connsiteY1" fmla="*/ 306833 h 764034"/>
              <a:gd name="connsiteX2" fmla="*/ 124856 w 220505"/>
              <a:gd name="connsiteY2" fmla="*/ 190455 h 764034"/>
              <a:gd name="connsiteX3" fmla="*/ 8478 w 220505"/>
              <a:gd name="connsiteY3" fmla="*/ 585309 h 764034"/>
              <a:gd name="connsiteX4" fmla="*/ 58354 w 220505"/>
              <a:gd name="connsiteY4" fmla="*/ 394117 h 764034"/>
              <a:gd name="connsiteX5" fmla="*/ 54198 w 220505"/>
              <a:gd name="connsiteY5" fmla="*/ 622717 h 764034"/>
              <a:gd name="connsiteX6" fmla="*/ 79136 w 220505"/>
              <a:gd name="connsiteY6" fmla="*/ 522964 h 764034"/>
              <a:gd name="connsiteX7" fmla="*/ 165 w 220505"/>
              <a:gd name="connsiteY7" fmla="*/ 764033 h 764034"/>
              <a:gd name="connsiteX8" fmla="*/ 58354 w 220505"/>
              <a:gd name="connsiteY8" fmla="*/ 527120 h 764034"/>
              <a:gd name="connsiteX9" fmla="*/ 58354 w 220505"/>
              <a:gd name="connsiteY9" fmla="*/ 439837 h 764034"/>
              <a:gd name="connsiteX10" fmla="*/ 33416 w 220505"/>
              <a:gd name="connsiteY10" fmla="*/ 468931 h 764034"/>
              <a:gd name="connsiteX11" fmla="*/ 116543 w 220505"/>
              <a:gd name="connsiteY11" fmla="*/ 3418 h 764034"/>
              <a:gd name="connsiteX12" fmla="*/ 99918 w 220505"/>
              <a:gd name="connsiteY12" fmla="*/ 248644 h 764034"/>
              <a:gd name="connsiteX13" fmla="*/ 220452 w 220505"/>
              <a:gd name="connsiteY13" fmla="*/ 36669 h 7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505" h="764034">
                <a:moveTo>
                  <a:pt x="220452" y="36669"/>
                </a:moveTo>
                <a:cubicBezTo>
                  <a:pt x="217681" y="46367"/>
                  <a:pt x="99225" y="281202"/>
                  <a:pt x="83292" y="306833"/>
                </a:cubicBezTo>
                <a:cubicBezTo>
                  <a:pt x="67359" y="332464"/>
                  <a:pt x="137325" y="144042"/>
                  <a:pt x="124856" y="190455"/>
                </a:cubicBezTo>
                <a:cubicBezTo>
                  <a:pt x="112387" y="236868"/>
                  <a:pt x="19562" y="551365"/>
                  <a:pt x="8478" y="585309"/>
                </a:cubicBezTo>
                <a:cubicBezTo>
                  <a:pt x="-2606" y="619253"/>
                  <a:pt x="50734" y="387882"/>
                  <a:pt x="58354" y="394117"/>
                </a:cubicBezTo>
                <a:cubicBezTo>
                  <a:pt x="65974" y="400352"/>
                  <a:pt x="50734" y="601243"/>
                  <a:pt x="54198" y="622717"/>
                </a:cubicBezTo>
                <a:cubicBezTo>
                  <a:pt x="57662" y="644191"/>
                  <a:pt x="88142" y="499411"/>
                  <a:pt x="79136" y="522964"/>
                </a:cubicBezTo>
                <a:cubicBezTo>
                  <a:pt x="70130" y="546517"/>
                  <a:pt x="3629" y="763340"/>
                  <a:pt x="165" y="764033"/>
                </a:cubicBezTo>
                <a:cubicBezTo>
                  <a:pt x="-3299" y="764726"/>
                  <a:pt x="48656" y="581153"/>
                  <a:pt x="58354" y="527120"/>
                </a:cubicBezTo>
                <a:cubicBezTo>
                  <a:pt x="68052" y="473087"/>
                  <a:pt x="62510" y="449535"/>
                  <a:pt x="58354" y="439837"/>
                </a:cubicBezTo>
                <a:cubicBezTo>
                  <a:pt x="54198" y="430139"/>
                  <a:pt x="23718" y="541667"/>
                  <a:pt x="33416" y="468931"/>
                </a:cubicBezTo>
                <a:cubicBezTo>
                  <a:pt x="43114" y="396195"/>
                  <a:pt x="105459" y="40132"/>
                  <a:pt x="116543" y="3418"/>
                </a:cubicBezTo>
                <a:cubicBezTo>
                  <a:pt x="127627" y="-33296"/>
                  <a:pt x="82600" y="237560"/>
                  <a:pt x="99918" y="248644"/>
                </a:cubicBezTo>
                <a:cubicBezTo>
                  <a:pt x="117236" y="259728"/>
                  <a:pt x="223223" y="26971"/>
                  <a:pt x="220452" y="366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1154D503-0CAA-1FEE-C171-451856AEC0FB}"/>
              </a:ext>
            </a:extLst>
          </p:cNvPr>
          <p:cNvSpPr/>
          <p:nvPr/>
        </p:nvSpPr>
        <p:spPr>
          <a:xfrm>
            <a:off x="4117975" y="4695809"/>
            <a:ext cx="616327" cy="352773"/>
          </a:xfrm>
          <a:custGeom>
            <a:avLst/>
            <a:gdLst>
              <a:gd name="connsiteX0" fmla="*/ 0 w 616327"/>
              <a:gd name="connsiteY0" fmla="*/ 285766 h 352773"/>
              <a:gd name="connsiteX1" fmla="*/ 327025 w 616327"/>
              <a:gd name="connsiteY1" fmla="*/ 76216 h 352773"/>
              <a:gd name="connsiteX2" fmla="*/ 482600 w 616327"/>
              <a:gd name="connsiteY2" fmla="*/ 82566 h 352773"/>
              <a:gd name="connsiteX3" fmla="*/ 479425 w 616327"/>
              <a:gd name="connsiteY3" fmla="*/ 66691 h 352773"/>
              <a:gd name="connsiteX4" fmla="*/ 520700 w 616327"/>
              <a:gd name="connsiteY4" fmla="*/ 155591 h 352773"/>
              <a:gd name="connsiteX5" fmla="*/ 539750 w 616327"/>
              <a:gd name="connsiteY5" fmla="*/ 247666 h 352773"/>
              <a:gd name="connsiteX6" fmla="*/ 539750 w 616327"/>
              <a:gd name="connsiteY6" fmla="*/ 146066 h 352773"/>
              <a:gd name="connsiteX7" fmla="*/ 536575 w 616327"/>
              <a:gd name="connsiteY7" fmla="*/ 352441 h 352773"/>
              <a:gd name="connsiteX8" fmla="*/ 530225 w 616327"/>
              <a:gd name="connsiteY8" fmla="*/ 88916 h 352773"/>
              <a:gd name="connsiteX9" fmla="*/ 609600 w 616327"/>
              <a:gd name="connsiteY9" fmla="*/ 66691 h 352773"/>
              <a:gd name="connsiteX10" fmla="*/ 546100 w 616327"/>
              <a:gd name="connsiteY10" fmla="*/ 63516 h 352773"/>
              <a:gd name="connsiteX11" fmla="*/ 612775 w 616327"/>
              <a:gd name="connsiteY11" fmla="*/ 57166 h 352773"/>
              <a:gd name="connsiteX12" fmla="*/ 587375 w 616327"/>
              <a:gd name="connsiteY12" fmla="*/ 57166 h 352773"/>
              <a:gd name="connsiteX13" fmla="*/ 422275 w 616327"/>
              <a:gd name="connsiteY13" fmla="*/ 16 h 352773"/>
              <a:gd name="connsiteX14" fmla="*/ 558800 w 616327"/>
              <a:gd name="connsiteY14" fmla="*/ 63516 h 352773"/>
              <a:gd name="connsiteX15" fmla="*/ 511175 w 616327"/>
              <a:gd name="connsiteY15" fmla="*/ 63516 h 352773"/>
              <a:gd name="connsiteX16" fmla="*/ 361950 w 616327"/>
              <a:gd name="connsiteY16" fmla="*/ 69866 h 352773"/>
              <a:gd name="connsiteX17" fmla="*/ 279400 w 616327"/>
              <a:gd name="connsiteY17" fmla="*/ 171466 h 352773"/>
              <a:gd name="connsiteX18" fmla="*/ 336550 w 616327"/>
              <a:gd name="connsiteY18" fmla="*/ 73041 h 352773"/>
              <a:gd name="connsiteX19" fmla="*/ 273050 w 616327"/>
              <a:gd name="connsiteY19" fmla="*/ 107966 h 352773"/>
              <a:gd name="connsiteX20" fmla="*/ 155575 w 616327"/>
              <a:gd name="connsiteY20" fmla="*/ 180991 h 352773"/>
              <a:gd name="connsiteX21" fmla="*/ 184150 w 616327"/>
              <a:gd name="connsiteY21" fmla="*/ 161941 h 352773"/>
              <a:gd name="connsiteX22" fmla="*/ 0 w 616327"/>
              <a:gd name="connsiteY22" fmla="*/ 285766 h 352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16327" h="352773">
                <a:moveTo>
                  <a:pt x="0" y="285766"/>
                </a:moveTo>
                <a:cubicBezTo>
                  <a:pt x="123296" y="197924"/>
                  <a:pt x="246592" y="110083"/>
                  <a:pt x="327025" y="76216"/>
                </a:cubicBezTo>
                <a:cubicBezTo>
                  <a:pt x="407458" y="42349"/>
                  <a:pt x="457200" y="84153"/>
                  <a:pt x="482600" y="82566"/>
                </a:cubicBezTo>
                <a:cubicBezTo>
                  <a:pt x="508000" y="80978"/>
                  <a:pt x="473075" y="54520"/>
                  <a:pt x="479425" y="66691"/>
                </a:cubicBezTo>
                <a:cubicBezTo>
                  <a:pt x="485775" y="78862"/>
                  <a:pt x="510646" y="125429"/>
                  <a:pt x="520700" y="155591"/>
                </a:cubicBezTo>
                <a:cubicBezTo>
                  <a:pt x="530754" y="185753"/>
                  <a:pt x="536575" y="249253"/>
                  <a:pt x="539750" y="247666"/>
                </a:cubicBezTo>
                <a:cubicBezTo>
                  <a:pt x="542925" y="246079"/>
                  <a:pt x="540279" y="128604"/>
                  <a:pt x="539750" y="146066"/>
                </a:cubicBezTo>
                <a:cubicBezTo>
                  <a:pt x="539221" y="163528"/>
                  <a:pt x="538163" y="361966"/>
                  <a:pt x="536575" y="352441"/>
                </a:cubicBezTo>
                <a:cubicBezTo>
                  <a:pt x="534988" y="342916"/>
                  <a:pt x="518054" y="136541"/>
                  <a:pt x="530225" y="88916"/>
                </a:cubicBezTo>
                <a:cubicBezTo>
                  <a:pt x="542396" y="41291"/>
                  <a:pt x="606954" y="70924"/>
                  <a:pt x="609600" y="66691"/>
                </a:cubicBezTo>
                <a:cubicBezTo>
                  <a:pt x="612246" y="62458"/>
                  <a:pt x="545571" y="65103"/>
                  <a:pt x="546100" y="63516"/>
                </a:cubicBezTo>
                <a:cubicBezTo>
                  <a:pt x="546629" y="61929"/>
                  <a:pt x="605896" y="58224"/>
                  <a:pt x="612775" y="57166"/>
                </a:cubicBezTo>
                <a:cubicBezTo>
                  <a:pt x="619654" y="56108"/>
                  <a:pt x="619125" y="66691"/>
                  <a:pt x="587375" y="57166"/>
                </a:cubicBezTo>
                <a:cubicBezTo>
                  <a:pt x="555625" y="47641"/>
                  <a:pt x="427037" y="-1042"/>
                  <a:pt x="422275" y="16"/>
                </a:cubicBezTo>
                <a:cubicBezTo>
                  <a:pt x="417513" y="1074"/>
                  <a:pt x="543983" y="52933"/>
                  <a:pt x="558800" y="63516"/>
                </a:cubicBezTo>
                <a:cubicBezTo>
                  <a:pt x="573617" y="74099"/>
                  <a:pt x="543983" y="62458"/>
                  <a:pt x="511175" y="63516"/>
                </a:cubicBezTo>
                <a:cubicBezTo>
                  <a:pt x="478367" y="64574"/>
                  <a:pt x="400579" y="51874"/>
                  <a:pt x="361950" y="69866"/>
                </a:cubicBezTo>
                <a:cubicBezTo>
                  <a:pt x="323321" y="87858"/>
                  <a:pt x="283633" y="170937"/>
                  <a:pt x="279400" y="171466"/>
                </a:cubicBezTo>
                <a:cubicBezTo>
                  <a:pt x="275167" y="171995"/>
                  <a:pt x="337608" y="83624"/>
                  <a:pt x="336550" y="73041"/>
                </a:cubicBezTo>
                <a:cubicBezTo>
                  <a:pt x="335492" y="62458"/>
                  <a:pt x="303212" y="89974"/>
                  <a:pt x="273050" y="107966"/>
                </a:cubicBezTo>
                <a:cubicBezTo>
                  <a:pt x="242888" y="125958"/>
                  <a:pt x="170392" y="171995"/>
                  <a:pt x="155575" y="180991"/>
                </a:cubicBezTo>
                <a:cubicBezTo>
                  <a:pt x="140758" y="189987"/>
                  <a:pt x="184150" y="161941"/>
                  <a:pt x="184150" y="161941"/>
                </a:cubicBezTo>
                <a:lnTo>
                  <a:pt x="0" y="28576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3075343D-AC5A-4F6E-3C80-B19F473F0C31}"/>
              </a:ext>
            </a:extLst>
          </p:cNvPr>
          <p:cNvSpPr/>
          <p:nvPr/>
        </p:nvSpPr>
        <p:spPr>
          <a:xfrm>
            <a:off x="4568695" y="4721137"/>
            <a:ext cx="451297" cy="264126"/>
          </a:xfrm>
          <a:custGeom>
            <a:avLst/>
            <a:gdLst>
              <a:gd name="connsiteX0" fmla="*/ 130 w 451297"/>
              <a:gd name="connsiteY0" fmla="*/ 41363 h 264126"/>
              <a:gd name="connsiteX1" fmla="*/ 171580 w 451297"/>
              <a:gd name="connsiteY1" fmla="*/ 142963 h 264126"/>
              <a:gd name="connsiteX2" fmla="*/ 136655 w 451297"/>
              <a:gd name="connsiteY2" fmla="*/ 127088 h 264126"/>
              <a:gd name="connsiteX3" fmla="*/ 98555 w 451297"/>
              <a:gd name="connsiteY3" fmla="*/ 263613 h 264126"/>
              <a:gd name="connsiteX4" fmla="*/ 149355 w 451297"/>
              <a:gd name="connsiteY4" fmla="*/ 69938 h 264126"/>
              <a:gd name="connsiteX5" fmla="*/ 270005 w 451297"/>
              <a:gd name="connsiteY5" fmla="*/ 79463 h 264126"/>
              <a:gd name="connsiteX6" fmla="*/ 200155 w 451297"/>
              <a:gd name="connsiteY6" fmla="*/ 31838 h 264126"/>
              <a:gd name="connsiteX7" fmla="*/ 270005 w 451297"/>
              <a:gd name="connsiteY7" fmla="*/ 88 h 264126"/>
              <a:gd name="connsiteX8" fmla="*/ 216030 w 451297"/>
              <a:gd name="connsiteY8" fmla="*/ 41363 h 264126"/>
              <a:gd name="connsiteX9" fmla="*/ 143005 w 451297"/>
              <a:gd name="connsiteY9" fmla="*/ 95338 h 264126"/>
              <a:gd name="connsiteX10" fmla="*/ 244605 w 451297"/>
              <a:gd name="connsiteY10" fmla="*/ 63588 h 264126"/>
              <a:gd name="connsiteX11" fmla="*/ 450980 w 451297"/>
              <a:gd name="connsiteY11" fmla="*/ 130263 h 264126"/>
              <a:gd name="connsiteX12" fmla="*/ 289055 w 451297"/>
              <a:gd name="connsiteY12" fmla="*/ 69938 h 264126"/>
              <a:gd name="connsiteX13" fmla="*/ 181105 w 451297"/>
              <a:gd name="connsiteY13" fmla="*/ 57238 h 264126"/>
              <a:gd name="connsiteX14" fmla="*/ 104905 w 451297"/>
              <a:gd name="connsiteY14" fmla="*/ 123913 h 264126"/>
              <a:gd name="connsiteX15" fmla="*/ 143005 w 451297"/>
              <a:gd name="connsiteY15" fmla="*/ 139788 h 264126"/>
              <a:gd name="connsiteX16" fmla="*/ 130 w 451297"/>
              <a:gd name="connsiteY16" fmla="*/ 41363 h 264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1297" h="264126">
                <a:moveTo>
                  <a:pt x="130" y="41363"/>
                </a:moveTo>
                <a:cubicBezTo>
                  <a:pt x="4893" y="41892"/>
                  <a:pt x="148826" y="128676"/>
                  <a:pt x="171580" y="142963"/>
                </a:cubicBezTo>
                <a:cubicBezTo>
                  <a:pt x="194334" y="157251"/>
                  <a:pt x="148826" y="106980"/>
                  <a:pt x="136655" y="127088"/>
                </a:cubicBezTo>
                <a:cubicBezTo>
                  <a:pt x="124484" y="147196"/>
                  <a:pt x="96438" y="273138"/>
                  <a:pt x="98555" y="263613"/>
                </a:cubicBezTo>
                <a:cubicBezTo>
                  <a:pt x="100672" y="254088"/>
                  <a:pt x="120780" y="100630"/>
                  <a:pt x="149355" y="69938"/>
                </a:cubicBezTo>
                <a:cubicBezTo>
                  <a:pt x="177930" y="39246"/>
                  <a:pt x="261538" y="85813"/>
                  <a:pt x="270005" y="79463"/>
                </a:cubicBezTo>
                <a:cubicBezTo>
                  <a:pt x="278472" y="73113"/>
                  <a:pt x="200155" y="45067"/>
                  <a:pt x="200155" y="31838"/>
                </a:cubicBezTo>
                <a:cubicBezTo>
                  <a:pt x="200155" y="18609"/>
                  <a:pt x="267359" y="-1500"/>
                  <a:pt x="270005" y="88"/>
                </a:cubicBezTo>
                <a:cubicBezTo>
                  <a:pt x="272651" y="1675"/>
                  <a:pt x="237197" y="25488"/>
                  <a:pt x="216030" y="41363"/>
                </a:cubicBezTo>
                <a:cubicBezTo>
                  <a:pt x="194863" y="57238"/>
                  <a:pt x="138243" y="91634"/>
                  <a:pt x="143005" y="95338"/>
                </a:cubicBezTo>
                <a:cubicBezTo>
                  <a:pt x="147767" y="99042"/>
                  <a:pt x="193276" y="57767"/>
                  <a:pt x="244605" y="63588"/>
                </a:cubicBezTo>
                <a:cubicBezTo>
                  <a:pt x="295934" y="69409"/>
                  <a:pt x="443572" y="129205"/>
                  <a:pt x="450980" y="130263"/>
                </a:cubicBezTo>
                <a:cubicBezTo>
                  <a:pt x="458388" y="131321"/>
                  <a:pt x="334034" y="82109"/>
                  <a:pt x="289055" y="69938"/>
                </a:cubicBezTo>
                <a:cubicBezTo>
                  <a:pt x="244076" y="57767"/>
                  <a:pt x="211797" y="48242"/>
                  <a:pt x="181105" y="57238"/>
                </a:cubicBezTo>
                <a:cubicBezTo>
                  <a:pt x="150413" y="66234"/>
                  <a:pt x="111255" y="110155"/>
                  <a:pt x="104905" y="123913"/>
                </a:cubicBezTo>
                <a:cubicBezTo>
                  <a:pt x="98555" y="137671"/>
                  <a:pt x="163113" y="154605"/>
                  <a:pt x="143005" y="139788"/>
                </a:cubicBezTo>
                <a:cubicBezTo>
                  <a:pt x="122897" y="124971"/>
                  <a:pt x="-4633" y="40834"/>
                  <a:pt x="130" y="413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7356249C-96D0-33E4-52AF-15DE4BDDC55D}"/>
              </a:ext>
            </a:extLst>
          </p:cNvPr>
          <p:cNvSpPr/>
          <p:nvPr/>
        </p:nvSpPr>
        <p:spPr>
          <a:xfrm>
            <a:off x="4812584" y="4756099"/>
            <a:ext cx="372577" cy="324092"/>
          </a:xfrm>
          <a:custGeom>
            <a:avLst/>
            <a:gdLst>
              <a:gd name="connsiteX0" fmla="*/ 716 w 372577"/>
              <a:gd name="connsiteY0" fmla="*/ 51 h 324092"/>
              <a:gd name="connsiteX1" fmla="*/ 264241 w 372577"/>
              <a:gd name="connsiteY1" fmla="*/ 120701 h 324092"/>
              <a:gd name="connsiteX2" fmla="*/ 299166 w 372577"/>
              <a:gd name="connsiteY2" fmla="*/ 174676 h 324092"/>
              <a:gd name="connsiteX3" fmla="*/ 302341 w 372577"/>
              <a:gd name="connsiteY3" fmla="*/ 139751 h 324092"/>
              <a:gd name="connsiteX4" fmla="*/ 372191 w 372577"/>
              <a:gd name="connsiteY4" fmla="*/ 235001 h 324092"/>
              <a:gd name="connsiteX5" fmla="*/ 330916 w 372577"/>
              <a:gd name="connsiteY5" fmla="*/ 158801 h 324092"/>
              <a:gd name="connsiteX6" fmla="*/ 340441 w 372577"/>
              <a:gd name="connsiteY6" fmla="*/ 215951 h 324092"/>
              <a:gd name="connsiteX7" fmla="*/ 353141 w 372577"/>
              <a:gd name="connsiteY7" fmla="*/ 323901 h 324092"/>
              <a:gd name="connsiteX8" fmla="*/ 330916 w 372577"/>
              <a:gd name="connsiteY8" fmla="*/ 187376 h 324092"/>
              <a:gd name="connsiteX9" fmla="*/ 248366 w 372577"/>
              <a:gd name="connsiteY9" fmla="*/ 114351 h 324092"/>
              <a:gd name="connsiteX10" fmla="*/ 124541 w 372577"/>
              <a:gd name="connsiteY10" fmla="*/ 38151 h 324092"/>
              <a:gd name="connsiteX11" fmla="*/ 184866 w 372577"/>
              <a:gd name="connsiteY11" fmla="*/ 104826 h 324092"/>
              <a:gd name="connsiteX12" fmla="*/ 716 w 372577"/>
              <a:gd name="connsiteY12" fmla="*/ 51 h 324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72577" h="324092">
                <a:moveTo>
                  <a:pt x="716" y="51"/>
                </a:moveTo>
                <a:cubicBezTo>
                  <a:pt x="13945" y="2697"/>
                  <a:pt x="214499" y="91597"/>
                  <a:pt x="264241" y="120701"/>
                </a:cubicBezTo>
                <a:cubicBezTo>
                  <a:pt x="313983" y="149805"/>
                  <a:pt x="292816" y="171501"/>
                  <a:pt x="299166" y="174676"/>
                </a:cubicBezTo>
                <a:cubicBezTo>
                  <a:pt x="305516" y="177851"/>
                  <a:pt x="290170" y="129697"/>
                  <a:pt x="302341" y="139751"/>
                </a:cubicBezTo>
                <a:cubicBezTo>
                  <a:pt x="314512" y="149805"/>
                  <a:pt x="367429" y="231826"/>
                  <a:pt x="372191" y="235001"/>
                </a:cubicBezTo>
                <a:cubicBezTo>
                  <a:pt x="376953" y="238176"/>
                  <a:pt x="336208" y="161976"/>
                  <a:pt x="330916" y="158801"/>
                </a:cubicBezTo>
                <a:cubicBezTo>
                  <a:pt x="325624" y="155626"/>
                  <a:pt x="336737" y="188434"/>
                  <a:pt x="340441" y="215951"/>
                </a:cubicBezTo>
                <a:cubicBezTo>
                  <a:pt x="344145" y="243468"/>
                  <a:pt x="354728" y="328663"/>
                  <a:pt x="353141" y="323901"/>
                </a:cubicBezTo>
                <a:cubicBezTo>
                  <a:pt x="351554" y="319139"/>
                  <a:pt x="348379" y="222301"/>
                  <a:pt x="330916" y="187376"/>
                </a:cubicBezTo>
                <a:cubicBezTo>
                  <a:pt x="313454" y="152451"/>
                  <a:pt x="282762" y="139222"/>
                  <a:pt x="248366" y="114351"/>
                </a:cubicBezTo>
                <a:cubicBezTo>
                  <a:pt x="213970" y="89480"/>
                  <a:pt x="135124" y="39739"/>
                  <a:pt x="124541" y="38151"/>
                </a:cubicBezTo>
                <a:cubicBezTo>
                  <a:pt x="113958" y="36564"/>
                  <a:pt x="208149" y="111705"/>
                  <a:pt x="184866" y="104826"/>
                </a:cubicBezTo>
                <a:cubicBezTo>
                  <a:pt x="161583" y="97947"/>
                  <a:pt x="-12513" y="-2595"/>
                  <a:pt x="716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71390741-BC18-46B3-DF39-93CC35612D9F}"/>
              </a:ext>
            </a:extLst>
          </p:cNvPr>
          <p:cNvSpPr/>
          <p:nvPr/>
        </p:nvSpPr>
        <p:spPr>
          <a:xfrm>
            <a:off x="4603500" y="4781521"/>
            <a:ext cx="66928" cy="228842"/>
          </a:xfrm>
          <a:custGeom>
            <a:avLst/>
            <a:gdLst>
              <a:gd name="connsiteX0" fmla="*/ 66925 w 66928"/>
              <a:gd name="connsiteY0" fmla="*/ 29 h 228842"/>
              <a:gd name="connsiteX1" fmla="*/ 6600 w 66928"/>
              <a:gd name="connsiteY1" fmla="*/ 149254 h 228842"/>
              <a:gd name="connsiteX2" fmla="*/ 41525 w 66928"/>
              <a:gd name="connsiteY2" fmla="*/ 228629 h 228842"/>
              <a:gd name="connsiteX3" fmla="*/ 12950 w 66928"/>
              <a:gd name="connsiteY3" fmla="*/ 171479 h 228842"/>
              <a:gd name="connsiteX4" fmla="*/ 3425 w 66928"/>
              <a:gd name="connsiteY4" fmla="*/ 136554 h 228842"/>
              <a:gd name="connsiteX5" fmla="*/ 66925 w 66928"/>
              <a:gd name="connsiteY5" fmla="*/ 29 h 228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928" h="228842">
                <a:moveTo>
                  <a:pt x="66925" y="29"/>
                </a:moveTo>
                <a:cubicBezTo>
                  <a:pt x="67454" y="2146"/>
                  <a:pt x="10833" y="111154"/>
                  <a:pt x="6600" y="149254"/>
                </a:cubicBezTo>
                <a:cubicBezTo>
                  <a:pt x="2367" y="187354"/>
                  <a:pt x="40467" y="224925"/>
                  <a:pt x="41525" y="228629"/>
                </a:cubicBezTo>
                <a:cubicBezTo>
                  <a:pt x="42583" y="232333"/>
                  <a:pt x="19300" y="186825"/>
                  <a:pt x="12950" y="171479"/>
                </a:cubicBezTo>
                <a:cubicBezTo>
                  <a:pt x="6600" y="156133"/>
                  <a:pt x="-6100" y="161954"/>
                  <a:pt x="3425" y="136554"/>
                </a:cubicBezTo>
                <a:cubicBezTo>
                  <a:pt x="12950" y="111154"/>
                  <a:pt x="66396" y="-2088"/>
                  <a:pt x="66925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46A5B135-0749-D85D-1852-B8BF3544C425}"/>
              </a:ext>
            </a:extLst>
          </p:cNvPr>
          <p:cNvSpPr/>
          <p:nvPr/>
        </p:nvSpPr>
        <p:spPr>
          <a:xfrm>
            <a:off x="4109763" y="4819522"/>
            <a:ext cx="293970" cy="278359"/>
          </a:xfrm>
          <a:custGeom>
            <a:avLst/>
            <a:gdLst>
              <a:gd name="connsiteX0" fmla="*/ 293962 w 293970"/>
              <a:gd name="connsiteY0" fmla="*/ 128 h 278359"/>
              <a:gd name="connsiteX1" fmla="*/ 30437 w 293970"/>
              <a:gd name="connsiteY1" fmla="*/ 200153 h 278359"/>
              <a:gd name="connsiteX2" fmla="*/ 109812 w 293970"/>
              <a:gd name="connsiteY2" fmla="*/ 152528 h 278359"/>
              <a:gd name="connsiteX3" fmla="*/ 1862 w 293970"/>
              <a:gd name="connsiteY3" fmla="*/ 276353 h 278359"/>
              <a:gd name="connsiteX4" fmla="*/ 59012 w 293970"/>
              <a:gd name="connsiteY4" fmla="*/ 222378 h 278359"/>
              <a:gd name="connsiteX5" fmla="*/ 271737 w 293970"/>
              <a:gd name="connsiteY5" fmla="*/ 133478 h 278359"/>
              <a:gd name="connsiteX6" fmla="*/ 243162 w 293970"/>
              <a:gd name="connsiteY6" fmla="*/ 139828 h 278359"/>
              <a:gd name="connsiteX7" fmla="*/ 284437 w 293970"/>
              <a:gd name="connsiteY7" fmla="*/ 76328 h 278359"/>
              <a:gd name="connsiteX8" fmla="*/ 243162 w 293970"/>
              <a:gd name="connsiteY8" fmla="*/ 149353 h 278359"/>
              <a:gd name="connsiteX9" fmla="*/ 106637 w 293970"/>
              <a:gd name="connsiteY9" fmla="*/ 200153 h 278359"/>
              <a:gd name="connsiteX10" fmla="*/ 144737 w 293970"/>
              <a:gd name="connsiteY10" fmla="*/ 168403 h 278359"/>
              <a:gd name="connsiteX11" fmla="*/ 52662 w 293970"/>
              <a:gd name="connsiteY11" fmla="*/ 209678 h 278359"/>
              <a:gd name="connsiteX12" fmla="*/ 147912 w 293970"/>
              <a:gd name="connsiteY12" fmla="*/ 95378 h 278359"/>
              <a:gd name="connsiteX13" fmla="*/ 39962 w 293970"/>
              <a:gd name="connsiteY13" fmla="*/ 168403 h 278359"/>
              <a:gd name="connsiteX14" fmla="*/ 293962 w 293970"/>
              <a:gd name="connsiteY14" fmla="*/ 128 h 278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3970" h="278359">
                <a:moveTo>
                  <a:pt x="293962" y="128"/>
                </a:moveTo>
                <a:cubicBezTo>
                  <a:pt x="292375" y="5420"/>
                  <a:pt x="61129" y="174753"/>
                  <a:pt x="30437" y="200153"/>
                </a:cubicBezTo>
                <a:cubicBezTo>
                  <a:pt x="-255" y="225553"/>
                  <a:pt x="114575" y="139828"/>
                  <a:pt x="109812" y="152528"/>
                </a:cubicBezTo>
                <a:cubicBezTo>
                  <a:pt x="105049" y="165228"/>
                  <a:pt x="10329" y="264711"/>
                  <a:pt x="1862" y="276353"/>
                </a:cubicBezTo>
                <a:cubicBezTo>
                  <a:pt x="-6605" y="287995"/>
                  <a:pt x="14033" y="246191"/>
                  <a:pt x="59012" y="222378"/>
                </a:cubicBezTo>
                <a:cubicBezTo>
                  <a:pt x="103991" y="198566"/>
                  <a:pt x="241045" y="147236"/>
                  <a:pt x="271737" y="133478"/>
                </a:cubicBezTo>
                <a:cubicBezTo>
                  <a:pt x="302429" y="119720"/>
                  <a:pt x="241045" y="149353"/>
                  <a:pt x="243162" y="139828"/>
                </a:cubicBezTo>
                <a:cubicBezTo>
                  <a:pt x="245279" y="130303"/>
                  <a:pt x="284437" y="74741"/>
                  <a:pt x="284437" y="76328"/>
                </a:cubicBezTo>
                <a:cubicBezTo>
                  <a:pt x="284437" y="77915"/>
                  <a:pt x="272795" y="128716"/>
                  <a:pt x="243162" y="149353"/>
                </a:cubicBezTo>
                <a:cubicBezTo>
                  <a:pt x="213529" y="169990"/>
                  <a:pt x="123041" y="196978"/>
                  <a:pt x="106637" y="200153"/>
                </a:cubicBezTo>
                <a:cubicBezTo>
                  <a:pt x="90233" y="203328"/>
                  <a:pt x="153733" y="166816"/>
                  <a:pt x="144737" y="168403"/>
                </a:cubicBezTo>
                <a:cubicBezTo>
                  <a:pt x="135741" y="169990"/>
                  <a:pt x="52133" y="221849"/>
                  <a:pt x="52662" y="209678"/>
                </a:cubicBezTo>
                <a:cubicBezTo>
                  <a:pt x="53191" y="197507"/>
                  <a:pt x="150029" y="102257"/>
                  <a:pt x="147912" y="95378"/>
                </a:cubicBezTo>
                <a:cubicBezTo>
                  <a:pt x="145795" y="88499"/>
                  <a:pt x="17208" y="182161"/>
                  <a:pt x="39962" y="168403"/>
                </a:cubicBezTo>
                <a:cubicBezTo>
                  <a:pt x="62716" y="154645"/>
                  <a:pt x="295549" y="-5164"/>
                  <a:pt x="293962" y="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A76EB781-F0C8-D4C7-877F-C55901F812A5}"/>
              </a:ext>
            </a:extLst>
          </p:cNvPr>
          <p:cNvSpPr/>
          <p:nvPr/>
        </p:nvSpPr>
        <p:spPr>
          <a:xfrm>
            <a:off x="4655928" y="4857351"/>
            <a:ext cx="297864" cy="155974"/>
          </a:xfrm>
          <a:custGeom>
            <a:avLst/>
            <a:gdLst>
              <a:gd name="connsiteX0" fmla="*/ 297072 w 297864"/>
              <a:gd name="connsiteY0" fmla="*/ 3574 h 155974"/>
              <a:gd name="connsiteX1" fmla="*/ 90697 w 297864"/>
              <a:gd name="connsiteY1" fmla="*/ 105174 h 155974"/>
              <a:gd name="connsiteX2" fmla="*/ 71647 w 297864"/>
              <a:gd name="connsiteY2" fmla="*/ 155974 h 155974"/>
              <a:gd name="connsiteX3" fmla="*/ 81172 w 297864"/>
              <a:gd name="connsiteY3" fmla="*/ 105174 h 155974"/>
              <a:gd name="connsiteX4" fmla="*/ 30372 w 297864"/>
              <a:gd name="connsiteY4" fmla="*/ 399 h 155974"/>
              <a:gd name="connsiteX5" fmla="*/ 81172 w 297864"/>
              <a:gd name="connsiteY5" fmla="*/ 67074 h 155974"/>
              <a:gd name="connsiteX6" fmla="*/ 112922 w 297864"/>
              <a:gd name="connsiteY6" fmla="*/ 9924 h 155974"/>
              <a:gd name="connsiteX7" fmla="*/ 185947 w 297864"/>
              <a:gd name="connsiteY7" fmla="*/ 16274 h 155974"/>
              <a:gd name="connsiteX8" fmla="*/ 116097 w 297864"/>
              <a:gd name="connsiteY8" fmla="*/ 13099 h 155974"/>
              <a:gd name="connsiteX9" fmla="*/ 81172 w 297864"/>
              <a:gd name="connsiteY9" fmla="*/ 70249 h 155974"/>
              <a:gd name="connsiteX10" fmla="*/ 116097 w 297864"/>
              <a:gd name="connsiteY10" fmla="*/ 76599 h 155974"/>
              <a:gd name="connsiteX11" fmla="*/ 4972 w 297864"/>
              <a:gd name="connsiteY11" fmla="*/ 133749 h 155974"/>
              <a:gd name="connsiteX12" fmla="*/ 297072 w 297864"/>
              <a:gd name="connsiteY12" fmla="*/ 3574 h 15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7864" h="155974">
                <a:moveTo>
                  <a:pt x="297072" y="3574"/>
                </a:moveTo>
                <a:cubicBezTo>
                  <a:pt x="311360" y="-1189"/>
                  <a:pt x="128268" y="79774"/>
                  <a:pt x="90697" y="105174"/>
                </a:cubicBezTo>
                <a:cubicBezTo>
                  <a:pt x="53126" y="130574"/>
                  <a:pt x="73234" y="155974"/>
                  <a:pt x="71647" y="155974"/>
                </a:cubicBezTo>
                <a:cubicBezTo>
                  <a:pt x="70060" y="155974"/>
                  <a:pt x="88051" y="131103"/>
                  <a:pt x="81172" y="105174"/>
                </a:cubicBezTo>
                <a:cubicBezTo>
                  <a:pt x="74293" y="79245"/>
                  <a:pt x="30372" y="6749"/>
                  <a:pt x="30372" y="399"/>
                </a:cubicBezTo>
                <a:cubicBezTo>
                  <a:pt x="30372" y="-5951"/>
                  <a:pt x="67414" y="65487"/>
                  <a:pt x="81172" y="67074"/>
                </a:cubicBezTo>
                <a:cubicBezTo>
                  <a:pt x="94930" y="68661"/>
                  <a:pt x="95460" y="18391"/>
                  <a:pt x="112922" y="9924"/>
                </a:cubicBezTo>
                <a:cubicBezTo>
                  <a:pt x="130384" y="1457"/>
                  <a:pt x="185418" y="15745"/>
                  <a:pt x="185947" y="16274"/>
                </a:cubicBezTo>
                <a:cubicBezTo>
                  <a:pt x="186476" y="16803"/>
                  <a:pt x="133559" y="4103"/>
                  <a:pt x="116097" y="13099"/>
                </a:cubicBezTo>
                <a:cubicBezTo>
                  <a:pt x="98634" y="22095"/>
                  <a:pt x="81172" y="59666"/>
                  <a:pt x="81172" y="70249"/>
                </a:cubicBezTo>
                <a:cubicBezTo>
                  <a:pt x="81172" y="80832"/>
                  <a:pt x="128797" y="66016"/>
                  <a:pt x="116097" y="76599"/>
                </a:cubicBezTo>
                <a:cubicBezTo>
                  <a:pt x="103397" y="87182"/>
                  <a:pt x="-26778" y="144861"/>
                  <a:pt x="4972" y="133749"/>
                </a:cubicBezTo>
                <a:cubicBezTo>
                  <a:pt x="36722" y="122637"/>
                  <a:pt x="282784" y="8337"/>
                  <a:pt x="297072" y="3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0DACE2AA-9A55-F1CC-840F-DEE2C183E15D}"/>
              </a:ext>
            </a:extLst>
          </p:cNvPr>
          <p:cNvSpPr/>
          <p:nvPr/>
        </p:nvSpPr>
        <p:spPr>
          <a:xfrm>
            <a:off x="4356059" y="4781488"/>
            <a:ext cx="250895" cy="187136"/>
          </a:xfrm>
          <a:custGeom>
            <a:avLst/>
            <a:gdLst>
              <a:gd name="connsiteX0" fmla="*/ 250866 w 250895"/>
              <a:gd name="connsiteY0" fmla="*/ 62 h 187136"/>
              <a:gd name="connsiteX1" fmla="*/ 184191 w 250895"/>
              <a:gd name="connsiteY1" fmla="*/ 123887 h 187136"/>
              <a:gd name="connsiteX2" fmla="*/ 219116 w 250895"/>
              <a:gd name="connsiteY2" fmla="*/ 181037 h 187136"/>
              <a:gd name="connsiteX3" fmla="*/ 41 w 250895"/>
              <a:gd name="connsiteY3" fmla="*/ 174687 h 187136"/>
              <a:gd name="connsiteX4" fmla="*/ 200066 w 250895"/>
              <a:gd name="connsiteY4" fmla="*/ 184212 h 187136"/>
              <a:gd name="connsiteX5" fmla="*/ 136566 w 250895"/>
              <a:gd name="connsiteY5" fmla="*/ 114362 h 187136"/>
              <a:gd name="connsiteX6" fmla="*/ 165141 w 250895"/>
              <a:gd name="connsiteY6" fmla="*/ 66737 h 187136"/>
              <a:gd name="connsiteX7" fmla="*/ 120691 w 250895"/>
              <a:gd name="connsiteY7" fmla="*/ 171512 h 187136"/>
              <a:gd name="connsiteX8" fmla="*/ 152441 w 250895"/>
              <a:gd name="connsiteY8" fmla="*/ 146112 h 187136"/>
              <a:gd name="connsiteX9" fmla="*/ 190541 w 250895"/>
              <a:gd name="connsiteY9" fmla="*/ 161987 h 187136"/>
              <a:gd name="connsiteX10" fmla="*/ 174666 w 250895"/>
              <a:gd name="connsiteY10" fmla="*/ 108012 h 187136"/>
              <a:gd name="connsiteX11" fmla="*/ 250866 w 250895"/>
              <a:gd name="connsiteY11" fmla="*/ 62 h 187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0895" h="187136">
                <a:moveTo>
                  <a:pt x="250866" y="62"/>
                </a:moveTo>
                <a:cubicBezTo>
                  <a:pt x="252454" y="2708"/>
                  <a:pt x="189483" y="93725"/>
                  <a:pt x="184191" y="123887"/>
                </a:cubicBezTo>
                <a:cubicBezTo>
                  <a:pt x="178899" y="154049"/>
                  <a:pt x="249808" y="172570"/>
                  <a:pt x="219116" y="181037"/>
                </a:cubicBezTo>
                <a:cubicBezTo>
                  <a:pt x="188424" y="189504"/>
                  <a:pt x="3216" y="174158"/>
                  <a:pt x="41" y="174687"/>
                </a:cubicBezTo>
                <a:cubicBezTo>
                  <a:pt x="-3134" y="175216"/>
                  <a:pt x="177312" y="194266"/>
                  <a:pt x="200066" y="184212"/>
                </a:cubicBezTo>
                <a:cubicBezTo>
                  <a:pt x="222820" y="174158"/>
                  <a:pt x="142387" y="133941"/>
                  <a:pt x="136566" y="114362"/>
                </a:cubicBezTo>
                <a:cubicBezTo>
                  <a:pt x="130745" y="94783"/>
                  <a:pt x="167787" y="57212"/>
                  <a:pt x="165141" y="66737"/>
                </a:cubicBezTo>
                <a:cubicBezTo>
                  <a:pt x="162495" y="76262"/>
                  <a:pt x="122808" y="158283"/>
                  <a:pt x="120691" y="171512"/>
                </a:cubicBezTo>
                <a:cubicBezTo>
                  <a:pt x="118574" y="184741"/>
                  <a:pt x="140799" y="147699"/>
                  <a:pt x="152441" y="146112"/>
                </a:cubicBezTo>
                <a:cubicBezTo>
                  <a:pt x="164083" y="144525"/>
                  <a:pt x="186837" y="168337"/>
                  <a:pt x="190541" y="161987"/>
                </a:cubicBezTo>
                <a:cubicBezTo>
                  <a:pt x="194245" y="155637"/>
                  <a:pt x="160908" y="136587"/>
                  <a:pt x="174666" y="108012"/>
                </a:cubicBezTo>
                <a:cubicBezTo>
                  <a:pt x="188424" y="79437"/>
                  <a:pt x="249278" y="-2584"/>
                  <a:pt x="250866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74FB35C1-476A-74A6-78F4-A24E879747E0}"/>
              </a:ext>
            </a:extLst>
          </p:cNvPr>
          <p:cNvSpPr/>
          <p:nvPr/>
        </p:nvSpPr>
        <p:spPr>
          <a:xfrm>
            <a:off x="4177898" y="4907802"/>
            <a:ext cx="850163" cy="156336"/>
          </a:xfrm>
          <a:custGeom>
            <a:avLst/>
            <a:gdLst>
              <a:gd name="connsiteX0" fmla="*/ 402 w 850163"/>
              <a:gd name="connsiteY0" fmla="*/ 156323 h 156336"/>
              <a:gd name="connsiteX1" fmla="*/ 457602 w 850163"/>
              <a:gd name="connsiteY1" fmla="*/ 76948 h 156336"/>
              <a:gd name="connsiteX2" fmla="*/ 375052 w 850163"/>
              <a:gd name="connsiteY2" fmla="*/ 32498 h 156336"/>
              <a:gd name="connsiteX3" fmla="*/ 483002 w 850163"/>
              <a:gd name="connsiteY3" fmla="*/ 80123 h 156336"/>
              <a:gd name="connsiteX4" fmla="*/ 536977 w 850163"/>
              <a:gd name="connsiteY4" fmla="*/ 64248 h 156336"/>
              <a:gd name="connsiteX5" fmla="*/ 575077 w 850163"/>
              <a:gd name="connsiteY5" fmla="*/ 134098 h 156336"/>
              <a:gd name="connsiteX6" fmla="*/ 559202 w 850163"/>
              <a:gd name="connsiteY6" fmla="*/ 80123 h 156336"/>
              <a:gd name="connsiteX7" fmla="*/ 660802 w 850163"/>
              <a:gd name="connsiteY7" fmla="*/ 7098 h 156336"/>
              <a:gd name="connsiteX8" fmla="*/ 590952 w 850163"/>
              <a:gd name="connsiteY8" fmla="*/ 80123 h 156336"/>
              <a:gd name="connsiteX9" fmla="*/ 635402 w 850163"/>
              <a:gd name="connsiteY9" fmla="*/ 95998 h 156336"/>
              <a:gd name="connsiteX10" fmla="*/ 848127 w 850163"/>
              <a:gd name="connsiteY10" fmla="*/ 748 h 156336"/>
              <a:gd name="connsiteX11" fmla="*/ 733827 w 850163"/>
              <a:gd name="connsiteY11" fmla="*/ 54723 h 156336"/>
              <a:gd name="connsiteX12" fmla="*/ 584602 w 850163"/>
              <a:gd name="connsiteY12" fmla="*/ 111873 h 156336"/>
              <a:gd name="connsiteX13" fmla="*/ 397277 w 850163"/>
              <a:gd name="connsiteY13" fmla="*/ 127748 h 156336"/>
              <a:gd name="connsiteX14" fmla="*/ 584602 w 850163"/>
              <a:gd name="connsiteY14" fmla="*/ 111873 h 156336"/>
              <a:gd name="connsiteX15" fmla="*/ 536977 w 850163"/>
              <a:gd name="connsiteY15" fmla="*/ 76948 h 156336"/>
              <a:gd name="connsiteX16" fmla="*/ 276627 w 850163"/>
              <a:gd name="connsiteY16" fmla="*/ 127748 h 156336"/>
              <a:gd name="connsiteX17" fmla="*/ 406802 w 850163"/>
              <a:gd name="connsiteY17" fmla="*/ 86473 h 156336"/>
              <a:gd name="connsiteX18" fmla="*/ 378227 w 850163"/>
              <a:gd name="connsiteY18" fmla="*/ 83298 h 156336"/>
              <a:gd name="connsiteX19" fmla="*/ 402 w 850163"/>
              <a:gd name="connsiteY19" fmla="*/ 156323 h 156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50163" h="156336">
                <a:moveTo>
                  <a:pt x="402" y="156323"/>
                </a:moveTo>
                <a:cubicBezTo>
                  <a:pt x="13631" y="155265"/>
                  <a:pt x="395160" y="97586"/>
                  <a:pt x="457602" y="76948"/>
                </a:cubicBezTo>
                <a:cubicBezTo>
                  <a:pt x="520044" y="56310"/>
                  <a:pt x="370819" y="31969"/>
                  <a:pt x="375052" y="32498"/>
                </a:cubicBezTo>
                <a:cubicBezTo>
                  <a:pt x="379285" y="33027"/>
                  <a:pt x="456015" y="74831"/>
                  <a:pt x="483002" y="80123"/>
                </a:cubicBezTo>
                <a:cubicBezTo>
                  <a:pt x="509990" y="85415"/>
                  <a:pt x="521631" y="55252"/>
                  <a:pt x="536977" y="64248"/>
                </a:cubicBezTo>
                <a:cubicBezTo>
                  <a:pt x="552323" y="73244"/>
                  <a:pt x="571373" y="131452"/>
                  <a:pt x="575077" y="134098"/>
                </a:cubicBezTo>
                <a:cubicBezTo>
                  <a:pt x="578781" y="136744"/>
                  <a:pt x="544915" y="101290"/>
                  <a:pt x="559202" y="80123"/>
                </a:cubicBezTo>
                <a:cubicBezTo>
                  <a:pt x="573490" y="58956"/>
                  <a:pt x="655510" y="7098"/>
                  <a:pt x="660802" y="7098"/>
                </a:cubicBezTo>
                <a:cubicBezTo>
                  <a:pt x="666094" y="7098"/>
                  <a:pt x="595185" y="65306"/>
                  <a:pt x="590952" y="80123"/>
                </a:cubicBezTo>
                <a:cubicBezTo>
                  <a:pt x="586719" y="94940"/>
                  <a:pt x="592540" y="109227"/>
                  <a:pt x="635402" y="95998"/>
                </a:cubicBezTo>
                <a:cubicBezTo>
                  <a:pt x="678264" y="82769"/>
                  <a:pt x="831723" y="7627"/>
                  <a:pt x="848127" y="748"/>
                </a:cubicBezTo>
                <a:cubicBezTo>
                  <a:pt x="864531" y="-6131"/>
                  <a:pt x="777748" y="36202"/>
                  <a:pt x="733827" y="54723"/>
                </a:cubicBezTo>
                <a:cubicBezTo>
                  <a:pt x="689906" y="73244"/>
                  <a:pt x="640694" y="99702"/>
                  <a:pt x="584602" y="111873"/>
                </a:cubicBezTo>
                <a:cubicBezTo>
                  <a:pt x="528510" y="124044"/>
                  <a:pt x="397277" y="127748"/>
                  <a:pt x="397277" y="127748"/>
                </a:cubicBezTo>
                <a:cubicBezTo>
                  <a:pt x="397277" y="127748"/>
                  <a:pt x="561319" y="120340"/>
                  <a:pt x="584602" y="111873"/>
                </a:cubicBezTo>
                <a:cubicBezTo>
                  <a:pt x="607885" y="103406"/>
                  <a:pt x="588306" y="74302"/>
                  <a:pt x="536977" y="76948"/>
                </a:cubicBezTo>
                <a:cubicBezTo>
                  <a:pt x="485648" y="79594"/>
                  <a:pt x="298323" y="126161"/>
                  <a:pt x="276627" y="127748"/>
                </a:cubicBezTo>
                <a:cubicBezTo>
                  <a:pt x="254931" y="129335"/>
                  <a:pt x="389869" y="93881"/>
                  <a:pt x="406802" y="86473"/>
                </a:cubicBezTo>
                <a:cubicBezTo>
                  <a:pt x="423735" y="79065"/>
                  <a:pt x="452840" y="71127"/>
                  <a:pt x="378227" y="83298"/>
                </a:cubicBezTo>
                <a:cubicBezTo>
                  <a:pt x="303614" y="95469"/>
                  <a:pt x="-12827" y="157381"/>
                  <a:pt x="402" y="1563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2F2779AE-C5BD-0D18-5B2B-170CEB6D620E}"/>
              </a:ext>
            </a:extLst>
          </p:cNvPr>
          <p:cNvSpPr/>
          <p:nvPr/>
        </p:nvSpPr>
        <p:spPr>
          <a:xfrm>
            <a:off x="4778325" y="4825933"/>
            <a:ext cx="439570" cy="279496"/>
          </a:xfrm>
          <a:custGeom>
            <a:avLst/>
            <a:gdLst>
              <a:gd name="connsiteX0" fmla="*/ 50 w 439570"/>
              <a:gd name="connsiteY0" fmla="*/ 67 h 279496"/>
              <a:gd name="connsiteX1" fmla="*/ 66725 w 439570"/>
              <a:gd name="connsiteY1" fmla="*/ 136592 h 279496"/>
              <a:gd name="connsiteX2" fmla="*/ 25450 w 439570"/>
              <a:gd name="connsiteY2" fmla="*/ 196917 h 279496"/>
              <a:gd name="connsiteX3" fmla="*/ 139750 w 439570"/>
              <a:gd name="connsiteY3" fmla="*/ 155642 h 279496"/>
              <a:gd name="connsiteX4" fmla="*/ 244525 w 439570"/>
              <a:gd name="connsiteY4" fmla="*/ 206442 h 279496"/>
              <a:gd name="connsiteX5" fmla="*/ 184200 w 439570"/>
              <a:gd name="connsiteY5" fmla="*/ 200092 h 279496"/>
              <a:gd name="connsiteX6" fmla="*/ 295325 w 439570"/>
              <a:gd name="connsiteY6" fmla="*/ 247717 h 279496"/>
              <a:gd name="connsiteX7" fmla="*/ 238175 w 439570"/>
              <a:gd name="connsiteY7" fmla="*/ 247717 h 279496"/>
              <a:gd name="connsiteX8" fmla="*/ 438200 w 439570"/>
              <a:gd name="connsiteY8" fmla="*/ 279467 h 279496"/>
              <a:gd name="connsiteX9" fmla="*/ 317550 w 439570"/>
              <a:gd name="connsiteY9" fmla="*/ 241367 h 279496"/>
              <a:gd name="connsiteX10" fmla="*/ 149275 w 439570"/>
              <a:gd name="connsiteY10" fmla="*/ 158817 h 279496"/>
              <a:gd name="connsiteX11" fmla="*/ 384225 w 439570"/>
              <a:gd name="connsiteY11" fmla="*/ 136592 h 279496"/>
              <a:gd name="connsiteX12" fmla="*/ 104825 w 439570"/>
              <a:gd name="connsiteY12" fmla="*/ 149292 h 279496"/>
              <a:gd name="connsiteX13" fmla="*/ 79425 w 439570"/>
              <a:gd name="connsiteY13" fmla="*/ 130242 h 279496"/>
              <a:gd name="connsiteX14" fmla="*/ 161975 w 439570"/>
              <a:gd name="connsiteY14" fmla="*/ 92142 h 279496"/>
              <a:gd name="connsiteX15" fmla="*/ 79425 w 439570"/>
              <a:gd name="connsiteY15" fmla="*/ 117542 h 279496"/>
              <a:gd name="connsiteX16" fmla="*/ 50 w 439570"/>
              <a:gd name="connsiteY16" fmla="*/ 67 h 279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9570" h="279496">
                <a:moveTo>
                  <a:pt x="50" y="67"/>
                </a:moveTo>
                <a:cubicBezTo>
                  <a:pt x="-2067" y="3242"/>
                  <a:pt x="62492" y="103784"/>
                  <a:pt x="66725" y="136592"/>
                </a:cubicBezTo>
                <a:cubicBezTo>
                  <a:pt x="70958" y="169400"/>
                  <a:pt x="13279" y="193742"/>
                  <a:pt x="25450" y="196917"/>
                </a:cubicBezTo>
                <a:cubicBezTo>
                  <a:pt x="37621" y="200092"/>
                  <a:pt x="103238" y="154055"/>
                  <a:pt x="139750" y="155642"/>
                </a:cubicBezTo>
                <a:cubicBezTo>
                  <a:pt x="176262" y="157229"/>
                  <a:pt x="237117" y="199034"/>
                  <a:pt x="244525" y="206442"/>
                </a:cubicBezTo>
                <a:cubicBezTo>
                  <a:pt x="251933" y="213850"/>
                  <a:pt x="175733" y="193213"/>
                  <a:pt x="184200" y="200092"/>
                </a:cubicBezTo>
                <a:cubicBezTo>
                  <a:pt x="192667" y="206971"/>
                  <a:pt x="286329" y="239780"/>
                  <a:pt x="295325" y="247717"/>
                </a:cubicBezTo>
                <a:cubicBezTo>
                  <a:pt x="304321" y="255655"/>
                  <a:pt x="214362" y="242425"/>
                  <a:pt x="238175" y="247717"/>
                </a:cubicBezTo>
                <a:cubicBezTo>
                  <a:pt x="261988" y="253009"/>
                  <a:pt x="424971" y="280525"/>
                  <a:pt x="438200" y="279467"/>
                </a:cubicBezTo>
                <a:cubicBezTo>
                  <a:pt x="451429" y="278409"/>
                  <a:pt x="365704" y="261475"/>
                  <a:pt x="317550" y="241367"/>
                </a:cubicBezTo>
                <a:cubicBezTo>
                  <a:pt x="269396" y="221259"/>
                  <a:pt x="138163" y="176279"/>
                  <a:pt x="149275" y="158817"/>
                </a:cubicBezTo>
                <a:cubicBezTo>
                  <a:pt x="160387" y="141355"/>
                  <a:pt x="391633" y="138179"/>
                  <a:pt x="384225" y="136592"/>
                </a:cubicBezTo>
                <a:cubicBezTo>
                  <a:pt x="376817" y="135005"/>
                  <a:pt x="155625" y="150350"/>
                  <a:pt x="104825" y="149292"/>
                </a:cubicBezTo>
                <a:cubicBezTo>
                  <a:pt x="54025" y="148234"/>
                  <a:pt x="69900" y="139767"/>
                  <a:pt x="79425" y="130242"/>
                </a:cubicBezTo>
                <a:cubicBezTo>
                  <a:pt x="88950" y="120717"/>
                  <a:pt x="161975" y="94259"/>
                  <a:pt x="161975" y="92142"/>
                </a:cubicBezTo>
                <a:cubicBezTo>
                  <a:pt x="161975" y="90025"/>
                  <a:pt x="103767" y="128125"/>
                  <a:pt x="79425" y="117542"/>
                </a:cubicBezTo>
                <a:cubicBezTo>
                  <a:pt x="55083" y="106959"/>
                  <a:pt x="2167" y="-3108"/>
                  <a:pt x="50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A2D93C3D-F168-606B-4A2B-68824905A486}"/>
              </a:ext>
            </a:extLst>
          </p:cNvPr>
          <p:cNvSpPr/>
          <p:nvPr/>
        </p:nvSpPr>
        <p:spPr>
          <a:xfrm>
            <a:off x="4844224" y="4831418"/>
            <a:ext cx="337408" cy="312106"/>
          </a:xfrm>
          <a:custGeom>
            <a:avLst/>
            <a:gdLst>
              <a:gd name="connsiteX0" fmla="*/ 826 w 337408"/>
              <a:gd name="connsiteY0" fmla="*/ 932 h 312106"/>
              <a:gd name="connsiteX1" fmla="*/ 270701 w 337408"/>
              <a:gd name="connsiteY1" fmla="*/ 134282 h 312106"/>
              <a:gd name="connsiteX2" fmla="*/ 219901 w 337408"/>
              <a:gd name="connsiteY2" fmla="*/ 150157 h 312106"/>
              <a:gd name="connsiteX3" fmla="*/ 264351 w 337408"/>
              <a:gd name="connsiteY3" fmla="*/ 188257 h 312106"/>
              <a:gd name="connsiteX4" fmla="*/ 280226 w 337408"/>
              <a:gd name="connsiteY4" fmla="*/ 210482 h 312106"/>
              <a:gd name="connsiteX5" fmla="*/ 299276 w 337408"/>
              <a:gd name="connsiteY5" fmla="*/ 162857 h 312106"/>
              <a:gd name="connsiteX6" fmla="*/ 337376 w 337408"/>
              <a:gd name="connsiteY6" fmla="*/ 312082 h 312106"/>
              <a:gd name="connsiteX7" fmla="*/ 305626 w 337408"/>
              <a:gd name="connsiteY7" fmla="*/ 150157 h 312106"/>
              <a:gd name="connsiteX8" fmla="*/ 292926 w 337408"/>
              <a:gd name="connsiteY8" fmla="*/ 191432 h 312106"/>
              <a:gd name="connsiteX9" fmla="*/ 207201 w 337408"/>
              <a:gd name="connsiteY9" fmla="*/ 143807 h 312106"/>
              <a:gd name="connsiteX10" fmla="*/ 83376 w 337408"/>
              <a:gd name="connsiteY10" fmla="*/ 146982 h 312106"/>
              <a:gd name="connsiteX11" fmla="*/ 197676 w 337408"/>
              <a:gd name="connsiteY11" fmla="*/ 169207 h 312106"/>
              <a:gd name="connsiteX12" fmla="*/ 131001 w 337408"/>
              <a:gd name="connsiteY12" fmla="*/ 134282 h 312106"/>
              <a:gd name="connsiteX13" fmla="*/ 172276 w 337408"/>
              <a:gd name="connsiteY13" fmla="*/ 143807 h 312106"/>
              <a:gd name="connsiteX14" fmla="*/ 277051 w 337408"/>
              <a:gd name="connsiteY14" fmla="*/ 239057 h 312106"/>
              <a:gd name="connsiteX15" fmla="*/ 207201 w 337408"/>
              <a:gd name="connsiteY15" fmla="*/ 156507 h 312106"/>
              <a:gd name="connsiteX16" fmla="*/ 232601 w 337408"/>
              <a:gd name="connsiteY16" fmla="*/ 45382 h 312106"/>
              <a:gd name="connsiteX17" fmla="*/ 235776 w 337408"/>
              <a:gd name="connsiteY17" fmla="*/ 115232 h 312106"/>
              <a:gd name="connsiteX18" fmla="*/ 188151 w 337408"/>
              <a:gd name="connsiteY18" fmla="*/ 77132 h 312106"/>
              <a:gd name="connsiteX19" fmla="*/ 826 w 337408"/>
              <a:gd name="connsiteY19" fmla="*/ 932 h 312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37408" h="312106">
                <a:moveTo>
                  <a:pt x="826" y="932"/>
                </a:moveTo>
                <a:cubicBezTo>
                  <a:pt x="14584" y="10457"/>
                  <a:pt x="234189" y="109411"/>
                  <a:pt x="270701" y="134282"/>
                </a:cubicBezTo>
                <a:cubicBezTo>
                  <a:pt x="307213" y="159153"/>
                  <a:pt x="220959" y="141161"/>
                  <a:pt x="219901" y="150157"/>
                </a:cubicBezTo>
                <a:cubicBezTo>
                  <a:pt x="218843" y="159153"/>
                  <a:pt x="254297" y="178203"/>
                  <a:pt x="264351" y="188257"/>
                </a:cubicBezTo>
                <a:cubicBezTo>
                  <a:pt x="274405" y="198311"/>
                  <a:pt x="274405" y="214715"/>
                  <a:pt x="280226" y="210482"/>
                </a:cubicBezTo>
                <a:cubicBezTo>
                  <a:pt x="286047" y="206249"/>
                  <a:pt x="289751" y="145924"/>
                  <a:pt x="299276" y="162857"/>
                </a:cubicBezTo>
                <a:cubicBezTo>
                  <a:pt x="308801" y="179790"/>
                  <a:pt x="336318" y="314199"/>
                  <a:pt x="337376" y="312082"/>
                </a:cubicBezTo>
                <a:cubicBezTo>
                  <a:pt x="338434" y="309965"/>
                  <a:pt x="313034" y="170265"/>
                  <a:pt x="305626" y="150157"/>
                </a:cubicBezTo>
                <a:cubicBezTo>
                  <a:pt x="298218" y="130049"/>
                  <a:pt x="309330" y="192490"/>
                  <a:pt x="292926" y="191432"/>
                </a:cubicBezTo>
                <a:cubicBezTo>
                  <a:pt x="276522" y="190374"/>
                  <a:pt x="242126" y="151215"/>
                  <a:pt x="207201" y="143807"/>
                </a:cubicBezTo>
                <a:cubicBezTo>
                  <a:pt x="172276" y="136399"/>
                  <a:pt x="84963" y="142749"/>
                  <a:pt x="83376" y="146982"/>
                </a:cubicBezTo>
                <a:cubicBezTo>
                  <a:pt x="81789" y="151215"/>
                  <a:pt x="189739" y="171324"/>
                  <a:pt x="197676" y="169207"/>
                </a:cubicBezTo>
                <a:cubicBezTo>
                  <a:pt x="205613" y="167090"/>
                  <a:pt x="135234" y="138515"/>
                  <a:pt x="131001" y="134282"/>
                </a:cubicBezTo>
                <a:cubicBezTo>
                  <a:pt x="126768" y="130049"/>
                  <a:pt x="147934" y="126344"/>
                  <a:pt x="172276" y="143807"/>
                </a:cubicBezTo>
                <a:cubicBezTo>
                  <a:pt x="196618" y="161270"/>
                  <a:pt x="271230" y="236940"/>
                  <a:pt x="277051" y="239057"/>
                </a:cubicBezTo>
                <a:cubicBezTo>
                  <a:pt x="282872" y="241174"/>
                  <a:pt x="214609" y="188786"/>
                  <a:pt x="207201" y="156507"/>
                </a:cubicBezTo>
                <a:cubicBezTo>
                  <a:pt x="199793" y="124228"/>
                  <a:pt x="227839" y="52261"/>
                  <a:pt x="232601" y="45382"/>
                </a:cubicBezTo>
                <a:cubicBezTo>
                  <a:pt x="237363" y="38503"/>
                  <a:pt x="243184" y="109940"/>
                  <a:pt x="235776" y="115232"/>
                </a:cubicBezTo>
                <a:cubicBezTo>
                  <a:pt x="228368" y="120524"/>
                  <a:pt x="227309" y="96711"/>
                  <a:pt x="188151" y="77132"/>
                </a:cubicBezTo>
                <a:cubicBezTo>
                  <a:pt x="148993" y="57553"/>
                  <a:pt x="-12932" y="-8593"/>
                  <a:pt x="826" y="9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C964A5DF-2F67-FA94-BA69-6B69B60C62C1}"/>
              </a:ext>
            </a:extLst>
          </p:cNvPr>
          <p:cNvSpPr/>
          <p:nvPr/>
        </p:nvSpPr>
        <p:spPr>
          <a:xfrm>
            <a:off x="4263986" y="4779972"/>
            <a:ext cx="311782" cy="219006"/>
          </a:xfrm>
          <a:custGeom>
            <a:avLst/>
            <a:gdLst>
              <a:gd name="connsiteX0" fmla="*/ 39 w 311782"/>
              <a:gd name="connsiteY0" fmla="*/ 150803 h 219006"/>
              <a:gd name="connsiteX1" fmla="*/ 301664 w 311782"/>
              <a:gd name="connsiteY1" fmla="*/ 4753 h 219006"/>
              <a:gd name="connsiteX2" fmla="*/ 234989 w 311782"/>
              <a:gd name="connsiteY2" fmla="*/ 42853 h 219006"/>
              <a:gd name="connsiteX3" fmla="*/ 181014 w 311782"/>
              <a:gd name="connsiteY3" fmla="*/ 115878 h 219006"/>
              <a:gd name="connsiteX4" fmla="*/ 222289 w 311782"/>
              <a:gd name="connsiteY4" fmla="*/ 122228 h 219006"/>
              <a:gd name="connsiteX5" fmla="*/ 123864 w 311782"/>
              <a:gd name="connsiteY5" fmla="*/ 182553 h 219006"/>
              <a:gd name="connsiteX6" fmla="*/ 193714 w 311782"/>
              <a:gd name="connsiteY6" fmla="*/ 214303 h 219006"/>
              <a:gd name="connsiteX7" fmla="*/ 88939 w 311782"/>
              <a:gd name="connsiteY7" fmla="*/ 214303 h 219006"/>
              <a:gd name="connsiteX8" fmla="*/ 155614 w 311782"/>
              <a:gd name="connsiteY8" fmla="*/ 214303 h 219006"/>
              <a:gd name="connsiteX9" fmla="*/ 158789 w 311782"/>
              <a:gd name="connsiteY9" fmla="*/ 150803 h 219006"/>
              <a:gd name="connsiteX10" fmla="*/ 279439 w 311782"/>
              <a:gd name="connsiteY10" fmla="*/ 26978 h 219006"/>
              <a:gd name="connsiteX11" fmla="*/ 39 w 311782"/>
              <a:gd name="connsiteY11" fmla="*/ 150803 h 219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1782" h="219006">
                <a:moveTo>
                  <a:pt x="39" y="150803"/>
                </a:moveTo>
                <a:cubicBezTo>
                  <a:pt x="3743" y="147099"/>
                  <a:pt x="262506" y="22745"/>
                  <a:pt x="301664" y="4753"/>
                </a:cubicBezTo>
                <a:cubicBezTo>
                  <a:pt x="340822" y="-13239"/>
                  <a:pt x="255097" y="24332"/>
                  <a:pt x="234989" y="42853"/>
                </a:cubicBezTo>
                <a:cubicBezTo>
                  <a:pt x="214881" y="61374"/>
                  <a:pt x="183131" y="102649"/>
                  <a:pt x="181014" y="115878"/>
                </a:cubicBezTo>
                <a:cubicBezTo>
                  <a:pt x="178897" y="129107"/>
                  <a:pt x="231814" y="111115"/>
                  <a:pt x="222289" y="122228"/>
                </a:cubicBezTo>
                <a:cubicBezTo>
                  <a:pt x="212764" y="133340"/>
                  <a:pt x="128627" y="167207"/>
                  <a:pt x="123864" y="182553"/>
                </a:cubicBezTo>
                <a:cubicBezTo>
                  <a:pt x="119101" y="197899"/>
                  <a:pt x="199535" y="209011"/>
                  <a:pt x="193714" y="214303"/>
                </a:cubicBezTo>
                <a:cubicBezTo>
                  <a:pt x="187893" y="219595"/>
                  <a:pt x="88939" y="214303"/>
                  <a:pt x="88939" y="214303"/>
                </a:cubicBezTo>
                <a:cubicBezTo>
                  <a:pt x="82589" y="214303"/>
                  <a:pt x="143972" y="224886"/>
                  <a:pt x="155614" y="214303"/>
                </a:cubicBezTo>
                <a:cubicBezTo>
                  <a:pt x="167256" y="203720"/>
                  <a:pt x="138152" y="182024"/>
                  <a:pt x="158789" y="150803"/>
                </a:cubicBezTo>
                <a:cubicBezTo>
                  <a:pt x="179426" y="119582"/>
                  <a:pt x="307485" y="27507"/>
                  <a:pt x="279439" y="26978"/>
                </a:cubicBezTo>
                <a:cubicBezTo>
                  <a:pt x="251393" y="26449"/>
                  <a:pt x="-3665" y="154507"/>
                  <a:pt x="39" y="1508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1358481E-E755-91CF-40D8-1A64AFD63716}"/>
              </a:ext>
            </a:extLst>
          </p:cNvPr>
          <p:cNvSpPr/>
          <p:nvPr/>
        </p:nvSpPr>
        <p:spPr>
          <a:xfrm>
            <a:off x="4108295" y="5002253"/>
            <a:ext cx="363167" cy="119993"/>
          </a:xfrm>
          <a:custGeom>
            <a:avLst/>
            <a:gdLst>
              <a:gd name="connsiteX0" fmla="*/ 155 w 363167"/>
              <a:gd name="connsiteY0" fmla="*/ 109497 h 119993"/>
              <a:gd name="connsiteX1" fmla="*/ 165255 w 363167"/>
              <a:gd name="connsiteY1" fmla="*/ 115847 h 119993"/>
              <a:gd name="connsiteX2" fmla="*/ 143030 w 363167"/>
              <a:gd name="connsiteY2" fmla="*/ 109497 h 119993"/>
              <a:gd name="connsiteX3" fmla="*/ 362105 w 363167"/>
              <a:gd name="connsiteY3" fmla="*/ 1547 h 119993"/>
              <a:gd name="connsiteX4" fmla="*/ 231930 w 363167"/>
              <a:gd name="connsiteY4" fmla="*/ 42822 h 119993"/>
              <a:gd name="connsiteX5" fmla="*/ 104930 w 363167"/>
              <a:gd name="connsiteY5" fmla="*/ 84097 h 119993"/>
              <a:gd name="connsiteX6" fmla="*/ 66830 w 363167"/>
              <a:gd name="connsiteY6" fmla="*/ 65047 h 119993"/>
              <a:gd name="connsiteX7" fmla="*/ 133505 w 363167"/>
              <a:gd name="connsiteY7" fmla="*/ 109497 h 119993"/>
              <a:gd name="connsiteX8" fmla="*/ 155 w 363167"/>
              <a:gd name="connsiteY8" fmla="*/ 109497 h 119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3167" h="119993">
                <a:moveTo>
                  <a:pt x="155" y="109497"/>
                </a:moveTo>
                <a:cubicBezTo>
                  <a:pt x="5446" y="110555"/>
                  <a:pt x="141443" y="115847"/>
                  <a:pt x="165255" y="115847"/>
                </a:cubicBezTo>
                <a:cubicBezTo>
                  <a:pt x="189067" y="115847"/>
                  <a:pt x="110222" y="128547"/>
                  <a:pt x="143030" y="109497"/>
                </a:cubicBezTo>
                <a:cubicBezTo>
                  <a:pt x="175838" y="90447"/>
                  <a:pt x="347289" y="12659"/>
                  <a:pt x="362105" y="1547"/>
                </a:cubicBezTo>
                <a:cubicBezTo>
                  <a:pt x="376921" y="-9565"/>
                  <a:pt x="231930" y="42822"/>
                  <a:pt x="231930" y="42822"/>
                </a:cubicBezTo>
                <a:cubicBezTo>
                  <a:pt x="189068" y="56580"/>
                  <a:pt x="132447" y="80393"/>
                  <a:pt x="104930" y="84097"/>
                </a:cubicBezTo>
                <a:cubicBezTo>
                  <a:pt x="77413" y="87801"/>
                  <a:pt x="62068" y="60814"/>
                  <a:pt x="66830" y="65047"/>
                </a:cubicBezTo>
                <a:cubicBezTo>
                  <a:pt x="71592" y="69280"/>
                  <a:pt x="140913" y="102089"/>
                  <a:pt x="133505" y="109497"/>
                </a:cubicBezTo>
                <a:cubicBezTo>
                  <a:pt x="126097" y="116905"/>
                  <a:pt x="-5136" y="108439"/>
                  <a:pt x="155" y="10949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30A7B9F2-8818-A5EC-C3EB-BA893CB8DC89}"/>
              </a:ext>
            </a:extLst>
          </p:cNvPr>
          <p:cNvSpPr/>
          <p:nvPr/>
        </p:nvSpPr>
        <p:spPr>
          <a:xfrm>
            <a:off x="4403724" y="5016492"/>
            <a:ext cx="439430" cy="57567"/>
          </a:xfrm>
          <a:custGeom>
            <a:avLst/>
            <a:gdLst>
              <a:gd name="connsiteX0" fmla="*/ 3176 w 439430"/>
              <a:gd name="connsiteY0" fmla="*/ 12708 h 57567"/>
              <a:gd name="connsiteX1" fmla="*/ 336551 w 439430"/>
              <a:gd name="connsiteY1" fmla="*/ 53983 h 57567"/>
              <a:gd name="connsiteX2" fmla="*/ 285751 w 439430"/>
              <a:gd name="connsiteY2" fmla="*/ 53983 h 57567"/>
              <a:gd name="connsiteX3" fmla="*/ 438151 w 439430"/>
              <a:gd name="connsiteY3" fmla="*/ 41283 h 57567"/>
              <a:gd name="connsiteX4" fmla="*/ 352426 w 439430"/>
              <a:gd name="connsiteY4" fmla="*/ 28583 h 57567"/>
              <a:gd name="connsiteX5" fmla="*/ 241301 w 439430"/>
              <a:gd name="connsiteY5" fmla="*/ 8 h 57567"/>
              <a:gd name="connsiteX6" fmla="*/ 339726 w 439430"/>
              <a:gd name="connsiteY6" fmla="*/ 25408 h 57567"/>
              <a:gd name="connsiteX7" fmla="*/ 241301 w 439430"/>
              <a:gd name="connsiteY7" fmla="*/ 12708 h 57567"/>
              <a:gd name="connsiteX8" fmla="*/ 171451 w 439430"/>
              <a:gd name="connsiteY8" fmla="*/ 22233 h 57567"/>
              <a:gd name="connsiteX9" fmla="*/ 3176 w 439430"/>
              <a:gd name="connsiteY9" fmla="*/ 12708 h 57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9430" h="57567">
                <a:moveTo>
                  <a:pt x="3176" y="12708"/>
                </a:moveTo>
                <a:cubicBezTo>
                  <a:pt x="30693" y="18000"/>
                  <a:pt x="289455" y="47104"/>
                  <a:pt x="336551" y="53983"/>
                </a:cubicBezTo>
                <a:cubicBezTo>
                  <a:pt x="383647" y="60862"/>
                  <a:pt x="268818" y="56100"/>
                  <a:pt x="285751" y="53983"/>
                </a:cubicBezTo>
                <a:cubicBezTo>
                  <a:pt x="302684" y="51866"/>
                  <a:pt x="427039" y="45516"/>
                  <a:pt x="438151" y="41283"/>
                </a:cubicBezTo>
                <a:cubicBezTo>
                  <a:pt x="449264" y="37050"/>
                  <a:pt x="385234" y="35462"/>
                  <a:pt x="352426" y="28583"/>
                </a:cubicBezTo>
                <a:cubicBezTo>
                  <a:pt x="319618" y="21704"/>
                  <a:pt x="241301" y="8"/>
                  <a:pt x="241301" y="8"/>
                </a:cubicBezTo>
                <a:cubicBezTo>
                  <a:pt x="239184" y="-521"/>
                  <a:pt x="339726" y="23291"/>
                  <a:pt x="339726" y="25408"/>
                </a:cubicBezTo>
                <a:cubicBezTo>
                  <a:pt x="339726" y="27525"/>
                  <a:pt x="269347" y="13237"/>
                  <a:pt x="241301" y="12708"/>
                </a:cubicBezTo>
                <a:cubicBezTo>
                  <a:pt x="213255" y="12179"/>
                  <a:pt x="207963" y="21704"/>
                  <a:pt x="171451" y="22233"/>
                </a:cubicBezTo>
                <a:cubicBezTo>
                  <a:pt x="134939" y="22762"/>
                  <a:pt x="-24341" y="7416"/>
                  <a:pt x="3176" y="127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9121AF68-1CAA-DA9B-97E1-840DABA5E4C1}"/>
              </a:ext>
            </a:extLst>
          </p:cNvPr>
          <p:cNvSpPr/>
          <p:nvPr/>
        </p:nvSpPr>
        <p:spPr>
          <a:xfrm>
            <a:off x="4654550" y="4999970"/>
            <a:ext cx="423833" cy="105663"/>
          </a:xfrm>
          <a:custGeom>
            <a:avLst/>
            <a:gdLst>
              <a:gd name="connsiteX0" fmla="*/ 171450 w 423833"/>
              <a:gd name="connsiteY0" fmla="*/ 655 h 105663"/>
              <a:gd name="connsiteX1" fmla="*/ 412750 w 423833"/>
              <a:gd name="connsiteY1" fmla="*/ 102255 h 105663"/>
              <a:gd name="connsiteX2" fmla="*/ 368300 w 423833"/>
              <a:gd name="connsiteY2" fmla="*/ 80030 h 105663"/>
              <a:gd name="connsiteX3" fmla="*/ 234950 w 423833"/>
              <a:gd name="connsiteY3" fmla="*/ 64155 h 105663"/>
              <a:gd name="connsiteX4" fmla="*/ 0 w 423833"/>
              <a:gd name="connsiteY4" fmla="*/ 38755 h 105663"/>
              <a:gd name="connsiteX5" fmla="*/ 244475 w 423833"/>
              <a:gd name="connsiteY5" fmla="*/ 57805 h 105663"/>
              <a:gd name="connsiteX6" fmla="*/ 171450 w 423833"/>
              <a:gd name="connsiteY6" fmla="*/ 655 h 10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833" h="105663">
                <a:moveTo>
                  <a:pt x="171450" y="655"/>
                </a:moveTo>
                <a:cubicBezTo>
                  <a:pt x="199496" y="8063"/>
                  <a:pt x="379942" y="89026"/>
                  <a:pt x="412750" y="102255"/>
                </a:cubicBezTo>
                <a:cubicBezTo>
                  <a:pt x="445558" y="115484"/>
                  <a:pt x="397933" y="86380"/>
                  <a:pt x="368300" y="80030"/>
                </a:cubicBezTo>
                <a:cubicBezTo>
                  <a:pt x="338667" y="73680"/>
                  <a:pt x="234950" y="64155"/>
                  <a:pt x="234950" y="64155"/>
                </a:cubicBezTo>
                <a:lnTo>
                  <a:pt x="0" y="38755"/>
                </a:lnTo>
                <a:cubicBezTo>
                  <a:pt x="1588" y="37697"/>
                  <a:pt x="211667" y="64684"/>
                  <a:pt x="244475" y="57805"/>
                </a:cubicBezTo>
                <a:cubicBezTo>
                  <a:pt x="277283" y="50926"/>
                  <a:pt x="143404" y="-6753"/>
                  <a:pt x="171450" y="6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12CAC850-4622-3034-1A3E-44BB7CCC14F4}"/>
              </a:ext>
            </a:extLst>
          </p:cNvPr>
          <p:cNvSpPr/>
          <p:nvPr/>
        </p:nvSpPr>
        <p:spPr>
          <a:xfrm>
            <a:off x="4900927" y="5032472"/>
            <a:ext cx="334132" cy="117404"/>
          </a:xfrm>
          <a:custGeom>
            <a:avLst/>
            <a:gdLst>
              <a:gd name="connsiteX0" fmla="*/ 67948 w 334132"/>
              <a:gd name="connsiteY0" fmla="*/ 6253 h 117404"/>
              <a:gd name="connsiteX1" fmla="*/ 191773 w 334132"/>
              <a:gd name="connsiteY1" fmla="*/ 101503 h 117404"/>
              <a:gd name="connsiteX2" fmla="*/ 147323 w 334132"/>
              <a:gd name="connsiteY2" fmla="*/ 69753 h 117404"/>
              <a:gd name="connsiteX3" fmla="*/ 331473 w 334132"/>
              <a:gd name="connsiteY3" fmla="*/ 117378 h 117404"/>
              <a:gd name="connsiteX4" fmla="*/ 248923 w 334132"/>
              <a:gd name="connsiteY4" fmla="*/ 76103 h 117404"/>
              <a:gd name="connsiteX5" fmla="*/ 144148 w 334132"/>
              <a:gd name="connsiteY5" fmla="*/ 50703 h 117404"/>
              <a:gd name="connsiteX6" fmla="*/ 287023 w 334132"/>
              <a:gd name="connsiteY6" fmla="*/ 79278 h 117404"/>
              <a:gd name="connsiteX7" fmla="*/ 10798 w 334132"/>
              <a:gd name="connsiteY7" fmla="*/ 15778 h 117404"/>
              <a:gd name="connsiteX8" fmla="*/ 67948 w 334132"/>
              <a:gd name="connsiteY8" fmla="*/ 6253 h 117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4132" h="117404">
                <a:moveTo>
                  <a:pt x="67948" y="6253"/>
                </a:moveTo>
                <a:cubicBezTo>
                  <a:pt x="98110" y="20540"/>
                  <a:pt x="178544" y="90920"/>
                  <a:pt x="191773" y="101503"/>
                </a:cubicBezTo>
                <a:cubicBezTo>
                  <a:pt x="205002" y="112086"/>
                  <a:pt x="124040" y="67107"/>
                  <a:pt x="147323" y="69753"/>
                </a:cubicBezTo>
                <a:cubicBezTo>
                  <a:pt x="170606" y="72399"/>
                  <a:pt x="314540" y="116320"/>
                  <a:pt x="331473" y="117378"/>
                </a:cubicBezTo>
                <a:cubicBezTo>
                  <a:pt x="348406" y="118436"/>
                  <a:pt x="280144" y="87215"/>
                  <a:pt x="248923" y="76103"/>
                </a:cubicBezTo>
                <a:cubicBezTo>
                  <a:pt x="217702" y="64991"/>
                  <a:pt x="137798" y="50174"/>
                  <a:pt x="144148" y="50703"/>
                </a:cubicBezTo>
                <a:cubicBezTo>
                  <a:pt x="150498" y="51232"/>
                  <a:pt x="309248" y="85099"/>
                  <a:pt x="287023" y="79278"/>
                </a:cubicBezTo>
                <a:cubicBezTo>
                  <a:pt x="264798" y="73457"/>
                  <a:pt x="46781" y="26361"/>
                  <a:pt x="10798" y="15778"/>
                </a:cubicBezTo>
                <a:cubicBezTo>
                  <a:pt x="-25185" y="5195"/>
                  <a:pt x="37786" y="-8034"/>
                  <a:pt x="67948" y="62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AF1601AA-B3FB-18E8-E964-0DA51BB71379}"/>
              </a:ext>
            </a:extLst>
          </p:cNvPr>
          <p:cNvSpPr/>
          <p:nvPr/>
        </p:nvSpPr>
        <p:spPr>
          <a:xfrm>
            <a:off x="4314825" y="5024961"/>
            <a:ext cx="490242" cy="169339"/>
          </a:xfrm>
          <a:custGeom>
            <a:avLst/>
            <a:gdLst>
              <a:gd name="connsiteX0" fmla="*/ 304800 w 490242"/>
              <a:gd name="connsiteY0" fmla="*/ 39164 h 169339"/>
              <a:gd name="connsiteX1" fmla="*/ 47625 w 490242"/>
              <a:gd name="connsiteY1" fmla="*/ 58214 h 169339"/>
              <a:gd name="connsiteX2" fmla="*/ 136525 w 490242"/>
              <a:gd name="connsiteY2" fmla="*/ 134414 h 169339"/>
              <a:gd name="connsiteX3" fmla="*/ 88900 w 490242"/>
              <a:gd name="connsiteY3" fmla="*/ 131239 h 169339"/>
              <a:gd name="connsiteX4" fmla="*/ 320675 w 490242"/>
              <a:gd name="connsiteY4" fmla="*/ 156639 h 169339"/>
              <a:gd name="connsiteX5" fmla="*/ 152400 w 490242"/>
              <a:gd name="connsiteY5" fmla="*/ 169339 h 169339"/>
              <a:gd name="connsiteX6" fmla="*/ 488950 w 490242"/>
              <a:gd name="connsiteY6" fmla="*/ 159814 h 169339"/>
              <a:gd name="connsiteX7" fmla="*/ 276225 w 490242"/>
              <a:gd name="connsiteY7" fmla="*/ 153464 h 169339"/>
              <a:gd name="connsiteX8" fmla="*/ 0 w 490242"/>
              <a:gd name="connsiteY8" fmla="*/ 150289 h 169339"/>
              <a:gd name="connsiteX9" fmla="*/ 114300 w 490242"/>
              <a:gd name="connsiteY9" fmla="*/ 143939 h 169339"/>
              <a:gd name="connsiteX10" fmla="*/ 19050 w 490242"/>
              <a:gd name="connsiteY10" fmla="*/ 74089 h 169339"/>
              <a:gd name="connsiteX11" fmla="*/ 12700 w 490242"/>
              <a:gd name="connsiteY11" fmla="*/ 102664 h 169339"/>
              <a:gd name="connsiteX12" fmla="*/ 57150 w 490242"/>
              <a:gd name="connsiteY12" fmla="*/ 1064 h 169339"/>
              <a:gd name="connsiteX13" fmla="*/ 28575 w 490242"/>
              <a:gd name="connsiteY13" fmla="*/ 48689 h 169339"/>
              <a:gd name="connsiteX14" fmla="*/ 98425 w 490242"/>
              <a:gd name="connsiteY14" fmla="*/ 35989 h 169339"/>
              <a:gd name="connsiteX15" fmla="*/ 304800 w 490242"/>
              <a:gd name="connsiteY15" fmla="*/ 39164 h 169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0242" h="169339">
                <a:moveTo>
                  <a:pt x="304800" y="39164"/>
                </a:moveTo>
                <a:cubicBezTo>
                  <a:pt x="296333" y="42868"/>
                  <a:pt x="75671" y="42339"/>
                  <a:pt x="47625" y="58214"/>
                </a:cubicBezTo>
                <a:cubicBezTo>
                  <a:pt x="19579" y="74089"/>
                  <a:pt x="129646" y="122243"/>
                  <a:pt x="136525" y="134414"/>
                </a:cubicBezTo>
                <a:cubicBezTo>
                  <a:pt x="143404" y="146585"/>
                  <a:pt x="58208" y="127535"/>
                  <a:pt x="88900" y="131239"/>
                </a:cubicBezTo>
                <a:cubicBezTo>
                  <a:pt x="119592" y="134943"/>
                  <a:pt x="310092" y="150289"/>
                  <a:pt x="320675" y="156639"/>
                </a:cubicBezTo>
                <a:cubicBezTo>
                  <a:pt x="331258" y="162989"/>
                  <a:pt x="152400" y="169339"/>
                  <a:pt x="152400" y="169339"/>
                </a:cubicBezTo>
                <a:lnTo>
                  <a:pt x="488950" y="159814"/>
                </a:lnTo>
                <a:cubicBezTo>
                  <a:pt x="509587" y="157168"/>
                  <a:pt x="276225" y="153464"/>
                  <a:pt x="276225" y="153464"/>
                </a:cubicBezTo>
                <a:lnTo>
                  <a:pt x="0" y="150289"/>
                </a:lnTo>
                <a:lnTo>
                  <a:pt x="114300" y="143939"/>
                </a:lnTo>
                <a:cubicBezTo>
                  <a:pt x="117475" y="131239"/>
                  <a:pt x="35983" y="80968"/>
                  <a:pt x="19050" y="74089"/>
                </a:cubicBezTo>
                <a:cubicBezTo>
                  <a:pt x="2117" y="67210"/>
                  <a:pt x="6350" y="114835"/>
                  <a:pt x="12700" y="102664"/>
                </a:cubicBezTo>
                <a:cubicBezTo>
                  <a:pt x="19050" y="90493"/>
                  <a:pt x="54504" y="10060"/>
                  <a:pt x="57150" y="1064"/>
                </a:cubicBezTo>
                <a:cubicBezTo>
                  <a:pt x="59796" y="-7932"/>
                  <a:pt x="21696" y="42868"/>
                  <a:pt x="28575" y="48689"/>
                </a:cubicBezTo>
                <a:cubicBezTo>
                  <a:pt x="35454" y="54510"/>
                  <a:pt x="56092" y="33343"/>
                  <a:pt x="98425" y="35989"/>
                </a:cubicBezTo>
                <a:cubicBezTo>
                  <a:pt x="140758" y="38635"/>
                  <a:pt x="313267" y="35460"/>
                  <a:pt x="304800" y="391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A4E02FC2-784E-3578-27A0-38D83F199B82}"/>
              </a:ext>
            </a:extLst>
          </p:cNvPr>
          <p:cNvSpPr/>
          <p:nvPr/>
        </p:nvSpPr>
        <p:spPr>
          <a:xfrm>
            <a:off x="4273041" y="5092085"/>
            <a:ext cx="277363" cy="245104"/>
          </a:xfrm>
          <a:custGeom>
            <a:avLst/>
            <a:gdLst>
              <a:gd name="connsiteX0" fmla="*/ 57659 w 277363"/>
              <a:gd name="connsiteY0" fmla="*/ 615 h 245104"/>
              <a:gd name="connsiteX1" fmla="*/ 48134 w 277363"/>
              <a:gd name="connsiteY1" fmla="*/ 118090 h 245104"/>
              <a:gd name="connsiteX2" fmla="*/ 213234 w 277363"/>
              <a:gd name="connsiteY2" fmla="*/ 194290 h 245104"/>
              <a:gd name="connsiteX3" fmla="*/ 79884 w 277363"/>
              <a:gd name="connsiteY3" fmla="*/ 172065 h 245104"/>
              <a:gd name="connsiteX4" fmla="*/ 276734 w 277363"/>
              <a:gd name="connsiteY4" fmla="*/ 206990 h 245104"/>
              <a:gd name="connsiteX5" fmla="*/ 509 w 277363"/>
              <a:gd name="connsiteY5" fmla="*/ 245090 h 245104"/>
              <a:gd name="connsiteX6" fmla="*/ 203709 w 277363"/>
              <a:gd name="connsiteY6" fmla="*/ 210165 h 245104"/>
              <a:gd name="connsiteX7" fmla="*/ 32259 w 277363"/>
              <a:gd name="connsiteY7" fmla="*/ 114915 h 245104"/>
              <a:gd name="connsiteX8" fmla="*/ 13209 w 277363"/>
              <a:gd name="connsiteY8" fmla="*/ 156190 h 245104"/>
              <a:gd name="connsiteX9" fmla="*/ 32259 w 277363"/>
              <a:gd name="connsiteY9" fmla="*/ 76815 h 245104"/>
              <a:gd name="connsiteX10" fmla="*/ 57659 w 277363"/>
              <a:gd name="connsiteY10" fmla="*/ 615 h 245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7363" h="245104">
                <a:moveTo>
                  <a:pt x="57659" y="615"/>
                </a:moveTo>
                <a:cubicBezTo>
                  <a:pt x="60305" y="7494"/>
                  <a:pt x="22205" y="85811"/>
                  <a:pt x="48134" y="118090"/>
                </a:cubicBezTo>
                <a:cubicBezTo>
                  <a:pt x="74063" y="150369"/>
                  <a:pt x="207942" y="185294"/>
                  <a:pt x="213234" y="194290"/>
                </a:cubicBezTo>
                <a:cubicBezTo>
                  <a:pt x="218526" y="203286"/>
                  <a:pt x="69301" y="169948"/>
                  <a:pt x="79884" y="172065"/>
                </a:cubicBezTo>
                <a:cubicBezTo>
                  <a:pt x="90467" y="174182"/>
                  <a:pt x="289963" y="194819"/>
                  <a:pt x="276734" y="206990"/>
                </a:cubicBezTo>
                <a:cubicBezTo>
                  <a:pt x="263505" y="219161"/>
                  <a:pt x="12680" y="244561"/>
                  <a:pt x="509" y="245090"/>
                </a:cubicBezTo>
                <a:cubicBezTo>
                  <a:pt x="-11662" y="245619"/>
                  <a:pt x="198417" y="231861"/>
                  <a:pt x="203709" y="210165"/>
                </a:cubicBezTo>
                <a:cubicBezTo>
                  <a:pt x="209001" y="188469"/>
                  <a:pt x="64009" y="123911"/>
                  <a:pt x="32259" y="114915"/>
                </a:cubicBezTo>
                <a:cubicBezTo>
                  <a:pt x="509" y="105919"/>
                  <a:pt x="13209" y="162540"/>
                  <a:pt x="13209" y="156190"/>
                </a:cubicBezTo>
                <a:cubicBezTo>
                  <a:pt x="13209" y="149840"/>
                  <a:pt x="21146" y="107507"/>
                  <a:pt x="32259" y="76815"/>
                </a:cubicBezTo>
                <a:cubicBezTo>
                  <a:pt x="43371" y="46123"/>
                  <a:pt x="55013" y="-6264"/>
                  <a:pt x="57659" y="6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95F88210-AF7B-FFFB-7F80-EC4F99C61EBC}"/>
              </a:ext>
            </a:extLst>
          </p:cNvPr>
          <p:cNvSpPr/>
          <p:nvPr/>
        </p:nvSpPr>
        <p:spPr>
          <a:xfrm>
            <a:off x="4441726" y="5054420"/>
            <a:ext cx="340231" cy="127197"/>
          </a:xfrm>
          <a:custGeom>
            <a:avLst/>
            <a:gdLst>
              <a:gd name="connsiteX0" fmla="*/ 133449 w 340231"/>
              <a:gd name="connsiteY0" fmla="*/ 180 h 127197"/>
              <a:gd name="connsiteX1" fmla="*/ 101699 w 340231"/>
              <a:gd name="connsiteY1" fmla="*/ 92255 h 127197"/>
              <a:gd name="connsiteX2" fmla="*/ 260449 w 340231"/>
              <a:gd name="connsiteY2" fmla="*/ 98605 h 127197"/>
              <a:gd name="connsiteX3" fmla="*/ 238224 w 340231"/>
              <a:gd name="connsiteY3" fmla="*/ 111305 h 127197"/>
              <a:gd name="connsiteX4" fmla="*/ 339824 w 340231"/>
              <a:gd name="connsiteY4" fmla="*/ 127180 h 127197"/>
              <a:gd name="connsiteX5" fmla="*/ 193774 w 340231"/>
              <a:gd name="connsiteY5" fmla="*/ 108130 h 127197"/>
              <a:gd name="connsiteX6" fmla="*/ 47724 w 340231"/>
              <a:gd name="connsiteY6" fmla="*/ 95430 h 127197"/>
              <a:gd name="connsiteX7" fmla="*/ 85824 w 340231"/>
              <a:gd name="connsiteY7" fmla="*/ 92255 h 127197"/>
              <a:gd name="connsiteX8" fmla="*/ 99 w 340231"/>
              <a:gd name="connsiteY8" fmla="*/ 3355 h 127197"/>
              <a:gd name="connsiteX9" fmla="*/ 69949 w 340231"/>
              <a:gd name="connsiteY9" fmla="*/ 66855 h 127197"/>
              <a:gd name="connsiteX10" fmla="*/ 133449 w 340231"/>
              <a:gd name="connsiteY10" fmla="*/ 180 h 127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0231" h="127197">
                <a:moveTo>
                  <a:pt x="133449" y="180"/>
                </a:moveTo>
                <a:cubicBezTo>
                  <a:pt x="138741" y="4413"/>
                  <a:pt x="80532" y="75851"/>
                  <a:pt x="101699" y="92255"/>
                </a:cubicBezTo>
                <a:cubicBezTo>
                  <a:pt x="122866" y="108659"/>
                  <a:pt x="237695" y="95430"/>
                  <a:pt x="260449" y="98605"/>
                </a:cubicBezTo>
                <a:cubicBezTo>
                  <a:pt x="283203" y="101780"/>
                  <a:pt x="224995" y="106543"/>
                  <a:pt x="238224" y="111305"/>
                </a:cubicBezTo>
                <a:cubicBezTo>
                  <a:pt x="251453" y="116067"/>
                  <a:pt x="347232" y="127709"/>
                  <a:pt x="339824" y="127180"/>
                </a:cubicBezTo>
                <a:cubicBezTo>
                  <a:pt x="332416" y="126651"/>
                  <a:pt x="242457" y="113422"/>
                  <a:pt x="193774" y="108130"/>
                </a:cubicBezTo>
                <a:cubicBezTo>
                  <a:pt x="145091" y="102838"/>
                  <a:pt x="65716" y="98076"/>
                  <a:pt x="47724" y="95430"/>
                </a:cubicBezTo>
                <a:cubicBezTo>
                  <a:pt x="29732" y="92784"/>
                  <a:pt x="93761" y="107601"/>
                  <a:pt x="85824" y="92255"/>
                </a:cubicBezTo>
                <a:cubicBezTo>
                  <a:pt x="77887" y="76909"/>
                  <a:pt x="2745" y="7588"/>
                  <a:pt x="99" y="3355"/>
                </a:cubicBezTo>
                <a:cubicBezTo>
                  <a:pt x="-2547" y="-878"/>
                  <a:pt x="48253" y="66326"/>
                  <a:pt x="69949" y="66855"/>
                </a:cubicBezTo>
                <a:cubicBezTo>
                  <a:pt x="91645" y="67384"/>
                  <a:pt x="128157" y="-4053"/>
                  <a:pt x="133449" y="1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6BA36987-CDD5-1D70-99A1-35E1459C387E}"/>
              </a:ext>
            </a:extLst>
          </p:cNvPr>
          <p:cNvSpPr/>
          <p:nvPr/>
        </p:nvSpPr>
        <p:spPr>
          <a:xfrm>
            <a:off x="4444954" y="5047921"/>
            <a:ext cx="556988" cy="184764"/>
          </a:xfrm>
          <a:custGeom>
            <a:avLst/>
            <a:gdLst>
              <a:gd name="connsiteX0" fmla="*/ 46 w 556988"/>
              <a:gd name="connsiteY0" fmla="*/ 184479 h 184764"/>
              <a:gd name="connsiteX1" fmla="*/ 539796 w 556988"/>
              <a:gd name="connsiteY1" fmla="*/ 174954 h 184764"/>
              <a:gd name="connsiteX2" fmla="*/ 425496 w 556988"/>
              <a:gd name="connsiteY2" fmla="*/ 149554 h 184764"/>
              <a:gd name="connsiteX3" fmla="*/ 450896 w 556988"/>
              <a:gd name="connsiteY3" fmla="*/ 79704 h 184764"/>
              <a:gd name="connsiteX4" fmla="*/ 406446 w 556988"/>
              <a:gd name="connsiteY4" fmla="*/ 329 h 184764"/>
              <a:gd name="connsiteX5" fmla="*/ 454071 w 556988"/>
              <a:gd name="connsiteY5" fmla="*/ 111454 h 184764"/>
              <a:gd name="connsiteX6" fmla="*/ 409621 w 556988"/>
              <a:gd name="connsiteY6" fmla="*/ 155904 h 184764"/>
              <a:gd name="connsiteX7" fmla="*/ 508046 w 556988"/>
              <a:gd name="connsiteY7" fmla="*/ 165429 h 184764"/>
              <a:gd name="connsiteX8" fmla="*/ 46 w 556988"/>
              <a:gd name="connsiteY8" fmla="*/ 184479 h 184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6988" h="184764">
                <a:moveTo>
                  <a:pt x="46" y="184479"/>
                </a:moveTo>
                <a:cubicBezTo>
                  <a:pt x="5338" y="186066"/>
                  <a:pt x="468888" y="180775"/>
                  <a:pt x="539796" y="174954"/>
                </a:cubicBezTo>
                <a:cubicBezTo>
                  <a:pt x="610704" y="169133"/>
                  <a:pt x="440313" y="165429"/>
                  <a:pt x="425496" y="149554"/>
                </a:cubicBezTo>
                <a:cubicBezTo>
                  <a:pt x="410679" y="133679"/>
                  <a:pt x="454071" y="104575"/>
                  <a:pt x="450896" y="79704"/>
                </a:cubicBezTo>
                <a:cubicBezTo>
                  <a:pt x="447721" y="54833"/>
                  <a:pt x="405917" y="-4963"/>
                  <a:pt x="406446" y="329"/>
                </a:cubicBezTo>
                <a:cubicBezTo>
                  <a:pt x="406975" y="5621"/>
                  <a:pt x="453542" y="85525"/>
                  <a:pt x="454071" y="111454"/>
                </a:cubicBezTo>
                <a:cubicBezTo>
                  <a:pt x="454600" y="137383"/>
                  <a:pt x="400625" y="146908"/>
                  <a:pt x="409621" y="155904"/>
                </a:cubicBezTo>
                <a:cubicBezTo>
                  <a:pt x="418617" y="164900"/>
                  <a:pt x="576838" y="161725"/>
                  <a:pt x="508046" y="165429"/>
                </a:cubicBezTo>
                <a:cubicBezTo>
                  <a:pt x="439254" y="169133"/>
                  <a:pt x="-5246" y="182892"/>
                  <a:pt x="46" y="1844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9D4E347F-6246-4EA8-8E21-D13539E78296}"/>
              </a:ext>
            </a:extLst>
          </p:cNvPr>
          <p:cNvSpPr/>
          <p:nvPr/>
        </p:nvSpPr>
        <p:spPr>
          <a:xfrm>
            <a:off x="4883103" y="5051423"/>
            <a:ext cx="310290" cy="139788"/>
          </a:xfrm>
          <a:custGeom>
            <a:avLst/>
            <a:gdLst>
              <a:gd name="connsiteX0" fmla="*/ 47 w 310290"/>
              <a:gd name="connsiteY0" fmla="*/ 2 h 139788"/>
              <a:gd name="connsiteX1" fmla="*/ 111172 w 310290"/>
              <a:gd name="connsiteY1" fmla="*/ 88902 h 139788"/>
              <a:gd name="connsiteX2" fmla="*/ 28622 w 310290"/>
              <a:gd name="connsiteY2" fmla="*/ 139702 h 139788"/>
              <a:gd name="connsiteX3" fmla="*/ 98472 w 310290"/>
              <a:gd name="connsiteY3" fmla="*/ 101602 h 139788"/>
              <a:gd name="connsiteX4" fmla="*/ 308022 w 310290"/>
              <a:gd name="connsiteY4" fmla="*/ 123827 h 139788"/>
              <a:gd name="connsiteX5" fmla="*/ 200072 w 310290"/>
              <a:gd name="connsiteY5" fmla="*/ 104777 h 139788"/>
              <a:gd name="connsiteX6" fmla="*/ 50847 w 310290"/>
              <a:gd name="connsiteY6" fmla="*/ 95252 h 139788"/>
              <a:gd name="connsiteX7" fmla="*/ 127047 w 310290"/>
              <a:gd name="connsiteY7" fmla="*/ 85727 h 139788"/>
              <a:gd name="connsiteX8" fmla="*/ 47 w 310290"/>
              <a:gd name="connsiteY8" fmla="*/ 2 h 139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290" h="139788">
                <a:moveTo>
                  <a:pt x="47" y="2"/>
                </a:moveTo>
                <a:cubicBezTo>
                  <a:pt x="-2599" y="531"/>
                  <a:pt x="106410" y="65619"/>
                  <a:pt x="111172" y="88902"/>
                </a:cubicBezTo>
                <a:cubicBezTo>
                  <a:pt x="115935" y="112185"/>
                  <a:pt x="30739" y="137585"/>
                  <a:pt x="28622" y="139702"/>
                </a:cubicBezTo>
                <a:cubicBezTo>
                  <a:pt x="26505" y="141819"/>
                  <a:pt x="51905" y="104248"/>
                  <a:pt x="98472" y="101602"/>
                </a:cubicBezTo>
                <a:cubicBezTo>
                  <a:pt x="145039" y="98956"/>
                  <a:pt x="291089" y="123298"/>
                  <a:pt x="308022" y="123827"/>
                </a:cubicBezTo>
                <a:cubicBezTo>
                  <a:pt x="324955" y="124356"/>
                  <a:pt x="242935" y="109540"/>
                  <a:pt x="200072" y="104777"/>
                </a:cubicBezTo>
                <a:cubicBezTo>
                  <a:pt x="157210" y="100015"/>
                  <a:pt x="63018" y="98427"/>
                  <a:pt x="50847" y="95252"/>
                </a:cubicBezTo>
                <a:cubicBezTo>
                  <a:pt x="38676" y="92077"/>
                  <a:pt x="131809" y="101602"/>
                  <a:pt x="127047" y="85727"/>
                </a:cubicBezTo>
                <a:cubicBezTo>
                  <a:pt x="122285" y="69852"/>
                  <a:pt x="2693" y="-527"/>
                  <a:pt x="4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CD32055C-91F0-0C27-60AF-94698E0246CB}"/>
              </a:ext>
            </a:extLst>
          </p:cNvPr>
          <p:cNvSpPr/>
          <p:nvPr/>
        </p:nvSpPr>
        <p:spPr>
          <a:xfrm>
            <a:off x="4111209" y="5121164"/>
            <a:ext cx="397918" cy="274367"/>
          </a:xfrm>
          <a:custGeom>
            <a:avLst/>
            <a:gdLst>
              <a:gd name="connsiteX0" fmla="*/ 171866 w 397918"/>
              <a:gd name="connsiteY0" fmla="*/ 111 h 274367"/>
              <a:gd name="connsiteX1" fmla="*/ 105191 w 397918"/>
              <a:gd name="connsiteY1" fmla="*/ 120761 h 274367"/>
              <a:gd name="connsiteX2" fmla="*/ 171866 w 397918"/>
              <a:gd name="connsiteY2" fmla="*/ 162036 h 274367"/>
              <a:gd name="connsiteX3" fmla="*/ 140116 w 397918"/>
              <a:gd name="connsiteY3" fmla="*/ 136636 h 274367"/>
              <a:gd name="connsiteX4" fmla="*/ 394116 w 397918"/>
              <a:gd name="connsiteY4" fmla="*/ 273161 h 274367"/>
              <a:gd name="connsiteX5" fmla="*/ 282991 w 397918"/>
              <a:gd name="connsiteY5" fmla="*/ 200136 h 274367"/>
              <a:gd name="connsiteX6" fmla="*/ 149641 w 397918"/>
              <a:gd name="connsiteY6" fmla="*/ 142986 h 274367"/>
              <a:gd name="connsiteX7" fmla="*/ 416 w 397918"/>
              <a:gd name="connsiteY7" fmla="*/ 95361 h 274367"/>
              <a:gd name="connsiteX8" fmla="*/ 105191 w 397918"/>
              <a:gd name="connsiteY8" fmla="*/ 127111 h 274367"/>
              <a:gd name="connsiteX9" fmla="*/ 111541 w 397918"/>
              <a:gd name="connsiteY9" fmla="*/ 82661 h 274367"/>
              <a:gd name="connsiteX10" fmla="*/ 86141 w 397918"/>
              <a:gd name="connsiteY10" fmla="*/ 98536 h 274367"/>
              <a:gd name="connsiteX11" fmla="*/ 171866 w 397918"/>
              <a:gd name="connsiteY11" fmla="*/ 111 h 2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7918" h="274367">
                <a:moveTo>
                  <a:pt x="171866" y="111"/>
                </a:moveTo>
                <a:cubicBezTo>
                  <a:pt x="175041" y="3815"/>
                  <a:pt x="105191" y="93774"/>
                  <a:pt x="105191" y="120761"/>
                </a:cubicBezTo>
                <a:cubicBezTo>
                  <a:pt x="105191" y="147748"/>
                  <a:pt x="166045" y="159390"/>
                  <a:pt x="171866" y="162036"/>
                </a:cubicBezTo>
                <a:cubicBezTo>
                  <a:pt x="177687" y="164682"/>
                  <a:pt x="103074" y="118115"/>
                  <a:pt x="140116" y="136636"/>
                </a:cubicBezTo>
                <a:cubicBezTo>
                  <a:pt x="177158" y="155157"/>
                  <a:pt x="370304" y="262578"/>
                  <a:pt x="394116" y="273161"/>
                </a:cubicBezTo>
                <a:cubicBezTo>
                  <a:pt x="417928" y="283744"/>
                  <a:pt x="323737" y="221832"/>
                  <a:pt x="282991" y="200136"/>
                </a:cubicBezTo>
                <a:cubicBezTo>
                  <a:pt x="242245" y="178440"/>
                  <a:pt x="196737" y="160448"/>
                  <a:pt x="149641" y="142986"/>
                </a:cubicBezTo>
                <a:cubicBezTo>
                  <a:pt x="102545" y="125524"/>
                  <a:pt x="7824" y="98007"/>
                  <a:pt x="416" y="95361"/>
                </a:cubicBezTo>
                <a:cubicBezTo>
                  <a:pt x="-6992" y="92715"/>
                  <a:pt x="86670" y="129228"/>
                  <a:pt x="105191" y="127111"/>
                </a:cubicBezTo>
                <a:cubicBezTo>
                  <a:pt x="123712" y="124994"/>
                  <a:pt x="114716" y="87423"/>
                  <a:pt x="111541" y="82661"/>
                </a:cubicBezTo>
                <a:cubicBezTo>
                  <a:pt x="108366" y="77899"/>
                  <a:pt x="72383" y="111236"/>
                  <a:pt x="86141" y="98536"/>
                </a:cubicBezTo>
                <a:cubicBezTo>
                  <a:pt x="99899" y="85836"/>
                  <a:pt x="168691" y="-3593"/>
                  <a:pt x="171866" y="11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BF9FEDF2-23CF-0508-60E8-5B934CDDF5B6}"/>
              </a:ext>
            </a:extLst>
          </p:cNvPr>
          <p:cNvSpPr/>
          <p:nvPr/>
        </p:nvSpPr>
        <p:spPr>
          <a:xfrm>
            <a:off x="4466707" y="5231274"/>
            <a:ext cx="554115" cy="93316"/>
          </a:xfrm>
          <a:custGeom>
            <a:avLst/>
            <a:gdLst>
              <a:gd name="connsiteX0" fmla="*/ 6868 w 554115"/>
              <a:gd name="connsiteY0" fmla="*/ 23351 h 93316"/>
              <a:gd name="connsiteX1" fmla="*/ 540268 w 554115"/>
              <a:gd name="connsiteY1" fmla="*/ 13826 h 93316"/>
              <a:gd name="connsiteX2" fmla="*/ 391043 w 554115"/>
              <a:gd name="connsiteY2" fmla="*/ 20176 h 93316"/>
              <a:gd name="connsiteX3" fmla="*/ 321193 w 554115"/>
              <a:gd name="connsiteY3" fmla="*/ 93201 h 93316"/>
              <a:gd name="connsiteX4" fmla="*/ 381518 w 554115"/>
              <a:gd name="connsiteY4" fmla="*/ 1126 h 93316"/>
              <a:gd name="connsiteX5" fmla="*/ 308493 w 554115"/>
              <a:gd name="connsiteY5" fmla="*/ 42401 h 93316"/>
              <a:gd name="connsiteX6" fmla="*/ 222768 w 554115"/>
              <a:gd name="connsiteY6" fmla="*/ 48751 h 93316"/>
              <a:gd name="connsiteX7" fmla="*/ 229118 w 554115"/>
              <a:gd name="connsiteY7" fmla="*/ 70976 h 93316"/>
              <a:gd name="connsiteX8" fmla="*/ 238643 w 554115"/>
              <a:gd name="connsiteY8" fmla="*/ 1126 h 93316"/>
              <a:gd name="connsiteX9" fmla="*/ 6868 w 554115"/>
              <a:gd name="connsiteY9" fmla="*/ 23351 h 93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4115" h="93316">
                <a:moveTo>
                  <a:pt x="6868" y="23351"/>
                </a:moveTo>
                <a:cubicBezTo>
                  <a:pt x="57139" y="25468"/>
                  <a:pt x="476239" y="14355"/>
                  <a:pt x="540268" y="13826"/>
                </a:cubicBezTo>
                <a:cubicBezTo>
                  <a:pt x="604297" y="13297"/>
                  <a:pt x="427556" y="6947"/>
                  <a:pt x="391043" y="20176"/>
                </a:cubicBezTo>
                <a:cubicBezTo>
                  <a:pt x="354531" y="33405"/>
                  <a:pt x="322780" y="96376"/>
                  <a:pt x="321193" y="93201"/>
                </a:cubicBezTo>
                <a:cubicBezTo>
                  <a:pt x="319606" y="90026"/>
                  <a:pt x="383635" y="9593"/>
                  <a:pt x="381518" y="1126"/>
                </a:cubicBezTo>
                <a:cubicBezTo>
                  <a:pt x="379401" y="-7341"/>
                  <a:pt x="334951" y="34463"/>
                  <a:pt x="308493" y="42401"/>
                </a:cubicBezTo>
                <a:cubicBezTo>
                  <a:pt x="282035" y="50339"/>
                  <a:pt x="235997" y="43989"/>
                  <a:pt x="222768" y="48751"/>
                </a:cubicBezTo>
                <a:cubicBezTo>
                  <a:pt x="209539" y="53513"/>
                  <a:pt x="226472" y="78913"/>
                  <a:pt x="229118" y="70976"/>
                </a:cubicBezTo>
                <a:cubicBezTo>
                  <a:pt x="231764" y="63039"/>
                  <a:pt x="279918" y="6947"/>
                  <a:pt x="238643" y="1126"/>
                </a:cubicBezTo>
                <a:cubicBezTo>
                  <a:pt x="197368" y="-4695"/>
                  <a:pt x="-43403" y="21234"/>
                  <a:pt x="6868" y="233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2AF18DCB-132E-FE1C-7CA7-F80008630181}"/>
              </a:ext>
            </a:extLst>
          </p:cNvPr>
          <p:cNvSpPr/>
          <p:nvPr/>
        </p:nvSpPr>
        <p:spPr>
          <a:xfrm>
            <a:off x="4580710" y="5044872"/>
            <a:ext cx="343757" cy="149901"/>
          </a:xfrm>
          <a:custGeom>
            <a:avLst/>
            <a:gdLst>
              <a:gd name="connsiteX0" fmla="*/ 26215 w 343757"/>
              <a:gd name="connsiteY0" fmla="*/ 203 h 149901"/>
              <a:gd name="connsiteX1" fmla="*/ 13515 w 343757"/>
              <a:gd name="connsiteY1" fmla="*/ 70053 h 149901"/>
              <a:gd name="connsiteX2" fmla="*/ 153215 w 343757"/>
              <a:gd name="connsiteY2" fmla="*/ 66878 h 149901"/>
              <a:gd name="connsiteX3" fmla="*/ 254815 w 343757"/>
              <a:gd name="connsiteY3" fmla="*/ 54178 h 149901"/>
              <a:gd name="connsiteX4" fmla="*/ 343715 w 343757"/>
              <a:gd name="connsiteY4" fmla="*/ 73228 h 149901"/>
              <a:gd name="connsiteX5" fmla="*/ 267515 w 343757"/>
              <a:gd name="connsiteY5" fmla="*/ 41478 h 149901"/>
              <a:gd name="connsiteX6" fmla="*/ 257990 w 343757"/>
              <a:gd name="connsiteY6" fmla="*/ 28778 h 149901"/>
              <a:gd name="connsiteX7" fmla="*/ 238940 w 343757"/>
              <a:gd name="connsiteY7" fmla="*/ 101803 h 149901"/>
              <a:gd name="connsiteX8" fmla="*/ 223065 w 343757"/>
              <a:gd name="connsiteY8" fmla="*/ 149428 h 149901"/>
              <a:gd name="connsiteX9" fmla="*/ 245290 w 343757"/>
              <a:gd name="connsiteY9" fmla="*/ 73228 h 149901"/>
              <a:gd name="connsiteX10" fmla="*/ 118290 w 343757"/>
              <a:gd name="connsiteY10" fmla="*/ 89103 h 149901"/>
              <a:gd name="connsiteX11" fmla="*/ 3990 w 343757"/>
              <a:gd name="connsiteY11" fmla="*/ 95453 h 149901"/>
              <a:gd name="connsiteX12" fmla="*/ 26215 w 343757"/>
              <a:gd name="connsiteY12" fmla="*/ 203 h 14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3757" h="149901">
                <a:moveTo>
                  <a:pt x="26215" y="203"/>
                </a:moveTo>
                <a:cubicBezTo>
                  <a:pt x="27802" y="-4030"/>
                  <a:pt x="-7652" y="58941"/>
                  <a:pt x="13515" y="70053"/>
                </a:cubicBezTo>
                <a:cubicBezTo>
                  <a:pt x="34682" y="81166"/>
                  <a:pt x="112998" y="69524"/>
                  <a:pt x="153215" y="66878"/>
                </a:cubicBezTo>
                <a:cubicBezTo>
                  <a:pt x="193432" y="64232"/>
                  <a:pt x="223065" y="53120"/>
                  <a:pt x="254815" y="54178"/>
                </a:cubicBezTo>
                <a:cubicBezTo>
                  <a:pt x="286565" y="55236"/>
                  <a:pt x="341598" y="75345"/>
                  <a:pt x="343715" y="73228"/>
                </a:cubicBezTo>
                <a:cubicBezTo>
                  <a:pt x="345832" y="71111"/>
                  <a:pt x="267515" y="41478"/>
                  <a:pt x="267515" y="41478"/>
                </a:cubicBezTo>
                <a:cubicBezTo>
                  <a:pt x="253228" y="34070"/>
                  <a:pt x="262753" y="18724"/>
                  <a:pt x="257990" y="28778"/>
                </a:cubicBezTo>
                <a:cubicBezTo>
                  <a:pt x="253228" y="38832"/>
                  <a:pt x="244761" y="81695"/>
                  <a:pt x="238940" y="101803"/>
                </a:cubicBezTo>
                <a:cubicBezTo>
                  <a:pt x="233119" y="121911"/>
                  <a:pt x="222007" y="154190"/>
                  <a:pt x="223065" y="149428"/>
                </a:cubicBezTo>
                <a:cubicBezTo>
                  <a:pt x="224123" y="144666"/>
                  <a:pt x="262752" y="83282"/>
                  <a:pt x="245290" y="73228"/>
                </a:cubicBezTo>
                <a:cubicBezTo>
                  <a:pt x="227828" y="63174"/>
                  <a:pt x="158507" y="85399"/>
                  <a:pt x="118290" y="89103"/>
                </a:cubicBezTo>
                <a:cubicBezTo>
                  <a:pt x="78073" y="92807"/>
                  <a:pt x="19865" y="108153"/>
                  <a:pt x="3990" y="95453"/>
                </a:cubicBezTo>
                <a:cubicBezTo>
                  <a:pt x="-11885" y="82753"/>
                  <a:pt x="24628" y="4436"/>
                  <a:pt x="26215" y="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486DC2A2-9E9C-064E-5193-7EE1C0456A95}"/>
              </a:ext>
            </a:extLst>
          </p:cNvPr>
          <p:cNvSpPr/>
          <p:nvPr/>
        </p:nvSpPr>
        <p:spPr>
          <a:xfrm>
            <a:off x="4923925" y="5156167"/>
            <a:ext cx="312801" cy="82606"/>
          </a:xfrm>
          <a:custGeom>
            <a:avLst/>
            <a:gdLst>
              <a:gd name="connsiteX0" fmla="*/ 500 w 312801"/>
              <a:gd name="connsiteY0" fmla="*/ 33 h 82606"/>
              <a:gd name="connsiteX1" fmla="*/ 298950 w 312801"/>
              <a:gd name="connsiteY1" fmla="*/ 41308 h 82606"/>
              <a:gd name="connsiteX2" fmla="*/ 241800 w 312801"/>
              <a:gd name="connsiteY2" fmla="*/ 41308 h 82606"/>
              <a:gd name="connsiteX3" fmla="*/ 51300 w 312801"/>
              <a:gd name="connsiteY3" fmla="*/ 82583 h 82606"/>
              <a:gd name="connsiteX4" fmla="*/ 222750 w 312801"/>
              <a:gd name="connsiteY4" fmla="*/ 34958 h 82606"/>
              <a:gd name="connsiteX5" fmla="*/ 500 w 312801"/>
              <a:gd name="connsiteY5" fmla="*/ 33 h 82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801" h="82606">
                <a:moveTo>
                  <a:pt x="500" y="33"/>
                </a:moveTo>
                <a:cubicBezTo>
                  <a:pt x="13200" y="1091"/>
                  <a:pt x="258733" y="34429"/>
                  <a:pt x="298950" y="41308"/>
                </a:cubicBezTo>
                <a:cubicBezTo>
                  <a:pt x="339167" y="48187"/>
                  <a:pt x="283075" y="34429"/>
                  <a:pt x="241800" y="41308"/>
                </a:cubicBezTo>
                <a:cubicBezTo>
                  <a:pt x="200525" y="48187"/>
                  <a:pt x="54475" y="83641"/>
                  <a:pt x="51300" y="82583"/>
                </a:cubicBezTo>
                <a:cubicBezTo>
                  <a:pt x="48125" y="81525"/>
                  <a:pt x="224337" y="46600"/>
                  <a:pt x="222750" y="34958"/>
                </a:cubicBezTo>
                <a:cubicBezTo>
                  <a:pt x="221163" y="23316"/>
                  <a:pt x="-12200" y="-1025"/>
                  <a:pt x="500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94C6F1FC-3E43-4433-6DA9-7403B500AF17}"/>
              </a:ext>
            </a:extLst>
          </p:cNvPr>
          <p:cNvSpPr/>
          <p:nvPr/>
        </p:nvSpPr>
        <p:spPr>
          <a:xfrm>
            <a:off x="4085726" y="5118091"/>
            <a:ext cx="177098" cy="30835"/>
          </a:xfrm>
          <a:custGeom>
            <a:avLst/>
            <a:gdLst>
              <a:gd name="connsiteX0" fmla="*/ 499 w 177098"/>
              <a:gd name="connsiteY0" fmla="*/ 9 h 30835"/>
              <a:gd name="connsiteX1" fmla="*/ 171949 w 177098"/>
              <a:gd name="connsiteY1" fmla="*/ 28584 h 30835"/>
              <a:gd name="connsiteX2" fmla="*/ 121149 w 177098"/>
              <a:gd name="connsiteY2" fmla="*/ 25409 h 30835"/>
              <a:gd name="connsiteX3" fmla="*/ 499 w 177098"/>
              <a:gd name="connsiteY3" fmla="*/ 9 h 30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098" h="30835">
                <a:moveTo>
                  <a:pt x="499" y="9"/>
                </a:moveTo>
                <a:cubicBezTo>
                  <a:pt x="8966" y="538"/>
                  <a:pt x="151841" y="24351"/>
                  <a:pt x="171949" y="28584"/>
                </a:cubicBezTo>
                <a:cubicBezTo>
                  <a:pt x="192057" y="32817"/>
                  <a:pt x="148666" y="30701"/>
                  <a:pt x="121149" y="25409"/>
                </a:cubicBezTo>
                <a:cubicBezTo>
                  <a:pt x="93632" y="20117"/>
                  <a:pt x="-7968" y="-520"/>
                  <a:pt x="499" y="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74835156-C860-DBFB-C089-C74D44F497C3}"/>
              </a:ext>
            </a:extLst>
          </p:cNvPr>
          <p:cNvSpPr/>
          <p:nvPr/>
        </p:nvSpPr>
        <p:spPr>
          <a:xfrm>
            <a:off x="4556085" y="5165620"/>
            <a:ext cx="482751" cy="190662"/>
          </a:xfrm>
          <a:custGeom>
            <a:avLst/>
            <a:gdLst>
              <a:gd name="connsiteX0" fmla="*/ 40 w 482751"/>
              <a:gd name="connsiteY0" fmla="*/ 130280 h 190662"/>
              <a:gd name="connsiteX1" fmla="*/ 292140 w 482751"/>
              <a:gd name="connsiteY1" fmla="*/ 152505 h 190662"/>
              <a:gd name="connsiteX2" fmla="*/ 257215 w 482751"/>
              <a:gd name="connsiteY2" fmla="*/ 136630 h 190662"/>
              <a:gd name="connsiteX3" fmla="*/ 342940 w 482751"/>
              <a:gd name="connsiteY3" fmla="*/ 105 h 190662"/>
              <a:gd name="connsiteX4" fmla="*/ 257215 w 482751"/>
              <a:gd name="connsiteY4" fmla="*/ 114405 h 190662"/>
              <a:gd name="connsiteX5" fmla="*/ 247690 w 482751"/>
              <a:gd name="connsiteY5" fmla="*/ 136630 h 190662"/>
              <a:gd name="connsiteX6" fmla="*/ 330240 w 482751"/>
              <a:gd name="connsiteY6" fmla="*/ 101705 h 190662"/>
              <a:gd name="connsiteX7" fmla="*/ 482640 w 482751"/>
              <a:gd name="connsiteY7" fmla="*/ 95355 h 190662"/>
              <a:gd name="connsiteX8" fmla="*/ 304840 w 482751"/>
              <a:gd name="connsiteY8" fmla="*/ 101705 h 190662"/>
              <a:gd name="connsiteX9" fmla="*/ 238165 w 482751"/>
              <a:gd name="connsiteY9" fmla="*/ 133455 h 190662"/>
              <a:gd name="connsiteX10" fmla="*/ 308015 w 482751"/>
              <a:gd name="connsiteY10" fmla="*/ 168380 h 190662"/>
              <a:gd name="connsiteX11" fmla="*/ 73065 w 482751"/>
              <a:gd name="connsiteY11" fmla="*/ 190605 h 190662"/>
              <a:gd name="connsiteX12" fmla="*/ 314365 w 482751"/>
              <a:gd name="connsiteY12" fmla="*/ 162030 h 190662"/>
              <a:gd name="connsiteX13" fmla="*/ 40 w 482751"/>
              <a:gd name="connsiteY13" fmla="*/ 130280 h 190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82751" h="190662">
                <a:moveTo>
                  <a:pt x="40" y="130280"/>
                </a:moveTo>
                <a:cubicBezTo>
                  <a:pt x="-3664" y="128693"/>
                  <a:pt x="249278" y="151447"/>
                  <a:pt x="292140" y="152505"/>
                </a:cubicBezTo>
                <a:cubicBezTo>
                  <a:pt x="335002" y="153563"/>
                  <a:pt x="248748" y="162030"/>
                  <a:pt x="257215" y="136630"/>
                </a:cubicBezTo>
                <a:cubicBezTo>
                  <a:pt x="265682" y="111230"/>
                  <a:pt x="342940" y="3809"/>
                  <a:pt x="342940" y="105"/>
                </a:cubicBezTo>
                <a:cubicBezTo>
                  <a:pt x="342940" y="-3599"/>
                  <a:pt x="273090" y="91651"/>
                  <a:pt x="257215" y="114405"/>
                </a:cubicBezTo>
                <a:cubicBezTo>
                  <a:pt x="241340" y="137159"/>
                  <a:pt x="235519" y="138747"/>
                  <a:pt x="247690" y="136630"/>
                </a:cubicBezTo>
                <a:cubicBezTo>
                  <a:pt x="259861" y="134513"/>
                  <a:pt x="291082" y="108584"/>
                  <a:pt x="330240" y="101705"/>
                </a:cubicBezTo>
                <a:cubicBezTo>
                  <a:pt x="369398" y="94826"/>
                  <a:pt x="486873" y="95355"/>
                  <a:pt x="482640" y="95355"/>
                </a:cubicBezTo>
                <a:cubicBezTo>
                  <a:pt x="478407" y="95355"/>
                  <a:pt x="345586" y="95355"/>
                  <a:pt x="304840" y="101705"/>
                </a:cubicBezTo>
                <a:cubicBezTo>
                  <a:pt x="264094" y="108055"/>
                  <a:pt x="237636" y="122343"/>
                  <a:pt x="238165" y="133455"/>
                </a:cubicBezTo>
                <a:cubicBezTo>
                  <a:pt x="238694" y="144567"/>
                  <a:pt x="335532" y="158855"/>
                  <a:pt x="308015" y="168380"/>
                </a:cubicBezTo>
                <a:cubicBezTo>
                  <a:pt x="280498" y="177905"/>
                  <a:pt x="72007" y="191663"/>
                  <a:pt x="73065" y="190605"/>
                </a:cubicBezTo>
                <a:cubicBezTo>
                  <a:pt x="74123" y="189547"/>
                  <a:pt x="326536" y="170497"/>
                  <a:pt x="314365" y="162030"/>
                </a:cubicBezTo>
                <a:cubicBezTo>
                  <a:pt x="302194" y="153563"/>
                  <a:pt x="3744" y="131867"/>
                  <a:pt x="40" y="1302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D6903A38-D5C1-6894-54C3-D8022AAC9DC3}"/>
              </a:ext>
            </a:extLst>
          </p:cNvPr>
          <p:cNvSpPr/>
          <p:nvPr/>
        </p:nvSpPr>
        <p:spPr>
          <a:xfrm>
            <a:off x="3027735" y="3520576"/>
            <a:ext cx="44935" cy="413508"/>
          </a:xfrm>
          <a:custGeom>
            <a:avLst/>
            <a:gdLst>
              <a:gd name="connsiteX0" fmla="*/ 33041 w 44935"/>
              <a:gd name="connsiteY0" fmla="*/ 138 h 413508"/>
              <a:gd name="connsiteX1" fmla="*/ 188 w 44935"/>
              <a:gd name="connsiteY1" fmla="*/ 273910 h 413508"/>
              <a:gd name="connsiteX2" fmla="*/ 22090 w 44935"/>
              <a:gd name="connsiteY2" fmla="*/ 230107 h 413508"/>
              <a:gd name="connsiteX3" fmla="*/ 43992 w 44935"/>
              <a:gd name="connsiteY3" fmla="*/ 410796 h 413508"/>
              <a:gd name="connsiteX4" fmla="*/ 38516 w 44935"/>
              <a:gd name="connsiteY4" fmla="*/ 328665 h 413508"/>
              <a:gd name="connsiteX5" fmla="*/ 16615 w 44935"/>
              <a:gd name="connsiteY5" fmla="*/ 191778 h 413508"/>
              <a:gd name="connsiteX6" fmla="*/ 188 w 44935"/>
              <a:gd name="connsiteY6" fmla="*/ 235582 h 413508"/>
              <a:gd name="connsiteX7" fmla="*/ 33041 w 44935"/>
              <a:gd name="connsiteY7" fmla="*/ 138 h 41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935" h="413508">
                <a:moveTo>
                  <a:pt x="33041" y="138"/>
                </a:moveTo>
                <a:cubicBezTo>
                  <a:pt x="33041" y="6526"/>
                  <a:pt x="2013" y="235582"/>
                  <a:pt x="188" y="273910"/>
                </a:cubicBezTo>
                <a:cubicBezTo>
                  <a:pt x="-1637" y="312238"/>
                  <a:pt x="14789" y="207293"/>
                  <a:pt x="22090" y="230107"/>
                </a:cubicBezTo>
                <a:cubicBezTo>
                  <a:pt x="29391" y="252921"/>
                  <a:pt x="41254" y="394370"/>
                  <a:pt x="43992" y="410796"/>
                </a:cubicBezTo>
                <a:cubicBezTo>
                  <a:pt x="46730" y="427222"/>
                  <a:pt x="43079" y="365168"/>
                  <a:pt x="38516" y="328665"/>
                </a:cubicBezTo>
                <a:cubicBezTo>
                  <a:pt x="33953" y="292162"/>
                  <a:pt x="23003" y="207292"/>
                  <a:pt x="16615" y="191778"/>
                </a:cubicBezTo>
                <a:cubicBezTo>
                  <a:pt x="10227" y="176264"/>
                  <a:pt x="-1637" y="260221"/>
                  <a:pt x="188" y="235582"/>
                </a:cubicBezTo>
                <a:cubicBezTo>
                  <a:pt x="2013" y="210943"/>
                  <a:pt x="33041" y="-6250"/>
                  <a:pt x="33041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638C9E2C-C1CE-3459-D170-3C758125B18D}"/>
              </a:ext>
            </a:extLst>
          </p:cNvPr>
          <p:cNvSpPr/>
          <p:nvPr/>
        </p:nvSpPr>
        <p:spPr>
          <a:xfrm>
            <a:off x="3202345" y="4144420"/>
            <a:ext cx="146019" cy="210456"/>
          </a:xfrm>
          <a:custGeom>
            <a:avLst/>
            <a:gdLst>
              <a:gd name="connsiteX0" fmla="*/ 793 w 146019"/>
              <a:gd name="connsiteY0" fmla="*/ 495 h 210456"/>
              <a:gd name="connsiteX1" fmla="*/ 143154 w 146019"/>
              <a:gd name="connsiteY1" fmla="*/ 203087 h 210456"/>
              <a:gd name="connsiteX2" fmla="*/ 88400 w 146019"/>
              <a:gd name="connsiteY2" fmla="*/ 148332 h 210456"/>
              <a:gd name="connsiteX3" fmla="*/ 793 w 146019"/>
              <a:gd name="connsiteY3" fmla="*/ 495 h 21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019" h="210456">
                <a:moveTo>
                  <a:pt x="793" y="495"/>
                </a:moveTo>
                <a:cubicBezTo>
                  <a:pt x="9919" y="9621"/>
                  <a:pt x="128553" y="178447"/>
                  <a:pt x="143154" y="203087"/>
                </a:cubicBezTo>
                <a:cubicBezTo>
                  <a:pt x="157755" y="227727"/>
                  <a:pt x="113040" y="185748"/>
                  <a:pt x="88400" y="148332"/>
                </a:cubicBezTo>
                <a:cubicBezTo>
                  <a:pt x="63761" y="110916"/>
                  <a:pt x="-8333" y="-8631"/>
                  <a:pt x="793" y="49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5838F124-98DF-9011-EA15-8D2F2A382661}"/>
              </a:ext>
            </a:extLst>
          </p:cNvPr>
          <p:cNvSpPr/>
          <p:nvPr/>
        </p:nvSpPr>
        <p:spPr>
          <a:xfrm>
            <a:off x="2901492" y="3230482"/>
            <a:ext cx="121245" cy="599527"/>
          </a:xfrm>
          <a:custGeom>
            <a:avLst/>
            <a:gdLst>
              <a:gd name="connsiteX0" fmla="*/ 120956 w 121245"/>
              <a:gd name="connsiteY0" fmla="*/ 33 h 599527"/>
              <a:gd name="connsiteX1" fmla="*/ 38824 w 121245"/>
              <a:gd name="connsiteY1" fmla="*/ 350462 h 599527"/>
              <a:gd name="connsiteX2" fmla="*/ 38824 w 121245"/>
              <a:gd name="connsiteY2" fmla="*/ 596857 h 599527"/>
              <a:gd name="connsiteX3" fmla="*/ 38824 w 121245"/>
              <a:gd name="connsiteY3" fmla="*/ 476397 h 599527"/>
              <a:gd name="connsiteX4" fmla="*/ 16922 w 121245"/>
              <a:gd name="connsiteY4" fmla="*/ 399741 h 599527"/>
              <a:gd name="connsiteX5" fmla="*/ 22398 w 121245"/>
              <a:gd name="connsiteY5" fmla="*/ 421643 h 599527"/>
              <a:gd name="connsiteX6" fmla="*/ 22398 w 121245"/>
              <a:gd name="connsiteY6" fmla="*/ 224526 h 599527"/>
              <a:gd name="connsiteX7" fmla="*/ 5971 w 121245"/>
              <a:gd name="connsiteY7" fmla="*/ 328560 h 599527"/>
              <a:gd name="connsiteX8" fmla="*/ 120956 w 121245"/>
              <a:gd name="connsiteY8" fmla="*/ 33 h 599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245" h="599527">
                <a:moveTo>
                  <a:pt x="120956" y="33"/>
                </a:moveTo>
                <a:cubicBezTo>
                  <a:pt x="126431" y="3683"/>
                  <a:pt x="52513" y="250991"/>
                  <a:pt x="38824" y="350462"/>
                </a:cubicBezTo>
                <a:cubicBezTo>
                  <a:pt x="25135" y="449933"/>
                  <a:pt x="38824" y="596857"/>
                  <a:pt x="38824" y="596857"/>
                </a:cubicBezTo>
                <a:cubicBezTo>
                  <a:pt x="38824" y="617846"/>
                  <a:pt x="42474" y="509250"/>
                  <a:pt x="38824" y="476397"/>
                </a:cubicBezTo>
                <a:cubicBezTo>
                  <a:pt x="35174" y="443544"/>
                  <a:pt x="16922" y="399741"/>
                  <a:pt x="16922" y="399741"/>
                </a:cubicBezTo>
                <a:cubicBezTo>
                  <a:pt x="14184" y="390615"/>
                  <a:pt x="21485" y="450845"/>
                  <a:pt x="22398" y="421643"/>
                </a:cubicBezTo>
                <a:cubicBezTo>
                  <a:pt x="23311" y="392441"/>
                  <a:pt x="25136" y="240040"/>
                  <a:pt x="22398" y="224526"/>
                </a:cubicBezTo>
                <a:cubicBezTo>
                  <a:pt x="19660" y="209012"/>
                  <a:pt x="-13193" y="361412"/>
                  <a:pt x="5971" y="328560"/>
                </a:cubicBezTo>
                <a:cubicBezTo>
                  <a:pt x="25135" y="295708"/>
                  <a:pt x="115481" y="-3617"/>
                  <a:pt x="120956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8F4AC233-493D-3DC8-EBF2-7582FFD7FCC2}"/>
              </a:ext>
            </a:extLst>
          </p:cNvPr>
          <p:cNvSpPr/>
          <p:nvPr/>
        </p:nvSpPr>
        <p:spPr>
          <a:xfrm>
            <a:off x="3241072" y="4396662"/>
            <a:ext cx="100102" cy="142525"/>
          </a:xfrm>
          <a:custGeom>
            <a:avLst/>
            <a:gdLst>
              <a:gd name="connsiteX0" fmla="*/ 22296 w 100102"/>
              <a:gd name="connsiteY0" fmla="*/ 124 h 142525"/>
              <a:gd name="connsiteX1" fmla="*/ 16820 w 100102"/>
              <a:gd name="connsiteY1" fmla="*/ 115108 h 142525"/>
              <a:gd name="connsiteX2" fmla="*/ 98952 w 100102"/>
              <a:gd name="connsiteY2" fmla="*/ 142485 h 142525"/>
              <a:gd name="connsiteX3" fmla="*/ 60624 w 100102"/>
              <a:gd name="connsiteY3" fmla="*/ 120584 h 142525"/>
              <a:gd name="connsiteX4" fmla="*/ 394 w 100102"/>
              <a:gd name="connsiteY4" fmla="*/ 93206 h 142525"/>
              <a:gd name="connsiteX5" fmla="*/ 22296 w 100102"/>
              <a:gd name="connsiteY5" fmla="*/ 124 h 14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02" h="142525">
                <a:moveTo>
                  <a:pt x="22296" y="124"/>
                </a:moveTo>
                <a:cubicBezTo>
                  <a:pt x="25034" y="3774"/>
                  <a:pt x="4044" y="91381"/>
                  <a:pt x="16820" y="115108"/>
                </a:cubicBezTo>
                <a:cubicBezTo>
                  <a:pt x="29596" y="138835"/>
                  <a:pt x="98952" y="142485"/>
                  <a:pt x="98952" y="142485"/>
                </a:cubicBezTo>
                <a:cubicBezTo>
                  <a:pt x="106253" y="143398"/>
                  <a:pt x="77050" y="128797"/>
                  <a:pt x="60624" y="120584"/>
                </a:cubicBezTo>
                <a:cubicBezTo>
                  <a:pt x="44198" y="112371"/>
                  <a:pt x="4044" y="112370"/>
                  <a:pt x="394" y="93206"/>
                </a:cubicBezTo>
                <a:cubicBezTo>
                  <a:pt x="-3256" y="74042"/>
                  <a:pt x="19558" y="-3526"/>
                  <a:pt x="22296" y="12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E2A4A5BF-56E1-1C9B-48B5-3328D0936B8C}"/>
              </a:ext>
            </a:extLst>
          </p:cNvPr>
          <p:cNvSpPr/>
          <p:nvPr/>
        </p:nvSpPr>
        <p:spPr>
          <a:xfrm>
            <a:off x="3454999" y="4714355"/>
            <a:ext cx="116710" cy="213633"/>
          </a:xfrm>
          <a:custGeom>
            <a:avLst/>
            <a:gdLst>
              <a:gd name="connsiteX0" fmla="*/ 9 w 116710"/>
              <a:gd name="connsiteY0" fmla="*/ 7 h 213633"/>
              <a:gd name="connsiteX1" fmla="*/ 82141 w 116710"/>
              <a:gd name="connsiteY1" fmla="*/ 120467 h 213633"/>
              <a:gd name="connsiteX2" fmla="*/ 114994 w 116710"/>
              <a:gd name="connsiteY2" fmla="*/ 213549 h 213633"/>
              <a:gd name="connsiteX3" fmla="*/ 109518 w 116710"/>
              <a:gd name="connsiteY3" fmla="*/ 136893 h 213633"/>
              <a:gd name="connsiteX4" fmla="*/ 87617 w 116710"/>
              <a:gd name="connsiteY4" fmla="*/ 125942 h 213633"/>
              <a:gd name="connsiteX5" fmla="*/ 9 w 116710"/>
              <a:gd name="connsiteY5" fmla="*/ 7 h 213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710" h="213633">
                <a:moveTo>
                  <a:pt x="9" y="7"/>
                </a:moveTo>
                <a:cubicBezTo>
                  <a:pt x="-904" y="-905"/>
                  <a:pt x="62977" y="84877"/>
                  <a:pt x="82141" y="120467"/>
                </a:cubicBezTo>
                <a:cubicBezTo>
                  <a:pt x="101305" y="156057"/>
                  <a:pt x="110431" y="210811"/>
                  <a:pt x="114994" y="213549"/>
                </a:cubicBezTo>
                <a:cubicBezTo>
                  <a:pt x="119557" y="216287"/>
                  <a:pt x="114081" y="151494"/>
                  <a:pt x="109518" y="136893"/>
                </a:cubicBezTo>
                <a:cubicBezTo>
                  <a:pt x="104955" y="122292"/>
                  <a:pt x="105868" y="148756"/>
                  <a:pt x="87617" y="125942"/>
                </a:cubicBezTo>
                <a:cubicBezTo>
                  <a:pt x="69366" y="103128"/>
                  <a:pt x="922" y="919"/>
                  <a:pt x="9" y="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91B8D571-082C-FB18-362E-BAB07FBD6B9D}"/>
              </a:ext>
            </a:extLst>
          </p:cNvPr>
          <p:cNvSpPr/>
          <p:nvPr/>
        </p:nvSpPr>
        <p:spPr>
          <a:xfrm>
            <a:off x="5835321" y="5223532"/>
            <a:ext cx="173695" cy="352326"/>
          </a:xfrm>
          <a:custGeom>
            <a:avLst/>
            <a:gdLst>
              <a:gd name="connsiteX0" fmla="*/ 171247 w 173695"/>
              <a:gd name="connsiteY0" fmla="*/ 46 h 352326"/>
              <a:gd name="connsiteX1" fmla="*/ 149345 w 173695"/>
              <a:gd name="connsiteY1" fmla="*/ 175261 h 352326"/>
              <a:gd name="connsiteX2" fmla="*/ 1508 w 173695"/>
              <a:gd name="connsiteY2" fmla="*/ 350475 h 352326"/>
              <a:gd name="connsiteX3" fmla="*/ 78164 w 173695"/>
              <a:gd name="connsiteY3" fmla="*/ 262868 h 352326"/>
              <a:gd name="connsiteX4" fmla="*/ 165771 w 173695"/>
              <a:gd name="connsiteY4" fmla="*/ 191687 h 352326"/>
              <a:gd name="connsiteX5" fmla="*/ 171247 w 173695"/>
              <a:gd name="connsiteY5" fmla="*/ 46 h 352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695" h="352326">
                <a:moveTo>
                  <a:pt x="171247" y="46"/>
                </a:moveTo>
                <a:cubicBezTo>
                  <a:pt x="168509" y="-2692"/>
                  <a:pt x="177635" y="116856"/>
                  <a:pt x="149345" y="175261"/>
                </a:cubicBezTo>
                <a:cubicBezTo>
                  <a:pt x="121055" y="233666"/>
                  <a:pt x="13371" y="335874"/>
                  <a:pt x="1508" y="350475"/>
                </a:cubicBezTo>
                <a:cubicBezTo>
                  <a:pt x="-10355" y="365076"/>
                  <a:pt x="50787" y="289333"/>
                  <a:pt x="78164" y="262868"/>
                </a:cubicBezTo>
                <a:cubicBezTo>
                  <a:pt x="105541" y="236403"/>
                  <a:pt x="154820" y="231840"/>
                  <a:pt x="165771" y="191687"/>
                </a:cubicBezTo>
                <a:cubicBezTo>
                  <a:pt x="176722" y="151534"/>
                  <a:pt x="173985" y="2784"/>
                  <a:pt x="171247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2C4DFC0E-3B3F-5B04-3147-AD62260538F2}"/>
              </a:ext>
            </a:extLst>
          </p:cNvPr>
          <p:cNvSpPr/>
          <p:nvPr/>
        </p:nvSpPr>
        <p:spPr>
          <a:xfrm>
            <a:off x="3224748" y="4910301"/>
            <a:ext cx="126306" cy="264355"/>
          </a:xfrm>
          <a:custGeom>
            <a:avLst/>
            <a:gdLst>
              <a:gd name="connsiteX0" fmla="*/ 292 w 126306"/>
              <a:gd name="connsiteY0" fmla="*/ 1177 h 264355"/>
              <a:gd name="connsiteX1" fmla="*/ 120751 w 126306"/>
              <a:gd name="connsiteY1" fmla="*/ 253048 h 264355"/>
              <a:gd name="connsiteX2" fmla="*/ 104325 w 126306"/>
              <a:gd name="connsiteY2" fmla="*/ 214719 h 264355"/>
              <a:gd name="connsiteX3" fmla="*/ 87899 w 126306"/>
              <a:gd name="connsiteY3" fmla="*/ 159965 h 264355"/>
              <a:gd name="connsiteX4" fmla="*/ 292 w 126306"/>
              <a:gd name="connsiteY4" fmla="*/ 1177 h 26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306" h="264355">
                <a:moveTo>
                  <a:pt x="292" y="1177"/>
                </a:moveTo>
                <a:cubicBezTo>
                  <a:pt x="5767" y="16691"/>
                  <a:pt x="103412" y="217458"/>
                  <a:pt x="120751" y="253048"/>
                </a:cubicBezTo>
                <a:cubicBezTo>
                  <a:pt x="138090" y="288638"/>
                  <a:pt x="109800" y="230233"/>
                  <a:pt x="104325" y="214719"/>
                </a:cubicBezTo>
                <a:cubicBezTo>
                  <a:pt x="98850" y="199205"/>
                  <a:pt x="107976" y="191905"/>
                  <a:pt x="87899" y="159965"/>
                </a:cubicBezTo>
                <a:cubicBezTo>
                  <a:pt x="67822" y="128025"/>
                  <a:pt x="-5183" y="-14337"/>
                  <a:pt x="292" y="117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B29F6DEC-4F5F-4406-6F5D-8ECBF3ADED37}"/>
              </a:ext>
            </a:extLst>
          </p:cNvPr>
          <p:cNvSpPr/>
          <p:nvPr/>
        </p:nvSpPr>
        <p:spPr>
          <a:xfrm>
            <a:off x="4916791" y="5851622"/>
            <a:ext cx="500965" cy="270325"/>
          </a:xfrm>
          <a:custGeom>
            <a:avLst/>
            <a:gdLst>
              <a:gd name="connsiteX0" fmla="*/ 162 w 500965"/>
              <a:gd name="connsiteY0" fmla="*/ 269930 h 270325"/>
              <a:gd name="connsiteX1" fmla="*/ 235607 w 500965"/>
              <a:gd name="connsiteY1" fmla="*/ 7109 h 270325"/>
              <a:gd name="connsiteX2" fmla="*/ 164426 w 500965"/>
              <a:gd name="connsiteY2" fmla="*/ 72814 h 270325"/>
              <a:gd name="connsiteX3" fmla="*/ 498428 w 500965"/>
              <a:gd name="connsiteY3" fmla="*/ 50912 h 270325"/>
              <a:gd name="connsiteX4" fmla="*/ 306787 w 500965"/>
              <a:gd name="connsiteY4" fmla="*/ 61863 h 270325"/>
              <a:gd name="connsiteX5" fmla="*/ 98720 w 500965"/>
              <a:gd name="connsiteY5" fmla="*/ 67338 h 270325"/>
              <a:gd name="connsiteX6" fmla="*/ 197278 w 500965"/>
              <a:gd name="connsiteY6" fmla="*/ 67338 h 270325"/>
              <a:gd name="connsiteX7" fmla="*/ 162 w 500965"/>
              <a:gd name="connsiteY7" fmla="*/ 269930 h 27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965" h="270325">
                <a:moveTo>
                  <a:pt x="162" y="269930"/>
                </a:moveTo>
                <a:cubicBezTo>
                  <a:pt x="6550" y="259892"/>
                  <a:pt x="208230" y="39962"/>
                  <a:pt x="235607" y="7109"/>
                </a:cubicBezTo>
                <a:cubicBezTo>
                  <a:pt x="262984" y="-25744"/>
                  <a:pt x="120623" y="65513"/>
                  <a:pt x="164426" y="72814"/>
                </a:cubicBezTo>
                <a:cubicBezTo>
                  <a:pt x="208230" y="80114"/>
                  <a:pt x="474701" y="52737"/>
                  <a:pt x="498428" y="50912"/>
                </a:cubicBezTo>
                <a:cubicBezTo>
                  <a:pt x="522155" y="49087"/>
                  <a:pt x="373405" y="59125"/>
                  <a:pt x="306787" y="61863"/>
                </a:cubicBezTo>
                <a:cubicBezTo>
                  <a:pt x="240169" y="64601"/>
                  <a:pt x="116971" y="66426"/>
                  <a:pt x="98720" y="67338"/>
                </a:cubicBezTo>
                <a:cubicBezTo>
                  <a:pt x="80469" y="68250"/>
                  <a:pt x="217355" y="39048"/>
                  <a:pt x="197278" y="67338"/>
                </a:cubicBezTo>
                <a:cubicBezTo>
                  <a:pt x="177201" y="95628"/>
                  <a:pt x="-6226" y="279968"/>
                  <a:pt x="162" y="26993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868E4EEF-6BFF-5477-E645-1C589752B02A}"/>
              </a:ext>
            </a:extLst>
          </p:cNvPr>
          <p:cNvSpPr/>
          <p:nvPr/>
        </p:nvSpPr>
        <p:spPr>
          <a:xfrm>
            <a:off x="4442834" y="5784696"/>
            <a:ext cx="71845" cy="296028"/>
          </a:xfrm>
          <a:custGeom>
            <a:avLst/>
            <a:gdLst>
              <a:gd name="connsiteX0" fmla="*/ 23288 w 71845"/>
              <a:gd name="connsiteY0" fmla="*/ 87 h 296028"/>
              <a:gd name="connsiteX1" fmla="*/ 7246 w 71845"/>
              <a:gd name="connsiteY1" fmla="*/ 122007 h 296028"/>
              <a:gd name="connsiteX2" fmla="*/ 48955 w 71845"/>
              <a:gd name="connsiteY2" fmla="*/ 234302 h 296028"/>
              <a:gd name="connsiteX3" fmla="*/ 48955 w 71845"/>
              <a:gd name="connsiteY3" fmla="*/ 182967 h 296028"/>
              <a:gd name="connsiteX4" fmla="*/ 68206 w 71845"/>
              <a:gd name="connsiteY4" fmla="*/ 295262 h 296028"/>
              <a:gd name="connsiteX5" fmla="*/ 64998 w 71845"/>
              <a:gd name="connsiteY5" fmla="*/ 227885 h 296028"/>
              <a:gd name="connsiteX6" fmla="*/ 829 w 71845"/>
              <a:gd name="connsiteY6" fmla="*/ 141258 h 296028"/>
              <a:gd name="connsiteX7" fmla="*/ 23288 w 71845"/>
              <a:gd name="connsiteY7" fmla="*/ 87 h 296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845" h="296028">
                <a:moveTo>
                  <a:pt x="23288" y="87"/>
                </a:moveTo>
                <a:cubicBezTo>
                  <a:pt x="24357" y="-3121"/>
                  <a:pt x="2968" y="82971"/>
                  <a:pt x="7246" y="122007"/>
                </a:cubicBezTo>
                <a:cubicBezTo>
                  <a:pt x="11524" y="161043"/>
                  <a:pt x="42004" y="224142"/>
                  <a:pt x="48955" y="234302"/>
                </a:cubicBezTo>
                <a:cubicBezTo>
                  <a:pt x="55906" y="244462"/>
                  <a:pt x="45747" y="172807"/>
                  <a:pt x="48955" y="182967"/>
                </a:cubicBezTo>
                <a:cubicBezTo>
                  <a:pt x="52163" y="193127"/>
                  <a:pt x="65532" y="287776"/>
                  <a:pt x="68206" y="295262"/>
                </a:cubicBezTo>
                <a:cubicBezTo>
                  <a:pt x="70880" y="302748"/>
                  <a:pt x="76227" y="253552"/>
                  <a:pt x="64998" y="227885"/>
                </a:cubicBezTo>
                <a:cubicBezTo>
                  <a:pt x="53769" y="202218"/>
                  <a:pt x="6711" y="177620"/>
                  <a:pt x="829" y="141258"/>
                </a:cubicBezTo>
                <a:cubicBezTo>
                  <a:pt x="-5053" y="104896"/>
                  <a:pt x="22219" y="3295"/>
                  <a:pt x="23288" y="8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4EFFB0D2-46CB-A8C0-D65D-B01622DEE85D}"/>
              </a:ext>
            </a:extLst>
          </p:cNvPr>
          <p:cNvSpPr/>
          <p:nvPr/>
        </p:nvSpPr>
        <p:spPr>
          <a:xfrm>
            <a:off x="4443663" y="5903495"/>
            <a:ext cx="840699" cy="68359"/>
          </a:xfrm>
          <a:custGeom>
            <a:avLst/>
            <a:gdLst>
              <a:gd name="connsiteX0" fmla="*/ 0 w 840699"/>
              <a:gd name="connsiteY0" fmla="*/ 0 h 68359"/>
              <a:gd name="connsiteX1" fmla="*/ 423512 w 840699"/>
              <a:gd name="connsiteY1" fmla="*/ 32084 h 68359"/>
              <a:gd name="connsiteX2" fmla="*/ 375385 w 840699"/>
              <a:gd name="connsiteY2" fmla="*/ 28876 h 68359"/>
              <a:gd name="connsiteX3" fmla="*/ 834190 w 840699"/>
              <a:gd name="connsiteY3" fmla="*/ 67377 h 68359"/>
              <a:gd name="connsiteX4" fmla="*/ 657726 w 840699"/>
              <a:gd name="connsiteY4" fmla="*/ 57751 h 68359"/>
              <a:gd name="connsiteX5" fmla="*/ 413886 w 840699"/>
              <a:gd name="connsiteY5" fmla="*/ 44918 h 68359"/>
              <a:gd name="connsiteX6" fmla="*/ 490889 w 840699"/>
              <a:gd name="connsiteY6" fmla="*/ 44918 h 68359"/>
              <a:gd name="connsiteX7" fmla="*/ 195714 w 840699"/>
              <a:gd name="connsiteY7" fmla="*/ 16042 h 68359"/>
              <a:gd name="connsiteX8" fmla="*/ 0 w 840699"/>
              <a:gd name="connsiteY8" fmla="*/ 0 h 68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0699" h="68359">
                <a:moveTo>
                  <a:pt x="0" y="0"/>
                </a:moveTo>
                <a:lnTo>
                  <a:pt x="423512" y="32084"/>
                </a:lnTo>
                <a:cubicBezTo>
                  <a:pt x="486076" y="36897"/>
                  <a:pt x="375385" y="28876"/>
                  <a:pt x="375385" y="28876"/>
                </a:cubicBezTo>
                <a:lnTo>
                  <a:pt x="834190" y="67377"/>
                </a:lnTo>
                <a:cubicBezTo>
                  <a:pt x="881247" y="72190"/>
                  <a:pt x="657726" y="57751"/>
                  <a:pt x="657726" y="57751"/>
                </a:cubicBezTo>
                <a:lnTo>
                  <a:pt x="413886" y="44918"/>
                </a:lnTo>
                <a:cubicBezTo>
                  <a:pt x="386080" y="42779"/>
                  <a:pt x="527251" y="49731"/>
                  <a:pt x="490889" y="44918"/>
                </a:cubicBezTo>
                <a:cubicBezTo>
                  <a:pt x="454527" y="40105"/>
                  <a:pt x="272182" y="22994"/>
                  <a:pt x="195714" y="1604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B8A93FC2-4F6F-825C-BD85-56A2481CDE17}"/>
              </a:ext>
            </a:extLst>
          </p:cNvPr>
          <p:cNvSpPr/>
          <p:nvPr/>
        </p:nvSpPr>
        <p:spPr>
          <a:xfrm>
            <a:off x="4548746" y="5553684"/>
            <a:ext cx="588555" cy="109179"/>
          </a:xfrm>
          <a:custGeom>
            <a:avLst/>
            <a:gdLst>
              <a:gd name="connsiteX0" fmla="*/ 4003 w 588555"/>
              <a:gd name="connsiteY0" fmla="*/ 93 h 109179"/>
              <a:gd name="connsiteX1" fmla="*/ 446766 w 588555"/>
              <a:gd name="connsiteY1" fmla="*/ 48219 h 109179"/>
              <a:gd name="connsiteX2" fmla="*/ 363347 w 588555"/>
              <a:gd name="connsiteY2" fmla="*/ 61053 h 109179"/>
              <a:gd name="connsiteX3" fmla="*/ 39296 w 588555"/>
              <a:gd name="connsiteY3" fmla="*/ 109179 h 109179"/>
              <a:gd name="connsiteX4" fmla="*/ 575102 w 588555"/>
              <a:gd name="connsiteY4" fmla="*/ 22552 h 109179"/>
              <a:gd name="connsiteX5" fmla="*/ 421098 w 588555"/>
              <a:gd name="connsiteY5" fmla="*/ 25760 h 109179"/>
              <a:gd name="connsiteX6" fmla="*/ 353721 w 588555"/>
              <a:gd name="connsiteY6" fmla="*/ 28969 h 109179"/>
              <a:gd name="connsiteX7" fmla="*/ 411473 w 588555"/>
              <a:gd name="connsiteY7" fmla="*/ 32177 h 109179"/>
              <a:gd name="connsiteX8" fmla="*/ 161216 w 588555"/>
              <a:gd name="connsiteY8" fmla="*/ 22552 h 109179"/>
              <a:gd name="connsiteX9" fmla="*/ 222176 w 588555"/>
              <a:gd name="connsiteY9" fmla="*/ 35385 h 109179"/>
              <a:gd name="connsiteX10" fmla="*/ 4003 w 588555"/>
              <a:gd name="connsiteY10" fmla="*/ 93 h 109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88555" h="109179">
                <a:moveTo>
                  <a:pt x="4003" y="93"/>
                </a:moveTo>
                <a:cubicBezTo>
                  <a:pt x="41435" y="2232"/>
                  <a:pt x="386875" y="38059"/>
                  <a:pt x="446766" y="48219"/>
                </a:cubicBezTo>
                <a:cubicBezTo>
                  <a:pt x="506657" y="58379"/>
                  <a:pt x="363347" y="61053"/>
                  <a:pt x="363347" y="61053"/>
                </a:cubicBezTo>
                <a:lnTo>
                  <a:pt x="39296" y="109179"/>
                </a:lnTo>
                <a:cubicBezTo>
                  <a:pt x="74588" y="102762"/>
                  <a:pt x="511469" y="36455"/>
                  <a:pt x="575102" y="22552"/>
                </a:cubicBezTo>
                <a:cubicBezTo>
                  <a:pt x="638735" y="8649"/>
                  <a:pt x="457995" y="24691"/>
                  <a:pt x="421098" y="25760"/>
                </a:cubicBezTo>
                <a:cubicBezTo>
                  <a:pt x="384201" y="26829"/>
                  <a:pt x="355325" y="27900"/>
                  <a:pt x="353721" y="28969"/>
                </a:cubicBezTo>
                <a:cubicBezTo>
                  <a:pt x="352117" y="30038"/>
                  <a:pt x="411473" y="32177"/>
                  <a:pt x="411473" y="32177"/>
                </a:cubicBezTo>
                <a:lnTo>
                  <a:pt x="161216" y="22552"/>
                </a:lnTo>
                <a:cubicBezTo>
                  <a:pt x="129667" y="23087"/>
                  <a:pt x="240892" y="37524"/>
                  <a:pt x="222176" y="35385"/>
                </a:cubicBezTo>
                <a:cubicBezTo>
                  <a:pt x="203460" y="33246"/>
                  <a:pt x="-33429" y="-2046"/>
                  <a:pt x="4003" y="9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4BCECA2D-C311-0E0E-6690-AD08D60AF372}"/>
              </a:ext>
            </a:extLst>
          </p:cNvPr>
          <p:cNvSpPr/>
          <p:nvPr/>
        </p:nvSpPr>
        <p:spPr>
          <a:xfrm>
            <a:off x="4015086" y="5950324"/>
            <a:ext cx="809220" cy="268467"/>
          </a:xfrm>
          <a:custGeom>
            <a:avLst/>
            <a:gdLst>
              <a:gd name="connsiteX0" fmla="*/ 1857 w 809220"/>
              <a:gd name="connsiteY0" fmla="*/ 1297 h 268467"/>
              <a:gd name="connsiteX1" fmla="*/ 447828 w 809220"/>
              <a:gd name="connsiteY1" fmla="*/ 190594 h 268467"/>
              <a:gd name="connsiteX2" fmla="*/ 425369 w 809220"/>
              <a:gd name="connsiteY2" fmla="*/ 203428 h 268467"/>
              <a:gd name="connsiteX3" fmla="*/ 803962 w 809220"/>
              <a:gd name="connsiteY3" fmla="*/ 267596 h 268467"/>
              <a:gd name="connsiteX4" fmla="*/ 627499 w 809220"/>
              <a:gd name="connsiteY4" fmla="*/ 235512 h 268467"/>
              <a:gd name="connsiteX5" fmla="*/ 361200 w 809220"/>
              <a:gd name="connsiteY5" fmla="*/ 164927 h 268467"/>
              <a:gd name="connsiteX6" fmla="*/ 406118 w 809220"/>
              <a:gd name="connsiteY6" fmla="*/ 158510 h 268467"/>
              <a:gd name="connsiteX7" fmla="*/ 303449 w 809220"/>
              <a:gd name="connsiteY7" fmla="*/ 100758 h 268467"/>
              <a:gd name="connsiteX8" fmla="*/ 406118 w 809220"/>
              <a:gd name="connsiteY8" fmla="*/ 39798 h 268467"/>
              <a:gd name="connsiteX9" fmla="*/ 293823 w 809220"/>
              <a:gd name="connsiteY9" fmla="*/ 103967 h 268467"/>
              <a:gd name="connsiteX10" fmla="*/ 1857 w 809220"/>
              <a:gd name="connsiteY10" fmla="*/ 1297 h 268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9220" h="268467">
                <a:moveTo>
                  <a:pt x="1857" y="1297"/>
                </a:moveTo>
                <a:cubicBezTo>
                  <a:pt x="27525" y="15735"/>
                  <a:pt x="377243" y="156905"/>
                  <a:pt x="447828" y="190594"/>
                </a:cubicBezTo>
                <a:cubicBezTo>
                  <a:pt x="518413" y="224283"/>
                  <a:pt x="366013" y="190594"/>
                  <a:pt x="425369" y="203428"/>
                </a:cubicBezTo>
                <a:cubicBezTo>
                  <a:pt x="484725" y="216262"/>
                  <a:pt x="770274" y="262249"/>
                  <a:pt x="803962" y="267596"/>
                </a:cubicBezTo>
                <a:cubicBezTo>
                  <a:pt x="837650" y="272943"/>
                  <a:pt x="701293" y="252623"/>
                  <a:pt x="627499" y="235512"/>
                </a:cubicBezTo>
                <a:cubicBezTo>
                  <a:pt x="553705" y="218401"/>
                  <a:pt x="398097" y="177761"/>
                  <a:pt x="361200" y="164927"/>
                </a:cubicBezTo>
                <a:cubicBezTo>
                  <a:pt x="324303" y="152093"/>
                  <a:pt x="415743" y="169205"/>
                  <a:pt x="406118" y="158510"/>
                </a:cubicBezTo>
                <a:cubicBezTo>
                  <a:pt x="396493" y="147815"/>
                  <a:pt x="303449" y="120543"/>
                  <a:pt x="303449" y="100758"/>
                </a:cubicBezTo>
                <a:cubicBezTo>
                  <a:pt x="303449" y="80973"/>
                  <a:pt x="407722" y="39263"/>
                  <a:pt x="406118" y="39798"/>
                </a:cubicBezTo>
                <a:cubicBezTo>
                  <a:pt x="404514" y="40333"/>
                  <a:pt x="363873" y="110384"/>
                  <a:pt x="293823" y="103967"/>
                </a:cubicBezTo>
                <a:cubicBezTo>
                  <a:pt x="223773" y="97550"/>
                  <a:pt x="-23811" y="-13141"/>
                  <a:pt x="1857" y="1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5666247A-E306-2B60-715C-EEDBA5A24581}"/>
              </a:ext>
            </a:extLst>
          </p:cNvPr>
          <p:cNvSpPr/>
          <p:nvPr/>
        </p:nvSpPr>
        <p:spPr>
          <a:xfrm>
            <a:off x="3465764" y="5414135"/>
            <a:ext cx="274187" cy="249937"/>
          </a:xfrm>
          <a:custGeom>
            <a:avLst/>
            <a:gdLst>
              <a:gd name="connsiteX0" fmla="*/ 2539 w 274187"/>
              <a:gd name="connsiteY0" fmla="*/ 1680 h 249937"/>
              <a:gd name="connsiteX1" fmla="*/ 256004 w 274187"/>
              <a:gd name="connsiteY1" fmla="*/ 235894 h 249937"/>
              <a:gd name="connsiteX2" fmla="*/ 233545 w 274187"/>
              <a:gd name="connsiteY2" fmla="*/ 210227 h 249937"/>
              <a:gd name="connsiteX3" fmla="*/ 69916 w 274187"/>
              <a:gd name="connsiteY3" fmla="*/ 101141 h 249937"/>
              <a:gd name="connsiteX4" fmla="*/ 121251 w 274187"/>
              <a:gd name="connsiteY4" fmla="*/ 130017 h 249937"/>
              <a:gd name="connsiteX5" fmla="*/ 2539 w 274187"/>
              <a:gd name="connsiteY5" fmla="*/ 1680 h 249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187" h="249937">
                <a:moveTo>
                  <a:pt x="2539" y="1680"/>
                </a:moveTo>
                <a:cubicBezTo>
                  <a:pt x="24998" y="19326"/>
                  <a:pt x="256004" y="235894"/>
                  <a:pt x="256004" y="235894"/>
                </a:cubicBezTo>
                <a:cubicBezTo>
                  <a:pt x="294505" y="270652"/>
                  <a:pt x="264560" y="232686"/>
                  <a:pt x="233545" y="210227"/>
                </a:cubicBezTo>
                <a:cubicBezTo>
                  <a:pt x="202530" y="187768"/>
                  <a:pt x="88632" y="114509"/>
                  <a:pt x="69916" y="101141"/>
                </a:cubicBezTo>
                <a:cubicBezTo>
                  <a:pt x="51200" y="87773"/>
                  <a:pt x="128737" y="149268"/>
                  <a:pt x="121251" y="130017"/>
                </a:cubicBezTo>
                <a:cubicBezTo>
                  <a:pt x="113765" y="110767"/>
                  <a:pt x="-19920" y="-15966"/>
                  <a:pt x="2539" y="168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A3041222-89B5-64F4-24DA-F549E95E5086}"/>
              </a:ext>
            </a:extLst>
          </p:cNvPr>
          <p:cNvSpPr/>
          <p:nvPr/>
        </p:nvSpPr>
        <p:spPr>
          <a:xfrm>
            <a:off x="3780476" y="4344302"/>
            <a:ext cx="36158" cy="187948"/>
          </a:xfrm>
          <a:custGeom>
            <a:avLst/>
            <a:gdLst>
              <a:gd name="connsiteX0" fmla="*/ 36150 w 36158"/>
              <a:gd name="connsiteY0" fmla="*/ 2 h 187948"/>
              <a:gd name="connsiteX1" fmla="*/ 3622 w 36158"/>
              <a:gd name="connsiteY1" fmla="*/ 122885 h 187948"/>
              <a:gd name="connsiteX2" fmla="*/ 32536 w 36158"/>
              <a:gd name="connsiteY2" fmla="*/ 187941 h 187948"/>
              <a:gd name="connsiteX3" fmla="*/ 8 w 36158"/>
              <a:gd name="connsiteY3" fmla="*/ 119271 h 187948"/>
              <a:gd name="connsiteX4" fmla="*/ 36150 w 36158"/>
              <a:gd name="connsiteY4" fmla="*/ 2 h 187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58" h="187948">
                <a:moveTo>
                  <a:pt x="36150" y="2"/>
                </a:moveTo>
                <a:cubicBezTo>
                  <a:pt x="36752" y="604"/>
                  <a:pt x="4224" y="91562"/>
                  <a:pt x="3622" y="122885"/>
                </a:cubicBezTo>
                <a:cubicBezTo>
                  <a:pt x="3020" y="154208"/>
                  <a:pt x="33138" y="188543"/>
                  <a:pt x="32536" y="187941"/>
                </a:cubicBezTo>
                <a:cubicBezTo>
                  <a:pt x="31934" y="187339"/>
                  <a:pt x="-594" y="148787"/>
                  <a:pt x="8" y="119271"/>
                </a:cubicBezTo>
                <a:cubicBezTo>
                  <a:pt x="610" y="89755"/>
                  <a:pt x="35548" y="-600"/>
                  <a:pt x="36150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26937BEE-316C-D817-73A4-B18D8AD6E0EE}"/>
              </a:ext>
            </a:extLst>
          </p:cNvPr>
          <p:cNvSpPr/>
          <p:nvPr/>
        </p:nvSpPr>
        <p:spPr>
          <a:xfrm>
            <a:off x="4069403" y="4720134"/>
            <a:ext cx="321890" cy="432390"/>
          </a:xfrm>
          <a:custGeom>
            <a:avLst/>
            <a:gdLst>
              <a:gd name="connsiteX0" fmla="*/ 321886 w 321890"/>
              <a:gd name="connsiteY0" fmla="*/ 49 h 432390"/>
              <a:gd name="connsiteX1" fmla="*/ 65275 w 321890"/>
              <a:gd name="connsiteY1" fmla="*/ 169918 h 432390"/>
              <a:gd name="connsiteX2" fmla="*/ 36361 w 321890"/>
              <a:gd name="connsiteY2" fmla="*/ 238589 h 432390"/>
              <a:gd name="connsiteX3" fmla="*/ 36361 w 321890"/>
              <a:gd name="connsiteY3" fmla="*/ 166304 h 432390"/>
              <a:gd name="connsiteX4" fmla="*/ 219 w 321890"/>
              <a:gd name="connsiteY4" fmla="*/ 430143 h 432390"/>
              <a:gd name="connsiteX5" fmla="*/ 21905 w 321890"/>
              <a:gd name="connsiteY5" fmla="*/ 289188 h 432390"/>
              <a:gd name="connsiteX6" fmla="*/ 36361 w 321890"/>
              <a:gd name="connsiteY6" fmla="*/ 213289 h 432390"/>
              <a:gd name="connsiteX7" fmla="*/ 119489 w 321890"/>
              <a:gd name="connsiteY7" fmla="*/ 122933 h 432390"/>
              <a:gd name="connsiteX8" fmla="*/ 72504 w 321890"/>
              <a:gd name="connsiteY8" fmla="*/ 151847 h 432390"/>
              <a:gd name="connsiteX9" fmla="*/ 321886 w 321890"/>
              <a:gd name="connsiteY9" fmla="*/ 49 h 4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1890" h="432390">
                <a:moveTo>
                  <a:pt x="321886" y="49"/>
                </a:moveTo>
                <a:cubicBezTo>
                  <a:pt x="320681" y="3061"/>
                  <a:pt x="112862" y="130161"/>
                  <a:pt x="65275" y="169918"/>
                </a:cubicBezTo>
                <a:cubicBezTo>
                  <a:pt x="17687" y="209675"/>
                  <a:pt x="41180" y="239191"/>
                  <a:pt x="36361" y="238589"/>
                </a:cubicBezTo>
                <a:cubicBezTo>
                  <a:pt x="31542" y="237987"/>
                  <a:pt x="42385" y="134378"/>
                  <a:pt x="36361" y="166304"/>
                </a:cubicBezTo>
                <a:cubicBezTo>
                  <a:pt x="30337" y="198230"/>
                  <a:pt x="2628" y="409662"/>
                  <a:pt x="219" y="430143"/>
                </a:cubicBezTo>
                <a:cubicBezTo>
                  <a:pt x="-2190" y="450624"/>
                  <a:pt x="15881" y="325330"/>
                  <a:pt x="21905" y="289188"/>
                </a:cubicBezTo>
                <a:cubicBezTo>
                  <a:pt x="27929" y="253046"/>
                  <a:pt x="20097" y="240998"/>
                  <a:pt x="36361" y="213289"/>
                </a:cubicBezTo>
                <a:cubicBezTo>
                  <a:pt x="52625" y="185580"/>
                  <a:pt x="113465" y="133173"/>
                  <a:pt x="119489" y="122933"/>
                </a:cubicBezTo>
                <a:cubicBezTo>
                  <a:pt x="125513" y="112693"/>
                  <a:pt x="44795" y="170520"/>
                  <a:pt x="72504" y="151847"/>
                </a:cubicBezTo>
                <a:cubicBezTo>
                  <a:pt x="100213" y="133174"/>
                  <a:pt x="323091" y="-2963"/>
                  <a:pt x="321886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A5B5A691-8255-F971-325E-2AA4BD448484}"/>
              </a:ext>
            </a:extLst>
          </p:cNvPr>
          <p:cNvSpPr/>
          <p:nvPr/>
        </p:nvSpPr>
        <p:spPr>
          <a:xfrm>
            <a:off x="3668394" y="5067146"/>
            <a:ext cx="197717" cy="224089"/>
          </a:xfrm>
          <a:custGeom>
            <a:avLst/>
            <a:gdLst>
              <a:gd name="connsiteX0" fmla="*/ 49 w 197717"/>
              <a:gd name="connsiteY0" fmla="*/ 3 h 224089"/>
              <a:gd name="connsiteX1" fmla="*/ 162689 w 197717"/>
              <a:gd name="connsiteY1" fmla="*/ 115659 h 224089"/>
              <a:gd name="connsiteX2" fmla="*/ 187989 w 197717"/>
              <a:gd name="connsiteY2" fmla="*/ 224086 h 224089"/>
              <a:gd name="connsiteX3" fmla="*/ 180760 w 197717"/>
              <a:gd name="connsiteY3" fmla="*/ 112045 h 224089"/>
              <a:gd name="connsiteX4" fmla="*/ 49 w 197717"/>
              <a:gd name="connsiteY4" fmla="*/ 3 h 224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17" h="224089">
                <a:moveTo>
                  <a:pt x="49" y="3"/>
                </a:moveTo>
                <a:cubicBezTo>
                  <a:pt x="-2963" y="605"/>
                  <a:pt x="131366" y="78312"/>
                  <a:pt x="162689" y="115659"/>
                </a:cubicBezTo>
                <a:cubicBezTo>
                  <a:pt x="194012" y="153006"/>
                  <a:pt x="184977" y="224688"/>
                  <a:pt x="187989" y="224086"/>
                </a:cubicBezTo>
                <a:cubicBezTo>
                  <a:pt x="191001" y="223484"/>
                  <a:pt x="212083" y="145778"/>
                  <a:pt x="180760" y="112045"/>
                </a:cubicBezTo>
                <a:cubicBezTo>
                  <a:pt x="149437" y="78312"/>
                  <a:pt x="3061" y="-599"/>
                  <a:pt x="49" y="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F831E079-522C-7555-7ABF-9F05E71EEB53}"/>
              </a:ext>
            </a:extLst>
          </p:cNvPr>
          <p:cNvSpPr/>
          <p:nvPr/>
        </p:nvSpPr>
        <p:spPr>
          <a:xfrm>
            <a:off x="4339091" y="5515312"/>
            <a:ext cx="56195" cy="246670"/>
          </a:xfrm>
          <a:custGeom>
            <a:avLst/>
            <a:gdLst>
              <a:gd name="connsiteX0" fmla="*/ 55812 w 56195"/>
              <a:gd name="connsiteY0" fmla="*/ 2 h 246670"/>
              <a:gd name="connsiteX1" fmla="*/ 26898 w 56195"/>
              <a:gd name="connsiteY1" fmla="*/ 159028 h 246670"/>
              <a:gd name="connsiteX2" fmla="*/ 48583 w 56195"/>
              <a:gd name="connsiteY2" fmla="*/ 245769 h 246670"/>
              <a:gd name="connsiteX3" fmla="*/ 37741 w 56195"/>
              <a:gd name="connsiteY3" fmla="*/ 198784 h 246670"/>
              <a:gd name="connsiteX4" fmla="*/ 19669 w 56195"/>
              <a:gd name="connsiteY4" fmla="*/ 112043 h 246670"/>
              <a:gd name="connsiteX5" fmla="*/ 1598 w 56195"/>
              <a:gd name="connsiteY5" fmla="*/ 162642 h 246670"/>
              <a:gd name="connsiteX6" fmla="*/ 55812 w 56195"/>
              <a:gd name="connsiteY6" fmla="*/ 2 h 246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195" h="246670">
                <a:moveTo>
                  <a:pt x="55812" y="2"/>
                </a:moveTo>
                <a:cubicBezTo>
                  <a:pt x="60029" y="-600"/>
                  <a:pt x="28103" y="118067"/>
                  <a:pt x="26898" y="159028"/>
                </a:cubicBezTo>
                <a:cubicBezTo>
                  <a:pt x="25693" y="199989"/>
                  <a:pt x="46776" y="239143"/>
                  <a:pt x="48583" y="245769"/>
                </a:cubicBezTo>
                <a:cubicBezTo>
                  <a:pt x="50390" y="252395"/>
                  <a:pt x="42560" y="221072"/>
                  <a:pt x="37741" y="198784"/>
                </a:cubicBezTo>
                <a:cubicBezTo>
                  <a:pt x="32922" y="176496"/>
                  <a:pt x="25693" y="118067"/>
                  <a:pt x="19669" y="112043"/>
                </a:cubicBezTo>
                <a:cubicBezTo>
                  <a:pt x="13645" y="106019"/>
                  <a:pt x="-5630" y="178304"/>
                  <a:pt x="1598" y="162642"/>
                </a:cubicBezTo>
                <a:cubicBezTo>
                  <a:pt x="8826" y="146980"/>
                  <a:pt x="51595" y="604"/>
                  <a:pt x="55812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31F6DE05-CF08-CBF0-0015-82FB687E0757}"/>
              </a:ext>
            </a:extLst>
          </p:cNvPr>
          <p:cNvSpPr/>
          <p:nvPr/>
        </p:nvSpPr>
        <p:spPr>
          <a:xfrm>
            <a:off x="4059053" y="5110050"/>
            <a:ext cx="97408" cy="256039"/>
          </a:xfrm>
          <a:custGeom>
            <a:avLst/>
            <a:gdLst>
              <a:gd name="connsiteX0" fmla="*/ 97311 w 97408"/>
              <a:gd name="connsiteY0" fmla="*/ 470 h 256039"/>
              <a:gd name="connsiteX1" fmla="*/ 25026 w 97408"/>
              <a:gd name="connsiteY1" fmla="*/ 141425 h 256039"/>
              <a:gd name="connsiteX2" fmla="*/ 53940 w 97408"/>
              <a:gd name="connsiteY2" fmla="*/ 253466 h 256039"/>
              <a:gd name="connsiteX3" fmla="*/ 43097 w 97408"/>
              <a:gd name="connsiteY3" fmla="*/ 213710 h 256039"/>
              <a:gd name="connsiteX4" fmla="*/ 6955 w 97408"/>
              <a:gd name="connsiteY4" fmla="*/ 141425 h 256039"/>
              <a:gd name="connsiteX5" fmla="*/ 6955 w 97408"/>
              <a:gd name="connsiteY5" fmla="*/ 192024 h 256039"/>
              <a:gd name="connsiteX6" fmla="*/ 97311 w 97408"/>
              <a:gd name="connsiteY6" fmla="*/ 470 h 25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408" h="256039">
                <a:moveTo>
                  <a:pt x="97311" y="470"/>
                </a:moveTo>
                <a:cubicBezTo>
                  <a:pt x="100323" y="-7963"/>
                  <a:pt x="32254" y="99259"/>
                  <a:pt x="25026" y="141425"/>
                </a:cubicBezTo>
                <a:cubicBezTo>
                  <a:pt x="17798" y="183591"/>
                  <a:pt x="50928" y="241419"/>
                  <a:pt x="53940" y="253466"/>
                </a:cubicBezTo>
                <a:cubicBezTo>
                  <a:pt x="56952" y="265513"/>
                  <a:pt x="50928" y="232383"/>
                  <a:pt x="43097" y="213710"/>
                </a:cubicBezTo>
                <a:cubicBezTo>
                  <a:pt x="35266" y="195037"/>
                  <a:pt x="12979" y="145039"/>
                  <a:pt x="6955" y="141425"/>
                </a:cubicBezTo>
                <a:cubicBezTo>
                  <a:pt x="931" y="137811"/>
                  <a:pt x="-5092" y="209493"/>
                  <a:pt x="6955" y="192024"/>
                </a:cubicBezTo>
                <a:cubicBezTo>
                  <a:pt x="19002" y="174555"/>
                  <a:pt x="94299" y="8903"/>
                  <a:pt x="97311" y="47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CEE94884-29AE-138A-51F1-D586FCD17DF3}"/>
              </a:ext>
            </a:extLst>
          </p:cNvPr>
          <p:cNvSpPr/>
          <p:nvPr/>
        </p:nvSpPr>
        <p:spPr>
          <a:xfrm>
            <a:off x="4643949" y="5435617"/>
            <a:ext cx="713051" cy="76193"/>
          </a:xfrm>
          <a:custGeom>
            <a:avLst/>
            <a:gdLst>
              <a:gd name="connsiteX0" fmla="*/ 3950 w 713051"/>
              <a:gd name="connsiteY0" fmla="*/ 184 h 76193"/>
              <a:gd name="connsiteX1" fmla="*/ 694268 w 713051"/>
              <a:gd name="connsiteY1" fmla="*/ 72468 h 76193"/>
              <a:gd name="connsiteX2" fmla="*/ 524399 w 713051"/>
              <a:gd name="connsiteY2" fmla="*/ 39940 h 76193"/>
              <a:gd name="connsiteX3" fmla="*/ 600298 w 713051"/>
              <a:gd name="connsiteY3" fmla="*/ 76083 h 76193"/>
              <a:gd name="connsiteX4" fmla="*/ 293088 w 713051"/>
              <a:gd name="connsiteY4" fmla="*/ 25483 h 76193"/>
              <a:gd name="connsiteX5" fmla="*/ 405129 w 713051"/>
              <a:gd name="connsiteY5" fmla="*/ 50783 h 76193"/>
              <a:gd name="connsiteX6" fmla="*/ 3950 w 713051"/>
              <a:gd name="connsiteY6" fmla="*/ 184 h 76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3051" h="76193">
                <a:moveTo>
                  <a:pt x="3950" y="184"/>
                </a:moveTo>
                <a:cubicBezTo>
                  <a:pt x="52140" y="3798"/>
                  <a:pt x="607527" y="65842"/>
                  <a:pt x="694268" y="72468"/>
                </a:cubicBezTo>
                <a:cubicBezTo>
                  <a:pt x="781010" y="79094"/>
                  <a:pt x="540061" y="39338"/>
                  <a:pt x="524399" y="39940"/>
                </a:cubicBezTo>
                <a:cubicBezTo>
                  <a:pt x="508737" y="40542"/>
                  <a:pt x="638850" y="78493"/>
                  <a:pt x="600298" y="76083"/>
                </a:cubicBezTo>
                <a:cubicBezTo>
                  <a:pt x="561746" y="73674"/>
                  <a:pt x="325616" y="29700"/>
                  <a:pt x="293088" y="25483"/>
                </a:cubicBezTo>
                <a:cubicBezTo>
                  <a:pt x="260560" y="21266"/>
                  <a:pt x="446693" y="54397"/>
                  <a:pt x="405129" y="50783"/>
                </a:cubicBezTo>
                <a:cubicBezTo>
                  <a:pt x="363565" y="47169"/>
                  <a:pt x="-44240" y="-3430"/>
                  <a:pt x="3950" y="18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A0C212DC-FF3C-5835-7C87-10DEE9441A47}"/>
              </a:ext>
            </a:extLst>
          </p:cNvPr>
          <p:cNvSpPr/>
          <p:nvPr/>
        </p:nvSpPr>
        <p:spPr>
          <a:xfrm>
            <a:off x="5178190" y="5056168"/>
            <a:ext cx="132570" cy="265589"/>
          </a:xfrm>
          <a:custGeom>
            <a:avLst/>
            <a:gdLst>
              <a:gd name="connsiteX0" fmla="*/ 80514 w 132570"/>
              <a:gd name="connsiteY0" fmla="*/ 139 h 265589"/>
              <a:gd name="connsiteX1" fmla="*/ 116656 w 132570"/>
              <a:gd name="connsiteY1" fmla="*/ 123023 h 265589"/>
              <a:gd name="connsiteX2" fmla="*/ 73285 w 132570"/>
              <a:gd name="connsiteY2" fmla="*/ 209764 h 265589"/>
              <a:gd name="connsiteX3" fmla="*/ 1001 w 132570"/>
              <a:gd name="connsiteY3" fmla="*/ 263977 h 265589"/>
              <a:gd name="connsiteX4" fmla="*/ 131113 w 132570"/>
              <a:gd name="connsiteY4" fmla="*/ 148322 h 265589"/>
              <a:gd name="connsiteX5" fmla="*/ 80514 w 132570"/>
              <a:gd name="connsiteY5" fmla="*/ 139 h 26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570" h="265589">
                <a:moveTo>
                  <a:pt x="80514" y="139"/>
                </a:moveTo>
                <a:cubicBezTo>
                  <a:pt x="78105" y="-4077"/>
                  <a:pt x="117861" y="88086"/>
                  <a:pt x="116656" y="123023"/>
                </a:cubicBezTo>
                <a:cubicBezTo>
                  <a:pt x="115451" y="157960"/>
                  <a:pt x="92561" y="186272"/>
                  <a:pt x="73285" y="209764"/>
                </a:cubicBezTo>
                <a:cubicBezTo>
                  <a:pt x="54009" y="233256"/>
                  <a:pt x="-8637" y="274217"/>
                  <a:pt x="1001" y="263977"/>
                </a:cubicBezTo>
                <a:cubicBezTo>
                  <a:pt x="10639" y="253737"/>
                  <a:pt x="119668" y="189283"/>
                  <a:pt x="131113" y="148322"/>
                </a:cubicBezTo>
                <a:cubicBezTo>
                  <a:pt x="142558" y="107361"/>
                  <a:pt x="82923" y="4355"/>
                  <a:pt x="80514" y="13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16014AF7-0B6D-FB50-09F3-9F77A361181B}"/>
              </a:ext>
            </a:extLst>
          </p:cNvPr>
          <p:cNvSpPr/>
          <p:nvPr/>
        </p:nvSpPr>
        <p:spPr>
          <a:xfrm>
            <a:off x="4586457" y="5387107"/>
            <a:ext cx="560600" cy="73993"/>
          </a:xfrm>
          <a:custGeom>
            <a:avLst/>
            <a:gdLst>
              <a:gd name="connsiteX0" fmla="*/ 0 w 560600"/>
              <a:gd name="connsiteY0" fmla="*/ 5323 h 73993"/>
              <a:gd name="connsiteX1" fmla="*/ 440936 w 560600"/>
              <a:gd name="connsiteY1" fmla="*/ 8937 h 73993"/>
              <a:gd name="connsiteX2" fmla="*/ 404794 w 560600"/>
              <a:gd name="connsiteY2" fmla="*/ 8937 h 73993"/>
              <a:gd name="connsiteX3" fmla="*/ 560205 w 560600"/>
              <a:gd name="connsiteY3" fmla="*/ 73993 h 73993"/>
              <a:gd name="connsiteX4" fmla="*/ 444550 w 560600"/>
              <a:gd name="connsiteY4" fmla="*/ 8937 h 73993"/>
              <a:gd name="connsiteX5" fmla="*/ 296367 w 560600"/>
              <a:gd name="connsiteY5" fmla="*/ 1709 h 73993"/>
              <a:gd name="connsiteX6" fmla="*/ 310824 w 560600"/>
              <a:gd name="connsiteY6" fmla="*/ 19780 h 73993"/>
              <a:gd name="connsiteX7" fmla="*/ 401179 w 560600"/>
              <a:gd name="connsiteY7" fmla="*/ 34237 h 73993"/>
              <a:gd name="connsiteX8" fmla="*/ 267453 w 560600"/>
              <a:gd name="connsiteY8" fmla="*/ 19780 h 73993"/>
              <a:gd name="connsiteX9" fmla="*/ 0 w 560600"/>
              <a:gd name="connsiteY9" fmla="*/ 5323 h 7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0600" h="73993">
                <a:moveTo>
                  <a:pt x="0" y="5323"/>
                </a:moveTo>
                <a:lnTo>
                  <a:pt x="440936" y="8937"/>
                </a:lnTo>
                <a:cubicBezTo>
                  <a:pt x="508402" y="9539"/>
                  <a:pt x="384916" y="-1906"/>
                  <a:pt x="404794" y="8937"/>
                </a:cubicBezTo>
                <a:cubicBezTo>
                  <a:pt x="424672" y="19780"/>
                  <a:pt x="553579" y="73993"/>
                  <a:pt x="560205" y="73993"/>
                </a:cubicBezTo>
                <a:cubicBezTo>
                  <a:pt x="566831" y="73993"/>
                  <a:pt x="488523" y="20984"/>
                  <a:pt x="444550" y="8937"/>
                </a:cubicBezTo>
                <a:cubicBezTo>
                  <a:pt x="400577" y="-3110"/>
                  <a:pt x="318655" y="-98"/>
                  <a:pt x="296367" y="1709"/>
                </a:cubicBezTo>
                <a:cubicBezTo>
                  <a:pt x="274079" y="3516"/>
                  <a:pt x="293355" y="14359"/>
                  <a:pt x="310824" y="19780"/>
                </a:cubicBezTo>
                <a:cubicBezTo>
                  <a:pt x="328293" y="25201"/>
                  <a:pt x="408407" y="34237"/>
                  <a:pt x="401179" y="34237"/>
                </a:cubicBezTo>
                <a:cubicBezTo>
                  <a:pt x="393951" y="34237"/>
                  <a:pt x="267453" y="19780"/>
                  <a:pt x="267453" y="19780"/>
                </a:cubicBezTo>
                <a:lnTo>
                  <a:pt x="0" y="5323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C763B26F-2A9E-44C5-A33D-46F5E13106DB}"/>
              </a:ext>
            </a:extLst>
          </p:cNvPr>
          <p:cNvSpPr/>
          <p:nvPr/>
        </p:nvSpPr>
        <p:spPr>
          <a:xfrm>
            <a:off x="3927094" y="3009579"/>
            <a:ext cx="567988" cy="362841"/>
          </a:xfrm>
          <a:custGeom>
            <a:avLst/>
            <a:gdLst>
              <a:gd name="connsiteX0" fmla="*/ 2110 w 567988"/>
              <a:gd name="connsiteY0" fmla="*/ 698 h 362841"/>
              <a:gd name="connsiteX1" fmla="*/ 450256 w 567988"/>
              <a:gd name="connsiteY1" fmla="*/ 190821 h 362841"/>
              <a:gd name="connsiteX2" fmla="*/ 486470 w 567988"/>
              <a:gd name="connsiteY2" fmla="*/ 204401 h 362841"/>
              <a:gd name="connsiteX3" fmla="*/ 527211 w 567988"/>
              <a:gd name="connsiteY3" fmla="*/ 91233 h 362841"/>
              <a:gd name="connsiteX4" fmla="*/ 504577 w 567988"/>
              <a:gd name="connsiteY4" fmla="*/ 195348 h 362841"/>
              <a:gd name="connsiteX5" fmla="*/ 495524 w 567988"/>
              <a:gd name="connsiteY5" fmla="*/ 245142 h 362841"/>
              <a:gd name="connsiteX6" fmla="*/ 567952 w 567988"/>
              <a:gd name="connsiteY6" fmla="*/ 362837 h 362841"/>
              <a:gd name="connsiteX7" fmla="*/ 504577 w 567988"/>
              <a:gd name="connsiteY7" fmla="*/ 249669 h 362841"/>
              <a:gd name="connsiteX8" fmla="*/ 454783 w 567988"/>
              <a:gd name="connsiteY8" fmla="*/ 190821 h 362841"/>
              <a:gd name="connsiteX9" fmla="*/ 477417 w 567988"/>
              <a:gd name="connsiteY9" fmla="*/ 68599 h 362841"/>
              <a:gd name="connsiteX10" fmla="*/ 454783 w 567988"/>
              <a:gd name="connsiteY10" fmla="*/ 163661 h 362841"/>
              <a:gd name="connsiteX11" fmla="*/ 414043 w 567988"/>
              <a:gd name="connsiteY11" fmla="*/ 168187 h 362841"/>
              <a:gd name="connsiteX12" fmla="*/ 183179 w 567988"/>
              <a:gd name="connsiteY12" fmla="*/ 159134 h 362841"/>
              <a:gd name="connsiteX13" fmla="*/ 318981 w 567988"/>
              <a:gd name="connsiteY13" fmla="*/ 154607 h 362841"/>
              <a:gd name="connsiteX14" fmla="*/ 282767 w 567988"/>
              <a:gd name="connsiteY14" fmla="*/ 127447 h 362841"/>
              <a:gd name="connsiteX15" fmla="*/ 2110 w 567988"/>
              <a:gd name="connsiteY15" fmla="*/ 698 h 362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67988" h="362841">
                <a:moveTo>
                  <a:pt x="2110" y="698"/>
                </a:moveTo>
                <a:cubicBezTo>
                  <a:pt x="30025" y="11260"/>
                  <a:pt x="369530" y="156871"/>
                  <a:pt x="450256" y="190821"/>
                </a:cubicBezTo>
                <a:cubicBezTo>
                  <a:pt x="530982" y="224771"/>
                  <a:pt x="473644" y="220999"/>
                  <a:pt x="486470" y="204401"/>
                </a:cubicBezTo>
                <a:cubicBezTo>
                  <a:pt x="499296" y="187803"/>
                  <a:pt x="524193" y="92742"/>
                  <a:pt x="527211" y="91233"/>
                </a:cubicBezTo>
                <a:cubicBezTo>
                  <a:pt x="530229" y="89724"/>
                  <a:pt x="509858" y="169696"/>
                  <a:pt x="504577" y="195348"/>
                </a:cubicBezTo>
                <a:cubicBezTo>
                  <a:pt x="499296" y="221000"/>
                  <a:pt x="484962" y="217227"/>
                  <a:pt x="495524" y="245142"/>
                </a:cubicBezTo>
                <a:cubicBezTo>
                  <a:pt x="506086" y="273057"/>
                  <a:pt x="566443" y="362083"/>
                  <a:pt x="567952" y="362837"/>
                </a:cubicBezTo>
                <a:cubicBezTo>
                  <a:pt x="569461" y="363592"/>
                  <a:pt x="523438" y="278338"/>
                  <a:pt x="504577" y="249669"/>
                </a:cubicBezTo>
                <a:cubicBezTo>
                  <a:pt x="485716" y="221000"/>
                  <a:pt x="459310" y="220999"/>
                  <a:pt x="454783" y="190821"/>
                </a:cubicBezTo>
                <a:cubicBezTo>
                  <a:pt x="450256" y="160643"/>
                  <a:pt x="477417" y="73126"/>
                  <a:pt x="477417" y="68599"/>
                </a:cubicBezTo>
                <a:cubicBezTo>
                  <a:pt x="477417" y="64072"/>
                  <a:pt x="465345" y="147063"/>
                  <a:pt x="454783" y="163661"/>
                </a:cubicBezTo>
                <a:cubicBezTo>
                  <a:pt x="444221" y="180259"/>
                  <a:pt x="459310" y="168941"/>
                  <a:pt x="414043" y="168187"/>
                </a:cubicBezTo>
                <a:cubicBezTo>
                  <a:pt x="368776" y="167433"/>
                  <a:pt x="199023" y="161397"/>
                  <a:pt x="183179" y="159134"/>
                </a:cubicBezTo>
                <a:cubicBezTo>
                  <a:pt x="167335" y="156871"/>
                  <a:pt x="302383" y="159888"/>
                  <a:pt x="318981" y="154607"/>
                </a:cubicBezTo>
                <a:cubicBezTo>
                  <a:pt x="335579" y="149326"/>
                  <a:pt x="334070" y="152344"/>
                  <a:pt x="282767" y="127447"/>
                </a:cubicBezTo>
                <a:cubicBezTo>
                  <a:pt x="231464" y="102550"/>
                  <a:pt x="-25805" y="-9864"/>
                  <a:pt x="2110" y="6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D751622F-1241-363C-127B-6607D9D9436F}"/>
              </a:ext>
            </a:extLst>
          </p:cNvPr>
          <p:cNvSpPr/>
          <p:nvPr/>
        </p:nvSpPr>
        <p:spPr>
          <a:xfrm>
            <a:off x="3684682" y="4055948"/>
            <a:ext cx="110314" cy="181088"/>
          </a:xfrm>
          <a:custGeom>
            <a:avLst/>
            <a:gdLst>
              <a:gd name="connsiteX0" fmla="*/ 78 w 110314"/>
              <a:gd name="connsiteY0" fmla="*/ 4 h 181088"/>
              <a:gd name="connsiteX1" fmla="*/ 90613 w 110314"/>
              <a:gd name="connsiteY1" fmla="*/ 117700 h 181088"/>
              <a:gd name="connsiteX2" fmla="*/ 49872 w 110314"/>
              <a:gd name="connsiteY2" fmla="*/ 181074 h 181088"/>
              <a:gd name="connsiteX3" fmla="*/ 108720 w 110314"/>
              <a:gd name="connsiteY3" fmla="*/ 122226 h 181088"/>
              <a:gd name="connsiteX4" fmla="*/ 78 w 110314"/>
              <a:gd name="connsiteY4" fmla="*/ 4 h 18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314" h="181088">
                <a:moveTo>
                  <a:pt x="78" y="4"/>
                </a:moveTo>
                <a:cubicBezTo>
                  <a:pt x="-2940" y="-750"/>
                  <a:pt x="82314" y="87522"/>
                  <a:pt x="90613" y="117700"/>
                </a:cubicBezTo>
                <a:cubicBezTo>
                  <a:pt x="98912" y="147878"/>
                  <a:pt x="46854" y="180320"/>
                  <a:pt x="49872" y="181074"/>
                </a:cubicBezTo>
                <a:cubicBezTo>
                  <a:pt x="52890" y="181828"/>
                  <a:pt x="121546" y="153913"/>
                  <a:pt x="108720" y="122226"/>
                </a:cubicBezTo>
                <a:cubicBezTo>
                  <a:pt x="95894" y="90539"/>
                  <a:pt x="3096" y="758"/>
                  <a:pt x="78" y="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200018FA-0B40-98C6-968F-2CE056782173}"/>
              </a:ext>
            </a:extLst>
          </p:cNvPr>
          <p:cNvSpPr/>
          <p:nvPr/>
        </p:nvSpPr>
        <p:spPr>
          <a:xfrm>
            <a:off x="4192415" y="3675680"/>
            <a:ext cx="121580" cy="312429"/>
          </a:xfrm>
          <a:custGeom>
            <a:avLst/>
            <a:gdLst>
              <a:gd name="connsiteX0" fmla="*/ 121561 w 121580"/>
              <a:gd name="connsiteY0" fmla="*/ 27 h 312429"/>
              <a:gd name="connsiteX1" fmla="*/ 17446 w 121580"/>
              <a:gd name="connsiteY1" fmla="*/ 199203 h 312429"/>
              <a:gd name="connsiteX2" fmla="*/ 8393 w 121580"/>
              <a:gd name="connsiteY2" fmla="*/ 312371 h 312429"/>
              <a:gd name="connsiteX3" fmla="*/ 8393 w 121580"/>
              <a:gd name="connsiteY3" fmla="*/ 185623 h 312429"/>
              <a:gd name="connsiteX4" fmla="*/ 121561 w 121580"/>
              <a:gd name="connsiteY4" fmla="*/ 27 h 312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580" h="312429">
                <a:moveTo>
                  <a:pt x="121561" y="27"/>
                </a:moveTo>
                <a:cubicBezTo>
                  <a:pt x="123070" y="2290"/>
                  <a:pt x="36307" y="147146"/>
                  <a:pt x="17446" y="199203"/>
                </a:cubicBezTo>
                <a:cubicBezTo>
                  <a:pt x="-1415" y="251260"/>
                  <a:pt x="9902" y="314634"/>
                  <a:pt x="8393" y="312371"/>
                </a:cubicBezTo>
                <a:cubicBezTo>
                  <a:pt x="6884" y="310108"/>
                  <a:pt x="-9714" y="233154"/>
                  <a:pt x="8393" y="185623"/>
                </a:cubicBezTo>
                <a:cubicBezTo>
                  <a:pt x="26500" y="138092"/>
                  <a:pt x="120052" y="-2236"/>
                  <a:pt x="121561" y="2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ABAAF541-B848-7594-C415-24FD98E1D3DF}"/>
              </a:ext>
            </a:extLst>
          </p:cNvPr>
          <p:cNvSpPr/>
          <p:nvPr/>
        </p:nvSpPr>
        <p:spPr>
          <a:xfrm>
            <a:off x="3938190" y="4042241"/>
            <a:ext cx="95243" cy="158803"/>
          </a:xfrm>
          <a:custGeom>
            <a:avLst/>
            <a:gdLst>
              <a:gd name="connsiteX0" fmla="*/ 67 w 95243"/>
              <a:gd name="connsiteY0" fmla="*/ 131 h 158803"/>
              <a:gd name="connsiteX1" fmla="*/ 81549 w 95243"/>
              <a:gd name="connsiteY1" fmla="*/ 108773 h 158803"/>
              <a:gd name="connsiteX2" fmla="*/ 58915 w 95243"/>
              <a:gd name="connsiteY2" fmla="*/ 158567 h 158803"/>
              <a:gd name="connsiteX3" fmla="*/ 95129 w 95243"/>
              <a:gd name="connsiteY3" fmla="*/ 90666 h 158803"/>
              <a:gd name="connsiteX4" fmla="*/ 67968 w 95243"/>
              <a:gd name="connsiteY4" fmla="*/ 86139 h 158803"/>
              <a:gd name="connsiteX5" fmla="*/ 67 w 95243"/>
              <a:gd name="connsiteY5" fmla="*/ 131 h 158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243" h="158803">
                <a:moveTo>
                  <a:pt x="67" y="131"/>
                </a:moveTo>
                <a:cubicBezTo>
                  <a:pt x="2330" y="3903"/>
                  <a:pt x="71741" y="82367"/>
                  <a:pt x="81549" y="108773"/>
                </a:cubicBezTo>
                <a:cubicBezTo>
                  <a:pt x="91357" y="135179"/>
                  <a:pt x="56652" y="161585"/>
                  <a:pt x="58915" y="158567"/>
                </a:cubicBezTo>
                <a:cubicBezTo>
                  <a:pt x="61178" y="155549"/>
                  <a:pt x="95129" y="90666"/>
                  <a:pt x="95129" y="90666"/>
                </a:cubicBezTo>
                <a:cubicBezTo>
                  <a:pt x="96638" y="78595"/>
                  <a:pt x="83057" y="97456"/>
                  <a:pt x="67968" y="86139"/>
                </a:cubicBezTo>
                <a:cubicBezTo>
                  <a:pt x="52879" y="74822"/>
                  <a:pt x="-2196" y="-3641"/>
                  <a:pt x="67" y="13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1C611F8C-A369-43A9-E008-F3F3CB140220}"/>
              </a:ext>
            </a:extLst>
          </p:cNvPr>
          <p:cNvSpPr/>
          <p:nvPr/>
        </p:nvSpPr>
        <p:spPr>
          <a:xfrm>
            <a:off x="4128312" y="4621745"/>
            <a:ext cx="201924" cy="158723"/>
          </a:xfrm>
          <a:custGeom>
            <a:avLst/>
            <a:gdLst>
              <a:gd name="connsiteX0" fmla="*/ 68 w 201924"/>
              <a:gd name="connsiteY0" fmla="*/ 158485 h 158723"/>
              <a:gd name="connsiteX1" fmla="*/ 199244 w 201924"/>
              <a:gd name="connsiteY1" fmla="*/ 54370 h 158723"/>
              <a:gd name="connsiteX2" fmla="*/ 58916 w 201924"/>
              <a:gd name="connsiteY2" fmla="*/ 49 h 158723"/>
              <a:gd name="connsiteX3" fmla="*/ 190191 w 201924"/>
              <a:gd name="connsiteY3" fmla="*/ 45316 h 158723"/>
              <a:gd name="connsiteX4" fmla="*/ 176611 w 201924"/>
              <a:gd name="connsiteY4" fmla="*/ 81530 h 158723"/>
              <a:gd name="connsiteX5" fmla="*/ 68 w 201924"/>
              <a:gd name="connsiteY5" fmla="*/ 158485 h 158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24" h="158723">
                <a:moveTo>
                  <a:pt x="68" y="158485"/>
                </a:moveTo>
                <a:cubicBezTo>
                  <a:pt x="3840" y="153958"/>
                  <a:pt x="189436" y="80776"/>
                  <a:pt x="199244" y="54370"/>
                </a:cubicBezTo>
                <a:cubicBezTo>
                  <a:pt x="209052" y="27964"/>
                  <a:pt x="60425" y="1558"/>
                  <a:pt x="58916" y="49"/>
                </a:cubicBezTo>
                <a:cubicBezTo>
                  <a:pt x="57407" y="-1460"/>
                  <a:pt x="170575" y="31736"/>
                  <a:pt x="190191" y="45316"/>
                </a:cubicBezTo>
                <a:cubicBezTo>
                  <a:pt x="209807" y="58896"/>
                  <a:pt x="204526" y="61160"/>
                  <a:pt x="176611" y="81530"/>
                </a:cubicBezTo>
                <a:cubicBezTo>
                  <a:pt x="148696" y="101900"/>
                  <a:pt x="-3704" y="163012"/>
                  <a:pt x="68" y="15848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057086A1-899D-4EF7-511A-53892E83704F}"/>
              </a:ext>
            </a:extLst>
          </p:cNvPr>
          <p:cNvSpPr/>
          <p:nvPr/>
        </p:nvSpPr>
        <p:spPr>
          <a:xfrm>
            <a:off x="3085928" y="4031036"/>
            <a:ext cx="47940" cy="244913"/>
          </a:xfrm>
          <a:custGeom>
            <a:avLst/>
            <a:gdLst>
              <a:gd name="connsiteX0" fmla="*/ 47931 w 47940"/>
              <a:gd name="connsiteY0" fmla="*/ 51 h 244913"/>
              <a:gd name="connsiteX1" fmla="*/ 5002 w 47940"/>
              <a:gd name="connsiteY1" fmla="*/ 171770 h 244913"/>
              <a:gd name="connsiteX2" fmla="*/ 26466 w 47940"/>
              <a:gd name="connsiteY2" fmla="*/ 244750 h 244913"/>
              <a:gd name="connsiteX3" fmla="*/ 709 w 47940"/>
              <a:gd name="connsiteY3" fmla="*/ 154598 h 244913"/>
              <a:gd name="connsiteX4" fmla="*/ 47931 w 47940"/>
              <a:gd name="connsiteY4" fmla="*/ 51 h 24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940" h="244913">
                <a:moveTo>
                  <a:pt x="47931" y="51"/>
                </a:moveTo>
                <a:cubicBezTo>
                  <a:pt x="48647" y="2913"/>
                  <a:pt x="8579" y="130987"/>
                  <a:pt x="5002" y="171770"/>
                </a:cubicBezTo>
                <a:cubicBezTo>
                  <a:pt x="1424" y="212553"/>
                  <a:pt x="27181" y="247612"/>
                  <a:pt x="26466" y="244750"/>
                </a:cubicBezTo>
                <a:cubicBezTo>
                  <a:pt x="25750" y="241888"/>
                  <a:pt x="-5015" y="193950"/>
                  <a:pt x="709" y="154598"/>
                </a:cubicBezTo>
                <a:cubicBezTo>
                  <a:pt x="6433" y="115246"/>
                  <a:pt x="47215" y="-2811"/>
                  <a:pt x="47931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2DFC9020-C7B0-A120-F670-20C51366D12F}"/>
              </a:ext>
            </a:extLst>
          </p:cNvPr>
          <p:cNvSpPr/>
          <p:nvPr/>
        </p:nvSpPr>
        <p:spPr>
          <a:xfrm>
            <a:off x="2831969" y="3617453"/>
            <a:ext cx="418632" cy="994079"/>
          </a:xfrm>
          <a:custGeom>
            <a:avLst/>
            <a:gdLst>
              <a:gd name="connsiteX0" fmla="*/ 18555 w 418632"/>
              <a:gd name="connsiteY0" fmla="*/ 1510 h 994079"/>
              <a:gd name="connsiteX1" fmla="*/ 155930 w 418632"/>
              <a:gd name="connsiteY1" fmla="*/ 602524 h 994079"/>
              <a:gd name="connsiteX2" fmla="*/ 108707 w 418632"/>
              <a:gd name="connsiteY2" fmla="*/ 508079 h 994079"/>
              <a:gd name="connsiteX3" fmla="*/ 241789 w 418632"/>
              <a:gd name="connsiteY3" fmla="*/ 838637 h 994079"/>
              <a:gd name="connsiteX4" fmla="*/ 216031 w 418632"/>
              <a:gd name="connsiteY4" fmla="*/ 765657 h 994079"/>
              <a:gd name="connsiteX5" fmla="*/ 417800 w 418632"/>
              <a:gd name="connsiteY5" fmla="*/ 993184 h 994079"/>
              <a:gd name="connsiteX6" fmla="*/ 276132 w 418632"/>
              <a:gd name="connsiteY6" fmla="*/ 834344 h 994079"/>
              <a:gd name="connsiteX7" fmla="*/ 1383 w 418632"/>
              <a:gd name="connsiteY7" fmla="*/ 576767 h 994079"/>
              <a:gd name="connsiteX8" fmla="*/ 168808 w 418632"/>
              <a:gd name="connsiteY8" fmla="*/ 701262 h 994079"/>
              <a:gd name="connsiteX9" fmla="*/ 147344 w 418632"/>
              <a:gd name="connsiteY9" fmla="*/ 555302 h 994079"/>
              <a:gd name="connsiteX10" fmla="*/ 70070 w 418632"/>
              <a:gd name="connsiteY10" fmla="*/ 314896 h 994079"/>
              <a:gd name="connsiteX11" fmla="*/ 121586 w 418632"/>
              <a:gd name="connsiteY11" fmla="*/ 426513 h 994079"/>
              <a:gd name="connsiteX12" fmla="*/ 18555 w 418632"/>
              <a:gd name="connsiteY12" fmla="*/ 1510 h 994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632" h="994079">
                <a:moveTo>
                  <a:pt x="18555" y="1510"/>
                </a:moveTo>
                <a:cubicBezTo>
                  <a:pt x="24279" y="30845"/>
                  <a:pt x="140905" y="518096"/>
                  <a:pt x="155930" y="602524"/>
                </a:cubicBezTo>
                <a:cubicBezTo>
                  <a:pt x="170955" y="686952"/>
                  <a:pt x="94397" y="468727"/>
                  <a:pt x="108707" y="508079"/>
                </a:cubicBezTo>
                <a:cubicBezTo>
                  <a:pt x="123017" y="547431"/>
                  <a:pt x="223902" y="795707"/>
                  <a:pt x="241789" y="838637"/>
                </a:cubicBezTo>
                <a:cubicBezTo>
                  <a:pt x="259676" y="881567"/>
                  <a:pt x="186696" y="739899"/>
                  <a:pt x="216031" y="765657"/>
                </a:cubicBezTo>
                <a:cubicBezTo>
                  <a:pt x="245366" y="791415"/>
                  <a:pt x="407783" y="981736"/>
                  <a:pt x="417800" y="993184"/>
                </a:cubicBezTo>
                <a:cubicBezTo>
                  <a:pt x="427817" y="1004632"/>
                  <a:pt x="345535" y="903747"/>
                  <a:pt x="276132" y="834344"/>
                </a:cubicBezTo>
                <a:cubicBezTo>
                  <a:pt x="206729" y="764941"/>
                  <a:pt x="19270" y="598947"/>
                  <a:pt x="1383" y="576767"/>
                </a:cubicBezTo>
                <a:cubicBezTo>
                  <a:pt x="-16504" y="554587"/>
                  <a:pt x="144481" y="704839"/>
                  <a:pt x="168808" y="701262"/>
                </a:cubicBezTo>
                <a:cubicBezTo>
                  <a:pt x="193135" y="697685"/>
                  <a:pt x="163800" y="619696"/>
                  <a:pt x="147344" y="555302"/>
                </a:cubicBezTo>
                <a:cubicBezTo>
                  <a:pt x="130888" y="490908"/>
                  <a:pt x="74363" y="336361"/>
                  <a:pt x="70070" y="314896"/>
                </a:cubicBezTo>
                <a:cubicBezTo>
                  <a:pt x="65777" y="293431"/>
                  <a:pt x="126594" y="473735"/>
                  <a:pt x="121586" y="426513"/>
                </a:cubicBezTo>
                <a:cubicBezTo>
                  <a:pt x="116578" y="379291"/>
                  <a:pt x="12831" y="-27825"/>
                  <a:pt x="18555" y="15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D0BF27B0-9C82-A2BA-8FB0-C978113E272F}"/>
              </a:ext>
            </a:extLst>
          </p:cNvPr>
          <p:cNvSpPr/>
          <p:nvPr/>
        </p:nvSpPr>
        <p:spPr>
          <a:xfrm>
            <a:off x="3090702" y="4584607"/>
            <a:ext cx="352259" cy="1047757"/>
          </a:xfrm>
          <a:custGeom>
            <a:avLst/>
            <a:gdLst>
              <a:gd name="connsiteX0" fmla="*/ 228 w 352259"/>
              <a:gd name="connsiteY0" fmla="*/ 272 h 1047757"/>
              <a:gd name="connsiteX1" fmla="*/ 189118 w 352259"/>
              <a:gd name="connsiteY1" fmla="*/ 588407 h 1047757"/>
              <a:gd name="connsiteX2" fmla="*/ 163360 w 352259"/>
              <a:gd name="connsiteY2" fmla="*/ 528306 h 1047757"/>
              <a:gd name="connsiteX3" fmla="*/ 352250 w 352259"/>
              <a:gd name="connsiteY3" fmla="*/ 1047754 h 1047757"/>
              <a:gd name="connsiteX4" fmla="*/ 154774 w 352259"/>
              <a:gd name="connsiteY4" fmla="*/ 519720 h 1047757"/>
              <a:gd name="connsiteX5" fmla="*/ 228 w 352259"/>
              <a:gd name="connsiteY5" fmla="*/ 272 h 1047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259" h="1047757">
                <a:moveTo>
                  <a:pt x="228" y="272"/>
                </a:moveTo>
                <a:cubicBezTo>
                  <a:pt x="5952" y="11720"/>
                  <a:pt x="161929" y="500402"/>
                  <a:pt x="189118" y="588407"/>
                </a:cubicBezTo>
                <a:cubicBezTo>
                  <a:pt x="216307" y="676412"/>
                  <a:pt x="136171" y="451748"/>
                  <a:pt x="163360" y="528306"/>
                </a:cubicBezTo>
                <a:cubicBezTo>
                  <a:pt x="190549" y="604864"/>
                  <a:pt x="353681" y="1049185"/>
                  <a:pt x="352250" y="1047754"/>
                </a:cubicBezTo>
                <a:cubicBezTo>
                  <a:pt x="350819" y="1046323"/>
                  <a:pt x="212013" y="698593"/>
                  <a:pt x="154774" y="519720"/>
                </a:cubicBezTo>
                <a:cubicBezTo>
                  <a:pt x="97535" y="340847"/>
                  <a:pt x="-5496" y="-11176"/>
                  <a:pt x="228" y="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9C1794D9-8781-B840-B48E-F70BE31D8408}"/>
              </a:ext>
            </a:extLst>
          </p:cNvPr>
          <p:cNvSpPr/>
          <p:nvPr/>
        </p:nvSpPr>
        <p:spPr>
          <a:xfrm>
            <a:off x="3164726" y="2276128"/>
            <a:ext cx="146580" cy="448069"/>
          </a:xfrm>
          <a:custGeom>
            <a:avLst/>
            <a:gdLst>
              <a:gd name="connsiteX0" fmla="*/ 146569 w 146580"/>
              <a:gd name="connsiteY0" fmla="*/ 144 h 448069"/>
              <a:gd name="connsiteX1" fmla="*/ 10382 w 146580"/>
              <a:gd name="connsiteY1" fmla="*/ 315321 h 448069"/>
              <a:gd name="connsiteX2" fmla="*/ 10382 w 146580"/>
              <a:gd name="connsiteY2" fmla="*/ 447617 h 448069"/>
              <a:gd name="connsiteX3" fmla="*/ 18164 w 146580"/>
              <a:gd name="connsiteY3" fmla="*/ 276410 h 448069"/>
              <a:gd name="connsiteX4" fmla="*/ 146569 w 146580"/>
              <a:gd name="connsiteY4" fmla="*/ 144 h 448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580" h="448069">
                <a:moveTo>
                  <a:pt x="146569" y="144"/>
                </a:moveTo>
                <a:cubicBezTo>
                  <a:pt x="145272" y="6629"/>
                  <a:pt x="33080" y="240742"/>
                  <a:pt x="10382" y="315321"/>
                </a:cubicBezTo>
                <a:cubicBezTo>
                  <a:pt x="-12316" y="389900"/>
                  <a:pt x="9085" y="454102"/>
                  <a:pt x="10382" y="447617"/>
                </a:cubicBezTo>
                <a:cubicBezTo>
                  <a:pt x="11679" y="441132"/>
                  <a:pt x="-7128" y="345152"/>
                  <a:pt x="18164" y="276410"/>
                </a:cubicBezTo>
                <a:cubicBezTo>
                  <a:pt x="43456" y="207668"/>
                  <a:pt x="147866" y="-6341"/>
                  <a:pt x="146569" y="1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A4CF0067-17A9-3065-A342-D4E013F08307}"/>
              </a:ext>
            </a:extLst>
          </p:cNvPr>
          <p:cNvSpPr/>
          <p:nvPr/>
        </p:nvSpPr>
        <p:spPr>
          <a:xfrm>
            <a:off x="2912127" y="3047526"/>
            <a:ext cx="72493" cy="389747"/>
          </a:xfrm>
          <a:custGeom>
            <a:avLst/>
            <a:gdLst>
              <a:gd name="connsiteX0" fmla="*/ 72319 w 72493"/>
              <a:gd name="connsiteY0" fmla="*/ 3068 h 389747"/>
              <a:gd name="connsiteX1" fmla="*/ 2280 w 72493"/>
              <a:gd name="connsiteY1" fmla="*/ 384392 h 389747"/>
              <a:gd name="connsiteX2" fmla="*/ 21735 w 72493"/>
              <a:gd name="connsiteY2" fmla="*/ 213185 h 389747"/>
              <a:gd name="connsiteX3" fmla="*/ 72319 w 72493"/>
              <a:gd name="connsiteY3" fmla="*/ 3068 h 389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493" h="389747">
                <a:moveTo>
                  <a:pt x="72319" y="3068"/>
                </a:moveTo>
                <a:cubicBezTo>
                  <a:pt x="69076" y="31603"/>
                  <a:pt x="10711" y="349373"/>
                  <a:pt x="2280" y="384392"/>
                </a:cubicBezTo>
                <a:cubicBezTo>
                  <a:pt x="-6151" y="419411"/>
                  <a:pt x="10710" y="273496"/>
                  <a:pt x="21735" y="213185"/>
                </a:cubicBezTo>
                <a:cubicBezTo>
                  <a:pt x="32760" y="152874"/>
                  <a:pt x="75562" y="-25467"/>
                  <a:pt x="72319" y="30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CFDF1712-16D1-B80D-1C81-5C3CF922F3B2}"/>
              </a:ext>
            </a:extLst>
          </p:cNvPr>
          <p:cNvSpPr/>
          <p:nvPr/>
        </p:nvSpPr>
        <p:spPr>
          <a:xfrm>
            <a:off x="2834948" y="2715740"/>
            <a:ext cx="118611" cy="1253256"/>
          </a:xfrm>
          <a:custGeom>
            <a:avLst/>
            <a:gdLst>
              <a:gd name="connsiteX0" fmla="*/ 118369 w 118611"/>
              <a:gd name="connsiteY0" fmla="*/ 223 h 1253256"/>
              <a:gd name="connsiteX1" fmla="*/ 32766 w 118611"/>
              <a:gd name="connsiteY1" fmla="*/ 455477 h 1253256"/>
              <a:gd name="connsiteX2" fmla="*/ 52221 w 118611"/>
              <a:gd name="connsiteY2" fmla="*/ 401002 h 1253256"/>
              <a:gd name="connsiteX3" fmla="*/ 44439 w 118611"/>
              <a:gd name="connsiteY3" fmla="*/ 762871 h 1253256"/>
              <a:gd name="connsiteX4" fmla="*/ 44439 w 118611"/>
              <a:gd name="connsiteY4" fmla="*/ 630575 h 1253256"/>
              <a:gd name="connsiteX5" fmla="*/ 32766 w 118611"/>
              <a:gd name="connsiteY5" fmla="*/ 1253145 h 1253256"/>
              <a:gd name="connsiteX6" fmla="*/ 44439 w 118611"/>
              <a:gd name="connsiteY6" fmla="*/ 576100 h 1253256"/>
              <a:gd name="connsiteX7" fmla="*/ 63895 w 118611"/>
              <a:gd name="connsiteY7" fmla="*/ 109172 h 1253256"/>
              <a:gd name="connsiteX8" fmla="*/ 1638 w 118611"/>
              <a:gd name="connsiteY8" fmla="*/ 521625 h 1253256"/>
              <a:gd name="connsiteX9" fmla="*/ 118369 w 118611"/>
              <a:gd name="connsiteY9" fmla="*/ 223 h 1253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611" h="1253256">
                <a:moveTo>
                  <a:pt x="118369" y="223"/>
                </a:moveTo>
                <a:cubicBezTo>
                  <a:pt x="123557" y="-10802"/>
                  <a:pt x="43791" y="388681"/>
                  <a:pt x="32766" y="455477"/>
                </a:cubicBezTo>
                <a:cubicBezTo>
                  <a:pt x="21741" y="522273"/>
                  <a:pt x="50276" y="349770"/>
                  <a:pt x="52221" y="401002"/>
                </a:cubicBezTo>
                <a:cubicBezTo>
                  <a:pt x="54166" y="452234"/>
                  <a:pt x="45736" y="724609"/>
                  <a:pt x="44439" y="762871"/>
                </a:cubicBezTo>
                <a:cubicBezTo>
                  <a:pt x="43142" y="801133"/>
                  <a:pt x="46384" y="548863"/>
                  <a:pt x="44439" y="630575"/>
                </a:cubicBezTo>
                <a:cubicBezTo>
                  <a:pt x="42494" y="712287"/>
                  <a:pt x="32766" y="1262224"/>
                  <a:pt x="32766" y="1253145"/>
                </a:cubicBezTo>
                <a:cubicBezTo>
                  <a:pt x="32766" y="1244066"/>
                  <a:pt x="39251" y="766762"/>
                  <a:pt x="44439" y="576100"/>
                </a:cubicBezTo>
                <a:cubicBezTo>
                  <a:pt x="49627" y="385438"/>
                  <a:pt x="71028" y="118251"/>
                  <a:pt x="63895" y="109172"/>
                </a:cubicBezTo>
                <a:cubicBezTo>
                  <a:pt x="56761" y="100093"/>
                  <a:pt x="-11332" y="541729"/>
                  <a:pt x="1638" y="521625"/>
                </a:cubicBezTo>
                <a:cubicBezTo>
                  <a:pt x="14608" y="501521"/>
                  <a:pt x="113181" y="11248"/>
                  <a:pt x="118369" y="2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F0FF1CDA-8230-CCB7-2631-2D1BD91375CC}"/>
              </a:ext>
            </a:extLst>
          </p:cNvPr>
          <p:cNvSpPr/>
          <p:nvPr/>
        </p:nvSpPr>
        <p:spPr>
          <a:xfrm>
            <a:off x="2415260" y="3336624"/>
            <a:ext cx="264455" cy="371156"/>
          </a:xfrm>
          <a:custGeom>
            <a:avLst/>
            <a:gdLst>
              <a:gd name="connsiteX0" fmla="*/ 264440 w 264455"/>
              <a:gd name="connsiteY0" fmla="*/ 79676 h 371156"/>
              <a:gd name="connsiteX1" fmla="*/ 108865 w 264455"/>
              <a:gd name="connsiteY1" fmla="*/ 16176 h 371156"/>
              <a:gd name="connsiteX2" fmla="*/ 4090 w 264455"/>
              <a:gd name="connsiteY2" fmla="*/ 105076 h 371156"/>
              <a:gd name="connsiteX3" fmla="*/ 19965 w 264455"/>
              <a:gd name="connsiteY3" fmla="*/ 89201 h 371156"/>
              <a:gd name="connsiteX4" fmla="*/ 7265 w 264455"/>
              <a:gd name="connsiteY4" fmla="*/ 178101 h 371156"/>
              <a:gd name="connsiteX5" fmla="*/ 54890 w 264455"/>
              <a:gd name="connsiteY5" fmla="*/ 365426 h 371156"/>
              <a:gd name="connsiteX6" fmla="*/ 45365 w 264455"/>
              <a:gd name="connsiteY6" fmla="*/ 311451 h 371156"/>
              <a:gd name="connsiteX7" fmla="*/ 7265 w 264455"/>
              <a:gd name="connsiteY7" fmla="*/ 193976 h 371156"/>
              <a:gd name="connsiteX8" fmla="*/ 10440 w 264455"/>
              <a:gd name="connsiteY8" fmla="*/ 66976 h 371156"/>
              <a:gd name="connsiteX9" fmla="*/ 64415 w 264455"/>
              <a:gd name="connsiteY9" fmla="*/ 13001 h 371156"/>
              <a:gd name="connsiteX10" fmla="*/ 32665 w 264455"/>
              <a:gd name="connsiteY10" fmla="*/ 25701 h 371156"/>
              <a:gd name="connsiteX11" fmla="*/ 124740 w 264455"/>
              <a:gd name="connsiteY11" fmla="*/ 32051 h 371156"/>
              <a:gd name="connsiteX12" fmla="*/ 118390 w 264455"/>
              <a:gd name="connsiteY12" fmla="*/ 3476 h 371156"/>
              <a:gd name="connsiteX13" fmla="*/ 264440 w 264455"/>
              <a:gd name="connsiteY13" fmla="*/ 79676 h 371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4455" h="371156">
                <a:moveTo>
                  <a:pt x="264440" y="79676"/>
                </a:moveTo>
                <a:cubicBezTo>
                  <a:pt x="262852" y="81793"/>
                  <a:pt x="152257" y="11943"/>
                  <a:pt x="108865" y="16176"/>
                </a:cubicBezTo>
                <a:cubicBezTo>
                  <a:pt x="65473" y="20409"/>
                  <a:pt x="4090" y="105076"/>
                  <a:pt x="4090" y="105076"/>
                </a:cubicBezTo>
                <a:cubicBezTo>
                  <a:pt x="-10727" y="117247"/>
                  <a:pt x="19436" y="77030"/>
                  <a:pt x="19965" y="89201"/>
                </a:cubicBezTo>
                <a:cubicBezTo>
                  <a:pt x="20494" y="101372"/>
                  <a:pt x="1444" y="132064"/>
                  <a:pt x="7265" y="178101"/>
                </a:cubicBezTo>
                <a:cubicBezTo>
                  <a:pt x="13086" y="224138"/>
                  <a:pt x="48540" y="343201"/>
                  <a:pt x="54890" y="365426"/>
                </a:cubicBezTo>
                <a:cubicBezTo>
                  <a:pt x="61240" y="387651"/>
                  <a:pt x="53303" y="340026"/>
                  <a:pt x="45365" y="311451"/>
                </a:cubicBezTo>
                <a:cubicBezTo>
                  <a:pt x="37427" y="282876"/>
                  <a:pt x="13086" y="234722"/>
                  <a:pt x="7265" y="193976"/>
                </a:cubicBezTo>
                <a:cubicBezTo>
                  <a:pt x="1444" y="153230"/>
                  <a:pt x="915" y="97138"/>
                  <a:pt x="10440" y="66976"/>
                </a:cubicBezTo>
                <a:cubicBezTo>
                  <a:pt x="19965" y="36814"/>
                  <a:pt x="60711" y="19880"/>
                  <a:pt x="64415" y="13001"/>
                </a:cubicBezTo>
                <a:cubicBezTo>
                  <a:pt x="68119" y="6122"/>
                  <a:pt x="22611" y="22526"/>
                  <a:pt x="32665" y="25701"/>
                </a:cubicBezTo>
                <a:cubicBezTo>
                  <a:pt x="42719" y="28876"/>
                  <a:pt x="110453" y="35755"/>
                  <a:pt x="124740" y="32051"/>
                </a:cubicBezTo>
                <a:cubicBezTo>
                  <a:pt x="139027" y="28347"/>
                  <a:pt x="94048" y="-11870"/>
                  <a:pt x="118390" y="3476"/>
                </a:cubicBezTo>
                <a:cubicBezTo>
                  <a:pt x="142732" y="18822"/>
                  <a:pt x="266028" y="77559"/>
                  <a:pt x="264440" y="796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321BA13E-35A4-3E3B-9297-2E742069D623}"/>
              </a:ext>
            </a:extLst>
          </p:cNvPr>
          <p:cNvSpPr/>
          <p:nvPr/>
        </p:nvSpPr>
        <p:spPr>
          <a:xfrm>
            <a:off x="2403411" y="3472315"/>
            <a:ext cx="411674" cy="1283964"/>
          </a:xfrm>
          <a:custGeom>
            <a:avLst/>
            <a:gdLst>
              <a:gd name="connsiteX0" fmla="*/ 31814 w 411674"/>
              <a:gd name="connsiteY0" fmla="*/ 1135 h 1283964"/>
              <a:gd name="connsiteX1" fmla="*/ 31814 w 411674"/>
              <a:gd name="connsiteY1" fmla="*/ 305935 h 1283964"/>
              <a:gd name="connsiteX2" fmla="*/ 44514 w 411674"/>
              <a:gd name="connsiteY2" fmla="*/ 258310 h 1283964"/>
              <a:gd name="connsiteX3" fmla="*/ 92139 w 411674"/>
              <a:gd name="connsiteY3" fmla="*/ 429760 h 1283964"/>
              <a:gd name="connsiteX4" fmla="*/ 88964 w 411674"/>
              <a:gd name="connsiteY4" fmla="*/ 378960 h 1283964"/>
              <a:gd name="connsiteX5" fmla="*/ 228664 w 411674"/>
              <a:gd name="connsiteY5" fmla="*/ 779010 h 1283964"/>
              <a:gd name="connsiteX6" fmla="*/ 219139 w 411674"/>
              <a:gd name="connsiteY6" fmla="*/ 731385 h 1283964"/>
              <a:gd name="connsiteX7" fmla="*/ 282639 w 411674"/>
              <a:gd name="connsiteY7" fmla="*/ 991735 h 1283964"/>
              <a:gd name="connsiteX8" fmla="*/ 254064 w 411674"/>
              <a:gd name="connsiteY8" fmla="*/ 915535 h 1283964"/>
              <a:gd name="connsiteX9" fmla="*/ 381064 w 411674"/>
              <a:gd name="connsiteY9" fmla="*/ 1239385 h 1283964"/>
              <a:gd name="connsiteX10" fmla="*/ 406464 w 411674"/>
              <a:gd name="connsiteY10" fmla="*/ 1261610 h 1283964"/>
              <a:gd name="connsiteX11" fmla="*/ 301689 w 411674"/>
              <a:gd name="connsiteY11" fmla="*/ 1055235 h 1283964"/>
              <a:gd name="connsiteX12" fmla="*/ 212789 w 411674"/>
              <a:gd name="connsiteY12" fmla="*/ 769485 h 1283964"/>
              <a:gd name="connsiteX13" fmla="*/ 228664 w 411674"/>
              <a:gd name="connsiteY13" fmla="*/ 785360 h 1283964"/>
              <a:gd name="connsiteX14" fmla="*/ 76264 w 411674"/>
              <a:gd name="connsiteY14" fmla="*/ 391660 h 1283964"/>
              <a:gd name="connsiteX15" fmla="*/ 120714 w 411674"/>
              <a:gd name="connsiteY15" fmla="*/ 477385 h 1283964"/>
              <a:gd name="connsiteX16" fmla="*/ 50864 w 411674"/>
              <a:gd name="connsiteY16" fmla="*/ 153535 h 1283964"/>
              <a:gd name="connsiteX17" fmla="*/ 101664 w 411674"/>
              <a:gd name="connsiteY17" fmla="*/ 439285 h 1283964"/>
              <a:gd name="connsiteX18" fmla="*/ 31814 w 411674"/>
              <a:gd name="connsiteY18" fmla="*/ 210685 h 1283964"/>
              <a:gd name="connsiteX19" fmla="*/ 31814 w 411674"/>
              <a:gd name="connsiteY19" fmla="*/ 90035 h 1283964"/>
              <a:gd name="connsiteX20" fmla="*/ 64 w 411674"/>
              <a:gd name="connsiteY20" fmla="*/ 197985 h 1283964"/>
              <a:gd name="connsiteX21" fmla="*/ 31814 w 411674"/>
              <a:gd name="connsiteY21" fmla="*/ 1135 h 1283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11674" h="1283964">
                <a:moveTo>
                  <a:pt x="31814" y="1135"/>
                </a:moveTo>
                <a:cubicBezTo>
                  <a:pt x="37106" y="19127"/>
                  <a:pt x="29697" y="263073"/>
                  <a:pt x="31814" y="305935"/>
                </a:cubicBezTo>
                <a:cubicBezTo>
                  <a:pt x="33931" y="348797"/>
                  <a:pt x="34460" y="237672"/>
                  <a:pt x="44514" y="258310"/>
                </a:cubicBezTo>
                <a:cubicBezTo>
                  <a:pt x="54568" y="278948"/>
                  <a:pt x="84731" y="409652"/>
                  <a:pt x="92139" y="429760"/>
                </a:cubicBezTo>
                <a:cubicBezTo>
                  <a:pt x="99547" y="449868"/>
                  <a:pt x="66210" y="320752"/>
                  <a:pt x="88964" y="378960"/>
                </a:cubicBezTo>
                <a:cubicBezTo>
                  <a:pt x="111718" y="437168"/>
                  <a:pt x="206968" y="720273"/>
                  <a:pt x="228664" y="779010"/>
                </a:cubicBezTo>
                <a:cubicBezTo>
                  <a:pt x="250360" y="837747"/>
                  <a:pt x="210143" y="695931"/>
                  <a:pt x="219139" y="731385"/>
                </a:cubicBezTo>
                <a:cubicBezTo>
                  <a:pt x="228135" y="766839"/>
                  <a:pt x="276818" y="961043"/>
                  <a:pt x="282639" y="991735"/>
                </a:cubicBezTo>
                <a:cubicBezTo>
                  <a:pt x="288460" y="1022427"/>
                  <a:pt x="237660" y="874260"/>
                  <a:pt x="254064" y="915535"/>
                </a:cubicBezTo>
                <a:cubicBezTo>
                  <a:pt x="270468" y="956810"/>
                  <a:pt x="355664" y="1181706"/>
                  <a:pt x="381064" y="1239385"/>
                </a:cubicBezTo>
                <a:cubicBezTo>
                  <a:pt x="406464" y="1297064"/>
                  <a:pt x="419693" y="1292302"/>
                  <a:pt x="406464" y="1261610"/>
                </a:cubicBezTo>
                <a:cubicBezTo>
                  <a:pt x="393235" y="1230918"/>
                  <a:pt x="333968" y="1137256"/>
                  <a:pt x="301689" y="1055235"/>
                </a:cubicBezTo>
                <a:cubicBezTo>
                  <a:pt x="269410" y="973214"/>
                  <a:pt x="224960" y="814464"/>
                  <a:pt x="212789" y="769485"/>
                </a:cubicBezTo>
                <a:cubicBezTo>
                  <a:pt x="200618" y="724506"/>
                  <a:pt x="251418" y="848331"/>
                  <a:pt x="228664" y="785360"/>
                </a:cubicBezTo>
                <a:cubicBezTo>
                  <a:pt x="205910" y="722389"/>
                  <a:pt x="94256" y="442989"/>
                  <a:pt x="76264" y="391660"/>
                </a:cubicBezTo>
                <a:cubicBezTo>
                  <a:pt x="58272" y="340331"/>
                  <a:pt x="124947" y="517073"/>
                  <a:pt x="120714" y="477385"/>
                </a:cubicBezTo>
                <a:cubicBezTo>
                  <a:pt x="116481" y="437697"/>
                  <a:pt x="54039" y="159885"/>
                  <a:pt x="50864" y="153535"/>
                </a:cubicBezTo>
                <a:cubicBezTo>
                  <a:pt x="47689" y="147185"/>
                  <a:pt x="104839" y="429760"/>
                  <a:pt x="101664" y="439285"/>
                </a:cubicBezTo>
                <a:cubicBezTo>
                  <a:pt x="98489" y="448810"/>
                  <a:pt x="43456" y="268893"/>
                  <a:pt x="31814" y="210685"/>
                </a:cubicBezTo>
                <a:cubicBezTo>
                  <a:pt x="20172" y="152477"/>
                  <a:pt x="37106" y="92152"/>
                  <a:pt x="31814" y="90035"/>
                </a:cubicBezTo>
                <a:cubicBezTo>
                  <a:pt x="26522" y="87918"/>
                  <a:pt x="-1523" y="211214"/>
                  <a:pt x="64" y="197985"/>
                </a:cubicBezTo>
                <a:cubicBezTo>
                  <a:pt x="1651" y="184756"/>
                  <a:pt x="26522" y="-16857"/>
                  <a:pt x="31814" y="11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59A26B5B-5516-25D4-2C2B-5F466B39826D}"/>
              </a:ext>
            </a:extLst>
          </p:cNvPr>
          <p:cNvSpPr/>
          <p:nvPr/>
        </p:nvSpPr>
        <p:spPr>
          <a:xfrm>
            <a:off x="2431407" y="3355527"/>
            <a:ext cx="237565" cy="213932"/>
          </a:xfrm>
          <a:custGeom>
            <a:avLst/>
            <a:gdLst>
              <a:gd name="connsiteX0" fmla="*/ 643 w 237565"/>
              <a:gd name="connsiteY0" fmla="*/ 156023 h 213932"/>
              <a:gd name="connsiteX1" fmla="*/ 89543 w 237565"/>
              <a:gd name="connsiteY1" fmla="*/ 51248 h 213932"/>
              <a:gd name="connsiteX2" fmla="*/ 32393 w 237565"/>
              <a:gd name="connsiteY2" fmla="*/ 111573 h 213932"/>
              <a:gd name="connsiteX3" fmla="*/ 168918 w 237565"/>
              <a:gd name="connsiteY3" fmla="*/ 165548 h 213932"/>
              <a:gd name="connsiteX4" fmla="*/ 235593 w 237565"/>
              <a:gd name="connsiteY4" fmla="*/ 213173 h 213932"/>
              <a:gd name="connsiteX5" fmla="*/ 216543 w 237565"/>
              <a:gd name="connsiteY5" fmla="*/ 187773 h 213932"/>
              <a:gd name="connsiteX6" fmla="*/ 181618 w 237565"/>
              <a:gd name="connsiteY6" fmla="*/ 98873 h 213932"/>
              <a:gd name="connsiteX7" fmla="*/ 181618 w 237565"/>
              <a:gd name="connsiteY7" fmla="*/ 448 h 213932"/>
              <a:gd name="connsiteX8" fmla="*/ 191143 w 237565"/>
              <a:gd name="connsiteY8" fmla="*/ 140148 h 213932"/>
              <a:gd name="connsiteX9" fmla="*/ 143518 w 237565"/>
              <a:gd name="connsiteY9" fmla="*/ 136973 h 213932"/>
              <a:gd name="connsiteX10" fmla="*/ 73668 w 237565"/>
              <a:gd name="connsiteY10" fmla="*/ 67123 h 213932"/>
              <a:gd name="connsiteX11" fmla="*/ 124468 w 237565"/>
              <a:gd name="connsiteY11" fmla="*/ 124273 h 213932"/>
              <a:gd name="connsiteX12" fmla="*/ 54618 w 237565"/>
              <a:gd name="connsiteY12" fmla="*/ 108398 h 213932"/>
              <a:gd name="connsiteX13" fmla="*/ 643 w 237565"/>
              <a:gd name="connsiteY13" fmla="*/ 156023 h 213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565" h="213932">
                <a:moveTo>
                  <a:pt x="643" y="156023"/>
                </a:moveTo>
                <a:cubicBezTo>
                  <a:pt x="6464" y="146498"/>
                  <a:pt x="84251" y="58656"/>
                  <a:pt x="89543" y="51248"/>
                </a:cubicBezTo>
                <a:cubicBezTo>
                  <a:pt x="94835" y="43840"/>
                  <a:pt x="19164" y="92523"/>
                  <a:pt x="32393" y="111573"/>
                </a:cubicBezTo>
                <a:cubicBezTo>
                  <a:pt x="45622" y="130623"/>
                  <a:pt x="135051" y="148615"/>
                  <a:pt x="168918" y="165548"/>
                </a:cubicBezTo>
                <a:cubicBezTo>
                  <a:pt x="202785" y="182481"/>
                  <a:pt x="235593" y="213173"/>
                  <a:pt x="235593" y="213173"/>
                </a:cubicBezTo>
                <a:cubicBezTo>
                  <a:pt x="243530" y="216877"/>
                  <a:pt x="225539" y="206823"/>
                  <a:pt x="216543" y="187773"/>
                </a:cubicBezTo>
                <a:cubicBezTo>
                  <a:pt x="207547" y="168723"/>
                  <a:pt x="187439" y="130094"/>
                  <a:pt x="181618" y="98873"/>
                </a:cubicBezTo>
                <a:cubicBezTo>
                  <a:pt x="175797" y="67652"/>
                  <a:pt x="180031" y="-6431"/>
                  <a:pt x="181618" y="448"/>
                </a:cubicBezTo>
                <a:cubicBezTo>
                  <a:pt x="183205" y="7327"/>
                  <a:pt x="197493" y="117394"/>
                  <a:pt x="191143" y="140148"/>
                </a:cubicBezTo>
                <a:cubicBezTo>
                  <a:pt x="184793" y="162902"/>
                  <a:pt x="163097" y="149144"/>
                  <a:pt x="143518" y="136973"/>
                </a:cubicBezTo>
                <a:cubicBezTo>
                  <a:pt x="123939" y="124802"/>
                  <a:pt x="76843" y="69240"/>
                  <a:pt x="73668" y="67123"/>
                </a:cubicBezTo>
                <a:cubicBezTo>
                  <a:pt x="70493" y="65006"/>
                  <a:pt x="127643" y="117394"/>
                  <a:pt x="124468" y="124273"/>
                </a:cubicBezTo>
                <a:cubicBezTo>
                  <a:pt x="121293" y="131152"/>
                  <a:pt x="79489" y="102577"/>
                  <a:pt x="54618" y="108398"/>
                </a:cubicBezTo>
                <a:cubicBezTo>
                  <a:pt x="29747" y="114219"/>
                  <a:pt x="-5178" y="165548"/>
                  <a:pt x="643" y="1560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540312F3-4163-FD78-B180-8FAA6292B4B0}"/>
              </a:ext>
            </a:extLst>
          </p:cNvPr>
          <p:cNvSpPr/>
          <p:nvPr/>
        </p:nvSpPr>
        <p:spPr>
          <a:xfrm>
            <a:off x="2520581" y="3398875"/>
            <a:ext cx="256523" cy="398723"/>
          </a:xfrm>
          <a:custGeom>
            <a:avLst/>
            <a:gdLst>
              <a:gd name="connsiteX0" fmla="*/ 57519 w 256523"/>
              <a:gd name="connsiteY0" fmla="*/ 1550 h 398723"/>
              <a:gd name="connsiteX1" fmla="*/ 54344 w 256523"/>
              <a:gd name="connsiteY1" fmla="*/ 242850 h 398723"/>
              <a:gd name="connsiteX2" fmla="*/ 73394 w 256523"/>
              <a:gd name="connsiteY2" fmla="*/ 347625 h 398723"/>
              <a:gd name="connsiteX3" fmla="*/ 47994 w 256523"/>
              <a:gd name="connsiteY3" fmla="*/ 338100 h 398723"/>
              <a:gd name="connsiteX4" fmla="*/ 254369 w 256523"/>
              <a:gd name="connsiteY4" fmla="*/ 398425 h 398723"/>
              <a:gd name="connsiteX5" fmla="*/ 152769 w 256523"/>
              <a:gd name="connsiteY5" fmla="*/ 357150 h 398723"/>
              <a:gd name="connsiteX6" fmla="*/ 101969 w 256523"/>
              <a:gd name="connsiteY6" fmla="*/ 268250 h 398723"/>
              <a:gd name="connsiteX7" fmla="*/ 130544 w 256523"/>
              <a:gd name="connsiteY7" fmla="*/ 334925 h 398723"/>
              <a:gd name="connsiteX8" fmla="*/ 57519 w 256523"/>
              <a:gd name="connsiteY8" fmla="*/ 325400 h 398723"/>
              <a:gd name="connsiteX9" fmla="*/ 76569 w 256523"/>
              <a:gd name="connsiteY9" fmla="*/ 233325 h 398723"/>
              <a:gd name="connsiteX10" fmla="*/ 51169 w 256523"/>
              <a:gd name="connsiteY10" fmla="*/ 271425 h 398723"/>
              <a:gd name="connsiteX11" fmla="*/ 63869 w 256523"/>
              <a:gd name="connsiteY11" fmla="*/ 192050 h 398723"/>
              <a:gd name="connsiteX12" fmla="*/ 369 w 256523"/>
              <a:gd name="connsiteY12" fmla="*/ 134900 h 398723"/>
              <a:gd name="connsiteX13" fmla="*/ 38469 w 256523"/>
              <a:gd name="connsiteY13" fmla="*/ 138075 h 398723"/>
              <a:gd name="connsiteX14" fmla="*/ 57519 w 256523"/>
              <a:gd name="connsiteY14" fmla="*/ 1550 h 398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6523" h="398723">
                <a:moveTo>
                  <a:pt x="57519" y="1550"/>
                </a:moveTo>
                <a:cubicBezTo>
                  <a:pt x="60165" y="19013"/>
                  <a:pt x="51698" y="185171"/>
                  <a:pt x="54344" y="242850"/>
                </a:cubicBezTo>
                <a:cubicBezTo>
                  <a:pt x="56990" y="300529"/>
                  <a:pt x="74452" y="331750"/>
                  <a:pt x="73394" y="347625"/>
                </a:cubicBezTo>
                <a:cubicBezTo>
                  <a:pt x="72336" y="363500"/>
                  <a:pt x="17831" y="329633"/>
                  <a:pt x="47994" y="338100"/>
                </a:cubicBezTo>
                <a:cubicBezTo>
                  <a:pt x="78157" y="346567"/>
                  <a:pt x="236907" y="395250"/>
                  <a:pt x="254369" y="398425"/>
                </a:cubicBezTo>
                <a:cubicBezTo>
                  <a:pt x="271832" y="401600"/>
                  <a:pt x="178169" y="378846"/>
                  <a:pt x="152769" y="357150"/>
                </a:cubicBezTo>
                <a:cubicBezTo>
                  <a:pt x="127369" y="335454"/>
                  <a:pt x="105673" y="271954"/>
                  <a:pt x="101969" y="268250"/>
                </a:cubicBezTo>
                <a:cubicBezTo>
                  <a:pt x="98265" y="264546"/>
                  <a:pt x="137952" y="325400"/>
                  <a:pt x="130544" y="334925"/>
                </a:cubicBezTo>
                <a:cubicBezTo>
                  <a:pt x="123136" y="344450"/>
                  <a:pt x="66515" y="342333"/>
                  <a:pt x="57519" y="325400"/>
                </a:cubicBezTo>
                <a:cubicBezTo>
                  <a:pt x="48523" y="308467"/>
                  <a:pt x="77627" y="242321"/>
                  <a:pt x="76569" y="233325"/>
                </a:cubicBezTo>
                <a:cubicBezTo>
                  <a:pt x="75511" y="224329"/>
                  <a:pt x="53286" y="278304"/>
                  <a:pt x="51169" y="271425"/>
                </a:cubicBezTo>
                <a:cubicBezTo>
                  <a:pt x="49052" y="264546"/>
                  <a:pt x="72336" y="214804"/>
                  <a:pt x="63869" y="192050"/>
                </a:cubicBezTo>
                <a:cubicBezTo>
                  <a:pt x="55402" y="169296"/>
                  <a:pt x="4602" y="143896"/>
                  <a:pt x="369" y="134900"/>
                </a:cubicBezTo>
                <a:cubicBezTo>
                  <a:pt x="-3864" y="125904"/>
                  <a:pt x="29473" y="156596"/>
                  <a:pt x="38469" y="138075"/>
                </a:cubicBezTo>
                <a:cubicBezTo>
                  <a:pt x="47465" y="119554"/>
                  <a:pt x="54873" y="-15913"/>
                  <a:pt x="57519" y="15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42A46123-23CF-C5B3-135D-FC6206F18147}"/>
              </a:ext>
            </a:extLst>
          </p:cNvPr>
          <p:cNvSpPr/>
          <p:nvPr/>
        </p:nvSpPr>
        <p:spPr>
          <a:xfrm>
            <a:off x="2621656" y="3346203"/>
            <a:ext cx="215326" cy="616218"/>
          </a:xfrm>
          <a:custGeom>
            <a:avLst/>
            <a:gdLst>
              <a:gd name="connsiteX0" fmla="*/ 35819 w 215326"/>
              <a:gd name="connsiteY0" fmla="*/ 247 h 616218"/>
              <a:gd name="connsiteX1" fmla="*/ 42169 w 215326"/>
              <a:gd name="connsiteY1" fmla="*/ 289172 h 616218"/>
              <a:gd name="connsiteX2" fmla="*/ 102494 w 215326"/>
              <a:gd name="connsiteY2" fmla="*/ 393947 h 616218"/>
              <a:gd name="connsiteX3" fmla="*/ 146944 w 215326"/>
              <a:gd name="connsiteY3" fmla="*/ 428872 h 616218"/>
              <a:gd name="connsiteX4" fmla="*/ 83444 w 215326"/>
              <a:gd name="connsiteY4" fmla="*/ 536822 h 616218"/>
              <a:gd name="connsiteX5" fmla="*/ 150119 w 215326"/>
              <a:gd name="connsiteY5" fmla="*/ 479672 h 616218"/>
              <a:gd name="connsiteX6" fmla="*/ 213619 w 215326"/>
              <a:gd name="connsiteY6" fmla="*/ 508247 h 616218"/>
              <a:gd name="connsiteX7" fmla="*/ 197744 w 215326"/>
              <a:gd name="connsiteY7" fmla="*/ 616197 h 616218"/>
              <a:gd name="connsiteX8" fmla="*/ 204094 w 215326"/>
              <a:gd name="connsiteY8" fmla="*/ 498722 h 616218"/>
              <a:gd name="connsiteX9" fmla="*/ 108844 w 215326"/>
              <a:gd name="connsiteY9" fmla="*/ 409822 h 616218"/>
              <a:gd name="connsiteX10" fmla="*/ 99319 w 215326"/>
              <a:gd name="connsiteY10" fmla="*/ 301872 h 616218"/>
              <a:gd name="connsiteX11" fmla="*/ 73919 w 215326"/>
              <a:gd name="connsiteY11" fmla="*/ 333622 h 616218"/>
              <a:gd name="connsiteX12" fmla="*/ 894 w 215326"/>
              <a:gd name="connsiteY12" fmla="*/ 206622 h 616218"/>
              <a:gd name="connsiteX13" fmla="*/ 32644 w 215326"/>
              <a:gd name="connsiteY13" fmla="*/ 238372 h 616218"/>
              <a:gd name="connsiteX14" fmla="*/ 35819 w 215326"/>
              <a:gd name="connsiteY14" fmla="*/ 247 h 616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5326" h="616218">
                <a:moveTo>
                  <a:pt x="35819" y="247"/>
                </a:moveTo>
                <a:cubicBezTo>
                  <a:pt x="37406" y="8714"/>
                  <a:pt x="31056" y="223555"/>
                  <a:pt x="42169" y="289172"/>
                </a:cubicBezTo>
                <a:cubicBezTo>
                  <a:pt x="53282" y="354789"/>
                  <a:pt x="85032" y="370664"/>
                  <a:pt x="102494" y="393947"/>
                </a:cubicBezTo>
                <a:cubicBezTo>
                  <a:pt x="119957" y="417230"/>
                  <a:pt x="150119" y="405060"/>
                  <a:pt x="146944" y="428872"/>
                </a:cubicBezTo>
                <a:cubicBezTo>
                  <a:pt x="143769" y="452685"/>
                  <a:pt x="82915" y="528355"/>
                  <a:pt x="83444" y="536822"/>
                </a:cubicBezTo>
                <a:cubicBezTo>
                  <a:pt x="83973" y="545289"/>
                  <a:pt x="128423" y="484434"/>
                  <a:pt x="150119" y="479672"/>
                </a:cubicBezTo>
                <a:cubicBezTo>
                  <a:pt x="171815" y="474910"/>
                  <a:pt x="205682" y="485493"/>
                  <a:pt x="213619" y="508247"/>
                </a:cubicBezTo>
                <a:cubicBezTo>
                  <a:pt x="221557" y="531001"/>
                  <a:pt x="199331" y="617784"/>
                  <a:pt x="197744" y="616197"/>
                </a:cubicBezTo>
                <a:cubicBezTo>
                  <a:pt x="196157" y="614610"/>
                  <a:pt x="218911" y="533118"/>
                  <a:pt x="204094" y="498722"/>
                </a:cubicBezTo>
                <a:cubicBezTo>
                  <a:pt x="189277" y="464326"/>
                  <a:pt x="126306" y="442630"/>
                  <a:pt x="108844" y="409822"/>
                </a:cubicBezTo>
                <a:cubicBezTo>
                  <a:pt x="91382" y="377014"/>
                  <a:pt x="105140" y="314572"/>
                  <a:pt x="99319" y="301872"/>
                </a:cubicBezTo>
                <a:cubicBezTo>
                  <a:pt x="93498" y="289172"/>
                  <a:pt x="90323" y="349497"/>
                  <a:pt x="73919" y="333622"/>
                </a:cubicBezTo>
                <a:cubicBezTo>
                  <a:pt x="57515" y="317747"/>
                  <a:pt x="7773" y="222497"/>
                  <a:pt x="894" y="206622"/>
                </a:cubicBezTo>
                <a:cubicBezTo>
                  <a:pt x="-5985" y="190747"/>
                  <a:pt x="28940" y="273297"/>
                  <a:pt x="32644" y="238372"/>
                </a:cubicBezTo>
                <a:cubicBezTo>
                  <a:pt x="36348" y="203447"/>
                  <a:pt x="34232" y="-8220"/>
                  <a:pt x="35819" y="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D15A97B7-92E9-F96A-123E-624587B361FE}"/>
              </a:ext>
            </a:extLst>
          </p:cNvPr>
          <p:cNvSpPr/>
          <p:nvPr/>
        </p:nvSpPr>
        <p:spPr>
          <a:xfrm>
            <a:off x="2691613" y="4673572"/>
            <a:ext cx="422019" cy="184549"/>
          </a:xfrm>
          <a:custGeom>
            <a:avLst/>
            <a:gdLst>
              <a:gd name="connsiteX0" fmla="*/ 787 w 422019"/>
              <a:gd name="connsiteY0" fmla="*/ 28 h 184549"/>
              <a:gd name="connsiteX1" fmla="*/ 197637 w 422019"/>
              <a:gd name="connsiteY1" fmla="*/ 142903 h 184549"/>
              <a:gd name="connsiteX2" fmla="*/ 318287 w 422019"/>
              <a:gd name="connsiteY2" fmla="*/ 177828 h 184549"/>
              <a:gd name="connsiteX3" fmla="*/ 388137 w 422019"/>
              <a:gd name="connsiteY3" fmla="*/ 177828 h 184549"/>
              <a:gd name="connsiteX4" fmla="*/ 388137 w 422019"/>
              <a:gd name="connsiteY4" fmla="*/ 107978 h 184549"/>
              <a:gd name="connsiteX5" fmla="*/ 375437 w 422019"/>
              <a:gd name="connsiteY5" fmla="*/ 38128 h 184549"/>
              <a:gd name="connsiteX6" fmla="*/ 404012 w 422019"/>
              <a:gd name="connsiteY6" fmla="*/ 117503 h 184549"/>
              <a:gd name="connsiteX7" fmla="*/ 413537 w 422019"/>
              <a:gd name="connsiteY7" fmla="*/ 177828 h 184549"/>
              <a:gd name="connsiteX8" fmla="*/ 277012 w 422019"/>
              <a:gd name="connsiteY8" fmla="*/ 155603 h 184549"/>
              <a:gd name="connsiteX9" fmla="*/ 787 w 422019"/>
              <a:gd name="connsiteY9" fmla="*/ 28 h 18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019" h="184549">
                <a:moveTo>
                  <a:pt x="787" y="28"/>
                </a:moveTo>
                <a:cubicBezTo>
                  <a:pt x="-12442" y="-2089"/>
                  <a:pt x="144720" y="113270"/>
                  <a:pt x="197637" y="142903"/>
                </a:cubicBezTo>
                <a:cubicBezTo>
                  <a:pt x="250554" y="172536"/>
                  <a:pt x="286537" y="172007"/>
                  <a:pt x="318287" y="177828"/>
                </a:cubicBezTo>
                <a:cubicBezTo>
                  <a:pt x="350037" y="183649"/>
                  <a:pt x="376495" y="189470"/>
                  <a:pt x="388137" y="177828"/>
                </a:cubicBezTo>
                <a:cubicBezTo>
                  <a:pt x="399779" y="166186"/>
                  <a:pt x="390254" y="131261"/>
                  <a:pt x="388137" y="107978"/>
                </a:cubicBezTo>
                <a:cubicBezTo>
                  <a:pt x="386020" y="84695"/>
                  <a:pt x="372791" y="36541"/>
                  <a:pt x="375437" y="38128"/>
                </a:cubicBezTo>
                <a:cubicBezTo>
                  <a:pt x="378083" y="39716"/>
                  <a:pt x="397662" y="94220"/>
                  <a:pt x="404012" y="117503"/>
                </a:cubicBezTo>
                <a:cubicBezTo>
                  <a:pt x="410362" y="140786"/>
                  <a:pt x="434704" y="171478"/>
                  <a:pt x="413537" y="177828"/>
                </a:cubicBezTo>
                <a:cubicBezTo>
                  <a:pt x="392370" y="184178"/>
                  <a:pt x="344745" y="180474"/>
                  <a:pt x="277012" y="155603"/>
                </a:cubicBezTo>
                <a:cubicBezTo>
                  <a:pt x="209279" y="130732"/>
                  <a:pt x="14016" y="2145"/>
                  <a:pt x="787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963DED26-D575-FDD7-FA42-181EA5B1A6F4}"/>
              </a:ext>
            </a:extLst>
          </p:cNvPr>
          <p:cNvSpPr/>
          <p:nvPr/>
        </p:nvSpPr>
        <p:spPr>
          <a:xfrm>
            <a:off x="2451533" y="3440661"/>
            <a:ext cx="107931" cy="512745"/>
          </a:xfrm>
          <a:custGeom>
            <a:avLst/>
            <a:gdLst>
              <a:gd name="connsiteX0" fmla="*/ 2742 w 107931"/>
              <a:gd name="connsiteY0" fmla="*/ 7389 h 512745"/>
              <a:gd name="connsiteX1" fmla="*/ 107517 w 107931"/>
              <a:gd name="connsiteY1" fmla="*/ 509039 h 512745"/>
              <a:gd name="connsiteX2" fmla="*/ 37667 w 107931"/>
              <a:gd name="connsiteY2" fmla="*/ 226464 h 512745"/>
              <a:gd name="connsiteX3" fmla="*/ 2742 w 107931"/>
              <a:gd name="connsiteY3" fmla="*/ 7389 h 512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931" h="512745">
                <a:moveTo>
                  <a:pt x="2742" y="7389"/>
                </a:moveTo>
                <a:cubicBezTo>
                  <a:pt x="14384" y="54485"/>
                  <a:pt x="101696" y="472527"/>
                  <a:pt x="107517" y="509039"/>
                </a:cubicBezTo>
                <a:cubicBezTo>
                  <a:pt x="113338" y="545551"/>
                  <a:pt x="56188" y="302135"/>
                  <a:pt x="37667" y="226464"/>
                </a:cubicBezTo>
                <a:cubicBezTo>
                  <a:pt x="19146" y="150793"/>
                  <a:pt x="-8900" y="-39707"/>
                  <a:pt x="2742" y="73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FF6818FC-1466-F3C2-C9D2-93BD45EF4BF6}"/>
              </a:ext>
            </a:extLst>
          </p:cNvPr>
          <p:cNvSpPr/>
          <p:nvPr/>
        </p:nvSpPr>
        <p:spPr>
          <a:xfrm>
            <a:off x="2565378" y="3590683"/>
            <a:ext cx="435068" cy="914741"/>
          </a:xfrm>
          <a:custGeom>
            <a:avLst/>
            <a:gdLst>
              <a:gd name="connsiteX0" fmla="*/ 22 w 435068"/>
              <a:gd name="connsiteY0" fmla="*/ 242 h 914741"/>
              <a:gd name="connsiteX1" fmla="*/ 98447 w 435068"/>
              <a:gd name="connsiteY1" fmla="*/ 187567 h 914741"/>
              <a:gd name="connsiteX2" fmla="*/ 53997 w 435068"/>
              <a:gd name="connsiteY2" fmla="*/ 260592 h 914741"/>
              <a:gd name="connsiteX3" fmla="*/ 123847 w 435068"/>
              <a:gd name="connsiteY3" fmla="*/ 359017 h 914741"/>
              <a:gd name="connsiteX4" fmla="*/ 136547 w 435068"/>
              <a:gd name="connsiteY4" fmla="*/ 486017 h 914741"/>
              <a:gd name="connsiteX5" fmla="*/ 171472 w 435068"/>
              <a:gd name="connsiteY5" fmla="*/ 486017 h 914741"/>
              <a:gd name="connsiteX6" fmla="*/ 149247 w 435068"/>
              <a:gd name="connsiteY6" fmla="*/ 676517 h 914741"/>
              <a:gd name="connsiteX7" fmla="*/ 165122 w 435068"/>
              <a:gd name="connsiteY7" fmla="*/ 781292 h 914741"/>
              <a:gd name="connsiteX8" fmla="*/ 111147 w 435068"/>
              <a:gd name="connsiteY8" fmla="*/ 905117 h 914741"/>
              <a:gd name="connsiteX9" fmla="*/ 142897 w 435068"/>
              <a:gd name="connsiteY9" fmla="*/ 838442 h 914741"/>
              <a:gd name="connsiteX10" fmla="*/ 180997 w 435068"/>
              <a:gd name="connsiteY10" fmla="*/ 727317 h 914741"/>
              <a:gd name="connsiteX11" fmla="*/ 349272 w 435068"/>
              <a:gd name="connsiteY11" fmla="*/ 835267 h 914741"/>
              <a:gd name="connsiteX12" fmla="*/ 434997 w 435068"/>
              <a:gd name="connsiteY12" fmla="*/ 914642 h 914741"/>
              <a:gd name="connsiteX13" fmla="*/ 336572 w 435068"/>
              <a:gd name="connsiteY13" fmla="*/ 819392 h 914741"/>
              <a:gd name="connsiteX14" fmla="*/ 31772 w 435068"/>
              <a:gd name="connsiteY14" fmla="*/ 559042 h 914741"/>
              <a:gd name="connsiteX15" fmla="*/ 190522 w 435068"/>
              <a:gd name="connsiteY15" fmla="*/ 679692 h 914741"/>
              <a:gd name="connsiteX16" fmla="*/ 174647 w 435068"/>
              <a:gd name="connsiteY16" fmla="*/ 476492 h 914741"/>
              <a:gd name="connsiteX17" fmla="*/ 95272 w 435068"/>
              <a:gd name="connsiteY17" fmla="*/ 549517 h 914741"/>
              <a:gd name="connsiteX18" fmla="*/ 120672 w 435068"/>
              <a:gd name="connsiteY18" fmla="*/ 435217 h 914741"/>
              <a:gd name="connsiteX19" fmla="*/ 66697 w 435068"/>
              <a:gd name="connsiteY19" fmla="*/ 308217 h 914741"/>
              <a:gd name="connsiteX20" fmla="*/ 3197 w 435068"/>
              <a:gd name="connsiteY20" fmla="*/ 343142 h 914741"/>
              <a:gd name="connsiteX21" fmla="*/ 98447 w 435068"/>
              <a:gd name="connsiteY21" fmla="*/ 247892 h 914741"/>
              <a:gd name="connsiteX22" fmla="*/ 180997 w 435068"/>
              <a:gd name="connsiteY22" fmla="*/ 174867 h 914741"/>
              <a:gd name="connsiteX23" fmla="*/ 57172 w 435068"/>
              <a:gd name="connsiteY23" fmla="*/ 238367 h 914741"/>
              <a:gd name="connsiteX24" fmla="*/ 88922 w 435068"/>
              <a:gd name="connsiteY24" fmla="*/ 149467 h 914741"/>
              <a:gd name="connsiteX25" fmla="*/ 22 w 435068"/>
              <a:gd name="connsiteY25" fmla="*/ 242 h 914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35068" h="914741">
                <a:moveTo>
                  <a:pt x="22" y="242"/>
                </a:moveTo>
                <a:cubicBezTo>
                  <a:pt x="1610" y="6592"/>
                  <a:pt x="89451" y="144175"/>
                  <a:pt x="98447" y="187567"/>
                </a:cubicBezTo>
                <a:cubicBezTo>
                  <a:pt x="107443" y="230959"/>
                  <a:pt x="49764" y="232017"/>
                  <a:pt x="53997" y="260592"/>
                </a:cubicBezTo>
                <a:cubicBezTo>
                  <a:pt x="58230" y="289167"/>
                  <a:pt x="110089" y="321446"/>
                  <a:pt x="123847" y="359017"/>
                </a:cubicBezTo>
                <a:cubicBezTo>
                  <a:pt x="137605" y="396588"/>
                  <a:pt x="128610" y="464850"/>
                  <a:pt x="136547" y="486017"/>
                </a:cubicBezTo>
                <a:cubicBezTo>
                  <a:pt x="144485" y="507184"/>
                  <a:pt x="169355" y="454267"/>
                  <a:pt x="171472" y="486017"/>
                </a:cubicBezTo>
                <a:cubicBezTo>
                  <a:pt x="173589" y="517767"/>
                  <a:pt x="150305" y="627305"/>
                  <a:pt x="149247" y="676517"/>
                </a:cubicBezTo>
                <a:cubicBezTo>
                  <a:pt x="148189" y="725729"/>
                  <a:pt x="171472" y="743192"/>
                  <a:pt x="165122" y="781292"/>
                </a:cubicBezTo>
                <a:cubicBezTo>
                  <a:pt x="158772" y="819392"/>
                  <a:pt x="114851" y="895592"/>
                  <a:pt x="111147" y="905117"/>
                </a:cubicBezTo>
                <a:cubicBezTo>
                  <a:pt x="107443" y="914642"/>
                  <a:pt x="131255" y="868075"/>
                  <a:pt x="142897" y="838442"/>
                </a:cubicBezTo>
                <a:cubicBezTo>
                  <a:pt x="154539" y="808809"/>
                  <a:pt x="146601" y="727846"/>
                  <a:pt x="180997" y="727317"/>
                </a:cubicBezTo>
                <a:cubicBezTo>
                  <a:pt x="215393" y="726788"/>
                  <a:pt x="306939" y="804046"/>
                  <a:pt x="349272" y="835267"/>
                </a:cubicBezTo>
                <a:cubicBezTo>
                  <a:pt x="391605" y="866488"/>
                  <a:pt x="437114" y="917288"/>
                  <a:pt x="434997" y="914642"/>
                </a:cubicBezTo>
                <a:cubicBezTo>
                  <a:pt x="432880" y="911996"/>
                  <a:pt x="403776" y="878659"/>
                  <a:pt x="336572" y="819392"/>
                </a:cubicBezTo>
                <a:cubicBezTo>
                  <a:pt x="269368" y="760125"/>
                  <a:pt x="56114" y="582325"/>
                  <a:pt x="31772" y="559042"/>
                </a:cubicBezTo>
                <a:cubicBezTo>
                  <a:pt x="7430" y="535759"/>
                  <a:pt x="166710" y="693450"/>
                  <a:pt x="190522" y="679692"/>
                </a:cubicBezTo>
                <a:cubicBezTo>
                  <a:pt x="214334" y="665934"/>
                  <a:pt x="190522" y="498188"/>
                  <a:pt x="174647" y="476492"/>
                </a:cubicBezTo>
                <a:cubicBezTo>
                  <a:pt x="158772" y="454796"/>
                  <a:pt x="104268" y="556396"/>
                  <a:pt x="95272" y="549517"/>
                </a:cubicBezTo>
                <a:cubicBezTo>
                  <a:pt x="86276" y="542638"/>
                  <a:pt x="125435" y="475434"/>
                  <a:pt x="120672" y="435217"/>
                </a:cubicBezTo>
                <a:cubicBezTo>
                  <a:pt x="115910" y="395000"/>
                  <a:pt x="86276" y="323563"/>
                  <a:pt x="66697" y="308217"/>
                </a:cubicBezTo>
                <a:cubicBezTo>
                  <a:pt x="47118" y="292871"/>
                  <a:pt x="-2095" y="353196"/>
                  <a:pt x="3197" y="343142"/>
                </a:cubicBezTo>
                <a:cubicBezTo>
                  <a:pt x="8489" y="333088"/>
                  <a:pt x="68814" y="275938"/>
                  <a:pt x="98447" y="247892"/>
                </a:cubicBezTo>
                <a:cubicBezTo>
                  <a:pt x="128080" y="219846"/>
                  <a:pt x="187876" y="176454"/>
                  <a:pt x="180997" y="174867"/>
                </a:cubicBezTo>
                <a:cubicBezTo>
                  <a:pt x="174118" y="173280"/>
                  <a:pt x="72518" y="242600"/>
                  <a:pt x="57172" y="238367"/>
                </a:cubicBezTo>
                <a:cubicBezTo>
                  <a:pt x="41826" y="234134"/>
                  <a:pt x="95801" y="184921"/>
                  <a:pt x="88922" y="149467"/>
                </a:cubicBezTo>
                <a:cubicBezTo>
                  <a:pt x="82043" y="114013"/>
                  <a:pt x="-1566" y="-6108"/>
                  <a:pt x="22" y="2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2EE742B9-6E18-8954-926D-22EC9A6A0C68}"/>
              </a:ext>
            </a:extLst>
          </p:cNvPr>
          <p:cNvSpPr/>
          <p:nvPr/>
        </p:nvSpPr>
        <p:spPr>
          <a:xfrm>
            <a:off x="2723861" y="4142409"/>
            <a:ext cx="416384" cy="763089"/>
          </a:xfrm>
          <a:custGeom>
            <a:avLst/>
            <a:gdLst>
              <a:gd name="connsiteX0" fmla="*/ 289 w 416384"/>
              <a:gd name="connsiteY0" fmla="*/ 89866 h 763089"/>
              <a:gd name="connsiteX1" fmla="*/ 238414 w 416384"/>
              <a:gd name="connsiteY1" fmla="*/ 369266 h 763089"/>
              <a:gd name="connsiteX2" fmla="*/ 282864 w 416384"/>
              <a:gd name="connsiteY2" fmla="*/ 537541 h 763089"/>
              <a:gd name="connsiteX3" fmla="*/ 263814 w 416384"/>
              <a:gd name="connsiteY3" fmla="*/ 318466 h 763089"/>
              <a:gd name="connsiteX4" fmla="*/ 416214 w 416384"/>
              <a:gd name="connsiteY4" fmla="*/ 762966 h 763089"/>
              <a:gd name="connsiteX5" fmla="*/ 289214 w 416384"/>
              <a:gd name="connsiteY5" fmla="*/ 359741 h 763089"/>
              <a:gd name="connsiteX6" fmla="*/ 82839 w 416384"/>
              <a:gd name="connsiteY6" fmla="*/ 966 h 763089"/>
              <a:gd name="connsiteX7" fmla="*/ 222539 w 416384"/>
              <a:gd name="connsiteY7" fmla="*/ 254966 h 763089"/>
              <a:gd name="connsiteX8" fmla="*/ 190789 w 416384"/>
              <a:gd name="connsiteY8" fmla="*/ 283541 h 763089"/>
              <a:gd name="connsiteX9" fmla="*/ 289 w 416384"/>
              <a:gd name="connsiteY9" fmla="*/ 89866 h 76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6384" h="763089">
                <a:moveTo>
                  <a:pt x="289" y="89866"/>
                </a:moveTo>
                <a:cubicBezTo>
                  <a:pt x="8226" y="104153"/>
                  <a:pt x="191318" y="294654"/>
                  <a:pt x="238414" y="369266"/>
                </a:cubicBezTo>
                <a:cubicBezTo>
                  <a:pt x="285510" y="443878"/>
                  <a:pt x="278631" y="546008"/>
                  <a:pt x="282864" y="537541"/>
                </a:cubicBezTo>
                <a:cubicBezTo>
                  <a:pt x="287097" y="529074"/>
                  <a:pt x="241589" y="280895"/>
                  <a:pt x="263814" y="318466"/>
                </a:cubicBezTo>
                <a:cubicBezTo>
                  <a:pt x="286039" y="356037"/>
                  <a:pt x="411981" y="756087"/>
                  <a:pt x="416214" y="762966"/>
                </a:cubicBezTo>
                <a:cubicBezTo>
                  <a:pt x="420447" y="769845"/>
                  <a:pt x="344777" y="486741"/>
                  <a:pt x="289214" y="359741"/>
                </a:cubicBezTo>
                <a:cubicBezTo>
                  <a:pt x="233651" y="232741"/>
                  <a:pt x="93951" y="18428"/>
                  <a:pt x="82839" y="966"/>
                </a:cubicBezTo>
                <a:cubicBezTo>
                  <a:pt x="71727" y="-16496"/>
                  <a:pt x="204547" y="207870"/>
                  <a:pt x="222539" y="254966"/>
                </a:cubicBezTo>
                <a:cubicBezTo>
                  <a:pt x="240531" y="302062"/>
                  <a:pt x="231535" y="309999"/>
                  <a:pt x="190789" y="283541"/>
                </a:cubicBezTo>
                <a:cubicBezTo>
                  <a:pt x="150043" y="257083"/>
                  <a:pt x="-7648" y="75579"/>
                  <a:pt x="289" y="898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C37DE6FE-5D1B-2A31-9BF4-12380E483AD6}"/>
              </a:ext>
            </a:extLst>
          </p:cNvPr>
          <p:cNvSpPr/>
          <p:nvPr/>
        </p:nvSpPr>
        <p:spPr>
          <a:xfrm>
            <a:off x="3384256" y="1736250"/>
            <a:ext cx="210053" cy="365761"/>
          </a:xfrm>
          <a:custGeom>
            <a:avLst/>
            <a:gdLst>
              <a:gd name="connsiteX0" fmla="*/ 209844 w 210053"/>
              <a:gd name="connsiteY0" fmla="*/ 475 h 365761"/>
              <a:gd name="connsiteX1" fmla="*/ 44744 w 210053"/>
              <a:gd name="connsiteY1" fmla="*/ 292575 h 365761"/>
              <a:gd name="connsiteX2" fmla="*/ 57444 w 210053"/>
              <a:gd name="connsiteY2" fmla="*/ 232250 h 365761"/>
              <a:gd name="connsiteX3" fmla="*/ 294 w 210053"/>
              <a:gd name="connsiteY3" fmla="*/ 365600 h 365761"/>
              <a:gd name="connsiteX4" fmla="*/ 86019 w 210053"/>
              <a:gd name="connsiteY4" fmla="*/ 200500 h 365761"/>
              <a:gd name="connsiteX5" fmla="*/ 79669 w 210053"/>
              <a:gd name="connsiteY5" fmla="*/ 222725 h 365761"/>
              <a:gd name="connsiteX6" fmla="*/ 209844 w 210053"/>
              <a:gd name="connsiteY6" fmla="*/ 475 h 36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053" h="365761">
                <a:moveTo>
                  <a:pt x="209844" y="475"/>
                </a:moveTo>
                <a:cubicBezTo>
                  <a:pt x="204023" y="12117"/>
                  <a:pt x="70144" y="253946"/>
                  <a:pt x="44744" y="292575"/>
                </a:cubicBezTo>
                <a:cubicBezTo>
                  <a:pt x="19344" y="331204"/>
                  <a:pt x="64852" y="220079"/>
                  <a:pt x="57444" y="232250"/>
                </a:cubicBezTo>
                <a:cubicBezTo>
                  <a:pt x="50036" y="244421"/>
                  <a:pt x="-4469" y="370892"/>
                  <a:pt x="294" y="365600"/>
                </a:cubicBezTo>
                <a:cubicBezTo>
                  <a:pt x="5056" y="360308"/>
                  <a:pt x="72790" y="224312"/>
                  <a:pt x="86019" y="200500"/>
                </a:cubicBezTo>
                <a:cubicBezTo>
                  <a:pt x="99248" y="176688"/>
                  <a:pt x="61148" y="250771"/>
                  <a:pt x="79669" y="222725"/>
                </a:cubicBezTo>
                <a:cubicBezTo>
                  <a:pt x="98190" y="194679"/>
                  <a:pt x="215665" y="-11167"/>
                  <a:pt x="209844" y="47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1A5BDF7C-631C-971E-EB8F-447FDB684D76}"/>
              </a:ext>
            </a:extLst>
          </p:cNvPr>
          <p:cNvSpPr/>
          <p:nvPr/>
        </p:nvSpPr>
        <p:spPr>
          <a:xfrm>
            <a:off x="3092387" y="1739807"/>
            <a:ext cx="374731" cy="711298"/>
          </a:xfrm>
          <a:custGeom>
            <a:avLst/>
            <a:gdLst>
              <a:gd name="connsiteX0" fmla="*/ 374713 w 374731"/>
              <a:gd name="connsiteY0" fmla="*/ 93 h 711298"/>
              <a:gd name="connsiteX1" fmla="*/ 158813 w 374731"/>
              <a:gd name="connsiteY1" fmla="*/ 393793 h 711298"/>
              <a:gd name="connsiteX2" fmla="*/ 196913 w 374731"/>
              <a:gd name="connsiteY2" fmla="*/ 365218 h 711298"/>
              <a:gd name="connsiteX3" fmla="*/ 108013 w 374731"/>
              <a:gd name="connsiteY3" fmla="*/ 543018 h 711298"/>
              <a:gd name="connsiteX4" fmla="*/ 149288 w 374731"/>
              <a:gd name="connsiteY4" fmla="*/ 520793 h 711298"/>
              <a:gd name="connsiteX5" fmla="*/ 63 w 374731"/>
              <a:gd name="connsiteY5" fmla="*/ 711293 h 711298"/>
              <a:gd name="connsiteX6" fmla="*/ 130238 w 374731"/>
              <a:gd name="connsiteY6" fmla="*/ 514443 h 711298"/>
              <a:gd name="connsiteX7" fmla="*/ 101663 w 374731"/>
              <a:gd name="connsiteY7" fmla="*/ 577943 h 711298"/>
              <a:gd name="connsiteX8" fmla="*/ 133413 w 374731"/>
              <a:gd name="connsiteY8" fmla="*/ 476343 h 711298"/>
              <a:gd name="connsiteX9" fmla="*/ 171513 w 374731"/>
              <a:gd name="connsiteY9" fmla="*/ 393793 h 711298"/>
              <a:gd name="connsiteX10" fmla="*/ 146113 w 374731"/>
              <a:gd name="connsiteY10" fmla="*/ 425543 h 711298"/>
              <a:gd name="connsiteX11" fmla="*/ 222313 w 374731"/>
              <a:gd name="connsiteY11" fmla="*/ 289018 h 711298"/>
              <a:gd name="connsiteX12" fmla="*/ 171513 w 374731"/>
              <a:gd name="connsiteY12" fmla="*/ 355693 h 711298"/>
              <a:gd name="connsiteX13" fmla="*/ 374713 w 374731"/>
              <a:gd name="connsiteY13" fmla="*/ 93 h 711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4731" h="711298">
                <a:moveTo>
                  <a:pt x="374713" y="93"/>
                </a:moveTo>
                <a:cubicBezTo>
                  <a:pt x="372596" y="6443"/>
                  <a:pt x="188446" y="332939"/>
                  <a:pt x="158813" y="393793"/>
                </a:cubicBezTo>
                <a:cubicBezTo>
                  <a:pt x="129180" y="454647"/>
                  <a:pt x="205380" y="340347"/>
                  <a:pt x="196913" y="365218"/>
                </a:cubicBezTo>
                <a:cubicBezTo>
                  <a:pt x="188446" y="390089"/>
                  <a:pt x="115950" y="517089"/>
                  <a:pt x="108013" y="543018"/>
                </a:cubicBezTo>
                <a:cubicBezTo>
                  <a:pt x="100076" y="568947"/>
                  <a:pt x="167280" y="492747"/>
                  <a:pt x="149288" y="520793"/>
                </a:cubicBezTo>
                <a:cubicBezTo>
                  <a:pt x="131296" y="548839"/>
                  <a:pt x="3238" y="712351"/>
                  <a:pt x="63" y="711293"/>
                </a:cubicBezTo>
                <a:cubicBezTo>
                  <a:pt x="-3112" y="710235"/>
                  <a:pt x="113305" y="536668"/>
                  <a:pt x="130238" y="514443"/>
                </a:cubicBezTo>
                <a:cubicBezTo>
                  <a:pt x="147171" y="492218"/>
                  <a:pt x="101134" y="584293"/>
                  <a:pt x="101663" y="577943"/>
                </a:cubicBezTo>
                <a:cubicBezTo>
                  <a:pt x="102192" y="571593"/>
                  <a:pt x="121771" y="507035"/>
                  <a:pt x="133413" y="476343"/>
                </a:cubicBezTo>
                <a:cubicBezTo>
                  <a:pt x="145055" y="445651"/>
                  <a:pt x="169396" y="402260"/>
                  <a:pt x="171513" y="393793"/>
                </a:cubicBezTo>
                <a:cubicBezTo>
                  <a:pt x="173630" y="385326"/>
                  <a:pt x="137646" y="443005"/>
                  <a:pt x="146113" y="425543"/>
                </a:cubicBezTo>
                <a:cubicBezTo>
                  <a:pt x="154580" y="408081"/>
                  <a:pt x="218080" y="300660"/>
                  <a:pt x="222313" y="289018"/>
                </a:cubicBezTo>
                <a:cubicBezTo>
                  <a:pt x="226546" y="277376"/>
                  <a:pt x="146642" y="398026"/>
                  <a:pt x="171513" y="355693"/>
                </a:cubicBezTo>
                <a:cubicBezTo>
                  <a:pt x="196384" y="313360"/>
                  <a:pt x="376830" y="-6257"/>
                  <a:pt x="374713" y="9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EB996A49-3252-DDB5-0F41-9AF5FC42A145}"/>
              </a:ext>
            </a:extLst>
          </p:cNvPr>
          <p:cNvSpPr/>
          <p:nvPr/>
        </p:nvSpPr>
        <p:spPr>
          <a:xfrm>
            <a:off x="3057438" y="2505075"/>
            <a:ext cx="66804" cy="447677"/>
          </a:xfrm>
          <a:custGeom>
            <a:avLst/>
            <a:gdLst>
              <a:gd name="connsiteX0" fmla="*/ 66762 w 66804"/>
              <a:gd name="connsiteY0" fmla="*/ 0 h 447677"/>
              <a:gd name="connsiteX1" fmla="*/ 47712 w 66804"/>
              <a:gd name="connsiteY1" fmla="*/ 168275 h 447677"/>
              <a:gd name="connsiteX2" fmla="*/ 60412 w 66804"/>
              <a:gd name="connsiteY2" fmla="*/ 282575 h 447677"/>
              <a:gd name="connsiteX3" fmla="*/ 47712 w 66804"/>
              <a:gd name="connsiteY3" fmla="*/ 238125 h 447677"/>
              <a:gd name="connsiteX4" fmla="*/ 57237 w 66804"/>
              <a:gd name="connsiteY4" fmla="*/ 365125 h 447677"/>
              <a:gd name="connsiteX5" fmla="*/ 44537 w 66804"/>
              <a:gd name="connsiteY5" fmla="*/ 330200 h 447677"/>
              <a:gd name="connsiteX6" fmla="*/ 87 w 66804"/>
              <a:gd name="connsiteY6" fmla="*/ 447675 h 447677"/>
              <a:gd name="connsiteX7" fmla="*/ 57237 w 66804"/>
              <a:gd name="connsiteY7" fmla="*/ 327025 h 447677"/>
              <a:gd name="connsiteX8" fmla="*/ 50887 w 66804"/>
              <a:gd name="connsiteY8" fmla="*/ 263525 h 447677"/>
              <a:gd name="connsiteX9" fmla="*/ 41362 w 66804"/>
              <a:gd name="connsiteY9" fmla="*/ 168275 h 447677"/>
              <a:gd name="connsiteX10" fmla="*/ 66762 w 66804"/>
              <a:gd name="connsiteY10" fmla="*/ 0 h 447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6804" h="447677">
                <a:moveTo>
                  <a:pt x="66762" y="0"/>
                </a:moveTo>
                <a:cubicBezTo>
                  <a:pt x="67820" y="0"/>
                  <a:pt x="48770" y="121179"/>
                  <a:pt x="47712" y="168275"/>
                </a:cubicBezTo>
                <a:cubicBezTo>
                  <a:pt x="46654" y="215371"/>
                  <a:pt x="60412" y="270933"/>
                  <a:pt x="60412" y="282575"/>
                </a:cubicBezTo>
                <a:cubicBezTo>
                  <a:pt x="60412" y="294217"/>
                  <a:pt x="48241" y="224367"/>
                  <a:pt x="47712" y="238125"/>
                </a:cubicBezTo>
                <a:cubicBezTo>
                  <a:pt x="47183" y="251883"/>
                  <a:pt x="57766" y="349779"/>
                  <a:pt x="57237" y="365125"/>
                </a:cubicBezTo>
                <a:cubicBezTo>
                  <a:pt x="56708" y="380471"/>
                  <a:pt x="54062" y="316442"/>
                  <a:pt x="44537" y="330200"/>
                </a:cubicBezTo>
                <a:cubicBezTo>
                  <a:pt x="35012" y="343958"/>
                  <a:pt x="-2030" y="448204"/>
                  <a:pt x="87" y="447675"/>
                </a:cubicBezTo>
                <a:cubicBezTo>
                  <a:pt x="2204" y="447146"/>
                  <a:pt x="48770" y="357717"/>
                  <a:pt x="57237" y="327025"/>
                </a:cubicBezTo>
                <a:cubicBezTo>
                  <a:pt x="65704" y="296333"/>
                  <a:pt x="50887" y="263525"/>
                  <a:pt x="50887" y="263525"/>
                </a:cubicBezTo>
                <a:cubicBezTo>
                  <a:pt x="48241" y="237067"/>
                  <a:pt x="38187" y="207962"/>
                  <a:pt x="41362" y="168275"/>
                </a:cubicBezTo>
                <a:cubicBezTo>
                  <a:pt x="44537" y="128588"/>
                  <a:pt x="65704" y="0"/>
                  <a:pt x="6676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78177B7B-D307-F072-5E10-C1B83F2E3739}"/>
              </a:ext>
            </a:extLst>
          </p:cNvPr>
          <p:cNvSpPr/>
          <p:nvPr/>
        </p:nvSpPr>
        <p:spPr>
          <a:xfrm>
            <a:off x="3126394" y="1991825"/>
            <a:ext cx="45631" cy="314871"/>
          </a:xfrm>
          <a:custGeom>
            <a:avLst/>
            <a:gdLst>
              <a:gd name="connsiteX0" fmla="*/ 45431 w 45631"/>
              <a:gd name="connsiteY0" fmla="*/ 2075 h 314871"/>
              <a:gd name="connsiteX1" fmla="*/ 981 w 45631"/>
              <a:gd name="connsiteY1" fmla="*/ 310050 h 314871"/>
              <a:gd name="connsiteX2" fmla="*/ 16856 w 45631"/>
              <a:gd name="connsiteY2" fmla="*/ 179875 h 314871"/>
              <a:gd name="connsiteX3" fmla="*/ 45431 w 45631"/>
              <a:gd name="connsiteY3" fmla="*/ 2075 h 314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631" h="314871">
                <a:moveTo>
                  <a:pt x="45431" y="2075"/>
                </a:moveTo>
                <a:cubicBezTo>
                  <a:pt x="42785" y="23771"/>
                  <a:pt x="5743" y="280417"/>
                  <a:pt x="981" y="310050"/>
                </a:cubicBezTo>
                <a:cubicBezTo>
                  <a:pt x="-3781" y="339683"/>
                  <a:pt x="9977" y="224854"/>
                  <a:pt x="16856" y="179875"/>
                </a:cubicBezTo>
                <a:cubicBezTo>
                  <a:pt x="23735" y="134896"/>
                  <a:pt x="48077" y="-19621"/>
                  <a:pt x="45431" y="207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83A3D201-AC45-F38C-E0AF-2F5A0AD3E9C7}"/>
              </a:ext>
            </a:extLst>
          </p:cNvPr>
          <p:cNvSpPr/>
          <p:nvPr/>
        </p:nvSpPr>
        <p:spPr>
          <a:xfrm>
            <a:off x="3253831" y="3832171"/>
            <a:ext cx="35469" cy="206559"/>
          </a:xfrm>
          <a:custGeom>
            <a:avLst/>
            <a:gdLst>
              <a:gd name="connsiteX0" fmla="*/ 35469 w 35469"/>
              <a:gd name="connsiteY0" fmla="*/ 54 h 206559"/>
              <a:gd name="connsiteX1" fmla="*/ 544 w 35469"/>
              <a:gd name="connsiteY1" fmla="*/ 136579 h 206559"/>
              <a:gd name="connsiteX2" fmla="*/ 13244 w 35469"/>
              <a:gd name="connsiteY2" fmla="*/ 206429 h 206559"/>
              <a:gd name="connsiteX3" fmla="*/ 544 w 35469"/>
              <a:gd name="connsiteY3" fmla="*/ 120704 h 206559"/>
              <a:gd name="connsiteX4" fmla="*/ 35469 w 35469"/>
              <a:gd name="connsiteY4" fmla="*/ 54 h 206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69" h="206559">
                <a:moveTo>
                  <a:pt x="35469" y="54"/>
                </a:moveTo>
                <a:cubicBezTo>
                  <a:pt x="35469" y="2700"/>
                  <a:pt x="4248" y="102183"/>
                  <a:pt x="544" y="136579"/>
                </a:cubicBezTo>
                <a:cubicBezTo>
                  <a:pt x="-3160" y="170975"/>
                  <a:pt x="13244" y="209075"/>
                  <a:pt x="13244" y="206429"/>
                </a:cubicBezTo>
                <a:cubicBezTo>
                  <a:pt x="13244" y="203783"/>
                  <a:pt x="-2102" y="149279"/>
                  <a:pt x="544" y="120704"/>
                </a:cubicBezTo>
                <a:cubicBezTo>
                  <a:pt x="3190" y="92129"/>
                  <a:pt x="35469" y="-2592"/>
                  <a:pt x="35469" y="5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96964CD3-8A6C-0A85-57C1-F7B4256B89A0}"/>
              </a:ext>
            </a:extLst>
          </p:cNvPr>
          <p:cNvSpPr/>
          <p:nvPr/>
        </p:nvSpPr>
        <p:spPr>
          <a:xfrm>
            <a:off x="4378310" y="3273338"/>
            <a:ext cx="71277" cy="164772"/>
          </a:xfrm>
          <a:custGeom>
            <a:avLst/>
            <a:gdLst>
              <a:gd name="connsiteX0" fmla="*/ 15 w 71277"/>
              <a:gd name="connsiteY0" fmla="*/ 87 h 164772"/>
              <a:gd name="connsiteX1" fmla="*/ 66690 w 71277"/>
              <a:gd name="connsiteY1" fmla="*/ 155662 h 164772"/>
              <a:gd name="connsiteX2" fmla="*/ 60340 w 71277"/>
              <a:gd name="connsiteY2" fmla="*/ 133437 h 164772"/>
              <a:gd name="connsiteX3" fmla="*/ 15 w 71277"/>
              <a:gd name="connsiteY3" fmla="*/ 87 h 16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277" h="164772">
                <a:moveTo>
                  <a:pt x="15" y="87"/>
                </a:moveTo>
                <a:cubicBezTo>
                  <a:pt x="1073" y="3791"/>
                  <a:pt x="56636" y="133437"/>
                  <a:pt x="66690" y="155662"/>
                </a:cubicBezTo>
                <a:cubicBezTo>
                  <a:pt x="76744" y="177887"/>
                  <a:pt x="68277" y="155133"/>
                  <a:pt x="60340" y="133437"/>
                </a:cubicBezTo>
                <a:cubicBezTo>
                  <a:pt x="52403" y="111741"/>
                  <a:pt x="-1043" y="-3617"/>
                  <a:pt x="15" y="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399DDC99-2776-AB39-924F-48C1CB26778A}"/>
              </a:ext>
            </a:extLst>
          </p:cNvPr>
          <p:cNvSpPr/>
          <p:nvPr/>
        </p:nvSpPr>
        <p:spPr>
          <a:xfrm>
            <a:off x="4523361" y="3219401"/>
            <a:ext cx="39140" cy="485956"/>
          </a:xfrm>
          <a:custGeom>
            <a:avLst/>
            <a:gdLst>
              <a:gd name="connsiteX0" fmla="*/ 39114 w 39140"/>
              <a:gd name="connsiteY0" fmla="*/ 49 h 485956"/>
              <a:gd name="connsiteX1" fmla="*/ 7364 w 39140"/>
              <a:gd name="connsiteY1" fmla="*/ 282624 h 485956"/>
              <a:gd name="connsiteX2" fmla="*/ 26414 w 39140"/>
              <a:gd name="connsiteY2" fmla="*/ 482649 h 485956"/>
              <a:gd name="connsiteX3" fmla="*/ 16889 w 39140"/>
              <a:gd name="connsiteY3" fmla="*/ 400099 h 485956"/>
              <a:gd name="connsiteX4" fmla="*/ 1014 w 39140"/>
              <a:gd name="connsiteY4" fmla="*/ 304849 h 485956"/>
              <a:gd name="connsiteX5" fmla="*/ 39114 w 39140"/>
              <a:gd name="connsiteY5" fmla="*/ 49 h 485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0" h="485956">
                <a:moveTo>
                  <a:pt x="39114" y="49"/>
                </a:moveTo>
                <a:cubicBezTo>
                  <a:pt x="40172" y="-3655"/>
                  <a:pt x="9481" y="202191"/>
                  <a:pt x="7364" y="282624"/>
                </a:cubicBezTo>
                <a:cubicBezTo>
                  <a:pt x="5247" y="363057"/>
                  <a:pt x="24827" y="463070"/>
                  <a:pt x="26414" y="482649"/>
                </a:cubicBezTo>
                <a:cubicBezTo>
                  <a:pt x="28001" y="502228"/>
                  <a:pt x="21122" y="429732"/>
                  <a:pt x="16889" y="400099"/>
                </a:cubicBezTo>
                <a:cubicBezTo>
                  <a:pt x="12656" y="370466"/>
                  <a:pt x="-4278" y="370466"/>
                  <a:pt x="1014" y="304849"/>
                </a:cubicBezTo>
                <a:cubicBezTo>
                  <a:pt x="6306" y="239232"/>
                  <a:pt x="38056" y="3753"/>
                  <a:pt x="39114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4C95672B-B5FD-853F-1B34-6332A35E56F1}"/>
              </a:ext>
            </a:extLst>
          </p:cNvPr>
          <p:cNvSpPr/>
          <p:nvPr/>
        </p:nvSpPr>
        <p:spPr>
          <a:xfrm>
            <a:off x="3277636" y="3628897"/>
            <a:ext cx="27591" cy="128335"/>
          </a:xfrm>
          <a:custGeom>
            <a:avLst/>
            <a:gdLst>
              <a:gd name="connsiteX0" fmla="*/ 27539 w 27591"/>
              <a:gd name="connsiteY0" fmla="*/ 128 h 128335"/>
              <a:gd name="connsiteX1" fmla="*/ 2139 w 27591"/>
              <a:gd name="connsiteY1" fmla="*/ 114428 h 128335"/>
              <a:gd name="connsiteX2" fmla="*/ 2139 w 27591"/>
              <a:gd name="connsiteY2" fmla="*/ 123953 h 128335"/>
              <a:gd name="connsiteX3" fmla="*/ 8489 w 27591"/>
              <a:gd name="connsiteY3" fmla="*/ 92203 h 128335"/>
              <a:gd name="connsiteX4" fmla="*/ 27539 w 27591"/>
              <a:gd name="connsiteY4" fmla="*/ 128 h 128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91" h="128335">
                <a:moveTo>
                  <a:pt x="27539" y="128"/>
                </a:moveTo>
                <a:cubicBezTo>
                  <a:pt x="26481" y="3832"/>
                  <a:pt x="2139" y="114428"/>
                  <a:pt x="2139" y="114428"/>
                </a:cubicBezTo>
                <a:cubicBezTo>
                  <a:pt x="-2094" y="135065"/>
                  <a:pt x="1081" y="127657"/>
                  <a:pt x="2139" y="123953"/>
                </a:cubicBezTo>
                <a:cubicBezTo>
                  <a:pt x="3197" y="120249"/>
                  <a:pt x="3726" y="110724"/>
                  <a:pt x="8489" y="92203"/>
                </a:cubicBezTo>
                <a:cubicBezTo>
                  <a:pt x="13252" y="73682"/>
                  <a:pt x="28597" y="-3576"/>
                  <a:pt x="27539" y="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2C9CEEBC-E094-6624-64E0-FE6C655D634E}"/>
              </a:ext>
            </a:extLst>
          </p:cNvPr>
          <p:cNvSpPr/>
          <p:nvPr/>
        </p:nvSpPr>
        <p:spPr>
          <a:xfrm>
            <a:off x="3460722" y="3784598"/>
            <a:ext cx="79522" cy="177806"/>
          </a:xfrm>
          <a:custGeom>
            <a:avLst/>
            <a:gdLst>
              <a:gd name="connsiteX0" fmla="*/ 28 w 79522"/>
              <a:gd name="connsiteY0" fmla="*/ 2 h 177806"/>
              <a:gd name="connsiteX1" fmla="*/ 69878 w 79522"/>
              <a:gd name="connsiteY1" fmla="*/ 101602 h 177806"/>
              <a:gd name="connsiteX2" fmla="*/ 38128 w 79522"/>
              <a:gd name="connsiteY2" fmla="*/ 177802 h 177806"/>
              <a:gd name="connsiteX3" fmla="*/ 79403 w 79522"/>
              <a:gd name="connsiteY3" fmla="*/ 98427 h 177806"/>
              <a:gd name="connsiteX4" fmla="*/ 28 w 79522"/>
              <a:gd name="connsiteY4" fmla="*/ 2 h 177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522" h="177806">
                <a:moveTo>
                  <a:pt x="28" y="2"/>
                </a:moveTo>
                <a:cubicBezTo>
                  <a:pt x="-1559" y="531"/>
                  <a:pt x="63528" y="71969"/>
                  <a:pt x="69878" y="101602"/>
                </a:cubicBezTo>
                <a:cubicBezTo>
                  <a:pt x="76228" y="131235"/>
                  <a:pt x="36541" y="178331"/>
                  <a:pt x="38128" y="177802"/>
                </a:cubicBezTo>
                <a:cubicBezTo>
                  <a:pt x="39715" y="177273"/>
                  <a:pt x="82049" y="122239"/>
                  <a:pt x="79403" y="98427"/>
                </a:cubicBezTo>
                <a:cubicBezTo>
                  <a:pt x="76757" y="74615"/>
                  <a:pt x="1615" y="-527"/>
                  <a:pt x="28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A1175216-B03A-84D2-20CC-97D661A7EA13}"/>
              </a:ext>
            </a:extLst>
          </p:cNvPr>
          <p:cNvSpPr/>
          <p:nvPr/>
        </p:nvSpPr>
        <p:spPr>
          <a:xfrm>
            <a:off x="3975596" y="4733249"/>
            <a:ext cx="68186" cy="226050"/>
          </a:xfrm>
          <a:custGeom>
            <a:avLst/>
            <a:gdLst>
              <a:gd name="connsiteX0" fmla="*/ 22663 w 68186"/>
              <a:gd name="connsiteY0" fmla="*/ 116 h 226050"/>
              <a:gd name="connsiteX1" fmla="*/ 4733 w 68186"/>
              <a:gd name="connsiteY1" fmla="*/ 134586 h 226050"/>
              <a:gd name="connsiteX2" fmla="*/ 67486 w 68186"/>
              <a:gd name="connsiteY2" fmla="*/ 224233 h 226050"/>
              <a:gd name="connsiteX3" fmla="*/ 36110 w 68186"/>
              <a:gd name="connsiteY3" fmla="*/ 188375 h 226050"/>
              <a:gd name="connsiteX4" fmla="*/ 251 w 68186"/>
              <a:gd name="connsiteY4" fmla="*/ 112175 h 226050"/>
              <a:gd name="connsiteX5" fmla="*/ 22663 w 68186"/>
              <a:gd name="connsiteY5" fmla="*/ 116 h 22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186" h="226050">
                <a:moveTo>
                  <a:pt x="22663" y="116"/>
                </a:moveTo>
                <a:cubicBezTo>
                  <a:pt x="23410" y="3851"/>
                  <a:pt x="-2737" y="97233"/>
                  <a:pt x="4733" y="134586"/>
                </a:cubicBezTo>
                <a:cubicBezTo>
                  <a:pt x="12203" y="171939"/>
                  <a:pt x="62257" y="215268"/>
                  <a:pt x="67486" y="224233"/>
                </a:cubicBezTo>
                <a:cubicBezTo>
                  <a:pt x="72715" y="233198"/>
                  <a:pt x="47316" y="207051"/>
                  <a:pt x="36110" y="188375"/>
                </a:cubicBezTo>
                <a:cubicBezTo>
                  <a:pt x="24904" y="169699"/>
                  <a:pt x="3239" y="140563"/>
                  <a:pt x="251" y="112175"/>
                </a:cubicBezTo>
                <a:cubicBezTo>
                  <a:pt x="-2737" y="83787"/>
                  <a:pt x="21916" y="-3619"/>
                  <a:pt x="22663" y="1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CC4B10EF-3903-B604-96D3-4B6AC5A4DF2A}"/>
              </a:ext>
            </a:extLst>
          </p:cNvPr>
          <p:cNvSpPr/>
          <p:nvPr/>
        </p:nvSpPr>
        <p:spPr>
          <a:xfrm>
            <a:off x="3827773" y="4697168"/>
            <a:ext cx="122257" cy="207101"/>
          </a:xfrm>
          <a:custGeom>
            <a:avLst/>
            <a:gdLst>
              <a:gd name="connsiteX0" fmla="*/ 156 w 122257"/>
              <a:gd name="connsiteY0" fmla="*/ 338 h 207101"/>
              <a:gd name="connsiteX1" fmla="*/ 80839 w 122257"/>
              <a:gd name="connsiteY1" fmla="*/ 103432 h 207101"/>
              <a:gd name="connsiteX2" fmla="*/ 121180 w 122257"/>
              <a:gd name="connsiteY2" fmla="*/ 206526 h 207101"/>
              <a:gd name="connsiteX3" fmla="*/ 103251 w 122257"/>
              <a:gd name="connsiteY3" fmla="*/ 139291 h 207101"/>
              <a:gd name="connsiteX4" fmla="*/ 156 w 122257"/>
              <a:gd name="connsiteY4" fmla="*/ 338 h 207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257" h="207101">
                <a:moveTo>
                  <a:pt x="156" y="338"/>
                </a:moveTo>
                <a:cubicBezTo>
                  <a:pt x="-3579" y="-5638"/>
                  <a:pt x="60668" y="69067"/>
                  <a:pt x="80839" y="103432"/>
                </a:cubicBezTo>
                <a:cubicBezTo>
                  <a:pt x="101010" y="137797"/>
                  <a:pt x="117445" y="200550"/>
                  <a:pt x="121180" y="206526"/>
                </a:cubicBezTo>
                <a:cubicBezTo>
                  <a:pt x="124915" y="212502"/>
                  <a:pt x="118939" y="170667"/>
                  <a:pt x="103251" y="139291"/>
                </a:cubicBezTo>
                <a:cubicBezTo>
                  <a:pt x="87563" y="107915"/>
                  <a:pt x="3891" y="6314"/>
                  <a:pt x="156" y="33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5F12FD4C-256B-7B5E-A24C-2D7FA9F95E13}"/>
              </a:ext>
            </a:extLst>
          </p:cNvPr>
          <p:cNvSpPr/>
          <p:nvPr/>
        </p:nvSpPr>
        <p:spPr>
          <a:xfrm>
            <a:off x="3926496" y="5118670"/>
            <a:ext cx="44905" cy="170712"/>
          </a:xfrm>
          <a:custGeom>
            <a:avLst/>
            <a:gdLst>
              <a:gd name="connsiteX0" fmla="*/ 45 w 44905"/>
              <a:gd name="connsiteY0" fmla="*/ 177 h 170712"/>
              <a:gd name="connsiteX1" fmla="*/ 35904 w 44905"/>
              <a:gd name="connsiteY1" fmla="*/ 80859 h 170712"/>
              <a:gd name="connsiteX2" fmla="*/ 9010 w 44905"/>
              <a:gd name="connsiteY2" fmla="*/ 170506 h 170712"/>
              <a:gd name="connsiteX3" fmla="*/ 44869 w 44905"/>
              <a:gd name="connsiteY3" fmla="*/ 103271 h 170712"/>
              <a:gd name="connsiteX4" fmla="*/ 45 w 44905"/>
              <a:gd name="connsiteY4" fmla="*/ 177 h 17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05" h="170712">
                <a:moveTo>
                  <a:pt x="45" y="177"/>
                </a:moveTo>
                <a:cubicBezTo>
                  <a:pt x="-1449" y="-3558"/>
                  <a:pt x="34410" y="52471"/>
                  <a:pt x="35904" y="80859"/>
                </a:cubicBezTo>
                <a:cubicBezTo>
                  <a:pt x="37398" y="109247"/>
                  <a:pt x="7516" y="166771"/>
                  <a:pt x="9010" y="170506"/>
                </a:cubicBezTo>
                <a:cubicBezTo>
                  <a:pt x="10504" y="174241"/>
                  <a:pt x="43375" y="126430"/>
                  <a:pt x="44869" y="103271"/>
                </a:cubicBezTo>
                <a:cubicBezTo>
                  <a:pt x="46363" y="80112"/>
                  <a:pt x="1539" y="3912"/>
                  <a:pt x="45" y="17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B95143A8-49E6-B89D-11C9-75143EEFBC9F}"/>
              </a:ext>
            </a:extLst>
          </p:cNvPr>
          <p:cNvSpPr/>
          <p:nvPr/>
        </p:nvSpPr>
        <p:spPr>
          <a:xfrm>
            <a:off x="3960131" y="4465594"/>
            <a:ext cx="46887" cy="127077"/>
          </a:xfrm>
          <a:custGeom>
            <a:avLst/>
            <a:gdLst>
              <a:gd name="connsiteX0" fmla="*/ 33303 w 46887"/>
              <a:gd name="connsiteY0" fmla="*/ 3 h 127077"/>
              <a:gd name="connsiteX1" fmla="*/ 6702 w 46887"/>
              <a:gd name="connsiteY1" fmla="*/ 79805 h 127077"/>
              <a:gd name="connsiteX2" fmla="*/ 46604 w 46887"/>
              <a:gd name="connsiteY2" fmla="*/ 126357 h 127077"/>
              <a:gd name="connsiteX3" fmla="*/ 23328 w 46887"/>
              <a:gd name="connsiteY3" fmla="*/ 106406 h 127077"/>
              <a:gd name="connsiteX4" fmla="*/ 52 w 46887"/>
              <a:gd name="connsiteY4" fmla="*/ 83130 h 127077"/>
              <a:gd name="connsiteX5" fmla="*/ 33303 w 46887"/>
              <a:gd name="connsiteY5" fmla="*/ 3 h 1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887" h="127077">
                <a:moveTo>
                  <a:pt x="33303" y="3"/>
                </a:moveTo>
                <a:cubicBezTo>
                  <a:pt x="34411" y="-551"/>
                  <a:pt x="4485" y="58746"/>
                  <a:pt x="6702" y="79805"/>
                </a:cubicBezTo>
                <a:cubicBezTo>
                  <a:pt x="8919" y="100864"/>
                  <a:pt x="43833" y="121924"/>
                  <a:pt x="46604" y="126357"/>
                </a:cubicBezTo>
                <a:cubicBezTo>
                  <a:pt x="49375" y="130790"/>
                  <a:pt x="31087" y="113611"/>
                  <a:pt x="23328" y="106406"/>
                </a:cubicBezTo>
                <a:cubicBezTo>
                  <a:pt x="15569" y="99202"/>
                  <a:pt x="-1056" y="96430"/>
                  <a:pt x="52" y="83130"/>
                </a:cubicBezTo>
                <a:cubicBezTo>
                  <a:pt x="1160" y="69830"/>
                  <a:pt x="32195" y="557"/>
                  <a:pt x="33303" y="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92466DD0-43D5-A1F6-2E2B-E7C8E902B946}"/>
              </a:ext>
            </a:extLst>
          </p:cNvPr>
          <p:cNvSpPr/>
          <p:nvPr/>
        </p:nvSpPr>
        <p:spPr>
          <a:xfrm>
            <a:off x="3690791" y="4505498"/>
            <a:ext cx="43660" cy="170304"/>
          </a:xfrm>
          <a:custGeom>
            <a:avLst/>
            <a:gdLst>
              <a:gd name="connsiteX0" fmla="*/ 60 w 43660"/>
              <a:gd name="connsiteY0" fmla="*/ 0 h 170304"/>
              <a:gd name="connsiteX1" fmla="*/ 10035 w 43660"/>
              <a:gd name="connsiteY1" fmla="*/ 103078 h 170304"/>
              <a:gd name="connsiteX2" fmla="*/ 43286 w 43660"/>
              <a:gd name="connsiteY2" fmla="*/ 169580 h 170304"/>
              <a:gd name="connsiteX3" fmla="*/ 26661 w 43660"/>
              <a:gd name="connsiteY3" fmla="*/ 136329 h 170304"/>
              <a:gd name="connsiteX4" fmla="*/ 6710 w 43660"/>
              <a:gd name="connsiteY4" fmla="*/ 103078 h 170304"/>
              <a:gd name="connsiteX5" fmla="*/ 60 w 43660"/>
              <a:gd name="connsiteY5" fmla="*/ 0 h 170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660" h="170304">
                <a:moveTo>
                  <a:pt x="60" y="0"/>
                </a:moveTo>
                <a:cubicBezTo>
                  <a:pt x="614" y="0"/>
                  <a:pt x="2831" y="74815"/>
                  <a:pt x="10035" y="103078"/>
                </a:cubicBezTo>
                <a:cubicBezTo>
                  <a:pt x="17239" y="131341"/>
                  <a:pt x="43286" y="169580"/>
                  <a:pt x="43286" y="169580"/>
                </a:cubicBezTo>
                <a:cubicBezTo>
                  <a:pt x="46057" y="175122"/>
                  <a:pt x="32757" y="147413"/>
                  <a:pt x="26661" y="136329"/>
                </a:cubicBezTo>
                <a:cubicBezTo>
                  <a:pt x="20565" y="125245"/>
                  <a:pt x="10589" y="121366"/>
                  <a:pt x="6710" y="103078"/>
                </a:cubicBezTo>
                <a:cubicBezTo>
                  <a:pt x="2831" y="84790"/>
                  <a:pt x="-494" y="0"/>
                  <a:pt x="60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653C15D1-0249-7005-2C2D-D9F5B8F120F5}"/>
              </a:ext>
            </a:extLst>
          </p:cNvPr>
          <p:cNvSpPr/>
          <p:nvPr/>
        </p:nvSpPr>
        <p:spPr>
          <a:xfrm>
            <a:off x="3488014" y="4109724"/>
            <a:ext cx="44725" cy="136658"/>
          </a:xfrm>
          <a:custGeom>
            <a:avLst/>
            <a:gdLst>
              <a:gd name="connsiteX0" fmla="*/ 6 w 44725"/>
              <a:gd name="connsiteY0" fmla="*/ 88 h 136658"/>
              <a:gd name="connsiteX1" fmla="*/ 39907 w 44725"/>
              <a:gd name="connsiteY1" fmla="*/ 83216 h 136658"/>
              <a:gd name="connsiteX2" fmla="*/ 36582 w 44725"/>
              <a:gd name="connsiteY2" fmla="*/ 136417 h 136658"/>
              <a:gd name="connsiteX3" fmla="*/ 43233 w 44725"/>
              <a:gd name="connsiteY3" fmla="*/ 99841 h 136658"/>
              <a:gd name="connsiteX4" fmla="*/ 6 w 44725"/>
              <a:gd name="connsiteY4" fmla="*/ 88 h 136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725" h="136658">
                <a:moveTo>
                  <a:pt x="6" y="88"/>
                </a:moveTo>
                <a:cubicBezTo>
                  <a:pt x="-548" y="-2683"/>
                  <a:pt x="33811" y="60495"/>
                  <a:pt x="39907" y="83216"/>
                </a:cubicBezTo>
                <a:cubicBezTo>
                  <a:pt x="46003" y="105938"/>
                  <a:pt x="36028" y="133646"/>
                  <a:pt x="36582" y="136417"/>
                </a:cubicBezTo>
                <a:cubicBezTo>
                  <a:pt x="37136" y="139188"/>
                  <a:pt x="48775" y="117575"/>
                  <a:pt x="43233" y="99841"/>
                </a:cubicBezTo>
                <a:cubicBezTo>
                  <a:pt x="37691" y="82107"/>
                  <a:pt x="560" y="2859"/>
                  <a:pt x="6" y="8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028C59C6-D89E-6498-39F1-41262C43378F}"/>
              </a:ext>
            </a:extLst>
          </p:cNvPr>
          <p:cNvSpPr/>
          <p:nvPr/>
        </p:nvSpPr>
        <p:spPr>
          <a:xfrm>
            <a:off x="4016727" y="5548943"/>
            <a:ext cx="83664" cy="423588"/>
          </a:xfrm>
          <a:custGeom>
            <a:avLst/>
            <a:gdLst>
              <a:gd name="connsiteX0" fmla="*/ 83635 w 83664"/>
              <a:gd name="connsiteY0" fmla="*/ 21 h 423588"/>
              <a:gd name="connsiteX1" fmla="*/ 11446 w 83664"/>
              <a:gd name="connsiteY1" fmla="*/ 279154 h 423588"/>
              <a:gd name="connsiteX2" fmla="*/ 30696 w 83664"/>
              <a:gd name="connsiteY2" fmla="*/ 423533 h 423588"/>
              <a:gd name="connsiteX3" fmla="*/ 1820 w 83664"/>
              <a:gd name="connsiteY3" fmla="*/ 264716 h 423588"/>
              <a:gd name="connsiteX4" fmla="*/ 83635 w 83664"/>
              <a:gd name="connsiteY4" fmla="*/ 21 h 423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664" h="423588">
                <a:moveTo>
                  <a:pt x="83635" y="21"/>
                </a:moveTo>
                <a:cubicBezTo>
                  <a:pt x="85239" y="2427"/>
                  <a:pt x="20269" y="208569"/>
                  <a:pt x="11446" y="279154"/>
                </a:cubicBezTo>
                <a:cubicBezTo>
                  <a:pt x="2623" y="349739"/>
                  <a:pt x="32300" y="425939"/>
                  <a:pt x="30696" y="423533"/>
                </a:cubicBezTo>
                <a:cubicBezTo>
                  <a:pt x="29092" y="421127"/>
                  <a:pt x="-8607" y="332895"/>
                  <a:pt x="1820" y="264716"/>
                </a:cubicBezTo>
                <a:cubicBezTo>
                  <a:pt x="12247" y="196537"/>
                  <a:pt x="82031" y="-2385"/>
                  <a:pt x="83635" y="2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BA284AE9-D51E-AB1B-6630-EB9C855F36E3}"/>
              </a:ext>
            </a:extLst>
          </p:cNvPr>
          <p:cNvSpPr/>
          <p:nvPr/>
        </p:nvSpPr>
        <p:spPr>
          <a:xfrm>
            <a:off x="4499485" y="5510149"/>
            <a:ext cx="216894" cy="435541"/>
          </a:xfrm>
          <a:custGeom>
            <a:avLst/>
            <a:gdLst>
              <a:gd name="connsiteX0" fmla="*/ 326 w 216894"/>
              <a:gd name="connsiteY0" fmla="*/ 314 h 435541"/>
              <a:gd name="connsiteX1" fmla="*/ 111016 w 216894"/>
              <a:gd name="connsiteY1" fmla="*/ 212070 h 435541"/>
              <a:gd name="connsiteX2" fmla="*/ 163955 w 216894"/>
              <a:gd name="connsiteY2" fmla="*/ 433451 h 435541"/>
              <a:gd name="connsiteX3" fmla="*/ 149517 w 216894"/>
              <a:gd name="connsiteY3" fmla="*/ 313135 h 435541"/>
              <a:gd name="connsiteX4" fmla="*/ 216894 w 216894"/>
              <a:gd name="connsiteY4" fmla="*/ 144693 h 435541"/>
              <a:gd name="connsiteX5" fmla="*/ 149517 w 216894"/>
              <a:gd name="connsiteY5" fmla="*/ 260196 h 435541"/>
              <a:gd name="connsiteX6" fmla="*/ 326 w 216894"/>
              <a:gd name="connsiteY6" fmla="*/ 314 h 435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894" h="435541">
                <a:moveTo>
                  <a:pt x="326" y="314"/>
                </a:moveTo>
                <a:cubicBezTo>
                  <a:pt x="-6091" y="-7707"/>
                  <a:pt x="83745" y="139881"/>
                  <a:pt x="111016" y="212070"/>
                </a:cubicBezTo>
                <a:cubicBezTo>
                  <a:pt x="138287" y="284259"/>
                  <a:pt x="157538" y="416607"/>
                  <a:pt x="163955" y="433451"/>
                </a:cubicBezTo>
                <a:cubicBezTo>
                  <a:pt x="170372" y="450295"/>
                  <a:pt x="140694" y="361261"/>
                  <a:pt x="149517" y="313135"/>
                </a:cubicBezTo>
                <a:cubicBezTo>
                  <a:pt x="158340" y="265009"/>
                  <a:pt x="216894" y="153516"/>
                  <a:pt x="216894" y="144693"/>
                </a:cubicBezTo>
                <a:cubicBezTo>
                  <a:pt x="216894" y="135870"/>
                  <a:pt x="180799" y="278644"/>
                  <a:pt x="149517" y="260196"/>
                </a:cubicBezTo>
                <a:cubicBezTo>
                  <a:pt x="118235" y="241748"/>
                  <a:pt x="6743" y="8335"/>
                  <a:pt x="326" y="31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CE7A09BA-4EA0-B857-FD89-A8E983338E82}"/>
              </a:ext>
            </a:extLst>
          </p:cNvPr>
          <p:cNvSpPr/>
          <p:nvPr/>
        </p:nvSpPr>
        <p:spPr>
          <a:xfrm>
            <a:off x="3994150" y="5410198"/>
            <a:ext cx="75024" cy="123827"/>
          </a:xfrm>
          <a:custGeom>
            <a:avLst/>
            <a:gdLst>
              <a:gd name="connsiteX0" fmla="*/ 0 w 75024"/>
              <a:gd name="connsiteY0" fmla="*/ 2 h 123827"/>
              <a:gd name="connsiteX1" fmla="*/ 69850 w 75024"/>
              <a:gd name="connsiteY1" fmla="*/ 92077 h 123827"/>
              <a:gd name="connsiteX2" fmla="*/ 69850 w 75024"/>
              <a:gd name="connsiteY2" fmla="*/ 123827 h 123827"/>
              <a:gd name="connsiteX3" fmla="*/ 69850 w 75024"/>
              <a:gd name="connsiteY3" fmla="*/ 88902 h 123827"/>
              <a:gd name="connsiteX4" fmla="*/ 0 w 75024"/>
              <a:gd name="connsiteY4" fmla="*/ 2 h 123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24" h="123827">
                <a:moveTo>
                  <a:pt x="0" y="2"/>
                </a:moveTo>
                <a:cubicBezTo>
                  <a:pt x="0" y="531"/>
                  <a:pt x="58208" y="71440"/>
                  <a:pt x="69850" y="92077"/>
                </a:cubicBezTo>
                <a:cubicBezTo>
                  <a:pt x="81492" y="112714"/>
                  <a:pt x="69850" y="123827"/>
                  <a:pt x="69850" y="123827"/>
                </a:cubicBezTo>
                <a:cubicBezTo>
                  <a:pt x="69850" y="123298"/>
                  <a:pt x="77787" y="106364"/>
                  <a:pt x="69850" y="88902"/>
                </a:cubicBezTo>
                <a:cubicBezTo>
                  <a:pt x="61913" y="71440"/>
                  <a:pt x="0" y="-527"/>
                  <a:pt x="0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5E058130-CD09-E439-FCDF-4A6A767AA247}"/>
              </a:ext>
            </a:extLst>
          </p:cNvPr>
          <p:cNvSpPr/>
          <p:nvPr/>
        </p:nvSpPr>
        <p:spPr>
          <a:xfrm>
            <a:off x="3971903" y="5680066"/>
            <a:ext cx="25655" cy="168618"/>
          </a:xfrm>
          <a:custGeom>
            <a:avLst/>
            <a:gdLst>
              <a:gd name="connsiteX0" fmla="*/ 9547 w 25655"/>
              <a:gd name="connsiteY0" fmla="*/ 9 h 168618"/>
              <a:gd name="connsiteX1" fmla="*/ 6372 w 25655"/>
              <a:gd name="connsiteY1" fmla="*/ 111134 h 168618"/>
              <a:gd name="connsiteX2" fmla="*/ 25422 w 25655"/>
              <a:gd name="connsiteY2" fmla="*/ 168284 h 168618"/>
              <a:gd name="connsiteX3" fmla="*/ 15897 w 25655"/>
              <a:gd name="connsiteY3" fmla="*/ 133359 h 168618"/>
              <a:gd name="connsiteX4" fmla="*/ 22 w 25655"/>
              <a:gd name="connsiteY4" fmla="*/ 104784 h 168618"/>
              <a:gd name="connsiteX5" fmla="*/ 9547 w 25655"/>
              <a:gd name="connsiteY5" fmla="*/ 9 h 168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55" h="168618">
                <a:moveTo>
                  <a:pt x="9547" y="9"/>
                </a:moveTo>
                <a:cubicBezTo>
                  <a:pt x="10605" y="1067"/>
                  <a:pt x="3726" y="83088"/>
                  <a:pt x="6372" y="111134"/>
                </a:cubicBezTo>
                <a:cubicBezTo>
                  <a:pt x="9018" y="139180"/>
                  <a:pt x="23835" y="164580"/>
                  <a:pt x="25422" y="168284"/>
                </a:cubicBezTo>
                <a:cubicBezTo>
                  <a:pt x="27009" y="171988"/>
                  <a:pt x="20130" y="143942"/>
                  <a:pt x="15897" y="133359"/>
                </a:cubicBezTo>
                <a:cubicBezTo>
                  <a:pt x="11664" y="122776"/>
                  <a:pt x="551" y="123834"/>
                  <a:pt x="22" y="104784"/>
                </a:cubicBezTo>
                <a:cubicBezTo>
                  <a:pt x="-507" y="85734"/>
                  <a:pt x="8489" y="-1049"/>
                  <a:pt x="9547" y="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826C35F5-F546-99A4-5264-D8D458066B17}"/>
              </a:ext>
            </a:extLst>
          </p:cNvPr>
          <p:cNvSpPr/>
          <p:nvPr/>
        </p:nvSpPr>
        <p:spPr>
          <a:xfrm>
            <a:off x="3889375" y="5813422"/>
            <a:ext cx="51871" cy="144834"/>
          </a:xfrm>
          <a:custGeom>
            <a:avLst/>
            <a:gdLst>
              <a:gd name="connsiteX0" fmla="*/ 44450 w 51871"/>
              <a:gd name="connsiteY0" fmla="*/ 3 h 144834"/>
              <a:gd name="connsiteX1" fmla="*/ 6350 w 51871"/>
              <a:gd name="connsiteY1" fmla="*/ 73028 h 144834"/>
              <a:gd name="connsiteX2" fmla="*/ 50800 w 51871"/>
              <a:gd name="connsiteY2" fmla="*/ 142878 h 144834"/>
              <a:gd name="connsiteX3" fmla="*/ 34925 w 51871"/>
              <a:gd name="connsiteY3" fmla="*/ 120653 h 144834"/>
              <a:gd name="connsiteX4" fmla="*/ 0 w 51871"/>
              <a:gd name="connsiteY4" fmla="*/ 69853 h 144834"/>
              <a:gd name="connsiteX5" fmla="*/ 44450 w 51871"/>
              <a:gd name="connsiteY5" fmla="*/ 3 h 144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71" h="144834">
                <a:moveTo>
                  <a:pt x="44450" y="3"/>
                </a:moveTo>
                <a:cubicBezTo>
                  <a:pt x="45508" y="532"/>
                  <a:pt x="5292" y="49216"/>
                  <a:pt x="6350" y="73028"/>
                </a:cubicBezTo>
                <a:cubicBezTo>
                  <a:pt x="7408" y="96840"/>
                  <a:pt x="50800" y="142878"/>
                  <a:pt x="50800" y="142878"/>
                </a:cubicBezTo>
                <a:cubicBezTo>
                  <a:pt x="55563" y="150816"/>
                  <a:pt x="43392" y="132824"/>
                  <a:pt x="34925" y="120653"/>
                </a:cubicBezTo>
                <a:cubicBezTo>
                  <a:pt x="26458" y="108482"/>
                  <a:pt x="0" y="86786"/>
                  <a:pt x="0" y="69853"/>
                </a:cubicBezTo>
                <a:cubicBezTo>
                  <a:pt x="0" y="52920"/>
                  <a:pt x="43392" y="-526"/>
                  <a:pt x="4445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0D98AB81-E7D6-DC9C-16D9-F469E6EAA6FA}"/>
              </a:ext>
            </a:extLst>
          </p:cNvPr>
          <p:cNvSpPr/>
          <p:nvPr/>
        </p:nvSpPr>
        <p:spPr>
          <a:xfrm>
            <a:off x="3957072" y="6006179"/>
            <a:ext cx="422593" cy="137455"/>
          </a:xfrm>
          <a:custGeom>
            <a:avLst/>
            <a:gdLst>
              <a:gd name="connsiteX0" fmla="*/ 2153 w 422593"/>
              <a:gd name="connsiteY0" fmla="*/ 921 h 137455"/>
              <a:gd name="connsiteX1" fmla="*/ 395853 w 422593"/>
              <a:gd name="connsiteY1" fmla="*/ 127921 h 137455"/>
              <a:gd name="connsiteX2" fmla="*/ 367278 w 422593"/>
              <a:gd name="connsiteY2" fmla="*/ 121571 h 137455"/>
              <a:gd name="connsiteX3" fmla="*/ 205353 w 422593"/>
              <a:gd name="connsiteY3" fmla="*/ 67596 h 137455"/>
              <a:gd name="connsiteX4" fmla="*/ 237103 w 422593"/>
              <a:gd name="connsiteY4" fmla="*/ 70771 h 137455"/>
              <a:gd name="connsiteX5" fmla="*/ 2153 w 422593"/>
              <a:gd name="connsiteY5" fmla="*/ 921 h 13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2593" h="137455">
                <a:moveTo>
                  <a:pt x="2153" y="921"/>
                </a:moveTo>
                <a:cubicBezTo>
                  <a:pt x="28611" y="10446"/>
                  <a:pt x="334999" y="107813"/>
                  <a:pt x="395853" y="127921"/>
                </a:cubicBezTo>
                <a:cubicBezTo>
                  <a:pt x="456707" y="148029"/>
                  <a:pt x="399028" y="131625"/>
                  <a:pt x="367278" y="121571"/>
                </a:cubicBezTo>
                <a:cubicBezTo>
                  <a:pt x="335528" y="111517"/>
                  <a:pt x="227049" y="76063"/>
                  <a:pt x="205353" y="67596"/>
                </a:cubicBezTo>
                <a:cubicBezTo>
                  <a:pt x="183657" y="59129"/>
                  <a:pt x="273086" y="82942"/>
                  <a:pt x="237103" y="70771"/>
                </a:cubicBezTo>
                <a:cubicBezTo>
                  <a:pt x="201120" y="58600"/>
                  <a:pt x="-24305" y="-8604"/>
                  <a:pt x="2153" y="9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7F020D55-A7EB-C30F-E7CC-78971A371F57}"/>
              </a:ext>
            </a:extLst>
          </p:cNvPr>
          <p:cNvSpPr/>
          <p:nvPr/>
        </p:nvSpPr>
        <p:spPr>
          <a:xfrm>
            <a:off x="4434463" y="5930376"/>
            <a:ext cx="810578" cy="175615"/>
          </a:xfrm>
          <a:custGeom>
            <a:avLst/>
            <a:gdLst>
              <a:gd name="connsiteX0" fmla="*/ 7362 w 810578"/>
              <a:gd name="connsiteY0" fmla="*/ 168799 h 175615"/>
              <a:gd name="connsiteX1" fmla="*/ 763012 w 810578"/>
              <a:gd name="connsiteY1" fmla="*/ 32274 h 175615"/>
              <a:gd name="connsiteX2" fmla="*/ 715387 w 810578"/>
              <a:gd name="connsiteY2" fmla="*/ 41799 h 175615"/>
              <a:gd name="connsiteX3" fmla="*/ 578862 w 810578"/>
              <a:gd name="connsiteY3" fmla="*/ 149749 h 175615"/>
              <a:gd name="connsiteX4" fmla="*/ 750312 w 810578"/>
              <a:gd name="connsiteY4" fmla="*/ 6874 h 175615"/>
              <a:gd name="connsiteX5" fmla="*/ 683637 w 810578"/>
              <a:gd name="connsiteY5" fmla="*/ 29099 h 175615"/>
              <a:gd name="connsiteX6" fmla="*/ 458212 w 810578"/>
              <a:gd name="connsiteY6" fmla="*/ 86249 h 175615"/>
              <a:gd name="connsiteX7" fmla="*/ 540762 w 810578"/>
              <a:gd name="connsiteY7" fmla="*/ 67199 h 175615"/>
              <a:gd name="connsiteX8" fmla="*/ 64512 w 810578"/>
              <a:gd name="connsiteY8" fmla="*/ 175149 h 175615"/>
              <a:gd name="connsiteX9" fmla="*/ 359787 w 810578"/>
              <a:gd name="connsiteY9" fmla="*/ 108474 h 175615"/>
              <a:gd name="connsiteX10" fmla="*/ 7362 w 810578"/>
              <a:gd name="connsiteY10" fmla="*/ 168799 h 17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10578" h="175615">
                <a:moveTo>
                  <a:pt x="7362" y="168799"/>
                </a:moveTo>
                <a:lnTo>
                  <a:pt x="763012" y="32274"/>
                </a:lnTo>
                <a:cubicBezTo>
                  <a:pt x="881016" y="11107"/>
                  <a:pt x="746079" y="22220"/>
                  <a:pt x="715387" y="41799"/>
                </a:cubicBezTo>
                <a:cubicBezTo>
                  <a:pt x="684695" y="61378"/>
                  <a:pt x="573041" y="155570"/>
                  <a:pt x="578862" y="149749"/>
                </a:cubicBezTo>
                <a:cubicBezTo>
                  <a:pt x="584683" y="143928"/>
                  <a:pt x="732850" y="26982"/>
                  <a:pt x="750312" y="6874"/>
                </a:cubicBezTo>
                <a:cubicBezTo>
                  <a:pt x="767774" y="-13234"/>
                  <a:pt x="732320" y="15870"/>
                  <a:pt x="683637" y="29099"/>
                </a:cubicBezTo>
                <a:cubicBezTo>
                  <a:pt x="634954" y="42328"/>
                  <a:pt x="482024" y="79899"/>
                  <a:pt x="458212" y="86249"/>
                </a:cubicBezTo>
                <a:cubicBezTo>
                  <a:pt x="434400" y="92599"/>
                  <a:pt x="540762" y="67199"/>
                  <a:pt x="540762" y="67199"/>
                </a:cubicBezTo>
                <a:lnTo>
                  <a:pt x="64512" y="175149"/>
                </a:lnTo>
                <a:cubicBezTo>
                  <a:pt x="34350" y="182028"/>
                  <a:pt x="364549" y="110591"/>
                  <a:pt x="359787" y="108474"/>
                </a:cubicBezTo>
                <a:cubicBezTo>
                  <a:pt x="355025" y="106357"/>
                  <a:pt x="-59842" y="181499"/>
                  <a:pt x="7362" y="1687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667F16F7-9EAE-1743-5D0B-BF3949EA4F06}"/>
              </a:ext>
            </a:extLst>
          </p:cNvPr>
          <p:cNvSpPr/>
          <p:nvPr/>
        </p:nvSpPr>
        <p:spPr>
          <a:xfrm>
            <a:off x="5301894" y="5660829"/>
            <a:ext cx="477262" cy="402305"/>
          </a:xfrm>
          <a:custGeom>
            <a:avLst/>
            <a:gdLst>
              <a:gd name="connsiteX0" fmla="*/ 473431 w 477262"/>
              <a:gd name="connsiteY0" fmla="*/ 3371 h 402305"/>
              <a:gd name="connsiteX1" fmla="*/ 6706 w 477262"/>
              <a:gd name="connsiteY1" fmla="*/ 397071 h 402305"/>
              <a:gd name="connsiteX2" fmla="*/ 216256 w 477262"/>
              <a:gd name="connsiteY2" fmla="*/ 216096 h 402305"/>
              <a:gd name="connsiteX3" fmla="*/ 473431 w 477262"/>
              <a:gd name="connsiteY3" fmla="*/ 3371 h 402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7262" h="402305">
                <a:moveTo>
                  <a:pt x="473431" y="3371"/>
                </a:moveTo>
                <a:cubicBezTo>
                  <a:pt x="438506" y="33534"/>
                  <a:pt x="49568" y="361617"/>
                  <a:pt x="6706" y="397071"/>
                </a:cubicBezTo>
                <a:cubicBezTo>
                  <a:pt x="-36156" y="432525"/>
                  <a:pt x="137410" y="278538"/>
                  <a:pt x="216256" y="216096"/>
                </a:cubicBezTo>
                <a:cubicBezTo>
                  <a:pt x="295102" y="153654"/>
                  <a:pt x="508356" y="-26792"/>
                  <a:pt x="473431" y="33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23BA80D8-9743-B824-ADE8-4713F7C777B8}"/>
              </a:ext>
            </a:extLst>
          </p:cNvPr>
          <p:cNvSpPr/>
          <p:nvPr/>
        </p:nvSpPr>
        <p:spPr>
          <a:xfrm>
            <a:off x="4921192" y="4749777"/>
            <a:ext cx="225674" cy="136922"/>
          </a:xfrm>
          <a:custGeom>
            <a:avLst/>
            <a:gdLst>
              <a:gd name="connsiteX0" fmla="*/ 58 w 225674"/>
              <a:gd name="connsiteY0" fmla="*/ 23 h 136922"/>
              <a:gd name="connsiteX1" fmla="*/ 165158 w 225674"/>
              <a:gd name="connsiteY1" fmla="*/ 98448 h 136922"/>
              <a:gd name="connsiteX2" fmla="*/ 171508 w 225674"/>
              <a:gd name="connsiteY2" fmla="*/ 69873 h 136922"/>
              <a:gd name="connsiteX3" fmla="*/ 225483 w 225674"/>
              <a:gd name="connsiteY3" fmla="*/ 136548 h 136922"/>
              <a:gd name="connsiteX4" fmla="*/ 187383 w 225674"/>
              <a:gd name="connsiteY4" fmla="*/ 95273 h 136922"/>
              <a:gd name="connsiteX5" fmla="*/ 133408 w 225674"/>
              <a:gd name="connsiteY5" fmla="*/ 60348 h 136922"/>
              <a:gd name="connsiteX6" fmla="*/ 146108 w 225674"/>
              <a:gd name="connsiteY6" fmla="*/ 88923 h 136922"/>
              <a:gd name="connsiteX7" fmla="*/ 58 w 225674"/>
              <a:gd name="connsiteY7" fmla="*/ 23 h 136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5674" h="136922">
                <a:moveTo>
                  <a:pt x="58" y="23"/>
                </a:moveTo>
                <a:cubicBezTo>
                  <a:pt x="3233" y="1610"/>
                  <a:pt x="136583" y="86806"/>
                  <a:pt x="165158" y="98448"/>
                </a:cubicBezTo>
                <a:cubicBezTo>
                  <a:pt x="193733" y="110090"/>
                  <a:pt x="161454" y="63523"/>
                  <a:pt x="171508" y="69873"/>
                </a:cubicBezTo>
                <a:cubicBezTo>
                  <a:pt x="181562" y="76223"/>
                  <a:pt x="222837" y="132315"/>
                  <a:pt x="225483" y="136548"/>
                </a:cubicBezTo>
                <a:cubicBezTo>
                  <a:pt x="228129" y="140781"/>
                  <a:pt x="202729" y="107973"/>
                  <a:pt x="187383" y="95273"/>
                </a:cubicBezTo>
                <a:cubicBezTo>
                  <a:pt x="172037" y="82573"/>
                  <a:pt x="140287" y="61406"/>
                  <a:pt x="133408" y="60348"/>
                </a:cubicBezTo>
                <a:cubicBezTo>
                  <a:pt x="126529" y="59290"/>
                  <a:pt x="169391" y="100035"/>
                  <a:pt x="146108" y="88923"/>
                </a:cubicBezTo>
                <a:cubicBezTo>
                  <a:pt x="122825" y="77811"/>
                  <a:pt x="-3117" y="-1564"/>
                  <a:pt x="58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04B7F60F-12CC-8932-E7D0-FBC76979DA16}"/>
              </a:ext>
            </a:extLst>
          </p:cNvPr>
          <p:cNvSpPr/>
          <p:nvPr/>
        </p:nvSpPr>
        <p:spPr>
          <a:xfrm>
            <a:off x="5503330" y="4733925"/>
            <a:ext cx="40247" cy="171932"/>
          </a:xfrm>
          <a:custGeom>
            <a:avLst/>
            <a:gdLst>
              <a:gd name="connsiteX0" fmla="*/ 40220 w 40247"/>
              <a:gd name="connsiteY0" fmla="*/ 0 h 171932"/>
              <a:gd name="connsiteX1" fmla="*/ 8470 w 40247"/>
              <a:gd name="connsiteY1" fmla="*/ 92075 h 171932"/>
              <a:gd name="connsiteX2" fmla="*/ 24345 w 40247"/>
              <a:gd name="connsiteY2" fmla="*/ 171450 h 171932"/>
              <a:gd name="connsiteX3" fmla="*/ 5295 w 40247"/>
              <a:gd name="connsiteY3" fmla="*/ 123825 h 171932"/>
              <a:gd name="connsiteX4" fmla="*/ 2120 w 40247"/>
              <a:gd name="connsiteY4" fmla="*/ 92075 h 171932"/>
              <a:gd name="connsiteX5" fmla="*/ 40220 w 40247"/>
              <a:gd name="connsiteY5" fmla="*/ 0 h 171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247" h="171932">
                <a:moveTo>
                  <a:pt x="40220" y="0"/>
                </a:moveTo>
                <a:cubicBezTo>
                  <a:pt x="41278" y="0"/>
                  <a:pt x="11116" y="63500"/>
                  <a:pt x="8470" y="92075"/>
                </a:cubicBezTo>
                <a:cubicBezTo>
                  <a:pt x="5824" y="120650"/>
                  <a:pt x="24874" y="166158"/>
                  <a:pt x="24345" y="171450"/>
                </a:cubicBezTo>
                <a:cubicBezTo>
                  <a:pt x="23816" y="176742"/>
                  <a:pt x="8999" y="137054"/>
                  <a:pt x="5295" y="123825"/>
                </a:cubicBezTo>
                <a:cubicBezTo>
                  <a:pt x="1591" y="110596"/>
                  <a:pt x="-2642" y="112183"/>
                  <a:pt x="2120" y="92075"/>
                </a:cubicBezTo>
                <a:cubicBezTo>
                  <a:pt x="6882" y="71967"/>
                  <a:pt x="39162" y="0"/>
                  <a:pt x="40220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4640066A-2865-7321-39E3-712B92F62D9D}"/>
              </a:ext>
            </a:extLst>
          </p:cNvPr>
          <p:cNvSpPr/>
          <p:nvPr/>
        </p:nvSpPr>
        <p:spPr>
          <a:xfrm>
            <a:off x="3747065" y="1346047"/>
            <a:ext cx="547763" cy="176695"/>
          </a:xfrm>
          <a:custGeom>
            <a:avLst/>
            <a:gdLst>
              <a:gd name="connsiteX0" fmla="*/ 5785 w 547763"/>
              <a:gd name="connsiteY0" fmla="*/ 174778 h 176695"/>
              <a:gd name="connsiteX1" fmla="*/ 526485 w 547763"/>
              <a:gd name="connsiteY1" fmla="*/ 6503 h 176695"/>
              <a:gd name="connsiteX2" fmla="*/ 437585 w 547763"/>
              <a:gd name="connsiteY2" fmla="*/ 38253 h 176695"/>
              <a:gd name="connsiteX3" fmla="*/ 348685 w 547763"/>
              <a:gd name="connsiteY3" fmla="*/ 73178 h 176695"/>
              <a:gd name="connsiteX4" fmla="*/ 304235 w 547763"/>
              <a:gd name="connsiteY4" fmla="*/ 133503 h 176695"/>
              <a:gd name="connsiteX5" fmla="*/ 507435 w 547763"/>
              <a:gd name="connsiteY5" fmla="*/ 139853 h 176695"/>
              <a:gd name="connsiteX6" fmla="*/ 402660 w 547763"/>
              <a:gd name="connsiteY6" fmla="*/ 123978 h 176695"/>
              <a:gd name="connsiteX7" fmla="*/ 412185 w 547763"/>
              <a:gd name="connsiteY7" fmla="*/ 143028 h 176695"/>
              <a:gd name="connsiteX8" fmla="*/ 304235 w 547763"/>
              <a:gd name="connsiteY8" fmla="*/ 123978 h 176695"/>
              <a:gd name="connsiteX9" fmla="*/ 304235 w 547763"/>
              <a:gd name="connsiteY9" fmla="*/ 76353 h 176695"/>
              <a:gd name="connsiteX10" fmla="*/ 151835 w 547763"/>
              <a:gd name="connsiteY10" fmla="*/ 114453 h 176695"/>
              <a:gd name="connsiteX11" fmla="*/ 240735 w 547763"/>
              <a:gd name="connsiteY11" fmla="*/ 98578 h 176695"/>
              <a:gd name="connsiteX12" fmla="*/ 5785 w 547763"/>
              <a:gd name="connsiteY12" fmla="*/ 174778 h 176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7763" h="176695">
                <a:moveTo>
                  <a:pt x="5785" y="174778"/>
                </a:moveTo>
                <a:lnTo>
                  <a:pt x="526485" y="6503"/>
                </a:lnTo>
                <a:cubicBezTo>
                  <a:pt x="598452" y="-16251"/>
                  <a:pt x="467218" y="27141"/>
                  <a:pt x="437585" y="38253"/>
                </a:cubicBezTo>
                <a:cubicBezTo>
                  <a:pt x="407952" y="49365"/>
                  <a:pt x="370910" y="57303"/>
                  <a:pt x="348685" y="73178"/>
                </a:cubicBezTo>
                <a:cubicBezTo>
                  <a:pt x="326460" y="89053"/>
                  <a:pt x="277777" y="122390"/>
                  <a:pt x="304235" y="133503"/>
                </a:cubicBezTo>
                <a:cubicBezTo>
                  <a:pt x="330693" y="144615"/>
                  <a:pt x="491031" y="141440"/>
                  <a:pt x="507435" y="139853"/>
                </a:cubicBezTo>
                <a:cubicBezTo>
                  <a:pt x="523839" y="138266"/>
                  <a:pt x="418535" y="123449"/>
                  <a:pt x="402660" y="123978"/>
                </a:cubicBezTo>
                <a:cubicBezTo>
                  <a:pt x="386785" y="124507"/>
                  <a:pt x="428589" y="143028"/>
                  <a:pt x="412185" y="143028"/>
                </a:cubicBezTo>
                <a:cubicBezTo>
                  <a:pt x="395781" y="143028"/>
                  <a:pt x="322226" y="135090"/>
                  <a:pt x="304235" y="123978"/>
                </a:cubicBezTo>
                <a:cubicBezTo>
                  <a:pt x="286244" y="112866"/>
                  <a:pt x="329635" y="77940"/>
                  <a:pt x="304235" y="76353"/>
                </a:cubicBezTo>
                <a:cubicBezTo>
                  <a:pt x="278835" y="74765"/>
                  <a:pt x="162418" y="110749"/>
                  <a:pt x="151835" y="114453"/>
                </a:cubicBezTo>
                <a:cubicBezTo>
                  <a:pt x="141252" y="118157"/>
                  <a:pt x="261902" y="88524"/>
                  <a:pt x="240735" y="98578"/>
                </a:cubicBezTo>
                <a:cubicBezTo>
                  <a:pt x="219568" y="108632"/>
                  <a:pt x="-41840" y="190124"/>
                  <a:pt x="5785" y="17477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20C01A18-D32E-5E63-9E55-7287BD1B4508}"/>
              </a:ext>
            </a:extLst>
          </p:cNvPr>
          <p:cNvSpPr/>
          <p:nvPr/>
        </p:nvSpPr>
        <p:spPr>
          <a:xfrm>
            <a:off x="4161413" y="1521142"/>
            <a:ext cx="288893" cy="337406"/>
          </a:xfrm>
          <a:custGeom>
            <a:avLst/>
            <a:gdLst>
              <a:gd name="connsiteX0" fmla="*/ 286762 w 288893"/>
              <a:gd name="connsiteY0" fmla="*/ 2858 h 337406"/>
              <a:gd name="connsiteX1" fmla="*/ 4187 w 288893"/>
              <a:gd name="connsiteY1" fmla="*/ 333058 h 337406"/>
              <a:gd name="connsiteX2" fmla="*/ 128012 w 288893"/>
              <a:gd name="connsiteY2" fmla="*/ 180658 h 337406"/>
              <a:gd name="connsiteX3" fmla="*/ 286762 w 288893"/>
              <a:gd name="connsiteY3" fmla="*/ 2858 h 337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893" h="337406">
                <a:moveTo>
                  <a:pt x="286762" y="2858"/>
                </a:moveTo>
                <a:cubicBezTo>
                  <a:pt x="266124" y="28258"/>
                  <a:pt x="30645" y="303425"/>
                  <a:pt x="4187" y="333058"/>
                </a:cubicBezTo>
                <a:cubicBezTo>
                  <a:pt x="-22271" y="362691"/>
                  <a:pt x="83562" y="233045"/>
                  <a:pt x="128012" y="180658"/>
                </a:cubicBezTo>
                <a:cubicBezTo>
                  <a:pt x="172462" y="128271"/>
                  <a:pt x="307400" y="-22542"/>
                  <a:pt x="286762" y="285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79382A8C-70A6-A904-3928-072434BDA4FF}"/>
              </a:ext>
            </a:extLst>
          </p:cNvPr>
          <p:cNvSpPr/>
          <p:nvPr/>
        </p:nvSpPr>
        <p:spPr>
          <a:xfrm>
            <a:off x="5060950" y="1685925"/>
            <a:ext cx="375524" cy="142632"/>
          </a:xfrm>
          <a:custGeom>
            <a:avLst/>
            <a:gdLst>
              <a:gd name="connsiteX0" fmla="*/ 0 w 375524"/>
              <a:gd name="connsiteY0" fmla="*/ 0 h 142632"/>
              <a:gd name="connsiteX1" fmla="*/ 358775 w 375524"/>
              <a:gd name="connsiteY1" fmla="*/ 136525 h 142632"/>
              <a:gd name="connsiteX2" fmla="*/ 320675 w 375524"/>
              <a:gd name="connsiteY2" fmla="*/ 120650 h 142632"/>
              <a:gd name="connsiteX3" fmla="*/ 0 w 375524"/>
              <a:gd name="connsiteY3" fmla="*/ 0 h 142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5524" h="142632">
                <a:moveTo>
                  <a:pt x="0" y="0"/>
                </a:moveTo>
                <a:lnTo>
                  <a:pt x="358775" y="136525"/>
                </a:lnTo>
                <a:cubicBezTo>
                  <a:pt x="412221" y="156633"/>
                  <a:pt x="320675" y="120650"/>
                  <a:pt x="320675" y="1206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EC39B5BA-DB36-DC62-8D6A-7B988A9C4B76}"/>
              </a:ext>
            </a:extLst>
          </p:cNvPr>
          <p:cNvSpPr/>
          <p:nvPr/>
        </p:nvSpPr>
        <p:spPr>
          <a:xfrm>
            <a:off x="6222997" y="1990619"/>
            <a:ext cx="89060" cy="553148"/>
          </a:xfrm>
          <a:custGeom>
            <a:avLst/>
            <a:gdLst>
              <a:gd name="connsiteX0" fmla="*/ 3 w 89060"/>
              <a:gd name="connsiteY0" fmla="*/ 106 h 553148"/>
              <a:gd name="connsiteX1" fmla="*/ 60328 w 89060"/>
              <a:gd name="connsiteY1" fmla="*/ 257281 h 553148"/>
              <a:gd name="connsiteX2" fmla="*/ 47628 w 89060"/>
              <a:gd name="connsiteY2" fmla="*/ 412856 h 553148"/>
              <a:gd name="connsiteX3" fmla="*/ 73028 w 89060"/>
              <a:gd name="connsiteY3" fmla="*/ 352531 h 553148"/>
              <a:gd name="connsiteX4" fmla="*/ 44453 w 89060"/>
              <a:gd name="connsiteY4" fmla="*/ 549381 h 553148"/>
              <a:gd name="connsiteX5" fmla="*/ 53978 w 89060"/>
              <a:gd name="connsiteY5" fmla="*/ 460481 h 553148"/>
              <a:gd name="connsiteX6" fmla="*/ 88903 w 89060"/>
              <a:gd name="connsiteY6" fmla="*/ 203306 h 553148"/>
              <a:gd name="connsiteX7" fmla="*/ 63503 w 89060"/>
              <a:gd name="connsiteY7" fmla="*/ 289031 h 553148"/>
              <a:gd name="connsiteX8" fmla="*/ 3 w 89060"/>
              <a:gd name="connsiteY8" fmla="*/ 106 h 55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9060" h="553148">
                <a:moveTo>
                  <a:pt x="3" y="106"/>
                </a:moveTo>
                <a:cubicBezTo>
                  <a:pt x="-526" y="-5186"/>
                  <a:pt x="52391" y="188489"/>
                  <a:pt x="60328" y="257281"/>
                </a:cubicBezTo>
                <a:cubicBezTo>
                  <a:pt x="68265" y="326073"/>
                  <a:pt x="45511" y="396981"/>
                  <a:pt x="47628" y="412856"/>
                </a:cubicBezTo>
                <a:cubicBezTo>
                  <a:pt x="49745" y="428731"/>
                  <a:pt x="73557" y="329777"/>
                  <a:pt x="73028" y="352531"/>
                </a:cubicBezTo>
                <a:cubicBezTo>
                  <a:pt x="72499" y="375285"/>
                  <a:pt x="47628" y="531389"/>
                  <a:pt x="44453" y="549381"/>
                </a:cubicBezTo>
                <a:cubicBezTo>
                  <a:pt x="41278" y="567373"/>
                  <a:pt x="46570" y="518160"/>
                  <a:pt x="53978" y="460481"/>
                </a:cubicBezTo>
                <a:cubicBezTo>
                  <a:pt x="61386" y="402802"/>
                  <a:pt x="87316" y="231881"/>
                  <a:pt x="88903" y="203306"/>
                </a:cubicBezTo>
                <a:cubicBezTo>
                  <a:pt x="90491" y="174731"/>
                  <a:pt x="79907" y="327131"/>
                  <a:pt x="63503" y="289031"/>
                </a:cubicBezTo>
                <a:cubicBezTo>
                  <a:pt x="47099" y="250931"/>
                  <a:pt x="532" y="5398"/>
                  <a:pt x="3" y="1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2A0D2D6F-BC5C-8423-F881-1311BA2B08F3}"/>
              </a:ext>
            </a:extLst>
          </p:cNvPr>
          <p:cNvSpPr/>
          <p:nvPr/>
        </p:nvSpPr>
        <p:spPr>
          <a:xfrm>
            <a:off x="3460975" y="2921000"/>
            <a:ext cx="436898" cy="96800"/>
          </a:xfrm>
          <a:custGeom>
            <a:avLst/>
            <a:gdLst>
              <a:gd name="connsiteX0" fmla="*/ 2950 w 436898"/>
              <a:gd name="connsiteY0" fmla="*/ 85725 h 96800"/>
              <a:gd name="connsiteX1" fmla="*/ 422050 w 436898"/>
              <a:gd name="connsiteY1" fmla="*/ 92075 h 96800"/>
              <a:gd name="connsiteX2" fmla="*/ 326800 w 436898"/>
              <a:gd name="connsiteY2" fmla="*/ 88900 h 96800"/>
              <a:gd name="connsiteX3" fmla="*/ 171225 w 436898"/>
              <a:gd name="connsiteY3" fmla="*/ 0 h 96800"/>
              <a:gd name="connsiteX4" fmla="*/ 301400 w 436898"/>
              <a:gd name="connsiteY4" fmla="*/ 88900 h 96800"/>
              <a:gd name="connsiteX5" fmla="*/ 234725 w 436898"/>
              <a:gd name="connsiteY5" fmla="*/ 88900 h 96800"/>
              <a:gd name="connsiteX6" fmla="*/ 104550 w 436898"/>
              <a:gd name="connsiteY6" fmla="*/ 82550 h 96800"/>
              <a:gd name="connsiteX7" fmla="*/ 228375 w 436898"/>
              <a:gd name="connsiteY7" fmla="*/ 88900 h 96800"/>
              <a:gd name="connsiteX8" fmla="*/ 2950 w 436898"/>
              <a:gd name="connsiteY8" fmla="*/ 85725 h 9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6898" h="96800">
                <a:moveTo>
                  <a:pt x="2950" y="85725"/>
                </a:moveTo>
                <a:lnTo>
                  <a:pt x="422050" y="92075"/>
                </a:lnTo>
                <a:cubicBezTo>
                  <a:pt x="476025" y="92604"/>
                  <a:pt x="368604" y="104246"/>
                  <a:pt x="326800" y="88900"/>
                </a:cubicBezTo>
                <a:cubicBezTo>
                  <a:pt x="284996" y="73554"/>
                  <a:pt x="175458" y="0"/>
                  <a:pt x="171225" y="0"/>
                </a:cubicBezTo>
                <a:cubicBezTo>
                  <a:pt x="166992" y="0"/>
                  <a:pt x="290817" y="74083"/>
                  <a:pt x="301400" y="88900"/>
                </a:cubicBezTo>
                <a:cubicBezTo>
                  <a:pt x="311983" y="103717"/>
                  <a:pt x="267533" y="89958"/>
                  <a:pt x="234725" y="88900"/>
                </a:cubicBezTo>
                <a:cubicBezTo>
                  <a:pt x="201917" y="87842"/>
                  <a:pt x="105608" y="82550"/>
                  <a:pt x="104550" y="82550"/>
                </a:cubicBezTo>
                <a:cubicBezTo>
                  <a:pt x="103492" y="82550"/>
                  <a:pt x="243192" y="87842"/>
                  <a:pt x="228375" y="88900"/>
                </a:cubicBezTo>
                <a:cubicBezTo>
                  <a:pt x="213558" y="89958"/>
                  <a:pt x="-29329" y="85196"/>
                  <a:pt x="2950" y="857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4BE41D05-FEFA-7E8D-FFBB-E5A1E5447D0A}"/>
              </a:ext>
            </a:extLst>
          </p:cNvPr>
          <p:cNvSpPr/>
          <p:nvPr/>
        </p:nvSpPr>
        <p:spPr>
          <a:xfrm>
            <a:off x="3192420" y="3095616"/>
            <a:ext cx="112778" cy="190532"/>
          </a:xfrm>
          <a:custGeom>
            <a:avLst/>
            <a:gdLst>
              <a:gd name="connsiteX0" fmla="*/ 112755 w 112778"/>
              <a:gd name="connsiteY0" fmla="*/ 9 h 190532"/>
              <a:gd name="connsiteX1" fmla="*/ 17505 w 112778"/>
              <a:gd name="connsiteY1" fmla="*/ 120659 h 190532"/>
              <a:gd name="connsiteX2" fmla="*/ 4805 w 112778"/>
              <a:gd name="connsiteY2" fmla="*/ 190509 h 190532"/>
              <a:gd name="connsiteX3" fmla="*/ 7980 w 112778"/>
              <a:gd name="connsiteY3" fmla="*/ 127009 h 190532"/>
              <a:gd name="connsiteX4" fmla="*/ 112755 w 112778"/>
              <a:gd name="connsiteY4" fmla="*/ 9 h 190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78" h="190532">
                <a:moveTo>
                  <a:pt x="112755" y="9"/>
                </a:moveTo>
                <a:cubicBezTo>
                  <a:pt x="114343" y="-1049"/>
                  <a:pt x="35497" y="88909"/>
                  <a:pt x="17505" y="120659"/>
                </a:cubicBezTo>
                <a:cubicBezTo>
                  <a:pt x="-487" y="152409"/>
                  <a:pt x="6393" y="189451"/>
                  <a:pt x="4805" y="190509"/>
                </a:cubicBezTo>
                <a:cubicBezTo>
                  <a:pt x="3217" y="191567"/>
                  <a:pt x="-6837" y="156642"/>
                  <a:pt x="7980" y="127009"/>
                </a:cubicBezTo>
                <a:cubicBezTo>
                  <a:pt x="22797" y="97376"/>
                  <a:pt x="111167" y="1067"/>
                  <a:pt x="112755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E2471290-C9FA-2F40-ECEA-FDC8A164BD89}"/>
              </a:ext>
            </a:extLst>
          </p:cNvPr>
          <p:cNvSpPr/>
          <p:nvPr/>
        </p:nvSpPr>
        <p:spPr>
          <a:xfrm>
            <a:off x="3187092" y="2983953"/>
            <a:ext cx="92881" cy="203420"/>
          </a:xfrm>
          <a:custGeom>
            <a:avLst/>
            <a:gdLst>
              <a:gd name="connsiteX0" fmla="*/ 92683 w 92881"/>
              <a:gd name="connsiteY0" fmla="*/ 547 h 203420"/>
              <a:gd name="connsiteX1" fmla="*/ 10133 w 92881"/>
              <a:gd name="connsiteY1" fmla="*/ 165647 h 203420"/>
              <a:gd name="connsiteX2" fmla="*/ 3783 w 92881"/>
              <a:gd name="connsiteY2" fmla="*/ 200572 h 203420"/>
              <a:gd name="connsiteX3" fmla="*/ 32358 w 92881"/>
              <a:gd name="connsiteY3" fmla="*/ 114847 h 203420"/>
              <a:gd name="connsiteX4" fmla="*/ 92683 w 92881"/>
              <a:gd name="connsiteY4" fmla="*/ 547 h 203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81" h="203420">
                <a:moveTo>
                  <a:pt x="92683" y="547"/>
                </a:moveTo>
                <a:cubicBezTo>
                  <a:pt x="88979" y="9014"/>
                  <a:pt x="24950" y="132310"/>
                  <a:pt x="10133" y="165647"/>
                </a:cubicBezTo>
                <a:cubicBezTo>
                  <a:pt x="-4684" y="198985"/>
                  <a:pt x="79" y="209039"/>
                  <a:pt x="3783" y="200572"/>
                </a:cubicBezTo>
                <a:cubicBezTo>
                  <a:pt x="7487" y="192105"/>
                  <a:pt x="17541" y="145539"/>
                  <a:pt x="32358" y="114847"/>
                </a:cubicBezTo>
                <a:cubicBezTo>
                  <a:pt x="47175" y="84155"/>
                  <a:pt x="96387" y="-7920"/>
                  <a:pt x="92683" y="5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C98172AF-924C-3894-3174-108B94A38A9E}"/>
              </a:ext>
            </a:extLst>
          </p:cNvPr>
          <p:cNvSpPr/>
          <p:nvPr/>
        </p:nvSpPr>
        <p:spPr>
          <a:xfrm>
            <a:off x="2948495" y="3017982"/>
            <a:ext cx="110529" cy="282861"/>
          </a:xfrm>
          <a:custGeom>
            <a:avLst/>
            <a:gdLst>
              <a:gd name="connsiteX0" fmla="*/ 109030 w 110529"/>
              <a:gd name="connsiteY0" fmla="*/ 4618 h 282861"/>
              <a:gd name="connsiteX1" fmla="*/ 1080 w 110529"/>
              <a:gd name="connsiteY1" fmla="*/ 280843 h 282861"/>
              <a:gd name="connsiteX2" fmla="*/ 58230 w 110529"/>
              <a:gd name="connsiteY2" fmla="*/ 122093 h 282861"/>
              <a:gd name="connsiteX3" fmla="*/ 109030 w 110529"/>
              <a:gd name="connsiteY3" fmla="*/ 4618 h 28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529" h="282861">
                <a:moveTo>
                  <a:pt x="109030" y="4618"/>
                </a:moveTo>
                <a:cubicBezTo>
                  <a:pt x="99505" y="31076"/>
                  <a:pt x="9547" y="261264"/>
                  <a:pt x="1080" y="280843"/>
                </a:cubicBezTo>
                <a:cubicBezTo>
                  <a:pt x="-7387" y="300422"/>
                  <a:pt x="36005" y="172364"/>
                  <a:pt x="58230" y="122093"/>
                </a:cubicBezTo>
                <a:cubicBezTo>
                  <a:pt x="80455" y="71822"/>
                  <a:pt x="118555" y="-21840"/>
                  <a:pt x="109030" y="46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AC200A7C-A43C-60EC-8288-604FF639CE72}"/>
              </a:ext>
            </a:extLst>
          </p:cNvPr>
          <p:cNvSpPr/>
          <p:nvPr/>
        </p:nvSpPr>
        <p:spPr>
          <a:xfrm>
            <a:off x="3136860" y="3435311"/>
            <a:ext cx="112180" cy="193797"/>
          </a:xfrm>
          <a:custGeom>
            <a:avLst/>
            <a:gdLst>
              <a:gd name="connsiteX0" fmla="*/ 40 w 112180"/>
              <a:gd name="connsiteY0" fmla="*/ 39 h 193797"/>
              <a:gd name="connsiteX1" fmla="*/ 95290 w 112180"/>
              <a:gd name="connsiteY1" fmla="*/ 114339 h 193797"/>
              <a:gd name="connsiteX2" fmla="*/ 95290 w 112180"/>
              <a:gd name="connsiteY2" fmla="*/ 193714 h 193797"/>
              <a:gd name="connsiteX3" fmla="*/ 107990 w 112180"/>
              <a:gd name="connsiteY3" fmla="*/ 127039 h 193797"/>
              <a:gd name="connsiteX4" fmla="*/ 40 w 112180"/>
              <a:gd name="connsiteY4" fmla="*/ 39 h 193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180" h="193797">
                <a:moveTo>
                  <a:pt x="40" y="39"/>
                </a:moveTo>
                <a:cubicBezTo>
                  <a:pt x="-2077" y="-2078"/>
                  <a:pt x="79415" y="82060"/>
                  <a:pt x="95290" y="114339"/>
                </a:cubicBezTo>
                <a:cubicBezTo>
                  <a:pt x="111165" y="146618"/>
                  <a:pt x="93173" y="191597"/>
                  <a:pt x="95290" y="193714"/>
                </a:cubicBezTo>
                <a:cubicBezTo>
                  <a:pt x="97407" y="195831"/>
                  <a:pt x="121748" y="157201"/>
                  <a:pt x="107990" y="127039"/>
                </a:cubicBezTo>
                <a:cubicBezTo>
                  <a:pt x="94232" y="96877"/>
                  <a:pt x="2157" y="2156"/>
                  <a:pt x="40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36E12C19-7FD6-7500-1C05-342C9CE98C42}"/>
              </a:ext>
            </a:extLst>
          </p:cNvPr>
          <p:cNvSpPr/>
          <p:nvPr/>
        </p:nvSpPr>
        <p:spPr>
          <a:xfrm>
            <a:off x="4324299" y="3587738"/>
            <a:ext cx="44584" cy="136568"/>
          </a:xfrm>
          <a:custGeom>
            <a:avLst/>
            <a:gdLst>
              <a:gd name="connsiteX0" fmla="*/ 51 w 44584"/>
              <a:gd name="connsiteY0" fmla="*/ 12 h 136568"/>
              <a:gd name="connsiteX1" fmla="*/ 34976 w 44584"/>
              <a:gd name="connsiteY1" fmla="*/ 88912 h 136568"/>
              <a:gd name="connsiteX2" fmla="*/ 6401 w 44584"/>
              <a:gd name="connsiteY2" fmla="*/ 136537 h 136568"/>
              <a:gd name="connsiteX3" fmla="*/ 44501 w 44584"/>
              <a:gd name="connsiteY3" fmla="*/ 82562 h 136568"/>
              <a:gd name="connsiteX4" fmla="*/ 51 w 44584"/>
              <a:gd name="connsiteY4" fmla="*/ 12 h 136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584" h="136568">
                <a:moveTo>
                  <a:pt x="51" y="12"/>
                </a:moveTo>
                <a:cubicBezTo>
                  <a:pt x="-1537" y="1070"/>
                  <a:pt x="33918" y="66158"/>
                  <a:pt x="34976" y="88912"/>
                </a:cubicBezTo>
                <a:cubicBezTo>
                  <a:pt x="36034" y="111666"/>
                  <a:pt x="4813" y="137595"/>
                  <a:pt x="6401" y="136537"/>
                </a:cubicBezTo>
                <a:cubicBezTo>
                  <a:pt x="7989" y="135479"/>
                  <a:pt x="46618" y="102141"/>
                  <a:pt x="44501" y="82562"/>
                </a:cubicBezTo>
                <a:cubicBezTo>
                  <a:pt x="42384" y="62983"/>
                  <a:pt x="1639" y="-1046"/>
                  <a:pt x="51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F832D9DE-3ECB-169E-4AAF-933BC8863796}"/>
              </a:ext>
            </a:extLst>
          </p:cNvPr>
          <p:cNvSpPr/>
          <p:nvPr/>
        </p:nvSpPr>
        <p:spPr>
          <a:xfrm>
            <a:off x="3536950" y="3619500"/>
            <a:ext cx="459864" cy="22225"/>
          </a:xfrm>
          <a:custGeom>
            <a:avLst/>
            <a:gdLst>
              <a:gd name="connsiteX0" fmla="*/ 0 w 459864"/>
              <a:gd name="connsiteY0" fmla="*/ 19050 h 22225"/>
              <a:gd name="connsiteX1" fmla="*/ 457200 w 459864"/>
              <a:gd name="connsiteY1" fmla="*/ 0 h 22225"/>
              <a:gd name="connsiteX2" fmla="*/ 200025 w 459864"/>
              <a:gd name="connsiteY2" fmla="*/ 22225 h 22225"/>
              <a:gd name="connsiteX3" fmla="*/ 273050 w 459864"/>
              <a:gd name="connsiteY3" fmla="*/ 15875 h 22225"/>
              <a:gd name="connsiteX4" fmla="*/ 0 w 459864"/>
              <a:gd name="connsiteY4" fmla="*/ 19050 h 22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864" h="22225">
                <a:moveTo>
                  <a:pt x="0" y="19050"/>
                </a:moveTo>
                <a:lnTo>
                  <a:pt x="457200" y="0"/>
                </a:lnTo>
                <a:cubicBezTo>
                  <a:pt x="490537" y="529"/>
                  <a:pt x="200025" y="22225"/>
                  <a:pt x="200025" y="22225"/>
                </a:cubicBezTo>
                <a:lnTo>
                  <a:pt x="273050" y="15875"/>
                </a:lnTo>
                <a:lnTo>
                  <a:pt x="0" y="1905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5B923509-8FA8-C547-0A3A-EDFF5A4CCCCD}"/>
              </a:ext>
            </a:extLst>
          </p:cNvPr>
          <p:cNvSpPr/>
          <p:nvPr/>
        </p:nvSpPr>
        <p:spPr>
          <a:xfrm>
            <a:off x="4074362" y="3616300"/>
            <a:ext cx="110361" cy="60417"/>
          </a:xfrm>
          <a:custGeom>
            <a:avLst/>
            <a:gdLst>
              <a:gd name="connsiteX0" fmla="*/ 107113 w 110361"/>
              <a:gd name="connsiteY0" fmla="*/ 25 h 60417"/>
              <a:gd name="connsiteX1" fmla="*/ 37263 w 110361"/>
              <a:gd name="connsiteY1" fmla="*/ 41300 h 60417"/>
              <a:gd name="connsiteX2" fmla="*/ 110288 w 110361"/>
              <a:gd name="connsiteY2" fmla="*/ 60350 h 60417"/>
              <a:gd name="connsiteX3" fmla="*/ 49963 w 110361"/>
              <a:gd name="connsiteY3" fmla="*/ 47650 h 60417"/>
              <a:gd name="connsiteX4" fmla="*/ 2338 w 110361"/>
              <a:gd name="connsiteY4" fmla="*/ 47650 h 60417"/>
              <a:gd name="connsiteX5" fmla="*/ 107113 w 110361"/>
              <a:gd name="connsiteY5" fmla="*/ 25 h 60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361" h="60417">
                <a:moveTo>
                  <a:pt x="107113" y="25"/>
                </a:moveTo>
                <a:cubicBezTo>
                  <a:pt x="112934" y="-1033"/>
                  <a:pt x="36734" y="31246"/>
                  <a:pt x="37263" y="41300"/>
                </a:cubicBezTo>
                <a:cubicBezTo>
                  <a:pt x="37792" y="51354"/>
                  <a:pt x="108171" y="59292"/>
                  <a:pt x="110288" y="60350"/>
                </a:cubicBezTo>
                <a:cubicBezTo>
                  <a:pt x="112405" y="61408"/>
                  <a:pt x="67955" y="49767"/>
                  <a:pt x="49963" y="47650"/>
                </a:cubicBezTo>
                <a:cubicBezTo>
                  <a:pt x="31971" y="45533"/>
                  <a:pt x="-10362" y="53471"/>
                  <a:pt x="2338" y="47650"/>
                </a:cubicBezTo>
                <a:cubicBezTo>
                  <a:pt x="15038" y="41829"/>
                  <a:pt x="101292" y="1083"/>
                  <a:pt x="107113" y="2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A456C896-6405-54E9-518E-67B9717C0C29}"/>
              </a:ext>
            </a:extLst>
          </p:cNvPr>
          <p:cNvSpPr/>
          <p:nvPr/>
        </p:nvSpPr>
        <p:spPr>
          <a:xfrm>
            <a:off x="3778250" y="3705148"/>
            <a:ext cx="432791" cy="82627"/>
          </a:xfrm>
          <a:custGeom>
            <a:avLst/>
            <a:gdLst>
              <a:gd name="connsiteX0" fmla="*/ 0 w 432791"/>
              <a:gd name="connsiteY0" fmla="*/ 82627 h 82627"/>
              <a:gd name="connsiteX1" fmla="*/ 422275 w 432791"/>
              <a:gd name="connsiteY1" fmla="*/ 22302 h 82627"/>
              <a:gd name="connsiteX2" fmla="*/ 304800 w 432791"/>
              <a:gd name="connsiteY2" fmla="*/ 25477 h 82627"/>
              <a:gd name="connsiteX3" fmla="*/ 304800 w 432791"/>
              <a:gd name="connsiteY3" fmla="*/ 77 h 82627"/>
              <a:gd name="connsiteX4" fmla="*/ 311150 w 432791"/>
              <a:gd name="connsiteY4" fmla="*/ 35002 h 82627"/>
              <a:gd name="connsiteX5" fmla="*/ 200025 w 432791"/>
              <a:gd name="connsiteY5" fmla="*/ 54052 h 82627"/>
              <a:gd name="connsiteX6" fmla="*/ 219075 w 432791"/>
              <a:gd name="connsiteY6" fmla="*/ 54052 h 82627"/>
              <a:gd name="connsiteX7" fmla="*/ 0 w 432791"/>
              <a:gd name="connsiteY7" fmla="*/ 82627 h 82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2791" h="82627">
                <a:moveTo>
                  <a:pt x="0" y="82627"/>
                </a:moveTo>
                <a:lnTo>
                  <a:pt x="422275" y="22302"/>
                </a:lnTo>
                <a:cubicBezTo>
                  <a:pt x="473075" y="12777"/>
                  <a:pt x="324379" y="29181"/>
                  <a:pt x="304800" y="25477"/>
                </a:cubicBezTo>
                <a:cubicBezTo>
                  <a:pt x="285221" y="21773"/>
                  <a:pt x="303742" y="-1511"/>
                  <a:pt x="304800" y="77"/>
                </a:cubicBezTo>
                <a:cubicBezTo>
                  <a:pt x="305858" y="1665"/>
                  <a:pt x="328613" y="26006"/>
                  <a:pt x="311150" y="35002"/>
                </a:cubicBezTo>
                <a:cubicBezTo>
                  <a:pt x="293688" y="43998"/>
                  <a:pt x="215371" y="50877"/>
                  <a:pt x="200025" y="54052"/>
                </a:cubicBezTo>
                <a:cubicBezTo>
                  <a:pt x="184679" y="57227"/>
                  <a:pt x="219075" y="54052"/>
                  <a:pt x="219075" y="54052"/>
                </a:cubicBezTo>
                <a:lnTo>
                  <a:pt x="0" y="82627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D506C0A8-92BD-E48A-A885-0F9FD76E53E0}"/>
              </a:ext>
            </a:extLst>
          </p:cNvPr>
          <p:cNvSpPr/>
          <p:nvPr/>
        </p:nvSpPr>
        <p:spPr>
          <a:xfrm>
            <a:off x="4130619" y="3867147"/>
            <a:ext cx="31837" cy="117487"/>
          </a:xfrm>
          <a:custGeom>
            <a:avLst/>
            <a:gdLst>
              <a:gd name="connsiteX0" fmla="*/ 31806 w 31837"/>
              <a:gd name="connsiteY0" fmla="*/ 3 h 117487"/>
              <a:gd name="connsiteX1" fmla="*/ 6406 w 31837"/>
              <a:gd name="connsiteY1" fmla="*/ 76203 h 117487"/>
              <a:gd name="connsiteX2" fmla="*/ 28631 w 31837"/>
              <a:gd name="connsiteY2" fmla="*/ 117478 h 117487"/>
              <a:gd name="connsiteX3" fmla="*/ 56 w 31837"/>
              <a:gd name="connsiteY3" fmla="*/ 79378 h 117487"/>
              <a:gd name="connsiteX4" fmla="*/ 31806 w 31837"/>
              <a:gd name="connsiteY4" fmla="*/ 3 h 117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37" h="117487">
                <a:moveTo>
                  <a:pt x="31806" y="3"/>
                </a:moveTo>
                <a:cubicBezTo>
                  <a:pt x="32864" y="-526"/>
                  <a:pt x="6935" y="56624"/>
                  <a:pt x="6406" y="76203"/>
                </a:cubicBezTo>
                <a:cubicBezTo>
                  <a:pt x="5877" y="95782"/>
                  <a:pt x="29689" y="116949"/>
                  <a:pt x="28631" y="117478"/>
                </a:cubicBezTo>
                <a:cubicBezTo>
                  <a:pt x="27573" y="118007"/>
                  <a:pt x="1643" y="95253"/>
                  <a:pt x="56" y="79378"/>
                </a:cubicBezTo>
                <a:cubicBezTo>
                  <a:pt x="-1532" y="63503"/>
                  <a:pt x="30748" y="532"/>
                  <a:pt x="3180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7F91EE03-52C3-3D09-7662-792408DD9BE6}"/>
              </a:ext>
            </a:extLst>
          </p:cNvPr>
          <p:cNvSpPr/>
          <p:nvPr/>
        </p:nvSpPr>
        <p:spPr>
          <a:xfrm>
            <a:off x="4388044" y="2548746"/>
            <a:ext cx="26322" cy="263371"/>
          </a:xfrm>
          <a:custGeom>
            <a:avLst/>
            <a:gdLst>
              <a:gd name="connsiteX0" fmla="*/ 25 w 26322"/>
              <a:gd name="connsiteY0" fmla="*/ 13 h 263371"/>
              <a:gd name="connsiteX1" fmla="*/ 21046 w 26322"/>
              <a:gd name="connsiteY1" fmla="*/ 210220 h 263371"/>
              <a:gd name="connsiteX2" fmla="*/ 25 w 26322"/>
              <a:gd name="connsiteY2" fmla="*/ 262771 h 263371"/>
              <a:gd name="connsiteX3" fmla="*/ 26301 w 26322"/>
              <a:gd name="connsiteY3" fmla="*/ 220730 h 263371"/>
              <a:gd name="connsiteX4" fmla="*/ 25 w 26322"/>
              <a:gd name="connsiteY4" fmla="*/ 13 h 263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22" h="263371">
                <a:moveTo>
                  <a:pt x="25" y="13"/>
                </a:moveTo>
                <a:cubicBezTo>
                  <a:pt x="-851" y="-1739"/>
                  <a:pt x="21046" y="166427"/>
                  <a:pt x="21046" y="210220"/>
                </a:cubicBezTo>
                <a:cubicBezTo>
                  <a:pt x="21046" y="254013"/>
                  <a:pt x="-851" y="261019"/>
                  <a:pt x="25" y="262771"/>
                </a:cubicBezTo>
                <a:cubicBezTo>
                  <a:pt x="901" y="264523"/>
                  <a:pt x="27177" y="265399"/>
                  <a:pt x="26301" y="220730"/>
                </a:cubicBezTo>
                <a:cubicBezTo>
                  <a:pt x="25425" y="176061"/>
                  <a:pt x="901" y="1765"/>
                  <a:pt x="25" y="1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604A5E7B-3AE7-3B88-CD2A-8230C530963F}"/>
              </a:ext>
            </a:extLst>
          </p:cNvPr>
          <p:cNvSpPr/>
          <p:nvPr/>
        </p:nvSpPr>
        <p:spPr>
          <a:xfrm>
            <a:off x="4318951" y="1854722"/>
            <a:ext cx="158735" cy="163313"/>
          </a:xfrm>
          <a:custGeom>
            <a:avLst/>
            <a:gdLst>
              <a:gd name="connsiteX0" fmla="*/ 158456 w 158735"/>
              <a:gd name="connsiteY0" fmla="*/ 354 h 163313"/>
              <a:gd name="connsiteX1" fmla="*/ 6056 w 158735"/>
              <a:gd name="connsiteY1" fmla="*/ 158009 h 163313"/>
              <a:gd name="connsiteX2" fmla="*/ 42842 w 158735"/>
              <a:gd name="connsiteY2" fmla="*/ 115968 h 163313"/>
              <a:gd name="connsiteX3" fmla="*/ 158456 w 158735"/>
              <a:gd name="connsiteY3" fmla="*/ 354 h 163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735" h="163313">
                <a:moveTo>
                  <a:pt x="158456" y="354"/>
                </a:moveTo>
                <a:cubicBezTo>
                  <a:pt x="152325" y="7361"/>
                  <a:pt x="25325" y="138740"/>
                  <a:pt x="6056" y="158009"/>
                </a:cubicBezTo>
                <a:cubicBezTo>
                  <a:pt x="-13213" y="177278"/>
                  <a:pt x="17442" y="139616"/>
                  <a:pt x="42842" y="115968"/>
                </a:cubicBezTo>
                <a:cubicBezTo>
                  <a:pt x="68242" y="92320"/>
                  <a:pt x="164587" y="-6653"/>
                  <a:pt x="158456" y="35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0E8B9A86-F86A-EF1D-6A41-631709783FDD}"/>
              </a:ext>
            </a:extLst>
          </p:cNvPr>
          <p:cNvSpPr/>
          <p:nvPr/>
        </p:nvSpPr>
        <p:spPr>
          <a:xfrm>
            <a:off x="4235471" y="2132785"/>
            <a:ext cx="76133" cy="448853"/>
          </a:xfrm>
          <a:custGeom>
            <a:avLst/>
            <a:gdLst>
              <a:gd name="connsiteX0" fmla="*/ 198 w 76133"/>
              <a:gd name="connsiteY0" fmla="*/ 815 h 448853"/>
              <a:gd name="connsiteX1" fmla="*/ 73770 w 76133"/>
              <a:gd name="connsiteY1" fmla="*/ 431739 h 448853"/>
              <a:gd name="connsiteX2" fmla="*/ 52750 w 76133"/>
              <a:gd name="connsiteY2" fmla="*/ 326636 h 448853"/>
              <a:gd name="connsiteX3" fmla="*/ 198 w 76133"/>
              <a:gd name="connsiteY3" fmla="*/ 815 h 448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133" h="448853">
                <a:moveTo>
                  <a:pt x="198" y="815"/>
                </a:moveTo>
                <a:cubicBezTo>
                  <a:pt x="3701" y="18332"/>
                  <a:pt x="65011" y="377436"/>
                  <a:pt x="73770" y="431739"/>
                </a:cubicBezTo>
                <a:cubicBezTo>
                  <a:pt x="82529" y="486042"/>
                  <a:pt x="65012" y="400208"/>
                  <a:pt x="52750" y="326636"/>
                </a:cubicBezTo>
                <a:cubicBezTo>
                  <a:pt x="40488" y="253064"/>
                  <a:pt x="-3305" y="-16702"/>
                  <a:pt x="198" y="81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D7D611B4-9A4E-4217-B6A6-34119AEA14EA}"/>
              </a:ext>
            </a:extLst>
          </p:cNvPr>
          <p:cNvSpPr/>
          <p:nvPr/>
        </p:nvSpPr>
        <p:spPr>
          <a:xfrm>
            <a:off x="4776937" y="1949656"/>
            <a:ext cx="42434" cy="430955"/>
          </a:xfrm>
          <a:custGeom>
            <a:avLst/>
            <a:gdLst>
              <a:gd name="connsiteX0" fmla="*/ 10525 w 42434"/>
              <a:gd name="connsiteY0" fmla="*/ 13 h 430955"/>
              <a:gd name="connsiteX1" fmla="*/ 36801 w 42434"/>
              <a:gd name="connsiteY1" fmla="*/ 236496 h 430955"/>
              <a:gd name="connsiteX2" fmla="*/ 15 w 42434"/>
              <a:gd name="connsiteY2" fmla="*/ 430937 h 430955"/>
              <a:gd name="connsiteX3" fmla="*/ 42056 w 42434"/>
              <a:gd name="connsiteY3" fmla="*/ 247006 h 430955"/>
              <a:gd name="connsiteX4" fmla="*/ 10525 w 42434"/>
              <a:gd name="connsiteY4" fmla="*/ 13 h 43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434" h="430955">
                <a:moveTo>
                  <a:pt x="10525" y="13"/>
                </a:moveTo>
                <a:cubicBezTo>
                  <a:pt x="9649" y="-1739"/>
                  <a:pt x="38553" y="164675"/>
                  <a:pt x="36801" y="236496"/>
                </a:cubicBezTo>
                <a:cubicBezTo>
                  <a:pt x="35049" y="308317"/>
                  <a:pt x="-861" y="429185"/>
                  <a:pt x="15" y="430937"/>
                </a:cubicBezTo>
                <a:cubicBezTo>
                  <a:pt x="891" y="432689"/>
                  <a:pt x="37677" y="312696"/>
                  <a:pt x="42056" y="247006"/>
                </a:cubicBezTo>
                <a:cubicBezTo>
                  <a:pt x="46435" y="181316"/>
                  <a:pt x="11401" y="1765"/>
                  <a:pt x="10525" y="1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1933C399-0579-8EB0-55AD-AA84B5B0B5C3}"/>
              </a:ext>
            </a:extLst>
          </p:cNvPr>
          <p:cNvSpPr/>
          <p:nvPr/>
        </p:nvSpPr>
        <p:spPr>
          <a:xfrm>
            <a:off x="5160570" y="2075789"/>
            <a:ext cx="78450" cy="210251"/>
          </a:xfrm>
          <a:custGeom>
            <a:avLst/>
            <a:gdLst>
              <a:gd name="connsiteX0" fmla="*/ 9 w 78450"/>
              <a:gd name="connsiteY0" fmla="*/ 4 h 210251"/>
              <a:gd name="connsiteX1" fmla="*/ 68327 w 78450"/>
              <a:gd name="connsiteY1" fmla="*/ 162914 h 210251"/>
              <a:gd name="connsiteX2" fmla="*/ 68327 w 78450"/>
              <a:gd name="connsiteY2" fmla="*/ 210211 h 210251"/>
              <a:gd name="connsiteX3" fmla="*/ 73582 w 78450"/>
              <a:gd name="connsiteY3" fmla="*/ 157659 h 210251"/>
              <a:gd name="connsiteX4" fmla="*/ 9 w 78450"/>
              <a:gd name="connsiteY4" fmla="*/ 4 h 210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450" h="210251">
                <a:moveTo>
                  <a:pt x="9" y="4"/>
                </a:moveTo>
                <a:cubicBezTo>
                  <a:pt x="-867" y="880"/>
                  <a:pt x="56941" y="127880"/>
                  <a:pt x="68327" y="162914"/>
                </a:cubicBezTo>
                <a:cubicBezTo>
                  <a:pt x="79713" y="197949"/>
                  <a:pt x="67451" y="211087"/>
                  <a:pt x="68327" y="210211"/>
                </a:cubicBezTo>
                <a:cubicBezTo>
                  <a:pt x="69203" y="209335"/>
                  <a:pt x="86720" y="191818"/>
                  <a:pt x="73582" y="157659"/>
                </a:cubicBezTo>
                <a:cubicBezTo>
                  <a:pt x="60444" y="123500"/>
                  <a:pt x="885" y="-872"/>
                  <a:pt x="9" y="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D030579C-2042-522B-C4F5-F341989B051B}"/>
              </a:ext>
            </a:extLst>
          </p:cNvPr>
          <p:cNvSpPr/>
          <p:nvPr/>
        </p:nvSpPr>
        <p:spPr>
          <a:xfrm>
            <a:off x="5437455" y="1908437"/>
            <a:ext cx="93115" cy="225282"/>
          </a:xfrm>
          <a:custGeom>
            <a:avLst/>
            <a:gdLst>
              <a:gd name="connsiteX0" fmla="*/ 90986 w 93115"/>
              <a:gd name="connsiteY0" fmla="*/ 4446 h 225282"/>
              <a:gd name="connsiteX1" fmla="*/ 12159 w 93115"/>
              <a:gd name="connsiteY1" fmla="*/ 172611 h 225282"/>
              <a:gd name="connsiteX2" fmla="*/ 1648 w 93115"/>
              <a:gd name="connsiteY2" fmla="*/ 225163 h 225282"/>
              <a:gd name="connsiteX3" fmla="*/ 6904 w 93115"/>
              <a:gd name="connsiteY3" fmla="*/ 162101 h 225282"/>
              <a:gd name="connsiteX4" fmla="*/ 64711 w 93115"/>
              <a:gd name="connsiteY4" fmla="*/ 56997 h 225282"/>
              <a:gd name="connsiteX5" fmla="*/ 90986 w 93115"/>
              <a:gd name="connsiteY5" fmla="*/ 4446 h 22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115" h="225282">
                <a:moveTo>
                  <a:pt x="90986" y="4446"/>
                </a:moveTo>
                <a:cubicBezTo>
                  <a:pt x="82227" y="23715"/>
                  <a:pt x="27049" y="135825"/>
                  <a:pt x="12159" y="172611"/>
                </a:cubicBezTo>
                <a:cubicBezTo>
                  <a:pt x="-2731" y="209397"/>
                  <a:pt x="2524" y="226915"/>
                  <a:pt x="1648" y="225163"/>
                </a:cubicBezTo>
                <a:cubicBezTo>
                  <a:pt x="772" y="223411"/>
                  <a:pt x="-3606" y="190129"/>
                  <a:pt x="6904" y="162101"/>
                </a:cubicBezTo>
                <a:cubicBezTo>
                  <a:pt x="17414" y="134073"/>
                  <a:pt x="49821" y="80645"/>
                  <a:pt x="64711" y="56997"/>
                </a:cubicBezTo>
                <a:cubicBezTo>
                  <a:pt x="79601" y="33349"/>
                  <a:pt x="99745" y="-14823"/>
                  <a:pt x="90986" y="444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B1E81694-C195-84D7-EF95-FB9BCFCA24F7}"/>
              </a:ext>
            </a:extLst>
          </p:cNvPr>
          <p:cNvSpPr/>
          <p:nvPr/>
        </p:nvSpPr>
        <p:spPr>
          <a:xfrm>
            <a:off x="4000185" y="2000982"/>
            <a:ext cx="125486" cy="447981"/>
          </a:xfrm>
          <a:custGeom>
            <a:avLst/>
            <a:gdLst>
              <a:gd name="connsiteX0" fmla="*/ 125125 w 125486"/>
              <a:gd name="connsiteY0" fmla="*/ 1239 h 447981"/>
              <a:gd name="connsiteX1" fmla="*/ 4256 w 125486"/>
              <a:gd name="connsiteY1" fmla="*/ 358590 h 447981"/>
              <a:gd name="connsiteX2" fmla="*/ 30532 w 125486"/>
              <a:gd name="connsiteY2" fmla="*/ 306039 h 447981"/>
              <a:gd name="connsiteX3" fmla="*/ 62063 w 125486"/>
              <a:gd name="connsiteY3" fmla="*/ 447928 h 447981"/>
              <a:gd name="connsiteX4" fmla="*/ 35787 w 125486"/>
              <a:gd name="connsiteY4" fmla="*/ 321804 h 447981"/>
              <a:gd name="connsiteX5" fmla="*/ 41043 w 125486"/>
              <a:gd name="connsiteY5" fmla="*/ 242977 h 447981"/>
              <a:gd name="connsiteX6" fmla="*/ 125125 w 125486"/>
              <a:gd name="connsiteY6" fmla="*/ 1239 h 447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486" h="447981">
                <a:moveTo>
                  <a:pt x="125125" y="1239"/>
                </a:moveTo>
                <a:cubicBezTo>
                  <a:pt x="118994" y="20508"/>
                  <a:pt x="20022" y="307790"/>
                  <a:pt x="4256" y="358590"/>
                </a:cubicBezTo>
                <a:cubicBezTo>
                  <a:pt x="-11510" y="409390"/>
                  <a:pt x="20897" y="291149"/>
                  <a:pt x="30532" y="306039"/>
                </a:cubicBezTo>
                <a:cubicBezTo>
                  <a:pt x="40166" y="320929"/>
                  <a:pt x="61187" y="445300"/>
                  <a:pt x="62063" y="447928"/>
                </a:cubicBezTo>
                <a:cubicBezTo>
                  <a:pt x="62939" y="450556"/>
                  <a:pt x="39290" y="355963"/>
                  <a:pt x="35787" y="321804"/>
                </a:cubicBezTo>
                <a:cubicBezTo>
                  <a:pt x="32284" y="287645"/>
                  <a:pt x="24401" y="292901"/>
                  <a:pt x="41043" y="242977"/>
                </a:cubicBezTo>
                <a:cubicBezTo>
                  <a:pt x="57684" y="193053"/>
                  <a:pt x="131256" y="-18030"/>
                  <a:pt x="125125" y="123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5FAD4AA9-882E-E863-9AFD-65D5C9BC186A}"/>
              </a:ext>
            </a:extLst>
          </p:cNvPr>
          <p:cNvSpPr/>
          <p:nvPr/>
        </p:nvSpPr>
        <p:spPr>
          <a:xfrm>
            <a:off x="3725068" y="2616622"/>
            <a:ext cx="494230" cy="237447"/>
          </a:xfrm>
          <a:custGeom>
            <a:avLst/>
            <a:gdLst>
              <a:gd name="connsiteX0" fmla="*/ 27125 w 494230"/>
              <a:gd name="connsiteY0" fmla="*/ 10964 h 237447"/>
              <a:gd name="connsiteX1" fmla="*/ 69166 w 494230"/>
              <a:gd name="connsiteY1" fmla="*/ 42495 h 237447"/>
              <a:gd name="connsiteX2" fmla="*/ 473815 w 494230"/>
              <a:gd name="connsiteY2" fmla="*/ 231681 h 237447"/>
              <a:gd name="connsiteX3" fmla="*/ 431773 w 494230"/>
              <a:gd name="connsiteY3" fmla="*/ 189640 h 237447"/>
              <a:gd name="connsiteX4" fmla="*/ 410753 w 494230"/>
              <a:gd name="connsiteY4" fmla="*/ 200150 h 237447"/>
              <a:gd name="connsiteX5" fmla="*/ 300394 w 494230"/>
              <a:gd name="connsiteY5" fmla="*/ 142344 h 237447"/>
              <a:gd name="connsiteX6" fmla="*/ 352946 w 494230"/>
              <a:gd name="connsiteY6" fmla="*/ 189640 h 237447"/>
              <a:gd name="connsiteX7" fmla="*/ 27125 w 494230"/>
              <a:gd name="connsiteY7" fmla="*/ 10964 h 237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230" h="237447">
                <a:moveTo>
                  <a:pt x="27125" y="10964"/>
                </a:moveTo>
                <a:cubicBezTo>
                  <a:pt x="-20172" y="-13560"/>
                  <a:pt x="-5282" y="5709"/>
                  <a:pt x="69166" y="42495"/>
                </a:cubicBezTo>
                <a:cubicBezTo>
                  <a:pt x="143614" y="79281"/>
                  <a:pt x="413381" y="207157"/>
                  <a:pt x="473815" y="231681"/>
                </a:cubicBezTo>
                <a:cubicBezTo>
                  <a:pt x="534250" y="256205"/>
                  <a:pt x="442283" y="194895"/>
                  <a:pt x="431773" y="189640"/>
                </a:cubicBezTo>
                <a:cubicBezTo>
                  <a:pt x="421263" y="184385"/>
                  <a:pt x="432649" y="208033"/>
                  <a:pt x="410753" y="200150"/>
                </a:cubicBezTo>
                <a:cubicBezTo>
                  <a:pt x="388857" y="192267"/>
                  <a:pt x="310028" y="144096"/>
                  <a:pt x="300394" y="142344"/>
                </a:cubicBezTo>
                <a:cubicBezTo>
                  <a:pt x="290760" y="140592"/>
                  <a:pt x="395863" y="212412"/>
                  <a:pt x="352946" y="189640"/>
                </a:cubicBezTo>
                <a:cubicBezTo>
                  <a:pt x="310029" y="166868"/>
                  <a:pt x="74422" y="35488"/>
                  <a:pt x="27125" y="10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C3C6D96A-8FD6-F76B-1546-4AC2E71F10A4}"/>
              </a:ext>
            </a:extLst>
          </p:cNvPr>
          <p:cNvSpPr/>
          <p:nvPr/>
        </p:nvSpPr>
        <p:spPr>
          <a:xfrm>
            <a:off x="4545699" y="2832538"/>
            <a:ext cx="26301" cy="131379"/>
          </a:xfrm>
          <a:custGeom>
            <a:avLst/>
            <a:gdLst>
              <a:gd name="connsiteX0" fmla="*/ 25 w 26301"/>
              <a:gd name="connsiteY0" fmla="*/ 0 h 131379"/>
              <a:gd name="connsiteX1" fmla="*/ 21046 w 26301"/>
              <a:gd name="connsiteY1" fmla="*/ 78828 h 131379"/>
              <a:gd name="connsiteX2" fmla="*/ 25 w 26301"/>
              <a:gd name="connsiteY2" fmla="*/ 131379 h 131379"/>
              <a:gd name="connsiteX3" fmla="*/ 26301 w 26301"/>
              <a:gd name="connsiteY3" fmla="*/ 78828 h 131379"/>
              <a:gd name="connsiteX4" fmla="*/ 25 w 26301"/>
              <a:gd name="connsiteY4" fmla="*/ 0 h 13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01" h="131379">
                <a:moveTo>
                  <a:pt x="25" y="0"/>
                </a:moveTo>
                <a:cubicBezTo>
                  <a:pt x="-851" y="0"/>
                  <a:pt x="21046" y="56932"/>
                  <a:pt x="21046" y="78828"/>
                </a:cubicBezTo>
                <a:cubicBezTo>
                  <a:pt x="21046" y="100724"/>
                  <a:pt x="-851" y="131379"/>
                  <a:pt x="25" y="131379"/>
                </a:cubicBezTo>
                <a:cubicBezTo>
                  <a:pt x="901" y="131379"/>
                  <a:pt x="26301" y="96345"/>
                  <a:pt x="26301" y="78828"/>
                </a:cubicBezTo>
                <a:cubicBezTo>
                  <a:pt x="26301" y="61311"/>
                  <a:pt x="901" y="0"/>
                  <a:pt x="25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75A67593-ADDD-0976-8109-C175F020C669}"/>
              </a:ext>
            </a:extLst>
          </p:cNvPr>
          <p:cNvSpPr/>
          <p:nvPr/>
        </p:nvSpPr>
        <p:spPr>
          <a:xfrm>
            <a:off x="4792614" y="2543440"/>
            <a:ext cx="63701" cy="315399"/>
          </a:xfrm>
          <a:custGeom>
            <a:avLst/>
            <a:gdLst>
              <a:gd name="connsiteX0" fmla="*/ 10614 w 63701"/>
              <a:gd name="connsiteY0" fmla="*/ 63 h 315399"/>
              <a:gd name="connsiteX1" fmla="*/ 47400 w 63701"/>
              <a:gd name="connsiteY1" fmla="*/ 205015 h 315399"/>
              <a:gd name="connsiteX2" fmla="*/ 103 w 63701"/>
              <a:gd name="connsiteY2" fmla="*/ 315374 h 315399"/>
              <a:gd name="connsiteX3" fmla="*/ 63165 w 63701"/>
              <a:gd name="connsiteY3" fmla="*/ 215526 h 315399"/>
              <a:gd name="connsiteX4" fmla="*/ 31634 w 63701"/>
              <a:gd name="connsiteY4" fmla="*/ 241801 h 315399"/>
              <a:gd name="connsiteX5" fmla="*/ 52655 w 63701"/>
              <a:gd name="connsiteY5" fmla="*/ 183994 h 315399"/>
              <a:gd name="connsiteX6" fmla="*/ 10614 w 63701"/>
              <a:gd name="connsiteY6" fmla="*/ 63 h 315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701" h="315399">
                <a:moveTo>
                  <a:pt x="10614" y="63"/>
                </a:moveTo>
                <a:cubicBezTo>
                  <a:pt x="9738" y="3566"/>
                  <a:pt x="49152" y="152463"/>
                  <a:pt x="47400" y="205015"/>
                </a:cubicBezTo>
                <a:cubicBezTo>
                  <a:pt x="45648" y="257567"/>
                  <a:pt x="-2525" y="313622"/>
                  <a:pt x="103" y="315374"/>
                </a:cubicBezTo>
                <a:cubicBezTo>
                  <a:pt x="2730" y="317126"/>
                  <a:pt x="57910" y="227788"/>
                  <a:pt x="63165" y="215526"/>
                </a:cubicBezTo>
                <a:cubicBezTo>
                  <a:pt x="68420" y="203264"/>
                  <a:pt x="33386" y="247056"/>
                  <a:pt x="31634" y="241801"/>
                </a:cubicBezTo>
                <a:cubicBezTo>
                  <a:pt x="29882" y="236546"/>
                  <a:pt x="55283" y="229539"/>
                  <a:pt x="52655" y="183994"/>
                </a:cubicBezTo>
                <a:cubicBezTo>
                  <a:pt x="50028" y="138449"/>
                  <a:pt x="11490" y="-3440"/>
                  <a:pt x="10614" y="6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9FDEEFDD-C388-90A2-2319-EECC29A8753F}"/>
              </a:ext>
            </a:extLst>
          </p:cNvPr>
          <p:cNvSpPr/>
          <p:nvPr/>
        </p:nvSpPr>
        <p:spPr>
          <a:xfrm>
            <a:off x="4650660" y="1759586"/>
            <a:ext cx="48521" cy="614448"/>
          </a:xfrm>
          <a:custGeom>
            <a:avLst/>
            <a:gdLst>
              <a:gd name="connsiteX0" fmla="*/ 168 w 48521"/>
              <a:gd name="connsiteY0" fmla="*/ 897 h 614448"/>
              <a:gd name="connsiteX1" fmla="*/ 47464 w 48521"/>
              <a:gd name="connsiteY1" fmla="*/ 589476 h 614448"/>
              <a:gd name="connsiteX2" fmla="*/ 31699 w 48521"/>
              <a:gd name="connsiteY2" fmla="*/ 458097 h 614448"/>
              <a:gd name="connsiteX3" fmla="*/ 168 w 48521"/>
              <a:gd name="connsiteY3" fmla="*/ 897 h 614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21" h="614448">
                <a:moveTo>
                  <a:pt x="168" y="897"/>
                </a:moveTo>
                <a:cubicBezTo>
                  <a:pt x="2796" y="22794"/>
                  <a:pt x="42209" y="513276"/>
                  <a:pt x="47464" y="589476"/>
                </a:cubicBezTo>
                <a:cubicBezTo>
                  <a:pt x="52719" y="665676"/>
                  <a:pt x="36954" y="551814"/>
                  <a:pt x="31699" y="458097"/>
                </a:cubicBezTo>
                <a:cubicBezTo>
                  <a:pt x="26444" y="364380"/>
                  <a:pt x="-2460" y="-21000"/>
                  <a:pt x="168" y="89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E974B9B3-4C45-C739-BD9E-0FC4FFD689A6}"/>
              </a:ext>
            </a:extLst>
          </p:cNvPr>
          <p:cNvSpPr/>
          <p:nvPr/>
        </p:nvSpPr>
        <p:spPr>
          <a:xfrm>
            <a:off x="5410129" y="5098748"/>
            <a:ext cx="39233" cy="169292"/>
          </a:xfrm>
          <a:custGeom>
            <a:avLst/>
            <a:gdLst>
              <a:gd name="connsiteX0" fmla="*/ 28646 w 39233"/>
              <a:gd name="connsiteY0" fmla="*/ 302 h 169292"/>
              <a:gd name="connsiteX1" fmla="*/ 28646 w 39233"/>
              <a:gd name="connsiteY1" fmla="*/ 120952 h 169292"/>
              <a:gd name="connsiteX2" fmla="*/ 71 w 39233"/>
              <a:gd name="connsiteY2" fmla="*/ 168577 h 169292"/>
              <a:gd name="connsiteX3" fmla="*/ 38171 w 39233"/>
              <a:gd name="connsiteY3" fmla="*/ 89202 h 169292"/>
              <a:gd name="connsiteX4" fmla="*/ 28646 w 39233"/>
              <a:gd name="connsiteY4" fmla="*/ 302 h 169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33" h="169292">
                <a:moveTo>
                  <a:pt x="28646" y="302"/>
                </a:moveTo>
                <a:cubicBezTo>
                  <a:pt x="27059" y="5594"/>
                  <a:pt x="33408" y="92906"/>
                  <a:pt x="28646" y="120952"/>
                </a:cubicBezTo>
                <a:cubicBezTo>
                  <a:pt x="23884" y="148998"/>
                  <a:pt x="-1516" y="173869"/>
                  <a:pt x="71" y="168577"/>
                </a:cubicBezTo>
                <a:cubicBezTo>
                  <a:pt x="1658" y="163285"/>
                  <a:pt x="33409" y="117777"/>
                  <a:pt x="38171" y="89202"/>
                </a:cubicBezTo>
                <a:cubicBezTo>
                  <a:pt x="42933" y="60627"/>
                  <a:pt x="30233" y="-4990"/>
                  <a:pt x="28646" y="30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F04F810E-33B0-A5FB-70BE-DACD142416A8}"/>
              </a:ext>
            </a:extLst>
          </p:cNvPr>
          <p:cNvSpPr/>
          <p:nvPr/>
        </p:nvSpPr>
        <p:spPr>
          <a:xfrm>
            <a:off x="5676900" y="5003781"/>
            <a:ext cx="161925" cy="257219"/>
          </a:xfrm>
          <a:custGeom>
            <a:avLst/>
            <a:gdLst>
              <a:gd name="connsiteX0" fmla="*/ 161925 w 161925"/>
              <a:gd name="connsiteY0" fmla="*/ 19 h 257219"/>
              <a:gd name="connsiteX1" fmla="*/ 41275 w 161925"/>
              <a:gd name="connsiteY1" fmla="*/ 136544 h 257219"/>
              <a:gd name="connsiteX2" fmla="*/ 0 w 161925"/>
              <a:gd name="connsiteY2" fmla="*/ 257194 h 257219"/>
              <a:gd name="connsiteX3" fmla="*/ 41275 w 161925"/>
              <a:gd name="connsiteY3" fmla="*/ 146069 h 257219"/>
              <a:gd name="connsiteX4" fmla="*/ 161925 w 161925"/>
              <a:gd name="connsiteY4" fmla="*/ 19 h 25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925" h="257219">
                <a:moveTo>
                  <a:pt x="161925" y="19"/>
                </a:moveTo>
                <a:cubicBezTo>
                  <a:pt x="161925" y="-1568"/>
                  <a:pt x="68262" y="93682"/>
                  <a:pt x="41275" y="136544"/>
                </a:cubicBezTo>
                <a:cubicBezTo>
                  <a:pt x="14288" y="179406"/>
                  <a:pt x="0" y="255607"/>
                  <a:pt x="0" y="257194"/>
                </a:cubicBezTo>
                <a:cubicBezTo>
                  <a:pt x="0" y="258781"/>
                  <a:pt x="19050" y="185756"/>
                  <a:pt x="41275" y="146069"/>
                </a:cubicBezTo>
                <a:cubicBezTo>
                  <a:pt x="63500" y="106382"/>
                  <a:pt x="161925" y="1606"/>
                  <a:pt x="161925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07871569-CCAB-CD3E-EC4A-B42FF71D42FB}"/>
              </a:ext>
            </a:extLst>
          </p:cNvPr>
          <p:cNvSpPr/>
          <p:nvPr/>
        </p:nvSpPr>
        <p:spPr>
          <a:xfrm>
            <a:off x="5368925" y="4543414"/>
            <a:ext cx="33271" cy="142923"/>
          </a:xfrm>
          <a:custGeom>
            <a:avLst/>
            <a:gdLst>
              <a:gd name="connsiteX0" fmla="*/ 0 w 33271"/>
              <a:gd name="connsiteY0" fmla="*/ 11 h 142923"/>
              <a:gd name="connsiteX1" fmla="*/ 31750 w 33271"/>
              <a:gd name="connsiteY1" fmla="*/ 98436 h 142923"/>
              <a:gd name="connsiteX2" fmla="*/ 28575 w 33271"/>
              <a:gd name="connsiteY2" fmla="*/ 142886 h 142923"/>
              <a:gd name="connsiteX3" fmla="*/ 31750 w 33271"/>
              <a:gd name="connsiteY3" fmla="*/ 92086 h 142923"/>
              <a:gd name="connsiteX4" fmla="*/ 0 w 33271"/>
              <a:gd name="connsiteY4" fmla="*/ 11 h 142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71" h="142923">
                <a:moveTo>
                  <a:pt x="0" y="11"/>
                </a:moveTo>
                <a:cubicBezTo>
                  <a:pt x="0" y="1069"/>
                  <a:pt x="26988" y="74624"/>
                  <a:pt x="31750" y="98436"/>
                </a:cubicBezTo>
                <a:cubicBezTo>
                  <a:pt x="36512" y="122248"/>
                  <a:pt x="28575" y="143944"/>
                  <a:pt x="28575" y="142886"/>
                </a:cubicBezTo>
                <a:cubicBezTo>
                  <a:pt x="28575" y="141828"/>
                  <a:pt x="34396" y="115369"/>
                  <a:pt x="31750" y="92086"/>
                </a:cubicBezTo>
                <a:cubicBezTo>
                  <a:pt x="29104" y="68803"/>
                  <a:pt x="0" y="-1047"/>
                  <a:pt x="0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0488E722-567B-BEB9-D769-D37F12BBC555}"/>
              </a:ext>
            </a:extLst>
          </p:cNvPr>
          <p:cNvSpPr/>
          <p:nvPr/>
        </p:nvSpPr>
        <p:spPr>
          <a:xfrm>
            <a:off x="5305185" y="4774403"/>
            <a:ext cx="152722" cy="124733"/>
          </a:xfrm>
          <a:custGeom>
            <a:avLst/>
            <a:gdLst>
              <a:gd name="connsiteX0" fmla="*/ 240 w 152722"/>
              <a:gd name="connsiteY0" fmla="*/ 797 h 124733"/>
              <a:gd name="connsiteX1" fmla="*/ 111365 w 152722"/>
              <a:gd name="connsiteY1" fmla="*/ 70647 h 124733"/>
              <a:gd name="connsiteX2" fmla="*/ 152640 w 152722"/>
              <a:gd name="connsiteY2" fmla="*/ 124622 h 124733"/>
              <a:gd name="connsiteX3" fmla="*/ 120890 w 152722"/>
              <a:gd name="connsiteY3" fmla="*/ 83347 h 124733"/>
              <a:gd name="connsiteX4" fmla="*/ 82790 w 152722"/>
              <a:gd name="connsiteY4" fmla="*/ 35722 h 124733"/>
              <a:gd name="connsiteX5" fmla="*/ 240 w 152722"/>
              <a:gd name="connsiteY5" fmla="*/ 797 h 124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722" h="124733">
                <a:moveTo>
                  <a:pt x="240" y="797"/>
                </a:moveTo>
                <a:cubicBezTo>
                  <a:pt x="5002" y="6618"/>
                  <a:pt x="85965" y="50009"/>
                  <a:pt x="111365" y="70647"/>
                </a:cubicBezTo>
                <a:cubicBezTo>
                  <a:pt x="136765" y="91285"/>
                  <a:pt x="151052" y="122505"/>
                  <a:pt x="152640" y="124622"/>
                </a:cubicBezTo>
                <a:cubicBezTo>
                  <a:pt x="154228" y="126739"/>
                  <a:pt x="132532" y="98163"/>
                  <a:pt x="120890" y="83347"/>
                </a:cubicBezTo>
                <a:cubicBezTo>
                  <a:pt x="109248" y="68531"/>
                  <a:pt x="102898" y="48951"/>
                  <a:pt x="82790" y="35722"/>
                </a:cubicBezTo>
                <a:cubicBezTo>
                  <a:pt x="62682" y="22493"/>
                  <a:pt x="-4522" y="-5024"/>
                  <a:pt x="240" y="79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9241BA3B-DA00-1FED-BF67-82A581566FCE}"/>
              </a:ext>
            </a:extLst>
          </p:cNvPr>
          <p:cNvSpPr/>
          <p:nvPr/>
        </p:nvSpPr>
        <p:spPr>
          <a:xfrm>
            <a:off x="5133781" y="4692210"/>
            <a:ext cx="81071" cy="114740"/>
          </a:xfrm>
          <a:custGeom>
            <a:avLst/>
            <a:gdLst>
              <a:gd name="connsiteX0" fmla="*/ 194 w 81071"/>
              <a:gd name="connsiteY0" fmla="*/ 440 h 114740"/>
              <a:gd name="connsiteX1" fmla="*/ 70044 w 81071"/>
              <a:gd name="connsiteY1" fmla="*/ 82990 h 114740"/>
              <a:gd name="connsiteX2" fmla="*/ 9719 w 81071"/>
              <a:gd name="connsiteY2" fmla="*/ 114740 h 114740"/>
              <a:gd name="connsiteX3" fmla="*/ 79569 w 81071"/>
              <a:gd name="connsiteY3" fmla="*/ 82990 h 114740"/>
              <a:gd name="connsiteX4" fmla="*/ 50994 w 81071"/>
              <a:gd name="connsiteY4" fmla="*/ 51240 h 114740"/>
              <a:gd name="connsiteX5" fmla="*/ 194 w 81071"/>
              <a:gd name="connsiteY5" fmla="*/ 440 h 114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071" h="114740">
                <a:moveTo>
                  <a:pt x="194" y="440"/>
                </a:moveTo>
                <a:cubicBezTo>
                  <a:pt x="3369" y="5732"/>
                  <a:pt x="68457" y="63940"/>
                  <a:pt x="70044" y="82990"/>
                </a:cubicBezTo>
                <a:cubicBezTo>
                  <a:pt x="71631" y="102040"/>
                  <a:pt x="8132" y="114740"/>
                  <a:pt x="9719" y="114740"/>
                </a:cubicBezTo>
                <a:cubicBezTo>
                  <a:pt x="11306" y="114740"/>
                  <a:pt x="72690" y="93573"/>
                  <a:pt x="79569" y="82990"/>
                </a:cubicBezTo>
                <a:cubicBezTo>
                  <a:pt x="86448" y="72407"/>
                  <a:pt x="68456" y="63411"/>
                  <a:pt x="50994" y="51240"/>
                </a:cubicBezTo>
                <a:cubicBezTo>
                  <a:pt x="33532" y="39069"/>
                  <a:pt x="-2981" y="-4852"/>
                  <a:pt x="194" y="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004CACD6-5C7D-8B2A-4432-AFA13D60192B}"/>
              </a:ext>
            </a:extLst>
          </p:cNvPr>
          <p:cNvSpPr/>
          <p:nvPr/>
        </p:nvSpPr>
        <p:spPr>
          <a:xfrm>
            <a:off x="4257671" y="4562472"/>
            <a:ext cx="220691" cy="86490"/>
          </a:xfrm>
          <a:custGeom>
            <a:avLst/>
            <a:gdLst>
              <a:gd name="connsiteX0" fmla="*/ 4 w 220691"/>
              <a:gd name="connsiteY0" fmla="*/ 3 h 86490"/>
              <a:gd name="connsiteX1" fmla="*/ 209554 w 220691"/>
              <a:gd name="connsiteY1" fmla="*/ 76203 h 86490"/>
              <a:gd name="connsiteX2" fmla="*/ 193679 w 220691"/>
              <a:gd name="connsiteY2" fmla="*/ 85728 h 86490"/>
              <a:gd name="connsiteX3" fmla="*/ 203204 w 220691"/>
              <a:gd name="connsiteY3" fmla="*/ 73028 h 86490"/>
              <a:gd name="connsiteX4" fmla="*/ 4 w 220691"/>
              <a:gd name="connsiteY4" fmla="*/ 3 h 86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691" h="86490">
                <a:moveTo>
                  <a:pt x="4" y="3"/>
                </a:moveTo>
                <a:cubicBezTo>
                  <a:pt x="1062" y="532"/>
                  <a:pt x="209554" y="76203"/>
                  <a:pt x="209554" y="76203"/>
                </a:cubicBezTo>
                <a:cubicBezTo>
                  <a:pt x="241833" y="90491"/>
                  <a:pt x="193679" y="85728"/>
                  <a:pt x="193679" y="85728"/>
                </a:cubicBezTo>
                <a:cubicBezTo>
                  <a:pt x="192621" y="85199"/>
                  <a:pt x="231779" y="87315"/>
                  <a:pt x="203204" y="73028"/>
                </a:cubicBezTo>
                <a:cubicBezTo>
                  <a:pt x="174629" y="58741"/>
                  <a:pt x="-1054" y="-526"/>
                  <a:pt x="4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000CE454-0970-8E33-6717-7DB8E047BA51}"/>
              </a:ext>
            </a:extLst>
          </p:cNvPr>
          <p:cNvSpPr/>
          <p:nvPr/>
        </p:nvSpPr>
        <p:spPr>
          <a:xfrm>
            <a:off x="3336154" y="1163782"/>
            <a:ext cx="936588" cy="221781"/>
          </a:xfrm>
          <a:custGeom>
            <a:avLst/>
            <a:gdLst>
              <a:gd name="connsiteX0" fmla="*/ 936588 w 936588"/>
              <a:gd name="connsiteY0" fmla="*/ 72043 h 221781"/>
              <a:gd name="connsiteX1" fmla="*/ 105315 w 936588"/>
              <a:gd name="connsiteY1" fmla="*/ 0 h 221781"/>
              <a:gd name="connsiteX2" fmla="*/ 376864 w 936588"/>
              <a:gd name="connsiteY2" fmla="*/ 22167 h 221781"/>
              <a:gd name="connsiteX3" fmla="*/ 548661 w 936588"/>
              <a:gd name="connsiteY3" fmla="*/ 27709 h 221781"/>
              <a:gd name="connsiteX4" fmla="*/ 360239 w 936588"/>
              <a:gd name="connsiteY4" fmla="*/ 83127 h 221781"/>
              <a:gd name="connsiteX5" fmla="*/ 21 w 936588"/>
              <a:gd name="connsiteY5" fmla="*/ 221673 h 221781"/>
              <a:gd name="connsiteX6" fmla="*/ 343613 w 936588"/>
              <a:gd name="connsiteY6" fmla="*/ 105294 h 221781"/>
              <a:gd name="connsiteX7" fmla="*/ 515410 w 936588"/>
              <a:gd name="connsiteY7" fmla="*/ 49876 h 221781"/>
              <a:gd name="connsiteX8" fmla="*/ 520951 w 936588"/>
              <a:gd name="connsiteY8" fmla="*/ 38793 h 221781"/>
              <a:gd name="connsiteX9" fmla="*/ 387948 w 936588"/>
              <a:gd name="connsiteY9" fmla="*/ 11083 h 221781"/>
              <a:gd name="connsiteX10" fmla="*/ 936588 w 936588"/>
              <a:gd name="connsiteY10" fmla="*/ 72043 h 221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6588" h="221781">
                <a:moveTo>
                  <a:pt x="936588" y="72043"/>
                </a:moveTo>
                <a:lnTo>
                  <a:pt x="105315" y="0"/>
                </a:lnTo>
                <a:lnTo>
                  <a:pt x="376864" y="22167"/>
                </a:lnTo>
                <a:cubicBezTo>
                  <a:pt x="450755" y="26785"/>
                  <a:pt x="551432" y="17549"/>
                  <a:pt x="548661" y="27709"/>
                </a:cubicBezTo>
                <a:cubicBezTo>
                  <a:pt x="545890" y="37869"/>
                  <a:pt x="451679" y="50800"/>
                  <a:pt x="360239" y="83127"/>
                </a:cubicBezTo>
                <a:cubicBezTo>
                  <a:pt x="268799" y="115454"/>
                  <a:pt x="2792" y="217979"/>
                  <a:pt x="21" y="221673"/>
                </a:cubicBezTo>
                <a:cubicBezTo>
                  <a:pt x="-2750" y="225367"/>
                  <a:pt x="257715" y="133927"/>
                  <a:pt x="343613" y="105294"/>
                </a:cubicBezTo>
                <a:cubicBezTo>
                  <a:pt x="429511" y="76661"/>
                  <a:pt x="485854" y="60959"/>
                  <a:pt x="515410" y="49876"/>
                </a:cubicBezTo>
                <a:cubicBezTo>
                  <a:pt x="544966" y="38793"/>
                  <a:pt x="542195" y="45258"/>
                  <a:pt x="520951" y="38793"/>
                </a:cubicBezTo>
                <a:cubicBezTo>
                  <a:pt x="499707" y="32328"/>
                  <a:pt x="324217" y="4618"/>
                  <a:pt x="387948" y="11083"/>
                </a:cubicBezTo>
                <a:cubicBezTo>
                  <a:pt x="451679" y="17548"/>
                  <a:pt x="677508" y="47566"/>
                  <a:pt x="936588" y="720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2E2C8569-F41A-3337-53C4-F249182CE8A0}"/>
              </a:ext>
            </a:extLst>
          </p:cNvPr>
          <p:cNvSpPr/>
          <p:nvPr/>
        </p:nvSpPr>
        <p:spPr>
          <a:xfrm>
            <a:off x="2987807" y="1289093"/>
            <a:ext cx="689432" cy="508497"/>
          </a:xfrm>
          <a:custGeom>
            <a:avLst/>
            <a:gdLst>
              <a:gd name="connsiteX0" fmla="*/ 686418 w 689432"/>
              <a:gd name="connsiteY0" fmla="*/ 46485 h 508497"/>
              <a:gd name="connsiteX1" fmla="*/ 231989 w 689432"/>
              <a:gd name="connsiteY1" fmla="*/ 262616 h 508497"/>
              <a:gd name="connsiteX2" fmla="*/ 353909 w 689432"/>
              <a:gd name="connsiteY2" fmla="*/ 229365 h 508497"/>
              <a:gd name="connsiteX3" fmla="*/ 21400 w 689432"/>
              <a:gd name="connsiteY3" fmla="*/ 495372 h 508497"/>
              <a:gd name="connsiteX4" fmla="*/ 71277 w 689432"/>
              <a:gd name="connsiteY4" fmla="*/ 445496 h 508497"/>
              <a:gd name="connsiteX5" fmla="*/ 381618 w 689432"/>
              <a:gd name="connsiteY5" fmla="*/ 251532 h 508497"/>
              <a:gd name="connsiteX6" fmla="*/ 292949 w 689432"/>
              <a:gd name="connsiteY6" fmla="*/ 273700 h 508497"/>
              <a:gd name="connsiteX7" fmla="*/ 547873 w 689432"/>
              <a:gd name="connsiteY7" fmla="*/ 2151 h 508497"/>
              <a:gd name="connsiteX8" fmla="*/ 403786 w 689432"/>
              <a:gd name="connsiteY8" fmla="*/ 151780 h 508497"/>
              <a:gd name="connsiteX9" fmla="*/ 209822 w 689432"/>
              <a:gd name="connsiteY9" fmla="*/ 245991 h 508497"/>
              <a:gd name="connsiteX10" fmla="*/ 420411 w 689432"/>
              <a:gd name="connsiteY10" fmla="*/ 185031 h 508497"/>
              <a:gd name="connsiteX11" fmla="*/ 686418 w 689432"/>
              <a:gd name="connsiteY11" fmla="*/ 46485 h 508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9432" h="508497">
                <a:moveTo>
                  <a:pt x="686418" y="46485"/>
                </a:moveTo>
                <a:cubicBezTo>
                  <a:pt x="655014" y="59416"/>
                  <a:pt x="287407" y="232136"/>
                  <a:pt x="231989" y="262616"/>
                </a:cubicBezTo>
                <a:cubicBezTo>
                  <a:pt x="176571" y="293096"/>
                  <a:pt x="389007" y="190572"/>
                  <a:pt x="353909" y="229365"/>
                </a:cubicBezTo>
                <a:cubicBezTo>
                  <a:pt x="318811" y="268158"/>
                  <a:pt x="68505" y="459350"/>
                  <a:pt x="21400" y="495372"/>
                </a:cubicBezTo>
                <a:cubicBezTo>
                  <a:pt x="-25705" y="531394"/>
                  <a:pt x="11241" y="486136"/>
                  <a:pt x="71277" y="445496"/>
                </a:cubicBezTo>
                <a:cubicBezTo>
                  <a:pt x="131313" y="404856"/>
                  <a:pt x="344673" y="280165"/>
                  <a:pt x="381618" y="251532"/>
                </a:cubicBezTo>
                <a:cubicBezTo>
                  <a:pt x="418563" y="222899"/>
                  <a:pt x="265240" y="315264"/>
                  <a:pt x="292949" y="273700"/>
                </a:cubicBezTo>
                <a:cubicBezTo>
                  <a:pt x="320658" y="232137"/>
                  <a:pt x="529400" y="22471"/>
                  <a:pt x="547873" y="2151"/>
                </a:cubicBezTo>
                <a:cubicBezTo>
                  <a:pt x="566346" y="-18169"/>
                  <a:pt x="460128" y="111140"/>
                  <a:pt x="403786" y="151780"/>
                </a:cubicBezTo>
                <a:cubicBezTo>
                  <a:pt x="347444" y="192420"/>
                  <a:pt x="207051" y="240449"/>
                  <a:pt x="209822" y="245991"/>
                </a:cubicBezTo>
                <a:cubicBezTo>
                  <a:pt x="212593" y="251533"/>
                  <a:pt x="345596" y="214588"/>
                  <a:pt x="420411" y="185031"/>
                </a:cubicBezTo>
                <a:cubicBezTo>
                  <a:pt x="495225" y="155475"/>
                  <a:pt x="717822" y="33554"/>
                  <a:pt x="686418" y="464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611C33B0-86B7-4ED0-2FF2-63CE4C90BD1D}"/>
              </a:ext>
            </a:extLst>
          </p:cNvPr>
          <p:cNvSpPr/>
          <p:nvPr/>
        </p:nvSpPr>
        <p:spPr>
          <a:xfrm>
            <a:off x="2631565" y="1799420"/>
            <a:ext cx="461041" cy="1161972"/>
          </a:xfrm>
          <a:custGeom>
            <a:avLst/>
            <a:gdLst>
              <a:gd name="connsiteX0" fmla="*/ 460770 w 461041"/>
              <a:gd name="connsiteY0" fmla="*/ 1671 h 1161972"/>
              <a:gd name="connsiteX1" fmla="*/ 183679 w 461041"/>
              <a:gd name="connsiteY1" fmla="*/ 339722 h 1161972"/>
              <a:gd name="connsiteX2" fmla="*/ 67300 w 461041"/>
              <a:gd name="connsiteY2" fmla="*/ 866195 h 1161972"/>
              <a:gd name="connsiteX3" fmla="*/ 106093 w 461041"/>
              <a:gd name="connsiteY3" fmla="*/ 699940 h 1161972"/>
              <a:gd name="connsiteX4" fmla="*/ 799 w 461041"/>
              <a:gd name="connsiteY4" fmla="*/ 1154369 h 1161972"/>
              <a:gd name="connsiteX5" fmla="*/ 56217 w 461041"/>
              <a:gd name="connsiteY5" fmla="*/ 993656 h 1161972"/>
              <a:gd name="connsiteX6" fmla="*/ 28508 w 461041"/>
              <a:gd name="connsiteY6" fmla="*/ 1115576 h 1161972"/>
              <a:gd name="connsiteX7" fmla="*/ 89468 w 461041"/>
              <a:gd name="connsiteY7" fmla="*/ 866195 h 1161972"/>
              <a:gd name="connsiteX8" fmla="*/ 172595 w 461041"/>
              <a:gd name="connsiteY8" fmla="*/ 317555 h 1161972"/>
              <a:gd name="connsiteX9" fmla="*/ 139344 w 461041"/>
              <a:gd name="connsiteY9" fmla="*/ 367431 h 1161972"/>
              <a:gd name="connsiteX10" fmla="*/ 349933 w 461041"/>
              <a:gd name="connsiteY10" fmla="*/ 68173 h 1161972"/>
              <a:gd name="connsiteX11" fmla="*/ 139344 w 461041"/>
              <a:gd name="connsiteY11" fmla="*/ 289845 h 1161972"/>
              <a:gd name="connsiteX12" fmla="*/ 233555 w 461041"/>
              <a:gd name="connsiteY12" fmla="*/ 212260 h 1161972"/>
              <a:gd name="connsiteX13" fmla="*/ 460770 w 461041"/>
              <a:gd name="connsiteY13" fmla="*/ 1671 h 1161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1041" h="1161972">
                <a:moveTo>
                  <a:pt x="460770" y="1671"/>
                </a:moveTo>
                <a:cubicBezTo>
                  <a:pt x="452457" y="22915"/>
                  <a:pt x="249257" y="195635"/>
                  <a:pt x="183679" y="339722"/>
                </a:cubicBezTo>
                <a:cubicBezTo>
                  <a:pt x="118101" y="483809"/>
                  <a:pt x="80231" y="806159"/>
                  <a:pt x="67300" y="866195"/>
                </a:cubicBezTo>
                <a:cubicBezTo>
                  <a:pt x="54369" y="926231"/>
                  <a:pt x="117176" y="651911"/>
                  <a:pt x="106093" y="699940"/>
                </a:cubicBezTo>
                <a:cubicBezTo>
                  <a:pt x="95010" y="747969"/>
                  <a:pt x="9112" y="1105416"/>
                  <a:pt x="799" y="1154369"/>
                </a:cubicBezTo>
                <a:cubicBezTo>
                  <a:pt x="-7514" y="1203322"/>
                  <a:pt x="51599" y="1000122"/>
                  <a:pt x="56217" y="993656"/>
                </a:cubicBezTo>
                <a:cubicBezTo>
                  <a:pt x="60835" y="987191"/>
                  <a:pt x="22966" y="1136819"/>
                  <a:pt x="28508" y="1115576"/>
                </a:cubicBezTo>
                <a:cubicBezTo>
                  <a:pt x="34050" y="1094333"/>
                  <a:pt x="65453" y="999199"/>
                  <a:pt x="89468" y="866195"/>
                </a:cubicBezTo>
                <a:cubicBezTo>
                  <a:pt x="113482" y="733192"/>
                  <a:pt x="164282" y="400682"/>
                  <a:pt x="172595" y="317555"/>
                </a:cubicBezTo>
                <a:cubicBezTo>
                  <a:pt x="180908" y="234428"/>
                  <a:pt x="109788" y="408995"/>
                  <a:pt x="139344" y="367431"/>
                </a:cubicBezTo>
                <a:cubicBezTo>
                  <a:pt x="168900" y="325867"/>
                  <a:pt x="349933" y="81104"/>
                  <a:pt x="349933" y="68173"/>
                </a:cubicBezTo>
                <a:cubicBezTo>
                  <a:pt x="349933" y="55242"/>
                  <a:pt x="158740" y="265831"/>
                  <a:pt x="139344" y="289845"/>
                </a:cubicBezTo>
                <a:cubicBezTo>
                  <a:pt x="119948" y="313859"/>
                  <a:pt x="182755" y="256594"/>
                  <a:pt x="233555" y="212260"/>
                </a:cubicBezTo>
                <a:cubicBezTo>
                  <a:pt x="284355" y="167926"/>
                  <a:pt x="469083" y="-19573"/>
                  <a:pt x="460770" y="16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E8629677-AD21-D106-5281-27E72DB53AC8}"/>
              </a:ext>
            </a:extLst>
          </p:cNvPr>
          <p:cNvSpPr/>
          <p:nvPr/>
        </p:nvSpPr>
        <p:spPr>
          <a:xfrm>
            <a:off x="2792858" y="1938745"/>
            <a:ext cx="305934" cy="989962"/>
          </a:xfrm>
          <a:custGeom>
            <a:avLst/>
            <a:gdLst>
              <a:gd name="connsiteX0" fmla="*/ 305018 w 305934"/>
              <a:gd name="connsiteY0" fmla="*/ 156062 h 989962"/>
              <a:gd name="connsiteX1" fmla="*/ 144306 w 305934"/>
              <a:gd name="connsiteY1" fmla="*/ 366651 h 989962"/>
              <a:gd name="connsiteX2" fmla="*/ 27927 w 305934"/>
              <a:gd name="connsiteY2" fmla="*/ 521822 h 989962"/>
              <a:gd name="connsiteX3" fmla="*/ 72262 w 305934"/>
              <a:gd name="connsiteY3" fmla="*/ 444237 h 989962"/>
              <a:gd name="connsiteX4" fmla="*/ 138764 w 305934"/>
              <a:gd name="connsiteY4" fmla="*/ 338942 h 989962"/>
              <a:gd name="connsiteX5" fmla="*/ 105513 w 305934"/>
              <a:gd name="connsiteY5" fmla="*/ 433153 h 989962"/>
              <a:gd name="connsiteX6" fmla="*/ 177557 w 305934"/>
              <a:gd name="connsiteY6" fmla="*/ 599408 h 989962"/>
              <a:gd name="connsiteX7" fmla="*/ 144306 w 305934"/>
              <a:gd name="connsiteY7" fmla="*/ 676993 h 989962"/>
              <a:gd name="connsiteX8" fmla="*/ 116597 w 305934"/>
              <a:gd name="connsiteY8" fmla="*/ 771204 h 989962"/>
              <a:gd name="connsiteX9" fmla="*/ 155389 w 305934"/>
              <a:gd name="connsiteY9" fmla="*/ 616033 h 989962"/>
              <a:gd name="connsiteX10" fmla="*/ 218 w 305934"/>
              <a:gd name="connsiteY10" fmla="*/ 987335 h 989962"/>
              <a:gd name="connsiteX11" fmla="*/ 122138 w 305934"/>
              <a:gd name="connsiteY11" fmla="*/ 776746 h 989962"/>
              <a:gd name="connsiteX12" fmla="*/ 155389 w 305934"/>
              <a:gd name="connsiteY12" fmla="*/ 676993 h 989962"/>
              <a:gd name="connsiteX13" fmla="*/ 94429 w 305934"/>
              <a:gd name="connsiteY13" fmla="*/ 582782 h 989962"/>
              <a:gd name="connsiteX14" fmla="*/ 144306 w 305934"/>
              <a:gd name="connsiteY14" fmla="*/ 632659 h 989962"/>
              <a:gd name="connsiteX15" fmla="*/ 138764 w 305934"/>
              <a:gd name="connsiteY15" fmla="*/ 505197 h 989962"/>
              <a:gd name="connsiteX16" fmla="*/ 111055 w 305934"/>
              <a:gd name="connsiteY16" fmla="*/ 410986 h 989962"/>
              <a:gd name="connsiteX17" fmla="*/ 177557 w 305934"/>
              <a:gd name="connsiteY17" fmla="*/ 891 h 989962"/>
              <a:gd name="connsiteX18" fmla="*/ 127680 w 305934"/>
              <a:gd name="connsiteY18" fmla="*/ 305691 h 989962"/>
              <a:gd name="connsiteX19" fmla="*/ 66720 w 305934"/>
              <a:gd name="connsiteY19" fmla="*/ 455320 h 989962"/>
              <a:gd name="connsiteX20" fmla="*/ 305018 w 305934"/>
              <a:gd name="connsiteY20" fmla="*/ 156062 h 989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05934" h="989962">
                <a:moveTo>
                  <a:pt x="305018" y="156062"/>
                </a:moveTo>
                <a:cubicBezTo>
                  <a:pt x="317949" y="141284"/>
                  <a:pt x="190488" y="305691"/>
                  <a:pt x="144306" y="366651"/>
                </a:cubicBezTo>
                <a:cubicBezTo>
                  <a:pt x="98124" y="427611"/>
                  <a:pt x="39934" y="508891"/>
                  <a:pt x="27927" y="521822"/>
                </a:cubicBezTo>
                <a:cubicBezTo>
                  <a:pt x="15920" y="534753"/>
                  <a:pt x="53789" y="474717"/>
                  <a:pt x="72262" y="444237"/>
                </a:cubicBezTo>
                <a:cubicBezTo>
                  <a:pt x="90735" y="413757"/>
                  <a:pt x="133222" y="340789"/>
                  <a:pt x="138764" y="338942"/>
                </a:cubicBezTo>
                <a:cubicBezTo>
                  <a:pt x="144306" y="337095"/>
                  <a:pt x="99048" y="389742"/>
                  <a:pt x="105513" y="433153"/>
                </a:cubicBezTo>
                <a:cubicBezTo>
                  <a:pt x="111978" y="476564"/>
                  <a:pt x="171091" y="558768"/>
                  <a:pt x="177557" y="599408"/>
                </a:cubicBezTo>
                <a:cubicBezTo>
                  <a:pt x="184022" y="640048"/>
                  <a:pt x="154466" y="648360"/>
                  <a:pt x="144306" y="676993"/>
                </a:cubicBezTo>
                <a:cubicBezTo>
                  <a:pt x="134146" y="705626"/>
                  <a:pt x="114750" y="781364"/>
                  <a:pt x="116597" y="771204"/>
                </a:cubicBezTo>
                <a:cubicBezTo>
                  <a:pt x="118444" y="761044"/>
                  <a:pt x="174785" y="580011"/>
                  <a:pt x="155389" y="616033"/>
                </a:cubicBezTo>
                <a:cubicBezTo>
                  <a:pt x="135992" y="652055"/>
                  <a:pt x="5760" y="960550"/>
                  <a:pt x="218" y="987335"/>
                </a:cubicBezTo>
                <a:cubicBezTo>
                  <a:pt x="-5324" y="1014121"/>
                  <a:pt x="96276" y="828469"/>
                  <a:pt x="122138" y="776746"/>
                </a:cubicBezTo>
                <a:cubicBezTo>
                  <a:pt x="148000" y="725023"/>
                  <a:pt x="160007" y="709320"/>
                  <a:pt x="155389" y="676993"/>
                </a:cubicBezTo>
                <a:cubicBezTo>
                  <a:pt x="150771" y="644666"/>
                  <a:pt x="96276" y="590171"/>
                  <a:pt x="94429" y="582782"/>
                </a:cubicBezTo>
                <a:cubicBezTo>
                  <a:pt x="92582" y="575393"/>
                  <a:pt x="136917" y="645590"/>
                  <a:pt x="144306" y="632659"/>
                </a:cubicBezTo>
                <a:cubicBezTo>
                  <a:pt x="151695" y="619728"/>
                  <a:pt x="144306" y="542143"/>
                  <a:pt x="138764" y="505197"/>
                </a:cubicBezTo>
                <a:cubicBezTo>
                  <a:pt x="133222" y="468251"/>
                  <a:pt x="104590" y="495037"/>
                  <a:pt x="111055" y="410986"/>
                </a:cubicBezTo>
                <a:cubicBezTo>
                  <a:pt x="117520" y="326935"/>
                  <a:pt x="174786" y="18440"/>
                  <a:pt x="177557" y="891"/>
                </a:cubicBezTo>
                <a:cubicBezTo>
                  <a:pt x="180328" y="-16658"/>
                  <a:pt x="146153" y="229953"/>
                  <a:pt x="127680" y="305691"/>
                </a:cubicBezTo>
                <a:cubicBezTo>
                  <a:pt x="109207" y="381429"/>
                  <a:pt x="41782" y="477487"/>
                  <a:pt x="66720" y="455320"/>
                </a:cubicBezTo>
                <a:cubicBezTo>
                  <a:pt x="91658" y="433153"/>
                  <a:pt x="292087" y="170840"/>
                  <a:pt x="305018" y="1560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33CA3C85-AD91-CEE2-7A23-F94D5D83F9F1}"/>
              </a:ext>
            </a:extLst>
          </p:cNvPr>
          <p:cNvSpPr/>
          <p:nvPr/>
        </p:nvSpPr>
        <p:spPr>
          <a:xfrm>
            <a:off x="2742817" y="2892463"/>
            <a:ext cx="112188" cy="910237"/>
          </a:xfrm>
          <a:custGeom>
            <a:avLst/>
            <a:gdLst>
              <a:gd name="connsiteX0" fmla="*/ 5925 w 112188"/>
              <a:gd name="connsiteY0" fmla="*/ 366 h 910237"/>
              <a:gd name="connsiteX1" fmla="*/ 55801 w 112188"/>
              <a:gd name="connsiteY1" fmla="*/ 133370 h 910237"/>
              <a:gd name="connsiteX2" fmla="*/ 17008 w 112188"/>
              <a:gd name="connsiteY2" fmla="*/ 355042 h 910237"/>
              <a:gd name="connsiteX3" fmla="*/ 77968 w 112188"/>
              <a:gd name="connsiteY3" fmla="*/ 238664 h 910237"/>
              <a:gd name="connsiteX4" fmla="*/ 55801 w 112188"/>
              <a:gd name="connsiteY4" fmla="*/ 532381 h 910237"/>
              <a:gd name="connsiteX5" fmla="*/ 66885 w 112188"/>
              <a:gd name="connsiteY5" fmla="*/ 432628 h 910237"/>
              <a:gd name="connsiteX6" fmla="*/ 111219 w 112188"/>
              <a:gd name="connsiteY6" fmla="*/ 903682 h 910237"/>
              <a:gd name="connsiteX7" fmla="*/ 94594 w 112188"/>
              <a:gd name="connsiteY7" fmla="*/ 693093 h 910237"/>
              <a:gd name="connsiteX8" fmla="*/ 61343 w 112188"/>
              <a:gd name="connsiteY8" fmla="*/ 482504 h 910237"/>
              <a:gd name="connsiteX9" fmla="*/ 33634 w 112188"/>
              <a:gd name="connsiteY9" fmla="*/ 759595 h 910237"/>
              <a:gd name="connsiteX10" fmla="*/ 383 w 112188"/>
              <a:gd name="connsiteY10" fmla="*/ 443712 h 910237"/>
              <a:gd name="connsiteX11" fmla="*/ 17008 w 112188"/>
              <a:gd name="connsiteY11" fmla="*/ 759595 h 910237"/>
              <a:gd name="connsiteX12" fmla="*/ 39176 w 112188"/>
              <a:gd name="connsiteY12" fmla="*/ 654301 h 910237"/>
              <a:gd name="connsiteX13" fmla="*/ 50259 w 112188"/>
              <a:gd name="connsiteY13" fmla="*/ 338417 h 910237"/>
              <a:gd name="connsiteX14" fmla="*/ 44718 w 112188"/>
              <a:gd name="connsiteY14" fmla="*/ 172162 h 910237"/>
              <a:gd name="connsiteX15" fmla="*/ 5925 w 112188"/>
              <a:gd name="connsiteY15" fmla="*/ 366 h 910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2188" h="910237">
                <a:moveTo>
                  <a:pt x="5925" y="366"/>
                </a:moveTo>
                <a:cubicBezTo>
                  <a:pt x="7772" y="-6099"/>
                  <a:pt x="53954" y="74257"/>
                  <a:pt x="55801" y="133370"/>
                </a:cubicBezTo>
                <a:cubicBezTo>
                  <a:pt x="57648" y="192483"/>
                  <a:pt x="13313" y="337493"/>
                  <a:pt x="17008" y="355042"/>
                </a:cubicBezTo>
                <a:cubicBezTo>
                  <a:pt x="20703" y="372591"/>
                  <a:pt x="71503" y="209108"/>
                  <a:pt x="77968" y="238664"/>
                </a:cubicBezTo>
                <a:cubicBezTo>
                  <a:pt x="84434" y="268221"/>
                  <a:pt x="57648" y="500054"/>
                  <a:pt x="55801" y="532381"/>
                </a:cubicBezTo>
                <a:cubicBezTo>
                  <a:pt x="53954" y="564708"/>
                  <a:pt x="57649" y="370745"/>
                  <a:pt x="66885" y="432628"/>
                </a:cubicBezTo>
                <a:cubicBezTo>
                  <a:pt x="76121" y="494511"/>
                  <a:pt x="106601" y="860271"/>
                  <a:pt x="111219" y="903682"/>
                </a:cubicBezTo>
                <a:cubicBezTo>
                  <a:pt x="115837" y="947093"/>
                  <a:pt x="102907" y="763289"/>
                  <a:pt x="94594" y="693093"/>
                </a:cubicBezTo>
                <a:cubicBezTo>
                  <a:pt x="86281" y="622897"/>
                  <a:pt x="71503" y="471420"/>
                  <a:pt x="61343" y="482504"/>
                </a:cubicBezTo>
                <a:cubicBezTo>
                  <a:pt x="51183" y="493588"/>
                  <a:pt x="43794" y="766060"/>
                  <a:pt x="33634" y="759595"/>
                </a:cubicBezTo>
                <a:cubicBezTo>
                  <a:pt x="23474" y="753130"/>
                  <a:pt x="3154" y="443712"/>
                  <a:pt x="383" y="443712"/>
                </a:cubicBezTo>
                <a:cubicBezTo>
                  <a:pt x="-2388" y="443712"/>
                  <a:pt x="10543" y="724497"/>
                  <a:pt x="17008" y="759595"/>
                </a:cubicBezTo>
                <a:cubicBezTo>
                  <a:pt x="23473" y="794693"/>
                  <a:pt x="33634" y="724497"/>
                  <a:pt x="39176" y="654301"/>
                </a:cubicBezTo>
                <a:cubicBezTo>
                  <a:pt x="44718" y="584105"/>
                  <a:pt x="49335" y="418774"/>
                  <a:pt x="50259" y="338417"/>
                </a:cubicBezTo>
                <a:cubicBezTo>
                  <a:pt x="51183" y="258061"/>
                  <a:pt x="48412" y="223886"/>
                  <a:pt x="44718" y="172162"/>
                </a:cubicBezTo>
                <a:cubicBezTo>
                  <a:pt x="41024" y="120438"/>
                  <a:pt x="4078" y="6831"/>
                  <a:pt x="5925" y="3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8E5016B3-BDA0-3BDE-2DAE-2B60D82F6316}"/>
              </a:ext>
            </a:extLst>
          </p:cNvPr>
          <p:cNvSpPr/>
          <p:nvPr/>
        </p:nvSpPr>
        <p:spPr>
          <a:xfrm>
            <a:off x="3365602" y="995829"/>
            <a:ext cx="423534" cy="309122"/>
          </a:xfrm>
          <a:custGeom>
            <a:avLst/>
            <a:gdLst>
              <a:gd name="connsiteX0" fmla="*/ 330791 w 423534"/>
              <a:gd name="connsiteY0" fmla="*/ 1698 h 309122"/>
              <a:gd name="connsiteX1" fmla="*/ 9365 w 423534"/>
              <a:gd name="connsiteY1" fmla="*/ 300956 h 309122"/>
              <a:gd name="connsiteX2" fmla="*/ 92493 w 423534"/>
              <a:gd name="connsiteY2" fmla="*/ 217829 h 309122"/>
              <a:gd name="connsiteX3" fmla="*/ 158994 w 423534"/>
              <a:gd name="connsiteY3" fmla="*/ 145786 h 309122"/>
              <a:gd name="connsiteX4" fmla="*/ 419460 w 423534"/>
              <a:gd name="connsiteY4" fmla="*/ 206746 h 309122"/>
              <a:gd name="connsiteX5" fmla="*/ 308623 w 423534"/>
              <a:gd name="connsiteY5" fmla="*/ 173495 h 309122"/>
              <a:gd name="connsiteX6" fmla="*/ 181162 w 423534"/>
              <a:gd name="connsiteY6" fmla="*/ 145786 h 309122"/>
              <a:gd name="connsiteX7" fmla="*/ 14907 w 423534"/>
              <a:gd name="connsiteY7" fmla="*/ 206746 h 309122"/>
              <a:gd name="connsiteX8" fmla="*/ 175620 w 423534"/>
              <a:gd name="connsiteY8" fmla="*/ 179036 h 309122"/>
              <a:gd name="connsiteX9" fmla="*/ 330791 w 423534"/>
              <a:gd name="connsiteY9" fmla="*/ 1698 h 309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3534" h="309122">
                <a:moveTo>
                  <a:pt x="330791" y="1698"/>
                </a:moveTo>
                <a:cubicBezTo>
                  <a:pt x="303082" y="22018"/>
                  <a:pt x="49081" y="264934"/>
                  <a:pt x="9365" y="300956"/>
                </a:cubicBezTo>
                <a:cubicBezTo>
                  <a:pt x="-30351" y="336978"/>
                  <a:pt x="67555" y="243690"/>
                  <a:pt x="92493" y="217829"/>
                </a:cubicBezTo>
                <a:cubicBezTo>
                  <a:pt x="117431" y="191968"/>
                  <a:pt x="104499" y="147633"/>
                  <a:pt x="158994" y="145786"/>
                </a:cubicBezTo>
                <a:cubicBezTo>
                  <a:pt x="213488" y="143939"/>
                  <a:pt x="394522" y="202128"/>
                  <a:pt x="419460" y="206746"/>
                </a:cubicBezTo>
                <a:cubicBezTo>
                  <a:pt x="444398" y="211364"/>
                  <a:pt x="348339" y="183655"/>
                  <a:pt x="308623" y="173495"/>
                </a:cubicBezTo>
                <a:cubicBezTo>
                  <a:pt x="268907" y="163335"/>
                  <a:pt x="230115" y="140244"/>
                  <a:pt x="181162" y="145786"/>
                </a:cubicBezTo>
                <a:cubicBezTo>
                  <a:pt x="132209" y="151328"/>
                  <a:pt x="15831" y="201204"/>
                  <a:pt x="14907" y="206746"/>
                </a:cubicBezTo>
                <a:cubicBezTo>
                  <a:pt x="13983" y="212288"/>
                  <a:pt x="125744" y="208592"/>
                  <a:pt x="175620" y="179036"/>
                </a:cubicBezTo>
                <a:cubicBezTo>
                  <a:pt x="225496" y="149480"/>
                  <a:pt x="358500" y="-18622"/>
                  <a:pt x="330791" y="16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C9B47BC5-142D-2B9B-4365-D0682B545D83}"/>
              </a:ext>
            </a:extLst>
          </p:cNvPr>
          <p:cNvSpPr/>
          <p:nvPr/>
        </p:nvSpPr>
        <p:spPr>
          <a:xfrm>
            <a:off x="3245008" y="537556"/>
            <a:ext cx="734112" cy="444916"/>
          </a:xfrm>
          <a:custGeom>
            <a:avLst/>
            <a:gdLst>
              <a:gd name="connsiteX0" fmla="*/ 734017 w 734112"/>
              <a:gd name="connsiteY0" fmla="*/ 0 h 444916"/>
              <a:gd name="connsiteX1" fmla="*/ 318381 w 734112"/>
              <a:gd name="connsiteY1" fmla="*/ 138546 h 444916"/>
              <a:gd name="connsiteX2" fmla="*/ 384883 w 734112"/>
              <a:gd name="connsiteY2" fmla="*/ 133004 h 444916"/>
              <a:gd name="connsiteX3" fmla="*/ 13581 w 734112"/>
              <a:gd name="connsiteY3" fmla="*/ 432262 h 444916"/>
              <a:gd name="connsiteX4" fmla="*/ 74541 w 734112"/>
              <a:gd name="connsiteY4" fmla="*/ 393469 h 444916"/>
              <a:gd name="connsiteX5" fmla="*/ 395967 w 734112"/>
              <a:gd name="connsiteY5" fmla="*/ 188422 h 444916"/>
              <a:gd name="connsiteX6" fmla="*/ 323923 w 734112"/>
              <a:gd name="connsiteY6" fmla="*/ 199506 h 444916"/>
              <a:gd name="connsiteX7" fmla="*/ 401508 w 734112"/>
              <a:gd name="connsiteY7" fmla="*/ 144088 h 444916"/>
              <a:gd name="connsiteX8" fmla="*/ 357174 w 734112"/>
              <a:gd name="connsiteY8" fmla="*/ 138546 h 444916"/>
              <a:gd name="connsiteX9" fmla="*/ 734017 w 734112"/>
              <a:gd name="connsiteY9" fmla="*/ 0 h 444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34112" h="444916">
                <a:moveTo>
                  <a:pt x="734017" y="0"/>
                </a:moveTo>
                <a:cubicBezTo>
                  <a:pt x="727552" y="0"/>
                  <a:pt x="376570" y="116379"/>
                  <a:pt x="318381" y="138546"/>
                </a:cubicBezTo>
                <a:cubicBezTo>
                  <a:pt x="260192" y="160713"/>
                  <a:pt x="435683" y="84051"/>
                  <a:pt x="384883" y="133004"/>
                </a:cubicBezTo>
                <a:cubicBezTo>
                  <a:pt x="334083" y="181957"/>
                  <a:pt x="65305" y="388851"/>
                  <a:pt x="13581" y="432262"/>
                </a:cubicBezTo>
                <a:cubicBezTo>
                  <a:pt x="-38143" y="475673"/>
                  <a:pt x="74541" y="393469"/>
                  <a:pt x="74541" y="393469"/>
                </a:cubicBezTo>
                <a:cubicBezTo>
                  <a:pt x="138272" y="352829"/>
                  <a:pt x="354403" y="220749"/>
                  <a:pt x="395967" y="188422"/>
                </a:cubicBezTo>
                <a:cubicBezTo>
                  <a:pt x="437531" y="156095"/>
                  <a:pt x="323000" y="206895"/>
                  <a:pt x="323923" y="199506"/>
                </a:cubicBezTo>
                <a:cubicBezTo>
                  <a:pt x="324846" y="192117"/>
                  <a:pt x="395966" y="154248"/>
                  <a:pt x="401508" y="144088"/>
                </a:cubicBezTo>
                <a:cubicBezTo>
                  <a:pt x="407050" y="133928"/>
                  <a:pt x="298985" y="157943"/>
                  <a:pt x="357174" y="138546"/>
                </a:cubicBezTo>
                <a:cubicBezTo>
                  <a:pt x="415363" y="119149"/>
                  <a:pt x="740482" y="0"/>
                  <a:pt x="73401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53C00A3A-F05A-FF92-02C9-D5472170EC72}"/>
              </a:ext>
            </a:extLst>
          </p:cNvPr>
          <p:cNvSpPr/>
          <p:nvPr/>
        </p:nvSpPr>
        <p:spPr>
          <a:xfrm>
            <a:off x="3040131" y="706790"/>
            <a:ext cx="779605" cy="628183"/>
          </a:xfrm>
          <a:custGeom>
            <a:avLst/>
            <a:gdLst>
              <a:gd name="connsiteX0" fmla="*/ 778182 w 779605"/>
              <a:gd name="connsiteY0" fmla="*/ 2563 h 628183"/>
              <a:gd name="connsiteX1" fmla="*/ 451214 w 779605"/>
              <a:gd name="connsiteY1" fmla="*/ 168817 h 628183"/>
              <a:gd name="connsiteX2" fmla="*/ 18953 w 779605"/>
              <a:gd name="connsiteY2" fmla="*/ 606621 h 628183"/>
              <a:gd name="connsiteX3" fmla="*/ 90996 w 779605"/>
              <a:gd name="connsiteY3" fmla="*/ 540119 h 628183"/>
              <a:gd name="connsiteX4" fmla="*/ 218458 w 779605"/>
              <a:gd name="connsiteY4" fmla="*/ 357239 h 628183"/>
              <a:gd name="connsiteX5" fmla="*/ 135331 w 779605"/>
              <a:gd name="connsiteY5" fmla="*/ 445908 h 628183"/>
              <a:gd name="connsiteX6" fmla="*/ 456756 w 779605"/>
              <a:gd name="connsiteY6" fmla="*/ 168817 h 628183"/>
              <a:gd name="connsiteX7" fmla="*/ 323753 w 779605"/>
              <a:gd name="connsiteY7" fmla="*/ 279654 h 628183"/>
              <a:gd name="connsiteX8" fmla="*/ 778182 w 779605"/>
              <a:gd name="connsiteY8" fmla="*/ 2563 h 628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9605" h="628183">
                <a:moveTo>
                  <a:pt x="778182" y="2563"/>
                </a:moveTo>
                <a:cubicBezTo>
                  <a:pt x="799426" y="-15910"/>
                  <a:pt x="577752" y="68141"/>
                  <a:pt x="451214" y="168817"/>
                </a:cubicBezTo>
                <a:cubicBezTo>
                  <a:pt x="324676" y="269493"/>
                  <a:pt x="78989" y="544737"/>
                  <a:pt x="18953" y="606621"/>
                </a:cubicBezTo>
                <a:cubicBezTo>
                  <a:pt x="-41083" y="668505"/>
                  <a:pt x="57745" y="581683"/>
                  <a:pt x="90996" y="540119"/>
                </a:cubicBezTo>
                <a:cubicBezTo>
                  <a:pt x="124247" y="498555"/>
                  <a:pt x="211069" y="372941"/>
                  <a:pt x="218458" y="357239"/>
                </a:cubicBezTo>
                <a:cubicBezTo>
                  <a:pt x="225847" y="341537"/>
                  <a:pt x="95615" y="477312"/>
                  <a:pt x="135331" y="445908"/>
                </a:cubicBezTo>
                <a:cubicBezTo>
                  <a:pt x="175047" y="414504"/>
                  <a:pt x="425352" y="196526"/>
                  <a:pt x="456756" y="168817"/>
                </a:cubicBezTo>
                <a:cubicBezTo>
                  <a:pt x="488160" y="141108"/>
                  <a:pt x="275724" y="305516"/>
                  <a:pt x="323753" y="279654"/>
                </a:cubicBezTo>
                <a:cubicBezTo>
                  <a:pt x="371782" y="253792"/>
                  <a:pt x="756938" y="21036"/>
                  <a:pt x="778182" y="25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42E70FF5-C32C-D728-7BCC-DC852F1C2E3E}"/>
              </a:ext>
            </a:extLst>
          </p:cNvPr>
          <p:cNvSpPr/>
          <p:nvPr/>
        </p:nvSpPr>
        <p:spPr>
          <a:xfrm>
            <a:off x="2675013" y="829601"/>
            <a:ext cx="1103512" cy="1951541"/>
          </a:xfrm>
          <a:custGeom>
            <a:avLst/>
            <a:gdLst>
              <a:gd name="connsiteX0" fmla="*/ 1065714 w 1103512"/>
              <a:gd name="connsiteY0" fmla="*/ 18297 h 1951541"/>
              <a:gd name="connsiteX1" fmla="*/ 705496 w 1103512"/>
              <a:gd name="connsiteY1" fmla="*/ 245512 h 1951541"/>
              <a:gd name="connsiteX2" fmla="*/ 251067 w 1103512"/>
              <a:gd name="connsiteY2" fmla="*/ 794152 h 1951541"/>
              <a:gd name="connsiteX3" fmla="*/ 289860 w 1103512"/>
              <a:gd name="connsiteY3" fmla="*/ 733192 h 1951541"/>
              <a:gd name="connsiteX4" fmla="*/ 23852 w 1103512"/>
              <a:gd name="connsiteY4" fmla="*/ 1248581 h 1951541"/>
              <a:gd name="connsiteX5" fmla="*/ 12769 w 1103512"/>
              <a:gd name="connsiteY5" fmla="*/ 1924683 h 1951541"/>
              <a:gd name="connsiteX6" fmla="*/ 23852 w 1103512"/>
              <a:gd name="connsiteY6" fmla="*/ 1797221 h 1951541"/>
              <a:gd name="connsiteX7" fmla="*/ 18311 w 1103512"/>
              <a:gd name="connsiteY7" fmla="*/ 1614341 h 1951541"/>
              <a:gd name="connsiteX8" fmla="*/ 46020 w 1103512"/>
              <a:gd name="connsiteY8" fmla="*/ 1132203 h 1951541"/>
              <a:gd name="connsiteX9" fmla="*/ 251067 w 1103512"/>
              <a:gd name="connsiteY9" fmla="*/ 650064 h 1951541"/>
              <a:gd name="connsiteX10" fmla="*/ 62645 w 1103512"/>
              <a:gd name="connsiteY10" fmla="*/ 1104494 h 1951541"/>
              <a:gd name="connsiteX11" fmla="*/ 378529 w 1103512"/>
              <a:gd name="connsiteY11" fmla="*/ 384057 h 1951541"/>
              <a:gd name="connsiteX12" fmla="*/ 151314 w 1103512"/>
              <a:gd name="connsiteY12" fmla="*/ 927155 h 1951541"/>
              <a:gd name="connsiteX13" fmla="*/ 278776 w 1103512"/>
              <a:gd name="connsiteY13" fmla="*/ 683315 h 1951541"/>
              <a:gd name="connsiteX14" fmla="*/ 339736 w 1103512"/>
              <a:gd name="connsiteY14" fmla="*/ 661148 h 1951541"/>
              <a:gd name="connsiteX15" fmla="*/ 600202 w 1103512"/>
              <a:gd name="connsiteY15" fmla="*/ 406224 h 1951541"/>
              <a:gd name="connsiteX16" fmla="*/ 522616 w 1103512"/>
              <a:gd name="connsiteY16" fmla="*/ 411766 h 1951541"/>
              <a:gd name="connsiteX17" fmla="*/ 688871 w 1103512"/>
              <a:gd name="connsiteY17" fmla="*/ 228886 h 1951541"/>
              <a:gd name="connsiteX18" fmla="*/ 472740 w 1103512"/>
              <a:gd name="connsiteY18" fmla="*/ 367432 h 1951541"/>
              <a:gd name="connsiteX19" fmla="*/ 1026922 w 1103512"/>
              <a:gd name="connsiteY19" fmla="*/ 51548 h 1951541"/>
              <a:gd name="connsiteX20" fmla="*/ 1065714 w 1103512"/>
              <a:gd name="connsiteY20" fmla="*/ 18297 h 195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03512" h="1951541">
                <a:moveTo>
                  <a:pt x="1065714" y="18297"/>
                </a:moveTo>
                <a:cubicBezTo>
                  <a:pt x="1012143" y="50624"/>
                  <a:pt x="841270" y="116203"/>
                  <a:pt x="705496" y="245512"/>
                </a:cubicBezTo>
                <a:cubicBezTo>
                  <a:pt x="569722" y="374821"/>
                  <a:pt x="320340" y="712872"/>
                  <a:pt x="251067" y="794152"/>
                </a:cubicBezTo>
                <a:cubicBezTo>
                  <a:pt x="181794" y="875432"/>
                  <a:pt x="327729" y="657454"/>
                  <a:pt x="289860" y="733192"/>
                </a:cubicBezTo>
                <a:cubicBezTo>
                  <a:pt x="251991" y="808930"/>
                  <a:pt x="70034" y="1049999"/>
                  <a:pt x="23852" y="1248581"/>
                </a:cubicBezTo>
                <a:cubicBezTo>
                  <a:pt x="-22330" y="1447163"/>
                  <a:pt x="12769" y="1833243"/>
                  <a:pt x="12769" y="1924683"/>
                </a:cubicBezTo>
                <a:cubicBezTo>
                  <a:pt x="12769" y="2016123"/>
                  <a:pt x="22928" y="1848945"/>
                  <a:pt x="23852" y="1797221"/>
                </a:cubicBezTo>
                <a:cubicBezTo>
                  <a:pt x="24776" y="1745497"/>
                  <a:pt x="14616" y="1725177"/>
                  <a:pt x="18311" y="1614341"/>
                </a:cubicBezTo>
                <a:cubicBezTo>
                  <a:pt x="22006" y="1503505"/>
                  <a:pt x="7227" y="1292916"/>
                  <a:pt x="46020" y="1132203"/>
                </a:cubicBezTo>
                <a:cubicBezTo>
                  <a:pt x="84813" y="971490"/>
                  <a:pt x="248296" y="654682"/>
                  <a:pt x="251067" y="650064"/>
                </a:cubicBezTo>
                <a:cubicBezTo>
                  <a:pt x="253838" y="645446"/>
                  <a:pt x="41401" y="1148829"/>
                  <a:pt x="62645" y="1104494"/>
                </a:cubicBezTo>
                <a:cubicBezTo>
                  <a:pt x="83889" y="1060160"/>
                  <a:pt x="363751" y="413613"/>
                  <a:pt x="378529" y="384057"/>
                </a:cubicBezTo>
                <a:cubicBezTo>
                  <a:pt x="393307" y="354501"/>
                  <a:pt x="167939" y="877279"/>
                  <a:pt x="151314" y="927155"/>
                </a:cubicBezTo>
                <a:cubicBezTo>
                  <a:pt x="134689" y="977031"/>
                  <a:pt x="278776" y="683315"/>
                  <a:pt x="278776" y="683315"/>
                </a:cubicBezTo>
                <a:cubicBezTo>
                  <a:pt x="310180" y="638981"/>
                  <a:pt x="286165" y="707330"/>
                  <a:pt x="339736" y="661148"/>
                </a:cubicBezTo>
                <a:cubicBezTo>
                  <a:pt x="393307" y="614966"/>
                  <a:pt x="569722" y="447788"/>
                  <a:pt x="600202" y="406224"/>
                </a:cubicBezTo>
                <a:cubicBezTo>
                  <a:pt x="630682" y="364660"/>
                  <a:pt x="507838" y="441322"/>
                  <a:pt x="522616" y="411766"/>
                </a:cubicBezTo>
                <a:cubicBezTo>
                  <a:pt x="537394" y="382210"/>
                  <a:pt x="697184" y="236275"/>
                  <a:pt x="688871" y="228886"/>
                </a:cubicBezTo>
                <a:cubicBezTo>
                  <a:pt x="680558" y="221497"/>
                  <a:pt x="416398" y="396988"/>
                  <a:pt x="472740" y="367432"/>
                </a:cubicBezTo>
                <a:cubicBezTo>
                  <a:pt x="529082" y="337876"/>
                  <a:pt x="929940" y="106966"/>
                  <a:pt x="1026922" y="51548"/>
                </a:cubicBezTo>
                <a:cubicBezTo>
                  <a:pt x="1123904" y="-3870"/>
                  <a:pt x="1119285" y="-14030"/>
                  <a:pt x="1065714" y="18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95E29381-BFE9-CAC0-DA10-84C0DD7093EC}"/>
              </a:ext>
            </a:extLst>
          </p:cNvPr>
          <p:cNvSpPr/>
          <p:nvPr/>
        </p:nvSpPr>
        <p:spPr>
          <a:xfrm>
            <a:off x="2702738" y="913114"/>
            <a:ext cx="1111277" cy="1142717"/>
          </a:xfrm>
          <a:custGeom>
            <a:avLst/>
            <a:gdLst>
              <a:gd name="connsiteX0" fmla="*/ 7211 w 1111277"/>
              <a:gd name="connsiteY0" fmla="*/ 1131817 h 1142717"/>
              <a:gd name="connsiteX1" fmla="*/ 910527 w 1111277"/>
              <a:gd name="connsiteY1" fmla="*/ 51162 h 1142717"/>
              <a:gd name="connsiteX2" fmla="*/ 799691 w 1111277"/>
              <a:gd name="connsiteY2" fmla="*/ 189708 h 1142717"/>
              <a:gd name="connsiteX3" fmla="*/ 716564 w 1111277"/>
              <a:gd name="connsiteY3" fmla="*/ 322711 h 1142717"/>
              <a:gd name="connsiteX4" fmla="*/ 1110033 w 1111277"/>
              <a:gd name="connsiteY4" fmla="*/ 267293 h 1142717"/>
              <a:gd name="connsiteX5" fmla="*/ 832942 w 1111277"/>
              <a:gd name="connsiteY5" fmla="*/ 283919 h 1142717"/>
              <a:gd name="connsiteX6" fmla="*/ 605727 w 1111277"/>
              <a:gd name="connsiteY6" fmla="*/ 328253 h 1142717"/>
              <a:gd name="connsiteX7" fmla="*/ 727647 w 1111277"/>
              <a:gd name="connsiteY7" fmla="*/ 322711 h 1142717"/>
              <a:gd name="connsiteX8" fmla="*/ 528142 w 1111277"/>
              <a:gd name="connsiteY8" fmla="*/ 444631 h 1142717"/>
              <a:gd name="connsiteX9" fmla="*/ 517058 w 1111277"/>
              <a:gd name="connsiteY9" fmla="*/ 466799 h 1142717"/>
              <a:gd name="connsiteX10" fmla="*/ 650062 w 1111277"/>
              <a:gd name="connsiteY10" fmla="*/ 367046 h 1142717"/>
              <a:gd name="connsiteX11" fmla="*/ 439473 w 1111277"/>
              <a:gd name="connsiteY11" fmla="*/ 644137 h 1142717"/>
              <a:gd name="connsiteX12" fmla="*/ 483807 w 1111277"/>
              <a:gd name="connsiteY12" fmla="*/ 610886 h 1142717"/>
              <a:gd name="connsiteX13" fmla="*/ 7211 w 1111277"/>
              <a:gd name="connsiteY13" fmla="*/ 1131817 h 1142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11277" h="1142717">
                <a:moveTo>
                  <a:pt x="7211" y="1131817"/>
                </a:moveTo>
                <a:cubicBezTo>
                  <a:pt x="78331" y="1038530"/>
                  <a:pt x="778447" y="208180"/>
                  <a:pt x="910527" y="51162"/>
                </a:cubicBezTo>
                <a:cubicBezTo>
                  <a:pt x="1042607" y="-105856"/>
                  <a:pt x="832018" y="144450"/>
                  <a:pt x="799691" y="189708"/>
                </a:cubicBezTo>
                <a:cubicBezTo>
                  <a:pt x="767364" y="234966"/>
                  <a:pt x="664840" y="309780"/>
                  <a:pt x="716564" y="322711"/>
                </a:cubicBezTo>
                <a:cubicBezTo>
                  <a:pt x="768288" y="335642"/>
                  <a:pt x="1090637" y="273758"/>
                  <a:pt x="1110033" y="267293"/>
                </a:cubicBezTo>
                <a:cubicBezTo>
                  <a:pt x="1129429" y="260828"/>
                  <a:pt x="916993" y="273759"/>
                  <a:pt x="832942" y="283919"/>
                </a:cubicBezTo>
                <a:cubicBezTo>
                  <a:pt x="748891" y="294079"/>
                  <a:pt x="623276" y="321788"/>
                  <a:pt x="605727" y="328253"/>
                </a:cubicBezTo>
                <a:cubicBezTo>
                  <a:pt x="588178" y="334718"/>
                  <a:pt x="740578" y="303315"/>
                  <a:pt x="727647" y="322711"/>
                </a:cubicBezTo>
                <a:cubicBezTo>
                  <a:pt x="714716" y="342107"/>
                  <a:pt x="563240" y="420616"/>
                  <a:pt x="528142" y="444631"/>
                </a:cubicBezTo>
                <a:cubicBezTo>
                  <a:pt x="493044" y="468646"/>
                  <a:pt x="496738" y="479730"/>
                  <a:pt x="517058" y="466799"/>
                </a:cubicBezTo>
                <a:cubicBezTo>
                  <a:pt x="537378" y="453868"/>
                  <a:pt x="662993" y="337490"/>
                  <a:pt x="650062" y="367046"/>
                </a:cubicBezTo>
                <a:cubicBezTo>
                  <a:pt x="637131" y="396602"/>
                  <a:pt x="467182" y="603497"/>
                  <a:pt x="439473" y="644137"/>
                </a:cubicBezTo>
                <a:cubicBezTo>
                  <a:pt x="411764" y="684777"/>
                  <a:pt x="554927" y="530530"/>
                  <a:pt x="483807" y="610886"/>
                </a:cubicBezTo>
                <a:cubicBezTo>
                  <a:pt x="412687" y="691242"/>
                  <a:pt x="-63909" y="1225104"/>
                  <a:pt x="7211" y="1131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01BFFFF4-7C8C-A8E4-D9B9-054C7024E4F3}"/>
              </a:ext>
            </a:extLst>
          </p:cNvPr>
          <p:cNvSpPr/>
          <p:nvPr/>
        </p:nvSpPr>
        <p:spPr>
          <a:xfrm>
            <a:off x="2647296" y="2069289"/>
            <a:ext cx="240249" cy="1230747"/>
          </a:xfrm>
          <a:custGeom>
            <a:avLst/>
            <a:gdLst>
              <a:gd name="connsiteX0" fmla="*/ 208720 w 240249"/>
              <a:gd name="connsiteY0" fmla="*/ 2955 h 1230747"/>
              <a:gd name="connsiteX1" fmla="*/ 226533 w 240249"/>
              <a:gd name="connsiteY1" fmla="*/ 513594 h 1230747"/>
              <a:gd name="connsiteX2" fmla="*/ 208720 w 240249"/>
              <a:gd name="connsiteY2" fmla="*/ 519532 h 1230747"/>
              <a:gd name="connsiteX3" fmla="*/ 60278 w 240249"/>
              <a:gd name="connsiteY3" fmla="*/ 1024233 h 1230747"/>
              <a:gd name="connsiteX4" fmla="*/ 89966 w 240249"/>
              <a:gd name="connsiteY4" fmla="*/ 881729 h 1230747"/>
              <a:gd name="connsiteX5" fmla="*/ 901 w 240249"/>
              <a:gd name="connsiteY5" fmla="*/ 1226114 h 1230747"/>
              <a:gd name="connsiteX6" fmla="*/ 48403 w 240249"/>
              <a:gd name="connsiteY6" fmla="*/ 1059859 h 1230747"/>
              <a:gd name="connsiteX7" fmla="*/ 119655 w 240249"/>
              <a:gd name="connsiteY7" fmla="*/ 768914 h 1230747"/>
              <a:gd name="connsiteX8" fmla="*/ 60278 w 240249"/>
              <a:gd name="connsiteY8" fmla="*/ 869854 h 1230747"/>
              <a:gd name="connsiteX9" fmla="*/ 232470 w 240249"/>
              <a:gd name="connsiteY9" fmla="*/ 501719 h 1230747"/>
              <a:gd name="connsiteX10" fmla="*/ 208720 w 240249"/>
              <a:gd name="connsiteY10" fmla="*/ 507656 h 1230747"/>
              <a:gd name="connsiteX11" fmla="*/ 190907 w 240249"/>
              <a:gd name="connsiteY11" fmla="*/ 382966 h 1230747"/>
              <a:gd name="connsiteX12" fmla="*/ 48403 w 240249"/>
              <a:gd name="connsiteY12" fmla="*/ 780789 h 1230747"/>
              <a:gd name="connsiteX13" fmla="*/ 208720 w 240249"/>
              <a:gd name="connsiteY13" fmla="*/ 323589 h 1230747"/>
              <a:gd name="connsiteX14" fmla="*/ 208720 w 240249"/>
              <a:gd name="connsiteY14" fmla="*/ 2955 h 1230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0249" h="1230747">
                <a:moveTo>
                  <a:pt x="208720" y="2955"/>
                </a:moveTo>
                <a:cubicBezTo>
                  <a:pt x="211689" y="34622"/>
                  <a:pt x="226533" y="513594"/>
                  <a:pt x="226533" y="513594"/>
                </a:cubicBezTo>
                <a:cubicBezTo>
                  <a:pt x="226533" y="599690"/>
                  <a:pt x="236429" y="434426"/>
                  <a:pt x="208720" y="519532"/>
                </a:cubicBezTo>
                <a:cubicBezTo>
                  <a:pt x="181011" y="604638"/>
                  <a:pt x="80070" y="963867"/>
                  <a:pt x="60278" y="1024233"/>
                </a:cubicBezTo>
                <a:cubicBezTo>
                  <a:pt x="40486" y="1084599"/>
                  <a:pt x="99862" y="848082"/>
                  <a:pt x="89966" y="881729"/>
                </a:cubicBezTo>
                <a:cubicBezTo>
                  <a:pt x="80070" y="915376"/>
                  <a:pt x="7828" y="1196426"/>
                  <a:pt x="901" y="1226114"/>
                </a:cubicBezTo>
                <a:cubicBezTo>
                  <a:pt x="-6026" y="1255802"/>
                  <a:pt x="28611" y="1136059"/>
                  <a:pt x="48403" y="1059859"/>
                </a:cubicBezTo>
                <a:cubicBezTo>
                  <a:pt x="68195" y="983659"/>
                  <a:pt x="117676" y="800582"/>
                  <a:pt x="119655" y="768914"/>
                </a:cubicBezTo>
                <a:cubicBezTo>
                  <a:pt x="121634" y="737247"/>
                  <a:pt x="41476" y="914386"/>
                  <a:pt x="60278" y="869854"/>
                </a:cubicBezTo>
                <a:cubicBezTo>
                  <a:pt x="79080" y="825322"/>
                  <a:pt x="232470" y="501719"/>
                  <a:pt x="232470" y="501719"/>
                </a:cubicBezTo>
                <a:cubicBezTo>
                  <a:pt x="257210" y="441353"/>
                  <a:pt x="215647" y="527448"/>
                  <a:pt x="208720" y="507656"/>
                </a:cubicBezTo>
                <a:cubicBezTo>
                  <a:pt x="201793" y="487864"/>
                  <a:pt x="217627" y="337444"/>
                  <a:pt x="190907" y="382966"/>
                </a:cubicBezTo>
                <a:cubicBezTo>
                  <a:pt x="164187" y="428488"/>
                  <a:pt x="45434" y="790685"/>
                  <a:pt x="48403" y="780789"/>
                </a:cubicBezTo>
                <a:cubicBezTo>
                  <a:pt x="51372" y="770893"/>
                  <a:pt x="182990" y="445311"/>
                  <a:pt x="208720" y="323589"/>
                </a:cubicBezTo>
                <a:cubicBezTo>
                  <a:pt x="234450" y="201867"/>
                  <a:pt x="205751" y="-28712"/>
                  <a:pt x="208720" y="29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68FDF510-3E79-2B5C-5DC8-2189742C1333}"/>
              </a:ext>
            </a:extLst>
          </p:cNvPr>
          <p:cNvSpPr/>
          <p:nvPr/>
        </p:nvSpPr>
        <p:spPr>
          <a:xfrm>
            <a:off x="2641144" y="2392797"/>
            <a:ext cx="114595" cy="1389740"/>
          </a:xfrm>
          <a:custGeom>
            <a:avLst/>
            <a:gdLst>
              <a:gd name="connsiteX0" fmla="*/ 113931 w 114595"/>
              <a:gd name="connsiteY0" fmla="*/ 81 h 1389740"/>
              <a:gd name="connsiteX1" fmla="*/ 48617 w 114595"/>
              <a:gd name="connsiteY1" fmla="*/ 534471 h 1389740"/>
              <a:gd name="connsiteX2" fmla="*/ 66430 w 114595"/>
              <a:gd name="connsiteY2" fmla="*/ 896668 h 1389740"/>
              <a:gd name="connsiteX3" fmla="*/ 18929 w 114595"/>
              <a:gd name="connsiteY3" fmla="*/ 736351 h 1389740"/>
              <a:gd name="connsiteX4" fmla="*/ 54555 w 114595"/>
              <a:gd name="connsiteY4" fmla="*/ 1241052 h 1389740"/>
              <a:gd name="connsiteX5" fmla="*/ 66430 w 114595"/>
              <a:gd name="connsiteY5" fmla="*/ 1389494 h 1389740"/>
              <a:gd name="connsiteX6" fmla="*/ 42679 w 114595"/>
              <a:gd name="connsiteY6" fmla="*/ 1217302 h 1389740"/>
              <a:gd name="connsiteX7" fmla="*/ 7053 w 114595"/>
              <a:gd name="connsiteY7" fmla="*/ 760102 h 1389740"/>
              <a:gd name="connsiteX8" fmla="*/ 42679 w 114595"/>
              <a:gd name="connsiteY8" fmla="*/ 926356 h 1389740"/>
              <a:gd name="connsiteX9" fmla="*/ 1116 w 114595"/>
              <a:gd name="connsiteY9" fmla="*/ 498845 h 1389740"/>
              <a:gd name="connsiteX10" fmla="*/ 24866 w 114595"/>
              <a:gd name="connsiteY10" fmla="*/ 576034 h 1389740"/>
              <a:gd name="connsiteX11" fmla="*/ 66430 w 114595"/>
              <a:gd name="connsiteY11" fmla="*/ 403842 h 1389740"/>
              <a:gd name="connsiteX12" fmla="*/ 1116 w 114595"/>
              <a:gd name="connsiteY12" fmla="*/ 492907 h 1389740"/>
              <a:gd name="connsiteX13" fmla="*/ 113931 w 114595"/>
              <a:gd name="connsiteY13" fmla="*/ 81 h 1389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4595" h="1389740">
                <a:moveTo>
                  <a:pt x="113931" y="81"/>
                </a:moveTo>
                <a:cubicBezTo>
                  <a:pt x="121848" y="7008"/>
                  <a:pt x="56534" y="385040"/>
                  <a:pt x="48617" y="534471"/>
                </a:cubicBezTo>
                <a:cubicBezTo>
                  <a:pt x="40700" y="683902"/>
                  <a:pt x="71378" y="863021"/>
                  <a:pt x="66430" y="896668"/>
                </a:cubicBezTo>
                <a:cubicBezTo>
                  <a:pt x="61482" y="930315"/>
                  <a:pt x="20908" y="678954"/>
                  <a:pt x="18929" y="736351"/>
                </a:cubicBezTo>
                <a:cubicBezTo>
                  <a:pt x="16950" y="793748"/>
                  <a:pt x="46638" y="1132195"/>
                  <a:pt x="54555" y="1241052"/>
                </a:cubicBezTo>
                <a:cubicBezTo>
                  <a:pt x="62472" y="1349909"/>
                  <a:pt x="68409" y="1393452"/>
                  <a:pt x="66430" y="1389494"/>
                </a:cubicBezTo>
                <a:cubicBezTo>
                  <a:pt x="64451" y="1385536"/>
                  <a:pt x="52575" y="1322200"/>
                  <a:pt x="42679" y="1217302"/>
                </a:cubicBezTo>
                <a:cubicBezTo>
                  <a:pt x="32783" y="1112404"/>
                  <a:pt x="7053" y="808593"/>
                  <a:pt x="7053" y="760102"/>
                </a:cubicBezTo>
                <a:cubicBezTo>
                  <a:pt x="7053" y="711611"/>
                  <a:pt x="43668" y="969899"/>
                  <a:pt x="42679" y="926356"/>
                </a:cubicBezTo>
                <a:cubicBezTo>
                  <a:pt x="41690" y="882813"/>
                  <a:pt x="4085" y="557232"/>
                  <a:pt x="1116" y="498845"/>
                </a:cubicBezTo>
                <a:cubicBezTo>
                  <a:pt x="-1853" y="440458"/>
                  <a:pt x="13980" y="591868"/>
                  <a:pt x="24866" y="576034"/>
                </a:cubicBezTo>
                <a:cubicBezTo>
                  <a:pt x="35752" y="560200"/>
                  <a:pt x="70388" y="417697"/>
                  <a:pt x="66430" y="403842"/>
                </a:cubicBezTo>
                <a:cubicBezTo>
                  <a:pt x="62472" y="389987"/>
                  <a:pt x="-9770" y="555253"/>
                  <a:pt x="1116" y="492907"/>
                </a:cubicBezTo>
                <a:cubicBezTo>
                  <a:pt x="12002" y="430562"/>
                  <a:pt x="106014" y="-6846"/>
                  <a:pt x="113931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F029C932-518A-EE42-10BE-6FAFB118D22C}"/>
              </a:ext>
            </a:extLst>
          </p:cNvPr>
          <p:cNvSpPr/>
          <p:nvPr/>
        </p:nvSpPr>
        <p:spPr>
          <a:xfrm>
            <a:off x="4371209" y="2910689"/>
            <a:ext cx="172591" cy="369211"/>
          </a:xfrm>
          <a:custGeom>
            <a:avLst/>
            <a:gdLst>
              <a:gd name="connsiteX0" fmla="*/ 143641 w 172591"/>
              <a:gd name="connsiteY0" fmla="*/ 32536 h 369211"/>
              <a:gd name="connsiteX1" fmla="*/ 134116 w 172591"/>
              <a:gd name="connsiteY1" fmla="*/ 197636 h 369211"/>
              <a:gd name="connsiteX2" fmla="*/ 165866 w 172591"/>
              <a:gd name="connsiteY2" fmla="*/ 292886 h 369211"/>
              <a:gd name="connsiteX3" fmla="*/ 156341 w 172591"/>
              <a:gd name="connsiteY3" fmla="*/ 369086 h 369211"/>
              <a:gd name="connsiteX4" fmla="*/ 172216 w 172591"/>
              <a:gd name="connsiteY4" fmla="*/ 308761 h 369211"/>
              <a:gd name="connsiteX5" fmla="*/ 137291 w 172591"/>
              <a:gd name="connsiteY5" fmla="*/ 229386 h 369211"/>
              <a:gd name="connsiteX6" fmla="*/ 64266 w 172591"/>
              <a:gd name="connsiteY6" fmla="*/ 108736 h 369211"/>
              <a:gd name="connsiteX7" fmla="*/ 766 w 172591"/>
              <a:gd name="connsiteY7" fmla="*/ 786 h 369211"/>
              <a:gd name="connsiteX8" fmla="*/ 108716 w 172591"/>
              <a:gd name="connsiteY8" fmla="*/ 165886 h 369211"/>
              <a:gd name="connsiteX9" fmla="*/ 121416 w 172591"/>
              <a:gd name="connsiteY9" fmla="*/ 184936 h 369211"/>
              <a:gd name="connsiteX10" fmla="*/ 143641 w 172591"/>
              <a:gd name="connsiteY10" fmla="*/ 32536 h 369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591" h="369211">
                <a:moveTo>
                  <a:pt x="143641" y="32536"/>
                </a:moveTo>
                <a:cubicBezTo>
                  <a:pt x="145758" y="34653"/>
                  <a:pt x="130412" y="154244"/>
                  <a:pt x="134116" y="197636"/>
                </a:cubicBezTo>
                <a:cubicBezTo>
                  <a:pt x="137820" y="241028"/>
                  <a:pt x="162162" y="264311"/>
                  <a:pt x="165866" y="292886"/>
                </a:cubicBezTo>
                <a:cubicBezTo>
                  <a:pt x="169570" y="321461"/>
                  <a:pt x="155283" y="366440"/>
                  <a:pt x="156341" y="369086"/>
                </a:cubicBezTo>
                <a:cubicBezTo>
                  <a:pt x="157399" y="371732"/>
                  <a:pt x="175391" y="332044"/>
                  <a:pt x="172216" y="308761"/>
                </a:cubicBezTo>
                <a:cubicBezTo>
                  <a:pt x="169041" y="285478"/>
                  <a:pt x="155283" y="262723"/>
                  <a:pt x="137291" y="229386"/>
                </a:cubicBezTo>
                <a:cubicBezTo>
                  <a:pt x="119299" y="196049"/>
                  <a:pt x="87020" y="146836"/>
                  <a:pt x="64266" y="108736"/>
                </a:cubicBezTo>
                <a:cubicBezTo>
                  <a:pt x="41512" y="70636"/>
                  <a:pt x="-6642" y="-8739"/>
                  <a:pt x="766" y="786"/>
                </a:cubicBezTo>
                <a:cubicBezTo>
                  <a:pt x="8174" y="10311"/>
                  <a:pt x="88608" y="135194"/>
                  <a:pt x="108716" y="165886"/>
                </a:cubicBezTo>
                <a:cubicBezTo>
                  <a:pt x="128824" y="196578"/>
                  <a:pt x="115066" y="202398"/>
                  <a:pt x="121416" y="184936"/>
                </a:cubicBezTo>
                <a:cubicBezTo>
                  <a:pt x="127766" y="167474"/>
                  <a:pt x="141524" y="30419"/>
                  <a:pt x="143641" y="3253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DB0C326F-2A05-7EDB-63F5-984F55D4815B}"/>
              </a:ext>
            </a:extLst>
          </p:cNvPr>
          <p:cNvSpPr/>
          <p:nvPr/>
        </p:nvSpPr>
        <p:spPr>
          <a:xfrm>
            <a:off x="3274774" y="2957786"/>
            <a:ext cx="635256" cy="55613"/>
          </a:xfrm>
          <a:custGeom>
            <a:avLst/>
            <a:gdLst>
              <a:gd name="connsiteX0" fmla="*/ 1826 w 635256"/>
              <a:gd name="connsiteY0" fmla="*/ 55289 h 55613"/>
              <a:gd name="connsiteX1" fmla="*/ 601901 w 635256"/>
              <a:gd name="connsiteY1" fmla="*/ 1314 h 55613"/>
              <a:gd name="connsiteX2" fmla="*/ 528876 w 635256"/>
              <a:gd name="connsiteY2" fmla="*/ 17189 h 55613"/>
              <a:gd name="connsiteX3" fmla="*/ 281226 w 635256"/>
              <a:gd name="connsiteY3" fmla="*/ 23539 h 55613"/>
              <a:gd name="connsiteX4" fmla="*/ 411401 w 635256"/>
              <a:gd name="connsiteY4" fmla="*/ 23539 h 55613"/>
              <a:gd name="connsiteX5" fmla="*/ 1826 w 635256"/>
              <a:gd name="connsiteY5" fmla="*/ 55289 h 55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256" h="55613">
                <a:moveTo>
                  <a:pt x="1826" y="55289"/>
                </a:moveTo>
                <a:cubicBezTo>
                  <a:pt x="33576" y="51585"/>
                  <a:pt x="514059" y="7664"/>
                  <a:pt x="601901" y="1314"/>
                </a:cubicBezTo>
                <a:cubicBezTo>
                  <a:pt x="689743" y="-5036"/>
                  <a:pt x="582322" y="13485"/>
                  <a:pt x="528876" y="17189"/>
                </a:cubicBezTo>
                <a:cubicBezTo>
                  <a:pt x="475430" y="20893"/>
                  <a:pt x="300805" y="22481"/>
                  <a:pt x="281226" y="23539"/>
                </a:cubicBezTo>
                <a:cubicBezTo>
                  <a:pt x="261647" y="24597"/>
                  <a:pt x="460614" y="17189"/>
                  <a:pt x="411401" y="23539"/>
                </a:cubicBezTo>
                <a:cubicBezTo>
                  <a:pt x="362188" y="29889"/>
                  <a:pt x="-29924" y="58993"/>
                  <a:pt x="1826" y="552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0A063FA7-4BD0-A8C3-8FE7-D48F846C6427}"/>
              </a:ext>
            </a:extLst>
          </p:cNvPr>
          <p:cNvSpPr/>
          <p:nvPr/>
        </p:nvSpPr>
        <p:spPr>
          <a:xfrm>
            <a:off x="3311525" y="3054300"/>
            <a:ext cx="683136" cy="60375"/>
          </a:xfrm>
          <a:custGeom>
            <a:avLst/>
            <a:gdLst>
              <a:gd name="connsiteX0" fmla="*/ 0 w 683136"/>
              <a:gd name="connsiteY0" fmla="*/ 60375 h 60375"/>
              <a:gd name="connsiteX1" fmla="*/ 457200 w 683136"/>
              <a:gd name="connsiteY1" fmla="*/ 3225 h 60375"/>
              <a:gd name="connsiteX2" fmla="*/ 679450 w 683136"/>
              <a:gd name="connsiteY2" fmla="*/ 19100 h 60375"/>
              <a:gd name="connsiteX3" fmla="*/ 577850 w 683136"/>
              <a:gd name="connsiteY3" fmla="*/ 6400 h 60375"/>
              <a:gd name="connsiteX4" fmla="*/ 346075 w 683136"/>
              <a:gd name="connsiteY4" fmla="*/ 50 h 60375"/>
              <a:gd name="connsiteX5" fmla="*/ 409575 w 683136"/>
              <a:gd name="connsiteY5" fmla="*/ 9575 h 60375"/>
              <a:gd name="connsiteX6" fmla="*/ 165100 w 683136"/>
              <a:gd name="connsiteY6" fmla="*/ 41325 h 60375"/>
              <a:gd name="connsiteX7" fmla="*/ 317500 w 683136"/>
              <a:gd name="connsiteY7" fmla="*/ 12750 h 60375"/>
              <a:gd name="connsiteX8" fmla="*/ 0 w 683136"/>
              <a:gd name="connsiteY8" fmla="*/ 60375 h 6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3136" h="60375">
                <a:moveTo>
                  <a:pt x="0" y="60375"/>
                </a:moveTo>
                <a:cubicBezTo>
                  <a:pt x="171979" y="35239"/>
                  <a:pt x="343958" y="10104"/>
                  <a:pt x="457200" y="3225"/>
                </a:cubicBezTo>
                <a:cubicBezTo>
                  <a:pt x="570442" y="-3654"/>
                  <a:pt x="659342" y="18571"/>
                  <a:pt x="679450" y="19100"/>
                </a:cubicBezTo>
                <a:cubicBezTo>
                  <a:pt x="699558" y="19629"/>
                  <a:pt x="633412" y="9575"/>
                  <a:pt x="577850" y="6400"/>
                </a:cubicBezTo>
                <a:cubicBezTo>
                  <a:pt x="522288" y="3225"/>
                  <a:pt x="374121" y="-479"/>
                  <a:pt x="346075" y="50"/>
                </a:cubicBezTo>
                <a:cubicBezTo>
                  <a:pt x="318029" y="579"/>
                  <a:pt x="439737" y="2696"/>
                  <a:pt x="409575" y="9575"/>
                </a:cubicBezTo>
                <a:cubicBezTo>
                  <a:pt x="379413" y="16454"/>
                  <a:pt x="180446" y="40796"/>
                  <a:pt x="165100" y="41325"/>
                </a:cubicBezTo>
                <a:cubicBezTo>
                  <a:pt x="149754" y="41854"/>
                  <a:pt x="317500" y="12750"/>
                  <a:pt x="317500" y="12750"/>
                </a:cubicBezTo>
                <a:lnTo>
                  <a:pt x="0" y="6037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85D0C15A-06F6-A565-6B28-FC728D65BBC4}"/>
              </a:ext>
            </a:extLst>
          </p:cNvPr>
          <p:cNvSpPr/>
          <p:nvPr/>
        </p:nvSpPr>
        <p:spPr>
          <a:xfrm>
            <a:off x="4009702" y="904838"/>
            <a:ext cx="1014063" cy="308171"/>
          </a:xfrm>
          <a:custGeom>
            <a:avLst/>
            <a:gdLst>
              <a:gd name="connsiteX0" fmla="*/ 426688 w 1014063"/>
              <a:gd name="connsiteY0" fmla="*/ 307904 h 308171"/>
              <a:gd name="connsiteX1" fmla="*/ 225210 w 1014063"/>
              <a:gd name="connsiteY1" fmla="*/ 242037 h 308171"/>
              <a:gd name="connsiteX2" fmla="*/ 39230 w 1014063"/>
              <a:gd name="connsiteY2" fmla="*/ 249786 h 308171"/>
              <a:gd name="connsiteX3" fmla="*/ 318200 w 1014063"/>
              <a:gd name="connsiteY3" fmla="*/ 234287 h 308171"/>
              <a:gd name="connsiteX4" fmla="*/ 240708 w 1014063"/>
              <a:gd name="connsiteY4" fmla="*/ 160670 h 308171"/>
              <a:gd name="connsiteX5" fmla="*/ 496430 w 1014063"/>
              <a:gd name="connsiteY5" fmla="*/ 5687 h 308171"/>
              <a:gd name="connsiteX6" fmla="*/ 1007874 w 1014063"/>
              <a:gd name="connsiteY6" fmla="*/ 32809 h 308171"/>
              <a:gd name="connsiteX7" fmla="*/ 779274 w 1014063"/>
              <a:gd name="connsiteY7" fmla="*/ 25060 h 308171"/>
              <a:gd name="connsiteX8" fmla="*/ 771525 w 1014063"/>
              <a:gd name="connsiteY8" fmla="*/ 1813 h 308171"/>
              <a:gd name="connsiteX9" fmla="*/ 236834 w 1014063"/>
              <a:gd name="connsiteY9" fmla="*/ 56057 h 308171"/>
              <a:gd name="connsiteX10" fmla="*/ 368569 w 1014063"/>
              <a:gd name="connsiteY10" fmla="*/ 56057 h 308171"/>
              <a:gd name="connsiteX11" fmla="*/ 252332 w 1014063"/>
              <a:gd name="connsiteY11" fmla="*/ 90928 h 308171"/>
              <a:gd name="connsiteX12" fmla="*/ 314325 w 1014063"/>
              <a:gd name="connsiteY12" fmla="*/ 121925 h 308171"/>
              <a:gd name="connsiteX13" fmla="*/ 709532 w 1014063"/>
              <a:gd name="connsiteY13" fmla="*/ 59931 h 308171"/>
              <a:gd name="connsiteX14" fmla="*/ 132220 w 1014063"/>
              <a:gd name="connsiteY14" fmla="*/ 145172 h 308171"/>
              <a:gd name="connsiteX15" fmla="*/ 198088 w 1014063"/>
              <a:gd name="connsiteY15" fmla="*/ 149047 h 308171"/>
              <a:gd name="connsiteX16" fmla="*/ 267830 w 1014063"/>
              <a:gd name="connsiteY16" fmla="*/ 187793 h 308171"/>
              <a:gd name="connsiteX17" fmla="*/ 333698 w 1014063"/>
              <a:gd name="connsiteY17" fmla="*/ 242037 h 308171"/>
              <a:gd name="connsiteX18" fmla="*/ 484 w 1014063"/>
              <a:gd name="connsiteY18" fmla="*/ 265284 h 308171"/>
              <a:gd name="connsiteX19" fmla="*/ 426688 w 1014063"/>
              <a:gd name="connsiteY19" fmla="*/ 307904 h 308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14063" h="308171">
                <a:moveTo>
                  <a:pt x="426688" y="307904"/>
                </a:moveTo>
                <a:cubicBezTo>
                  <a:pt x="464142" y="304029"/>
                  <a:pt x="289786" y="251723"/>
                  <a:pt x="225210" y="242037"/>
                </a:cubicBezTo>
                <a:cubicBezTo>
                  <a:pt x="160634" y="232351"/>
                  <a:pt x="23732" y="251078"/>
                  <a:pt x="39230" y="249786"/>
                </a:cubicBezTo>
                <a:cubicBezTo>
                  <a:pt x="54728" y="248494"/>
                  <a:pt x="284620" y="249140"/>
                  <a:pt x="318200" y="234287"/>
                </a:cubicBezTo>
                <a:cubicBezTo>
                  <a:pt x="351780" y="219434"/>
                  <a:pt x="211003" y="198770"/>
                  <a:pt x="240708" y="160670"/>
                </a:cubicBezTo>
                <a:cubicBezTo>
                  <a:pt x="270413" y="122570"/>
                  <a:pt x="368569" y="26997"/>
                  <a:pt x="496430" y="5687"/>
                </a:cubicBezTo>
                <a:cubicBezTo>
                  <a:pt x="624291" y="-15623"/>
                  <a:pt x="960733" y="29580"/>
                  <a:pt x="1007874" y="32809"/>
                </a:cubicBezTo>
                <a:cubicBezTo>
                  <a:pt x="1055015" y="36038"/>
                  <a:pt x="818665" y="30226"/>
                  <a:pt x="779274" y="25060"/>
                </a:cubicBezTo>
                <a:cubicBezTo>
                  <a:pt x="739883" y="19894"/>
                  <a:pt x="861932" y="-3353"/>
                  <a:pt x="771525" y="1813"/>
                </a:cubicBezTo>
                <a:cubicBezTo>
                  <a:pt x="681118" y="6979"/>
                  <a:pt x="303993" y="47016"/>
                  <a:pt x="236834" y="56057"/>
                </a:cubicBezTo>
                <a:cubicBezTo>
                  <a:pt x="169675" y="65098"/>
                  <a:pt x="365986" y="50245"/>
                  <a:pt x="368569" y="56057"/>
                </a:cubicBezTo>
                <a:cubicBezTo>
                  <a:pt x="371152" y="61869"/>
                  <a:pt x="261373" y="79950"/>
                  <a:pt x="252332" y="90928"/>
                </a:cubicBezTo>
                <a:cubicBezTo>
                  <a:pt x="243291" y="101906"/>
                  <a:pt x="238125" y="127091"/>
                  <a:pt x="314325" y="121925"/>
                </a:cubicBezTo>
                <a:cubicBezTo>
                  <a:pt x="390525" y="116759"/>
                  <a:pt x="739883" y="56056"/>
                  <a:pt x="709532" y="59931"/>
                </a:cubicBezTo>
                <a:cubicBezTo>
                  <a:pt x="679181" y="63806"/>
                  <a:pt x="217461" y="130319"/>
                  <a:pt x="132220" y="145172"/>
                </a:cubicBezTo>
                <a:cubicBezTo>
                  <a:pt x="46979" y="160025"/>
                  <a:pt x="175486" y="141944"/>
                  <a:pt x="198088" y="149047"/>
                </a:cubicBezTo>
                <a:cubicBezTo>
                  <a:pt x="220690" y="156150"/>
                  <a:pt x="245228" y="172295"/>
                  <a:pt x="267830" y="187793"/>
                </a:cubicBezTo>
                <a:cubicBezTo>
                  <a:pt x="290432" y="203291"/>
                  <a:pt x="378256" y="229122"/>
                  <a:pt x="333698" y="242037"/>
                </a:cubicBezTo>
                <a:cubicBezTo>
                  <a:pt x="289140" y="254952"/>
                  <a:pt x="-13723" y="258181"/>
                  <a:pt x="484" y="265284"/>
                </a:cubicBezTo>
                <a:cubicBezTo>
                  <a:pt x="14691" y="272387"/>
                  <a:pt x="389234" y="311779"/>
                  <a:pt x="426688" y="3079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F47B9B95-DF4F-52A6-3C30-66EF7153CABE}"/>
              </a:ext>
            </a:extLst>
          </p:cNvPr>
          <p:cNvSpPr/>
          <p:nvPr/>
        </p:nvSpPr>
        <p:spPr>
          <a:xfrm>
            <a:off x="4369824" y="1064831"/>
            <a:ext cx="708481" cy="241077"/>
          </a:xfrm>
          <a:custGeom>
            <a:avLst/>
            <a:gdLst>
              <a:gd name="connsiteX0" fmla="*/ 175054 w 708481"/>
              <a:gd name="connsiteY0" fmla="*/ 240901 h 241077"/>
              <a:gd name="connsiteX1" fmla="*/ 105312 w 708481"/>
              <a:gd name="connsiteY1" fmla="*/ 101416 h 241077"/>
              <a:gd name="connsiteX2" fmla="*/ 159556 w 708481"/>
              <a:gd name="connsiteY2" fmla="*/ 31674 h 241077"/>
              <a:gd name="connsiteX3" fmla="*/ 682623 w 708481"/>
              <a:gd name="connsiteY3" fmla="*/ 677 h 241077"/>
              <a:gd name="connsiteX4" fmla="*/ 566386 w 708481"/>
              <a:gd name="connsiteY4" fmla="*/ 12301 h 241077"/>
              <a:gd name="connsiteX5" fmla="*/ 27820 w 708481"/>
              <a:gd name="connsiteY5" fmla="*/ 35549 h 241077"/>
              <a:gd name="connsiteX6" fmla="*/ 89813 w 708481"/>
              <a:gd name="connsiteY6" fmla="*/ 70420 h 241077"/>
              <a:gd name="connsiteX7" fmla="*/ 175054 w 708481"/>
              <a:gd name="connsiteY7" fmla="*/ 240901 h 241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8481" h="241077">
                <a:moveTo>
                  <a:pt x="175054" y="240901"/>
                </a:moveTo>
                <a:cubicBezTo>
                  <a:pt x="177637" y="246067"/>
                  <a:pt x="107895" y="136287"/>
                  <a:pt x="105312" y="101416"/>
                </a:cubicBezTo>
                <a:cubicBezTo>
                  <a:pt x="102729" y="66545"/>
                  <a:pt x="63338" y="48464"/>
                  <a:pt x="159556" y="31674"/>
                </a:cubicBezTo>
                <a:cubicBezTo>
                  <a:pt x="255774" y="14884"/>
                  <a:pt x="614818" y="3906"/>
                  <a:pt x="682623" y="677"/>
                </a:cubicBezTo>
                <a:cubicBezTo>
                  <a:pt x="750428" y="-2552"/>
                  <a:pt x="675520" y="6489"/>
                  <a:pt x="566386" y="12301"/>
                </a:cubicBezTo>
                <a:cubicBezTo>
                  <a:pt x="457252" y="18113"/>
                  <a:pt x="107249" y="25862"/>
                  <a:pt x="27820" y="35549"/>
                </a:cubicBezTo>
                <a:cubicBezTo>
                  <a:pt x="-51609" y="45235"/>
                  <a:pt x="61399" y="36840"/>
                  <a:pt x="89813" y="70420"/>
                </a:cubicBezTo>
                <a:cubicBezTo>
                  <a:pt x="118226" y="104000"/>
                  <a:pt x="172471" y="235735"/>
                  <a:pt x="175054" y="2409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3F79EEF2-D8C1-C60F-258C-28AB9BB8C1C9}"/>
              </a:ext>
            </a:extLst>
          </p:cNvPr>
          <p:cNvSpPr/>
          <p:nvPr/>
        </p:nvSpPr>
        <p:spPr>
          <a:xfrm>
            <a:off x="4575324" y="1069700"/>
            <a:ext cx="837614" cy="286875"/>
          </a:xfrm>
          <a:custGeom>
            <a:avLst/>
            <a:gdLst>
              <a:gd name="connsiteX0" fmla="*/ 47045 w 837614"/>
              <a:gd name="connsiteY0" fmla="*/ 286402 h 286875"/>
              <a:gd name="connsiteX1" fmla="*/ 66418 w 837614"/>
              <a:gd name="connsiteY1" fmla="*/ 143042 h 286875"/>
              <a:gd name="connsiteX2" fmla="*/ 608859 w 837614"/>
              <a:gd name="connsiteY2" fmla="*/ 3558 h 286875"/>
              <a:gd name="connsiteX3" fmla="*/ 333764 w 837614"/>
              <a:gd name="connsiteY3" fmla="*/ 50053 h 286875"/>
              <a:gd name="connsiteX4" fmla="*/ 58669 w 837614"/>
              <a:gd name="connsiteY4" fmla="*/ 143042 h 286875"/>
              <a:gd name="connsiteX5" fmla="*/ 233025 w 837614"/>
              <a:gd name="connsiteY5" fmla="*/ 170164 h 286875"/>
              <a:gd name="connsiteX6" fmla="*/ 818086 w 837614"/>
              <a:gd name="connsiteY6" fmla="*/ 247656 h 286875"/>
              <a:gd name="connsiteX7" fmla="*/ 639856 w 837614"/>
              <a:gd name="connsiteY7" fmla="*/ 228283 h 286875"/>
              <a:gd name="connsiteX8" fmla="*/ 66418 w 837614"/>
              <a:gd name="connsiteY8" fmla="*/ 135293 h 286875"/>
              <a:gd name="connsiteX9" fmla="*/ 178781 w 837614"/>
              <a:gd name="connsiteY9" fmla="*/ 84924 h 286875"/>
              <a:gd name="connsiteX10" fmla="*/ 43171 w 837614"/>
              <a:gd name="connsiteY10" fmla="*/ 177914 h 286875"/>
              <a:gd name="connsiteX11" fmla="*/ 551 w 837614"/>
              <a:gd name="connsiteY11" fmla="*/ 189537 h 286875"/>
              <a:gd name="connsiteX12" fmla="*/ 47045 w 837614"/>
              <a:gd name="connsiteY12" fmla="*/ 286402 h 28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37614" h="286875">
                <a:moveTo>
                  <a:pt x="47045" y="286402"/>
                </a:moveTo>
                <a:cubicBezTo>
                  <a:pt x="58023" y="278653"/>
                  <a:pt x="-27218" y="190183"/>
                  <a:pt x="66418" y="143042"/>
                </a:cubicBezTo>
                <a:cubicBezTo>
                  <a:pt x="160054" y="95901"/>
                  <a:pt x="564301" y="19056"/>
                  <a:pt x="608859" y="3558"/>
                </a:cubicBezTo>
                <a:cubicBezTo>
                  <a:pt x="653417" y="-11940"/>
                  <a:pt x="425462" y="26806"/>
                  <a:pt x="333764" y="50053"/>
                </a:cubicBezTo>
                <a:cubicBezTo>
                  <a:pt x="242066" y="73300"/>
                  <a:pt x="75459" y="123024"/>
                  <a:pt x="58669" y="143042"/>
                </a:cubicBezTo>
                <a:cubicBezTo>
                  <a:pt x="41879" y="163060"/>
                  <a:pt x="233025" y="170164"/>
                  <a:pt x="233025" y="170164"/>
                </a:cubicBezTo>
                <a:lnTo>
                  <a:pt x="818086" y="247656"/>
                </a:lnTo>
                <a:cubicBezTo>
                  <a:pt x="885891" y="257342"/>
                  <a:pt x="765134" y="247010"/>
                  <a:pt x="639856" y="228283"/>
                </a:cubicBezTo>
                <a:cubicBezTo>
                  <a:pt x="514578" y="209556"/>
                  <a:pt x="143264" y="159186"/>
                  <a:pt x="66418" y="135293"/>
                </a:cubicBezTo>
                <a:cubicBezTo>
                  <a:pt x="-10428" y="111400"/>
                  <a:pt x="182656" y="77820"/>
                  <a:pt x="178781" y="84924"/>
                </a:cubicBezTo>
                <a:cubicBezTo>
                  <a:pt x="174907" y="92027"/>
                  <a:pt x="72876" y="160479"/>
                  <a:pt x="43171" y="177914"/>
                </a:cubicBezTo>
                <a:cubicBezTo>
                  <a:pt x="13466" y="195349"/>
                  <a:pt x="-3323" y="174685"/>
                  <a:pt x="551" y="189537"/>
                </a:cubicBezTo>
                <a:cubicBezTo>
                  <a:pt x="4425" y="204389"/>
                  <a:pt x="36067" y="294151"/>
                  <a:pt x="47045" y="2864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BBDD14C9-E08A-CDE5-A346-6B79D6D1B617}"/>
              </a:ext>
            </a:extLst>
          </p:cNvPr>
          <p:cNvSpPr/>
          <p:nvPr/>
        </p:nvSpPr>
        <p:spPr>
          <a:xfrm>
            <a:off x="3683472" y="721244"/>
            <a:ext cx="1561094" cy="429505"/>
          </a:xfrm>
          <a:custGeom>
            <a:avLst/>
            <a:gdLst>
              <a:gd name="connsiteX0" fmla="*/ 485572 w 1561094"/>
              <a:gd name="connsiteY0" fmla="*/ 429505 h 429505"/>
              <a:gd name="connsiteX1" fmla="*/ 272470 w 1561094"/>
              <a:gd name="connsiteY1" fmla="*/ 371387 h 429505"/>
              <a:gd name="connsiteX2" fmla="*/ 67118 w 1561094"/>
              <a:gd name="connsiteY2" fmla="*/ 321017 h 429505"/>
              <a:gd name="connsiteX3" fmla="*/ 419704 w 1561094"/>
              <a:gd name="connsiteY3" fmla="*/ 239651 h 429505"/>
              <a:gd name="connsiteX4" fmla="*/ 179481 w 1561094"/>
              <a:gd name="connsiteY4" fmla="*/ 247400 h 429505"/>
              <a:gd name="connsiteX5" fmla="*/ 1384474 w 1561094"/>
              <a:gd name="connsiteY5" fmla="*/ 34298 h 429505"/>
              <a:gd name="connsiteX6" fmla="*/ 1527833 w 1561094"/>
              <a:gd name="connsiteY6" fmla="*/ 3302 h 429505"/>
              <a:gd name="connsiteX7" fmla="*/ 1121003 w 1561094"/>
              <a:gd name="connsiteY7" fmla="*/ 65295 h 429505"/>
              <a:gd name="connsiteX8" fmla="*/ 318965 w 1561094"/>
              <a:gd name="connsiteY8" fmla="*/ 216403 h 429505"/>
              <a:gd name="connsiteX9" fmla="*/ 70992 w 1561094"/>
              <a:gd name="connsiteY9" fmla="*/ 266773 h 429505"/>
              <a:gd name="connsiteX10" fmla="*/ 411955 w 1561094"/>
              <a:gd name="connsiteY10" fmla="*/ 259024 h 429505"/>
              <a:gd name="connsiteX11" fmla="*/ 12874 w 1561094"/>
              <a:gd name="connsiteY11" fmla="*/ 317142 h 429505"/>
              <a:gd name="connsiteX12" fmla="*/ 90365 w 1561094"/>
              <a:gd name="connsiteY12" fmla="*/ 328766 h 429505"/>
              <a:gd name="connsiteX13" fmla="*/ 485572 w 1561094"/>
              <a:gd name="connsiteY13" fmla="*/ 429505 h 429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61094" h="429505">
                <a:moveTo>
                  <a:pt x="485572" y="429505"/>
                </a:moveTo>
                <a:lnTo>
                  <a:pt x="272470" y="371387"/>
                </a:lnTo>
                <a:cubicBezTo>
                  <a:pt x="202728" y="353306"/>
                  <a:pt x="42579" y="342973"/>
                  <a:pt x="67118" y="321017"/>
                </a:cubicBezTo>
                <a:cubicBezTo>
                  <a:pt x="91657" y="299061"/>
                  <a:pt x="400977" y="251920"/>
                  <a:pt x="419704" y="239651"/>
                </a:cubicBezTo>
                <a:cubicBezTo>
                  <a:pt x="438431" y="227382"/>
                  <a:pt x="18686" y="281625"/>
                  <a:pt x="179481" y="247400"/>
                </a:cubicBezTo>
                <a:cubicBezTo>
                  <a:pt x="340276" y="213174"/>
                  <a:pt x="1159749" y="74981"/>
                  <a:pt x="1384474" y="34298"/>
                </a:cubicBezTo>
                <a:cubicBezTo>
                  <a:pt x="1609199" y="-6385"/>
                  <a:pt x="1571745" y="-1864"/>
                  <a:pt x="1527833" y="3302"/>
                </a:cubicBezTo>
                <a:cubicBezTo>
                  <a:pt x="1483921" y="8468"/>
                  <a:pt x="1322481" y="29778"/>
                  <a:pt x="1121003" y="65295"/>
                </a:cubicBezTo>
                <a:cubicBezTo>
                  <a:pt x="919525" y="100812"/>
                  <a:pt x="493967" y="182823"/>
                  <a:pt x="318965" y="216403"/>
                </a:cubicBezTo>
                <a:cubicBezTo>
                  <a:pt x="143963" y="249983"/>
                  <a:pt x="55494" y="259670"/>
                  <a:pt x="70992" y="266773"/>
                </a:cubicBezTo>
                <a:cubicBezTo>
                  <a:pt x="86490" y="273876"/>
                  <a:pt x="421641" y="250629"/>
                  <a:pt x="411955" y="259024"/>
                </a:cubicBezTo>
                <a:cubicBezTo>
                  <a:pt x="402269" y="267419"/>
                  <a:pt x="66472" y="305518"/>
                  <a:pt x="12874" y="317142"/>
                </a:cubicBezTo>
                <a:cubicBezTo>
                  <a:pt x="-40724" y="328766"/>
                  <a:pt x="90365" y="328766"/>
                  <a:pt x="90365" y="328766"/>
                </a:cubicBezTo>
                <a:lnTo>
                  <a:pt x="485572" y="429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449B0D5D-E5EC-C5F5-CA64-565027D61C19}"/>
              </a:ext>
            </a:extLst>
          </p:cNvPr>
          <p:cNvSpPr/>
          <p:nvPr/>
        </p:nvSpPr>
        <p:spPr>
          <a:xfrm>
            <a:off x="3537486" y="315460"/>
            <a:ext cx="1615700" cy="840137"/>
          </a:xfrm>
          <a:custGeom>
            <a:avLst/>
            <a:gdLst>
              <a:gd name="connsiteX0" fmla="*/ 596687 w 1615700"/>
              <a:gd name="connsiteY0" fmla="*/ 812042 h 840137"/>
              <a:gd name="connsiteX1" fmla="*/ 255724 w 1615700"/>
              <a:gd name="connsiteY1" fmla="*/ 618313 h 840137"/>
              <a:gd name="connsiteX2" fmla="*/ 329341 w 1615700"/>
              <a:gd name="connsiteY2" fmla="*/ 513699 h 840137"/>
              <a:gd name="connsiteX3" fmla="*/ 81368 w 1615700"/>
              <a:gd name="connsiteY3" fmla="*/ 533072 h 840137"/>
              <a:gd name="connsiteX4" fmla="*/ 356463 w 1615700"/>
              <a:gd name="connsiteY4" fmla="*/ 405211 h 840137"/>
              <a:gd name="connsiteX5" fmla="*/ 240226 w 1615700"/>
              <a:gd name="connsiteY5" fmla="*/ 412960 h 840137"/>
              <a:gd name="connsiteX6" fmla="*/ 910528 w 1615700"/>
              <a:gd name="connsiteY6" fmla="*/ 21628 h 840137"/>
              <a:gd name="connsiteX7" fmla="*/ 771043 w 1615700"/>
              <a:gd name="connsiteY7" fmla="*/ 87496 h 840137"/>
              <a:gd name="connsiteX8" fmla="*/ 232477 w 1615700"/>
              <a:gd name="connsiteY8" fmla="*/ 397462 h 840137"/>
              <a:gd name="connsiteX9" fmla="*/ 2 w 1615700"/>
              <a:gd name="connsiteY9" fmla="*/ 525323 h 840137"/>
              <a:gd name="connsiteX10" fmla="*/ 228602 w 1615700"/>
              <a:gd name="connsiteY10" fmla="*/ 424584 h 840137"/>
              <a:gd name="connsiteX11" fmla="*/ 449453 w 1615700"/>
              <a:gd name="connsiteY11" fmla="*/ 385838 h 840137"/>
              <a:gd name="connsiteX12" fmla="*/ 147236 w 1615700"/>
              <a:gd name="connsiteY12" fmla="*/ 494326 h 840137"/>
              <a:gd name="connsiteX13" fmla="*/ 259599 w 1615700"/>
              <a:gd name="connsiteY13" fmla="*/ 505950 h 840137"/>
              <a:gd name="connsiteX14" fmla="*/ 286721 w 1615700"/>
              <a:gd name="connsiteY14" fmla="*/ 529198 h 840137"/>
              <a:gd name="connsiteX15" fmla="*/ 530819 w 1615700"/>
              <a:gd name="connsiteY15" fmla="*/ 478828 h 840137"/>
              <a:gd name="connsiteX16" fmla="*/ 1615700 w 1615700"/>
              <a:gd name="connsiteY16" fmla="*/ 285099 h 840137"/>
              <a:gd name="connsiteX17" fmla="*/ 1239867 w 1615700"/>
              <a:gd name="connsiteY17" fmla="*/ 350967 h 840137"/>
              <a:gd name="connsiteX18" fmla="*/ 352589 w 1615700"/>
              <a:gd name="connsiteY18" fmla="*/ 513699 h 840137"/>
              <a:gd name="connsiteX19" fmla="*/ 154985 w 1615700"/>
              <a:gd name="connsiteY19" fmla="*/ 544696 h 840137"/>
              <a:gd name="connsiteX20" fmla="*/ 472700 w 1615700"/>
              <a:gd name="connsiteY20" fmla="*/ 509825 h 840137"/>
              <a:gd name="connsiteX21" fmla="*/ 302219 w 1615700"/>
              <a:gd name="connsiteY21" fmla="*/ 544696 h 840137"/>
              <a:gd name="connsiteX22" fmla="*/ 247975 w 1615700"/>
              <a:gd name="connsiteY22" fmla="*/ 606689 h 840137"/>
              <a:gd name="connsiteX23" fmla="*/ 476575 w 1615700"/>
              <a:gd name="connsiteY23" fmla="*/ 722926 h 840137"/>
              <a:gd name="connsiteX24" fmla="*/ 647056 w 1615700"/>
              <a:gd name="connsiteY24" fmla="*/ 831415 h 840137"/>
              <a:gd name="connsiteX25" fmla="*/ 596687 w 1615700"/>
              <a:gd name="connsiteY25" fmla="*/ 812042 h 84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615700" h="840137">
                <a:moveTo>
                  <a:pt x="596687" y="812042"/>
                </a:moveTo>
                <a:cubicBezTo>
                  <a:pt x="531465" y="776525"/>
                  <a:pt x="300282" y="668037"/>
                  <a:pt x="255724" y="618313"/>
                </a:cubicBezTo>
                <a:cubicBezTo>
                  <a:pt x="211166" y="568589"/>
                  <a:pt x="358400" y="527906"/>
                  <a:pt x="329341" y="513699"/>
                </a:cubicBezTo>
                <a:cubicBezTo>
                  <a:pt x="300282" y="499492"/>
                  <a:pt x="76848" y="551153"/>
                  <a:pt x="81368" y="533072"/>
                </a:cubicBezTo>
                <a:cubicBezTo>
                  <a:pt x="85888" y="514991"/>
                  <a:pt x="329987" y="425230"/>
                  <a:pt x="356463" y="405211"/>
                </a:cubicBezTo>
                <a:cubicBezTo>
                  <a:pt x="382939" y="385192"/>
                  <a:pt x="147882" y="476890"/>
                  <a:pt x="240226" y="412960"/>
                </a:cubicBezTo>
                <a:cubicBezTo>
                  <a:pt x="332570" y="349029"/>
                  <a:pt x="822059" y="75872"/>
                  <a:pt x="910528" y="21628"/>
                </a:cubicBezTo>
                <a:cubicBezTo>
                  <a:pt x="998998" y="-32616"/>
                  <a:pt x="884052" y="24857"/>
                  <a:pt x="771043" y="87496"/>
                </a:cubicBezTo>
                <a:cubicBezTo>
                  <a:pt x="658035" y="150135"/>
                  <a:pt x="360984" y="324491"/>
                  <a:pt x="232477" y="397462"/>
                </a:cubicBezTo>
                <a:cubicBezTo>
                  <a:pt x="103970" y="470433"/>
                  <a:pt x="648" y="520803"/>
                  <a:pt x="2" y="525323"/>
                </a:cubicBezTo>
                <a:cubicBezTo>
                  <a:pt x="-644" y="529843"/>
                  <a:pt x="153693" y="447832"/>
                  <a:pt x="228602" y="424584"/>
                </a:cubicBezTo>
                <a:cubicBezTo>
                  <a:pt x="303511" y="401336"/>
                  <a:pt x="463014" y="374214"/>
                  <a:pt x="449453" y="385838"/>
                </a:cubicBezTo>
                <a:cubicBezTo>
                  <a:pt x="435892" y="397462"/>
                  <a:pt x="178878" y="474307"/>
                  <a:pt x="147236" y="494326"/>
                </a:cubicBezTo>
                <a:cubicBezTo>
                  <a:pt x="115594" y="514345"/>
                  <a:pt x="236352" y="500138"/>
                  <a:pt x="259599" y="505950"/>
                </a:cubicBezTo>
                <a:cubicBezTo>
                  <a:pt x="282846" y="511762"/>
                  <a:pt x="241518" y="533718"/>
                  <a:pt x="286721" y="529198"/>
                </a:cubicBezTo>
                <a:cubicBezTo>
                  <a:pt x="331924" y="524678"/>
                  <a:pt x="530819" y="478828"/>
                  <a:pt x="530819" y="478828"/>
                </a:cubicBezTo>
                <a:lnTo>
                  <a:pt x="1615700" y="285099"/>
                </a:lnTo>
                <a:lnTo>
                  <a:pt x="1239867" y="350967"/>
                </a:lnTo>
                <a:lnTo>
                  <a:pt x="352589" y="513699"/>
                </a:lnTo>
                <a:cubicBezTo>
                  <a:pt x="171775" y="545987"/>
                  <a:pt x="134967" y="545342"/>
                  <a:pt x="154985" y="544696"/>
                </a:cubicBezTo>
                <a:cubicBezTo>
                  <a:pt x="175003" y="544050"/>
                  <a:pt x="448161" y="509825"/>
                  <a:pt x="472700" y="509825"/>
                </a:cubicBezTo>
                <a:cubicBezTo>
                  <a:pt x="497239" y="509825"/>
                  <a:pt x="339673" y="528552"/>
                  <a:pt x="302219" y="544696"/>
                </a:cubicBezTo>
                <a:cubicBezTo>
                  <a:pt x="264765" y="560840"/>
                  <a:pt x="218916" y="576984"/>
                  <a:pt x="247975" y="606689"/>
                </a:cubicBezTo>
                <a:cubicBezTo>
                  <a:pt x="277034" y="636394"/>
                  <a:pt x="410061" y="685472"/>
                  <a:pt x="476575" y="722926"/>
                </a:cubicBezTo>
                <a:cubicBezTo>
                  <a:pt x="543089" y="760380"/>
                  <a:pt x="626392" y="819146"/>
                  <a:pt x="647056" y="831415"/>
                </a:cubicBezTo>
                <a:cubicBezTo>
                  <a:pt x="667720" y="843684"/>
                  <a:pt x="661909" y="847559"/>
                  <a:pt x="596687" y="8120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B531EC39-CD24-59E0-962B-EC8E9F0E3107}"/>
              </a:ext>
            </a:extLst>
          </p:cNvPr>
          <p:cNvSpPr/>
          <p:nvPr/>
        </p:nvSpPr>
        <p:spPr>
          <a:xfrm>
            <a:off x="3788662" y="336641"/>
            <a:ext cx="1624239" cy="317047"/>
          </a:xfrm>
          <a:custGeom>
            <a:avLst/>
            <a:gdLst>
              <a:gd name="connsiteX0" fmla="*/ 82040 w 1624239"/>
              <a:gd name="connsiteY0" fmla="*/ 302664 h 317047"/>
              <a:gd name="connsiteX1" fmla="*/ 1531131 w 1624239"/>
              <a:gd name="connsiteY1" fmla="*/ 139932 h 317047"/>
              <a:gd name="connsiteX2" fmla="*/ 1411019 w 1624239"/>
              <a:gd name="connsiteY2" fmla="*/ 143806 h 317047"/>
              <a:gd name="connsiteX3" fmla="*/ 853080 w 1624239"/>
              <a:gd name="connsiteY3" fmla="*/ 213549 h 317047"/>
              <a:gd name="connsiteX4" fmla="*/ 1473013 w 1624239"/>
              <a:gd name="connsiteY4" fmla="*/ 139932 h 317047"/>
              <a:gd name="connsiteX5" fmla="*/ 1360650 w 1624239"/>
              <a:gd name="connsiteY5" fmla="*/ 70190 h 317047"/>
              <a:gd name="connsiteX6" fmla="*/ 1081680 w 1624239"/>
              <a:gd name="connsiteY6" fmla="*/ 447 h 317047"/>
              <a:gd name="connsiteX7" fmla="*/ 1438141 w 1624239"/>
              <a:gd name="connsiteY7" fmla="*/ 105061 h 317047"/>
              <a:gd name="connsiteX8" fmla="*/ 1391646 w 1624239"/>
              <a:gd name="connsiteY8" fmla="*/ 147681 h 317047"/>
              <a:gd name="connsiteX9" fmla="*/ 1124301 w 1624239"/>
              <a:gd name="connsiteY9" fmla="*/ 163179 h 317047"/>
              <a:gd name="connsiteX10" fmla="*/ 1213416 w 1624239"/>
              <a:gd name="connsiteY10" fmla="*/ 178678 h 317047"/>
              <a:gd name="connsiteX11" fmla="*/ 287392 w 1624239"/>
              <a:gd name="connsiteY11" fmla="*/ 294915 h 317047"/>
              <a:gd name="connsiteX12" fmla="*/ 82040 w 1624239"/>
              <a:gd name="connsiteY12" fmla="*/ 302664 h 31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24239" h="317047">
                <a:moveTo>
                  <a:pt x="82040" y="302664"/>
                </a:moveTo>
                <a:cubicBezTo>
                  <a:pt x="289330" y="276833"/>
                  <a:pt x="1309635" y="166408"/>
                  <a:pt x="1531131" y="139932"/>
                </a:cubicBezTo>
                <a:cubicBezTo>
                  <a:pt x="1752627" y="113456"/>
                  <a:pt x="1524027" y="131537"/>
                  <a:pt x="1411019" y="143806"/>
                </a:cubicBezTo>
                <a:cubicBezTo>
                  <a:pt x="1298011" y="156075"/>
                  <a:pt x="842748" y="214195"/>
                  <a:pt x="853080" y="213549"/>
                </a:cubicBezTo>
                <a:cubicBezTo>
                  <a:pt x="863412" y="212903"/>
                  <a:pt x="1388418" y="163825"/>
                  <a:pt x="1473013" y="139932"/>
                </a:cubicBezTo>
                <a:cubicBezTo>
                  <a:pt x="1557608" y="116039"/>
                  <a:pt x="1425872" y="93437"/>
                  <a:pt x="1360650" y="70190"/>
                </a:cubicBezTo>
                <a:cubicBezTo>
                  <a:pt x="1295428" y="46942"/>
                  <a:pt x="1068765" y="-5365"/>
                  <a:pt x="1081680" y="447"/>
                </a:cubicBezTo>
                <a:cubicBezTo>
                  <a:pt x="1094595" y="6259"/>
                  <a:pt x="1386480" y="80522"/>
                  <a:pt x="1438141" y="105061"/>
                </a:cubicBezTo>
                <a:cubicBezTo>
                  <a:pt x="1489802" y="129600"/>
                  <a:pt x="1443953" y="137995"/>
                  <a:pt x="1391646" y="147681"/>
                </a:cubicBezTo>
                <a:cubicBezTo>
                  <a:pt x="1339339" y="157367"/>
                  <a:pt x="1154006" y="158013"/>
                  <a:pt x="1124301" y="163179"/>
                </a:cubicBezTo>
                <a:cubicBezTo>
                  <a:pt x="1094596" y="168345"/>
                  <a:pt x="1352901" y="156722"/>
                  <a:pt x="1213416" y="178678"/>
                </a:cubicBezTo>
                <a:cubicBezTo>
                  <a:pt x="1073931" y="200634"/>
                  <a:pt x="470789" y="274251"/>
                  <a:pt x="287392" y="294915"/>
                </a:cubicBezTo>
                <a:cubicBezTo>
                  <a:pt x="103995" y="315579"/>
                  <a:pt x="-125250" y="328495"/>
                  <a:pt x="82040" y="3026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825B2ACB-596C-8567-24C6-1060D3C4E433}"/>
              </a:ext>
            </a:extLst>
          </p:cNvPr>
          <p:cNvSpPr/>
          <p:nvPr/>
        </p:nvSpPr>
        <p:spPr>
          <a:xfrm>
            <a:off x="3711844" y="426446"/>
            <a:ext cx="2500836" cy="522486"/>
          </a:xfrm>
          <a:custGeom>
            <a:avLst/>
            <a:gdLst>
              <a:gd name="connsiteX0" fmla="*/ 0 w 2500836"/>
              <a:gd name="connsiteY0" fmla="*/ 402713 h 522486"/>
              <a:gd name="connsiteX1" fmla="*/ 1642820 w 2500836"/>
              <a:gd name="connsiteY1" fmla="*/ 112120 h 522486"/>
              <a:gd name="connsiteX2" fmla="*/ 1991532 w 2500836"/>
              <a:gd name="connsiteY2" fmla="*/ 174113 h 522486"/>
              <a:gd name="connsiteX3" fmla="*/ 1914041 w 2500836"/>
              <a:gd name="connsiteY3" fmla="*/ 119869 h 522486"/>
              <a:gd name="connsiteX4" fmla="*/ 1615698 w 2500836"/>
              <a:gd name="connsiteY4" fmla="*/ 3632 h 522486"/>
              <a:gd name="connsiteX5" fmla="*/ 2193010 w 2500836"/>
              <a:gd name="connsiteY5" fmla="*/ 270978 h 522486"/>
              <a:gd name="connsiteX6" fmla="*/ 2495227 w 2500836"/>
              <a:gd name="connsiteY6" fmla="*/ 518951 h 522486"/>
              <a:gd name="connsiteX7" fmla="*/ 2359617 w 2500836"/>
              <a:gd name="connsiteY7" fmla="*/ 398839 h 522486"/>
              <a:gd name="connsiteX8" fmla="*/ 1995407 w 2500836"/>
              <a:gd name="connsiteY8" fmla="*/ 146991 h 522486"/>
              <a:gd name="connsiteX9" fmla="*/ 1762932 w 2500836"/>
              <a:gd name="connsiteY9" fmla="*/ 84998 h 522486"/>
              <a:gd name="connsiteX10" fmla="*/ 1573078 w 2500836"/>
              <a:gd name="connsiteY10" fmla="*/ 123744 h 522486"/>
              <a:gd name="connsiteX11" fmla="*/ 1700939 w 2500836"/>
              <a:gd name="connsiteY11" fmla="*/ 119869 h 522486"/>
              <a:gd name="connsiteX12" fmla="*/ 170481 w 2500836"/>
              <a:gd name="connsiteY12" fmla="*/ 375591 h 522486"/>
              <a:gd name="connsiteX13" fmla="*/ 1456841 w 2500836"/>
              <a:gd name="connsiteY13" fmla="*/ 146991 h 522486"/>
              <a:gd name="connsiteX14" fmla="*/ 0 w 2500836"/>
              <a:gd name="connsiteY14" fmla="*/ 402713 h 522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00836" h="522486">
                <a:moveTo>
                  <a:pt x="0" y="402713"/>
                </a:moveTo>
                <a:cubicBezTo>
                  <a:pt x="655449" y="276466"/>
                  <a:pt x="1310898" y="150220"/>
                  <a:pt x="1642820" y="112120"/>
                </a:cubicBezTo>
                <a:cubicBezTo>
                  <a:pt x="1974742" y="74020"/>
                  <a:pt x="1946329" y="172822"/>
                  <a:pt x="1991532" y="174113"/>
                </a:cubicBezTo>
                <a:cubicBezTo>
                  <a:pt x="2036735" y="175404"/>
                  <a:pt x="1976680" y="148283"/>
                  <a:pt x="1914041" y="119869"/>
                </a:cubicBezTo>
                <a:cubicBezTo>
                  <a:pt x="1851402" y="91455"/>
                  <a:pt x="1569203" y="-21553"/>
                  <a:pt x="1615698" y="3632"/>
                </a:cubicBezTo>
                <a:cubicBezTo>
                  <a:pt x="1662193" y="28817"/>
                  <a:pt x="2046422" y="185092"/>
                  <a:pt x="2193010" y="270978"/>
                </a:cubicBezTo>
                <a:cubicBezTo>
                  <a:pt x="2339598" y="356864"/>
                  <a:pt x="2467459" y="497641"/>
                  <a:pt x="2495227" y="518951"/>
                </a:cubicBezTo>
                <a:cubicBezTo>
                  <a:pt x="2522995" y="540261"/>
                  <a:pt x="2442920" y="460832"/>
                  <a:pt x="2359617" y="398839"/>
                </a:cubicBezTo>
                <a:cubicBezTo>
                  <a:pt x="2276314" y="336846"/>
                  <a:pt x="2094855" y="199298"/>
                  <a:pt x="1995407" y="146991"/>
                </a:cubicBezTo>
                <a:cubicBezTo>
                  <a:pt x="1895960" y="94684"/>
                  <a:pt x="1833320" y="88873"/>
                  <a:pt x="1762932" y="84998"/>
                </a:cubicBezTo>
                <a:cubicBezTo>
                  <a:pt x="1692544" y="81123"/>
                  <a:pt x="1583410" y="117932"/>
                  <a:pt x="1573078" y="123744"/>
                </a:cubicBezTo>
                <a:cubicBezTo>
                  <a:pt x="1562746" y="129556"/>
                  <a:pt x="1934705" y="77894"/>
                  <a:pt x="1700939" y="119869"/>
                </a:cubicBezTo>
                <a:cubicBezTo>
                  <a:pt x="1467173" y="161844"/>
                  <a:pt x="211164" y="371071"/>
                  <a:pt x="170481" y="375591"/>
                </a:cubicBezTo>
                <a:cubicBezTo>
                  <a:pt x="129798" y="380111"/>
                  <a:pt x="1456841" y="146991"/>
                  <a:pt x="1456841" y="146991"/>
                </a:cubicBezTo>
                <a:lnTo>
                  <a:pt x="0" y="40271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D8DDF7FF-5B5E-B495-5031-8692CFD3556F}"/>
              </a:ext>
            </a:extLst>
          </p:cNvPr>
          <p:cNvSpPr/>
          <p:nvPr/>
        </p:nvSpPr>
        <p:spPr>
          <a:xfrm>
            <a:off x="4492991" y="979491"/>
            <a:ext cx="1652015" cy="660094"/>
          </a:xfrm>
          <a:custGeom>
            <a:avLst/>
            <a:gdLst>
              <a:gd name="connsiteX0" fmla="*/ 5392 w 1652015"/>
              <a:gd name="connsiteY0" fmla="*/ 198380 h 660094"/>
              <a:gd name="connsiteX1" fmla="*/ 1253006 w 1652015"/>
              <a:gd name="connsiteY1" fmla="*/ 171258 h 660094"/>
              <a:gd name="connsiteX2" fmla="*/ 757060 w 1652015"/>
              <a:gd name="connsiteY2" fmla="*/ 202255 h 660094"/>
              <a:gd name="connsiteX3" fmla="*/ 586578 w 1652015"/>
              <a:gd name="connsiteY3" fmla="*/ 244875 h 660094"/>
              <a:gd name="connsiteX4" fmla="*/ 1094148 w 1652015"/>
              <a:gd name="connsiteY4" fmla="*/ 341740 h 660094"/>
              <a:gd name="connsiteX5" fmla="*/ 939165 w 1652015"/>
              <a:gd name="connsiteY5" fmla="*/ 306868 h 660094"/>
              <a:gd name="connsiteX6" fmla="*/ 1349870 w 1652015"/>
              <a:gd name="connsiteY6" fmla="*/ 539343 h 660094"/>
              <a:gd name="connsiteX7" fmla="*/ 1280128 w 1652015"/>
              <a:gd name="connsiteY7" fmla="*/ 508346 h 660094"/>
              <a:gd name="connsiteX8" fmla="*/ 1117395 w 1652015"/>
              <a:gd name="connsiteY8" fmla="*/ 407607 h 660094"/>
              <a:gd name="connsiteX9" fmla="*/ 1012782 w 1652015"/>
              <a:gd name="connsiteY9" fmla="*/ 372736 h 660094"/>
              <a:gd name="connsiteX10" fmla="*/ 1094148 w 1652015"/>
              <a:gd name="connsiteY10" fmla="*/ 481224 h 660094"/>
              <a:gd name="connsiteX11" fmla="*/ 1307250 w 1652015"/>
              <a:gd name="connsiteY11" fmla="*/ 659455 h 660094"/>
              <a:gd name="connsiteX12" fmla="*/ 1179389 w 1652015"/>
              <a:gd name="connsiteY12" fmla="*/ 535468 h 660094"/>
              <a:gd name="connsiteX13" fmla="*/ 1051528 w 1652015"/>
              <a:gd name="connsiteY13" fmla="*/ 395984 h 660094"/>
              <a:gd name="connsiteX14" fmla="*/ 846175 w 1652015"/>
              <a:gd name="connsiteY14" fmla="*/ 357238 h 660094"/>
              <a:gd name="connsiteX15" fmla="*/ 919792 w 1652015"/>
              <a:gd name="connsiteY15" fmla="*/ 349489 h 660094"/>
              <a:gd name="connsiteX16" fmla="*/ 605951 w 1652015"/>
              <a:gd name="connsiteY16" fmla="*/ 210004 h 660094"/>
              <a:gd name="connsiteX17" fmla="*/ 865548 w 1652015"/>
              <a:gd name="connsiteY17" fmla="*/ 171258 h 660094"/>
              <a:gd name="connsiteX18" fmla="*/ 388975 w 1652015"/>
              <a:gd name="connsiteY18" fmla="*/ 175133 h 660094"/>
              <a:gd name="connsiteX19" fmla="*/ 1648212 w 1652015"/>
              <a:gd name="connsiteY19" fmla="*/ 777 h 660094"/>
              <a:gd name="connsiteX20" fmla="*/ 768684 w 1652015"/>
              <a:gd name="connsiteY20" fmla="*/ 113140 h 660094"/>
              <a:gd name="connsiteX21" fmla="*/ 458717 w 1652015"/>
              <a:gd name="connsiteY21" fmla="*/ 163509 h 660094"/>
              <a:gd name="connsiteX22" fmla="*/ 788056 w 1652015"/>
              <a:gd name="connsiteY22" fmla="*/ 163509 h 660094"/>
              <a:gd name="connsiteX23" fmla="*/ 5392 w 1652015"/>
              <a:gd name="connsiteY23" fmla="*/ 198380 h 660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52015" h="660094">
                <a:moveTo>
                  <a:pt x="5392" y="198380"/>
                </a:moveTo>
                <a:lnTo>
                  <a:pt x="1253006" y="171258"/>
                </a:lnTo>
                <a:cubicBezTo>
                  <a:pt x="1378284" y="171904"/>
                  <a:pt x="868131" y="189986"/>
                  <a:pt x="757060" y="202255"/>
                </a:cubicBezTo>
                <a:cubicBezTo>
                  <a:pt x="645989" y="214524"/>
                  <a:pt x="530397" y="221628"/>
                  <a:pt x="586578" y="244875"/>
                </a:cubicBezTo>
                <a:cubicBezTo>
                  <a:pt x="642759" y="268122"/>
                  <a:pt x="1035384" y="331408"/>
                  <a:pt x="1094148" y="341740"/>
                </a:cubicBezTo>
                <a:cubicBezTo>
                  <a:pt x="1152912" y="352072"/>
                  <a:pt x="896545" y="273934"/>
                  <a:pt x="939165" y="306868"/>
                </a:cubicBezTo>
                <a:cubicBezTo>
                  <a:pt x="981785" y="339802"/>
                  <a:pt x="1293043" y="505763"/>
                  <a:pt x="1349870" y="539343"/>
                </a:cubicBezTo>
                <a:cubicBezTo>
                  <a:pt x="1406697" y="572923"/>
                  <a:pt x="1318874" y="530302"/>
                  <a:pt x="1280128" y="508346"/>
                </a:cubicBezTo>
                <a:cubicBezTo>
                  <a:pt x="1241382" y="486390"/>
                  <a:pt x="1161953" y="430209"/>
                  <a:pt x="1117395" y="407607"/>
                </a:cubicBezTo>
                <a:cubicBezTo>
                  <a:pt x="1072837" y="385005"/>
                  <a:pt x="1016657" y="360467"/>
                  <a:pt x="1012782" y="372736"/>
                </a:cubicBezTo>
                <a:cubicBezTo>
                  <a:pt x="1008908" y="385006"/>
                  <a:pt x="1045070" y="433438"/>
                  <a:pt x="1094148" y="481224"/>
                </a:cubicBezTo>
                <a:cubicBezTo>
                  <a:pt x="1143226" y="529010"/>
                  <a:pt x="1293043" y="650414"/>
                  <a:pt x="1307250" y="659455"/>
                </a:cubicBezTo>
                <a:cubicBezTo>
                  <a:pt x="1321457" y="668496"/>
                  <a:pt x="1222009" y="579380"/>
                  <a:pt x="1179389" y="535468"/>
                </a:cubicBezTo>
                <a:cubicBezTo>
                  <a:pt x="1136769" y="491556"/>
                  <a:pt x="1107064" y="425689"/>
                  <a:pt x="1051528" y="395984"/>
                </a:cubicBezTo>
                <a:cubicBezTo>
                  <a:pt x="995992" y="366279"/>
                  <a:pt x="868131" y="364987"/>
                  <a:pt x="846175" y="357238"/>
                </a:cubicBezTo>
                <a:cubicBezTo>
                  <a:pt x="824219" y="349489"/>
                  <a:pt x="959829" y="374028"/>
                  <a:pt x="919792" y="349489"/>
                </a:cubicBezTo>
                <a:cubicBezTo>
                  <a:pt x="879755" y="324950"/>
                  <a:pt x="614992" y="239709"/>
                  <a:pt x="605951" y="210004"/>
                </a:cubicBezTo>
                <a:cubicBezTo>
                  <a:pt x="596910" y="180299"/>
                  <a:pt x="901711" y="177070"/>
                  <a:pt x="865548" y="171258"/>
                </a:cubicBezTo>
                <a:cubicBezTo>
                  <a:pt x="829385" y="165446"/>
                  <a:pt x="258531" y="203546"/>
                  <a:pt x="388975" y="175133"/>
                </a:cubicBezTo>
                <a:cubicBezTo>
                  <a:pt x="519419" y="146720"/>
                  <a:pt x="1584927" y="11109"/>
                  <a:pt x="1648212" y="777"/>
                </a:cubicBezTo>
                <a:cubicBezTo>
                  <a:pt x="1711497" y="-9555"/>
                  <a:pt x="966933" y="86018"/>
                  <a:pt x="768684" y="113140"/>
                </a:cubicBezTo>
                <a:cubicBezTo>
                  <a:pt x="570435" y="140262"/>
                  <a:pt x="455488" y="155114"/>
                  <a:pt x="458717" y="163509"/>
                </a:cubicBezTo>
                <a:cubicBezTo>
                  <a:pt x="461946" y="171904"/>
                  <a:pt x="866193" y="157697"/>
                  <a:pt x="788056" y="163509"/>
                </a:cubicBezTo>
                <a:cubicBezTo>
                  <a:pt x="709919" y="169321"/>
                  <a:pt x="-72100" y="197088"/>
                  <a:pt x="5392" y="1983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6083D3C5-FE8D-52AB-BB0D-AB1E2F6D2F87}"/>
              </a:ext>
            </a:extLst>
          </p:cNvPr>
          <p:cNvSpPr/>
          <p:nvPr/>
        </p:nvSpPr>
        <p:spPr>
          <a:xfrm>
            <a:off x="3701285" y="704987"/>
            <a:ext cx="2301807" cy="473891"/>
          </a:xfrm>
          <a:custGeom>
            <a:avLst/>
            <a:gdLst>
              <a:gd name="connsiteX0" fmla="*/ 254657 w 2301807"/>
              <a:gd name="connsiteY0" fmla="*/ 469010 h 473891"/>
              <a:gd name="connsiteX1" fmla="*/ 130671 w 2301807"/>
              <a:gd name="connsiteY1" fmla="*/ 310152 h 473891"/>
              <a:gd name="connsiteX2" fmla="*/ 188790 w 2301807"/>
              <a:gd name="connsiteY2" fmla="*/ 255908 h 473891"/>
              <a:gd name="connsiteX3" fmla="*/ 944332 w 2301807"/>
              <a:gd name="connsiteY3" fmla="*/ 97050 h 473891"/>
              <a:gd name="connsiteX4" fmla="*/ 723481 w 2301807"/>
              <a:gd name="connsiteY4" fmla="*/ 19559 h 473891"/>
              <a:gd name="connsiteX5" fmla="*/ 1676627 w 2301807"/>
              <a:gd name="connsiteY5" fmla="*/ 248159 h 473891"/>
              <a:gd name="connsiteX6" fmla="*/ 1351162 w 2301807"/>
              <a:gd name="connsiteY6" fmla="*/ 174542 h 473891"/>
              <a:gd name="connsiteX7" fmla="*/ 2300434 w 2301807"/>
              <a:gd name="connsiteY7" fmla="*/ 186 h 473891"/>
              <a:gd name="connsiteX8" fmla="*/ 1548766 w 2301807"/>
              <a:gd name="connsiteY8" fmla="*/ 139671 h 473891"/>
              <a:gd name="connsiteX9" fmla="*/ 1002451 w 2301807"/>
              <a:gd name="connsiteY9" fmla="*/ 81552 h 473891"/>
              <a:gd name="connsiteX10" fmla="*/ 138420 w 2301807"/>
              <a:gd name="connsiteY10" fmla="*/ 263657 h 473891"/>
              <a:gd name="connsiteX11" fmla="*/ 390268 w 2301807"/>
              <a:gd name="connsiteY11" fmla="*/ 205538 h 473891"/>
              <a:gd name="connsiteX12" fmla="*/ 10559 w 2301807"/>
              <a:gd name="connsiteY12" fmla="*/ 290779 h 473891"/>
              <a:gd name="connsiteX13" fmla="*/ 115173 w 2301807"/>
              <a:gd name="connsiteY13" fmla="*/ 302403 h 473891"/>
              <a:gd name="connsiteX14" fmla="*/ 215912 w 2301807"/>
              <a:gd name="connsiteY14" fmla="*/ 422515 h 473891"/>
              <a:gd name="connsiteX15" fmla="*/ 254657 w 2301807"/>
              <a:gd name="connsiteY15" fmla="*/ 469010 h 47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01807" h="473891">
                <a:moveTo>
                  <a:pt x="254657" y="469010"/>
                </a:moveTo>
                <a:cubicBezTo>
                  <a:pt x="240450" y="450283"/>
                  <a:pt x="141649" y="345669"/>
                  <a:pt x="130671" y="310152"/>
                </a:cubicBezTo>
                <a:cubicBezTo>
                  <a:pt x="119693" y="274635"/>
                  <a:pt x="53180" y="291425"/>
                  <a:pt x="188790" y="255908"/>
                </a:cubicBezTo>
                <a:cubicBezTo>
                  <a:pt x="324400" y="220391"/>
                  <a:pt x="855217" y="136441"/>
                  <a:pt x="944332" y="97050"/>
                </a:cubicBezTo>
                <a:cubicBezTo>
                  <a:pt x="1033447" y="57659"/>
                  <a:pt x="601432" y="-5626"/>
                  <a:pt x="723481" y="19559"/>
                </a:cubicBezTo>
                <a:cubicBezTo>
                  <a:pt x="845530" y="44744"/>
                  <a:pt x="1572014" y="222328"/>
                  <a:pt x="1676627" y="248159"/>
                </a:cubicBezTo>
                <a:cubicBezTo>
                  <a:pt x="1781241" y="273989"/>
                  <a:pt x="1247194" y="215871"/>
                  <a:pt x="1351162" y="174542"/>
                </a:cubicBezTo>
                <a:cubicBezTo>
                  <a:pt x="1455130" y="133213"/>
                  <a:pt x="2300434" y="186"/>
                  <a:pt x="2300434" y="186"/>
                </a:cubicBezTo>
                <a:cubicBezTo>
                  <a:pt x="2333368" y="-5626"/>
                  <a:pt x="1765096" y="126110"/>
                  <a:pt x="1548766" y="139671"/>
                </a:cubicBezTo>
                <a:cubicBezTo>
                  <a:pt x="1332436" y="153232"/>
                  <a:pt x="1237509" y="60888"/>
                  <a:pt x="1002451" y="81552"/>
                </a:cubicBezTo>
                <a:cubicBezTo>
                  <a:pt x="767393" y="102216"/>
                  <a:pt x="240450" y="242993"/>
                  <a:pt x="138420" y="263657"/>
                </a:cubicBezTo>
                <a:cubicBezTo>
                  <a:pt x="36390" y="284321"/>
                  <a:pt x="411578" y="201018"/>
                  <a:pt x="390268" y="205538"/>
                </a:cubicBezTo>
                <a:cubicBezTo>
                  <a:pt x="368958" y="210058"/>
                  <a:pt x="56408" y="274635"/>
                  <a:pt x="10559" y="290779"/>
                </a:cubicBezTo>
                <a:cubicBezTo>
                  <a:pt x="-35290" y="306923"/>
                  <a:pt x="80948" y="280447"/>
                  <a:pt x="115173" y="302403"/>
                </a:cubicBezTo>
                <a:cubicBezTo>
                  <a:pt x="149398" y="324359"/>
                  <a:pt x="195893" y="396684"/>
                  <a:pt x="215912" y="422515"/>
                </a:cubicBezTo>
                <a:cubicBezTo>
                  <a:pt x="235931" y="448346"/>
                  <a:pt x="268864" y="487737"/>
                  <a:pt x="254657" y="4690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5274EE0B-A4C8-D7EE-9667-716E0F85D10B}"/>
              </a:ext>
            </a:extLst>
          </p:cNvPr>
          <p:cNvSpPr/>
          <p:nvPr/>
        </p:nvSpPr>
        <p:spPr>
          <a:xfrm>
            <a:off x="4564502" y="1237718"/>
            <a:ext cx="1033581" cy="305752"/>
          </a:xfrm>
          <a:custGeom>
            <a:avLst/>
            <a:gdLst>
              <a:gd name="connsiteX0" fmla="*/ 64 w 1033581"/>
              <a:gd name="connsiteY0" fmla="*/ 133882 h 305752"/>
              <a:gd name="connsiteX1" fmla="*/ 197069 w 1033581"/>
              <a:gd name="connsiteY1" fmla="*/ 29804 h 305752"/>
              <a:gd name="connsiteX2" fmla="*/ 542757 w 1033581"/>
              <a:gd name="connsiteY2" fmla="*/ 137599 h 305752"/>
              <a:gd name="connsiteX3" fmla="*/ 505586 w 1033581"/>
              <a:gd name="connsiteY3" fmla="*/ 70692 h 305752"/>
              <a:gd name="connsiteX4" fmla="*/ 788083 w 1033581"/>
              <a:gd name="connsiteY4" fmla="*/ 137599 h 305752"/>
              <a:gd name="connsiteX5" fmla="*/ 732327 w 1033581"/>
              <a:gd name="connsiteY5" fmla="*/ 107862 h 305752"/>
              <a:gd name="connsiteX6" fmla="*/ 1007391 w 1033581"/>
              <a:gd name="connsiteY6" fmla="*/ 256545 h 305752"/>
              <a:gd name="connsiteX7" fmla="*/ 862425 w 1033581"/>
              <a:gd name="connsiteY7" fmla="*/ 193355 h 305752"/>
              <a:gd name="connsiteX8" fmla="*/ 1033410 w 1033581"/>
              <a:gd name="connsiteY8" fmla="*/ 304867 h 305752"/>
              <a:gd name="connsiteX9" fmla="*/ 895878 w 1033581"/>
              <a:gd name="connsiteY9" fmla="*/ 245394 h 305752"/>
              <a:gd name="connsiteX10" fmla="*/ 966503 w 1033581"/>
              <a:gd name="connsiteY10" fmla="*/ 241677 h 305752"/>
              <a:gd name="connsiteX11" fmla="*/ 587361 w 1033581"/>
              <a:gd name="connsiteY11" fmla="*/ 104145 h 305752"/>
              <a:gd name="connsiteX12" fmla="*/ 286278 w 1033581"/>
              <a:gd name="connsiteY12" fmla="*/ 67 h 305752"/>
              <a:gd name="connsiteX13" fmla="*/ 539039 w 1033581"/>
              <a:gd name="connsiteY13" fmla="*/ 119014 h 305752"/>
              <a:gd name="connsiteX14" fmla="*/ 256542 w 1033581"/>
              <a:gd name="connsiteY14" fmla="*/ 52106 h 305752"/>
              <a:gd name="connsiteX15" fmla="*/ 204503 w 1033581"/>
              <a:gd name="connsiteY15" fmla="*/ 48389 h 305752"/>
              <a:gd name="connsiteX16" fmla="*/ 215654 w 1033581"/>
              <a:gd name="connsiteY16" fmla="*/ 29804 h 305752"/>
              <a:gd name="connsiteX17" fmla="*/ 64 w 1033581"/>
              <a:gd name="connsiteY17" fmla="*/ 133882 h 305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33581" h="305752">
                <a:moveTo>
                  <a:pt x="64" y="133882"/>
                </a:moveTo>
                <a:cubicBezTo>
                  <a:pt x="-3033" y="133882"/>
                  <a:pt x="106620" y="29185"/>
                  <a:pt x="197069" y="29804"/>
                </a:cubicBezTo>
                <a:cubicBezTo>
                  <a:pt x="287518" y="30423"/>
                  <a:pt x="491338" y="130784"/>
                  <a:pt x="542757" y="137599"/>
                </a:cubicBezTo>
                <a:cubicBezTo>
                  <a:pt x="594177" y="144414"/>
                  <a:pt x="464698" y="70692"/>
                  <a:pt x="505586" y="70692"/>
                </a:cubicBezTo>
                <a:cubicBezTo>
                  <a:pt x="546474" y="70692"/>
                  <a:pt x="750293" y="131404"/>
                  <a:pt x="788083" y="137599"/>
                </a:cubicBezTo>
                <a:cubicBezTo>
                  <a:pt x="825873" y="143794"/>
                  <a:pt x="732327" y="107862"/>
                  <a:pt x="732327" y="107862"/>
                </a:cubicBezTo>
                <a:lnTo>
                  <a:pt x="1007391" y="256545"/>
                </a:lnTo>
                <a:cubicBezTo>
                  <a:pt x="1029074" y="270794"/>
                  <a:pt x="858089" y="185301"/>
                  <a:pt x="862425" y="193355"/>
                </a:cubicBezTo>
                <a:cubicBezTo>
                  <a:pt x="866761" y="201409"/>
                  <a:pt x="1027835" y="296194"/>
                  <a:pt x="1033410" y="304867"/>
                </a:cubicBezTo>
                <a:cubicBezTo>
                  <a:pt x="1038985" y="313540"/>
                  <a:pt x="907029" y="255926"/>
                  <a:pt x="895878" y="245394"/>
                </a:cubicBezTo>
                <a:cubicBezTo>
                  <a:pt x="884727" y="234862"/>
                  <a:pt x="1017923" y="265219"/>
                  <a:pt x="966503" y="241677"/>
                </a:cubicBezTo>
                <a:cubicBezTo>
                  <a:pt x="915084" y="218136"/>
                  <a:pt x="587361" y="104145"/>
                  <a:pt x="587361" y="104145"/>
                </a:cubicBezTo>
                <a:cubicBezTo>
                  <a:pt x="473990" y="63877"/>
                  <a:pt x="294332" y="-2411"/>
                  <a:pt x="286278" y="67"/>
                </a:cubicBezTo>
                <a:cubicBezTo>
                  <a:pt x="278224" y="2545"/>
                  <a:pt x="543995" y="110341"/>
                  <a:pt x="539039" y="119014"/>
                </a:cubicBezTo>
                <a:cubicBezTo>
                  <a:pt x="534083" y="127687"/>
                  <a:pt x="312298" y="63877"/>
                  <a:pt x="256542" y="52106"/>
                </a:cubicBezTo>
                <a:cubicBezTo>
                  <a:pt x="200786" y="40335"/>
                  <a:pt x="204503" y="48389"/>
                  <a:pt x="204503" y="48389"/>
                </a:cubicBezTo>
                <a:cubicBezTo>
                  <a:pt x="197688" y="44672"/>
                  <a:pt x="246630" y="21750"/>
                  <a:pt x="215654" y="29804"/>
                </a:cubicBezTo>
                <a:cubicBezTo>
                  <a:pt x="184678" y="37858"/>
                  <a:pt x="3161" y="133882"/>
                  <a:pt x="64" y="1338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61F4E3CB-0D3A-BDD5-DCBA-5CED8BD31230}"/>
              </a:ext>
            </a:extLst>
          </p:cNvPr>
          <p:cNvSpPr/>
          <p:nvPr/>
        </p:nvSpPr>
        <p:spPr>
          <a:xfrm>
            <a:off x="4590266" y="955537"/>
            <a:ext cx="1054034" cy="126134"/>
          </a:xfrm>
          <a:custGeom>
            <a:avLst/>
            <a:gdLst>
              <a:gd name="connsiteX0" fmla="*/ 319 w 1054034"/>
              <a:gd name="connsiteY0" fmla="*/ 126131 h 126134"/>
              <a:gd name="connsiteX1" fmla="*/ 442651 w 1054034"/>
              <a:gd name="connsiteY1" fmla="*/ 29487 h 126134"/>
              <a:gd name="connsiteX2" fmla="*/ 1022514 w 1054034"/>
              <a:gd name="connsiteY2" fmla="*/ 96395 h 126134"/>
              <a:gd name="connsiteX3" fmla="*/ 981627 w 1054034"/>
              <a:gd name="connsiteY3" fmla="*/ 92678 h 126134"/>
              <a:gd name="connsiteX4" fmla="*/ 502124 w 1054034"/>
              <a:gd name="connsiteY4" fmla="*/ 3468 h 126134"/>
              <a:gd name="connsiteX5" fmla="*/ 509558 w 1054034"/>
              <a:gd name="connsiteY5" fmla="*/ 25770 h 126134"/>
              <a:gd name="connsiteX6" fmla="*/ 319 w 1054034"/>
              <a:gd name="connsiteY6" fmla="*/ 126131 h 126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4034" h="126134">
                <a:moveTo>
                  <a:pt x="319" y="126131"/>
                </a:moveTo>
                <a:cubicBezTo>
                  <a:pt x="-10832" y="126750"/>
                  <a:pt x="272285" y="34443"/>
                  <a:pt x="442651" y="29487"/>
                </a:cubicBezTo>
                <a:cubicBezTo>
                  <a:pt x="613017" y="24531"/>
                  <a:pt x="932685" y="85863"/>
                  <a:pt x="1022514" y="96395"/>
                </a:cubicBezTo>
                <a:cubicBezTo>
                  <a:pt x="1112343" y="106927"/>
                  <a:pt x="981627" y="92678"/>
                  <a:pt x="981627" y="92678"/>
                </a:cubicBezTo>
                <a:lnTo>
                  <a:pt x="502124" y="3468"/>
                </a:lnTo>
                <a:cubicBezTo>
                  <a:pt x="423446" y="-7683"/>
                  <a:pt x="592573" y="10282"/>
                  <a:pt x="509558" y="25770"/>
                </a:cubicBezTo>
                <a:cubicBezTo>
                  <a:pt x="426543" y="41258"/>
                  <a:pt x="11470" y="125512"/>
                  <a:pt x="319" y="126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A1327D80-3104-5F33-EDEA-0832662E0563}"/>
              </a:ext>
            </a:extLst>
          </p:cNvPr>
          <p:cNvSpPr/>
          <p:nvPr/>
        </p:nvSpPr>
        <p:spPr>
          <a:xfrm>
            <a:off x="5162999" y="830019"/>
            <a:ext cx="1402092" cy="663955"/>
          </a:xfrm>
          <a:custGeom>
            <a:avLst/>
            <a:gdLst>
              <a:gd name="connsiteX0" fmla="*/ 16 w 1402092"/>
              <a:gd name="connsiteY0" fmla="*/ 207044 h 663955"/>
              <a:gd name="connsiteX1" fmla="*/ 814055 w 1402092"/>
              <a:gd name="connsiteY1" fmla="*/ 95532 h 663955"/>
              <a:gd name="connsiteX2" fmla="*/ 1178328 w 1402092"/>
              <a:gd name="connsiteY2" fmla="*/ 288820 h 663955"/>
              <a:gd name="connsiteX3" fmla="*/ 1159742 w 1402092"/>
              <a:gd name="connsiteY3" fmla="*/ 259083 h 663955"/>
              <a:gd name="connsiteX4" fmla="*/ 1386484 w 1402092"/>
              <a:gd name="connsiteY4" fmla="*/ 638225 h 663955"/>
              <a:gd name="connsiteX5" fmla="*/ 1382767 w 1402092"/>
              <a:gd name="connsiteY5" fmla="*/ 630791 h 663955"/>
              <a:gd name="connsiteX6" fmla="*/ 1245235 w 1402092"/>
              <a:gd name="connsiteY6" fmla="*/ 404049 h 663955"/>
              <a:gd name="connsiteX7" fmla="*/ 910699 w 1402092"/>
              <a:gd name="connsiteY7" fmla="*/ 13757 h 663955"/>
              <a:gd name="connsiteX8" fmla="*/ 962738 w 1402092"/>
              <a:gd name="connsiteY8" fmla="*/ 88098 h 663955"/>
              <a:gd name="connsiteX9" fmla="*/ 735996 w 1402092"/>
              <a:gd name="connsiteY9" fmla="*/ 88098 h 663955"/>
              <a:gd name="connsiteX10" fmla="*/ 821489 w 1402092"/>
              <a:gd name="connsiteY10" fmla="*/ 24908 h 663955"/>
              <a:gd name="connsiteX11" fmla="*/ 141264 w 1402092"/>
              <a:gd name="connsiteY11" fmla="*/ 102966 h 663955"/>
              <a:gd name="connsiteX12" fmla="*/ 836357 w 1402092"/>
              <a:gd name="connsiteY12" fmla="*/ 47210 h 663955"/>
              <a:gd name="connsiteX13" fmla="*/ 16 w 1402092"/>
              <a:gd name="connsiteY13" fmla="*/ 207044 h 663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02092" h="663955">
                <a:moveTo>
                  <a:pt x="16" y="207044"/>
                </a:moveTo>
                <a:cubicBezTo>
                  <a:pt x="-3701" y="215098"/>
                  <a:pt x="617670" y="81903"/>
                  <a:pt x="814055" y="95532"/>
                </a:cubicBezTo>
                <a:cubicBezTo>
                  <a:pt x="1010440" y="109161"/>
                  <a:pt x="1120714" y="261562"/>
                  <a:pt x="1178328" y="288820"/>
                </a:cubicBezTo>
                <a:cubicBezTo>
                  <a:pt x="1235942" y="316078"/>
                  <a:pt x="1159742" y="259083"/>
                  <a:pt x="1159742" y="259083"/>
                </a:cubicBezTo>
                <a:lnTo>
                  <a:pt x="1386484" y="638225"/>
                </a:lnTo>
                <a:cubicBezTo>
                  <a:pt x="1423655" y="700176"/>
                  <a:pt x="1382767" y="630791"/>
                  <a:pt x="1382767" y="630791"/>
                </a:cubicBezTo>
                <a:cubicBezTo>
                  <a:pt x="1359226" y="591762"/>
                  <a:pt x="1323913" y="506888"/>
                  <a:pt x="1245235" y="404049"/>
                </a:cubicBezTo>
                <a:cubicBezTo>
                  <a:pt x="1166557" y="301210"/>
                  <a:pt x="957782" y="66415"/>
                  <a:pt x="910699" y="13757"/>
                </a:cubicBezTo>
                <a:cubicBezTo>
                  <a:pt x="863616" y="-38901"/>
                  <a:pt x="991855" y="75708"/>
                  <a:pt x="962738" y="88098"/>
                </a:cubicBezTo>
                <a:cubicBezTo>
                  <a:pt x="933621" y="100488"/>
                  <a:pt x="759538" y="98630"/>
                  <a:pt x="735996" y="88098"/>
                </a:cubicBezTo>
                <a:cubicBezTo>
                  <a:pt x="712455" y="77566"/>
                  <a:pt x="920611" y="22430"/>
                  <a:pt x="821489" y="24908"/>
                </a:cubicBezTo>
                <a:cubicBezTo>
                  <a:pt x="722367" y="27386"/>
                  <a:pt x="138786" y="99249"/>
                  <a:pt x="141264" y="102966"/>
                </a:cubicBezTo>
                <a:cubicBezTo>
                  <a:pt x="143742" y="106683"/>
                  <a:pt x="862996" y="27386"/>
                  <a:pt x="836357" y="47210"/>
                </a:cubicBezTo>
                <a:cubicBezTo>
                  <a:pt x="809718" y="67034"/>
                  <a:pt x="3733" y="198990"/>
                  <a:pt x="16" y="2070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A7EAEBE9-5DCF-035F-EE99-DFA07500FACF}"/>
              </a:ext>
            </a:extLst>
          </p:cNvPr>
          <p:cNvSpPr/>
          <p:nvPr/>
        </p:nvSpPr>
        <p:spPr>
          <a:xfrm>
            <a:off x="5196468" y="1172383"/>
            <a:ext cx="1125234" cy="266018"/>
          </a:xfrm>
          <a:custGeom>
            <a:avLst/>
            <a:gdLst>
              <a:gd name="connsiteX0" fmla="*/ 0 w 1125234"/>
              <a:gd name="connsiteY0" fmla="*/ 46817 h 266018"/>
              <a:gd name="connsiteX1" fmla="*/ 717395 w 1125234"/>
              <a:gd name="connsiteY1" fmla="*/ 54251 h 266018"/>
              <a:gd name="connsiteX2" fmla="*/ 1115122 w 1125234"/>
              <a:gd name="connsiteY2" fmla="*/ 262407 h 266018"/>
              <a:gd name="connsiteX3" fmla="*/ 981308 w 1125234"/>
              <a:gd name="connsiteY3" fmla="*/ 173197 h 266018"/>
              <a:gd name="connsiteX4" fmla="*/ 706244 w 1125234"/>
              <a:gd name="connsiteY4" fmla="*/ 5929 h 266018"/>
              <a:gd name="connsiteX5" fmla="*/ 721112 w 1125234"/>
              <a:gd name="connsiteY5" fmla="*/ 35666 h 266018"/>
              <a:gd name="connsiteX6" fmla="*/ 412595 w 1125234"/>
              <a:gd name="connsiteY6" fmla="*/ 17080 h 266018"/>
              <a:gd name="connsiteX7" fmla="*/ 613317 w 1125234"/>
              <a:gd name="connsiteY7" fmla="*/ 24515 h 266018"/>
              <a:gd name="connsiteX8" fmla="*/ 0 w 1125234"/>
              <a:gd name="connsiteY8" fmla="*/ 46817 h 266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34" h="266018">
                <a:moveTo>
                  <a:pt x="0" y="46817"/>
                </a:moveTo>
                <a:cubicBezTo>
                  <a:pt x="17346" y="51773"/>
                  <a:pt x="531541" y="18319"/>
                  <a:pt x="717395" y="54251"/>
                </a:cubicBezTo>
                <a:cubicBezTo>
                  <a:pt x="903249" y="90183"/>
                  <a:pt x="1071137" y="242583"/>
                  <a:pt x="1115122" y="262407"/>
                </a:cubicBezTo>
                <a:cubicBezTo>
                  <a:pt x="1159107" y="282231"/>
                  <a:pt x="1049454" y="215943"/>
                  <a:pt x="981308" y="173197"/>
                </a:cubicBezTo>
                <a:cubicBezTo>
                  <a:pt x="913162" y="130451"/>
                  <a:pt x="749610" y="28851"/>
                  <a:pt x="706244" y="5929"/>
                </a:cubicBezTo>
                <a:cubicBezTo>
                  <a:pt x="662878" y="-16993"/>
                  <a:pt x="770053" y="33808"/>
                  <a:pt x="721112" y="35666"/>
                </a:cubicBezTo>
                <a:cubicBezTo>
                  <a:pt x="672171" y="37524"/>
                  <a:pt x="430561" y="18938"/>
                  <a:pt x="412595" y="17080"/>
                </a:cubicBezTo>
                <a:cubicBezTo>
                  <a:pt x="394629" y="15222"/>
                  <a:pt x="680844" y="22037"/>
                  <a:pt x="613317" y="24515"/>
                </a:cubicBezTo>
                <a:lnTo>
                  <a:pt x="0" y="4681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9C7B4DDC-5C6A-A8C0-82F5-8948DCD19211}"/>
              </a:ext>
            </a:extLst>
          </p:cNvPr>
          <p:cNvSpPr/>
          <p:nvPr/>
        </p:nvSpPr>
        <p:spPr>
          <a:xfrm>
            <a:off x="5521259" y="1395501"/>
            <a:ext cx="960649" cy="836881"/>
          </a:xfrm>
          <a:custGeom>
            <a:avLst/>
            <a:gdLst>
              <a:gd name="connsiteX0" fmla="*/ 2312 w 960649"/>
              <a:gd name="connsiteY0" fmla="*/ 2119 h 836881"/>
              <a:gd name="connsiteX1" fmla="*/ 663951 w 960649"/>
              <a:gd name="connsiteY1" fmla="*/ 370109 h 836881"/>
              <a:gd name="connsiteX2" fmla="*/ 820068 w 960649"/>
              <a:gd name="connsiteY2" fmla="*/ 555962 h 836881"/>
              <a:gd name="connsiteX3" fmla="*/ 820068 w 960649"/>
              <a:gd name="connsiteY3" fmla="*/ 459319 h 836881"/>
              <a:gd name="connsiteX4" fmla="*/ 946448 w 960649"/>
              <a:gd name="connsiteY4" fmla="*/ 819875 h 836881"/>
              <a:gd name="connsiteX5" fmla="*/ 931580 w 960649"/>
              <a:gd name="connsiteY5" fmla="*/ 767836 h 836881"/>
              <a:gd name="connsiteX6" fmla="*/ 827502 w 960649"/>
              <a:gd name="connsiteY6" fmla="*/ 674909 h 836881"/>
              <a:gd name="connsiteX7" fmla="*/ 381453 w 960649"/>
              <a:gd name="connsiteY7" fmla="*/ 280899 h 836881"/>
              <a:gd name="connsiteX8" fmla="*/ 593326 w 960649"/>
              <a:gd name="connsiteY8" fmla="*/ 470470 h 836881"/>
              <a:gd name="connsiteX9" fmla="*/ 760595 w 960649"/>
              <a:gd name="connsiteY9" fmla="*/ 589416 h 836881"/>
              <a:gd name="connsiteX10" fmla="*/ 957600 w 960649"/>
              <a:gd name="connsiteY10" fmla="*/ 752967 h 836881"/>
              <a:gd name="connsiteX11" fmla="*/ 875824 w 960649"/>
              <a:gd name="connsiteY11" fmla="*/ 645172 h 836881"/>
              <a:gd name="connsiteX12" fmla="*/ 812634 w 960649"/>
              <a:gd name="connsiteY12" fmla="*/ 515075 h 836881"/>
              <a:gd name="connsiteX13" fmla="*/ 448361 w 960649"/>
              <a:gd name="connsiteY13" fmla="*/ 240011 h 836881"/>
              <a:gd name="connsiteX14" fmla="*/ 574741 w 960649"/>
              <a:gd name="connsiteY14" fmla="*/ 303201 h 836881"/>
              <a:gd name="connsiteX15" fmla="*/ 314546 w 960649"/>
              <a:gd name="connsiteY15" fmla="*/ 106197 h 836881"/>
              <a:gd name="connsiteX16" fmla="*/ 440926 w 960649"/>
              <a:gd name="connsiteY16" fmla="*/ 213992 h 836881"/>
              <a:gd name="connsiteX17" fmla="*/ 2312 w 960649"/>
              <a:gd name="connsiteY17" fmla="*/ 2119 h 83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60649" h="836881">
                <a:moveTo>
                  <a:pt x="2312" y="2119"/>
                </a:moveTo>
                <a:cubicBezTo>
                  <a:pt x="39483" y="28138"/>
                  <a:pt x="527658" y="277802"/>
                  <a:pt x="663951" y="370109"/>
                </a:cubicBezTo>
                <a:cubicBezTo>
                  <a:pt x="800244" y="462416"/>
                  <a:pt x="794049" y="541094"/>
                  <a:pt x="820068" y="555962"/>
                </a:cubicBezTo>
                <a:cubicBezTo>
                  <a:pt x="846087" y="570830"/>
                  <a:pt x="799005" y="415334"/>
                  <a:pt x="820068" y="459319"/>
                </a:cubicBezTo>
                <a:cubicBezTo>
                  <a:pt x="841131" y="503305"/>
                  <a:pt x="927863" y="768456"/>
                  <a:pt x="946448" y="819875"/>
                </a:cubicBezTo>
                <a:cubicBezTo>
                  <a:pt x="965033" y="871294"/>
                  <a:pt x="951404" y="791997"/>
                  <a:pt x="931580" y="767836"/>
                </a:cubicBezTo>
                <a:cubicBezTo>
                  <a:pt x="911756" y="743675"/>
                  <a:pt x="827502" y="674909"/>
                  <a:pt x="827502" y="674909"/>
                </a:cubicBezTo>
                <a:lnTo>
                  <a:pt x="381453" y="280899"/>
                </a:lnTo>
                <a:cubicBezTo>
                  <a:pt x="342424" y="246826"/>
                  <a:pt x="530136" y="419051"/>
                  <a:pt x="593326" y="470470"/>
                </a:cubicBezTo>
                <a:cubicBezTo>
                  <a:pt x="656516" y="521889"/>
                  <a:pt x="699883" y="542333"/>
                  <a:pt x="760595" y="589416"/>
                </a:cubicBezTo>
                <a:cubicBezTo>
                  <a:pt x="821307" y="636499"/>
                  <a:pt x="938395" y="743674"/>
                  <a:pt x="957600" y="752967"/>
                </a:cubicBezTo>
                <a:cubicBezTo>
                  <a:pt x="976805" y="762260"/>
                  <a:pt x="899985" y="684821"/>
                  <a:pt x="875824" y="645172"/>
                </a:cubicBezTo>
                <a:cubicBezTo>
                  <a:pt x="851663" y="605523"/>
                  <a:pt x="883878" y="582602"/>
                  <a:pt x="812634" y="515075"/>
                </a:cubicBezTo>
                <a:cubicBezTo>
                  <a:pt x="741390" y="447548"/>
                  <a:pt x="488010" y="275323"/>
                  <a:pt x="448361" y="240011"/>
                </a:cubicBezTo>
                <a:cubicBezTo>
                  <a:pt x="408712" y="204699"/>
                  <a:pt x="597044" y="325503"/>
                  <a:pt x="574741" y="303201"/>
                </a:cubicBezTo>
                <a:cubicBezTo>
                  <a:pt x="552439" y="280899"/>
                  <a:pt x="336848" y="121065"/>
                  <a:pt x="314546" y="106197"/>
                </a:cubicBezTo>
                <a:cubicBezTo>
                  <a:pt x="292244" y="91329"/>
                  <a:pt x="494204" y="230099"/>
                  <a:pt x="440926" y="213992"/>
                </a:cubicBezTo>
                <a:cubicBezTo>
                  <a:pt x="387648" y="197885"/>
                  <a:pt x="-34859" y="-23900"/>
                  <a:pt x="2312" y="21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33389BC8-426B-E826-B551-CF08D2FA304B}"/>
              </a:ext>
            </a:extLst>
          </p:cNvPr>
          <p:cNvSpPr/>
          <p:nvPr/>
        </p:nvSpPr>
        <p:spPr>
          <a:xfrm>
            <a:off x="5359785" y="954445"/>
            <a:ext cx="1431029" cy="1061638"/>
          </a:xfrm>
          <a:custGeom>
            <a:avLst/>
            <a:gdLst>
              <a:gd name="connsiteX0" fmla="*/ 235 w 1431029"/>
              <a:gd name="connsiteY0" fmla="*/ 168111 h 1061638"/>
              <a:gd name="connsiteX1" fmla="*/ 687893 w 1431029"/>
              <a:gd name="connsiteY1" fmla="*/ 216433 h 1061638"/>
              <a:gd name="connsiteX2" fmla="*/ 1089337 w 1431029"/>
              <a:gd name="connsiteY2" fmla="*/ 558404 h 1061638"/>
              <a:gd name="connsiteX3" fmla="*/ 1074469 w 1431029"/>
              <a:gd name="connsiteY3" fmla="*/ 480345 h 1061638"/>
              <a:gd name="connsiteX4" fmla="*/ 1204566 w 1431029"/>
              <a:gd name="connsiteY4" fmla="*/ 621594 h 1061638"/>
              <a:gd name="connsiteX5" fmla="*/ 1319795 w 1431029"/>
              <a:gd name="connsiteY5" fmla="*/ 755409 h 1061638"/>
              <a:gd name="connsiteX6" fmla="*/ 1423874 w 1431029"/>
              <a:gd name="connsiteY6" fmla="*/ 1052775 h 1061638"/>
              <a:gd name="connsiteX7" fmla="*/ 1364400 w 1431029"/>
              <a:gd name="connsiteY7" fmla="*/ 904092 h 1061638"/>
              <a:gd name="connsiteX8" fmla="*/ 907200 w 1431029"/>
              <a:gd name="connsiteY8" fmla="*/ 134657 h 1061638"/>
              <a:gd name="connsiteX9" fmla="*/ 1226869 w 1431029"/>
              <a:gd name="connsiteY9" fmla="*/ 662482 h 1061638"/>
              <a:gd name="connsiteX10" fmla="*/ 1067035 w 1431029"/>
              <a:gd name="connsiteY10" fmla="*/ 491496 h 1061638"/>
              <a:gd name="connsiteX11" fmla="*/ 524342 w 1431029"/>
              <a:gd name="connsiteY11" fmla="*/ 4560 h 1061638"/>
              <a:gd name="connsiteX12" fmla="*/ 788254 w 1431029"/>
              <a:gd name="connsiteY12" fmla="*/ 246170 h 1061638"/>
              <a:gd name="connsiteX13" fmla="*/ 732498 w 1431029"/>
              <a:gd name="connsiteY13" fmla="*/ 220150 h 1061638"/>
              <a:gd name="connsiteX14" fmla="*/ 238127 w 1431029"/>
              <a:gd name="connsiteY14" fmla="*/ 175545 h 1061638"/>
              <a:gd name="connsiteX15" fmla="*/ 606117 w 1431029"/>
              <a:gd name="connsiteY15" fmla="*/ 194131 h 1061638"/>
              <a:gd name="connsiteX16" fmla="*/ 235 w 1431029"/>
              <a:gd name="connsiteY16" fmla="*/ 168111 h 106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31029" h="1061638">
                <a:moveTo>
                  <a:pt x="235" y="168111"/>
                </a:moveTo>
                <a:cubicBezTo>
                  <a:pt x="13864" y="171828"/>
                  <a:pt x="506376" y="151384"/>
                  <a:pt x="687893" y="216433"/>
                </a:cubicBezTo>
                <a:cubicBezTo>
                  <a:pt x="869410" y="281482"/>
                  <a:pt x="1024908" y="514419"/>
                  <a:pt x="1089337" y="558404"/>
                </a:cubicBezTo>
                <a:cubicBezTo>
                  <a:pt x="1153766" y="602389"/>
                  <a:pt x="1055264" y="469813"/>
                  <a:pt x="1074469" y="480345"/>
                </a:cubicBezTo>
                <a:cubicBezTo>
                  <a:pt x="1093674" y="490877"/>
                  <a:pt x="1163678" y="575750"/>
                  <a:pt x="1204566" y="621594"/>
                </a:cubicBezTo>
                <a:cubicBezTo>
                  <a:pt x="1245454" y="667438"/>
                  <a:pt x="1283244" y="683546"/>
                  <a:pt x="1319795" y="755409"/>
                </a:cubicBezTo>
                <a:cubicBezTo>
                  <a:pt x="1356346" y="827272"/>
                  <a:pt x="1416440" y="1027995"/>
                  <a:pt x="1423874" y="1052775"/>
                </a:cubicBezTo>
                <a:cubicBezTo>
                  <a:pt x="1431308" y="1077555"/>
                  <a:pt x="1450512" y="1057112"/>
                  <a:pt x="1364400" y="904092"/>
                </a:cubicBezTo>
                <a:cubicBezTo>
                  <a:pt x="1278288" y="751072"/>
                  <a:pt x="930122" y="174925"/>
                  <a:pt x="907200" y="134657"/>
                </a:cubicBezTo>
                <a:cubicBezTo>
                  <a:pt x="884278" y="94389"/>
                  <a:pt x="1200230" y="603009"/>
                  <a:pt x="1226869" y="662482"/>
                </a:cubicBezTo>
                <a:cubicBezTo>
                  <a:pt x="1253508" y="721955"/>
                  <a:pt x="1184123" y="601150"/>
                  <a:pt x="1067035" y="491496"/>
                </a:cubicBezTo>
                <a:cubicBezTo>
                  <a:pt x="949947" y="381842"/>
                  <a:pt x="570806" y="45448"/>
                  <a:pt x="524342" y="4560"/>
                </a:cubicBezTo>
                <a:cubicBezTo>
                  <a:pt x="477879" y="-36328"/>
                  <a:pt x="753561" y="210238"/>
                  <a:pt x="788254" y="246170"/>
                </a:cubicBezTo>
                <a:cubicBezTo>
                  <a:pt x="822947" y="282102"/>
                  <a:pt x="824186" y="231921"/>
                  <a:pt x="732498" y="220150"/>
                </a:cubicBezTo>
                <a:cubicBezTo>
                  <a:pt x="640810" y="208379"/>
                  <a:pt x="259191" y="179882"/>
                  <a:pt x="238127" y="175545"/>
                </a:cubicBezTo>
                <a:cubicBezTo>
                  <a:pt x="217063" y="171208"/>
                  <a:pt x="642668" y="197848"/>
                  <a:pt x="606117" y="194131"/>
                </a:cubicBezTo>
                <a:cubicBezTo>
                  <a:pt x="569566" y="190414"/>
                  <a:pt x="-13394" y="164394"/>
                  <a:pt x="235" y="1681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538C8192-21B4-893F-CD5A-76975067CE75}"/>
              </a:ext>
            </a:extLst>
          </p:cNvPr>
          <p:cNvSpPr/>
          <p:nvPr/>
        </p:nvSpPr>
        <p:spPr>
          <a:xfrm>
            <a:off x="5021261" y="1129478"/>
            <a:ext cx="1558470" cy="1354634"/>
          </a:xfrm>
          <a:custGeom>
            <a:avLst/>
            <a:gdLst>
              <a:gd name="connsiteX0" fmla="*/ 505 w 1558470"/>
              <a:gd name="connsiteY0" fmla="*/ 512 h 1354634"/>
              <a:gd name="connsiteX1" fmla="*/ 1015266 w 1558470"/>
              <a:gd name="connsiteY1" fmla="*/ 275576 h 1354634"/>
              <a:gd name="connsiteX2" fmla="*/ 1401841 w 1558470"/>
              <a:gd name="connsiteY2" fmla="*/ 558073 h 1354634"/>
              <a:gd name="connsiteX3" fmla="*/ 1364671 w 1558470"/>
              <a:gd name="connsiteY3" fmla="*/ 543205 h 1354634"/>
              <a:gd name="connsiteX4" fmla="*/ 1550524 w 1558470"/>
              <a:gd name="connsiteY4" fmla="*/ 636132 h 1354634"/>
              <a:gd name="connsiteX5" fmla="*/ 1513354 w 1558470"/>
              <a:gd name="connsiteY5" fmla="*/ 613829 h 1354634"/>
              <a:gd name="connsiteX6" fmla="*/ 1412993 w 1558470"/>
              <a:gd name="connsiteY6" fmla="*/ 561790 h 1354634"/>
              <a:gd name="connsiteX7" fmla="*/ 1431578 w 1558470"/>
              <a:gd name="connsiteY7" fmla="*/ 606395 h 1354634"/>
              <a:gd name="connsiteX8" fmla="*/ 1446446 w 1558470"/>
              <a:gd name="connsiteY8" fmla="*/ 907478 h 1354634"/>
              <a:gd name="connsiteX9" fmla="*/ 1557959 w 1558470"/>
              <a:gd name="connsiteY9" fmla="*/ 1353527 h 1354634"/>
              <a:gd name="connsiteX10" fmla="*/ 1465032 w 1558470"/>
              <a:gd name="connsiteY10" fmla="*/ 1015273 h 1354634"/>
              <a:gd name="connsiteX11" fmla="*/ 1394407 w 1558470"/>
              <a:gd name="connsiteY11" fmla="*/ 442844 h 1354634"/>
              <a:gd name="connsiteX12" fmla="*/ 1405559 w 1558470"/>
              <a:gd name="connsiteY12" fmla="*/ 558073 h 1354634"/>
              <a:gd name="connsiteX13" fmla="*/ 1245724 w 1558470"/>
              <a:gd name="connsiteY13" fmla="*/ 387088 h 1354634"/>
              <a:gd name="connsiteX14" fmla="*/ 955793 w 1558470"/>
              <a:gd name="connsiteY14" fmla="*/ 175215 h 1354634"/>
              <a:gd name="connsiteX15" fmla="*/ 1312632 w 1558470"/>
              <a:gd name="connsiteY15" fmla="*/ 413107 h 1354634"/>
              <a:gd name="connsiteX16" fmla="*/ 1000398 w 1558470"/>
              <a:gd name="connsiteY16" fmla="*/ 290444 h 1354634"/>
              <a:gd name="connsiteX17" fmla="*/ 1156515 w 1558470"/>
              <a:gd name="connsiteY17" fmla="*/ 346200 h 1354634"/>
              <a:gd name="connsiteX18" fmla="*/ 505 w 1558470"/>
              <a:gd name="connsiteY18" fmla="*/ 512 h 135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58470" h="1354634">
                <a:moveTo>
                  <a:pt x="505" y="512"/>
                </a:moveTo>
                <a:cubicBezTo>
                  <a:pt x="-23037" y="-11259"/>
                  <a:pt x="781710" y="182649"/>
                  <a:pt x="1015266" y="275576"/>
                </a:cubicBezTo>
                <a:cubicBezTo>
                  <a:pt x="1248822" y="368503"/>
                  <a:pt x="1343607" y="513468"/>
                  <a:pt x="1401841" y="558073"/>
                </a:cubicBezTo>
                <a:cubicBezTo>
                  <a:pt x="1460075" y="602678"/>
                  <a:pt x="1339891" y="530195"/>
                  <a:pt x="1364671" y="543205"/>
                </a:cubicBezTo>
                <a:cubicBezTo>
                  <a:pt x="1389452" y="556215"/>
                  <a:pt x="1525744" y="624361"/>
                  <a:pt x="1550524" y="636132"/>
                </a:cubicBezTo>
                <a:cubicBezTo>
                  <a:pt x="1575304" y="647903"/>
                  <a:pt x="1536276" y="626219"/>
                  <a:pt x="1513354" y="613829"/>
                </a:cubicBezTo>
                <a:cubicBezTo>
                  <a:pt x="1490432" y="601439"/>
                  <a:pt x="1426622" y="563029"/>
                  <a:pt x="1412993" y="561790"/>
                </a:cubicBezTo>
                <a:cubicBezTo>
                  <a:pt x="1399364" y="560551"/>
                  <a:pt x="1426002" y="548780"/>
                  <a:pt x="1431578" y="606395"/>
                </a:cubicBezTo>
                <a:cubicBezTo>
                  <a:pt x="1437154" y="664010"/>
                  <a:pt x="1425383" y="782956"/>
                  <a:pt x="1446446" y="907478"/>
                </a:cubicBezTo>
                <a:cubicBezTo>
                  <a:pt x="1467509" y="1032000"/>
                  <a:pt x="1554861" y="1335561"/>
                  <a:pt x="1557959" y="1353527"/>
                </a:cubicBezTo>
                <a:cubicBezTo>
                  <a:pt x="1561057" y="1371493"/>
                  <a:pt x="1492291" y="1167053"/>
                  <a:pt x="1465032" y="1015273"/>
                </a:cubicBezTo>
                <a:cubicBezTo>
                  <a:pt x="1437773" y="863493"/>
                  <a:pt x="1404319" y="519044"/>
                  <a:pt x="1394407" y="442844"/>
                </a:cubicBezTo>
                <a:cubicBezTo>
                  <a:pt x="1384495" y="366644"/>
                  <a:pt x="1430339" y="567366"/>
                  <a:pt x="1405559" y="558073"/>
                </a:cubicBezTo>
                <a:cubicBezTo>
                  <a:pt x="1380779" y="548780"/>
                  <a:pt x="1320685" y="450898"/>
                  <a:pt x="1245724" y="387088"/>
                </a:cubicBezTo>
                <a:cubicBezTo>
                  <a:pt x="1170763" y="323278"/>
                  <a:pt x="944642" y="170879"/>
                  <a:pt x="955793" y="175215"/>
                </a:cubicBezTo>
                <a:cubicBezTo>
                  <a:pt x="966944" y="179551"/>
                  <a:pt x="1305198" y="393902"/>
                  <a:pt x="1312632" y="413107"/>
                </a:cubicBezTo>
                <a:cubicBezTo>
                  <a:pt x="1320066" y="432312"/>
                  <a:pt x="1026417" y="301595"/>
                  <a:pt x="1000398" y="290444"/>
                </a:cubicBezTo>
                <a:cubicBezTo>
                  <a:pt x="974379" y="279293"/>
                  <a:pt x="1318827" y="390805"/>
                  <a:pt x="1156515" y="346200"/>
                </a:cubicBezTo>
                <a:cubicBezTo>
                  <a:pt x="994203" y="301595"/>
                  <a:pt x="24047" y="12283"/>
                  <a:pt x="505" y="5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6691216F-2BA1-9EAD-2C7B-1412EEE10F26}"/>
              </a:ext>
            </a:extLst>
          </p:cNvPr>
          <p:cNvSpPr/>
          <p:nvPr/>
        </p:nvSpPr>
        <p:spPr>
          <a:xfrm>
            <a:off x="6121824" y="1947552"/>
            <a:ext cx="275996" cy="622001"/>
          </a:xfrm>
          <a:custGeom>
            <a:avLst/>
            <a:gdLst>
              <a:gd name="connsiteX0" fmla="*/ 196 w 275996"/>
              <a:gd name="connsiteY0" fmla="*/ 22497 h 622001"/>
              <a:gd name="connsiteX1" fmla="*/ 249239 w 275996"/>
              <a:gd name="connsiteY1" fmla="*/ 438809 h 622001"/>
              <a:gd name="connsiteX2" fmla="*/ 271542 w 275996"/>
              <a:gd name="connsiteY2" fmla="*/ 613511 h 622001"/>
              <a:gd name="connsiteX3" fmla="*/ 271542 w 275996"/>
              <a:gd name="connsiteY3" fmla="*/ 531736 h 622001"/>
              <a:gd name="connsiteX4" fmla="*/ 256674 w 275996"/>
              <a:gd name="connsiteY4" fmla="*/ 194 h 622001"/>
              <a:gd name="connsiteX5" fmla="*/ 256674 w 275996"/>
              <a:gd name="connsiteY5" fmla="*/ 468546 h 622001"/>
              <a:gd name="connsiteX6" fmla="*/ 208352 w 275996"/>
              <a:gd name="connsiteY6" fmla="*/ 353316 h 622001"/>
              <a:gd name="connsiteX7" fmla="*/ 196 w 275996"/>
              <a:gd name="connsiteY7" fmla="*/ 22497 h 62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5996" h="622001">
                <a:moveTo>
                  <a:pt x="196" y="22497"/>
                </a:moveTo>
                <a:cubicBezTo>
                  <a:pt x="7011" y="36746"/>
                  <a:pt x="204015" y="340307"/>
                  <a:pt x="249239" y="438809"/>
                </a:cubicBezTo>
                <a:cubicBezTo>
                  <a:pt x="294463" y="537311"/>
                  <a:pt x="267825" y="598023"/>
                  <a:pt x="271542" y="613511"/>
                </a:cubicBezTo>
                <a:cubicBezTo>
                  <a:pt x="275259" y="628999"/>
                  <a:pt x="274020" y="633955"/>
                  <a:pt x="271542" y="531736"/>
                </a:cubicBezTo>
                <a:cubicBezTo>
                  <a:pt x="269064" y="429517"/>
                  <a:pt x="259152" y="10726"/>
                  <a:pt x="256674" y="194"/>
                </a:cubicBezTo>
                <a:cubicBezTo>
                  <a:pt x="254196" y="-10338"/>
                  <a:pt x="264728" y="409692"/>
                  <a:pt x="256674" y="468546"/>
                </a:cubicBezTo>
                <a:cubicBezTo>
                  <a:pt x="248620" y="527400"/>
                  <a:pt x="250479" y="427657"/>
                  <a:pt x="208352" y="353316"/>
                </a:cubicBezTo>
                <a:cubicBezTo>
                  <a:pt x="166225" y="278975"/>
                  <a:pt x="-6619" y="8248"/>
                  <a:pt x="196" y="224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BB1BDE58-204E-B67E-E86D-C7C653C6A6BF}"/>
              </a:ext>
            </a:extLst>
          </p:cNvPr>
          <p:cNvSpPr/>
          <p:nvPr/>
        </p:nvSpPr>
        <p:spPr>
          <a:xfrm>
            <a:off x="5662029" y="1326929"/>
            <a:ext cx="1212808" cy="696702"/>
          </a:xfrm>
          <a:custGeom>
            <a:avLst/>
            <a:gdLst>
              <a:gd name="connsiteX0" fmla="*/ 6508 w 1212808"/>
              <a:gd name="connsiteY0" fmla="*/ 3783 h 696702"/>
              <a:gd name="connsiteX1" fmla="*/ 1140215 w 1212808"/>
              <a:gd name="connsiteY1" fmla="*/ 654271 h 696702"/>
              <a:gd name="connsiteX2" fmla="*/ 1103044 w 1212808"/>
              <a:gd name="connsiteY2" fmla="*/ 635686 h 696702"/>
              <a:gd name="connsiteX3" fmla="*/ 578937 w 1212808"/>
              <a:gd name="connsiteY3" fmla="*/ 312300 h 696702"/>
              <a:gd name="connsiteX4" fmla="*/ 671864 w 1212808"/>
              <a:gd name="connsiteY4" fmla="*/ 382925 h 696702"/>
              <a:gd name="connsiteX5" fmla="*/ 6508 w 1212808"/>
              <a:gd name="connsiteY5" fmla="*/ 3783 h 696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2808" h="696702">
                <a:moveTo>
                  <a:pt x="6508" y="3783"/>
                </a:moveTo>
                <a:lnTo>
                  <a:pt x="1140215" y="654271"/>
                </a:lnTo>
                <a:cubicBezTo>
                  <a:pt x="1322971" y="759588"/>
                  <a:pt x="1103044" y="635686"/>
                  <a:pt x="1103044" y="635686"/>
                </a:cubicBezTo>
                <a:lnTo>
                  <a:pt x="578937" y="312300"/>
                </a:lnTo>
                <a:cubicBezTo>
                  <a:pt x="507074" y="270173"/>
                  <a:pt x="767269" y="433105"/>
                  <a:pt x="671864" y="382925"/>
                </a:cubicBezTo>
                <a:cubicBezTo>
                  <a:pt x="576459" y="332745"/>
                  <a:pt x="-71551" y="-41441"/>
                  <a:pt x="6508" y="37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976A6916-0EE2-37DB-A04B-7BBB8EA35C0E}"/>
              </a:ext>
            </a:extLst>
          </p:cNvPr>
          <p:cNvSpPr/>
          <p:nvPr/>
        </p:nvSpPr>
        <p:spPr>
          <a:xfrm>
            <a:off x="6332839" y="1769301"/>
            <a:ext cx="245973" cy="819675"/>
          </a:xfrm>
          <a:custGeom>
            <a:avLst/>
            <a:gdLst>
              <a:gd name="connsiteX0" fmla="*/ 1054 w 245973"/>
              <a:gd name="connsiteY0" fmla="*/ 256504 h 819675"/>
              <a:gd name="connsiteX1" fmla="*/ 186907 w 245973"/>
              <a:gd name="connsiteY1" fmla="*/ 762026 h 819675"/>
              <a:gd name="connsiteX2" fmla="*/ 142302 w 245973"/>
              <a:gd name="connsiteY2" fmla="*/ 643079 h 819675"/>
              <a:gd name="connsiteX3" fmla="*/ 242663 w 245973"/>
              <a:gd name="connsiteY3" fmla="*/ 817782 h 819675"/>
              <a:gd name="connsiteX4" fmla="*/ 220361 w 245973"/>
              <a:gd name="connsiteY4" fmla="*/ 736006 h 819675"/>
              <a:gd name="connsiteX5" fmla="*/ 205493 w 245973"/>
              <a:gd name="connsiteY5" fmla="*/ 739723 h 819675"/>
              <a:gd name="connsiteX6" fmla="*/ 108849 w 245973"/>
              <a:gd name="connsiteY6" fmla="*/ 598475 h 819675"/>
              <a:gd name="connsiteX7" fmla="*/ 157171 w 245973"/>
              <a:gd name="connsiteY7" fmla="*/ 628211 h 819675"/>
              <a:gd name="connsiteX8" fmla="*/ 146020 w 245973"/>
              <a:gd name="connsiteY8" fmla="*/ 26 h 819675"/>
              <a:gd name="connsiteX9" fmla="*/ 153454 w 245973"/>
              <a:gd name="connsiteY9" fmla="*/ 654231 h 819675"/>
              <a:gd name="connsiteX10" fmla="*/ 112566 w 245973"/>
              <a:gd name="connsiteY10" fmla="*/ 539001 h 819675"/>
              <a:gd name="connsiteX11" fmla="*/ 1054 w 245973"/>
              <a:gd name="connsiteY11" fmla="*/ 256504 h 81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5973" h="819675">
                <a:moveTo>
                  <a:pt x="1054" y="256504"/>
                </a:moveTo>
                <a:cubicBezTo>
                  <a:pt x="13444" y="293675"/>
                  <a:pt x="163366" y="697597"/>
                  <a:pt x="186907" y="762026"/>
                </a:cubicBezTo>
                <a:cubicBezTo>
                  <a:pt x="210448" y="826455"/>
                  <a:pt x="133009" y="633786"/>
                  <a:pt x="142302" y="643079"/>
                </a:cubicBezTo>
                <a:cubicBezTo>
                  <a:pt x="151595" y="652372"/>
                  <a:pt x="229653" y="802294"/>
                  <a:pt x="242663" y="817782"/>
                </a:cubicBezTo>
                <a:cubicBezTo>
                  <a:pt x="255673" y="833270"/>
                  <a:pt x="226556" y="749016"/>
                  <a:pt x="220361" y="736006"/>
                </a:cubicBezTo>
                <a:cubicBezTo>
                  <a:pt x="214166" y="722996"/>
                  <a:pt x="224078" y="762645"/>
                  <a:pt x="205493" y="739723"/>
                </a:cubicBezTo>
                <a:cubicBezTo>
                  <a:pt x="186908" y="716801"/>
                  <a:pt x="116903" y="617060"/>
                  <a:pt x="108849" y="598475"/>
                </a:cubicBezTo>
                <a:cubicBezTo>
                  <a:pt x="100795" y="579890"/>
                  <a:pt x="150976" y="727953"/>
                  <a:pt x="157171" y="628211"/>
                </a:cubicBezTo>
                <a:cubicBezTo>
                  <a:pt x="163366" y="528469"/>
                  <a:pt x="146640" y="-4311"/>
                  <a:pt x="146020" y="26"/>
                </a:cubicBezTo>
                <a:cubicBezTo>
                  <a:pt x="145400" y="4363"/>
                  <a:pt x="159030" y="564402"/>
                  <a:pt x="153454" y="654231"/>
                </a:cubicBezTo>
                <a:cubicBezTo>
                  <a:pt x="147878" y="744060"/>
                  <a:pt x="136108" y="600333"/>
                  <a:pt x="112566" y="539001"/>
                </a:cubicBezTo>
                <a:cubicBezTo>
                  <a:pt x="89025" y="477669"/>
                  <a:pt x="-11336" y="219333"/>
                  <a:pt x="1054" y="2565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B7E5B543-DA07-F3E3-275F-FFF87D80B1F7}"/>
              </a:ext>
            </a:extLst>
          </p:cNvPr>
          <p:cNvSpPr/>
          <p:nvPr/>
        </p:nvSpPr>
        <p:spPr>
          <a:xfrm>
            <a:off x="6481183" y="2251657"/>
            <a:ext cx="383166" cy="367237"/>
          </a:xfrm>
          <a:custGeom>
            <a:avLst/>
            <a:gdLst>
              <a:gd name="connsiteX0" fmla="*/ 1393 w 383166"/>
              <a:gd name="connsiteY0" fmla="*/ 889 h 367237"/>
              <a:gd name="connsiteX1" fmla="*/ 339646 w 383166"/>
              <a:gd name="connsiteY1" fmla="*/ 249933 h 367237"/>
              <a:gd name="connsiteX2" fmla="*/ 380534 w 383166"/>
              <a:gd name="connsiteY2" fmla="*/ 365163 h 367237"/>
              <a:gd name="connsiteX3" fmla="*/ 376817 w 383166"/>
              <a:gd name="connsiteY3" fmla="*/ 320558 h 367237"/>
              <a:gd name="connsiteX4" fmla="*/ 358232 w 383166"/>
              <a:gd name="connsiteY4" fmla="*/ 275953 h 367237"/>
              <a:gd name="connsiteX5" fmla="*/ 298758 w 383166"/>
              <a:gd name="connsiteY5" fmla="*/ 220197 h 367237"/>
              <a:gd name="connsiteX6" fmla="*/ 354515 w 383166"/>
              <a:gd name="connsiteY6" fmla="*/ 290821 h 367237"/>
              <a:gd name="connsiteX7" fmla="*/ 224417 w 383166"/>
              <a:gd name="connsiteY7" fmla="*/ 171875 h 367237"/>
              <a:gd name="connsiteX8" fmla="*/ 1393 w 383166"/>
              <a:gd name="connsiteY8" fmla="*/ 889 h 36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3166" h="367237">
                <a:moveTo>
                  <a:pt x="1393" y="889"/>
                </a:moveTo>
                <a:cubicBezTo>
                  <a:pt x="20598" y="13899"/>
                  <a:pt x="276456" y="189221"/>
                  <a:pt x="339646" y="249933"/>
                </a:cubicBezTo>
                <a:cubicBezTo>
                  <a:pt x="402836" y="310645"/>
                  <a:pt x="374339" y="353392"/>
                  <a:pt x="380534" y="365163"/>
                </a:cubicBezTo>
                <a:cubicBezTo>
                  <a:pt x="386729" y="376934"/>
                  <a:pt x="380534" y="335426"/>
                  <a:pt x="376817" y="320558"/>
                </a:cubicBezTo>
                <a:cubicBezTo>
                  <a:pt x="373100" y="305690"/>
                  <a:pt x="371242" y="292680"/>
                  <a:pt x="358232" y="275953"/>
                </a:cubicBezTo>
                <a:cubicBezTo>
                  <a:pt x="345222" y="259226"/>
                  <a:pt x="299378" y="217719"/>
                  <a:pt x="298758" y="220197"/>
                </a:cubicBezTo>
                <a:cubicBezTo>
                  <a:pt x="298139" y="222675"/>
                  <a:pt x="366905" y="298875"/>
                  <a:pt x="354515" y="290821"/>
                </a:cubicBezTo>
                <a:cubicBezTo>
                  <a:pt x="342125" y="282767"/>
                  <a:pt x="282032" y="222675"/>
                  <a:pt x="224417" y="171875"/>
                </a:cubicBezTo>
                <a:cubicBezTo>
                  <a:pt x="166802" y="121075"/>
                  <a:pt x="-17812" y="-12121"/>
                  <a:pt x="1393" y="8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BDE57C94-0614-B852-823D-81C71C4AEE26}"/>
              </a:ext>
            </a:extLst>
          </p:cNvPr>
          <p:cNvSpPr/>
          <p:nvPr/>
        </p:nvSpPr>
        <p:spPr>
          <a:xfrm>
            <a:off x="3607829" y="1284703"/>
            <a:ext cx="831797" cy="99409"/>
          </a:xfrm>
          <a:custGeom>
            <a:avLst/>
            <a:gdLst>
              <a:gd name="connsiteX0" fmla="*/ 1390 w 831797"/>
              <a:gd name="connsiteY0" fmla="*/ 98992 h 99409"/>
              <a:gd name="connsiteX1" fmla="*/ 799676 w 831797"/>
              <a:gd name="connsiteY1" fmla="*/ 2230 h 99409"/>
              <a:gd name="connsiteX2" fmla="*/ 610990 w 831797"/>
              <a:gd name="connsiteY2" fmla="*/ 36097 h 99409"/>
              <a:gd name="connsiteX3" fmla="*/ 1390 w 831797"/>
              <a:gd name="connsiteY3" fmla="*/ 98992 h 9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1797" h="99409">
                <a:moveTo>
                  <a:pt x="1390" y="98992"/>
                </a:moveTo>
                <a:cubicBezTo>
                  <a:pt x="32838" y="93348"/>
                  <a:pt x="698076" y="12712"/>
                  <a:pt x="799676" y="2230"/>
                </a:cubicBezTo>
                <a:cubicBezTo>
                  <a:pt x="901276" y="-8252"/>
                  <a:pt x="740812" y="20776"/>
                  <a:pt x="610990" y="36097"/>
                </a:cubicBezTo>
                <a:cubicBezTo>
                  <a:pt x="481168" y="51418"/>
                  <a:pt x="-30058" y="104636"/>
                  <a:pt x="1390" y="989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50429117-9E8A-5285-CEE0-E32FCF860B56}"/>
              </a:ext>
            </a:extLst>
          </p:cNvPr>
          <p:cNvSpPr/>
          <p:nvPr/>
        </p:nvSpPr>
        <p:spPr>
          <a:xfrm>
            <a:off x="3076494" y="1586673"/>
            <a:ext cx="295768" cy="378233"/>
          </a:xfrm>
          <a:custGeom>
            <a:avLst/>
            <a:gdLst>
              <a:gd name="connsiteX0" fmla="*/ 295658 w 295768"/>
              <a:gd name="connsiteY0" fmla="*/ 222 h 378233"/>
              <a:gd name="connsiteX1" fmla="*/ 73106 w 295768"/>
              <a:gd name="connsiteY1" fmla="*/ 266317 h 378233"/>
              <a:gd name="connsiteX2" fmla="*/ 535 w 295768"/>
              <a:gd name="connsiteY2" fmla="*/ 377594 h 378233"/>
              <a:gd name="connsiteX3" fmla="*/ 102135 w 295768"/>
              <a:gd name="connsiteY3" fmla="*/ 222775 h 378233"/>
              <a:gd name="connsiteX4" fmla="*/ 295658 w 295768"/>
              <a:gd name="connsiteY4" fmla="*/ 222 h 378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768" h="378233">
                <a:moveTo>
                  <a:pt x="295658" y="222"/>
                </a:moveTo>
                <a:cubicBezTo>
                  <a:pt x="290820" y="7479"/>
                  <a:pt x="122293" y="203422"/>
                  <a:pt x="73106" y="266317"/>
                </a:cubicBezTo>
                <a:cubicBezTo>
                  <a:pt x="23919" y="329212"/>
                  <a:pt x="-4303" y="384851"/>
                  <a:pt x="535" y="377594"/>
                </a:cubicBezTo>
                <a:cubicBezTo>
                  <a:pt x="5373" y="370337"/>
                  <a:pt x="58592" y="280026"/>
                  <a:pt x="102135" y="222775"/>
                </a:cubicBezTo>
                <a:cubicBezTo>
                  <a:pt x="145678" y="165524"/>
                  <a:pt x="300496" y="-7035"/>
                  <a:pt x="295658" y="2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B79B8CBC-F2F1-8727-4EE0-C4A727AC7A61}"/>
              </a:ext>
            </a:extLst>
          </p:cNvPr>
          <p:cNvSpPr/>
          <p:nvPr/>
        </p:nvSpPr>
        <p:spPr>
          <a:xfrm>
            <a:off x="4827692" y="1441413"/>
            <a:ext cx="485362" cy="24555"/>
          </a:xfrm>
          <a:custGeom>
            <a:avLst/>
            <a:gdLst>
              <a:gd name="connsiteX0" fmla="*/ 727 w 485362"/>
              <a:gd name="connsiteY0" fmla="*/ 339 h 24555"/>
              <a:gd name="connsiteX1" fmla="*/ 474860 w 485362"/>
              <a:gd name="connsiteY1" fmla="*/ 24530 h 24555"/>
              <a:gd name="connsiteX2" fmla="*/ 329718 w 485362"/>
              <a:gd name="connsiteY2" fmla="*/ 5177 h 24555"/>
              <a:gd name="connsiteX3" fmla="*/ 334556 w 485362"/>
              <a:gd name="connsiteY3" fmla="*/ 14854 h 24555"/>
              <a:gd name="connsiteX4" fmla="*/ 49108 w 485362"/>
              <a:gd name="connsiteY4" fmla="*/ 19692 h 24555"/>
              <a:gd name="connsiteX5" fmla="*/ 358746 w 485362"/>
              <a:gd name="connsiteY5" fmla="*/ 10016 h 24555"/>
              <a:gd name="connsiteX6" fmla="*/ 727 w 485362"/>
              <a:gd name="connsiteY6" fmla="*/ 339 h 2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5362" h="24555">
                <a:moveTo>
                  <a:pt x="727" y="339"/>
                </a:moveTo>
                <a:cubicBezTo>
                  <a:pt x="20079" y="2758"/>
                  <a:pt x="420028" y="23724"/>
                  <a:pt x="474860" y="24530"/>
                </a:cubicBezTo>
                <a:cubicBezTo>
                  <a:pt x="529692" y="25336"/>
                  <a:pt x="353102" y="6790"/>
                  <a:pt x="329718" y="5177"/>
                </a:cubicBezTo>
                <a:cubicBezTo>
                  <a:pt x="306334" y="3564"/>
                  <a:pt x="381324" y="12435"/>
                  <a:pt x="334556" y="14854"/>
                </a:cubicBezTo>
                <a:cubicBezTo>
                  <a:pt x="287788" y="17273"/>
                  <a:pt x="45076" y="20498"/>
                  <a:pt x="49108" y="19692"/>
                </a:cubicBezTo>
                <a:cubicBezTo>
                  <a:pt x="53140" y="18886"/>
                  <a:pt x="362778" y="10822"/>
                  <a:pt x="358746" y="10016"/>
                </a:cubicBezTo>
                <a:cubicBezTo>
                  <a:pt x="354714" y="9210"/>
                  <a:pt x="-18625" y="-2080"/>
                  <a:pt x="727" y="3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4E65EA39-FF8E-90B2-0F32-AFA659FDE136}"/>
              </a:ext>
            </a:extLst>
          </p:cNvPr>
          <p:cNvSpPr/>
          <p:nvPr/>
        </p:nvSpPr>
        <p:spPr>
          <a:xfrm>
            <a:off x="5558963" y="1669116"/>
            <a:ext cx="68910" cy="150008"/>
          </a:xfrm>
          <a:custGeom>
            <a:avLst/>
            <a:gdLst>
              <a:gd name="connsiteX0" fmla="*/ 8 w 68910"/>
              <a:gd name="connsiteY0" fmla="*/ 27 h 150008"/>
              <a:gd name="connsiteX1" fmla="*/ 62904 w 68910"/>
              <a:gd name="connsiteY1" fmla="*/ 101627 h 150008"/>
              <a:gd name="connsiteX2" fmla="*/ 38713 w 68910"/>
              <a:gd name="connsiteY2" fmla="*/ 150008 h 150008"/>
              <a:gd name="connsiteX3" fmla="*/ 67742 w 68910"/>
              <a:gd name="connsiteY3" fmla="*/ 91951 h 150008"/>
              <a:gd name="connsiteX4" fmla="*/ 8 w 68910"/>
              <a:gd name="connsiteY4" fmla="*/ 27 h 150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910" h="150008">
                <a:moveTo>
                  <a:pt x="8" y="27"/>
                </a:moveTo>
                <a:cubicBezTo>
                  <a:pt x="-798" y="1640"/>
                  <a:pt x="56453" y="76630"/>
                  <a:pt x="62904" y="101627"/>
                </a:cubicBezTo>
                <a:cubicBezTo>
                  <a:pt x="69355" y="126624"/>
                  <a:pt x="38713" y="150008"/>
                  <a:pt x="38713" y="150008"/>
                </a:cubicBezTo>
                <a:cubicBezTo>
                  <a:pt x="39519" y="148395"/>
                  <a:pt x="75805" y="114529"/>
                  <a:pt x="67742" y="91951"/>
                </a:cubicBezTo>
                <a:cubicBezTo>
                  <a:pt x="59679" y="69373"/>
                  <a:pt x="814" y="-1586"/>
                  <a:pt x="8" y="2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9D6A2C70-E207-7C9C-E89A-EFC47C36EE20}"/>
              </a:ext>
            </a:extLst>
          </p:cNvPr>
          <p:cNvSpPr/>
          <p:nvPr/>
        </p:nvSpPr>
        <p:spPr>
          <a:xfrm>
            <a:off x="5844335" y="1765875"/>
            <a:ext cx="207046" cy="193303"/>
          </a:xfrm>
          <a:custGeom>
            <a:avLst/>
            <a:gdLst>
              <a:gd name="connsiteX0" fmla="*/ 84 w 207046"/>
              <a:gd name="connsiteY0" fmla="*/ 30 h 193303"/>
              <a:gd name="connsiteX1" fmla="*/ 193608 w 207046"/>
              <a:gd name="connsiteY1" fmla="*/ 179039 h 193303"/>
              <a:gd name="connsiteX2" fmla="*/ 169417 w 207046"/>
              <a:gd name="connsiteY2" fmla="*/ 164525 h 193303"/>
              <a:gd name="connsiteX3" fmla="*/ 84 w 207046"/>
              <a:gd name="connsiteY3" fmla="*/ 30 h 193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046" h="193303">
                <a:moveTo>
                  <a:pt x="84" y="30"/>
                </a:moveTo>
                <a:cubicBezTo>
                  <a:pt x="4116" y="2449"/>
                  <a:pt x="193608" y="179039"/>
                  <a:pt x="193608" y="179039"/>
                </a:cubicBezTo>
                <a:cubicBezTo>
                  <a:pt x="221830" y="206455"/>
                  <a:pt x="201671" y="190328"/>
                  <a:pt x="169417" y="164525"/>
                </a:cubicBezTo>
                <a:cubicBezTo>
                  <a:pt x="137163" y="138722"/>
                  <a:pt x="-3948" y="-2389"/>
                  <a:pt x="84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FB920D6B-B385-FAFF-47A9-DF7727DA01D0}"/>
              </a:ext>
            </a:extLst>
          </p:cNvPr>
          <p:cNvSpPr/>
          <p:nvPr/>
        </p:nvSpPr>
        <p:spPr>
          <a:xfrm>
            <a:off x="6292454" y="1970795"/>
            <a:ext cx="142691" cy="640047"/>
          </a:xfrm>
          <a:custGeom>
            <a:avLst/>
            <a:gdLst>
              <a:gd name="connsiteX0" fmla="*/ 62 w 142691"/>
              <a:gd name="connsiteY0" fmla="*/ 2384 h 640047"/>
              <a:gd name="connsiteX1" fmla="*/ 132409 w 142691"/>
              <a:gd name="connsiteY1" fmla="*/ 603963 h 640047"/>
              <a:gd name="connsiteX2" fmla="*/ 126393 w 142691"/>
              <a:gd name="connsiteY2" fmla="*/ 537789 h 640047"/>
              <a:gd name="connsiteX3" fmla="*/ 66235 w 142691"/>
              <a:gd name="connsiteY3" fmla="*/ 255047 h 640047"/>
              <a:gd name="connsiteX4" fmla="*/ 114362 w 142691"/>
              <a:gd name="connsiteY4" fmla="*/ 387394 h 640047"/>
              <a:gd name="connsiteX5" fmla="*/ 62 w 142691"/>
              <a:gd name="connsiteY5" fmla="*/ 2384 h 640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691" h="640047">
                <a:moveTo>
                  <a:pt x="62" y="2384"/>
                </a:moveTo>
                <a:cubicBezTo>
                  <a:pt x="3070" y="38479"/>
                  <a:pt x="111354" y="514729"/>
                  <a:pt x="132409" y="603963"/>
                </a:cubicBezTo>
                <a:cubicBezTo>
                  <a:pt x="153464" y="693197"/>
                  <a:pt x="137422" y="595942"/>
                  <a:pt x="126393" y="537789"/>
                </a:cubicBezTo>
                <a:cubicBezTo>
                  <a:pt x="115364" y="479636"/>
                  <a:pt x="68240" y="280113"/>
                  <a:pt x="66235" y="255047"/>
                </a:cubicBezTo>
                <a:cubicBezTo>
                  <a:pt x="64230" y="229981"/>
                  <a:pt x="124388" y="423488"/>
                  <a:pt x="114362" y="387394"/>
                </a:cubicBezTo>
                <a:cubicBezTo>
                  <a:pt x="104336" y="351300"/>
                  <a:pt x="-2946" y="-33711"/>
                  <a:pt x="62" y="23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4F49B1EE-017D-DBC7-C717-C09B885BDC7A}"/>
              </a:ext>
            </a:extLst>
          </p:cNvPr>
          <p:cNvSpPr/>
          <p:nvPr/>
        </p:nvSpPr>
        <p:spPr>
          <a:xfrm>
            <a:off x="6466892" y="3037273"/>
            <a:ext cx="192680" cy="1259429"/>
          </a:xfrm>
          <a:custGeom>
            <a:avLst/>
            <a:gdLst>
              <a:gd name="connsiteX0" fmla="*/ 82 w 192680"/>
              <a:gd name="connsiteY0" fmla="*/ 701 h 1259429"/>
              <a:gd name="connsiteX1" fmla="*/ 36176 w 192680"/>
              <a:gd name="connsiteY1" fmla="*/ 806816 h 1259429"/>
              <a:gd name="connsiteX2" fmla="*/ 18129 w 192680"/>
              <a:gd name="connsiteY2" fmla="*/ 1215890 h 1259429"/>
              <a:gd name="connsiteX3" fmla="*/ 24145 w 192680"/>
              <a:gd name="connsiteY3" fmla="*/ 1179795 h 1259429"/>
              <a:gd name="connsiteX4" fmla="*/ 192587 w 192680"/>
              <a:gd name="connsiteY4" fmla="*/ 614311 h 1259429"/>
              <a:gd name="connsiteX5" fmla="*/ 48208 w 192680"/>
              <a:gd name="connsiteY5" fmla="*/ 1017369 h 1259429"/>
              <a:gd name="connsiteX6" fmla="*/ 60240 w 192680"/>
              <a:gd name="connsiteY6" fmla="*/ 842911 h 1259429"/>
              <a:gd name="connsiteX7" fmla="*/ 120397 w 192680"/>
              <a:gd name="connsiteY7" fmla="*/ 560169 h 1259429"/>
              <a:gd name="connsiteX8" fmla="*/ 30161 w 192680"/>
              <a:gd name="connsiteY8" fmla="*/ 836895 h 1259429"/>
              <a:gd name="connsiteX9" fmla="*/ 48208 w 192680"/>
              <a:gd name="connsiteY9" fmla="*/ 668453 h 1259429"/>
              <a:gd name="connsiteX10" fmla="*/ 82 w 192680"/>
              <a:gd name="connsiteY10" fmla="*/ 701 h 1259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2680" h="1259429">
                <a:moveTo>
                  <a:pt x="82" y="701"/>
                </a:moveTo>
                <a:cubicBezTo>
                  <a:pt x="-1923" y="23761"/>
                  <a:pt x="33168" y="604285"/>
                  <a:pt x="36176" y="806816"/>
                </a:cubicBezTo>
                <a:cubicBezTo>
                  <a:pt x="39184" y="1009347"/>
                  <a:pt x="18129" y="1215890"/>
                  <a:pt x="18129" y="1215890"/>
                </a:cubicBezTo>
                <a:cubicBezTo>
                  <a:pt x="16124" y="1278053"/>
                  <a:pt x="-4931" y="1280058"/>
                  <a:pt x="24145" y="1179795"/>
                </a:cubicBezTo>
                <a:cubicBezTo>
                  <a:pt x="53221" y="1079532"/>
                  <a:pt x="188577" y="641382"/>
                  <a:pt x="192587" y="614311"/>
                </a:cubicBezTo>
                <a:cubicBezTo>
                  <a:pt x="196597" y="587240"/>
                  <a:pt x="70266" y="979269"/>
                  <a:pt x="48208" y="1017369"/>
                </a:cubicBezTo>
                <a:cubicBezTo>
                  <a:pt x="26150" y="1055469"/>
                  <a:pt x="48209" y="919111"/>
                  <a:pt x="60240" y="842911"/>
                </a:cubicBezTo>
                <a:cubicBezTo>
                  <a:pt x="72271" y="766711"/>
                  <a:pt x="125410" y="561172"/>
                  <a:pt x="120397" y="560169"/>
                </a:cubicBezTo>
                <a:cubicBezTo>
                  <a:pt x="115384" y="559166"/>
                  <a:pt x="42193" y="818848"/>
                  <a:pt x="30161" y="836895"/>
                </a:cubicBezTo>
                <a:cubicBezTo>
                  <a:pt x="18130" y="854942"/>
                  <a:pt x="51216" y="806816"/>
                  <a:pt x="48208" y="668453"/>
                </a:cubicBezTo>
                <a:cubicBezTo>
                  <a:pt x="45200" y="530090"/>
                  <a:pt x="2087" y="-22359"/>
                  <a:pt x="82" y="7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595CEE3B-F4FC-A8B3-1DAD-20FB9FF507FD}"/>
              </a:ext>
            </a:extLst>
          </p:cNvPr>
          <p:cNvSpPr/>
          <p:nvPr/>
        </p:nvSpPr>
        <p:spPr>
          <a:xfrm>
            <a:off x="5455947" y="5017164"/>
            <a:ext cx="217197" cy="405580"/>
          </a:xfrm>
          <a:custGeom>
            <a:avLst/>
            <a:gdLst>
              <a:gd name="connsiteX0" fmla="*/ 66548 w 217197"/>
              <a:gd name="connsiteY0" fmla="*/ 4 h 405580"/>
              <a:gd name="connsiteX1" fmla="*/ 66548 w 217197"/>
              <a:gd name="connsiteY1" fmla="*/ 222589 h 405580"/>
              <a:gd name="connsiteX2" fmla="*/ 374 w 217197"/>
              <a:gd name="connsiteY2" fmla="*/ 403062 h 405580"/>
              <a:gd name="connsiteX3" fmla="*/ 48500 w 217197"/>
              <a:gd name="connsiteY3" fmla="*/ 312825 h 405580"/>
              <a:gd name="connsiteX4" fmla="*/ 216942 w 217197"/>
              <a:gd name="connsiteY4" fmla="*/ 102273 h 405580"/>
              <a:gd name="connsiteX5" fmla="*/ 6390 w 217197"/>
              <a:gd name="connsiteY5" fmla="*/ 324857 h 405580"/>
              <a:gd name="connsiteX6" fmla="*/ 84595 w 217197"/>
              <a:gd name="connsiteY6" fmla="*/ 216573 h 405580"/>
              <a:gd name="connsiteX7" fmla="*/ 66548 w 217197"/>
              <a:gd name="connsiteY7" fmla="*/ 4 h 40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7197" h="405580">
                <a:moveTo>
                  <a:pt x="66548" y="4"/>
                </a:moveTo>
                <a:cubicBezTo>
                  <a:pt x="63540" y="1007"/>
                  <a:pt x="77577" y="155413"/>
                  <a:pt x="66548" y="222589"/>
                </a:cubicBezTo>
                <a:cubicBezTo>
                  <a:pt x="55519" y="289765"/>
                  <a:pt x="3382" y="388023"/>
                  <a:pt x="374" y="403062"/>
                </a:cubicBezTo>
                <a:cubicBezTo>
                  <a:pt x="-2634" y="418101"/>
                  <a:pt x="12405" y="362957"/>
                  <a:pt x="48500" y="312825"/>
                </a:cubicBezTo>
                <a:cubicBezTo>
                  <a:pt x="84595" y="262693"/>
                  <a:pt x="223960" y="100268"/>
                  <a:pt x="216942" y="102273"/>
                </a:cubicBezTo>
                <a:cubicBezTo>
                  <a:pt x="209924" y="104278"/>
                  <a:pt x="28448" y="305807"/>
                  <a:pt x="6390" y="324857"/>
                </a:cubicBezTo>
                <a:cubicBezTo>
                  <a:pt x="-15668" y="343907"/>
                  <a:pt x="71561" y="265702"/>
                  <a:pt x="84595" y="216573"/>
                </a:cubicBezTo>
                <a:cubicBezTo>
                  <a:pt x="97629" y="167444"/>
                  <a:pt x="69556" y="-999"/>
                  <a:pt x="66548" y="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744BF11E-43E0-FD04-D856-CCAD38CEFC87}"/>
              </a:ext>
            </a:extLst>
          </p:cNvPr>
          <p:cNvSpPr/>
          <p:nvPr/>
        </p:nvSpPr>
        <p:spPr>
          <a:xfrm>
            <a:off x="5116273" y="5227120"/>
            <a:ext cx="1084847" cy="970741"/>
          </a:xfrm>
          <a:custGeom>
            <a:avLst/>
            <a:gdLst>
              <a:gd name="connsiteX0" fmla="*/ 1073974 w 1084847"/>
              <a:gd name="connsiteY0" fmla="*/ 12633 h 970741"/>
              <a:gd name="connsiteX1" fmla="*/ 33243 w 1084847"/>
              <a:gd name="connsiteY1" fmla="*/ 933048 h 970741"/>
              <a:gd name="connsiteX2" fmla="*/ 237780 w 1084847"/>
              <a:gd name="connsiteY2" fmla="*/ 806717 h 970741"/>
              <a:gd name="connsiteX3" fmla="*/ 851390 w 1084847"/>
              <a:gd name="connsiteY3" fmla="*/ 403659 h 970741"/>
              <a:gd name="connsiteX4" fmla="*/ 255827 w 1084847"/>
              <a:gd name="connsiteY4" fmla="*/ 752575 h 970741"/>
              <a:gd name="connsiteX5" fmla="*/ 370127 w 1084847"/>
              <a:gd name="connsiteY5" fmla="*/ 644291 h 970741"/>
              <a:gd name="connsiteX6" fmla="*/ 388174 w 1084847"/>
              <a:gd name="connsiteY6" fmla="*/ 536006 h 970741"/>
              <a:gd name="connsiteX7" fmla="*/ 388174 w 1084847"/>
              <a:gd name="connsiteY7" fmla="*/ 626243 h 970741"/>
              <a:gd name="connsiteX8" fmla="*/ 731074 w 1084847"/>
              <a:gd name="connsiteY8" fmla="*/ 313422 h 970741"/>
              <a:gd name="connsiteX9" fmla="*/ 586695 w 1084847"/>
              <a:gd name="connsiteY9" fmla="*/ 391627 h 970741"/>
              <a:gd name="connsiteX10" fmla="*/ 1073974 w 1084847"/>
              <a:gd name="connsiteY10" fmla="*/ 12633 h 970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4847" h="970741">
                <a:moveTo>
                  <a:pt x="1073974" y="12633"/>
                </a:moveTo>
                <a:cubicBezTo>
                  <a:pt x="981732" y="102870"/>
                  <a:pt x="172609" y="800701"/>
                  <a:pt x="33243" y="933048"/>
                </a:cubicBezTo>
                <a:cubicBezTo>
                  <a:pt x="-106123" y="1065395"/>
                  <a:pt x="237780" y="806717"/>
                  <a:pt x="237780" y="806717"/>
                </a:cubicBezTo>
                <a:cubicBezTo>
                  <a:pt x="374138" y="718486"/>
                  <a:pt x="848382" y="412683"/>
                  <a:pt x="851390" y="403659"/>
                </a:cubicBezTo>
                <a:cubicBezTo>
                  <a:pt x="854398" y="394635"/>
                  <a:pt x="336037" y="712470"/>
                  <a:pt x="255827" y="752575"/>
                </a:cubicBezTo>
                <a:cubicBezTo>
                  <a:pt x="175616" y="792680"/>
                  <a:pt x="348069" y="680386"/>
                  <a:pt x="370127" y="644291"/>
                </a:cubicBezTo>
                <a:cubicBezTo>
                  <a:pt x="392185" y="608196"/>
                  <a:pt x="385166" y="539014"/>
                  <a:pt x="388174" y="536006"/>
                </a:cubicBezTo>
                <a:cubicBezTo>
                  <a:pt x="391182" y="532998"/>
                  <a:pt x="331024" y="663340"/>
                  <a:pt x="388174" y="626243"/>
                </a:cubicBezTo>
                <a:cubicBezTo>
                  <a:pt x="445324" y="589146"/>
                  <a:pt x="697987" y="352525"/>
                  <a:pt x="731074" y="313422"/>
                </a:cubicBezTo>
                <a:cubicBezTo>
                  <a:pt x="764161" y="274319"/>
                  <a:pt x="530548" y="439753"/>
                  <a:pt x="586695" y="391627"/>
                </a:cubicBezTo>
                <a:cubicBezTo>
                  <a:pt x="642842" y="343501"/>
                  <a:pt x="1166216" y="-77604"/>
                  <a:pt x="1073974" y="126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26F5A108-E4F9-E520-3F05-397CBAC86F06}"/>
              </a:ext>
            </a:extLst>
          </p:cNvPr>
          <p:cNvSpPr/>
          <p:nvPr/>
        </p:nvSpPr>
        <p:spPr>
          <a:xfrm>
            <a:off x="5130843" y="3653237"/>
            <a:ext cx="87338" cy="602491"/>
          </a:xfrm>
          <a:custGeom>
            <a:avLst/>
            <a:gdLst>
              <a:gd name="connsiteX0" fmla="*/ 163 w 87338"/>
              <a:gd name="connsiteY0" fmla="*/ 661 h 602491"/>
              <a:gd name="connsiteX1" fmla="*/ 85309 w 87338"/>
              <a:gd name="connsiteY1" fmla="*/ 222782 h 602491"/>
              <a:gd name="connsiteX2" fmla="*/ 59395 w 87338"/>
              <a:gd name="connsiteY2" fmla="*/ 167252 h 602491"/>
              <a:gd name="connsiteX3" fmla="*/ 44587 w 87338"/>
              <a:gd name="connsiteY3" fmla="*/ 333843 h 602491"/>
              <a:gd name="connsiteX4" fmla="*/ 51991 w 87338"/>
              <a:gd name="connsiteY4" fmla="*/ 600389 h 602491"/>
              <a:gd name="connsiteX5" fmla="*/ 44587 w 87338"/>
              <a:gd name="connsiteY5" fmla="*/ 444904 h 602491"/>
              <a:gd name="connsiteX6" fmla="*/ 44587 w 87338"/>
              <a:gd name="connsiteY6" fmla="*/ 204272 h 602491"/>
              <a:gd name="connsiteX7" fmla="*/ 63097 w 87338"/>
              <a:gd name="connsiteY7" fmla="*/ 156146 h 602491"/>
              <a:gd name="connsiteX8" fmla="*/ 163 w 87338"/>
              <a:gd name="connsiteY8" fmla="*/ 661 h 602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338" h="602491">
                <a:moveTo>
                  <a:pt x="163" y="661"/>
                </a:moveTo>
                <a:cubicBezTo>
                  <a:pt x="3865" y="11767"/>
                  <a:pt x="75437" y="195017"/>
                  <a:pt x="85309" y="222782"/>
                </a:cubicBezTo>
                <a:cubicBezTo>
                  <a:pt x="95181" y="250547"/>
                  <a:pt x="66182" y="148742"/>
                  <a:pt x="59395" y="167252"/>
                </a:cubicBezTo>
                <a:cubicBezTo>
                  <a:pt x="52608" y="185762"/>
                  <a:pt x="45821" y="261654"/>
                  <a:pt x="44587" y="333843"/>
                </a:cubicBezTo>
                <a:cubicBezTo>
                  <a:pt x="43353" y="406032"/>
                  <a:pt x="51991" y="581879"/>
                  <a:pt x="51991" y="600389"/>
                </a:cubicBezTo>
                <a:cubicBezTo>
                  <a:pt x="51991" y="618899"/>
                  <a:pt x="45821" y="510923"/>
                  <a:pt x="44587" y="444904"/>
                </a:cubicBezTo>
                <a:cubicBezTo>
                  <a:pt x="43353" y="378885"/>
                  <a:pt x="41502" y="252398"/>
                  <a:pt x="44587" y="204272"/>
                </a:cubicBezTo>
                <a:cubicBezTo>
                  <a:pt x="47672" y="156146"/>
                  <a:pt x="69267" y="190698"/>
                  <a:pt x="63097" y="156146"/>
                </a:cubicBezTo>
                <a:cubicBezTo>
                  <a:pt x="56927" y="121594"/>
                  <a:pt x="-3539" y="-10445"/>
                  <a:pt x="163" y="6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BA217D54-7EC4-7A16-B351-A65CEA48B63C}"/>
              </a:ext>
            </a:extLst>
          </p:cNvPr>
          <p:cNvSpPr/>
          <p:nvPr/>
        </p:nvSpPr>
        <p:spPr>
          <a:xfrm>
            <a:off x="5286290" y="4130980"/>
            <a:ext cx="143654" cy="301310"/>
          </a:xfrm>
          <a:custGeom>
            <a:avLst/>
            <a:gdLst>
              <a:gd name="connsiteX0" fmla="*/ 201 w 143654"/>
              <a:gd name="connsiteY0" fmla="*/ 479 h 301310"/>
              <a:gd name="connsiteX1" fmla="*/ 137176 w 143654"/>
              <a:gd name="connsiteY1" fmla="*/ 289237 h 301310"/>
              <a:gd name="connsiteX2" fmla="*/ 107559 w 143654"/>
              <a:gd name="connsiteY2" fmla="*/ 222601 h 301310"/>
              <a:gd name="connsiteX3" fmla="*/ 201 w 143654"/>
              <a:gd name="connsiteY3" fmla="*/ 479 h 301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654" h="301310">
                <a:moveTo>
                  <a:pt x="201" y="479"/>
                </a:moveTo>
                <a:cubicBezTo>
                  <a:pt x="5137" y="11585"/>
                  <a:pt x="119283" y="252217"/>
                  <a:pt x="137176" y="289237"/>
                </a:cubicBezTo>
                <a:cubicBezTo>
                  <a:pt x="155069" y="326257"/>
                  <a:pt x="132856" y="270727"/>
                  <a:pt x="107559" y="222601"/>
                </a:cubicBezTo>
                <a:cubicBezTo>
                  <a:pt x="82262" y="174475"/>
                  <a:pt x="-4735" y="-10627"/>
                  <a:pt x="201" y="4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3C8CD272-0083-504F-2DA8-81983912178B}"/>
              </a:ext>
            </a:extLst>
          </p:cNvPr>
          <p:cNvSpPr/>
          <p:nvPr/>
        </p:nvSpPr>
        <p:spPr>
          <a:xfrm>
            <a:off x="4975521" y="4497910"/>
            <a:ext cx="299056" cy="164196"/>
          </a:xfrm>
          <a:custGeom>
            <a:avLst/>
            <a:gdLst>
              <a:gd name="connsiteX0" fmla="*/ 214717 w 299056"/>
              <a:gd name="connsiteY0" fmla="*/ 50 h 164196"/>
              <a:gd name="connsiteX1" fmla="*/ 277651 w 299056"/>
              <a:gd name="connsiteY1" fmla="*/ 137024 h 164196"/>
              <a:gd name="connsiteX2" fmla="*/ 270247 w 299056"/>
              <a:gd name="connsiteY2" fmla="*/ 148130 h 164196"/>
              <a:gd name="connsiteX3" fmla="*/ 0 w 299056"/>
              <a:gd name="connsiteY3" fmla="*/ 140726 h 164196"/>
              <a:gd name="connsiteX4" fmla="*/ 270247 w 299056"/>
              <a:gd name="connsiteY4" fmla="*/ 151833 h 164196"/>
              <a:gd name="connsiteX5" fmla="*/ 285056 w 299056"/>
              <a:gd name="connsiteY5" fmla="*/ 155535 h 164196"/>
              <a:gd name="connsiteX6" fmla="*/ 214717 w 299056"/>
              <a:gd name="connsiteY6" fmla="*/ 50 h 164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9056" h="164196">
                <a:moveTo>
                  <a:pt x="214717" y="50"/>
                </a:moveTo>
                <a:cubicBezTo>
                  <a:pt x="213483" y="-3035"/>
                  <a:pt x="277651" y="137024"/>
                  <a:pt x="277651" y="137024"/>
                </a:cubicBezTo>
                <a:cubicBezTo>
                  <a:pt x="286906" y="161704"/>
                  <a:pt x="316522" y="147513"/>
                  <a:pt x="270247" y="148130"/>
                </a:cubicBezTo>
                <a:cubicBezTo>
                  <a:pt x="223972" y="148747"/>
                  <a:pt x="0" y="140109"/>
                  <a:pt x="0" y="140726"/>
                </a:cubicBezTo>
                <a:cubicBezTo>
                  <a:pt x="0" y="141343"/>
                  <a:pt x="270247" y="151833"/>
                  <a:pt x="270247" y="151833"/>
                </a:cubicBezTo>
                <a:cubicBezTo>
                  <a:pt x="317756" y="154301"/>
                  <a:pt x="294311" y="175896"/>
                  <a:pt x="285056" y="155535"/>
                </a:cubicBezTo>
                <a:cubicBezTo>
                  <a:pt x="275801" y="135174"/>
                  <a:pt x="215951" y="3135"/>
                  <a:pt x="214717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A9650254-23D3-E62C-4C77-CD300996297B}"/>
              </a:ext>
            </a:extLst>
          </p:cNvPr>
          <p:cNvSpPr/>
          <p:nvPr/>
        </p:nvSpPr>
        <p:spPr>
          <a:xfrm>
            <a:off x="5504849" y="4694134"/>
            <a:ext cx="425796" cy="248174"/>
          </a:xfrm>
          <a:custGeom>
            <a:avLst/>
            <a:gdLst>
              <a:gd name="connsiteX0" fmla="*/ 103718 w 425796"/>
              <a:gd name="connsiteY0" fmla="*/ 33 h 248174"/>
              <a:gd name="connsiteX1" fmla="*/ 196268 w 425796"/>
              <a:gd name="connsiteY1" fmla="*/ 174028 h 248174"/>
              <a:gd name="connsiteX2" fmla="*/ 192566 w 425796"/>
              <a:gd name="connsiteY2" fmla="*/ 214750 h 248174"/>
              <a:gd name="connsiteX3" fmla="*/ 61 w 425796"/>
              <a:gd name="connsiteY3" fmla="*/ 248068 h 248174"/>
              <a:gd name="connsiteX4" fmla="*/ 214779 w 425796"/>
              <a:gd name="connsiteY4" fmla="*/ 203644 h 248174"/>
              <a:gd name="connsiteX5" fmla="*/ 425794 w 425796"/>
              <a:gd name="connsiteY5" fmla="*/ 188836 h 248174"/>
              <a:gd name="connsiteX6" fmla="*/ 211077 w 425796"/>
              <a:gd name="connsiteY6" fmla="*/ 196240 h 248174"/>
              <a:gd name="connsiteX7" fmla="*/ 203672 w 425796"/>
              <a:gd name="connsiteY7" fmla="*/ 188836 h 248174"/>
              <a:gd name="connsiteX8" fmla="*/ 174056 w 425796"/>
              <a:gd name="connsiteY8" fmla="*/ 159220 h 248174"/>
              <a:gd name="connsiteX9" fmla="*/ 103718 w 425796"/>
              <a:gd name="connsiteY9" fmla="*/ 33 h 248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5796" h="248174">
                <a:moveTo>
                  <a:pt x="103718" y="33"/>
                </a:moveTo>
                <a:cubicBezTo>
                  <a:pt x="107420" y="2501"/>
                  <a:pt x="181460" y="138242"/>
                  <a:pt x="196268" y="174028"/>
                </a:cubicBezTo>
                <a:cubicBezTo>
                  <a:pt x="211076" y="209814"/>
                  <a:pt x="225267" y="202410"/>
                  <a:pt x="192566" y="214750"/>
                </a:cubicBezTo>
                <a:cubicBezTo>
                  <a:pt x="159865" y="227090"/>
                  <a:pt x="-3641" y="249919"/>
                  <a:pt x="61" y="248068"/>
                </a:cubicBezTo>
                <a:cubicBezTo>
                  <a:pt x="3763" y="246217"/>
                  <a:pt x="143824" y="213516"/>
                  <a:pt x="214779" y="203644"/>
                </a:cubicBezTo>
                <a:cubicBezTo>
                  <a:pt x="285734" y="193772"/>
                  <a:pt x="426411" y="190070"/>
                  <a:pt x="425794" y="188836"/>
                </a:cubicBezTo>
                <a:cubicBezTo>
                  <a:pt x="425177" y="187602"/>
                  <a:pt x="248097" y="196240"/>
                  <a:pt x="211077" y="196240"/>
                </a:cubicBezTo>
                <a:cubicBezTo>
                  <a:pt x="174057" y="196240"/>
                  <a:pt x="203672" y="188836"/>
                  <a:pt x="203672" y="188836"/>
                </a:cubicBezTo>
                <a:cubicBezTo>
                  <a:pt x="197502" y="182666"/>
                  <a:pt x="185162" y="186368"/>
                  <a:pt x="174056" y="159220"/>
                </a:cubicBezTo>
                <a:cubicBezTo>
                  <a:pt x="162950" y="132072"/>
                  <a:pt x="100016" y="-2435"/>
                  <a:pt x="103718" y="3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954F548D-9FB3-27E2-1B0F-258C27A5718C}"/>
              </a:ext>
            </a:extLst>
          </p:cNvPr>
          <p:cNvSpPr/>
          <p:nvPr/>
        </p:nvSpPr>
        <p:spPr>
          <a:xfrm>
            <a:off x="3699711" y="5039829"/>
            <a:ext cx="64814" cy="325315"/>
          </a:xfrm>
          <a:custGeom>
            <a:avLst/>
            <a:gdLst>
              <a:gd name="connsiteX0" fmla="*/ 419 w 64814"/>
              <a:gd name="connsiteY0" fmla="*/ 4 h 325315"/>
              <a:gd name="connsiteX1" fmla="*/ 11052 w 64814"/>
              <a:gd name="connsiteY1" fmla="*/ 191390 h 325315"/>
              <a:gd name="connsiteX2" fmla="*/ 64215 w 64814"/>
              <a:gd name="connsiteY2" fmla="*/ 324297 h 325315"/>
              <a:gd name="connsiteX3" fmla="*/ 37633 w 64814"/>
              <a:gd name="connsiteY3" fmla="*/ 249869 h 325315"/>
              <a:gd name="connsiteX4" fmla="*/ 5736 w 64814"/>
              <a:gd name="connsiteY4" fmla="*/ 196706 h 325315"/>
              <a:gd name="connsiteX5" fmla="*/ 419 w 64814"/>
              <a:gd name="connsiteY5" fmla="*/ 4 h 325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14" h="325315">
                <a:moveTo>
                  <a:pt x="419" y="4"/>
                </a:moveTo>
                <a:cubicBezTo>
                  <a:pt x="1305" y="-882"/>
                  <a:pt x="419" y="137341"/>
                  <a:pt x="11052" y="191390"/>
                </a:cubicBezTo>
                <a:cubicBezTo>
                  <a:pt x="21685" y="245439"/>
                  <a:pt x="59785" y="314551"/>
                  <a:pt x="64215" y="324297"/>
                </a:cubicBezTo>
                <a:cubicBezTo>
                  <a:pt x="68645" y="334043"/>
                  <a:pt x="47379" y="271134"/>
                  <a:pt x="37633" y="249869"/>
                </a:cubicBezTo>
                <a:cubicBezTo>
                  <a:pt x="27887" y="228604"/>
                  <a:pt x="11938" y="236578"/>
                  <a:pt x="5736" y="196706"/>
                </a:cubicBezTo>
                <a:cubicBezTo>
                  <a:pt x="-466" y="156834"/>
                  <a:pt x="-467" y="890"/>
                  <a:pt x="419" y="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939FD2F8-60E4-147B-5483-C85F702B97CB}"/>
              </a:ext>
            </a:extLst>
          </p:cNvPr>
          <p:cNvSpPr/>
          <p:nvPr/>
        </p:nvSpPr>
        <p:spPr>
          <a:xfrm>
            <a:off x="3585419" y="4476304"/>
            <a:ext cx="109819" cy="272347"/>
          </a:xfrm>
          <a:custGeom>
            <a:avLst/>
            <a:gdLst>
              <a:gd name="connsiteX0" fmla="*/ 3069 w 109819"/>
              <a:gd name="connsiteY0" fmla="*/ 3 h 272347"/>
              <a:gd name="connsiteX1" fmla="*/ 19018 w 109819"/>
              <a:gd name="connsiteY1" fmla="*/ 196705 h 272347"/>
              <a:gd name="connsiteX2" fmla="*/ 109395 w 109819"/>
              <a:gd name="connsiteY2" fmla="*/ 271133 h 272347"/>
              <a:gd name="connsiteX3" fmla="*/ 50916 w 109819"/>
              <a:gd name="connsiteY3" fmla="*/ 239236 h 272347"/>
              <a:gd name="connsiteX4" fmla="*/ 3069 w 109819"/>
              <a:gd name="connsiteY4" fmla="*/ 191389 h 272347"/>
              <a:gd name="connsiteX5" fmla="*/ 3069 w 109819"/>
              <a:gd name="connsiteY5" fmla="*/ 3 h 272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819" h="272347">
                <a:moveTo>
                  <a:pt x="3069" y="3"/>
                </a:moveTo>
                <a:cubicBezTo>
                  <a:pt x="5727" y="889"/>
                  <a:pt x="1297" y="151517"/>
                  <a:pt x="19018" y="196705"/>
                </a:cubicBezTo>
                <a:cubicBezTo>
                  <a:pt x="36739" y="241893"/>
                  <a:pt x="104079" y="264045"/>
                  <a:pt x="109395" y="271133"/>
                </a:cubicBezTo>
                <a:cubicBezTo>
                  <a:pt x="114711" y="278221"/>
                  <a:pt x="68637" y="252527"/>
                  <a:pt x="50916" y="239236"/>
                </a:cubicBezTo>
                <a:cubicBezTo>
                  <a:pt x="33195" y="225945"/>
                  <a:pt x="8385" y="233033"/>
                  <a:pt x="3069" y="191389"/>
                </a:cubicBezTo>
                <a:cubicBezTo>
                  <a:pt x="-2247" y="149745"/>
                  <a:pt x="411" y="-883"/>
                  <a:pt x="3069" y="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75E5259C-F742-4046-DBC5-0B5D9C67C2C8}"/>
              </a:ext>
            </a:extLst>
          </p:cNvPr>
          <p:cNvSpPr/>
          <p:nvPr/>
        </p:nvSpPr>
        <p:spPr>
          <a:xfrm>
            <a:off x="3556534" y="3657531"/>
            <a:ext cx="130281" cy="372724"/>
          </a:xfrm>
          <a:custGeom>
            <a:avLst/>
            <a:gdLst>
              <a:gd name="connsiteX0" fmla="*/ 57 w 130281"/>
              <a:gd name="connsiteY0" fmla="*/ 69 h 372724"/>
              <a:gd name="connsiteX1" fmla="*/ 106382 w 130281"/>
              <a:gd name="connsiteY1" fmla="*/ 265883 h 372724"/>
              <a:gd name="connsiteX2" fmla="*/ 117015 w 130281"/>
              <a:gd name="connsiteY2" fmla="*/ 372209 h 372724"/>
              <a:gd name="connsiteX3" fmla="*/ 122331 w 130281"/>
              <a:gd name="connsiteY3" fmla="*/ 292464 h 372724"/>
              <a:gd name="connsiteX4" fmla="*/ 57 w 130281"/>
              <a:gd name="connsiteY4" fmla="*/ 69 h 372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281" h="372724">
                <a:moveTo>
                  <a:pt x="57" y="69"/>
                </a:moveTo>
                <a:cubicBezTo>
                  <a:pt x="-2601" y="-4361"/>
                  <a:pt x="86889" y="203860"/>
                  <a:pt x="106382" y="265883"/>
                </a:cubicBezTo>
                <a:cubicBezTo>
                  <a:pt x="125875" y="327906"/>
                  <a:pt x="114357" y="367779"/>
                  <a:pt x="117015" y="372209"/>
                </a:cubicBezTo>
                <a:cubicBezTo>
                  <a:pt x="119673" y="376639"/>
                  <a:pt x="141824" y="352715"/>
                  <a:pt x="122331" y="292464"/>
                </a:cubicBezTo>
                <a:cubicBezTo>
                  <a:pt x="102838" y="232213"/>
                  <a:pt x="2715" y="4499"/>
                  <a:pt x="57" y="6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11F05815-9821-8617-3EC5-DDE0F8904FB9}"/>
              </a:ext>
            </a:extLst>
          </p:cNvPr>
          <p:cNvSpPr/>
          <p:nvPr/>
        </p:nvSpPr>
        <p:spPr>
          <a:xfrm>
            <a:off x="4526541" y="3280137"/>
            <a:ext cx="135836" cy="499844"/>
          </a:xfrm>
          <a:custGeom>
            <a:avLst/>
            <a:gdLst>
              <a:gd name="connsiteX0" fmla="*/ 135836 w 135836"/>
              <a:gd name="connsiteY0" fmla="*/ 7 h 499844"/>
              <a:gd name="connsiteX1" fmla="*/ 8245 w 135836"/>
              <a:gd name="connsiteY1" fmla="*/ 398728 h 499844"/>
              <a:gd name="connsiteX2" fmla="*/ 13561 w 135836"/>
              <a:gd name="connsiteY2" fmla="*/ 499737 h 499844"/>
              <a:gd name="connsiteX3" fmla="*/ 8245 w 135836"/>
              <a:gd name="connsiteY3" fmla="*/ 388096 h 499844"/>
              <a:gd name="connsiteX4" fmla="*/ 135836 w 135836"/>
              <a:gd name="connsiteY4" fmla="*/ 7 h 499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836" h="499844">
                <a:moveTo>
                  <a:pt x="135836" y="7"/>
                </a:moveTo>
                <a:cubicBezTo>
                  <a:pt x="135836" y="1779"/>
                  <a:pt x="28624" y="315440"/>
                  <a:pt x="8245" y="398728"/>
                </a:cubicBezTo>
                <a:cubicBezTo>
                  <a:pt x="-12134" y="482016"/>
                  <a:pt x="13561" y="501509"/>
                  <a:pt x="13561" y="499737"/>
                </a:cubicBezTo>
                <a:cubicBezTo>
                  <a:pt x="13561" y="497965"/>
                  <a:pt x="-13020" y="467840"/>
                  <a:pt x="8245" y="388096"/>
                </a:cubicBezTo>
                <a:cubicBezTo>
                  <a:pt x="29510" y="308352"/>
                  <a:pt x="135836" y="-1765"/>
                  <a:pt x="135836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1E27D1B2-1092-BCDC-B159-C81A3A684325}"/>
              </a:ext>
            </a:extLst>
          </p:cNvPr>
          <p:cNvSpPr/>
          <p:nvPr/>
        </p:nvSpPr>
        <p:spPr>
          <a:xfrm>
            <a:off x="4061637" y="4045683"/>
            <a:ext cx="69271" cy="239247"/>
          </a:xfrm>
          <a:custGeom>
            <a:avLst/>
            <a:gdLst>
              <a:gd name="connsiteX0" fmla="*/ 15949 w 69271"/>
              <a:gd name="connsiteY0" fmla="*/ 5 h 239247"/>
              <a:gd name="connsiteX1" fmla="*/ 69112 w 69271"/>
              <a:gd name="connsiteY1" fmla="*/ 138229 h 239247"/>
              <a:gd name="connsiteX2" fmla="*/ 0 w 69271"/>
              <a:gd name="connsiteY2" fmla="*/ 239238 h 239247"/>
              <a:gd name="connsiteX3" fmla="*/ 69112 w 69271"/>
              <a:gd name="connsiteY3" fmla="*/ 143545 h 239247"/>
              <a:gd name="connsiteX4" fmla="*/ 15949 w 69271"/>
              <a:gd name="connsiteY4" fmla="*/ 5 h 239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1" h="239247">
                <a:moveTo>
                  <a:pt x="15949" y="5"/>
                </a:moveTo>
                <a:cubicBezTo>
                  <a:pt x="15949" y="-881"/>
                  <a:pt x="71770" y="98357"/>
                  <a:pt x="69112" y="138229"/>
                </a:cubicBezTo>
                <a:cubicBezTo>
                  <a:pt x="66454" y="178101"/>
                  <a:pt x="0" y="238352"/>
                  <a:pt x="0" y="239238"/>
                </a:cubicBezTo>
                <a:cubicBezTo>
                  <a:pt x="0" y="240124"/>
                  <a:pt x="65568" y="178987"/>
                  <a:pt x="69112" y="143545"/>
                </a:cubicBezTo>
                <a:cubicBezTo>
                  <a:pt x="72656" y="108103"/>
                  <a:pt x="15949" y="891"/>
                  <a:pt x="15949" y="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6D2F7F48-1E03-88ED-9B42-23725C004032}"/>
              </a:ext>
            </a:extLst>
          </p:cNvPr>
          <p:cNvSpPr/>
          <p:nvPr/>
        </p:nvSpPr>
        <p:spPr>
          <a:xfrm>
            <a:off x="4178480" y="4054620"/>
            <a:ext cx="10863" cy="332670"/>
          </a:xfrm>
          <a:custGeom>
            <a:avLst/>
            <a:gdLst>
              <a:gd name="connsiteX0" fmla="*/ 115 w 10863"/>
              <a:gd name="connsiteY0" fmla="*/ 1701 h 332670"/>
              <a:gd name="connsiteX1" fmla="*/ 5432 w 10863"/>
              <a:gd name="connsiteY1" fmla="*/ 325994 h 332670"/>
              <a:gd name="connsiteX2" fmla="*/ 10748 w 10863"/>
              <a:gd name="connsiteY2" fmla="*/ 203720 h 332670"/>
              <a:gd name="connsiteX3" fmla="*/ 115 w 10863"/>
              <a:gd name="connsiteY3" fmla="*/ 1701 h 332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63" h="332670">
                <a:moveTo>
                  <a:pt x="115" y="1701"/>
                </a:moveTo>
                <a:cubicBezTo>
                  <a:pt x="-771" y="22080"/>
                  <a:pt x="3660" y="292324"/>
                  <a:pt x="5432" y="325994"/>
                </a:cubicBezTo>
                <a:cubicBezTo>
                  <a:pt x="7204" y="359664"/>
                  <a:pt x="11634" y="257769"/>
                  <a:pt x="10748" y="203720"/>
                </a:cubicBezTo>
                <a:cubicBezTo>
                  <a:pt x="9862" y="149671"/>
                  <a:pt x="1001" y="-18678"/>
                  <a:pt x="115" y="170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FE96523D-F0D6-9AA7-0B74-CDD10F430171}"/>
              </a:ext>
            </a:extLst>
          </p:cNvPr>
          <p:cNvSpPr/>
          <p:nvPr/>
        </p:nvSpPr>
        <p:spPr>
          <a:xfrm>
            <a:off x="4056115" y="4587093"/>
            <a:ext cx="160761" cy="240836"/>
          </a:xfrm>
          <a:custGeom>
            <a:avLst/>
            <a:gdLst>
              <a:gd name="connsiteX0" fmla="*/ 159694 w 160761"/>
              <a:gd name="connsiteY0" fmla="*/ 856 h 240836"/>
              <a:gd name="connsiteX1" fmla="*/ 74634 w 160761"/>
              <a:gd name="connsiteY1" fmla="*/ 91233 h 240836"/>
              <a:gd name="connsiteX2" fmla="*/ 16155 w 160761"/>
              <a:gd name="connsiteY2" fmla="*/ 144395 h 240836"/>
              <a:gd name="connsiteX3" fmla="*/ 42736 w 160761"/>
              <a:gd name="connsiteY3" fmla="*/ 240088 h 240836"/>
              <a:gd name="connsiteX4" fmla="*/ 16155 w 160761"/>
              <a:gd name="connsiteY4" fmla="*/ 186926 h 240836"/>
              <a:gd name="connsiteX5" fmla="*/ 10838 w 160761"/>
              <a:gd name="connsiteY5" fmla="*/ 149712 h 240836"/>
              <a:gd name="connsiteX6" fmla="*/ 159694 w 160761"/>
              <a:gd name="connsiteY6" fmla="*/ 856 h 24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761" h="240836">
                <a:moveTo>
                  <a:pt x="159694" y="856"/>
                </a:moveTo>
                <a:cubicBezTo>
                  <a:pt x="170327" y="-8891"/>
                  <a:pt x="98557" y="67310"/>
                  <a:pt x="74634" y="91233"/>
                </a:cubicBezTo>
                <a:cubicBezTo>
                  <a:pt x="50711" y="115156"/>
                  <a:pt x="21471" y="119586"/>
                  <a:pt x="16155" y="144395"/>
                </a:cubicBezTo>
                <a:cubicBezTo>
                  <a:pt x="10839" y="169204"/>
                  <a:pt x="42736" y="233000"/>
                  <a:pt x="42736" y="240088"/>
                </a:cubicBezTo>
                <a:cubicBezTo>
                  <a:pt x="42736" y="247176"/>
                  <a:pt x="21471" y="201989"/>
                  <a:pt x="16155" y="186926"/>
                </a:cubicBezTo>
                <a:cubicBezTo>
                  <a:pt x="10839" y="171863"/>
                  <a:pt x="-13971" y="178952"/>
                  <a:pt x="10838" y="149712"/>
                </a:cubicBezTo>
                <a:cubicBezTo>
                  <a:pt x="35647" y="120472"/>
                  <a:pt x="149061" y="10603"/>
                  <a:pt x="159694" y="85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6E9D3C21-30D4-6163-CC8F-7399DFE529D5}"/>
              </a:ext>
            </a:extLst>
          </p:cNvPr>
          <p:cNvSpPr/>
          <p:nvPr/>
        </p:nvSpPr>
        <p:spPr>
          <a:xfrm>
            <a:off x="5383296" y="4269409"/>
            <a:ext cx="40944" cy="281778"/>
          </a:xfrm>
          <a:custGeom>
            <a:avLst/>
            <a:gdLst>
              <a:gd name="connsiteX0" fmla="*/ 33277 w 40944"/>
              <a:gd name="connsiteY0" fmla="*/ 8 h 281778"/>
              <a:gd name="connsiteX1" fmla="*/ 26 w 40944"/>
              <a:gd name="connsiteY1" fmla="*/ 156287 h 281778"/>
              <a:gd name="connsiteX2" fmla="*/ 39927 w 40944"/>
              <a:gd name="connsiteY2" fmla="*/ 279315 h 281778"/>
              <a:gd name="connsiteX3" fmla="*/ 26627 w 40944"/>
              <a:gd name="connsiteY3" fmla="*/ 232764 h 281778"/>
              <a:gd name="connsiteX4" fmla="*/ 26 w 40944"/>
              <a:gd name="connsiteY4" fmla="*/ 162937 h 281778"/>
              <a:gd name="connsiteX5" fmla="*/ 33277 w 40944"/>
              <a:gd name="connsiteY5" fmla="*/ 8 h 281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944" h="281778">
                <a:moveTo>
                  <a:pt x="33277" y="8"/>
                </a:moveTo>
                <a:cubicBezTo>
                  <a:pt x="33277" y="-1100"/>
                  <a:pt x="-1082" y="109736"/>
                  <a:pt x="26" y="156287"/>
                </a:cubicBezTo>
                <a:cubicBezTo>
                  <a:pt x="1134" y="202838"/>
                  <a:pt x="35494" y="266569"/>
                  <a:pt x="39927" y="279315"/>
                </a:cubicBezTo>
                <a:cubicBezTo>
                  <a:pt x="44360" y="292061"/>
                  <a:pt x="33277" y="252160"/>
                  <a:pt x="26627" y="232764"/>
                </a:cubicBezTo>
                <a:cubicBezTo>
                  <a:pt x="19977" y="213368"/>
                  <a:pt x="26" y="196188"/>
                  <a:pt x="26" y="162937"/>
                </a:cubicBezTo>
                <a:cubicBezTo>
                  <a:pt x="26" y="129686"/>
                  <a:pt x="33277" y="1116"/>
                  <a:pt x="33277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8DF98DFC-25EE-C2B8-301F-1F15F3703D9F}"/>
              </a:ext>
            </a:extLst>
          </p:cNvPr>
          <p:cNvSpPr/>
          <p:nvPr/>
        </p:nvSpPr>
        <p:spPr>
          <a:xfrm>
            <a:off x="5263607" y="4372430"/>
            <a:ext cx="86756" cy="222947"/>
          </a:xfrm>
          <a:custGeom>
            <a:avLst/>
            <a:gdLst>
              <a:gd name="connsiteX0" fmla="*/ 12 w 86756"/>
              <a:gd name="connsiteY0" fmla="*/ 65 h 222947"/>
              <a:gd name="connsiteX1" fmla="*/ 79814 w 86756"/>
              <a:gd name="connsiteY1" fmla="*/ 119768 h 222947"/>
              <a:gd name="connsiteX2" fmla="*/ 53213 w 86756"/>
              <a:gd name="connsiteY2" fmla="*/ 222846 h 222947"/>
              <a:gd name="connsiteX3" fmla="*/ 86464 w 86756"/>
              <a:gd name="connsiteY3" fmla="*/ 136393 h 222947"/>
              <a:gd name="connsiteX4" fmla="*/ 12 w 86756"/>
              <a:gd name="connsiteY4" fmla="*/ 65 h 22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756" h="222947">
                <a:moveTo>
                  <a:pt x="12" y="65"/>
                </a:moveTo>
                <a:cubicBezTo>
                  <a:pt x="-1096" y="-2706"/>
                  <a:pt x="70947" y="82638"/>
                  <a:pt x="79814" y="119768"/>
                </a:cubicBezTo>
                <a:cubicBezTo>
                  <a:pt x="88681" y="156898"/>
                  <a:pt x="52105" y="220075"/>
                  <a:pt x="53213" y="222846"/>
                </a:cubicBezTo>
                <a:cubicBezTo>
                  <a:pt x="54321" y="225617"/>
                  <a:pt x="90343" y="170752"/>
                  <a:pt x="86464" y="136393"/>
                </a:cubicBezTo>
                <a:cubicBezTo>
                  <a:pt x="82585" y="102034"/>
                  <a:pt x="1120" y="2836"/>
                  <a:pt x="12" y="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33E294D2-AC74-8435-294F-4F8E5E999272}"/>
              </a:ext>
            </a:extLst>
          </p:cNvPr>
          <p:cNvSpPr/>
          <p:nvPr/>
        </p:nvSpPr>
        <p:spPr>
          <a:xfrm>
            <a:off x="5901963" y="4936323"/>
            <a:ext cx="318785" cy="646630"/>
          </a:xfrm>
          <a:custGeom>
            <a:avLst/>
            <a:gdLst>
              <a:gd name="connsiteX0" fmla="*/ 222854 w 318785"/>
              <a:gd name="connsiteY0" fmla="*/ 1437 h 646630"/>
              <a:gd name="connsiteX1" fmla="*/ 292681 w 318785"/>
              <a:gd name="connsiteY1" fmla="*/ 194292 h 646630"/>
              <a:gd name="connsiteX2" fmla="*/ 252780 w 318785"/>
              <a:gd name="connsiteY2" fmla="*/ 337271 h 646630"/>
              <a:gd name="connsiteX3" fmla="*/ 236155 w 318785"/>
              <a:gd name="connsiteY3" fmla="*/ 420398 h 646630"/>
              <a:gd name="connsiteX4" fmla="*/ 73 w 318785"/>
              <a:gd name="connsiteY4" fmla="*/ 646505 h 646630"/>
              <a:gd name="connsiteX5" fmla="*/ 262756 w 318785"/>
              <a:gd name="connsiteY5" fmla="*/ 387148 h 646630"/>
              <a:gd name="connsiteX6" fmla="*/ 246130 w 318785"/>
              <a:gd name="connsiteY6" fmla="*/ 353897 h 646630"/>
              <a:gd name="connsiteX7" fmla="*/ 315957 w 318785"/>
              <a:gd name="connsiteY7" fmla="*/ 244169 h 646630"/>
              <a:gd name="connsiteX8" fmla="*/ 302657 w 318785"/>
              <a:gd name="connsiteY8" fmla="*/ 247494 h 646630"/>
              <a:gd name="connsiteX9" fmla="*/ 279381 w 318785"/>
              <a:gd name="connsiteY9" fmla="*/ 174342 h 646630"/>
              <a:gd name="connsiteX10" fmla="*/ 269406 w 318785"/>
              <a:gd name="connsiteY10" fmla="*/ 107840 h 646630"/>
              <a:gd name="connsiteX11" fmla="*/ 222854 w 318785"/>
              <a:gd name="connsiteY11" fmla="*/ 1437 h 646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785" h="646630">
                <a:moveTo>
                  <a:pt x="222854" y="1437"/>
                </a:moveTo>
                <a:cubicBezTo>
                  <a:pt x="226733" y="15846"/>
                  <a:pt x="287693" y="138320"/>
                  <a:pt x="292681" y="194292"/>
                </a:cubicBezTo>
                <a:cubicBezTo>
                  <a:pt x="297669" y="250264"/>
                  <a:pt x="262201" y="299587"/>
                  <a:pt x="252780" y="337271"/>
                </a:cubicBezTo>
                <a:cubicBezTo>
                  <a:pt x="243359" y="374955"/>
                  <a:pt x="278273" y="368859"/>
                  <a:pt x="236155" y="420398"/>
                </a:cubicBezTo>
                <a:cubicBezTo>
                  <a:pt x="194037" y="471937"/>
                  <a:pt x="-4360" y="652047"/>
                  <a:pt x="73" y="646505"/>
                </a:cubicBezTo>
                <a:cubicBezTo>
                  <a:pt x="4506" y="640963"/>
                  <a:pt x="221746" y="435916"/>
                  <a:pt x="262756" y="387148"/>
                </a:cubicBezTo>
                <a:cubicBezTo>
                  <a:pt x="303766" y="338380"/>
                  <a:pt x="237263" y="377727"/>
                  <a:pt x="246130" y="353897"/>
                </a:cubicBezTo>
                <a:cubicBezTo>
                  <a:pt x="254997" y="330067"/>
                  <a:pt x="315957" y="244169"/>
                  <a:pt x="315957" y="244169"/>
                </a:cubicBezTo>
                <a:cubicBezTo>
                  <a:pt x="325378" y="226435"/>
                  <a:pt x="308753" y="259132"/>
                  <a:pt x="302657" y="247494"/>
                </a:cubicBezTo>
                <a:cubicBezTo>
                  <a:pt x="296561" y="235856"/>
                  <a:pt x="284923" y="197618"/>
                  <a:pt x="279381" y="174342"/>
                </a:cubicBezTo>
                <a:cubicBezTo>
                  <a:pt x="273839" y="151066"/>
                  <a:pt x="275502" y="130562"/>
                  <a:pt x="269406" y="107840"/>
                </a:cubicBezTo>
                <a:cubicBezTo>
                  <a:pt x="263310" y="85119"/>
                  <a:pt x="218975" y="-12972"/>
                  <a:pt x="222854" y="14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24491C5A-28EF-CC8F-D606-DDE181FF4A44}"/>
              </a:ext>
            </a:extLst>
          </p:cNvPr>
          <p:cNvSpPr/>
          <p:nvPr/>
        </p:nvSpPr>
        <p:spPr>
          <a:xfrm>
            <a:off x="3324221" y="3247917"/>
            <a:ext cx="537413" cy="130309"/>
          </a:xfrm>
          <a:custGeom>
            <a:avLst/>
            <a:gdLst>
              <a:gd name="connsiteX0" fmla="*/ 15879 w 537413"/>
              <a:gd name="connsiteY0" fmla="*/ 108 h 130309"/>
              <a:gd name="connsiteX1" fmla="*/ 209554 w 537413"/>
              <a:gd name="connsiteY1" fmla="*/ 92183 h 130309"/>
              <a:gd name="connsiteX2" fmla="*/ 184154 w 537413"/>
              <a:gd name="connsiteY2" fmla="*/ 85833 h 130309"/>
              <a:gd name="connsiteX3" fmla="*/ 76204 w 537413"/>
              <a:gd name="connsiteY3" fmla="*/ 82658 h 130309"/>
              <a:gd name="connsiteX4" fmla="*/ 4 w 537413"/>
              <a:gd name="connsiteY4" fmla="*/ 89008 h 130309"/>
              <a:gd name="connsiteX5" fmla="*/ 79379 w 537413"/>
              <a:gd name="connsiteY5" fmla="*/ 73133 h 130309"/>
              <a:gd name="connsiteX6" fmla="*/ 174629 w 537413"/>
              <a:gd name="connsiteY6" fmla="*/ 130283 h 130309"/>
              <a:gd name="connsiteX7" fmla="*/ 269879 w 537413"/>
              <a:gd name="connsiteY7" fmla="*/ 79483 h 130309"/>
              <a:gd name="connsiteX8" fmla="*/ 536579 w 537413"/>
              <a:gd name="connsiteY8" fmla="*/ 6458 h 130309"/>
              <a:gd name="connsiteX9" fmla="*/ 349254 w 537413"/>
              <a:gd name="connsiteY9" fmla="*/ 44558 h 130309"/>
              <a:gd name="connsiteX10" fmla="*/ 219079 w 537413"/>
              <a:gd name="connsiteY10" fmla="*/ 89008 h 130309"/>
              <a:gd name="connsiteX11" fmla="*/ 149229 w 537413"/>
              <a:gd name="connsiteY11" fmla="*/ 79483 h 130309"/>
              <a:gd name="connsiteX12" fmla="*/ 69854 w 537413"/>
              <a:gd name="connsiteY12" fmla="*/ 79483 h 130309"/>
              <a:gd name="connsiteX13" fmla="*/ 104779 w 537413"/>
              <a:gd name="connsiteY13" fmla="*/ 73133 h 130309"/>
              <a:gd name="connsiteX14" fmla="*/ 15879 w 537413"/>
              <a:gd name="connsiteY14" fmla="*/ 108 h 130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37413" h="130309">
                <a:moveTo>
                  <a:pt x="15879" y="108"/>
                </a:moveTo>
                <a:cubicBezTo>
                  <a:pt x="33342" y="3283"/>
                  <a:pt x="209554" y="92183"/>
                  <a:pt x="209554" y="92183"/>
                </a:cubicBezTo>
                <a:cubicBezTo>
                  <a:pt x="237600" y="106471"/>
                  <a:pt x="206379" y="87420"/>
                  <a:pt x="184154" y="85833"/>
                </a:cubicBezTo>
                <a:cubicBezTo>
                  <a:pt x="161929" y="84246"/>
                  <a:pt x="106896" y="82129"/>
                  <a:pt x="76204" y="82658"/>
                </a:cubicBezTo>
                <a:cubicBezTo>
                  <a:pt x="45512" y="83187"/>
                  <a:pt x="-525" y="90595"/>
                  <a:pt x="4" y="89008"/>
                </a:cubicBezTo>
                <a:cubicBezTo>
                  <a:pt x="533" y="87421"/>
                  <a:pt x="50275" y="66254"/>
                  <a:pt x="79379" y="73133"/>
                </a:cubicBezTo>
                <a:cubicBezTo>
                  <a:pt x="108483" y="80012"/>
                  <a:pt x="142879" y="129225"/>
                  <a:pt x="174629" y="130283"/>
                </a:cubicBezTo>
                <a:cubicBezTo>
                  <a:pt x="206379" y="131341"/>
                  <a:pt x="209554" y="100120"/>
                  <a:pt x="269879" y="79483"/>
                </a:cubicBezTo>
                <a:cubicBezTo>
                  <a:pt x="330204" y="58846"/>
                  <a:pt x="523350" y="12279"/>
                  <a:pt x="536579" y="6458"/>
                </a:cubicBezTo>
                <a:cubicBezTo>
                  <a:pt x="549808" y="637"/>
                  <a:pt x="402171" y="30800"/>
                  <a:pt x="349254" y="44558"/>
                </a:cubicBezTo>
                <a:cubicBezTo>
                  <a:pt x="296337" y="58316"/>
                  <a:pt x="252416" y="83187"/>
                  <a:pt x="219079" y="89008"/>
                </a:cubicBezTo>
                <a:cubicBezTo>
                  <a:pt x="185742" y="94829"/>
                  <a:pt x="174100" y="81071"/>
                  <a:pt x="149229" y="79483"/>
                </a:cubicBezTo>
                <a:cubicBezTo>
                  <a:pt x="124358" y="77896"/>
                  <a:pt x="77262" y="80541"/>
                  <a:pt x="69854" y="79483"/>
                </a:cubicBezTo>
                <a:cubicBezTo>
                  <a:pt x="62446" y="78425"/>
                  <a:pt x="108483" y="82129"/>
                  <a:pt x="104779" y="73133"/>
                </a:cubicBezTo>
                <a:cubicBezTo>
                  <a:pt x="101075" y="64137"/>
                  <a:pt x="-1584" y="-3067"/>
                  <a:pt x="15879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72B5D20E-4A96-E021-A04F-01E135782B40}"/>
              </a:ext>
            </a:extLst>
          </p:cNvPr>
          <p:cNvSpPr/>
          <p:nvPr/>
        </p:nvSpPr>
        <p:spPr>
          <a:xfrm>
            <a:off x="4216392" y="3355938"/>
            <a:ext cx="124222" cy="225670"/>
          </a:xfrm>
          <a:custGeom>
            <a:avLst/>
            <a:gdLst>
              <a:gd name="connsiteX0" fmla="*/ 8 w 124222"/>
              <a:gd name="connsiteY0" fmla="*/ 37 h 225670"/>
              <a:gd name="connsiteX1" fmla="*/ 114308 w 124222"/>
              <a:gd name="connsiteY1" fmla="*/ 111162 h 225670"/>
              <a:gd name="connsiteX2" fmla="*/ 114308 w 124222"/>
              <a:gd name="connsiteY2" fmla="*/ 149262 h 225670"/>
              <a:gd name="connsiteX3" fmla="*/ 79383 w 124222"/>
              <a:gd name="connsiteY3" fmla="*/ 225462 h 225670"/>
              <a:gd name="connsiteX4" fmla="*/ 120658 w 124222"/>
              <a:gd name="connsiteY4" fmla="*/ 123862 h 225670"/>
              <a:gd name="connsiteX5" fmla="*/ 8 w 124222"/>
              <a:gd name="connsiteY5" fmla="*/ 37 h 225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4222" h="225670">
                <a:moveTo>
                  <a:pt x="8" y="37"/>
                </a:moveTo>
                <a:cubicBezTo>
                  <a:pt x="-1050" y="-2080"/>
                  <a:pt x="95258" y="86291"/>
                  <a:pt x="114308" y="111162"/>
                </a:cubicBezTo>
                <a:cubicBezTo>
                  <a:pt x="133358" y="136033"/>
                  <a:pt x="120129" y="130212"/>
                  <a:pt x="114308" y="149262"/>
                </a:cubicBezTo>
                <a:cubicBezTo>
                  <a:pt x="108487" y="168312"/>
                  <a:pt x="78325" y="229695"/>
                  <a:pt x="79383" y="225462"/>
                </a:cubicBezTo>
                <a:cubicBezTo>
                  <a:pt x="80441" y="221229"/>
                  <a:pt x="128595" y="158258"/>
                  <a:pt x="120658" y="123862"/>
                </a:cubicBezTo>
                <a:cubicBezTo>
                  <a:pt x="112721" y="89466"/>
                  <a:pt x="1066" y="2154"/>
                  <a:pt x="8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8115E16A-CBB3-9C76-D751-E89D9537B091}"/>
              </a:ext>
            </a:extLst>
          </p:cNvPr>
          <p:cNvSpPr/>
          <p:nvPr/>
        </p:nvSpPr>
        <p:spPr>
          <a:xfrm>
            <a:off x="5756264" y="5051416"/>
            <a:ext cx="244487" cy="419136"/>
          </a:xfrm>
          <a:custGeom>
            <a:avLst/>
            <a:gdLst>
              <a:gd name="connsiteX0" fmla="*/ 244486 w 244487"/>
              <a:gd name="connsiteY0" fmla="*/ 9 h 419136"/>
              <a:gd name="connsiteX1" fmla="*/ 60336 w 244487"/>
              <a:gd name="connsiteY1" fmla="*/ 282584 h 419136"/>
              <a:gd name="connsiteX2" fmla="*/ 11 w 244487"/>
              <a:gd name="connsiteY2" fmla="*/ 419109 h 419136"/>
              <a:gd name="connsiteX3" fmla="*/ 57161 w 244487"/>
              <a:gd name="connsiteY3" fmla="*/ 273059 h 419136"/>
              <a:gd name="connsiteX4" fmla="*/ 244486 w 244487"/>
              <a:gd name="connsiteY4" fmla="*/ 9 h 419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487" h="419136">
                <a:moveTo>
                  <a:pt x="244486" y="9"/>
                </a:moveTo>
                <a:cubicBezTo>
                  <a:pt x="245015" y="1596"/>
                  <a:pt x="101082" y="212734"/>
                  <a:pt x="60336" y="282584"/>
                </a:cubicBezTo>
                <a:cubicBezTo>
                  <a:pt x="19590" y="352434"/>
                  <a:pt x="540" y="420696"/>
                  <a:pt x="11" y="419109"/>
                </a:cubicBezTo>
                <a:cubicBezTo>
                  <a:pt x="-518" y="417522"/>
                  <a:pt x="16415" y="342380"/>
                  <a:pt x="57161" y="273059"/>
                </a:cubicBezTo>
                <a:cubicBezTo>
                  <a:pt x="97907" y="203738"/>
                  <a:pt x="243957" y="-1578"/>
                  <a:pt x="244486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454DB611-7C14-6CC9-EA3D-F09D62AA3836}"/>
              </a:ext>
            </a:extLst>
          </p:cNvPr>
          <p:cNvSpPr/>
          <p:nvPr/>
        </p:nvSpPr>
        <p:spPr>
          <a:xfrm>
            <a:off x="5387375" y="5289545"/>
            <a:ext cx="54597" cy="504834"/>
          </a:xfrm>
          <a:custGeom>
            <a:avLst/>
            <a:gdLst>
              <a:gd name="connsiteX0" fmla="*/ 54575 w 54597"/>
              <a:gd name="connsiteY0" fmla="*/ 5 h 504834"/>
              <a:gd name="connsiteX1" fmla="*/ 10125 w 54597"/>
              <a:gd name="connsiteY1" fmla="*/ 247655 h 504834"/>
              <a:gd name="connsiteX2" fmla="*/ 3775 w 54597"/>
              <a:gd name="connsiteY2" fmla="*/ 504830 h 504834"/>
              <a:gd name="connsiteX3" fmla="*/ 3775 w 54597"/>
              <a:gd name="connsiteY3" fmla="*/ 241305 h 504834"/>
              <a:gd name="connsiteX4" fmla="*/ 54575 w 54597"/>
              <a:gd name="connsiteY4" fmla="*/ 5 h 504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7" h="504834">
                <a:moveTo>
                  <a:pt x="54575" y="5"/>
                </a:moveTo>
                <a:cubicBezTo>
                  <a:pt x="55633" y="1063"/>
                  <a:pt x="18592" y="163518"/>
                  <a:pt x="10125" y="247655"/>
                </a:cubicBezTo>
                <a:cubicBezTo>
                  <a:pt x="1658" y="331792"/>
                  <a:pt x="4833" y="505888"/>
                  <a:pt x="3775" y="504830"/>
                </a:cubicBezTo>
                <a:cubicBezTo>
                  <a:pt x="2717" y="503772"/>
                  <a:pt x="-4163" y="325443"/>
                  <a:pt x="3775" y="241305"/>
                </a:cubicBezTo>
                <a:cubicBezTo>
                  <a:pt x="11712" y="157168"/>
                  <a:pt x="53517" y="-1053"/>
                  <a:pt x="54575" y="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A9D7B2C0-25CD-D24E-DB24-011098E3E18C}"/>
              </a:ext>
            </a:extLst>
          </p:cNvPr>
          <p:cNvSpPr/>
          <p:nvPr/>
        </p:nvSpPr>
        <p:spPr>
          <a:xfrm>
            <a:off x="4884155" y="5657826"/>
            <a:ext cx="255078" cy="242133"/>
          </a:xfrm>
          <a:custGeom>
            <a:avLst/>
            <a:gdLst>
              <a:gd name="connsiteX0" fmla="*/ 148220 w 255078"/>
              <a:gd name="connsiteY0" fmla="*/ 24 h 242133"/>
              <a:gd name="connsiteX1" fmla="*/ 227595 w 255078"/>
              <a:gd name="connsiteY1" fmla="*/ 104799 h 242133"/>
              <a:gd name="connsiteX2" fmla="*/ 138695 w 255078"/>
              <a:gd name="connsiteY2" fmla="*/ 174649 h 242133"/>
              <a:gd name="connsiteX3" fmla="*/ 2170 w 255078"/>
              <a:gd name="connsiteY3" fmla="*/ 241324 h 242133"/>
              <a:gd name="connsiteX4" fmla="*/ 68845 w 255078"/>
              <a:gd name="connsiteY4" fmla="*/ 206399 h 242133"/>
              <a:gd name="connsiteX5" fmla="*/ 249820 w 255078"/>
              <a:gd name="connsiteY5" fmla="*/ 130199 h 242133"/>
              <a:gd name="connsiteX6" fmla="*/ 208545 w 255078"/>
              <a:gd name="connsiteY6" fmla="*/ 114324 h 242133"/>
              <a:gd name="connsiteX7" fmla="*/ 230770 w 255078"/>
              <a:gd name="connsiteY7" fmla="*/ 114324 h 242133"/>
              <a:gd name="connsiteX8" fmla="*/ 148220 w 255078"/>
              <a:gd name="connsiteY8" fmla="*/ 24 h 242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5078" h="242133">
                <a:moveTo>
                  <a:pt x="148220" y="24"/>
                </a:moveTo>
                <a:cubicBezTo>
                  <a:pt x="147691" y="-1563"/>
                  <a:pt x="229182" y="75695"/>
                  <a:pt x="227595" y="104799"/>
                </a:cubicBezTo>
                <a:cubicBezTo>
                  <a:pt x="226008" y="133903"/>
                  <a:pt x="176266" y="151895"/>
                  <a:pt x="138695" y="174649"/>
                </a:cubicBezTo>
                <a:cubicBezTo>
                  <a:pt x="101124" y="197403"/>
                  <a:pt x="13812" y="236032"/>
                  <a:pt x="2170" y="241324"/>
                </a:cubicBezTo>
                <a:cubicBezTo>
                  <a:pt x="-9472" y="246616"/>
                  <a:pt x="27570" y="224920"/>
                  <a:pt x="68845" y="206399"/>
                </a:cubicBezTo>
                <a:cubicBezTo>
                  <a:pt x="110120" y="187878"/>
                  <a:pt x="226537" y="145545"/>
                  <a:pt x="249820" y="130199"/>
                </a:cubicBezTo>
                <a:cubicBezTo>
                  <a:pt x="273103" y="114853"/>
                  <a:pt x="211720" y="116970"/>
                  <a:pt x="208545" y="114324"/>
                </a:cubicBezTo>
                <a:cubicBezTo>
                  <a:pt x="205370" y="111678"/>
                  <a:pt x="237120" y="134432"/>
                  <a:pt x="230770" y="114324"/>
                </a:cubicBezTo>
                <a:cubicBezTo>
                  <a:pt x="224420" y="94216"/>
                  <a:pt x="148749" y="1611"/>
                  <a:pt x="148220" y="2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A586CD8C-7E6E-FF15-4AEC-4FC2C1D61BC7}"/>
              </a:ext>
            </a:extLst>
          </p:cNvPr>
          <p:cNvSpPr/>
          <p:nvPr/>
        </p:nvSpPr>
        <p:spPr>
          <a:xfrm>
            <a:off x="4708379" y="5699017"/>
            <a:ext cx="192832" cy="270098"/>
          </a:xfrm>
          <a:custGeom>
            <a:avLst/>
            <a:gdLst>
              <a:gd name="connsiteX0" fmla="*/ 89046 w 192832"/>
              <a:gd name="connsiteY0" fmla="*/ 108 h 270098"/>
              <a:gd name="connsiteX1" fmla="*/ 149371 w 192832"/>
              <a:gd name="connsiteY1" fmla="*/ 165208 h 270098"/>
              <a:gd name="connsiteX2" fmla="*/ 146 w 192832"/>
              <a:gd name="connsiteY2" fmla="*/ 269983 h 270098"/>
              <a:gd name="connsiteX3" fmla="*/ 181121 w 192832"/>
              <a:gd name="connsiteY3" fmla="*/ 146158 h 270098"/>
              <a:gd name="connsiteX4" fmla="*/ 165246 w 192832"/>
              <a:gd name="connsiteY4" fmla="*/ 139808 h 270098"/>
              <a:gd name="connsiteX5" fmla="*/ 89046 w 192832"/>
              <a:gd name="connsiteY5" fmla="*/ 108 h 27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832" h="270098">
                <a:moveTo>
                  <a:pt x="89046" y="108"/>
                </a:moveTo>
                <a:cubicBezTo>
                  <a:pt x="86400" y="4341"/>
                  <a:pt x="164188" y="120229"/>
                  <a:pt x="149371" y="165208"/>
                </a:cubicBezTo>
                <a:cubicBezTo>
                  <a:pt x="134554" y="210187"/>
                  <a:pt x="-5146" y="273158"/>
                  <a:pt x="146" y="269983"/>
                </a:cubicBezTo>
                <a:cubicBezTo>
                  <a:pt x="5438" y="266808"/>
                  <a:pt x="181121" y="146158"/>
                  <a:pt x="181121" y="146158"/>
                </a:cubicBezTo>
                <a:cubicBezTo>
                  <a:pt x="208638" y="124462"/>
                  <a:pt x="181121" y="163091"/>
                  <a:pt x="165246" y="139808"/>
                </a:cubicBezTo>
                <a:cubicBezTo>
                  <a:pt x="149371" y="116525"/>
                  <a:pt x="91692" y="-4125"/>
                  <a:pt x="89046" y="10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E4AD700B-DC2C-FEFD-31BC-AB70D20CBFCA}"/>
              </a:ext>
            </a:extLst>
          </p:cNvPr>
          <p:cNvSpPr/>
          <p:nvPr/>
        </p:nvSpPr>
        <p:spPr>
          <a:xfrm>
            <a:off x="5502729" y="5384686"/>
            <a:ext cx="148801" cy="212839"/>
          </a:xfrm>
          <a:custGeom>
            <a:avLst/>
            <a:gdLst>
              <a:gd name="connsiteX0" fmla="*/ 148771 w 148801"/>
              <a:gd name="connsiteY0" fmla="*/ 114 h 212839"/>
              <a:gd name="connsiteX1" fmla="*/ 18596 w 148801"/>
              <a:gd name="connsiteY1" fmla="*/ 146164 h 212839"/>
              <a:gd name="connsiteX2" fmla="*/ 9071 w 148801"/>
              <a:gd name="connsiteY2" fmla="*/ 212839 h 212839"/>
              <a:gd name="connsiteX3" fmla="*/ 5896 w 148801"/>
              <a:gd name="connsiteY3" fmla="*/ 146164 h 212839"/>
              <a:gd name="connsiteX4" fmla="*/ 21771 w 148801"/>
              <a:gd name="connsiteY4" fmla="*/ 35039 h 212839"/>
              <a:gd name="connsiteX5" fmla="*/ 5896 w 148801"/>
              <a:gd name="connsiteY5" fmla="*/ 171564 h 212839"/>
              <a:gd name="connsiteX6" fmla="*/ 148771 w 148801"/>
              <a:gd name="connsiteY6" fmla="*/ 114 h 21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801" h="212839">
                <a:moveTo>
                  <a:pt x="148771" y="114"/>
                </a:moveTo>
                <a:cubicBezTo>
                  <a:pt x="150888" y="-4119"/>
                  <a:pt x="41879" y="110710"/>
                  <a:pt x="18596" y="146164"/>
                </a:cubicBezTo>
                <a:cubicBezTo>
                  <a:pt x="-4687" y="181618"/>
                  <a:pt x="11188" y="212839"/>
                  <a:pt x="9071" y="212839"/>
                </a:cubicBezTo>
                <a:cubicBezTo>
                  <a:pt x="6954" y="212839"/>
                  <a:pt x="3779" y="175797"/>
                  <a:pt x="5896" y="146164"/>
                </a:cubicBezTo>
                <a:cubicBezTo>
                  <a:pt x="8013" y="116531"/>
                  <a:pt x="21771" y="30806"/>
                  <a:pt x="21771" y="35039"/>
                </a:cubicBezTo>
                <a:cubicBezTo>
                  <a:pt x="21771" y="39272"/>
                  <a:pt x="-13683" y="175268"/>
                  <a:pt x="5896" y="171564"/>
                </a:cubicBezTo>
                <a:cubicBezTo>
                  <a:pt x="25475" y="167860"/>
                  <a:pt x="146654" y="4347"/>
                  <a:pt x="148771" y="11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3221F97A-61F2-19ED-4A34-866E66B61416}"/>
              </a:ext>
            </a:extLst>
          </p:cNvPr>
          <p:cNvSpPr/>
          <p:nvPr/>
        </p:nvSpPr>
        <p:spPr>
          <a:xfrm>
            <a:off x="3203936" y="2621388"/>
            <a:ext cx="314113" cy="109476"/>
          </a:xfrm>
          <a:custGeom>
            <a:avLst/>
            <a:gdLst>
              <a:gd name="connsiteX0" fmla="*/ 2814 w 314113"/>
              <a:gd name="connsiteY0" fmla="*/ 109112 h 109476"/>
              <a:gd name="connsiteX1" fmla="*/ 298089 w 314113"/>
              <a:gd name="connsiteY1" fmla="*/ 4337 h 109476"/>
              <a:gd name="connsiteX2" fmla="*/ 256814 w 314113"/>
              <a:gd name="connsiteY2" fmla="*/ 23387 h 109476"/>
              <a:gd name="connsiteX3" fmla="*/ 104414 w 314113"/>
              <a:gd name="connsiteY3" fmla="*/ 55137 h 109476"/>
              <a:gd name="connsiteX4" fmla="*/ 145689 w 314113"/>
              <a:gd name="connsiteY4" fmla="*/ 39262 h 109476"/>
              <a:gd name="connsiteX5" fmla="*/ 2814 w 314113"/>
              <a:gd name="connsiteY5" fmla="*/ 109112 h 109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4113" h="109476">
                <a:moveTo>
                  <a:pt x="2814" y="109112"/>
                </a:moveTo>
                <a:cubicBezTo>
                  <a:pt x="28214" y="103291"/>
                  <a:pt x="255756" y="18624"/>
                  <a:pt x="298089" y="4337"/>
                </a:cubicBezTo>
                <a:cubicBezTo>
                  <a:pt x="340422" y="-9950"/>
                  <a:pt x="289093" y="14920"/>
                  <a:pt x="256814" y="23387"/>
                </a:cubicBezTo>
                <a:cubicBezTo>
                  <a:pt x="224535" y="31854"/>
                  <a:pt x="122935" y="52491"/>
                  <a:pt x="104414" y="55137"/>
                </a:cubicBezTo>
                <a:cubicBezTo>
                  <a:pt x="85893" y="57783"/>
                  <a:pt x="159447" y="29208"/>
                  <a:pt x="145689" y="39262"/>
                </a:cubicBezTo>
                <a:cubicBezTo>
                  <a:pt x="131931" y="49316"/>
                  <a:pt x="-22586" y="114933"/>
                  <a:pt x="2814" y="109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811807F1-7229-7B4B-A2B4-56ABFCC1A5AA}"/>
              </a:ext>
            </a:extLst>
          </p:cNvPr>
          <p:cNvSpPr/>
          <p:nvPr/>
        </p:nvSpPr>
        <p:spPr>
          <a:xfrm>
            <a:off x="3047217" y="2695795"/>
            <a:ext cx="381221" cy="299222"/>
          </a:xfrm>
          <a:custGeom>
            <a:avLst/>
            <a:gdLst>
              <a:gd name="connsiteX0" fmla="*/ 378608 w 381221"/>
              <a:gd name="connsiteY0" fmla="*/ 183930 h 299222"/>
              <a:gd name="connsiteX1" fmla="*/ 162708 w 381221"/>
              <a:gd name="connsiteY1" fmla="*/ 136305 h 299222"/>
              <a:gd name="connsiteX2" fmla="*/ 111908 w 381221"/>
              <a:gd name="connsiteY2" fmla="*/ 171230 h 299222"/>
              <a:gd name="connsiteX3" fmla="*/ 140483 w 381221"/>
              <a:gd name="connsiteY3" fmla="*/ 101380 h 299222"/>
              <a:gd name="connsiteX4" fmla="*/ 783 w 381221"/>
              <a:gd name="connsiteY4" fmla="*/ 298230 h 299222"/>
              <a:gd name="connsiteX5" fmla="*/ 213508 w 381221"/>
              <a:gd name="connsiteY5" fmla="*/ 2955 h 299222"/>
              <a:gd name="connsiteX6" fmla="*/ 121433 w 381221"/>
              <a:gd name="connsiteY6" fmla="*/ 145830 h 299222"/>
              <a:gd name="connsiteX7" fmla="*/ 156358 w 381221"/>
              <a:gd name="connsiteY7" fmla="*/ 136305 h 299222"/>
              <a:gd name="connsiteX8" fmla="*/ 242083 w 381221"/>
              <a:gd name="connsiteY8" fmla="*/ 120430 h 299222"/>
              <a:gd name="connsiteX9" fmla="*/ 127783 w 381221"/>
              <a:gd name="connsiteY9" fmla="*/ 133130 h 299222"/>
              <a:gd name="connsiteX10" fmla="*/ 273833 w 381221"/>
              <a:gd name="connsiteY10" fmla="*/ 149005 h 299222"/>
              <a:gd name="connsiteX11" fmla="*/ 378608 w 381221"/>
              <a:gd name="connsiteY11" fmla="*/ 183930 h 299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1221" h="299222">
                <a:moveTo>
                  <a:pt x="378608" y="183930"/>
                </a:moveTo>
                <a:cubicBezTo>
                  <a:pt x="360087" y="181813"/>
                  <a:pt x="207158" y="138422"/>
                  <a:pt x="162708" y="136305"/>
                </a:cubicBezTo>
                <a:cubicBezTo>
                  <a:pt x="118258" y="134188"/>
                  <a:pt x="115612" y="177051"/>
                  <a:pt x="111908" y="171230"/>
                </a:cubicBezTo>
                <a:cubicBezTo>
                  <a:pt x="108204" y="165409"/>
                  <a:pt x="159004" y="80213"/>
                  <a:pt x="140483" y="101380"/>
                </a:cubicBezTo>
                <a:cubicBezTo>
                  <a:pt x="121962" y="122547"/>
                  <a:pt x="-11388" y="314634"/>
                  <a:pt x="783" y="298230"/>
                </a:cubicBezTo>
                <a:cubicBezTo>
                  <a:pt x="12954" y="281826"/>
                  <a:pt x="193400" y="28355"/>
                  <a:pt x="213508" y="2955"/>
                </a:cubicBezTo>
                <a:cubicBezTo>
                  <a:pt x="233616" y="-22445"/>
                  <a:pt x="130958" y="123605"/>
                  <a:pt x="121433" y="145830"/>
                </a:cubicBezTo>
                <a:cubicBezTo>
                  <a:pt x="111908" y="168055"/>
                  <a:pt x="136250" y="140538"/>
                  <a:pt x="156358" y="136305"/>
                </a:cubicBezTo>
                <a:cubicBezTo>
                  <a:pt x="176466" y="132072"/>
                  <a:pt x="242083" y="120430"/>
                  <a:pt x="242083" y="120430"/>
                </a:cubicBezTo>
                <a:cubicBezTo>
                  <a:pt x="237320" y="119901"/>
                  <a:pt x="122491" y="128367"/>
                  <a:pt x="127783" y="133130"/>
                </a:cubicBezTo>
                <a:cubicBezTo>
                  <a:pt x="133075" y="137892"/>
                  <a:pt x="235204" y="140538"/>
                  <a:pt x="273833" y="149005"/>
                </a:cubicBezTo>
                <a:cubicBezTo>
                  <a:pt x="312462" y="157472"/>
                  <a:pt x="397129" y="186047"/>
                  <a:pt x="378608" y="183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7CC6B4E7-8D11-F486-13EA-399C6FA84369}"/>
              </a:ext>
            </a:extLst>
          </p:cNvPr>
          <p:cNvSpPr/>
          <p:nvPr/>
        </p:nvSpPr>
        <p:spPr>
          <a:xfrm>
            <a:off x="3363080" y="2726509"/>
            <a:ext cx="897103" cy="301399"/>
          </a:xfrm>
          <a:custGeom>
            <a:avLst/>
            <a:gdLst>
              <a:gd name="connsiteX0" fmla="*/ 2420 w 897103"/>
              <a:gd name="connsiteY0" fmla="*/ 816 h 301399"/>
              <a:gd name="connsiteX1" fmla="*/ 364370 w 897103"/>
              <a:gd name="connsiteY1" fmla="*/ 159566 h 301399"/>
              <a:gd name="connsiteX2" fmla="*/ 307220 w 897103"/>
              <a:gd name="connsiteY2" fmla="*/ 169091 h 301399"/>
              <a:gd name="connsiteX3" fmla="*/ 504070 w 897103"/>
              <a:gd name="connsiteY3" fmla="*/ 181791 h 301399"/>
              <a:gd name="connsiteX4" fmla="*/ 411995 w 897103"/>
              <a:gd name="connsiteY4" fmla="*/ 184966 h 301399"/>
              <a:gd name="connsiteX5" fmla="*/ 523120 w 897103"/>
              <a:gd name="connsiteY5" fmla="*/ 184966 h 301399"/>
              <a:gd name="connsiteX6" fmla="*/ 656470 w 897103"/>
              <a:gd name="connsiteY6" fmla="*/ 245291 h 301399"/>
              <a:gd name="connsiteX7" fmla="*/ 608845 w 897103"/>
              <a:gd name="connsiteY7" fmla="*/ 248466 h 301399"/>
              <a:gd name="connsiteX8" fmla="*/ 894595 w 897103"/>
              <a:gd name="connsiteY8" fmla="*/ 299266 h 301399"/>
              <a:gd name="connsiteX9" fmla="*/ 735845 w 897103"/>
              <a:gd name="connsiteY9" fmla="*/ 283391 h 301399"/>
              <a:gd name="connsiteX10" fmla="*/ 523120 w 897103"/>
              <a:gd name="connsiteY10" fmla="*/ 207191 h 301399"/>
              <a:gd name="connsiteX11" fmla="*/ 335795 w 897103"/>
              <a:gd name="connsiteY11" fmla="*/ 162741 h 301399"/>
              <a:gd name="connsiteX12" fmla="*/ 196095 w 897103"/>
              <a:gd name="connsiteY12" fmla="*/ 127816 h 301399"/>
              <a:gd name="connsiteX13" fmla="*/ 183395 w 897103"/>
              <a:gd name="connsiteY13" fmla="*/ 108766 h 301399"/>
              <a:gd name="connsiteX14" fmla="*/ 411995 w 897103"/>
              <a:gd name="connsiteY14" fmla="*/ 188141 h 301399"/>
              <a:gd name="connsiteX15" fmla="*/ 281820 w 897103"/>
              <a:gd name="connsiteY15" fmla="*/ 140516 h 301399"/>
              <a:gd name="connsiteX16" fmla="*/ 208795 w 897103"/>
              <a:gd name="connsiteY16" fmla="*/ 99241 h 301399"/>
              <a:gd name="connsiteX17" fmla="*/ 2420 w 897103"/>
              <a:gd name="connsiteY17" fmla="*/ 816 h 301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97103" h="301399">
                <a:moveTo>
                  <a:pt x="2420" y="816"/>
                </a:moveTo>
                <a:cubicBezTo>
                  <a:pt x="28349" y="10870"/>
                  <a:pt x="313570" y="131520"/>
                  <a:pt x="364370" y="159566"/>
                </a:cubicBezTo>
                <a:cubicBezTo>
                  <a:pt x="415170" y="187612"/>
                  <a:pt x="283937" y="165387"/>
                  <a:pt x="307220" y="169091"/>
                </a:cubicBezTo>
                <a:cubicBezTo>
                  <a:pt x="330503" y="172795"/>
                  <a:pt x="486607" y="179145"/>
                  <a:pt x="504070" y="181791"/>
                </a:cubicBezTo>
                <a:cubicBezTo>
                  <a:pt x="521533" y="184437"/>
                  <a:pt x="408820" y="184437"/>
                  <a:pt x="411995" y="184966"/>
                </a:cubicBezTo>
                <a:cubicBezTo>
                  <a:pt x="415170" y="185495"/>
                  <a:pt x="482374" y="174912"/>
                  <a:pt x="523120" y="184966"/>
                </a:cubicBezTo>
                <a:cubicBezTo>
                  <a:pt x="563866" y="195020"/>
                  <a:pt x="642183" y="234708"/>
                  <a:pt x="656470" y="245291"/>
                </a:cubicBezTo>
                <a:cubicBezTo>
                  <a:pt x="670758" y="255874"/>
                  <a:pt x="569158" y="239470"/>
                  <a:pt x="608845" y="248466"/>
                </a:cubicBezTo>
                <a:cubicBezTo>
                  <a:pt x="648532" y="257462"/>
                  <a:pt x="873428" y="293445"/>
                  <a:pt x="894595" y="299266"/>
                </a:cubicBezTo>
                <a:cubicBezTo>
                  <a:pt x="915762" y="305087"/>
                  <a:pt x="797757" y="298737"/>
                  <a:pt x="735845" y="283391"/>
                </a:cubicBezTo>
                <a:cubicBezTo>
                  <a:pt x="673933" y="268045"/>
                  <a:pt x="589795" y="227299"/>
                  <a:pt x="523120" y="207191"/>
                </a:cubicBezTo>
                <a:cubicBezTo>
                  <a:pt x="456445" y="187083"/>
                  <a:pt x="335795" y="162741"/>
                  <a:pt x="335795" y="162741"/>
                </a:cubicBezTo>
                <a:cubicBezTo>
                  <a:pt x="281291" y="149512"/>
                  <a:pt x="221495" y="136812"/>
                  <a:pt x="196095" y="127816"/>
                </a:cubicBezTo>
                <a:cubicBezTo>
                  <a:pt x="170695" y="118820"/>
                  <a:pt x="147412" y="98712"/>
                  <a:pt x="183395" y="108766"/>
                </a:cubicBezTo>
                <a:cubicBezTo>
                  <a:pt x="219378" y="118820"/>
                  <a:pt x="395591" y="182849"/>
                  <a:pt x="411995" y="188141"/>
                </a:cubicBezTo>
                <a:cubicBezTo>
                  <a:pt x="428399" y="193433"/>
                  <a:pt x="315687" y="155333"/>
                  <a:pt x="281820" y="140516"/>
                </a:cubicBezTo>
                <a:cubicBezTo>
                  <a:pt x="247953" y="125699"/>
                  <a:pt x="251128" y="121995"/>
                  <a:pt x="208795" y="99241"/>
                </a:cubicBezTo>
                <a:cubicBezTo>
                  <a:pt x="166462" y="76487"/>
                  <a:pt x="-23509" y="-9238"/>
                  <a:pt x="2420" y="8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3E84A30E-6396-701F-6010-6AAC810486EB}"/>
              </a:ext>
            </a:extLst>
          </p:cNvPr>
          <p:cNvSpPr/>
          <p:nvPr/>
        </p:nvSpPr>
        <p:spPr>
          <a:xfrm>
            <a:off x="3914775" y="1557153"/>
            <a:ext cx="267328" cy="68486"/>
          </a:xfrm>
          <a:custGeom>
            <a:avLst/>
            <a:gdLst>
              <a:gd name="connsiteX0" fmla="*/ 0 w 267328"/>
              <a:gd name="connsiteY0" fmla="*/ 11297 h 68486"/>
              <a:gd name="connsiteX1" fmla="*/ 244475 w 267328"/>
              <a:gd name="connsiteY1" fmla="*/ 4947 h 68486"/>
              <a:gd name="connsiteX2" fmla="*/ 238125 w 267328"/>
              <a:gd name="connsiteY2" fmla="*/ 4947 h 68486"/>
              <a:gd name="connsiteX3" fmla="*/ 79375 w 267328"/>
              <a:gd name="connsiteY3" fmla="*/ 68447 h 68486"/>
              <a:gd name="connsiteX4" fmla="*/ 209550 w 267328"/>
              <a:gd name="connsiteY4" fmla="*/ 14472 h 68486"/>
              <a:gd name="connsiteX5" fmla="*/ 174625 w 267328"/>
              <a:gd name="connsiteY5" fmla="*/ 14472 h 68486"/>
              <a:gd name="connsiteX6" fmla="*/ 0 w 267328"/>
              <a:gd name="connsiteY6" fmla="*/ 11297 h 68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328" h="68486">
                <a:moveTo>
                  <a:pt x="0" y="11297"/>
                </a:moveTo>
                <a:lnTo>
                  <a:pt x="244475" y="4947"/>
                </a:lnTo>
                <a:cubicBezTo>
                  <a:pt x="284162" y="3889"/>
                  <a:pt x="265642" y="-5636"/>
                  <a:pt x="238125" y="4947"/>
                </a:cubicBezTo>
                <a:cubicBezTo>
                  <a:pt x="210608" y="15530"/>
                  <a:pt x="84137" y="66860"/>
                  <a:pt x="79375" y="68447"/>
                </a:cubicBezTo>
                <a:cubicBezTo>
                  <a:pt x="74613" y="70034"/>
                  <a:pt x="193675" y="23468"/>
                  <a:pt x="209550" y="14472"/>
                </a:cubicBezTo>
                <a:cubicBezTo>
                  <a:pt x="225425" y="5476"/>
                  <a:pt x="174625" y="14472"/>
                  <a:pt x="174625" y="14472"/>
                </a:cubicBezTo>
                <a:lnTo>
                  <a:pt x="0" y="11297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98552F46-2492-7C83-E8E5-C0623EB30FAF}"/>
              </a:ext>
            </a:extLst>
          </p:cNvPr>
          <p:cNvSpPr/>
          <p:nvPr/>
        </p:nvSpPr>
        <p:spPr>
          <a:xfrm>
            <a:off x="3724221" y="2114364"/>
            <a:ext cx="85914" cy="257774"/>
          </a:xfrm>
          <a:custGeom>
            <a:avLst/>
            <a:gdLst>
              <a:gd name="connsiteX0" fmla="*/ 54 w 85914"/>
              <a:gd name="connsiteY0" fmla="*/ 186 h 257774"/>
              <a:gd name="connsiteX1" fmla="*/ 69904 w 85914"/>
              <a:gd name="connsiteY1" fmla="*/ 146236 h 257774"/>
              <a:gd name="connsiteX2" fmla="*/ 73079 w 85914"/>
              <a:gd name="connsiteY2" fmla="*/ 257361 h 257774"/>
              <a:gd name="connsiteX3" fmla="*/ 82604 w 85914"/>
              <a:gd name="connsiteY3" fmla="*/ 177986 h 257774"/>
              <a:gd name="connsiteX4" fmla="*/ 54 w 85914"/>
              <a:gd name="connsiteY4" fmla="*/ 186 h 257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14" h="257774">
                <a:moveTo>
                  <a:pt x="54" y="186"/>
                </a:moveTo>
                <a:cubicBezTo>
                  <a:pt x="-2063" y="-5106"/>
                  <a:pt x="57733" y="103374"/>
                  <a:pt x="69904" y="146236"/>
                </a:cubicBezTo>
                <a:cubicBezTo>
                  <a:pt x="82075" y="189098"/>
                  <a:pt x="70962" y="252069"/>
                  <a:pt x="73079" y="257361"/>
                </a:cubicBezTo>
                <a:cubicBezTo>
                  <a:pt x="75196" y="262653"/>
                  <a:pt x="93187" y="216086"/>
                  <a:pt x="82604" y="177986"/>
                </a:cubicBezTo>
                <a:cubicBezTo>
                  <a:pt x="72021" y="139886"/>
                  <a:pt x="2171" y="5478"/>
                  <a:pt x="54" y="18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6E4F5265-260F-E590-4A92-B507BEFD1CA7}"/>
              </a:ext>
            </a:extLst>
          </p:cNvPr>
          <p:cNvSpPr/>
          <p:nvPr/>
        </p:nvSpPr>
        <p:spPr>
          <a:xfrm>
            <a:off x="3663941" y="1619085"/>
            <a:ext cx="30705" cy="359305"/>
          </a:xfrm>
          <a:custGeom>
            <a:avLst/>
            <a:gdLst>
              <a:gd name="connsiteX0" fmla="*/ 9 w 30705"/>
              <a:gd name="connsiteY0" fmla="*/ 165 h 359305"/>
              <a:gd name="connsiteX1" fmla="*/ 25409 w 30705"/>
              <a:gd name="connsiteY1" fmla="*/ 336715 h 359305"/>
              <a:gd name="connsiteX2" fmla="*/ 28584 w 30705"/>
              <a:gd name="connsiteY2" fmla="*/ 292265 h 359305"/>
              <a:gd name="connsiteX3" fmla="*/ 9 w 30705"/>
              <a:gd name="connsiteY3" fmla="*/ 165 h 359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5" h="359305">
                <a:moveTo>
                  <a:pt x="9" y="165"/>
                </a:moveTo>
                <a:cubicBezTo>
                  <a:pt x="-520" y="7573"/>
                  <a:pt x="20647" y="288032"/>
                  <a:pt x="25409" y="336715"/>
                </a:cubicBezTo>
                <a:cubicBezTo>
                  <a:pt x="30172" y="385398"/>
                  <a:pt x="32817" y="348357"/>
                  <a:pt x="28584" y="292265"/>
                </a:cubicBezTo>
                <a:cubicBezTo>
                  <a:pt x="24351" y="236173"/>
                  <a:pt x="538" y="-7243"/>
                  <a:pt x="9" y="16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D5EDC85B-8508-6E4F-764A-2267F5F2A776}"/>
              </a:ext>
            </a:extLst>
          </p:cNvPr>
          <p:cNvSpPr/>
          <p:nvPr/>
        </p:nvSpPr>
        <p:spPr>
          <a:xfrm>
            <a:off x="3381132" y="2396512"/>
            <a:ext cx="118084" cy="162982"/>
          </a:xfrm>
          <a:custGeom>
            <a:avLst/>
            <a:gdLst>
              <a:gd name="connsiteX0" fmla="*/ 117718 w 118084"/>
              <a:gd name="connsiteY0" fmla="*/ 613 h 162982"/>
              <a:gd name="connsiteX1" fmla="*/ 3418 w 118084"/>
              <a:gd name="connsiteY1" fmla="*/ 159363 h 162982"/>
              <a:gd name="connsiteX2" fmla="*/ 38343 w 118084"/>
              <a:gd name="connsiteY2" fmla="*/ 105388 h 162982"/>
              <a:gd name="connsiteX3" fmla="*/ 117718 w 118084"/>
              <a:gd name="connsiteY3" fmla="*/ 613 h 162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084" h="162982">
                <a:moveTo>
                  <a:pt x="117718" y="613"/>
                </a:moveTo>
                <a:cubicBezTo>
                  <a:pt x="111897" y="9609"/>
                  <a:pt x="16647" y="141901"/>
                  <a:pt x="3418" y="159363"/>
                </a:cubicBezTo>
                <a:cubicBezTo>
                  <a:pt x="-9811" y="176826"/>
                  <a:pt x="18235" y="126555"/>
                  <a:pt x="38343" y="105388"/>
                </a:cubicBezTo>
                <a:cubicBezTo>
                  <a:pt x="58451" y="84221"/>
                  <a:pt x="123539" y="-8383"/>
                  <a:pt x="117718" y="61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39DD1FD7-EEAE-CEA4-07E5-A61047D131F7}"/>
              </a:ext>
            </a:extLst>
          </p:cNvPr>
          <p:cNvSpPr/>
          <p:nvPr/>
        </p:nvSpPr>
        <p:spPr>
          <a:xfrm>
            <a:off x="3505110" y="3155161"/>
            <a:ext cx="772599" cy="251449"/>
          </a:xfrm>
          <a:custGeom>
            <a:avLst/>
            <a:gdLst>
              <a:gd name="connsiteX0" fmla="*/ 90 w 772599"/>
              <a:gd name="connsiteY0" fmla="*/ 19839 h 251449"/>
              <a:gd name="connsiteX1" fmla="*/ 400140 w 772599"/>
              <a:gd name="connsiteY1" fmla="*/ 26189 h 251449"/>
              <a:gd name="connsiteX2" fmla="*/ 600165 w 772599"/>
              <a:gd name="connsiteY2" fmla="*/ 108739 h 251449"/>
              <a:gd name="connsiteX3" fmla="*/ 590640 w 772599"/>
              <a:gd name="connsiteY3" fmla="*/ 92864 h 251449"/>
              <a:gd name="connsiteX4" fmla="*/ 762090 w 772599"/>
              <a:gd name="connsiteY4" fmla="*/ 248439 h 251449"/>
              <a:gd name="connsiteX5" fmla="*/ 733515 w 772599"/>
              <a:gd name="connsiteY5" fmla="*/ 197639 h 251449"/>
              <a:gd name="connsiteX6" fmla="*/ 765265 w 772599"/>
              <a:gd name="connsiteY6" fmla="*/ 223039 h 251449"/>
              <a:gd name="connsiteX7" fmla="*/ 568415 w 772599"/>
              <a:gd name="connsiteY7" fmla="*/ 38889 h 251449"/>
              <a:gd name="connsiteX8" fmla="*/ 568415 w 772599"/>
              <a:gd name="connsiteY8" fmla="*/ 64289 h 251449"/>
              <a:gd name="connsiteX9" fmla="*/ 400140 w 772599"/>
              <a:gd name="connsiteY9" fmla="*/ 7139 h 251449"/>
              <a:gd name="connsiteX10" fmla="*/ 235040 w 772599"/>
              <a:gd name="connsiteY10" fmla="*/ 3964 h 251449"/>
              <a:gd name="connsiteX11" fmla="*/ 362040 w 772599"/>
              <a:gd name="connsiteY11" fmla="*/ 789 h 251449"/>
              <a:gd name="connsiteX12" fmla="*/ 90 w 772599"/>
              <a:gd name="connsiteY12" fmla="*/ 19839 h 251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2599" h="251449">
                <a:moveTo>
                  <a:pt x="90" y="19839"/>
                </a:moveTo>
                <a:cubicBezTo>
                  <a:pt x="6440" y="24072"/>
                  <a:pt x="300128" y="11372"/>
                  <a:pt x="400140" y="26189"/>
                </a:cubicBezTo>
                <a:cubicBezTo>
                  <a:pt x="500152" y="41006"/>
                  <a:pt x="600165" y="108739"/>
                  <a:pt x="600165" y="108739"/>
                </a:cubicBezTo>
                <a:cubicBezTo>
                  <a:pt x="631915" y="119851"/>
                  <a:pt x="563653" y="69581"/>
                  <a:pt x="590640" y="92864"/>
                </a:cubicBezTo>
                <a:cubicBezTo>
                  <a:pt x="617628" y="116147"/>
                  <a:pt x="738278" y="230977"/>
                  <a:pt x="762090" y="248439"/>
                </a:cubicBezTo>
                <a:cubicBezTo>
                  <a:pt x="785902" y="265901"/>
                  <a:pt x="732986" y="201872"/>
                  <a:pt x="733515" y="197639"/>
                </a:cubicBezTo>
                <a:cubicBezTo>
                  <a:pt x="734044" y="193406"/>
                  <a:pt x="792782" y="249497"/>
                  <a:pt x="765265" y="223039"/>
                </a:cubicBezTo>
                <a:cubicBezTo>
                  <a:pt x="737748" y="196581"/>
                  <a:pt x="601223" y="65347"/>
                  <a:pt x="568415" y="38889"/>
                </a:cubicBezTo>
                <a:cubicBezTo>
                  <a:pt x="535607" y="12431"/>
                  <a:pt x="596461" y="69581"/>
                  <a:pt x="568415" y="64289"/>
                </a:cubicBezTo>
                <a:cubicBezTo>
                  <a:pt x="540369" y="58997"/>
                  <a:pt x="455703" y="17193"/>
                  <a:pt x="400140" y="7139"/>
                </a:cubicBezTo>
                <a:cubicBezTo>
                  <a:pt x="344578" y="-2915"/>
                  <a:pt x="241390" y="5022"/>
                  <a:pt x="235040" y="3964"/>
                </a:cubicBezTo>
                <a:cubicBezTo>
                  <a:pt x="228690" y="2906"/>
                  <a:pt x="400669" y="-1857"/>
                  <a:pt x="362040" y="789"/>
                </a:cubicBezTo>
                <a:cubicBezTo>
                  <a:pt x="323411" y="3435"/>
                  <a:pt x="-6260" y="15606"/>
                  <a:pt x="90" y="198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1FD55D5C-0080-83E1-AA40-D327B32987C8}"/>
              </a:ext>
            </a:extLst>
          </p:cNvPr>
          <p:cNvSpPr/>
          <p:nvPr/>
        </p:nvSpPr>
        <p:spPr>
          <a:xfrm>
            <a:off x="3191536" y="3478934"/>
            <a:ext cx="224139" cy="166314"/>
          </a:xfrm>
          <a:custGeom>
            <a:avLst/>
            <a:gdLst>
              <a:gd name="connsiteX0" fmla="*/ 155 w 224139"/>
              <a:gd name="connsiteY0" fmla="*/ 140 h 166314"/>
              <a:gd name="connsiteX1" fmla="*/ 152555 w 224139"/>
              <a:gd name="connsiteY1" fmla="*/ 91580 h 166314"/>
              <a:gd name="connsiteX2" fmla="*/ 222224 w 224139"/>
              <a:gd name="connsiteY2" fmla="*/ 165603 h 166314"/>
              <a:gd name="connsiteX3" fmla="*/ 200453 w 224139"/>
              <a:gd name="connsiteY3" fmla="*/ 126415 h 166314"/>
              <a:gd name="connsiteX4" fmla="*/ 156910 w 224139"/>
              <a:gd name="connsiteY4" fmla="*/ 82872 h 166314"/>
              <a:gd name="connsiteX5" fmla="*/ 183035 w 224139"/>
              <a:gd name="connsiteY5" fmla="*/ 113352 h 166314"/>
              <a:gd name="connsiteX6" fmla="*/ 155 w 224139"/>
              <a:gd name="connsiteY6" fmla="*/ 140 h 166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4139" h="166314">
                <a:moveTo>
                  <a:pt x="155" y="140"/>
                </a:moveTo>
                <a:cubicBezTo>
                  <a:pt x="-4925" y="-3489"/>
                  <a:pt x="115544" y="64003"/>
                  <a:pt x="152555" y="91580"/>
                </a:cubicBezTo>
                <a:cubicBezTo>
                  <a:pt x="189567" y="119157"/>
                  <a:pt x="214241" y="159797"/>
                  <a:pt x="222224" y="165603"/>
                </a:cubicBezTo>
                <a:cubicBezTo>
                  <a:pt x="230207" y="171409"/>
                  <a:pt x="211339" y="140203"/>
                  <a:pt x="200453" y="126415"/>
                </a:cubicBezTo>
                <a:cubicBezTo>
                  <a:pt x="189567" y="112627"/>
                  <a:pt x="159813" y="85049"/>
                  <a:pt x="156910" y="82872"/>
                </a:cubicBezTo>
                <a:cubicBezTo>
                  <a:pt x="154007" y="80695"/>
                  <a:pt x="204081" y="122786"/>
                  <a:pt x="183035" y="113352"/>
                </a:cubicBezTo>
                <a:cubicBezTo>
                  <a:pt x="161989" y="103918"/>
                  <a:pt x="5235" y="3769"/>
                  <a:pt x="155" y="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70554275-627E-594A-D792-34400800EC34}"/>
              </a:ext>
            </a:extLst>
          </p:cNvPr>
          <p:cNvSpPr/>
          <p:nvPr/>
        </p:nvSpPr>
        <p:spPr>
          <a:xfrm>
            <a:off x="3216114" y="3064329"/>
            <a:ext cx="308982" cy="92631"/>
          </a:xfrm>
          <a:custGeom>
            <a:avLst/>
            <a:gdLst>
              <a:gd name="connsiteX0" fmla="*/ 1703 w 308982"/>
              <a:gd name="connsiteY0" fmla="*/ 44631 h 92631"/>
              <a:gd name="connsiteX1" fmla="*/ 297795 w 308982"/>
              <a:gd name="connsiteY1" fmla="*/ 5442 h 92631"/>
              <a:gd name="connsiteX2" fmla="*/ 232480 w 308982"/>
              <a:gd name="connsiteY2" fmla="*/ 9797 h 92631"/>
              <a:gd name="connsiteX3" fmla="*/ 97497 w 308982"/>
              <a:gd name="connsiteY3" fmla="*/ 92528 h 92631"/>
              <a:gd name="connsiteX4" fmla="*/ 171520 w 308982"/>
              <a:gd name="connsiteY4" fmla="*/ 27214 h 92631"/>
              <a:gd name="connsiteX5" fmla="*/ 1703 w 308982"/>
              <a:gd name="connsiteY5" fmla="*/ 44631 h 9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8982" h="92631">
                <a:moveTo>
                  <a:pt x="1703" y="44631"/>
                </a:moveTo>
                <a:cubicBezTo>
                  <a:pt x="22749" y="41002"/>
                  <a:pt x="259332" y="11248"/>
                  <a:pt x="297795" y="5442"/>
                </a:cubicBezTo>
                <a:cubicBezTo>
                  <a:pt x="336258" y="-364"/>
                  <a:pt x="265863" y="-4717"/>
                  <a:pt x="232480" y="9797"/>
                </a:cubicBezTo>
                <a:cubicBezTo>
                  <a:pt x="199097" y="24311"/>
                  <a:pt x="107657" y="89625"/>
                  <a:pt x="97497" y="92528"/>
                </a:cubicBezTo>
                <a:cubicBezTo>
                  <a:pt x="87337" y="95431"/>
                  <a:pt x="181680" y="36648"/>
                  <a:pt x="171520" y="27214"/>
                </a:cubicBezTo>
                <a:cubicBezTo>
                  <a:pt x="161360" y="17780"/>
                  <a:pt x="-19343" y="48260"/>
                  <a:pt x="1703" y="446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DCAD6831-C091-D247-B29B-756532946837}"/>
              </a:ext>
            </a:extLst>
          </p:cNvPr>
          <p:cNvSpPr/>
          <p:nvPr/>
        </p:nvSpPr>
        <p:spPr>
          <a:xfrm>
            <a:off x="3065413" y="3230838"/>
            <a:ext cx="161297" cy="248593"/>
          </a:xfrm>
          <a:custGeom>
            <a:avLst/>
            <a:gdLst>
              <a:gd name="connsiteX0" fmla="*/ 34838 w 161297"/>
              <a:gd name="connsiteY0" fmla="*/ 42 h 248593"/>
              <a:gd name="connsiteX1" fmla="*/ 95798 w 161297"/>
              <a:gd name="connsiteY1" fmla="*/ 174213 h 248593"/>
              <a:gd name="connsiteX2" fmla="*/ 65318 w 161297"/>
              <a:gd name="connsiteY2" fmla="*/ 152442 h 248593"/>
              <a:gd name="connsiteX3" fmla="*/ 161113 w 161297"/>
              <a:gd name="connsiteY3" fmla="*/ 248236 h 248593"/>
              <a:gd name="connsiteX4" fmla="*/ 91444 w 161297"/>
              <a:gd name="connsiteY4" fmla="*/ 187276 h 248593"/>
              <a:gd name="connsiteX5" fmla="*/ 4 w 161297"/>
              <a:gd name="connsiteY5" fmla="*/ 108899 h 248593"/>
              <a:gd name="connsiteX6" fmla="*/ 87090 w 161297"/>
              <a:gd name="connsiteY6" fmla="*/ 156796 h 248593"/>
              <a:gd name="connsiteX7" fmla="*/ 34838 w 161297"/>
              <a:gd name="connsiteY7" fmla="*/ 42 h 248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1297" h="248593">
                <a:moveTo>
                  <a:pt x="34838" y="42"/>
                </a:moveTo>
                <a:cubicBezTo>
                  <a:pt x="36289" y="2945"/>
                  <a:pt x="95798" y="174213"/>
                  <a:pt x="95798" y="174213"/>
                </a:cubicBezTo>
                <a:cubicBezTo>
                  <a:pt x="100878" y="199613"/>
                  <a:pt x="54432" y="140105"/>
                  <a:pt x="65318" y="152442"/>
                </a:cubicBezTo>
                <a:cubicBezTo>
                  <a:pt x="76204" y="164779"/>
                  <a:pt x="156759" y="242430"/>
                  <a:pt x="161113" y="248236"/>
                </a:cubicBezTo>
                <a:cubicBezTo>
                  <a:pt x="165467" y="254042"/>
                  <a:pt x="91444" y="187276"/>
                  <a:pt x="91444" y="187276"/>
                </a:cubicBezTo>
                <a:cubicBezTo>
                  <a:pt x="64593" y="164053"/>
                  <a:pt x="730" y="113979"/>
                  <a:pt x="4" y="108899"/>
                </a:cubicBezTo>
                <a:cubicBezTo>
                  <a:pt x="-722" y="103819"/>
                  <a:pt x="79107" y="168407"/>
                  <a:pt x="87090" y="156796"/>
                </a:cubicBezTo>
                <a:cubicBezTo>
                  <a:pt x="95073" y="145185"/>
                  <a:pt x="33387" y="-2861"/>
                  <a:pt x="34838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7575D426-406C-1FF5-B24A-0D4E54F0410E}"/>
              </a:ext>
            </a:extLst>
          </p:cNvPr>
          <p:cNvSpPr/>
          <p:nvPr/>
        </p:nvSpPr>
        <p:spPr>
          <a:xfrm>
            <a:off x="3134531" y="2969864"/>
            <a:ext cx="73445" cy="320144"/>
          </a:xfrm>
          <a:custGeom>
            <a:avLst/>
            <a:gdLst>
              <a:gd name="connsiteX0" fmla="*/ 73426 w 73445"/>
              <a:gd name="connsiteY0" fmla="*/ 47 h 320144"/>
              <a:gd name="connsiteX1" fmla="*/ 9191 w 73445"/>
              <a:gd name="connsiteY1" fmla="*/ 204086 h 320144"/>
              <a:gd name="connsiteX2" fmla="*/ 35641 w 73445"/>
              <a:gd name="connsiteY2" fmla="*/ 317442 h 320144"/>
              <a:gd name="connsiteX3" fmla="*/ 20527 w 73445"/>
              <a:gd name="connsiteY3" fmla="*/ 279657 h 320144"/>
              <a:gd name="connsiteX4" fmla="*/ 1634 w 73445"/>
              <a:gd name="connsiteY4" fmla="*/ 222979 h 320144"/>
              <a:gd name="connsiteX5" fmla="*/ 73426 w 73445"/>
              <a:gd name="connsiteY5" fmla="*/ 47 h 320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445" h="320144">
                <a:moveTo>
                  <a:pt x="73426" y="47"/>
                </a:moveTo>
                <a:cubicBezTo>
                  <a:pt x="74685" y="-3102"/>
                  <a:pt x="15488" y="151187"/>
                  <a:pt x="9191" y="204086"/>
                </a:cubicBezTo>
                <a:cubicBezTo>
                  <a:pt x="2894" y="256985"/>
                  <a:pt x="33752" y="304847"/>
                  <a:pt x="35641" y="317442"/>
                </a:cubicBezTo>
                <a:cubicBezTo>
                  <a:pt x="37530" y="330037"/>
                  <a:pt x="26195" y="295401"/>
                  <a:pt x="20527" y="279657"/>
                </a:cubicBezTo>
                <a:cubicBezTo>
                  <a:pt x="14859" y="263913"/>
                  <a:pt x="-5923" y="266432"/>
                  <a:pt x="1634" y="222979"/>
                </a:cubicBezTo>
                <a:cubicBezTo>
                  <a:pt x="9191" y="179526"/>
                  <a:pt x="72167" y="3196"/>
                  <a:pt x="73426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230FA73E-AB63-231A-D527-4FC03FFA1B15}"/>
              </a:ext>
            </a:extLst>
          </p:cNvPr>
          <p:cNvSpPr/>
          <p:nvPr/>
        </p:nvSpPr>
        <p:spPr>
          <a:xfrm>
            <a:off x="3094440" y="2977439"/>
            <a:ext cx="94628" cy="251021"/>
          </a:xfrm>
          <a:custGeom>
            <a:avLst/>
            <a:gdLst>
              <a:gd name="connsiteX0" fmla="*/ 94624 w 94628"/>
              <a:gd name="connsiteY0" fmla="*/ 29 h 251021"/>
              <a:gd name="connsiteX1" fmla="*/ 19054 w 94628"/>
              <a:gd name="connsiteY1" fmla="*/ 181397 h 251021"/>
              <a:gd name="connsiteX2" fmla="*/ 162 w 94628"/>
              <a:gd name="connsiteY2" fmla="*/ 249411 h 251021"/>
              <a:gd name="connsiteX3" fmla="*/ 11497 w 94628"/>
              <a:gd name="connsiteY3" fmla="*/ 215404 h 251021"/>
              <a:gd name="connsiteX4" fmla="*/ 37947 w 94628"/>
              <a:gd name="connsiteY4" fmla="*/ 64263 h 251021"/>
              <a:gd name="connsiteX5" fmla="*/ 22833 w 94628"/>
              <a:gd name="connsiteY5" fmla="*/ 166283 h 251021"/>
              <a:gd name="connsiteX6" fmla="*/ 94624 w 94628"/>
              <a:gd name="connsiteY6" fmla="*/ 29 h 251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4628" h="251021">
                <a:moveTo>
                  <a:pt x="94624" y="29"/>
                </a:moveTo>
                <a:cubicBezTo>
                  <a:pt x="93994" y="2548"/>
                  <a:pt x="34798" y="139833"/>
                  <a:pt x="19054" y="181397"/>
                </a:cubicBezTo>
                <a:cubicBezTo>
                  <a:pt x="3310" y="222961"/>
                  <a:pt x="1421" y="243743"/>
                  <a:pt x="162" y="249411"/>
                </a:cubicBezTo>
                <a:cubicBezTo>
                  <a:pt x="-1097" y="255079"/>
                  <a:pt x="5199" y="246262"/>
                  <a:pt x="11497" y="215404"/>
                </a:cubicBezTo>
                <a:cubicBezTo>
                  <a:pt x="17794" y="184546"/>
                  <a:pt x="36058" y="72450"/>
                  <a:pt x="37947" y="64263"/>
                </a:cubicBezTo>
                <a:cubicBezTo>
                  <a:pt x="39836" y="56076"/>
                  <a:pt x="12757" y="175099"/>
                  <a:pt x="22833" y="166283"/>
                </a:cubicBezTo>
                <a:cubicBezTo>
                  <a:pt x="32909" y="157467"/>
                  <a:pt x="95254" y="-2490"/>
                  <a:pt x="94624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C1FAF2F3-6037-E850-7E7B-34BCD21F1B75}"/>
              </a:ext>
            </a:extLst>
          </p:cNvPr>
          <p:cNvSpPr/>
          <p:nvPr/>
        </p:nvSpPr>
        <p:spPr>
          <a:xfrm>
            <a:off x="3565256" y="3413118"/>
            <a:ext cx="117811" cy="159107"/>
          </a:xfrm>
          <a:custGeom>
            <a:avLst/>
            <a:gdLst>
              <a:gd name="connsiteX0" fmla="*/ 269 w 117811"/>
              <a:gd name="connsiteY0" fmla="*/ 7 h 159107"/>
              <a:gd name="connsiteX1" fmla="*/ 73294 w 117811"/>
              <a:gd name="connsiteY1" fmla="*/ 44457 h 159107"/>
              <a:gd name="connsiteX2" fmla="*/ 108219 w 117811"/>
              <a:gd name="connsiteY2" fmla="*/ 107957 h 159107"/>
              <a:gd name="connsiteX3" fmla="*/ 117744 w 117811"/>
              <a:gd name="connsiteY3" fmla="*/ 158757 h 159107"/>
              <a:gd name="connsiteX4" fmla="*/ 111394 w 117811"/>
              <a:gd name="connsiteY4" fmla="*/ 127007 h 159107"/>
              <a:gd name="connsiteX5" fmla="*/ 92344 w 117811"/>
              <a:gd name="connsiteY5" fmla="*/ 63507 h 159107"/>
              <a:gd name="connsiteX6" fmla="*/ 101869 w 117811"/>
              <a:gd name="connsiteY6" fmla="*/ 47632 h 159107"/>
              <a:gd name="connsiteX7" fmla="*/ 269 w 117811"/>
              <a:gd name="connsiteY7" fmla="*/ 7 h 15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811" h="159107">
                <a:moveTo>
                  <a:pt x="269" y="7"/>
                </a:moveTo>
                <a:cubicBezTo>
                  <a:pt x="-4494" y="-522"/>
                  <a:pt x="55302" y="26465"/>
                  <a:pt x="73294" y="44457"/>
                </a:cubicBezTo>
                <a:cubicBezTo>
                  <a:pt x="91286" y="62449"/>
                  <a:pt x="100811" y="88907"/>
                  <a:pt x="108219" y="107957"/>
                </a:cubicBezTo>
                <a:cubicBezTo>
                  <a:pt x="115627" y="127007"/>
                  <a:pt x="117744" y="158757"/>
                  <a:pt x="117744" y="158757"/>
                </a:cubicBezTo>
                <a:cubicBezTo>
                  <a:pt x="118273" y="161932"/>
                  <a:pt x="115627" y="142882"/>
                  <a:pt x="111394" y="127007"/>
                </a:cubicBezTo>
                <a:cubicBezTo>
                  <a:pt x="107161" y="111132"/>
                  <a:pt x="93931" y="76736"/>
                  <a:pt x="92344" y="63507"/>
                </a:cubicBezTo>
                <a:cubicBezTo>
                  <a:pt x="90757" y="50278"/>
                  <a:pt x="113511" y="55040"/>
                  <a:pt x="101869" y="47632"/>
                </a:cubicBezTo>
                <a:cubicBezTo>
                  <a:pt x="90227" y="40224"/>
                  <a:pt x="5032" y="536"/>
                  <a:pt x="269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CCF4C4C3-29A5-B83E-E51B-A45634A94221}"/>
              </a:ext>
            </a:extLst>
          </p:cNvPr>
          <p:cNvSpPr/>
          <p:nvPr/>
        </p:nvSpPr>
        <p:spPr>
          <a:xfrm>
            <a:off x="3533688" y="3428294"/>
            <a:ext cx="159856" cy="112139"/>
          </a:xfrm>
          <a:custGeom>
            <a:avLst/>
            <a:gdLst>
              <a:gd name="connsiteX0" fmla="*/ 87 w 159856"/>
              <a:gd name="connsiteY0" fmla="*/ 706 h 112139"/>
              <a:gd name="connsiteX1" fmla="*/ 117562 w 159856"/>
              <a:gd name="connsiteY1" fmla="*/ 51506 h 112139"/>
              <a:gd name="connsiteX2" fmla="*/ 158837 w 159856"/>
              <a:gd name="connsiteY2" fmla="*/ 111831 h 112139"/>
              <a:gd name="connsiteX3" fmla="*/ 146137 w 159856"/>
              <a:gd name="connsiteY3" fmla="*/ 73731 h 112139"/>
              <a:gd name="connsiteX4" fmla="*/ 133437 w 159856"/>
              <a:gd name="connsiteY4" fmla="*/ 45156 h 112139"/>
              <a:gd name="connsiteX5" fmla="*/ 98512 w 159856"/>
              <a:gd name="connsiteY5" fmla="*/ 22931 h 112139"/>
              <a:gd name="connsiteX6" fmla="*/ 87 w 159856"/>
              <a:gd name="connsiteY6" fmla="*/ 706 h 112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856" h="112139">
                <a:moveTo>
                  <a:pt x="87" y="706"/>
                </a:moveTo>
                <a:cubicBezTo>
                  <a:pt x="3262" y="5468"/>
                  <a:pt x="91104" y="32985"/>
                  <a:pt x="117562" y="51506"/>
                </a:cubicBezTo>
                <a:cubicBezTo>
                  <a:pt x="144020" y="70027"/>
                  <a:pt x="154075" y="108127"/>
                  <a:pt x="158837" y="111831"/>
                </a:cubicBezTo>
                <a:cubicBezTo>
                  <a:pt x="163599" y="115535"/>
                  <a:pt x="150370" y="84844"/>
                  <a:pt x="146137" y="73731"/>
                </a:cubicBezTo>
                <a:cubicBezTo>
                  <a:pt x="141904" y="62619"/>
                  <a:pt x="141375" y="53623"/>
                  <a:pt x="133437" y="45156"/>
                </a:cubicBezTo>
                <a:cubicBezTo>
                  <a:pt x="125500" y="36689"/>
                  <a:pt x="115445" y="29281"/>
                  <a:pt x="98512" y="22931"/>
                </a:cubicBezTo>
                <a:cubicBezTo>
                  <a:pt x="81579" y="16581"/>
                  <a:pt x="-3088" y="-4056"/>
                  <a:pt x="87" y="7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15B638DA-2E20-462D-A1E5-9998043BF256}"/>
              </a:ext>
            </a:extLst>
          </p:cNvPr>
          <p:cNvSpPr/>
          <p:nvPr/>
        </p:nvSpPr>
        <p:spPr>
          <a:xfrm>
            <a:off x="3542003" y="3324194"/>
            <a:ext cx="301917" cy="204751"/>
          </a:xfrm>
          <a:custGeom>
            <a:avLst/>
            <a:gdLst>
              <a:gd name="connsiteX0" fmla="*/ 290222 w 301917"/>
              <a:gd name="connsiteY0" fmla="*/ 3206 h 204751"/>
              <a:gd name="connsiteX1" fmla="*/ 233072 w 301917"/>
              <a:gd name="connsiteY1" fmla="*/ 28606 h 204751"/>
              <a:gd name="connsiteX2" fmla="*/ 106072 w 301917"/>
              <a:gd name="connsiteY2" fmla="*/ 114331 h 204751"/>
              <a:gd name="connsiteX3" fmla="*/ 134647 w 301917"/>
              <a:gd name="connsiteY3" fmla="*/ 88931 h 204751"/>
              <a:gd name="connsiteX4" fmla="*/ 74322 w 301917"/>
              <a:gd name="connsiteY4" fmla="*/ 200056 h 204751"/>
              <a:gd name="connsiteX5" fmla="*/ 77497 w 301917"/>
              <a:gd name="connsiteY5" fmla="*/ 177831 h 204751"/>
              <a:gd name="connsiteX6" fmla="*/ 23522 w 301917"/>
              <a:gd name="connsiteY6" fmla="*/ 120681 h 204751"/>
              <a:gd name="connsiteX7" fmla="*/ 52097 w 301917"/>
              <a:gd name="connsiteY7" fmla="*/ 130206 h 204751"/>
              <a:gd name="connsiteX8" fmla="*/ 118772 w 301917"/>
              <a:gd name="connsiteY8" fmla="*/ 54006 h 204751"/>
              <a:gd name="connsiteX9" fmla="*/ 4472 w 301917"/>
              <a:gd name="connsiteY9" fmla="*/ 92106 h 204751"/>
              <a:gd name="connsiteX10" fmla="*/ 290222 w 301917"/>
              <a:gd name="connsiteY10" fmla="*/ 3206 h 204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1917" h="204751">
                <a:moveTo>
                  <a:pt x="290222" y="3206"/>
                </a:moveTo>
                <a:cubicBezTo>
                  <a:pt x="328322" y="-7377"/>
                  <a:pt x="263763" y="10085"/>
                  <a:pt x="233072" y="28606"/>
                </a:cubicBezTo>
                <a:cubicBezTo>
                  <a:pt x="202381" y="47127"/>
                  <a:pt x="122476" y="104277"/>
                  <a:pt x="106072" y="114331"/>
                </a:cubicBezTo>
                <a:cubicBezTo>
                  <a:pt x="89668" y="124385"/>
                  <a:pt x="139939" y="74644"/>
                  <a:pt x="134647" y="88931"/>
                </a:cubicBezTo>
                <a:cubicBezTo>
                  <a:pt x="129355" y="103218"/>
                  <a:pt x="83847" y="185239"/>
                  <a:pt x="74322" y="200056"/>
                </a:cubicBezTo>
                <a:cubicBezTo>
                  <a:pt x="64797" y="214873"/>
                  <a:pt x="85964" y="191060"/>
                  <a:pt x="77497" y="177831"/>
                </a:cubicBezTo>
                <a:cubicBezTo>
                  <a:pt x="69030" y="164602"/>
                  <a:pt x="27755" y="128618"/>
                  <a:pt x="23522" y="120681"/>
                </a:cubicBezTo>
                <a:cubicBezTo>
                  <a:pt x="19289" y="112744"/>
                  <a:pt x="36222" y="141319"/>
                  <a:pt x="52097" y="130206"/>
                </a:cubicBezTo>
                <a:cubicBezTo>
                  <a:pt x="67972" y="119094"/>
                  <a:pt x="126709" y="60356"/>
                  <a:pt x="118772" y="54006"/>
                </a:cubicBezTo>
                <a:cubicBezTo>
                  <a:pt x="110835" y="47656"/>
                  <a:pt x="-26220" y="97927"/>
                  <a:pt x="4472" y="92106"/>
                </a:cubicBezTo>
                <a:cubicBezTo>
                  <a:pt x="35164" y="86285"/>
                  <a:pt x="252122" y="13789"/>
                  <a:pt x="290222" y="32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F6DCED2B-5C89-2BDE-3BFD-24B9E02A1ACD}"/>
              </a:ext>
            </a:extLst>
          </p:cNvPr>
          <p:cNvSpPr/>
          <p:nvPr/>
        </p:nvSpPr>
        <p:spPr>
          <a:xfrm>
            <a:off x="3566430" y="3314124"/>
            <a:ext cx="292531" cy="229731"/>
          </a:xfrm>
          <a:custGeom>
            <a:avLst/>
            <a:gdLst>
              <a:gd name="connsiteX0" fmla="*/ 214995 w 292531"/>
              <a:gd name="connsiteY0" fmla="*/ 576 h 229731"/>
              <a:gd name="connsiteX1" fmla="*/ 164195 w 292531"/>
              <a:gd name="connsiteY1" fmla="*/ 67251 h 229731"/>
              <a:gd name="connsiteX2" fmla="*/ 180070 w 292531"/>
              <a:gd name="connsiteY2" fmla="*/ 152976 h 229731"/>
              <a:gd name="connsiteX3" fmla="*/ 227695 w 292531"/>
              <a:gd name="connsiteY3" fmla="*/ 187901 h 229731"/>
              <a:gd name="connsiteX4" fmla="*/ 192770 w 292531"/>
              <a:gd name="connsiteY4" fmla="*/ 200601 h 229731"/>
              <a:gd name="connsiteX5" fmla="*/ 161020 w 292531"/>
              <a:gd name="connsiteY5" fmla="*/ 200601 h 229731"/>
              <a:gd name="connsiteX6" fmla="*/ 5445 w 292531"/>
              <a:gd name="connsiteY6" fmla="*/ 191076 h 229731"/>
              <a:gd name="connsiteX7" fmla="*/ 59420 w 292531"/>
              <a:gd name="connsiteY7" fmla="*/ 194251 h 229731"/>
              <a:gd name="connsiteX8" fmla="*/ 288020 w 292531"/>
              <a:gd name="connsiteY8" fmla="*/ 229176 h 229731"/>
              <a:gd name="connsiteX9" fmla="*/ 208645 w 292531"/>
              <a:gd name="connsiteY9" fmla="*/ 213301 h 229731"/>
              <a:gd name="connsiteX10" fmla="*/ 173720 w 292531"/>
              <a:gd name="connsiteY10" fmla="*/ 181551 h 229731"/>
              <a:gd name="connsiteX11" fmla="*/ 205470 w 292531"/>
              <a:gd name="connsiteY11" fmla="*/ 146626 h 229731"/>
              <a:gd name="connsiteX12" fmla="*/ 180070 w 292531"/>
              <a:gd name="connsiteY12" fmla="*/ 105351 h 229731"/>
              <a:gd name="connsiteX13" fmla="*/ 214995 w 292531"/>
              <a:gd name="connsiteY13" fmla="*/ 576 h 22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2531" h="229731">
                <a:moveTo>
                  <a:pt x="214995" y="576"/>
                </a:moveTo>
                <a:cubicBezTo>
                  <a:pt x="212349" y="-5774"/>
                  <a:pt x="170016" y="41851"/>
                  <a:pt x="164195" y="67251"/>
                </a:cubicBezTo>
                <a:cubicBezTo>
                  <a:pt x="158374" y="92651"/>
                  <a:pt x="169487" y="132868"/>
                  <a:pt x="180070" y="152976"/>
                </a:cubicBezTo>
                <a:cubicBezTo>
                  <a:pt x="190653" y="173084"/>
                  <a:pt x="225578" y="179964"/>
                  <a:pt x="227695" y="187901"/>
                </a:cubicBezTo>
                <a:cubicBezTo>
                  <a:pt x="229812" y="195838"/>
                  <a:pt x="203882" y="198484"/>
                  <a:pt x="192770" y="200601"/>
                </a:cubicBezTo>
                <a:cubicBezTo>
                  <a:pt x="181658" y="202718"/>
                  <a:pt x="192241" y="202188"/>
                  <a:pt x="161020" y="200601"/>
                </a:cubicBezTo>
                <a:cubicBezTo>
                  <a:pt x="129799" y="199014"/>
                  <a:pt x="5445" y="191076"/>
                  <a:pt x="5445" y="191076"/>
                </a:cubicBezTo>
                <a:cubicBezTo>
                  <a:pt x="-11488" y="190018"/>
                  <a:pt x="12324" y="187901"/>
                  <a:pt x="59420" y="194251"/>
                </a:cubicBezTo>
                <a:cubicBezTo>
                  <a:pt x="106516" y="200601"/>
                  <a:pt x="263149" y="226001"/>
                  <a:pt x="288020" y="229176"/>
                </a:cubicBezTo>
                <a:cubicBezTo>
                  <a:pt x="312891" y="232351"/>
                  <a:pt x="227695" y="221238"/>
                  <a:pt x="208645" y="213301"/>
                </a:cubicBezTo>
                <a:cubicBezTo>
                  <a:pt x="189595" y="205364"/>
                  <a:pt x="174249" y="192663"/>
                  <a:pt x="173720" y="181551"/>
                </a:cubicBezTo>
                <a:cubicBezTo>
                  <a:pt x="173191" y="170439"/>
                  <a:pt x="204412" y="159326"/>
                  <a:pt x="205470" y="146626"/>
                </a:cubicBezTo>
                <a:cubicBezTo>
                  <a:pt x="206528" y="133926"/>
                  <a:pt x="181128" y="126518"/>
                  <a:pt x="180070" y="105351"/>
                </a:cubicBezTo>
                <a:cubicBezTo>
                  <a:pt x="179012" y="84184"/>
                  <a:pt x="217641" y="6926"/>
                  <a:pt x="214995" y="5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42321198-69D3-BA03-0FD3-51BA58B9BD5B}"/>
              </a:ext>
            </a:extLst>
          </p:cNvPr>
          <p:cNvSpPr/>
          <p:nvPr/>
        </p:nvSpPr>
        <p:spPr>
          <a:xfrm>
            <a:off x="4768670" y="4428907"/>
            <a:ext cx="178073" cy="146433"/>
          </a:xfrm>
          <a:custGeom>
            <a:avLst/>
            <a:gdLst>
              <a:gd name="connsiteX0" fmla="*/ 180 w 178073"/>
              <a:gd name="connsiteY0" fmla="*/ 146268 h 146433"/>
              <a:gd name="connsiteX1" fmla="*/ 111305 w 178073"/>
              <a:gd name="connsiteY1" fmla="*/ 6568 h 146433"/>
              <a:gd name="connsiteX2" fmla="*/ 149405 w 178073"/>
              <a:gd name="connsiteY2" fmla="*/ 22443 h 146433"/>
              <a:gd name="connsiteX3" fmla="*/ 177980 w 178073"/>
              <a:gd name="connsiteY3" fmla="*/ 19268 h 146433"/>
              <a:gd name="connsiteX4" fmla="*/ 139880 w 178073"/>
              <a:gd name="connsiteY4" fmla="*/ 35143 h 146433"/>
              <a:gd name="connsiteX5" fmla="*/ 180 w 178073"/>
              <a:gd name="connsiteY5" fmla="*/ 146268 h 146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073" h="146433">
                <a:moveTo>
                  <a:pt x="180" y="146268"/>
                </a:moveTo>
                <a:cubicBezTo>
                  <a:pt x="-4582" y="141506"/>
                  <a:pt x="86434" y="27205"/>
                  <a:pt x="111305" y="6568"/>
                </a:cubicBezTo>
                <a:cubicBezTo>
                  <a:pt x="136176" y="-14069"/>
                  <a:pt x="138293" y="20326"/>
                  <a:pt x="149405" y="22443"/>
                </a:cubicBezTo>
                <a:cubicBezTo>
                  <a:pt x="160517" y="24560"/>
                  <a:pt x="179568" y="17151"/>
                  <a:pt x="177980" y="19268"/>
                </a:cubicBezTo>
                <a:cubicBezTo>
                  <a:pt x="176392" y="21385"/>
                  <a:pt x="170572" y="18739"/>
                  <a:pt x="139880" y="35143"/>
                </a:cubicBezTo>
                <a:cubicBezTo>
                  <a:pt x="109188" y="51547"/>
                  <a:pt x="4942" y="151030"/>
                  <a:pt x="180" y="1462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066065CA-2E59-8B24-76F1-51B34F810E8A}"/>
              </a:ext>
            </a:extLst>
          </p:cNvPr>
          <p:cNvSpPr/>
          <p:nvPr/>
        </p:nvSpPr>
        <p:spPr>
          <a:xfrm>
            <a:off x="4402587" y="4354814"/>
            <a:ext cx="158834" cy="154400"/>
          </a:xfrm>
          <a:custGeom>
            <a:avLst/>
            <a:gdLst>
              <a:gd name="connsiteX0" fmla="*/ 36063 w 158834"/>
              <a:gd name="connsiteY0" fmla="*/ 1286 h 154400"/>
              <a:gd name="connsiteX1" fmla="*/ 150363 w 158834"/>
              <a:gd name="connsiteY1" fmla="*/ 140986 h 154400"/>
              <a:gd name="connsiteX2" fmla="*/ 144013 w 158834"/>
              <a:gd name="connsiteY2" fmla="*/ 144161 h 154400"/>
              <a:gd name="connsiteX3" fmla="*/ 93213 w 158834"/>
              <a:gd name="connsiteY3" fmla="*/ 99711 h 154400"/>
              <a:gd name="connsiteX4" fmla="*/ 1138 w 158834"/>
              <a:gd name="connsiteY4" fmla="*/ 64786 h 154400"/>
              <a:gd name="connsiteX5" fmla="*/ 42413 w 158834"/>
              <a:gd name="connsiteY5" fmla="*/ 71136 h 154400"/>
              <a:gd name="connsiteX6" fmla="*/ 36063 w 158834"/>
              <a:gd name="connsiteY6" fmla="*/ 1286 h 15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834" h="154400">
                <a:moveTo>
                  <a:pt x="36063" y="1286"/>
                </a:moveTo>
                <a:cubicBezTo>
                  <a:pt x="54055" y="12928"/>
                  <a:pt x="150363" y="140986"/>
                  <a:pt x="150363" y="140986"/>
                </a:cubicBezTo>
                <a:cubicBezTo>
                  <a:pt x="168355" y="164799"/>
                  <a:pt x="153538" y="151040"/>
                  <a:pt x="144013" y="144161"/>
                </a:cubicBezTo>
                <a:cubicBezTo>
                  <a:pt x="134488" y="137282"/>
                  <a:pt x="117025" y="112940"/>
                  <a:pt x="93213" y="99711"/>
                </a:cubicBezTo>
                <a:cubicBezTo>
                  <a:pt x="69401" y="86482"/>
                  <a:pt x="9605" y="69549"/>
                  <a:pt x="1138" y="64786"/>
                </a:cubicBezTo>
                <a:cubicBezTo>
                  <a:pt x="-7329" y="60023"/>
                  <a:pt x="33946" y="81719"/>
                  <a:pt x="42413" y="71136"/>
                </a:cubicBezTo>
                <a:cubicBezTo>
                  <a:pt x="50880" y="60553"/>
                  <a:pt x="18071" y="-10356"/>
                  <a:pt x="36063" y="12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円/楕円 1268">
            <a:extLst>
              <a:ext uri="{FF2B5EF4-FFF2-40B4-BE49-F238E27FC236}">
                <a16:creationId xmlns:a16="http://schemas.microsoft.com/office/drawing/2014/main" id="{A402AB90-F308-A8EC-CD4A-6E948EDE9602}"/>
              </a:ext>
            </a:extLst>
          </p:cNvPr>
          <p:cNvSpPr/>
          <p:nvPr/>
        </p:nvSpPr>
        <p:spPr>
          <a:xfrm rot="21342348">
            <a:off x="3813717" y="3356724"/>
            <a:ext cx="152402" cy="805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D74D41A3-D8D3-C14C-D8EA-6249B3189CC9}"/>
              </a:ext>
            </a:extLst>
          </p:cNvPr>
          <p:cNvSpPr/>
          <p:nvPr/>
        </p:nvSpPr>
        <p:spPr>
          <a:xfrm>
            <a:off x="2873755" y="1434612"/>
            <a:ext cx="783508" cy="922871"/>
          </a:xfrm>
          <a:custGeom>
            <a:avLst/>
            <a:gdLst>
              <a:gd name="connsiteX0" fmla="*/ 31573 w 783508"/>
              <a:gd name="connsiteY0" fmla="*/ 893541 h 922871"/>
              <a:gd name="connsiteX1" fmla="*/ 751419 w 783508"/>
              <a:gd name="connsiteY1" fmla="*/ 37507 h 922871"/>
              <a:gd name="connsiteX2" fmla="*/ 667113 w 783508"/>
              <a:gd name="connsiteY2" fmla="*/ 141269 h 922871"/>
              <a:gd name="connsiteX3" fmla="*/ 122364 w 783508"/>
              <a:gd name="connsiteY3" fmla="*/ 783294 h 922871"/>
              <a:gd name="connsiteX4" fmla="*/ 128849 w 783508"/>
              <a:gd name="connsiteY4" fmla="*/ 731414 h 922871"/>
              <a:gd name="connsiteX5" fmla="*/ 31573 w 783508"/>
              <a:gd name="connsiteY5" fmla="*/ 893541 h 922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83508" h="922871">
                <a:moveTo>
                  <a:pt x="31573" y="893541"/>
                </a:moveTo>
                <a:cubicBezTo>
                  <a:pt x="135335" y="777890"/>
                  <a:pt x="645496" y="162886"/>
                  <a:pt x="751419" y="37507"/>
                </a:cubicBezTo>
                <a:cubicBezTo>
                  <a:pt x="857342" y="-87872"/>
                  <a:pt x="667113" y="141269"/>
                  <a:pt x="667113" y="141269"/>
                </a:cubicBezTo>
                <a:cubicBezTo>
                  <a:pt x="562271" y="265567"/>
                  <a:pt x="212075" y="684936"/>
                  <a:pt x="122364" y="783294"/>
                </a:cubicBezTo>
                <a:cubicBezTo>
                  <a:pt x="32653" y="881652"/>
                  <a:pt x="146143" y="716282"/>
                  <a:pt x="128849" y="731414"/>
                </a:cubicBezTo>
                <a:cubicBezTo>
                  <a:pt x="111555" y="746546"/>
                  <a:pt x="-72189" y="1009192"/>
                  <a:pt x="31573" y="8935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F9A5F57E-919F-7E3F-10F7-07C4C9F27C67}"/>
              </a:ext>
            </a:extLst>
          </p:cNvPr>
          <p:cNvSpPr/>
          <p:nvPr/>
        </p:nvSpPr>
        <p:spPr>
          <a:xfrm>
            <a:off x="4577484" y="1504203"/>
            <a:ext cx="410536" cy="240291"/>
          </a:xfrm>
          <a:custGeom>
            <a:avLst/>
            <a:gdLst>
              <a:gd name="connsiteX0" fmla="*/ 1001 w 410536"/>
              <a:gd name="connsiteY0" fmla="*/ 342 h 240291"/>
              <a:gd name="connsiteX1" fmla="*/ 383622 w 410536"/>
              <a:gd name="connsiteY1" fmla="*/ 143014 h 240291"/>
              <a:gd name="connsiteX2" fmla="*/ 364167 w 410536"/>
              <a:gd name="connsiteY2" fmla="*/ 143014 h 240291"/>
              <a:gd name="connsiteX3" fmla="*/ 247435 w 410536"/>
              <a:gd name="connsiteY3" fmla="*/ 240291 h 240291"/>
              <a:gd name="connsiteX4" fmla="*/ 338227 w 410536"/>
              <a:gd name="connsiteY4" fmla="*/ 143014 h 240291"/>
              <a:gd name="connsiteX5" fmla="*/ 273376 w 410536"/>
              <a:gd name="connsiteY5" fmla="*/ 104103 h 240291"/>
              <a:gd name="connsiteX6" fmla="*/ 1001 w 410536"/>
              <a:gd name="connsiteY6" fmla="*/ 342 h 24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0536" h="240291">
                <a:moveTo>
                  <a:pt x="1001" y="342"/>
                </a:moveTo>
                <a:cubicBezTo>
                  <a:pt x="19375" y="6827"/>
                  <a:pt x="383622" y="143014"/>
                  <a:pt x="383622" y="143014"/>
                </a:cubicBezTo>
                <a:cubicBezTo>
                  <a:pt x="444150" y="166793"/>
                  <a:pt x="386865" y="126801"/>
                  <a:pt x="364167" y="143014"/>
                </a:cubicBezTo>
                <a:cubicBezTo>
                  <a:pt x="341469" y="159227"/>
                  <a:pt x="251758" y="240291"/>
                  <a:pt x="247435" y="240291"/>
                </a:cubicBezTo>
                <a:cubicBezTo>
                  <a:pt x="243112" y="240291"/>
                  <a:pt x="333904" y="165712"/>
                  <a:pt x="338227" y="143014"/>
                </a:cubicBezTo>
                <a:cubicBezTo>
                  <a:pt x="342551" y="120316"/>
                  <a:pt x="324176" y="126801"/>
                  <a:pt x="273376" y="104103"/>
                </a:cubicBezTo>
                <a:cubicBezTo>
                  <a:pt x="222576" y="81405"/>
                  <a:pt x="-17373" y="-6143"/>
                  <a:pt x="1001" y="34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9529B371-A83D-6398-F266-6BE77EFBAD22}"/>
              </a:ext>
            </a:extLst>
          </p:cNvPr>
          <p:cNvSpPr/>
          <p:nvPr/>
        </p:nvSpPr>
        <p:spPr>
          <a:xfrm>
            <a:off x="5211506" y="2471912"/>
            <a:ext cx="404898" cy="279219"/>
          </a:xfrm>
          <a:custGeom>
            <a:avLst/>
            <a:gdLst>
              <a:gd name="connsiteX0" fmla="*/ 2520 w 404898"/>
              <a:gd name="connsiteY0" fmla="*/ 277773 h 279219"/>
              <a:gd name="connsiteX1" fmla="*/ 398111 w 404898"/>
              <a:gd name="connsiteY1" fmla="*/ 5399 h 279219"/>
              <a:gd name="connsiteX2" fmla="*/ 235983 w 404898"/>
              <a:gd name="connsiteY2" fmla="*/ 109160 h 279219"/>
              <a:gd name="connsiteX3" fmla="*/ 2520 w 404898"/>
              <a:gd name="connsiteY3" fmla="*/ 277773 h 279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898" h="279219">
                <a:moveTo>
                  <a:pt x="2520" y="277773"/>
                </a:moveTo>
                <a:cubicBezTo>
                  <a:pt x="29541" y="260480"/>
                  <a:pt x="359201" y="33501"/>
                  <a:pt x="398111" y="5399"/>
                </a:cubicBezTo>
                <a:cubicBezTo>
                  <a:pt x="437021" y="-22703"/>
                  <a:pt x="298672" y="65926"/>
                  <a:pt x="235983" y="109160"/>
                </a:cubicBezTo>
                <a:cubicBezTo>
                  <a:pt x="173294" y="152394"/>
                  <a:pt x="-24501" y="295066"/>
                  <a:pt x="2520" y="27777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F6B41092-3061-1A37-9008-860F5EE00EBA}"/>
              </a:ext>
            </a:extLst>
          </p:cNvPr>
          <p:cNvSpPr/>
          <p:nvPr/>
        </p:nvSpPr>
        <p:spPr>
          <a:xfrm>
            <a:off x="5626100" y="2168414"/>
            <a:ext cx="28192" cy="219811"/>
          </a:xfrm>
          <a:custGeom>
            <a:avLst/>
            <a:gdLst>
              <a:gd name="connsiteX0" fmla="*/ 0 w 28192"/>
              <a:gd name="connsiteY0" fmla="*/ 111 h 219811"/>
              <a:gd name="connsiteX1" fmla="*/ 25400 w 28192"/>
              <a:gd name="connsiteY1" fmla="*/ 206486 h 219811"/>
              <a:gd name="connsiteX2" fmla="*/ 25400 w 28192"/>
              <a:gd name="connsiteY2" fmla="*/ 177911 h 219811"/>
              <a:gd name="connsiteX3" fmla="*/ 0 w 28192"/>
              <a:gd name="connsiteY3" fmla="*/ 111 h 219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192" h="219811">
                <a:moveTo>
                  <a:pt x="0" y="111"/>
                </a:moveTo>
                <a:cubicBezTo>
                  <a:pt x="0" y="4873"/>
                  <a:pt x="21167" y="176853"/>
                  <a:pt x="25400" y="206486"/>
                </a:cubicBezTo>
                <a:cubicBezTo>
                  <a:pt x="29633" y="236119"/>
                  <a:pt x="28575" y="211778"/>
                  <a:pt x="25400" y="177911"/>
                </a:cubicBezTo>
                <a:cubicBezTo>
                  <a:pt x="22225" y="144044"/>
                  <a:pt x="0" y="-4651"/>
                  <a:pt x="0" y="1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AC76C964-2B11-E4D6-3B5E-451CC2F92778}"/>
              </a:ext>
            </a:extLst>
          </p:cNvPr>
          <p:cNvSpPr/>
          <p:nvPr/>
        </p:nvSpPr>
        <p:spPr>
          <a:xfrm>
            <a:off x="6060781" y="2135256"/>
            <a:ext cx="35704" cy="372513"/>
          </a:xfrm>
          <a:custGeom>
            <a:avLst/>
            <a:gdLst>
              <a:gd name="connsiteX0" fmla="*/ 294 w 35704"/>
              <a:gd name="connsiteY0" fmla="*/ 1519 h 372513"/>
              <a:gd name="connsiteX1" fmla="*/ 35219 w 35704"/>
              <a:gd name="connsiteY1" fmla="*/ 363469 h 372513"/>
              <a:gd name="connsiteX2" fmla="*/ 19344 w 35704"/>
              <a:gd name="connsiteY2" fmla="*/ 239644 h 372513"/>
              <a:gd name="connsiteX3" fmla="*/ 294 w 35704"/>
              <a:gd name="connsiteY3" fmla="*/ 1519 h 372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04" h="372513">
                <a:moveTo>
                  <a:pt x="294" y="1519"/>
                </a:moveTo>
                <a:cubicBezTo>
                  <a:pt x="2940" y="22156"/>
                  <a:pt x="32044" y="323782"/>
                  <a:pt x="35219" y="363469"/>
                </a:cubicBezTo>
                <a:cubicBezTo>
                  <a:pt x="38394" y="403156"/>
                  <a:pt x="25165" y="303144"/>
                  <a:pt x="19344" y="239644"/>
                </a:cubicBezTo>
                <a:cubicBezTo>
                  <a:pt x="13523" y="176144"/>
                  <a:pt x="-2352" y="-19118"/>
                  <a:pt x="294" y="15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91D36A8A-C2C3-F7B5-B04D-03B1CC1DBE83}"/>
              </a:ext>
            </a:extLst>
          </p:cNvPr>
          <p:cNvSpPr/>
          <p:nvPr/>
        </p:nvSpPr>
        <p:spPr>
          <a:xfrm>
            <a:off x="5038402" y="1904901"/>
            <a:ext cx="42084" cy="831544"/>
          </a:xfrm>
          <a:custGeom>
            <a:avLst/>
            <a:gdLst>
              <a:gd name="connsiteX0" fmla="*/ 323 w 42084"/>
              <a:gd name="connsiteY0" fmla="*/ 6449 h 831544"/>
              <a:gd name="connsiteX1" fmla="*/ 41598 w 42084"/>
              <a:gd name="connsiteY1" fmla="*/ 819249 h 831544"/>
              <a:gd name="connsiteX2" fmla="*/ 22548 w 42084"/>
              <a:gd name="connsiteY2" fmla="*/ 460474 h 831544"/>
              <a:gd name="connsiteX3" fmla="*/ 323 w 42084"/>
              <a:gd name="connsiteY3" fmla="*/ 6449 h 831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" h="831544">
                <a:moveTo>
                  <a:pt x="323" y="6449"/>
                </a:moveTo>
                <a:cubicBezTo>
                  <a:pt x="3498" y="66245"/>
                  <a:pt x="37894" y="743578"/>
                  <a:pt x="41598" y="819249"/>
                </a:cubicBezTo>
                <a:cubicBezTo>
                  <a:pt x="45302" y="894920"/>
                  <a:pt x="26781" y="602291"/>
                  <a:pt x="22548" y="460474"/>
                </a:cubicBezTo>
                <a:cubicBezTo>
                  <a:pt x="18315" y="318657"/>
                  <a:pt x="-2852" y="-53347"/>
                  <a:pt x="323" y="64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947E2297-1A96-094A-6B23-C2391AA6A548}"/>
              </a:ext>
            </a:extLst>
          </p:cNvPr>
          <p:cNvSpPr/>
          <p:nvPr/>
        </p:nvSpPr>
        <p:spPr>
          <a:xfrm>
            <a:off x="3221566" y="3190532"/>
            <a:ext cx="89986" cy="296466"/>
          </a:xfrm>
          <a:custGeom>
            <a:avLst/>
            <a:gdLst>
              <a:gd name="connsiteX0" fmla="*/ 89959 w 89986"/>
              <a:gd name="connsiteY0" fmla="*/ 343 h 296466"/>
              <a:gd name="connsiteX1" fmla="*/ 10584 w 89986"/>
              <a:gd name="connsiteY1" fmla="*/ 146393 h 296466"/>
              <a:gd name="connsiteX2" fmla="*/ 4234 w 89986"/>
              <a:gd name="connsiteY2" fmla="*/ 235293 h 296466"/>
              <a:gd name="connsiteX3" fmla="*/ 42334 w 89986"/>
              <a:gd name="connsiteY3" fmla="*/ 295618 h 296466"/>
              <a:gd name="connsiteX4" fmla="*/ 1059 w 89986"/>
              <a:gd name="connsiteY4" fmla="*/ 190843 h 296466"/>
              <a:gd name="connsiteX5" fmla="*/ 89959 w 89986"/>
              <a:gd name="connsiteY5" fmla="*/ 343 h 29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986" h="296466">
                <a:moveTo>
                  <a:pt x="89959" y="343"/>
                </a:moveTo>
                <a:cubicBezTo>
                  <a:pt x="91546" y="-7065"/>
                  <a:pt x="24871" y="107235"/>
                  <a:pt x="10584" y="146393"/>
                </a:cubicBezTo>
                <a:cubicBezTo>
                  <a:pt x="-3703" y="185551"/>
                  <a:pt x="-1058" y="210422"/>
                  <a:pt x="4234" y="235293"/>
                </a:cubicBezTo>
                <a:cubicBezTo>
                  <a:pt x="9526" y="260164"/>
                  <a:pt x="42863" y="303026"/>
                  <a:pt x="42334" y="295618"/>
                </a:cubicBezTo>
                <a:cubicBezTo>
                  <a:pt x="41805" y="288210"/>
                  <a:pt x="-4762" y="236351"/>
                  <a:pt x="1059" y="190843"/>
                </a:cubicBezTo>
                <a:cubicBezTo>
                  <a:pt x="6880" y="145335"/>
                  <a:pt x="88372" y="7751"/>
                  <a:pt x="89959" y="3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B2BBDBCC-0588-C16E-D23F-6D4EBD08A7A7}"/>
              </a:ext>
            </a:extLst>
          </p:cNvPr>
          <p:cNvSpPr/>
          <p:nvPr/>
        </p:nvSpPr>
        <p:spPr>
          <a:xfrm>
            <a:off x="4324088" y="3326962"/>
            <a:ext cx="106575" cy="464198"/>
          </a:xfrm>
          <a:custGeom>
            <a:avLst/>
            <a:gdLst>
              <a:gd name="connsiteX0" fmla="*/ 262 w 106575"/>
              <a:gd name="connsiteY0" fmla="*/ 438 h 464198"/>
              <a:gd name="connsiteX1" fmla="*/ 73287 w 106575"/>
              <a:gd name="connsiteY1" fmla="*/ 181413 h 464198"/>
              <a:gd name="connsiteX2" fmla="*/ 98687 w 106575"/>
              <a:gd name="connsiteY2" fmla="*/ 349688 h 464198"/>
              <a:gd name="connsiteX3" fmla="*/ 105037 w 106575"/>
              <a:gd name="connsiteY3" fmla="*/ 286188 h 464198"/>
              <a:gd name="connsiteX4" fmla="*/ 73287 w 106575"/>
              <a:gd name="connsiteY4" fmla="*/ 463988 h 464198"/>
              <a:gd name="connsiteX5" fmla="*/ 98687 w 106575"/>
              <a:gd name="connsiteY5" fmla="*/ 321113 h 464198"/>
              <a:gd name="connsiteX6" fmla="*/ 92337 w 106575"/>
              <a:gd name="connsiteY6" fmla="*/ 270313 h 464198"/>
              <a:gd name="connsiteX7" fmla="*/ 82812 w 106575"/>
              <a:gd name="connsiteY7" fmla="*/ 168713 h 464198"/>
              <a:gd name="connsiteX8" fmla="*/ 101862 w 106575"/>
              <a:gd name="connsiteY8" fmla="*/ 235388 h 464198"/>
              <a:gd name="connsiteX9" fmla="*/ 262 w 106575"/>
              <a:gd name="connsiteY9" fmla="*/ 438 h 464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575" h="464198">
                <a:moveTo>
                  <a:pt x="262" y="438"/>
                </a:moveTo>
                <a:cubicBezTo>
                  <a:pt x="-4500" y="-8558"/>
                  <a:pt x="56883" y="123205"/>
                  <a:pt x="73287" y="181413"/>
                </a:cubicBezTo>
                <a:cubicBezTo>
                  <a:pt x="89691" y="239621"/>
                  <a:pt x="93395" y="332226"/>
                  <a:pt x="98687" y="349688"/>
                </a:cubicBezTo>
                <a:cubicBezTo>
                  <a:pt x="103979" y="367150"/>
                  <a:pt x="109270" y="267138"/>
                  <a:pt x="105037" y="286188"/>
                </a:cubicBezTo>
                <a:cubicBezTo>
                  <a:pt x="100804" y="305238"/>
                  <a:pt x="74345" y="458167"/>
                  <a:pt x="73287" y="463988"/>
                </a:cubicBezTo>
                <a:cubicBezTo>
                  <a:pt x="72229" y="469809"/>
                  <a:pt x="95512" y="353392"/>
                  <a:pt x="98687" y="321113"/>
                </a:cubicBezTo>
                <a:cubicBezTo>
                  <a:pt x="101862" y="288834"/>
                  <a:pt x="94983" y="295713"/>
                  <a:pt x="92337" y="270313"/>
                </a:cubicBezTo>
                <a:cubicBezTo>
                  <a:pt x="89691" y="244913"/>
                  <a:pt x="81225" y="174534"/>
                  <a:pt x="82812" y="168713"/>
                </a:cubicBezTo>
                <a:cubicBezTo>
                  <a:pt x="84400" y="162892"/>
                  <a:pt x="114033" y="266080"/>
                  <a:pt x="101862" y="235388"/>
                </a:cubicBezTo>
                <a:cubicBezTo>
                  <a:pt x="89691" y="204696"/>
                  <a:pt x="5024" y="9434"/>
                  <a:pt x="262" y="4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7F9FDA76-67A1-971F-A3C3-D0C09B0BE07A}"/>
              </a:ext>
            </a:extLst>
          </p:cNvPr>
          <p:cNvSpPr/>
          <p:nvPr/>
        </p:nvSpPr>
        <p:spPr>
          <a:xfrm>
            <a:off x="4400537" y="3492480"/>
            <a:ext cx="81500" cy="428663"/>
          </a:xfrm>
          <a:custGeom>
            <a:avLst/>
            <a:gdLst>
              <a:gd name="connsiteX0" fmla="*/ 76213 w 81500"/>
              <a:gd name="connsiteY0" fmla="*/ 20 h 428663"/>
              <a:gd name="connsiteX1" fmla="*/ 69863 w 81500"/>
              <a:gd name="connsiteY1" fmla="*/ 123845 h 428663"/>
              <a:gd name="connsiteX2" fmla="*/ 73038 w 81500"/>
              <a:gd name="connsiteY2" fmla="*/ 196870 h 428663"/>
              <a:gd name="connsiteX3" fmla="*/ 13 w 81500"/>
              <a:gd name="connsiteY3" fmla="*/ 428645 h 428663"/>
              <a:gd name="connsiteX4" fmla="*/ 79388 w 81500"/>
              <a:gd name="connsiteY4" fmla="*/ 184170 h 428663"/>
              <a:gd name="connsiteX5" fmla="*/ 60338 w 81500"/>
              <a:gd name="connsiteY5" fmla="*/ 133370 h 428663"/>
              <a:gd name="connsiteX6" fmla="*/ 76213 w 81500"/>
              <a:gd name="connsiteY6" fmla="*/ 20 h 4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500" h="428663">
                <a:moveTo>
                  <a:pt x="76213" y="20"/>
                </a:moveTo>
                <a:cubicBezTo>
                  <a:pt x="77800" y="-1567"/>
                  <a:pt x="70392" y="91037"/>
                  <a:pt x="69863" y="123845"/>
                </a:cubicBezTo>
                <a:cubicBezTo>
                  <a:pt x="69334" y="156653"/>
                  <a:pt x="84680" y="146070"/>
                  <a:pt x="73038" y="196870"/>
                </a:cubicBezTo>
                <a:cubicBezTo>
                  <a:pt x="61396" y="247670"/>
                  <a:pt x="-1045" y="430762"/>
                  <a:pt x="13" y="428645"/>
                </a:cubicBezTo>
                <a:cubicBezTo>
                  <a:pt x="1071" y="426528"/>
                  <a:pt x="69334" y="233383"/>
                  <a:pt x="79388" y="184170"/>
                </a:cubicBezTo>
                <a:cubicBezTo>
                  <a:pt x="89442" y="134958"/>
                  <a:pt x="60338" y="163532"/>
                  <a:pt x="60338" y="133370"/>
                </a:cubicBezTo>
                <a:cubicBezTo>
                  <a:pt x="60338" y="103208"/>
                  <a:pt x="74626" y="1607"/>
                  <a:pt x="76213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D0DF6326-B8BF-78DE-E7D3-39AC219AEAD7}"/>
              </a:ext>
            </a:extLst>
          </p:cNvPr>
          <p:cNvSpPr/>
          <p:nvPr/>
        </p:nvSpPr>
        <p:spPr>
          <a:xfrm>
            <a:off x="3129165" y="2856877"/>
            <a:ext cx="507710" cy="175932"/>
          </a:xfrm>
          <a:custGeom>
            <a:avLst/>
            <a:gdLst>
              <a:gd name="connsiteX0" fmla="*/ 1385 w 507710"/>
              <a:gd name="connsiteY0" fmla="*/ 175248 h 175932"/>
              <a:gd name="connsiteX1" fmla="*/ 344285 w 507710"/>
              <a:gd name="connsiteY1" fmla="*/ 3798 h 175932"/>
              <a:gd name="connsiteX2" fmla="*/ 229985 w 507710"/>
              <a:gd name="connsiteY2" fmla="*/ 57773 h 175932"/>
              <a:gd name="connsiteX3" fmla="*/ 182360 w 507710"/>
              <a:gd name="connsiteY3" fmla="*/ 73648 h 175932"/>
              <a:gd name="connsiteX4" fmla="*/ 490335 w 507710"/>
              <a:gd name="connsiteY4" fmla="*/ 41898 h 175932"/>
              <a:gd name="connsiteX5" fmla="*/ 439535 w 507710"/>
              <a:gd name="connsiteY5" fmla="*/ 51423 h 175932"/>
              <a:gd name="connsiteX6" fmla="*/ 191885 w 507710"/>
              <a:gd name="connsiteY6" fmla="*/ 70473 h 175932"/>
              <a:gd name="connsiteX7" fmla="*/ 144260 w 507710"/>
              <a:gd name="connsiteY7" fmla="*/ 83173 h 175932"/>
              <a:gd name="connsiteX8" fmla="*/ 220460 w 507710"/>
              <a:gd name="connsiteY8" fmla="*/ 64123 h 175932"/>
              <a:gd name="connsiteX9" fmla="*/ 1385 w 507710"/>
              <a:gd name="connsiteY9" fmla="*/ 175248 h 17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7710" h="175932">
                <a:moveTo>
                  <a:pt x="1385" y="175248"/>
                </a:moveTo>
                <a:cubicBezTo>
                  <a:pt x="22023" y="165194"/>
                  <a:pt x="306185" y="23377"/>
                  <a:pt x="344285" y="3798"/>
                </a:cubicBezTo>
                <a:cubicBezTo>
                  <a:pt x="382385" y="-15781"/>
                  <a:pt x="256972" y="46131"/>
                  <a:pt x="229985" y="57773"/>
                </a:cubicBezTo>
                <a:cubicBezTo>
                  <a:pt x="202998" y="69415"/>
                  <a:pt x="138968" y="76294"/>
                  <a:pt x="182360" y="73648"/>
                </a:cubicBezTo>
                <a:cubicBezTo>
                  <a:pt x="225752" y="71002"/>
                  <a:pt x="447472" y="45602"/>
                  <a:pt x="490335" y="41898"/>
                </a:cubicBezTo>
                <a:cubicBezTo>
                  <a:pt x="533198" y="38194"/>
                  <a:pt x="489277" y="46661"/>
                  <a:pt x="439535" y="51423"/>
                </a:cubicBezTo>
                <a:cubicBezTo>
                  <a:pt x="389793" y="56185"/>
                  <a:pt x="241097" y="65181"/>
                  <a:pt x="191885" y="70473"/>
                </a:cubicBezTo>
                <a:cubicBezTo>
                  <a:pt x="142673" y="75765"/>
                  <a:pt x="139498" y="84231"/>
                  <a:pt x="144260" y="83173"/>
                </a:cubicBezTo>
                <a:cubicBezTo>
                  <a:pt x="149022" y="82115"/>
                  <a:pt x="243743" y="46660"/>
                  <a:pt x="220460" y="64123"/>
                </a:cubicBezTo>
                <a:cubicBezTo>
                  <a:pt x="197177" y="81585"/>
                  <a:pt x="-19253" y="185302"/>
                  <a:pt x="1385" y="1752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4B91A26F-8347-5B35-41B6-07FCC185A97A}"/>
              </a:ext>
            </a:extLst>
          </p:cNvPr>
          <p:cNvSpPr/>
          <p:nvPr/>
        </p:nvSpPr>
        <p:spPr>
          <a:xfrm>
            <a:off x="3009896" y="2524120"/>
            <a:ext cx="76248" cy="563826"/>
          </a:xfrm>
          <a:custGeom>
            <a:avLst/>
            <a:gdLst>
              <a:gd name="connsiteX0" fmla="*/ 76204 w 76248"/>
              <a:gd name="connsiteY0" fmla="*/ 5 h 563826"/>
              <a:gd name="connsiteX1" fmla="*/ 19054 w 76248"/>
              <a:gd name="connsiteY1" fmla="*/ 203205 h 563826"/>
              <a:gd name="connsiteX2" fmla="*/ 44454 w 76248"/>
              <a:gd name="connsiteY2" fmla="*/ 193680 h 563826"/>
              <a:gd name="connsiteX3" fmla="*/ 4 w 76248"/>
              <a:gd name="connsiteY3" fmla="*/ 346080 h 563826"/>
              <a:gd name="connsiteX4" fmla="*/ 47629 w 76248"/>
              <a:gd name="connsiteY4" fmla="*/ 257180 h 563826"/>
              <a:gd name="connsiteX5" fmla="*/ 9529 w 76248"/>
              <a:gd name="connsiteY5" fmla="*/ 349255 h 563826"/>
              <a:gd name="connsiteX6" fmla="*/ 44454 w 76248"/>
              <a:gd name="connsiteY6" fmla="*/ 561980 h 563826"/>
              <a:gd name="connsiteX7" fmla="*/ 22229 w 76248"/>
              <a:gd name="connsiteY7" fmla="*/ 444505 h 563826"/>
              <a:gd name="connsiteX8" fmla="*/ 19054 w 76248"/>
              <a:gd name="connsiteY8" fmla="*/ 304805 h 563826"/>
              <a:gd name="connsiteX9" fmla="*/ 47629 w 76248"/>
              <a:gd name="connsiteY9" fmla="*/ 184155 h 563826"/>
              <a:gd name="connsiteX10" fmla="*/ 28579 w 76248"/>
              <a:gd name="connsiteY10" fmla="*/ 196855 h 563826"/>
              <a:gd name="connsiteX11" fmla="*/ 76204 w 76248"/>
              <a:gd name="connsiteY11" fmla="*/ 5 h 563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248" h="563826">
                <a:moveTo>
                  <a:pt x="76204" y="5"/>
                </a:moveTo>
                <a:cubicBezTo>
                  <a:pt x="74616" y="1063"/>
                  <a:pt x="24346" y="170926"/>
                  <a:pt x="19054" y="203205"/>
                </a:cubicBezTo>
                <a:cubicBezTo>
                  <a:pt x="13762" y="235484"/>
                  <a:pt x="47629" y="169868"/>
                  <a:pt x="44454" y="193680"/>
                </a:cubicBezTo>
                <a:cubicBezTo>
                  <a:pt x="41279" y="217493"/>
                  <a:pt x="-525" y="335497"/>
                  <a:pt x="4" y="346080"/>
                </a:cubicBezTo>
                <a:cubicBezTo>
                  <a:pt x="533" y="356663"/>
                  <a:pt x="46042" y="256651"/>
                  <a:pt x="47629" y="257180"/>
                </a:cubicBezTo>
                <a:cubicBezTo>
                  <a:pt x="49216" y="257709"/>
                  <a:pt x="10058" y="298455"/>
                  <a:pt x="9529" y="349255"/>
                </a:cubicBezTo>
                <a:cubicBezTo>
                  <a:pt x="9000" y="400055"/>
                  <a:pt x="42337" y="546105"/>
                  <a:pt x="44454" y="561980"/>
                </a:cubicBezTo>
                <a:cubicBezTo>
                  <a:pt x="46571" y="577855"/>
                  <a:pt x="26462" y="487368"/>
                  <a:pt x="22229" y="444505"/>
                </a:cubicBezTo>
                <a:cubicBezTo>
                  <a:pt x="17996" y="401643"/>
                  <a:pt x="14821" y="348197"/>
                  <a:pt x="19054" y="304805"/>
                </a:cubicBezTo>
                <a:cubicBezTo>
                  <a:pt x="23287" y="261413"/>
                  <a:pt x="46041" y="202147"/>
                  <a:pt x="47629" y="184155"/>
                </a:cubicBezTo>
                <a:cubicBezTo>
                  <a:pt x="49216" y="166163"/>
                  <a:pt x="20642" y="230192"/>
                  <a:pt x="28579" y="196855"/>
                </a:cubicBezTo>
                <a:cubicBezTo>
                  <a:pt x="36516" y="163518"/>
                  <a:pt x="77792" y="-1053"/>
                  <a:pt x="76204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1B941520-BDDB-A23B-5D3B-59933C8B93DE}"/>
              </a:ext>
            </a:extLst>
          </p:cNvPr>
          <p:cNvSpPr/>
          <p:nvPr/>
        </p:nvSpPr>
        <p:spPr>
          <a:xfrm>
            <a:off x="5352428" y="3974310"/>
            <a:ext cx="446799" cy="636615"/>
          </a:xfrm>
          <a:custGeom>
            <a:avLst/>
            <a:gdLst>
              <a:gd name="connsiteX0" fmla="*/ 622 w 446799"/>
              <a:gd name="connsiteY0" fmla="*/ 790 h 636615"/>
              <a:gd name="connsiteX1" fmla="*/ 330822 w 446799"/>
              <a:gd name="connsiteY1" fmla="*/ 162715 h 636615"/>
              <a:gd name="connsiteX2" fmla="*/ 318122 w 446799"/>
              <a:gd name="connsiteY2" fmla="*/ 169065 h 636615"/>
              <a:gd name="connsiteX3" fmla="*/ 403847 w 446799"/>
              <a:gd name="connsiteY3" fmla="*/ 289715 h 636615"/>
              <a:gd name="connsiteX4" fmla="*/ 429247 w 446799"/>
              <a:gd name="connsiteY4" fmla="*/ 270665 h 636615"/>
              <a:gd name="connsiteX5" fmla="*/ 429247 w 446799"/>
              <a:gd name="connsiteY5" fmla="*/ 397665 h 636615"/>
              <a:gd name="connsiteX6" fmla="*/ 429247 w 446799"/>
              <a:gd name="connsiteY6" fmla="*/ 337340 h 636615"/>
              <a:gd name="connsiteX7" fmla="*/ 438772 w 446799"/>
              <a:gd name="connsiteY7" fmla="*/ 629440 h 636615"/>
              <a:gd name="connsiteX8" fmla="*/ 438772 w 446799"/>
              <a:gd name="connsiteY8" fmla="*/ 524665 h 636615"/>
              <a:gd name="connsiteX9" fmla="*/ 445122 w 446799"/>
              <a:gd name="connsiteY9" fmla="*/ 277015 h 636615"/>
              <a:gd name="connsiteX10" fmla="*/ 403847 w 446799"/>
              <a:gd name="connsiteY10" fmla="*/ 277015 h 636615"/>
              <a:gd name="connsiteX11" fmla="*/ 327647 w 446799"/>
              <a:gd name="connsiteY11" fmla="*/ 134140 h 636615"/>
              <a:gd name="connsiteX12" fmla="*/ 368922 w 446799"/>
              <a:gd name="connsiteY12" fmla="*/ 175415 h 636615"/>
              <a:gd name="connsiteX13" fmla="*/ 165722 w 446799"/>
              <a:gd name="connsiteY13" fmla="*/ 67465 h 636615"/>
              <a:gd name="connsiteX14" fmla="*/ 245097 w 446799"/>
              <a:gd name="connsiteY14" fmla="*/ 99215 h 636615"/>
              <a:gd name="connsiteX15" fmla="*/ 622 w 446799"/>
              <a:gd name="connsiteY15" fmla="*/ 790 h 636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46799" h="636615">
                <a:moveTo>
                  <a:pt x="622" y="790"/>
                </a:moveTo>
                <a:cubicBezTo>
                  <a:pt x="14910" y="11373"/>
                  <a:pt x="277905" y="134669"/>
                  <a:pt x="330822" y="162715"/>
                </a:cubicBezTo>
                <a:cubicBezTo>
                  <a:pt x="383739" y="190761"/>
                  <a:pt x="305951" y="147898"/>
                  <a:pt x="318122" y="169065"/>
                </a:cubicBezTo>
                <a:cubicBezTo>
                  <a:pt x="330293" y="190232"/>
                  <a:pt x="385326" y="272782"/>
                  <a:pt x="403847" y="289715"/>
                </a:cubicBezTo>
                <a:cubicBezTo>
                  <a:pt x="422368" y="306648"/>
                  <a:pt x="425014" y="252673"/>
                  <a:pt x="429247" y="270665"/>
                </a:cubicBezTo>
                <a:cubicBezTo>
                  <a:pt x="433480" y="288657"/>
                  <a:pt x="429247" y="397665"/>
                  <a:pt x="429247" y="397665"/>
                </a:cubicBezTo>
                <a:cubicBezTo>
                  <a:pt x="429247" y="408777"/>
                  <a:pt x="427660" y="298711"/>
                  <a:pt x="429247" y="337340"/>
                </a:cubicBezTo>
                <a:cubicBezTo>
                  <a:pt x="430834" y="375969"/>
                  <a:pt x="437185" y="598219"/>
                  <a:pt x="438772" y="629440"/>
                </a:cubicBezTo>
                <a:cubicBezTo>
                  <a:pt x="440359" y="660661"/>
                  <a:pt x="437714" y="583402"/>
                  <a:pt x="438772" y="524665"/>
                </a:cubicBezTo>
                <a:cubicBezTo>
                  <a:pt x="439830" y="465928"/>
                  <a:pt x="450943" y="318290"/>
                  <a:pt x="445122" y="277015"/>
                </a:cubicBezTo>
                <a:cubicBezTo>
                  <a:pt x="439301" y="235740"/>
                  <a:pt x="423426" y="300827"/>
                  <a:pt x="403847" y="277015"/>
                </a:cubicBezTo>
                <a:cubicBezTo>
                  <a:pt x="384268" y="253203"/>
                  <a:pt x="333468" y="151073"/>
                  <a:pt x="327647" y="134140"/>
                </a:cubicBezTo>
                <a:cubicBezTo>
                  <a:pt x="321826" y="117207"/>
                  <a:pt x="395909" y="186527"/>
                  <a:pt x="368922" y="175415"/>
                </a:cubicBezTo>
                <a:cubicBezTo>
                  <a:pt x="341935" y="164303"/>
                  <a:pt x="186359" y="80165"/>
                  <a:pt x="165722" y="67465"/>
                </a:cubicBezTo>
                <a:cubicBezTo>
                  <a:pt x="145085" y="54765"/>
                  <a:pt x="267851" y="109269"/>
                  <a:pt x="245097" y="99215"/>
                </a:cubicBezTo>
                <a:cubicBezTo>
                  <a:pt x="222343" y="89161"/>
                  <a:pt x="-13666" y="-9793"/>
                  <a:pt x="622" y="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514702B0-BB8C-0275-E8FC-309A8D38ACDC}"/>
              </a:ext>
            </a:extLst>
          </p:cNvPr>
          <p:cNvSpPr/>
          <p:nvPr/>
        </p:nvSpPr>
        <p:spPr>
          <a:xfrm>
            <a:off x="5292110" y="3938786"/>
            <a:ext cx="610756" cy="114626"/>
          </a:xfrm>
          <a:custGeom>
            <a:avLst/>
            <a:gdLst>
              <a:gd name="connsiteX0" fmla="*/ 615 w 610756"/>
              <a:gd name="connsiteY0" fmla="*/ 64889 h 114626"/>
              <a:gd name="connsiteX1" fmla="*/ 241915 w 610756"/>
              <a:gd name="connsiteY1" fmla="*/ 7739 h 114626"/>
              <a:gd name="connsiteX2" fmla="*/ 210165 w 610756"/>
              <a:gd name="connsiteY2" fmla="*/ 33139 h 114626"/>
              <a:gd name="connsiteX3" fmla="*/ 597515 w 610756"/>
              <a:gd name="connsiteY3" fmla="*/ 112514 h 114626"/>
              <a:gd name="connsiteX4" fmla="*/ 527665 w 610756"/>
              <a:gd name="connsiteY4" fmla="*/ 93464 h 114626"/>
              <a:gd name="connsiteX5" fmla="*/ 213340 w 610756"/>
              <a:gd name="connsiteY5" fmla="*/ 10914 h 114626"/>
              <a:gd name="connsiteX6" fmla="*/ 146665 w 610756"/>
              <a:gd name="connsiteY6" fmla="*/ 23614 h 114626"/>
              <a:gd name="connsiteX7" fmla="*/ 172065 w 610756"/>
              <a:gd name="connsiteY7" fmla="*/ 1389 h 114626"/>
              <a:gd name="connsiteX8" fmla="*/ 615 w 610756"/>
              <a:gd name="connsiteY8" fmla="*/ 64889 h 114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756" h="114626">
                <a:moveTo>
                  <a:pt x="615" y="64889"/>
                </a:moveTo>
                <a:cubicBezTo>
                  <a:pt x="12257" y="65947"/>
                  <a:pt x="206990" y="13031"/>
                  <a:pt x="241915" y="7739"/>
                </a:cubicBezTo>
                <a:cubicBezTo>
                  <a:pt x="276840" y="2447"/>
                  <a:pt x="150898" y="15677"/>
                  <a:pt x="210165" y="33139"/>
                </a:cubicBezTo>
                <a:cubicBezTo>
                  <a:pt x="269432" y="50601"/>
                  <a:pt x="544598" y="102460"/>
                  <a:pt x="597515" y="112514"/>
                </a:cubicBezTo>
                <a:cubicBezTo>
                  <a:pt x="650432" y="122568"/>
                  <a:pt x="527665" y="93464"/>
                  <a:pt x="527665" y="93464"/>
                </a:cubicBezTo>
                <a:cubicBezTo>
                  <a:pt x="463636" y="76531"/>
                  <a:pt x="276840" y="22556"/>
                  <a:pt x="213340" y="10914"/>
                </a:cubicBezTo>
                <a:cubicBezTo>
                  <a:pt x="149840" y="-728"/>
                  <a:pt x="153544" y="25201"/>
                  <a:pt x="146665" y="23614"/>
                </a:cubicBezTo>
                <a:cubicBezTo>
                  <a:pt x="139786" y="22027"/>
                  <a:pt x="197994" y="-6548"/>
                  <a:pt x="172065" y="1389"/>
                </a:cubicBezTo>
                <a:cubicBezTo>
                  <a:pt x="146136" y="9326"/>
                  <a:pt x="-11027" y="63831"/>
                  <a:pt x="615" y="648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E7766873-0951-B062-AD29-3398FEFD9587}"/>
              </a:ext>
            </a:extLst>
          </p:cNvPr>
          <p:cNvSpPr/>
          <p:nvPr/>
        </p:nvSpPr>
        <p:spPr>
          <a:xfrm>
            <a:off x="5270108" y="3994102"/>
            <a:ext cx="442209" cy="329601"/>
          </a:xfrm>
          <a:custGeom>
            <a:avLst/>
            <a:gdLst>
              <a:gd name="connsiteX0" fmla="*/ 392 w 442209"/>
              <a:gd name="connsiteY0" fmla="*/ 48 h 329601"/>
              <a:gd name="connsiteX1" fmla="*/ 260742 w 442209"/>
              <a:gd name="connsiteY1" fmla="*/ 92123 h 329601"/>
              <a:gd name="connsiteX2" fmla="*/ 238517 w 442209"/>
              <a:gd name="connsiteY2" fmla="*/ 88948 h 329601"/>
              <a:gd name="connsiteX3" fmla="*/ 314717 w 442209"/>
              <a:gd name="connsiteY3" fmla="*/ 114348 h 329601"/>
              <a:gd name="connsiteX4" fmla="*/ 365517 w 442209"/>
              <a:gd name="connsiteY4" fmla="*/ 177848 h 329601"/>
              <a:gd name="connsiteX5" fmla="*/ 352817 w 442209"/>
              <a:gd name="connsiteY5" fmla="*/ 95298 h 329601"/>
              <a:gd name="connsiteX6" fmla="*/ 438542 w 442209"/>
              <a:gd name="connsiteY6" fmla="*/ 327073 h 329601"/>
              <a:gd name="connsiteX7" fmla="*/ 419492 w 442209"/>
              <a:gd name="connsiteY7" fmla="*/ 212773 h 329601"/>
              <a:gd name="connsiteX8" fmla="*/ 355992 w 442209"/>
              <a:gd name="connsiteY8" fmla="*/ 120698 h 329601"/>
              <a:gd name="connsiteX9" fmla="*/ 371867 w 442209"/>
              <a:gd name="connsiteY9" fmla="*/ 142923 h 329601"/>
              <a:gd name="connsiteX10" fmla="*/ 209942 w 442209"/>
              <a:gd name="connsiteY10" fmla="*/ 88948 h 329601"/>
              <a:gd name="connsiteX11" fmla="*/ 298842 w 442209"/>
              <a:gd name="connsiteY11" fmla="*/ 92123 h 329601"/>
              <a:gd name="connsiteX12" fmla="*/ 203592 w 442209"/>
              <a:gd name="connsiteY12" fmla="*/ 79423 h 329601"/>
              <a:gd name="connsiteX13" fmla="*/ 392 w 442209"/>
              <a:gd name="connsiteY13" fmla="*/ 48 h 32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2209" h="329601">
                <a:moveTo>
                  <a:pt x="392" y="48"/>
                </a:moveTo>
                <a:cubicBezTo>
                  <a:pt x="9917" y="2165"/>
                  <a:pt x="221055" y="77306"/>
                  <a:pt x="260742" y="92123"/>
                </a:cubicBezTo>
                <a:cubicBezTo>
                  <a:pt x="300429" y="106940"/>
                  <a:pt x="229521" y="85244"/>
                  <a:pt x="238517" y="88948"/>
                </a:cubicBezTo>
                <a:cubicBezTo>
                  <a:pt x="247513" y="92652"/>
                  <a:pt x="293550" y="99531"/>
                  <a:pt x="314717" y="114348"/>
                </a:cubicBezTo>
                <a:cubicBezTo>
                  <a:pt x="335884" y="129165"/>
                  <a:pt x="359167" y="181023"/>
                  <a:pt x="365517" y="177848"/>
                </a:cubicBezTo>
                <a:cubicBezTo>
                  <a:pt x="371867" y="174673"/>
                  <a:pt x="340646" y="70427"/>
                  <a:pt x="352817" y="95298"/>
                </a:cubicBezTo>
                <a:cubicBezTo>
                  <a:pt x="364988" y="120169"/>
                  <a:pt x="427430" y="307494"/>
                  <a:pt x="438542" y="327073"/>
                </a:cubicBezTo>
                <a:cubicBezTo>
                  <a:pt x="449654" y="346652"/>
                  <a:pt x="433250" y="247169"/>
                  <a:pt x="419492" y="212773"/>
                </a:cubicBezTo>
                <a:cubicBezTo>
                  <a:pt x="405734" y="178377"/>
                  <a:pt x="363930" y="132340"/>
                  <a:pt x="355992" y="120698"/>
                </a:cubicBezTo>
                <a:cubicBezTo>
                  <a:pt x="348055" y="109056"/>
                  <a:pt x="396209" y="148215"/>
                  <a:pt x="371867" y="142923"/>
                </a:cubicBezTo>
                <a:cubicBezTo>
                  <a:pt x="347525" y="137631"/>
                  <a:pt x="222113" y="97415"/>
                  <a:pt x="209942" y="88948"/>
                </a:cubicBezTo>
                <a:cubicBezTo>
                  <a:pt x="197771" y="80481"/>
                  <a:pt x="299900" y="93711"/>
                  <a:pt x="298842" y="92123"/>
                </a:cubicBezTo>
                <a:cubicBezTo>
                  <a:pt x="297784" y="90535"/>
                  <a:pt x="249629" y="93710"/>
                  <a:pt x="203592" y="79423"/>
                </a:cubicBezTo>
                <a:cubicBezTo>
                  <a:pt x="157555" y="65136"/>
                  <a:pt x="-9133" y="-2069"/>
                  <a:pt x="392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ACC9DA6C-91E5-F22B-50EC-93D84B819F88}"/>
              </a:ext>
            </a:extLst>
          </p:cNvPr>
          <p:cNvSpPr/>
          <p:nvPr/>
        </p:nvSpPr>
        <p:spPr>
          <a:xfrm>
            <a:off x="5278719" y="3986856"/>
            <a:ext cx="420418" cy="337508"/>
          </a:xfrm>
          <a:custGeom>
            <a:avLst/>
            <a:gdLst>
              <a:gd name="connsiteX0" fmla="*/ 1306 w 420418"/>
              <a:gd name="connsiteY0" fmla="*/ 944 h 337508"/>
              <a:gd name="connsiteX1" fmla="*/ 188631 w 420418"/>
              <a:gd name="connsiteY1" fmla="*/ 124769 h 337508"/>
              <a:gd name="connsiteX2" fmla="*/ 271181 w 420418"/>
              <a:gd name="connsiteY2" fmla="*/ 223194 h 337508"/>
              <a:gd name="connsiteX3" fmla="*/ 264831 w 420418"/>
              <a:gd name="connsiteY3" fmla="*/ 210494 h 337508"/>
              <a:gd name="connsiteX4" fmla="*/ 398181 w 420418"/>
              <a:gd name="connsiteY4" fmla="*/ 312094 h 337508"/>
              <a:gd name="connsiteX5" fmla="*/ 391831 w 420418"/>
              <a:gd name="connsiteY5" fmla="*/ 277169 h 337508"/>
              <a:gd name="connsiteX6" fmla="*/ 420406 w 420418"/>
              <a:gd name="connsiteY6" fmla="*/ 337494 h 337508"/>
              <a:gd name="connsiteX7" fmla="*/ 395006 w 420418"/>
              <a:gd name="connsiteY7" fmla="*/ 270819 h 337508"/>
              <a:gd name="connsiteX8" fmla="*/ 366431 w 420418"/>
              <a:gd name="connsiteY8" fmla="*/ 185094 h 337508"/>
              <a:gd name="connsiteX9" fmla="*/ 404531 w 420418"/>
              <a:gd name="connsiteY9" fmla="*/ 289869 h 337508"/>
              <a:gd name="connsiteX10" fmla="*/ 293406 w 420418"/>
              <a:gd name="connsiteY10" fmla="*/ 261294 h 337508"/>
              <a:gd name="connsiteX11" fmla="*/ 233081 w 420418"/>
              <a:gd name="connsiteY11" fmla="*/ 159694 h 337508"/>
              <a:gd name="connsiteX12" fmla="*/ 112431 w 420418"/>
              <a:gd name="connsiteY12" fmla="*/ 70794 h 337508"/>
              <a:gd name="connsiteX13" fmla="*/ 1306 w 420418"/>
              <a:gd name="connsiteY13" fmla="*/ 944 h 337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20418" h="337508">
                <a:moveTo>
                  <a:pt x="1306" y="944"/>
                </a:moveTo>
                <a:cubicBezTo>
                  <a:pt x="14006" y="9940"/>
                  <a:pt x="143652" y="87727"/>
                  <a:pt x="188631" y="124769"/>
                </a:cubicBezTo>
                <a:cubicBezTo>
                  <a:pt x="233610" y="161811"/>
                  <a:pt x="271181" y="223194"/>
                  <a:pt x="271181" y="223194"/>
                </a:cubicBezTo>
                <a:cubicBezTo>
                  <a:pt x="283881" y="237482"/>
                  <a:pt x="243664" y="195677"/>
                  <a:pt x="264831" y="210494"/>
                </a:cubicBezTo>
                <a:cubicBezTo>
                  <a:pt x="285998" y="225311"/>
                  <a:pt x="377014" y="300982"/>
                  <a:pt x="398181" y="312094"/>
                </a:cubicBezTo>
                <a:cubicBezTo>
                  <a:pt x="419348" y="323207"/>
                  <a:pt x="388127" y="272936"/>
                  <a:pt x="391831" y="277169"/>
                </a:cubicBezTo>
                <a:cubicBezTo>
                  <a:pt x="395535" y="281402"/>
                  <a:pt x="419877" y="338552"/>
                  <a:pt x="420406" y="337494"/>
                </a:cubicBezTo>
                <a:cubicBezTo>
                  <a:pt x="420935" y="336436"/>
                  <a:pt x="404002" y="296219"/>
                  <a:pt x="395006" y="270819"/>
                </a:cubicBezTo>
                <a:cubicBezTo>
                  <a:pt x="386010" y="245419"/>
                  <a:pt x="364844" y="181919"/>
                  <a:pt x="366431" y="185094"/>
                </a:cubicBezTo>
                <a:cubicBezTo>
                  <a:pt x="368018" y="188269"/>
                  <a:pt x="416702" y="277169"/>
                  <a:pt x="404531" y="289869"/>
                </a:cubicBezTo>
                <a:cubicBezTo>
                  <a:pt x="392360" y="302569"/>
                  <a:pt x="321981" y="282990"/>
                  <a:pt x="293406" y="261294"/>
                </a:cubicBezTo>
                <a:cubicBezTo>
                  <a:pt x="264831" y="239598"/>
                  <a:pt x="263243" y="191444"/>
                  <a:pt x="233081" y="159694"/>
                </a:cubicBezTo>
                <a:cubicBezTo>
                  <a:pt x="202919" y="127944"/>
                  <a:pt x="153177" y="91961"/>
                  <a:pt x="112431" y="70794"/>
                </a:cubicBezTo>
                <a:cubicBezTo>
                  <a:pt x="71685" y="49627"/>
                  <a:pt x="-11394" y="-8052"/>
                  <a:pt x="1306" y="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74F358E9-229E-C05E-549F-66B5C96B458E}"/>
              </a:ext>
            </a:extLst>
          </p:cNvPr>
          <p:cNvSpPr/>
          <p:nvPr/>
        </p:nvSpPr>
        <p:spPr>
          <a:xfrm>
            <a:off x="5664197" y="4019547"/>
            <a:ext cx="685322" cy="416783"/>
          </a:xfrm>
          <a:custGeom>
            <a:avLst/>
            <a:gdLst>
              <a:gd name="connsiteX0" fmla="*/ 3 w 685322"/>
              <a:gd name="connsiteY0" fmla="*/ 3 h 416783"/>
              <a:gd name="connsiteX1" fmla="*/ 333378 w 685322"/>
              <a:gd name="connsiteY1" fmla="*/ 92078 h 416783"/>
              <a:gd name="connsiteX2" fmla="*/ 422278 w 685322"/>
              <a:gd name="connsiteY2" fmla="*/ 241303 h 416783"/>
              <a:gd name="connsiteX3" fmla="*/ 419103 w 685322"/>
              <a:gd name="connsiteY3" fmla="*/ 219078 h 416783"/>
              <a:gd name="connsiteX4" fmla="*/ 669928 w 685322"/>
              <a:gd name="connsiteY4" fmla="*/ 403228 h 416783"/>
              <a:gd name="connsiteX5" fmla="*/ 628653 w 685322"/>
              <a:gd name="connsiteY5" fmla="*/ 377828 h 416783"/>
              <a:gd name="connsiteX6" fmla="*/ 387353 w 685322"/>
              <a:gd name="connsiteY6" fmla="*/ 177803 h 416783"/>
              <a:gd name="connsiteX7" fmla="*/ 387353 w 685322"/>
              <a:gd name="connsiteY7" fmla="*/ 114303 h 416783"/>
              <a:gd name="connsiteX8" fmla="*/ 225428 w 685322"/>
              <a:gd name="connsiteY8" fmla="*/ 98428 h 416783"/>
              <a:gd name="connsiteX9" fmla="*/ 311153 w 685322"/>
              <a:gd name="connsiteY9" fmla="*/ 95253 h 416783"/>
              <a:gd name="connsiteX10" fmla="*/ 339728 w 685322"/>
              <a:gd name="connsiteY10" fmla="*/ 95253 h 416783"/>
              <a:gd name="connsiteX11" fmla="*/ 3 w 685322"/>
              <a:gd name="connsiteY11" fmla="*/ 3 h 41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322" h="416783">
                <a:moveTo>
                  <a:pt x="3" y="3"/>
                </a:moveTo>
                <a:cubicBezTo>
                  <a:pt x="-1055" y="-526"/>
                  <a:pt x="262999" y="51861"/>
                  <a:pt x="333378" y="92078"/>
                </a:cubicBezTo>
                <a:cubicBezTo>
                  <a:pt x="403757" y="132295"/>
                  <a:pt x="407991" y="220136"/>
                  <a:pt x="422278" y="241303"/>
                </a:cubicBezTo>
                <a:cubicBezTo>
                  <a:pt x="436566" y="262470"/>
                  <a:pt x="377828" y="192091"/>
                  <a:pt x="419103" y="219078"/>
                </a:cubicBezTo>
                <a:cubicBezTo>
                  <a:pt x="460378" y="246065"/>
                  <a:pt x="635003" y="376770"/>
                  <a:pt x="669928" y="403228"/>
                </a:cubicBezTo>
                <a:cubicBezTo>
                  <a:pt x="704853" y="429686"/>
                  <a:pt x="675749" y="415399"/>
                  <a:pt x="628653" y="377828"/>
                </a:cubicBezTo>
                <a:cubicBezTo>
                  <a:pt x="581557" y="340257"/>
                  <a:pt x="427570" y="221724"/>
                  <a:pt x="387353" y="177803"/>
                </a:cubicBezTo>
                <a:cubicBezTo>
                  <a:pt x="347136" y="133882"/>
                  <a:pt x="414341" y="127532"/>
                  <a:pt x="387353" y="114303"/>
                </a:cubicBezTo>
                <a:cubicBezTo>
                  <a:pt x="360366" y="101074"/>
                  <a:pt x="238128" y="101603"/>
                  <a:pt x="225428" y="98428"/>
                </a:cubicBezTo>
                <a:cubicBezTo>
                  <a:pt x="212728" y="95253"/>
                  <a:pt x="292103" y="95782"/>
                  <a:pt x="311153" y="95253"/>
                </a:cubicBezTo>
                <a:cubicBezTo>
                  <a:pt x="330203" y="94724"/>
                  <a:pt x="393703" y="112186"/>
                  <a:pt x="339728" y="95253"/>
                </a:cubicBezTo>
                <a:cubicBezTo>
                  <a:pt x="285753" y="78320"/>
                  <a:pt x="1061" y="532"/>
                  <a:pt x="3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A00BB30B-8CF9-B098-DCFA-31F1538CABCA}"/>
              </a:ext>
            </a:extLst>
          </p:cNvPr>
          <p:cNvSpPr/>
          <p:nvPr/>
        </p:nvSpPr>
        <p:spPr>
          <a:xfrm>
            <a:off x="5832651" y="4276238"/>
            <a:ext cx="354639" cy="124598"/>
          </a:xfrm>
          <a:custGeom>
            <a:avLst/>
            <a:gdLst>
              <a:gd name="connsiteX0" fmla="*/ 215724 w 354639"/>
              <a:gd name="connsiteY0" fmla="*/ 487 h 124598"/>
              <a:gd name="connsiteX1" fmla="*/ 301449 w 354639"/>
              <a:gd name="connsiteY1" fmla="*/ 83037 h 124598"/>
              <a:gd name="connsiteX2" fmla="*/ 231599 w 354639"/>
              <a:gd name="connsiteY2" fmla="*/ 89387 h 124598"/>
              <a:gd name="connsiteX3" fmla="*/ 2999 w 354639"/>
              <a:gd name="connsiteY3" fmla="*/ 124312 h 124598"/>
              <a:gd name="connsiteX4" fmla="*/ 117299 w 354639"/>
              <a:gd name="connsiteY4" fmla="*/ 105262 h 124598"/>
              <a:gd name="connsiteX5" fmla="*/ 349074 w 354639"/>
              <a:gd name="connsiteY5" fmla="*/ 92562 h 124598"/>
              <a:gd name="connsiteX6" fmla="*/ 276049 w 354639"/>
              <a:gd name="connsiteY6" fmla="*/ 51287 h 124598"/>
              <a:gd name="connsiteX7" fmla="*/ 215724 w 354639"/>
              <a:gd name="connsiteY7" fmla="*/ 487 h 124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4639" h="124598">
                <a:moveTo>
                  <a:pt x="215724" y="487"/>
                </a:moveTo>
                <a:cubicBezTo>
                  <a:pt x="219957" y="5779"/>
                  <a:pt x="298803" y="68220"/>
                  <a:pt x="301449" y="83037"/>
                </a:cubicBezTo>
                <a:cubicBezTo>
                  <a:pt x="304095" y="97854"/>
                  <a:pt x="281341" y="82508"/>
                  <a:pt x="231599" y="89387"/>
                </a:cubicBezTo>
                <a:cubicBezTo>
                  <a:pt x="181857" y="96266"/>
                  <a:pt x="22049" y="121666"/>
                  <a:pt x="2999" y="124312"/>
                </a:cubicBezTo>
                <a:cubicBezTo>
                  <a:pt x="-16051" y="126958"/>
                  <a:pt x="59620" y="110554"/>
                  <a:pt x="117299" y="105262"/>
                </a:cubicBezTo>
                <a:cubicBezTo>
                  <a:pt x="174978" y="99970"/>
                  <a:pt x="322616" y="101558"/>
                  <a:pt x="349074" y="92562"/>
                </a:cubicBezTo>
                <a:cubicBezTo>
                  <a:pt x="375532" y="83566"/>
                  <a:pt x="300391" y="68220"/>
                  <a:pt x="276049" y="51287"/>
                </a:cubicBezTo>
                <a:cubicBezTo>
                  <a:pt x="251707" y="34354"/>
                  <a:pt x="211491" y="-4805"/>
                  <a:pt x="215724" y="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B881C8A1-64BB-CF85-1FA6-6D0B8C77B321}"/>
              </a:ext>
            </a:extLst>
          </p:cNvPr>
          <p:cNvSpPr/>
          <p:nvPr/>
        </p:nvSpPr>
        <p:spPr>
          <a:xfrm>
            <a:off x="5638613" y="4241603"/>
            <a:ext cx="219278" cy="333578"/>
          </a:xfrm>
          <a:custGeom>
            <a:avLst/>
            <a:gdLst>
              <a:gd name="connsiteX0" fmla="*/ 187 w 219278"/>
              <a:gd name="connsiteY0" fmla="*/ 197 h 333578"/>
              <a:gd name="connsiteX1" fmla="*/ 79562 w 219278"/>
              <a:gd name="connsiteY1" fmla="*/ 108147 h 333578"/>
              <a:gd name="connsiteX2" fmla="*/ 89087 w 219278"/>
              <a:gd name="connsiteY2" fmla="*/ 181172 h 333578"/>
              <a:gd name="connsiteX3" fmla="*/ 117662 w 219278"/>
              <a:gd name="connsiteY3" fmla="*/ 146247 h 333578"/>
              <a:gd name="connsiteX4" fmla="*/ 111312 w 219278"/>
              <a:gd name="connsiteY4" fmla="*/ 216097 h 333578"/>
              <a:gd name="connsiteX5" fmla="*/ 136712 w 219278"/>
              <a:gd name="connsiteY5" fmla="*/ 282772 h 333578"/>
              <a:gd name="connsiteX6" fmla="*/ 143062 w 219278"/>
              <a:gd name="connsiteY6" fmla="*/ 333572 h 333578"/>
              <a:gd name="connsiteX7" fmla="*/ 158937 w 219278"/>
              <a:gd name="connsiteY7" fmla="*/ 279597 h 333578"/>
              <a:gd name="connsiteX8" fmla="*/ 219262 w 219278"/>
              <a:gd name="connsiteY8" fmla="*/ 260547 h 333578"/>
              <a:gd name="connsiteX9" fmla="*/ 152587 w 219278"/>
              <a:gd name="connsiteY9" fmla="*/ 289122 h 333578"/>
              <a:gd name="connsiteX10" fmla="*/ 70037 w 219278"/>
              <a:gd name="connsiteY10" fmla="*/ 187522 h 333578"/>
              <a:gd name="connsiteX11" fmla="*/ 104962 w 219278"/>
              <a:gd name="connsiteY11" fmla="*/ 136722 h 333578"/>
              <a:gd name="connsiteX12" fmla="*/ 187 w 219278"/>
              <a:gd name="connsiteY12" fmla="*/ 197 h 333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278" h="333578">
                <a:moveTo>
                  <a:pt x="187" y="197"/>
                </a:moveTo>
                <a:cubicBezTo>
                  <a:pt x="-4046" y="-4565"/>
                  <a:pt x="64745" y="77985"/>
                  <a:pt x="79562" y="108147"/>
                </a:cubicBezTo>
                <a:cubicBezTo>
                  <a:pt x="94379" y="138309"/>
                  <a:pt x="82737" y="174822"/>
                  <a:pt x="89087" y="181172"/>
                </a:cubicBezTo>
                <a:cubicBezTo>
                  <a:pt x="95437" y="187522"/>
                  <a:pt x="113958" y="140426"/>
                  <a:pt x="117662" y="146247"/>
                </a:cubicBezTo>
                <a:cubicBezTo>
                  <a:pt x="121366" y="152068"/>
                  <a:pt x="108137" y="193343"/>
                  <a:pt x="111312" y="216097"/>
                </a:cubicBezTo>
                <a:cubicBezTo>
                  <a:pt x="114487" y="238851"/>
                  <a:pt x="131420" y="263193"/>
                  <a:pt x="136712" y="282772"/>
                </a:cubicBezTo>
                <a:cubicBezTo>
                  <a:pt x="142004" y="302351"/>
                  <a:pt x="139358" y="334101"/>
                  <a:pt x="143062" y="333572"/>
                </a:cubicBezTo>
                <a:cubicBezTo>
                  <a:pt x="146766" y="333043"/>
                  <a:pt x="146237" y="291768"/>
                  <a:pt x="158937" y="279597"/>
                </a:cubicBezTo>
                <a:cubicBezTo>
                  <a:pt x="171637" y="267426"/>
                  <a:pt x="220320" y="258959"/>
                  <a:pt x="219262" y="260547"/>
                </a:cubicBezTo>
                <a:cubicBezTo>
                  <a:pt x="218204" y="262135"/>
                  <a:pt x="177458" y="301293"/>
                  <a:pt x="152587" y="289122"/>
                </a:cubicBezTo>
                <a:cubicBezTo>
                  <a:pt x="127716" y="276951"/>
                  <a:pt x="77974" y="212922"/>
                  <a:pt x="70037" y="187522"/>
                </a:cubicBezTo>
                <a:cubicBezTo>
                  <a:pt x="62100" y="162122"/>
                  <a:pt x="114487" y="161593"/>
                  <a:pt x="104962" y="136722"/>
                </a:cubicBezTo>
                <a:cubicBezTo>
                  <a:pt x="95437" y="111851"/>
                  <a:pt x="4420" y="4959"/>
                  <a:pt x="187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49598020-A5C3-3801-C55F-4A279054EE97}"/>
              </a:ext>
            </a:extLst>
          </p:cNvPr>
          <p:cNvSpPr/>
          <p:nvPr/>
        </p:nvSpPr>
        <p:spPr>
          <a:xfrm>
            <a:off x="5765946" y="4514625"/>
            <a:ext cx="269045" cy="58867"/>
          </a:xfrm>
          <a:custGeom>
            <a:avLst/>
            <a:gdLst>
              <a:gd name="connsiteX0" fmla="*/ 3029 w 269045"/>
              <a:gd name="connsiteY0" fmla="*/ 57375 h 58867"/>
              <a:gd name="connsiteX1" fmla="*/ 266554 w 269045"/>
              <a:gd name="connsiteY1" fmla="*/ 225 h 58867"/>
              <a:gd name="connsiteX2" fmla="*/ 130029 w 269045"/>
              <a:gd name="connsiteY2" fmla="*/ 38325 h 58867"/>
              <a:gd name="connsiteX3" fmla="*/ 3029 w 269045"/>
              <a:gd name="connsiteY3" fmla="*/ 57375 h 5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045" h="58867">
                <a:moveTo>
                  <a:pt x="3029" y="57375"/>
                </a:moveTo>
                <a:cubicBezTo>
                  <a:pt x="25783" y="51025"/>
                  <a:pt x="245387" y="3400"/>
                  <a:pt x="266554" y="225"/>
                </a:cubicBezTo>
                <a:cubicBezTo>
                  <a:pt x="287721" y="-2950"/>
                  <a:pt x="168129" y="28271"/>
                  <a:pt x="130029" y="38325"/>
                </a:cubicBezTo>
                <a:cubicBezTo>
                  <a:pt x="91929" y="48379"/>
                  <a:pt x="-19725" y="63725"/>
                  <a:pt x="3029" y="573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4C06621A-2226-F846-C101-4C78534BF12C}"/>
              </a:ext>
            </a:extLst>
          </p:cNvPr>
          <p:cNvSpPr/>
          <p:nvPr/>
        </p:nvSpPr>
        <p:spPr>
          <a:xfrm>
            <a:off x="5870545" y="4489428"/>
            <a:ext cx="238187" cy="332004"/>
          </a:xfrm>
          <a:custGeom>
            <a:avLst/>
            <a:gdLst>
              <a:gd name="connsiteX0" fmla="*/ 9555 w 238187"/>
              <a:gd name="connsiteY0" fmla="*/ 22 h 332004"/>
              <a:gd name="connsiteX1" fmla="*/ 60355 w 238187"/>
              <a:gd name="connsiteY1" fmla="*/ 88922 h 332004"/>
              <a:gd name="connsiteX2" fmla="*/ 28605 w 238187"/>
              <a:gd name="connsiteY2" fmla="*/ 171472 h 332004"/>
              <a:gd name="connsiteX3" fmla="*/ 146080 w 238187"/>
              <a:gd name="connsiteY3" fmla="*/ 250847 h 332004"/>
              <a:gd name="connsiteX4" fmla="*/ 215930 w 238187"/>
              <a:gd name="connsiteY4" fmla="*/ 330222 h 332004"/>
              <a:gd name="connsiteX5" fmla="*/ 196880 w 238187"/>
              <a:gd name="connsiteY5" fmla="*/ 307997 h 332004"/>
              <a:gd name="connsiteX6" fmla="*/ 82580 w 238187"/>
              <a:gd name="connsiteY6" fmla="*/ 171472 h 332004"/>
              <a:gd name="connsiteX7" fmla="*/ 107980 w 238187"/>
              <a:gd name="connsiteY7" fmla="*/ 177822 h 332004"/>
              <a:gd name="connsiteX8" fmla="*/ 30 w 238187"/>
              <a:gd name="connsiteY8" fmla="*/ 174647 h 332004"/>
              <a:gd name="connsiteX9" fmla="*/ 98455 w 238187"/>
              <a:gd name="connsiteY9" fmla="*/ 88922 h 332004"/>
              <a:gd name="connsiteX10" fmla="*/ 238155 w 238187"/>
              <a:gd name="connsiteY10" fmla="*/ 25422 h 332004"/>
              <a:gd name="connsiteX11" fmla="*/ 85755 w 238187"/>
              <a:gd name="connsiteY11" fmla="*/ 79397 h 332004"/>
              <a:gd name="connsiteX12" fmla="*/ 9555 w 238187"/>
              <a:gd name="connsiteY12" fmla="*/ 22 h 332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8187" h="332004">
                <a:moveTo>
                  <a:pt x="9555" y="22"/>
                </a:moveTo>
                <a:cubicBezTo>
                  <a:pt x="5322" y="1609"/>
                  <a:pt x="57180" y="60347"/>
                  <a:pt x="60355" y="88922"/>
                </a:cubicBezTo>
                <a:cubicBezTo>
                  <a:pt x="63530" y="117497"/>
                  <a:pt x="14318" y="144485"/>
                  <a:pt x="28605" y="171472"/>
                </a:cubicBezTo>
                <a:cubicBezTo>
                  <a:pt x="42893" y="198460"/>
                  <a:pt x="114859" y="224389"/>
                  <a:pt x="146080" y="250847"/>
                </a:cubicBezTo>
                <a:cubicBezTo>
                  <a:pt x="177301" y="277305"/>
                  <a:pt x="215930" y="330222"/>
                  <a:pt x="215930" y="330222"/>
                </a:cubicBezTo>
                <a:cubicBezTo>
                  <a:pt x="224397" y="339747"/>
                  <a:pt x="196880" y="307997"/>
                  <a:pt x="196880" y="307997"/>
                </a:cubicBezTo>
                <a:cubicBezTo>
                  <a:pt x="174655" y="281539"/>
                  <a:pt x="97397" y="193168"/>
                  <a:pt x="82580" y="171472"/>
                </a:cubicBezTo>
                <a:cubicBezTo>
                  <a:pt x="67763" y="149776"/>
                  <a:pt x="107980" y="177822"/>
                  <a:pt x="107980" y="177822"/>
                </a:cubicBezTo>
                <a:cubicBezTo>
                  <a:pt x="94222" y="178351"/>
                  <a:pt x="1617" y="189464"/>
                  <a:pt x="30" y="174647"/>
                </a:cubicBezTo>
                <a:cubicBezTo>
                  <a:pt x="-1557" y="159830"/>
                  <a:pt x="58768" y="113793"/>
                  <a:pt x="98455" y="88922"/>
                </a:cubicBezTo>
                <a:cubicBezTo>
                  <a:pt x="138142" y="64051"/>
                  <a:pt x="240272" y="27010"/>
                  <a:pt x="238155" y="25422"/>
                </a:cubicBezTo>
                <a:cubicBezTo>
                  <a:pt x="236038" y="23834"/>
                  <a:pt x="120151" y="77810"/>
                  <a:pt x="85755" y="79397"/>
                </a:cubicBezTo>
                <a:cubicBezTo>
                  <a:pt x="51359" y="80985"/>
                  <a:pt x="13788" y="-1565"/>
                  <a:pt x="9555" y="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7B55D0EF-FF2D-BE3F-4907-AFE9CCEA3A79}"/>
              </a:ext>
            </a:extLst>
          </p:cNvPr>
          <p:cNvSpPr/>
          <p:nvPr/>
        </p:nvSpPr>
        <p:spPr>
          <a:xfrm>
            <a:off x="5949950" y="4670425"/>
            <a:ext cx="292788" cy="449925"/>
          </a:xfrm>
          <a:custGeom>
            <a:avLst/>
            <a:gdLst>
              <a:gd name="connsiteX0" fmla="*/ 0 w 292788"/>
              <a:gd name="connsiteY0" fmla="*/ 0 h 449925"/>
              <a:gd name="connsiteX1" fmla="*/ 215900 w 292788"/>
              <a:gd name="connsiteY1" fmla="*/ 190500 h 449925"/>
              <a:gd name="connsiteX2" fmla="*/ 247650 w 292788"/>
              <a:gd name="connsiteY2" fmla="*/ 273050 h 449925"/>
              <a:gd name="connsiteX3" fmla="*/ 244475 w 292788"/>
              <a:gd name="connsiteY3" fmla="*/ 209550 h 449925"/>
              <a:gd name="connsiteX4" fmla="*/ 292100 w 292788"/>
              <a:gd name="connsiteY4" fmla="*/ 447675 h 449925"/>
              <a:gd name="connsiteX5" fmla="*/ 266700 w 292788"/>
              <a:gd name="connsiteY5" fmla="*/ 320675 h 449925"/>
              <a:gd name="connsiteX6" fmla="*/ 187325 w 292788"/>
              <a:gd name="connsiteY6" fmla="*/ 177800 h 449925"/>
              <a:gd name="connsiteX7" fmla="*/ 171450 w 292788"/>
              <a:gd name="connsiteY7" fmla="*/ 139700 h 449925"/>
              <a:gd name="connsiteX8" fmla="*/ 254000 w 292788"/>
              <a:gd name="connsiteY8" fmla="*/ 206375 h 449925"/>
              <a:gd name="connsiteX9" fmla="*/ 0 w 292788"/>
              <a:gd name="connsiteY9" fmla="*/ 0 h 449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2788" h="449925">
                <a:moveTo>
                  <a:pt x="0" y="0"/>
                </a:moveTo>
                <a:cubicBezTo>
                  <a:pt x="87312" y="72496"/>
                  <a:pt x="174625" y="144992"/>
                  <a:pt x="215900" y="190500"/>
                </a:cubicBezTo>
                <a:cubicBezTo>
                  <a:pt x="257175" y="236008"/>
                  <a:pt x="242888" y="269875"/>
                  <a:pt x="247650" y="273050"/>
                </a:cubicBezTo>
                <a:cubicBezTo>
                  <a:pt x="252412" y="276225"/>
                  <a:pt x="237067" y="180446"/>
                  <a:pt x="244475" y="209550"/>
                </a:cubicBezTo>
                <a:cubicBezTo>
                  <a:pt x="251883" y="238654"/>
                  <a:pt x="292100" y="447675"/>
                  <a:pt x="292100" y="447675"/>
                </a:cubicBezTo>
                <a:cubicBezTo>
                  <a:pt x="295804" y="466196"/>
                  <a:pt x="284162" y="365654"/>
                  <a:pt x="266700" y="320675"/>
                </a:cubicBezTo>
                <a:cubicBezTo>
                  <a:pt x="249238" y="275696"/>
                  <a:pt x="203200" y="207962"/>
                  <a:pt x="187325" y="177800"/>
                </a:cubicBezTo>
                <a:cubicBezTo>
                  <a:pt x="171450" y="147638"/>
                  <a:pt x="160338" y="134938"/>
                  <a:pt x="171450" y="139700"/>
                </a:cubicBezTo>
                <a:cubicBezTo>
                  <a:pt x="182562" y="144462"/>
                  <a:pt x="254000" y="206375"/>
                  <a:pt x="254000" y="2063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F79EC3F8-819E-5310-FF03-B5BA648085EB}"/>
              </a:ext>
            </a:extLst>
          </p:cNvPr>
          <p:cNvSpPr/>
          <p:nvPr/>
        </p:nvSpPr>
        <p:spPr>
          <a:xfrm>
            <a:off x="6181458" y="5027360"/>
            <a:ext cx="718118" cy="521140"/>
          </a:xfrm>
          <a:custGeom>
            <a:avLst/>
            <a:gdLst>
              <a:gd name="connsiteX0" fmla="*/ 3442 w 718118"/>
              <a:gd name="connsiteY0" fmla="*/ 1840 h 521140"/>
              <a:gd name="connsiteX1" fmla="*/ 378092 w 718118"/>
              <a:gd name="connsiteY1" fmla="*/ 243140 h 521140"/>
              <a:gd name="connsiteX2" fmla="*/ 263792 w 718118"/>
              <a:gd name="connsiteY2" fmla="*/ 208215 h 521140"/>
              <a:gd name="connsiteX3" fmla="*/ 705117 w 718118"/>
              <a:gd name="connsiteY3" fmla="*/ 513015 h 521140"/>
              <a:gd name="connsiteX4" fmla="*/ 609867 w 718118"/>
              <a:gd name="connsiteY4" fmla="*/ 439990 h 521140"/>
              <a:gd name="connsiteX5" fmla="*/ 254267 w 718118"/>
              <a:gd name="connsiteY5" fmla="*/ 163765 h 521140"/>
              <a:gd name="connsiteX6" fmla="*/ 378092 w 718118"/>
              <a:gd name="connsiteY6" fmla="*/ 214565 h 521140"/>
              <a:gd name="connsiteX7" fmla="*/ 200292 w 718118"/>
              <a:gd name="connsiteY7" fmla="*/ 135190 h 521140"/>
              <a:gd name="connsiteX8" fmla="*/ 3442 w 718118"/>
              <a:gd name="connsiteY8" fmla="*/ 1840 h 521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8118" h="521140">
                <a:moveTo>
                  <a:pt x="3442" y="1840"/>
                </a:moveTo>
                <a:cubicBezTo>
                  <a:pt x="33075" y="19832"/>
                  <a:pt x="334701" y="208744"/>
                  <a:pt x="378092" y="243140"/>
                </a:cubicBezTo>
                <a:cubicBezTo>
                  <a:pt x="421483" y="277536"/>
                  <a:pt x="209288" y="163236"/>
                  <a:pt x="263792" y="208215"/>
                </a:cubicBezTo>
                <a:cubicBezTo>
                  <a:pt x="318296" y="253194"/>
                  <a:pt x="647438" y="474386"/>
                  <a:pt x="705117" y="513015"/>
                </a:cubicBezTo>
                <a:cubicBezTo>
                  <a:pt x="762796" y="551644"/>
                  <a:pt x="609867" y="439990"/>
                  <a:pt x="609867" y="439990"/>
                </a:cubicBezTo>
                <a:cubicBezTo>
                  <a:pt x="534725" y="381782"/>
                  <a:pt x="292896" y="201336"/>
                  <a:pt x="254267" y="163765"/>
                </a:cubicBezTo>
                <a:cubicBezTo>
                  <a:pt x="215638" y="126194"/>
                  <a:pt x="387088" y="219327"/>
                  <a:pt x="378092" y="214565"/>
                </a:cubicBezTo>
                <a:cubicBezTo>
                  <a:pt x="369096" y="209803"/>
                  <a:pt x="256913" y="167469"/>
                  <a:pt x="200292" y="135190"/>
                </a:cubicBezTo>
                <a:cubicBezTo>
                  <a:pt x="143671" y="102911"/>
                  <a:pt x="-26191" y="-16152"/>
                  <a:pt x="3442" y="18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323F439F-09C0-862C-BEC8-F75D9569AF23}"/>
              </a:ext>
            </a:extLst>
          </p:cNvPr>
          <p:cNvSpPr/>
          <p:nvPr/>
        </p:nvSpPr>
        <p:spPr>
          <a:xfrm>
            <a:off x="6241986" y="4765662"/>
            <a:ext cx="265255" cy="397462"/>
          </a:xfrm>
          <a:custGeom>
            <a:avLst/>
            <a:gdLst>
              <a:gd name="connsiteX0" fmla="*/ 235014 w 265255"/>
              <a:gd name="connsiteY0" fmla="*/ 13 h 397462"/>
              <a:gd name="connsiteX1" fmla="*/ 250889 w 265255"/>
              <a:gd name="connsiteY1" fmla="*/ 76213 h 397462"/>
              <a:gd name="connsiteX2" fmla="*/ 181039 w 265255"/>
              <a:gd name="connsiteY2" fmla="*/ 79388 h 397462"/>
              <a:gd name="connsiteX3" fmla="*/ 263589 w 265255"/>
              <a:gd name="connsiteY3" fmla="*/ 180988 h 397462"/>
              <a:gd name="connsiteX4" fmla="*/ 238189 w 265255"/>
              <a:gd name="connsiteY4" fmla="*/ 298463 h 397462"/>
              <a:gd name="connsiteX5" fmla="*/ 260414 w 265255"/>
              <a:gd name="connsiteY5" fmla="*/ 238138 h 397462"/>
              <a:gd name="connsiteX6" fmla="*/ 238189 w 265255"/>
              <a:gd name="connsiteY6" fmla="*/ 396888 h 397462"/>
              <a:gd name="connsiteX7" fmla="*/ 260414 w 265255"/>
              <a:gd name="connsiteY7" fmla="*/ 171463 h 397462"/>
              <a:gd name="connsiteX8" fmla="*/ 206439 w 265255"/>
              <a:gd name="connsiteY8" fmla="*/ 120663 h 397462"/>
              <a:gd name="connsiteX9" fmla="*/ 64 w 265255"/>
              <a:gd name="connsiteY9" fmla="*/ 168288 h 397462"/>
              <a:gd name="connsiteX10" fmla="*/ 184214 w 265255"/>
              <a:gd name="connsiteY10" fmla="*/ 104788 h 397462"/>
              <a:gd name="connsiteX11" fmla="*/ 190564 w 265255"/>
              <a:gd name="connsiteY11" fmla="*/ 73038 h 397462"/>
              <a:gd name="connsiteX12" fmla="*/ 247714 w 265255"/>
              <a:gd name="connsiteY12" fmla="*/ 69863 h 397462"/>
              <a:gd name="connsiteX13" fmla="*/ 235014 w 265255"/>
              <a:gd name="connsiteY13" fmla="*/ 13 h 39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5255" h="397462">
                <a:moveTo>
                  <a:pt x="235014" y="13"/>
                </a:moveTo>
                <a:cubicBezTo>
                  <a:pt x="235543" y="1071"/>
                  <a:pt x="259885" y="62984"/>
                  <a:pt x="250889" y="76213"/>
                </a:cubicBezTo>
                <a:cubicBezTo>
                  <a:pt x="241893" y="89442"/>
                  <a:pt x="178922" y="61926"/>
                  <a:pt x="181039" y="79388"/>
                </a:cubicBezTo>
                <a:cubicBezTo>
                  <a:pt x="183156" y="96850"/>
                  <a:pt x="254064" y="144476"/>
                  <a:pt x="263589" y="180988"/>
                </a:cubicBezTo>
                <a:cubicBezTo>
                  <a:pt x="273114" y="217500"/>
                  <a:pt x="238718" y="288938"/>
                  <a:pt x="238189" y="298463"/>
                </a:cubicBezTo>
                <a:cubicBezTo>
                  <a:pt x="237660" y="307988"/>
                  <a:pt x="260414" y="221734"/>
                  <a:pt x="260414" y="238138"/>
                </a:cubicBezTo>
                <a:cubicBezTo>
                  <a:pt x="260414" y="254542"/>
                  <a:pt x="238189" y="408000"/>
                  <a:pt x="238189" y="396888"/>
                </a:cubicBezTo>
                <a:cubicBezTo>
                  <a:pt x="238189" y="385776"/>
                  <a:pt x="265706" y="217501"/>
                  <a:pt x="260414" y="171463"/>
                </a:cubicBezTo>
                <a:cubicBezTo>
                  <a:pt x="255122" y="125426"/>
                  <a:pt x="249831" y="121192"/>
                  <a:pt x="206439" y="120663"/>
                </a:cubicBezTo>
                <a:cubicBezTo>
                  <a:pt x="163047" y="120134"/>
                  <a:pt x="3768" y="170934"/>
                  <a:pt x="64" y="168288"/>
                </a:cubicBezTo>
                <a:cubicBezTo>
                  <a:pt x="-3640" y="165642"/>
                  <a:pt x="152464" y="120663"/>
                  <a:pt x="184214" y="104788"/>
                </a:cubicBezTo>
                <a:cubicBezTo>
                  <a:pt x="215964" y="88913"/>
                  <a:pt x="179981" y="78859"/>
                  <a:pt x="190564" y="73038"/>
                </a:cubicBezTo>
                <a:cubicBezTo>
                  <a:pt x="201147" y="67217"/>
                  <a:pt x="242422" y="79388"/>
                  <a:pt x="247714" y="69863"/>
                </a:cubicBezTo>
                <a:cubicBezTo>
                  <a:pt x="253006" y="60338"/>
                  <a:pt x="234485" y="-1045"/>
                  <a:pt x="235014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B2D89E2D-3BED-8012-D52D-64F15FC78D8B}"/>
              </a:ext>
            </a:extLst>
          </p:cNvPr>
          <p:cNvSpPr/>
          <p:nvPr/>
        </p:nvSpPr>
        <p:spPr>
          <a:xfrm>
            <a:off x="6349999" y="4552925"/>
            <a:ext cx="153752" cy="162004"/>
          </a:xfrm>
          <a:custGeom>
            <a:avLst/>
            <a:gdLst>
              <a:gd name="connsiteX0" fmla="*/ 1 w 153752"/>
              <a:gd name="connsiteY0" fmla="*/ 25 h 162004"/>
              <a:gd name="connsiteX1" fmla="*/ 133351 w 153752"/>
              <a:gd name="connsiteY1" fmla="*/ 98450 h 162004"/>
              <a:gd name="connsiteX2" fmla="*/ 152401 w 153752"/>
              <a:gd name="connsiteY2" fmla="*/ 161950 h 162004"/>
              <a:gd name="connsiteX3" fmla="*/ 136526 w 153752"/>
              <a:gd name="connsiteY3" fmla="*/ 107975 h 162004"/>
              <a:gd name="connsiteX4" fmla="*/ 1 w 153752"/>
              <a:gd name="connsiteY4" fmla="*/ 25 h 162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752" h="162004">
                <a:moveTo>
                  <a:pt x="1" y="25"/>
                </a:moveTo>
                <a:cubicBezTo>
                  <a:pt x="-528" y="-1562"/>
                  <a:pt x="107951" y="71463"/>
                  <a:pt x="133351" y="98450"/>
                </a:cubicBezTo>
                <a:cubicBezTo>
                  <a:pt x="158751" y="125438"/>
                  <a:pt x="151872" y="160363"/>
                  <a:pt x="152401" y="161950"/>
                </a:cubicBezTo>
                <a:cubicBezTo>
                  <a:pt x="152930" y="163537"/>
                  <a:pt x="159809" y="130200"/>
                  <a:pt x="136526" y="107975"/>
                </a:cubicBezTo>
                <a:cubicBezTo>
                  <a:pt x="113243" y="85750"/>
                  <a:pt x="530" y="1612"/>
                  <a:pt x="1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3EAF3659-0C31-4567-3D90-CCE92BA2DF6D}"/>
              </a:ext>
            </a:extLst>
          </p:cNvPr>
          <p:cNvSpPr/>
          <p:nvPr/>
        </p:nvSpPr>
        <p:spPr>
          <a:xfrm>
            <a:off x="6263202" y="4524278"/>
            <a:ext cx="74111" cy="336739"/>
          </a:xfrm>
          <a:custGeom>
            <a:avLst/>
            <a:gdLst>
              <a:gd name="connsiteX0" fmla="*/ 74098 w 74111"/>
              <a:gd name="connsiteY0" fmla="*/ 97 h 336739"/>
              <a:gd name="connsiteX1" fmla="*/ 7423 w 74111"/>
              <a:gd name="connsiteY1" fmla="*/ 155672 h 336739"/>
              <a:gd name="connsiteX2" fmla="*/ 32823 w 74111"/>
              <a:gd name="connsiteY2" fmla="*/ 336647 h 336739"/>
              <a:gd name="connsiteX3" fmla="*/ 1073 w 74111"/>
              <a:gd name="connsiteY3" fmla="*/ 177897 h 336739"/>
              <a:gd name="connsiteX4" fmla="*/ 74098 w 74111"/>
              <a:gd name="connsiteY4" fmla="*/ 97 h 336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111" h="336739">
                <a:moveTo>
                  <a:pt x="74098" y="97"/>
                </a:moveTo>
                <a:cubicBezTo>
                  <a:pt x="75156" y="-3607"/>
                  <a:pt x="14302" y="99580"/>
                  <a:pt x="7423" y="155672"/>
                </a:cubicBezTo>
                <a:cubicBezTo>
                  <a:pt x="544" y="211764"/>
                  <a:pt x="33881" y="332943"/>
                  <a:pt x="32823" y="336647"/>
                </a:cubicBezTo>
                <a:cubicBezTo>
                  <a:pt x="31765" y="340351"/>
                  <a:pt x="-6864" y="232401"/>
                  <a:pt x="1073" y="177897"/>
                </a:cubicBezTo>
                <a:cubicBezTo>
                  <a:pt x="9010" y="123393"/>
                  <a:pt x="73040" y="3801"/>
                  <a:pt x="74098" y="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CDDA1CED-80A5-1BFC-DF43-EBB540246C7D}"/>
              </a:ext>
            </a:extLst>
          </p:cNvPr>
          <p:cNvSpPr/>
          <p:nvPr/>
        </p:nvSpPr>
        <p:spPr>
          <a:xfrm>
            <a:off x="6816682" y="3375460"/>
            <a:ext cx="68136" cy="499301"/>
          </a:xfrm>
          <a:custGeom>
            <a:avLst/>
            <a:gdLst>
              <a:gd name="connsiteX0" fmla="*/ 63543 w 68136"/>
              <a:gd name="connsiteY0" fmla="*/ 15440 h 499301"/>
              <a:gd name="connsiteX1" fmla="*/ 43 w 68136"/>
              <a:gd name="connsiteY1" fmla="*/ 498040 h 499301"/>
              <a:gd name="connsiteX2" fmla="*/ 54018 w 68136"/>
              <a:gd name="connsiteY2" fmla="*/ 151965 h 499301"/>
              <a:gd name="connsiteX3" fmla="*/ 63543 w 68136"/>
              <a:gd name="connsiteY3" fmla="*/ 15440 h 499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136" h="499301">
                <a:moveTo>
                  <a:pt x="63543" y="15440"/>
                </a:moveTo>
                <a:cubicBezTo>
                  <a:pt x="54547" y="73119"/>
                  <a:pt x="1630" y="475286"/>
                  <a:pt x="43" y="498040"/>
                </a:cubicBezTo>
                <a:cubicBezTo>
                  <a:pt x="-1544" y="520794"/>
                  <a:pt x="40260" y="229223"/>
                  <a:pt x="54018" y="151965"/>
                </a:cubicBezTo>
                <a:cubicBezTo>
                  <a:pt x="67776" y="74707"/>
                  <a:pt x="72539" y="-42239"/>
                  <a:pt x="63543" y="15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1591585B-4A74-EC3E-1399-3A13FCE56293}"/>
              </a:ext>
            </a:extLst>
          </p:cNvPr>
          <p:cNvSpPr/>
          <p:nvPr/>
        </p:nvSpPr>
        <p:spPr>
          <a:xfrm>
            <a:off x="6686147" y="3336800"/>
            <a:ext cx="175178" cy="959695"/>
          </a:xfrm>
          <a:custGeom>
            <a:avLst/>
            <a:gdLst>
              <a:gd name="connsiteX0" fmla="*/ 175028 w 175178"/>
              <a:gd name="connsiteY0" fmla="*/ 125 h 959695"/>
              <a:gd name="connsiteX1" fmla="*/ 140103 w 175178"/>
              <a:gd name="connsiteY1" fmla="*/ 250950 h 959695"/>
              <a:gd name="connsiteX2" fmla="*/ 76603 w 175178"/>
              <a:gd name="connsiteY2" fmla="*/ 581150 h 959695"/>
              <a:gd name="connsiteX3" fmla="*/ 95653 w 175178"/>
              <a:gd name="connsiteY3" fmla="*/ 463675 h 959695"/>
              <a:gd name="connsiteX4" fmla="*/ 403 w 175178"/>
              <a:gd name="connsiteY4" fmla="*/ 958975 h 959695"/>
              <a:gd name="connsiteX5" fmla="*/ 63903 w 175178"/>
              <a:gd name="connsiteY5" fmla="*/ 562100 h 959695"/>
              <a:gd name="connsiteX6" fmla="*/ 124228 w 175178"/>
              <a:gd name="connsiteY6" fmla="*/ 85850 h 959695"/>
              <a:gd name="connsiteX7" fmla="*/ 22628 w 175178"/>
              <a:gd name="connsiteY7" fmla="*/ 765300 h 959695"/>
              <a:gd name="connsiteX8" fmla="*/ 127403 w 175178"/>
              <a:gd name="connsiteY8" fmla="*/ 225550 h 959695"/>
              <a:gd name="connsiteX9" fmla="*/ 175028 w 175178"/>
              <a:gd name="connsiteY9" fmla="*/ 125 h 95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5178" h="959695">
                <a:moveTo>
                  <a:pt x="175028" y="125"/>
                </a:moveTo>
                <a:cubicBezTo>
                  <a:pt x="177145" y="4358"/>
                  <a:pt x="156507" y="154113"/>
                  <a:pt x="140103" y="250950"/>
                </a:cubicBezTo>
                <a:cubicBezTo>
                  <a:pt x="123699" y="347788"/>
                  <a:pt x="84011" y="545696"/>
                  <a:pt x="76603" y="581150"/>
                </a:cubicBezTo>
                <a:cubicBezTo>
                  <a:pt x="69195" y="616604"/>
                  <a:pt x="108353" y="400704"/>
                  <a:pt x="95653" y="463675"/>
                </a:cubicBezTo>
                <a:cubicBezTo>
                  <a:pt x="82953" y="526646"/>
                  <a:pt x="5695" y="942571"/>
                  <a:pt x="403" y="958975"/>
                </a:cubicBezTo>
                <a:cubicBezTo>
                  <a:pt x="-4889" y="975379"/>
                  <a:pt x="43266" y="707621"/>
                  <a:pt x="63903" y="562100"/>
                </a:cubicBezTo>
                <a:cubicBezTo>
                  <a:pt x="84540" y="416579"/>
                  <a:pt x="131107" y="51983"/>
                  <a:pt x="124228" y="85850"/>
                </a:cubicBezTo>
                <a:cubicBezTo>
                  <a:pt x="117349" y="119717"/>
                  <a:pt x="22099" y="742017"/>
                  <a:pt x="22628" y="765300"/>
                </a:cubicBezTo>
                <a:cubicBezTo>
                  <a:pt x="23157" y="788583"/>
                  <a:pt x="105707" y="352021"/>
                  <a:pt x="127403" y="225550"/>
                </a:cubicBezTo>
                <a:cubicBezTo>
                  <a:pt x="149099" y="99079"/>
                  <a:pt x="172911" y="-4108"/>
                  <a:pt x="175028" y="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0AD8EB72-5BA4-C297-3C91-ECD20590C50A}"/>
              </a:ext>
            </a:extLst>
          </p:cNvPr>
          <p:cNvSpPr/>
          <p:nvPr/>
        </p:nvSpPr>
        <p:spPr>
          <a:xfrm>
            <a:off x="6229243" y="4355803"/>
            <a:ext cx="270580" cy="271522"/>
          </a:xfrm>
          <a:custGeom>
            <a:avLst/>
            <a:gdLst>
              <a:gd name="connsiteX0" fmla="*/ 107 w 270580"/>
              <a:gd name="connsiteY0" fmla="*/ 108247 h 271522"/>
              <a:gd name="connsiteX1" fmla="*/ 162032 w 270580"/>
              <a:gd name="connsiteY1" fmla="*/ 162222 h 271522"/>
              <a:gd name="connsiteX2" fmla="*/ 266807 w 270580"/>
              <a:gd name="connsiteY2" fmla="*/ 270172 h 271522"/>
              <a:gd name="connsiteX3" fmla="*/ 235057 w 270580"/>
              <a:gd name="connsiteY3" fmla="*/ 213022 h 271522"/>
              <a:gd name="connsiteX4" fmla="*/ 117582 w 270580"/>
              <a:gd name="connsiteY4" fmla="*/ 73322 h 271522"/>
              <a:gd name="connsiteX5" fmla="*/ 193782 w 270580"/>
              <a:gd name="connsiteY5" fmla="*/ 297 h 271522"/>
              <a:gd name="connsiteX6" fmla="*/ 120757 w 270580"/>
              <a:gd name="connsiteY6" fmla="*/ 98722 h 271522"/>
              <a:gd name="connsiteX7" fmla="*/ 158857 w 270580"/>
              <a:gd name="connsiteY7" fmla="*/ 22522 h 271522"/>
              <a:gd name="connsiteX8" fmla="*/ 85832 w 270580"/>
              <a:gd name="connsiteY8" fmla="*/ 89197 h 271522"/>
              <a:gd name="connsiteX9" fmla="*/ 187432 w 270580"/>
              <a:gd name="connsiteY9" fmla="*/ 130472 h 271522"/>
              <a:gd name="connsiteX10" fmla="*/ 107 w 270580"/>
              <a:gd name="connsiteY10" fmla="*/ 108247 h 271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0580" h="271522">
                <a:moveTo>
                  <a:pt x="107" y="108247"/>
                </a:moveTo>
                <a:cubicBezTo>
                  <a:pt x="-4126" y="113539"/>
                  <a:pt x="117582" y="135234"/>
                  <a:pt x="162032" y="162222"/>
                </a:cubicBezTo>
                <a:cubicBezTo>
                  <a:pt x="206482" y="189210"/>
                  <a:pt x="254636" y="261705"/>
                  <a:pt x="266807" y="270172"/>
                </a:cubicBezTo>
                <a:cubicBezTo>
                  <a:pt x="278978" y="278639"/>
                  <a:pt x="259928" y="245830"/>
                  <a:pt x="235057" y="213022"/>
                </a:cubicBezTo>
                <a:cubicBezTo>
                  <a:pt x="210186" y="180214"/>
                  <a:pt x="124461" y="108776"/>
                  <a:pt x="117582" y="73322"/>
                </a:cubicBezTo>
                <a:cubicBezTo>
                  <a:pt x="110703" y="37868"/>
                  <a:pt x="193253" y="-3936"/>
                  <a:pt x="193782" y="297"/>
                </a:cubicBezTo>
                <a:cubicBezTo>
                  <a:pt x="194311" y="4530"/>
                  <a:pt x="126578" y="95018"/>
                  <a:pt x="120757" y="98722"/>
                </a:cubicBezTo>
                <a:cubicBezTo>
                  <a:pt x="114936" y="102426"/>
                  <a:pt x="164678" y="24109"/>
                  <a:pt x="158857" y="22522"/>
                </a:cubicBezTo>
                <a:cubicBezTo>
                  <a:pt x="153036" y="20934"/>
                  <a:pt x="81070" y="71205"/>
                  <a:pt x="85832" y="89197"/>
                </a:cubicBezTo>
                <a:cubicBezTo>
                  <a:pt x="90595" y="107189"/>
                  <a:pt x="200132" y="125180"/>
                  <a:pt x="187432" y="130472"/>
                </a:cubicBezTo>
                <a:cubicBezTo>
                  <a:pt x="174732" y="135764"/>
                  <a:pt x="4340" y="102955"/>
                  <a:pt x="107" y="108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2E77ABA3-DAA6-F507-C96C-6209366DCCBB}"/>
              </a:ext>
            </a:extLst>
          </p:cNvPr>
          <p:cNvSpPr/>
          <p:nvPr/>
        </p:nvSpPr>
        <p:spPr>
          <a:xfrm>
            <a:off x="6222998" y="3815871"/>
            <a:ext cx="565210" cy="699014"/>
          </a:xfrm>
          <a:custGeom>
            <a:avLst/>
            <a:gdLst>
              <a:gd name="connsiteX0" fmla="*/ 2 w 565210"/>
              <a:gd name="connsiteY0" fmla="*/ 698979 h 699014"/>
              <a:gd name="connsiteX1" fmla="*/ 482602 w 565210"/>
              <a:gd name="connsiteY1" fmla="*/ 403704 h 699014"/>
              <a:gd name="connsiteX2" fmla="*/ 336552 w 565210"/>
              <a:gd name="connsiteY2" fmla="*/ 432279 h 699014"/>
              <a:gd name="connsiteX3" fmla="*/ 441327 w 565210"/>
              <a:gd name="connsiteY3" fmla="*/ 425929 h 699014"/>
              <a:gd name="connsiteX4" fmla="*/ 447677 w 565210"/>
              <a:gd name="connsiteY4" fmla="*/ 384654 h 699014"/>
              <a:gd name="connsiteX5" fmla="*/ 549277 w 565210"/>
              <a:gd name="connsiteY5" fmla="*/ 479 h 699014"/>
              <a:gd name="connsiteX6" fmla="*/ 428627 w 565210"/>
              <a:gd name="connsiteY6" fmla="*/ 305279 h 699014"/>
              <a:gd name="connsiteX7" fmla="*/ 488952 w 565210"/>
              <a:gd name="connsiteY7" fmla="*/ 321154 h 699014"/>
              <a:gd name="connsiteX8" fmla="*/ 565152 w 565210"/>
              <a:gd name="connsiteY8" fmla="*/ 264004 h 699014"/>
              <a:gd name="connsiteX9" fmla="*/ 476252 w 565210"/>
              <a:gd name="connsiteY9" fmla="*/ 422754 h 699014"/>
              <a:gd name="connsiteX10" fmla="*/ 2 w 565210"/>
              <a:gd name="connsiteY10" fmla="*/ 698979 h 699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5210" h="699014">
                <a:moveTo>
                  <a:pt x="2" y="698979"/>
                </a:moveTo>
                <a:cubicBezTo>
                  <a:pt x="1060" y="695804"/>
                  <a:pt x="426510" y="448154"/>
                  <a:pt x="482602" y="403704"/>
                </a:cubicBezTo>
                <a:cubicBezTo>
                  <a:pt x="538694" y="359254"/>
                  <a:pt x="343431" y="428575"/>
                  <a:pt x="336552" y="432279"/>
                </a:cubicBezTo>
                <a:cubicBezTo>
                  <a:pt x="329673" y="435983"/>
                  <a:pt x="422806" y="433866"/>
                  <a:pt x="441327" y="425929"/>
                </a:cubicBezTo>
                <a:cubicBezTo>
                  <a:pt x="459848" y="417992"/>
                  <a:pt x="429685" y="455562"/>
                  <a:pt x="447677" y="384654"/>
                </a:cubicBezTo>
                <a:cubicBezTo>
                  <a:pt x="465669" y="313746"/>
                  <a:pt x="552452" y="13708"/>
                  <a:pt x="549277" y="479"/>
                </a:cubicBezTo>
                <a:cubicBezTo>
                  <a:pt x="546102" y="-12750"/>
                  <a:pt x="438681" y="251833"/>
                  <a:pt x="428627" y="305279"/>
                </a:cubicBezTo>
                <a:cubicBezTo>
                  <a:pt x="418573" y="358725"/>
                  <a:pt x="466198" y="328033"/>
                  <a:pt x="488952" y="321154"/>
                </a:cubicBezTo>
                <a:cubicBezTo>
                  <a:pt x="511706" y="314275"/>
                  <a:pt x="567269" y="247071"/>
                  <a:pt x="565152" y="264004"/>
                </a:cubicBezTo>
                <a:cubicBezTo>
                  <a:pt x="563035" y="280937"/>
                  <a:pt x="567269" y="351317"/>
                  <a:pt x="476252" y="422754"/>
                </a:cubicBezTo>
                <a:cubicBezTo>
                  <a:pt x="385235" y="494191"/>
                  <a:pt x="-1056" y="702154"/>
                  <a:pt x="2" y="6989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6EC04789-E606-9C34-C5F9-7ACC596E0C90}"/>
              </a:ext>
            </a:extLst>
          </p:cNvPr>
          <p:cNvSpPr/>
          <p:nvPr/>
        </p:nvSpPr>
        <p:spPr>
          <a:xfrm>
            <a:off x="5813425" y="2692281"/>
            <a:ext cx="734375" cy="301744"/>
          </a:xfrm>
          <a:custGeom>
            <a:avLst/>
            <a:gdLst>
              <a:gd name="connsiteX0" fmla="*/ 0 w 734375"/>
              <a:gd name="connsiteY0" fmla="*/ 3294 h 301744"/>
              <a:gd name="connsiteX1" fmla="*/ 434975 w 734375"/>
              <a:gd name="connsiteY1" fmla="*/ 146169 h 301744"/>
              <a:gd name="connsiteX2" fmla="*/ 406400 w 734375"/>
              <a:gd name="connsiteY2" fmla="*/ 155694 h 301744"/>
              <a:gd name="connsiteX3" fmla="*/ 469900 w 734375"/>
              <a:gd name="connsiteY3" fmla="*/ 190619 h 301744"/>
              <a:gd name="connsiteX4" fmla="*/ 374650 w 734375"/>
              <a:gd name="connsiteY4" fmla="*/ 209669 h 301744"/>
              <a:gd name="connsiteX5" fmla="*/ 730250 w 734375"/>
              <a:gd name="connsiteY5" fmla="*/ 200144 h 301744"/>
              <a:gd name="connsiteX6" fmla="*/ 577850 w 734375"/>
              <a:gd name="connsiteY6" fmla="*/ 209669 h 301744"/>
              <a:gd name="connsiteX7" fmla="*/ 727075 w 734375"/>
              <a:gd name="connsiteY7" fmla="*/ 301744 h 301744"/>
              <a:gd name="connsiteX8" fmla="*/ 609600 w 734375"/>
              <a:gd name="connsiteY8" fmla="*/ 209669 h 301744"/>
              <a:gd name="connsiteX9" fmla="*/ 530225 w 734375"/>
              <a:gd name="connsiteY9" fmla="*/ 168394 h 301744"/>
              <a:gd name="connsiteX10" fmla="*/ 717550 w 734375"/>
              <a:gd name="connsiteY10" fmla="*/ 136644 h 301744"/>
              <a:gd name="connsiteX11" fmla="*/ 533400 w 734375"/>
              <a:gd name="connsiteY11" fmla="*/ 168394 h 301744"/>
              <a:gd name="connsiteX12" fmla="*/ 428625 w 734375"/>
              <a:gd name="connsiteY12" fmla="*/ 146169 h 301744"/>
              <a:gd name="connsiteX13" fmla="*/ 292100 w 734375"/>
              <a:gd name="connsiteY13" fmla="*/ 119 h 301744"/>
              <a:gd name="connsiteX14" fmla="*/ 387350 w 734375"/>
              <a:gd name="connsiteY14" fmla="*/ 120769 h 301744"/>
              <a:gd name="connsiteX15" fmla="*/ 311150 w 734375"/>
              <a:gd name="connsiteY15" fmla="*/ 92194 h 301744"/>
              <a:gd name="connsiteX16" fmla="*/ 0 w 734375"/>
              <a:gd name="connsiteY16" fmla="*/ 3294 h 301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34375" h="301744">
                <a:moveTo>
                  <a:pt x="0" y="3294"/>
                </a:moveTo>
                <a:cubicBezTo>
                  <a:pt x="20638" y="12290"/>
                  <a:pt x="367242" y="120769"/>
                  <a:pt x="434975" y="146169"/>
                </a:cubicBezTo>
                <a:cubicBezTo>
                  <a:pt x="502708" y="171569"/>
                  <a:pt x="400579" y="148286"/>
                  <a:pt x="406400" y="155694"/>
                </a:cubicBezTo>
                <a:cubicBezTo>
                  <a:pt x="412221" y="163102"/>
                  <a:pt x="475192" y="181623"/>
                  <a:pt x="469900" y="190619"/>
                </a:cubicBezTo>
                <a:cubicBezTo>
                  <a:pt x="464608" y="199615"/>
                  <a:pt x="374650" y="209669"/>
                  <a:pt x="374650" y="209669"/>
                </a:cubicBezTo>
                <a:lnTo>
                  <a:pt x="730250" y="200144"/>
                </a:lnTo>
                <a:cubicBezTo>
                  <a:pt x="764117" y="200144"/>
                  <a:pt x="578379" y="192736"/>
                  <a:pt x="577850" y="209669"/>
                </a:cubicBezTo>
                <a:cubicBezTo>
                  <a:pt x="577321" y="226602"/>
                  <a:pt x="721783" y="301744"/>
                  <a:pt x="727075" y="301744"/>
                </a:cubicBezTo>
                <a:cubicBezTo>
                  <a:pt x="732367" y="301744"/>
                  <a:pt x="642408" y="231894"/>
                  <a:pt x="609600" y="209669"/>
                </a:cubicBezTo>
                <a:cubicBezTo>
                  <a:pt x="576792" y="187444"/>
                  <a:pt x="512233" y="180565"/>
                  <a:pt x="530225" y="168394"/>
                </a:cubicBezTo>
                <a:cubicBezTo>
                  <a:pt x="548217" y="156223"/>
                  <a:pt x="717021" y="136644"/>
                  <a:pt x="717550" y="136644"/>
                </a:cubicBezTo>
                <a:cubicBezTo>
                  <a:pt x="718079" y="136644"/>
                  <a:pt x="581554" y="166807"/>
                  <a:pt x="533400" y="168394"/>
                </a:cubicBezTo>
                <a:cubicBezTo>
                  <a:pt x="485246" y="169981"/>
                  <a:pt x="468842" y="174215"/>
                  <a:pt x="428625" y="146169"/>
                </a:cubicBezTo>
                <a:cubicBezTo>
                  <a:pt x="388408" y="118123"/>
                  <a:pt x="298979" y="4352"/>
                  <a:pt x="292100" y="119"/>
                </a:cubicBezTo>
                <a:cubicBezTo>
                  <a:pt x="285221" y="-4114"/>
                  <a:pt x="384175" y="105423"/>
                  <a:pt x="387350" y="120769"/>
                </a:cubicBezTo>
                <a:cubicBezTo>
                  <a:pt x="390525" y="136115"/>
                  <a:pt x="372533" y="109656"/>
                  <a:pt x="311150" y="92194"/>
                </a:cubicBezTo>
                <a:lnTo>
                  <a:pt x="0" y="329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278FFC00-C833-692D-5734-CE6DCA544234}"/>
              </a:ext>
            </a:extLst>
          </p:cNvPr>
          <p:cNvSpPr/>
          <p:nvPr/>
        </p:nvSpPr>
        <p:spPr>
          <a:xfrm>
            <a:off x="6400795" y="2882875"/>
            <a:ext cx="522769" cy="254436"/>
          </a:xfrm>
          <a:custGeom>
            <a:avLst/>
            <a:gdLst>
              <a:gd name="connsiteX0" fmla="*/ 5 w 522769"/>
              <a:gd name="connsiteY0" fmla="*/ 73050 h 254436"/>
              <a:gd name="connsiteX1" fmla="*/ 387355 w 522769"/>
              <a:gd name="connsiteY1" fmla="*/ 127025 h 254436"/>
              <a:gd name="connsiteX2" fmla="*/ 520705 w 522769"/>
              <a:gd name="connsiteY2" fmla="*/ 254025 h 254436"/>
              <a:gd name="connsiteX3" fmla="*/ 463555 w 522769"/>
              <a:gd name="connsiteY3" fmla="*/ 165125 h 254436"/>
              <a:gd name="connsiteX4" fmla="*/ 396880 w 522769"/>
              <a:gd name="connsiteY4" fmla="*/ 95275 h 254436"/>
              <a:gd name="connsiteX5" fmla="*/ 479430 w 522769"/>
              <a:gd name="connsiteY5" fmla="*/ 25 h 254436"/>
              <a:gd name="connsiteX6" fmla="*/ 400055 w 522769"/>
              <a:gd name="connsiteY6" fmla="*/ 85750 h 254436"/>
              <a:gd name="connsiteX7" fmla="*/ 304805 w 522769"/>
              <a:gd name="connsiteY7" fmla="*/ 85750 h 254436"/>
              <a:gd name="connsiteX8" fmla="*/ 377830 w 522769"/>
              <a:gd name="connsiteY8" fmla="*/ 92100 h 254436"/>
              <a:gd name="connsiteX9" fmla="*/ 5 w 522769"/>
              <a:gd name="connsiteY9" fmla="*/ 73050 h 254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2769" h="254436">
                <a:moveTo>
                  <a:pt x="5" y="73050"/>
                </a:moveTo>
                <a:cubicBezTo>
                  <a:pt x="1593" y="78871"/>
                  <a:pt x="300572" y="96863"/>
                  <a:pt x="387355" y="127025"/>
                </a:cubicBezTo>
                <a:cubicBezTo>
                  <a:pt x="474138" y="157187"/>
                  <a:pt x="508005" y="247675"/>
                  <a:pt x="520705" y="254025"/>
                </a:cubicBezTo>
                <a:cubicBezTo>
                  <a:pt x="533405" y="260375"/>
                  <a:pt x="484193" y="191583"/>
                  <a:pt x="463555" y="165125"/>
                </a:cubicBezTo>
                <a:cubicBezTo>
                  <a:pt x="442917" y="138667"/>
                  <a:pt x="394234" y="122792"/>
                  <a:pt x="396880" y="95275"/>
                </a:cubicBezTo>
                <a:cubicBezTo>
                  <a:pt x="399526" y="67758"/>
                  <a:pt x="478901" y="1612"/>
                  <a:pt x="479430" y="25"/>
                </a:cubicBezTo>
                <a:cubicBezTo>
                  <a:pt x="479959" y="-1562"/>
                  <a:pt x="429159" y="71463"/>
                  <a:pt x="400055" y="85750"/>
                </a:cubicBezTo>
                <a:cubicBezTo>
                  <a:pt x="370951" y="100037"/>
                  <a:pt x="308509" y="84692"/>
                  <a:pt x="304805" y="85750"/>
                </a:cubicBezTo>
                <a:cubicBezTo>
                  <a:pt x="301101" y="86808"/>
                  <a:pt x="427572" y="92100"/>
                  <a:pt x="377830" y="92100"/>
                </a:cubicBezTo>
                <a:cubicBezTo>
                  <a:pt x="328088" y="92100"/>
                  <a:pt x="-1583" y="67229"/>
                  <a:pt x="5" y="730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8EDBE09D-2B53-9119-D74F-D69C9100B6F7}"/>
              </a:ext>
            </a:extLst>
          </p:cNvPr>
          <p:cNvSpPr/>
          <p:nvPr/>
        </p:nvSpPr>
        <p:spPr>
          <a:xfrm>
            <a:off x="5828188" y="2587301"/>
            <a:ext cx="416191" cy="56759"/>
          </a:xfrm>
          <a:custGeom>
            <a:avLst/>
            <a:gdLst>
              <a:gd name="connsiteX0" fmla="*/ 1112 w 416191"/>
              <a:gd name="connsiteY0" fmla="*/ 324 h 56759"/>
              <a:gd name="connsiteX1" fmla="*/ 397987 w 416191"/>
              <a:gd name="connsiteY1" fmla="*/ 54299 h 56759"/>
              <a:gd name="connsiteX2" fmla="*/ 337662 w 416191"/>
              <a:gd name="connsiteY2" fmla="*/ 47949 h 56759"/>
              <a:gd name="connsiteX3" fmla="*/ 232887 w 416191"/>
              <a:gd name="connsiteY3" fmla="*/ 51124 h 56759"/>
              <a:gd name="connsiteX4" fmla="*/ 140812 w 416191"/>
              <a:gd name="connsiteY4" fmla="*/ 44774 h 56759"/>
              <a:gd name="connsiteX5" fmla="*/ 274162 w 416191"/>
              <a:gd name="connsiteY5" fmla="*/ 32074 h 56759"/>
              <a:gd name="connsiteX6" fmla="*/ 1112 w 416191"/>
              <a:gd name="connsiteY6" fmla="*/ 324 h 5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191" h="56759">
                <a:moveTo>
                  <a:pt x="1112" y="324"/>
                </a:moveTo>
                <a:cubicBezTo>
                  <a:pt x="21750" y="4028"/>
                  <a:pt x="341895" y="46362"/>
                  <a:pt x="397987" y="54299"/>
                </a:cubicBezTo>
                <a:cubicBezTo>
                  <a:pt x="454079" y="62236"/>
                  <a:pt x="365179" y="48478"/>
                  <a:pt x="337662" y="47949"/>
                </a:cubicBezTo>
                <a:cubicBezTo>
                  <a:pt x="310145" y="47420"/>
                  <a:pt x="265695" y="51653"/>
                  <a:pt x="232887" y="51124"/>
                </a:cubicBezTo>
                <a:cubicBezTo>
                  <a:pt x="200079" y="50595"/>
                  <a:pt x="133933" y="47949"/>
                  <a:pt x="140812" y="44774"/>
                </a:cubicBezTo>
                <a:cubicBezTo>
                  <a:pt x="147691" y="41599"/>
                  <a:pt x="294799" y="38424"/>
                  <a:pt x="274162" y="32074"/>
                </a:cubicBezTo>
                <a:cubicBezTo>
                  <a:pt x="253525" y="25724"/>
                  <a:pt x="-19526" y="-3380"/>
                  <a:pt x="1112" y="3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B24CB1AC-22E2-8ECC-E286-7BA9F61C929A}"/>
              </a:ext>
            </a:extLst>
          </p:cNvPr>
          <p:cNvSpPr/>
          <p:nvPr/>
        </p:nvSpPr>
        <p:spPr>
          <a:xfrm>
            <a:off x="5771246" y="2593816"/>
            <a:ext cx="439169" cy="111884"/>
          </a:xfrm>
          <a:custGeom>
            <a:avLst/>
            <a:gdLst>
              <a:gd name="connsiteX0" fmla="*/ 134254 w 439169"/>
              <a:gd name="connsiteY0" fmla="*/ 159 h 111884"/>
              <a:gd name="connsiteX1" fmla="*/ 77104 w 439169"/>
              <a:gd name="connsiteY1" fmla="*/ 76359 h 111884"/>
              <a:gd name="connsiteX2" fmla="*/ 140604 w 439169"/>
              <a:gd name="connsiteY2" fmla="*/ 108109 h 111884"/>
              <a:gd name="connsiteX3" fmla="*/ 92979 w 439169"/>
              <a:gd name="connsiteY3" fmla="*/ 111284 h 111884"/>
              <a:gd name="connsiteX4" fmla="*/ 439054 w 439169"/>
              <a:gd name="connsiteY4" fmla="*/ 104934 h 111884"/>
              <a:gd name="connsiteX5" fmla="*/ 51704 w 439169"/>
              <a:gd name="connsiteY5" fmla="*/ 85884 h 111884"/>
              <a:gd name="connsiteX6" fmla="*/ 61229 w 439169"/>
              <a:gd name="connsiteY6" fmla="*/ 66834 h 111884"/>
              <a:gd name="connsiteX7" fmla="*/ 904 w 439169"/>
              <a:gd name="connsiteY7" fmla="*/ 98584 h 111884"/>
              <a:gd name="connsiteX8" fmla="*/ 134254 w 439169"/>
              <a:gd name="connsiteY8" fmla="*/ 159 h 11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9169" h="111884">
                <a:moveTo>
                  <a:pt x="134254" y="159"/>
                </a:moveTo>
                <a:cubicBezTo>
                  <a:pt x="146954" y="-3545"/>
                  <a:pt x="76046" y="58368"/>
                  <a:pt x="77104" y="76359"/>
                </a:cubicBezTo>
                <a:cubicBezTo>
                  <a:pt x="78162" y="94350"/>
                  <a:pt x="137958" y="102288"/>
                  <a:pt x="140604" y="108109"/>
                </a:cubicBezTo>
                <a:cubicBezTo>
                  <a:pt x="143250" y="113930"/>
                  <a:pt x="92979" y="111284"/>
                  <a:pt x="92979" y="111284"/>
                </a:cubicBezTo>
                <a:cubicBezTo>
                  <a:pt x="142721" y="110755"/>
                  <a:pt x="445933" y="109167"/>
                  <a:pt x="439054" y="104934"/>
                </a:cubicBezTo>
                <a:cubicBezTo>
                  <a:pt x="432175" y="100701"/>
                  <a:pt x="114675" y="92234"/>
                  <a:pt x="51704" y="85884"/>
                </a:cubicBezTo>
                <a:cubicBezTo>
                  <a:pt x="-11267" y="79534"/>
                  <a:pt x="69696" y="64717"/>
                  <a:pt x="61229" y="66834"/>
                </a:cubicBezTo>
                <a:cubicBezTo>
                  <a:pt x="52762" y="68951"/>
                  <a:pt x="-8092" y="105463"/>
                  <a:pt x="904" y="98584"/>
                </a:cubicBezTo>
                <a:cubicBezTo>
                  <a:pt x="9900" y="91705"/>
                  <a:pt x="121554" y="3863"/>
                  <a:pt x="134254" y="1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4FE0D175-A5C0-A93D-3634-CAD48381D7D3}"/>
              </a:ext>
            </a:extLst>
          </p:cNvPr>
          <p:cNvSpPr/>
          <p:nvPr/>
        </p:nvSpPr>
        <p:spPr>
          <a:xfrm>
            <a:off x="6273595" y="2920837"/>
            <a:ext cx="645905" cy="191345"/>
          </a:xfrm>
          <a:custGeom>
            <a:avLst/>
            <a:gdLst>
              <a:gd name="connsiteX0" fmla="*/ 205 w 645905"/>
              <a:gd name="connsiteY0" fmla="*/ 163 h 191345"/>
              <a:gd name="connsiteX1" fmla="*/ 387555 w 645905"/>
              <a:gd name="connsiteY1" fmla="*/ 168438 h 191345"/>
              <a:gd name="connsiteX2" fmla="*/ 295480 w 645905"/>
              <a:gd name="connsiteY2" fmla="*/ 95413 h 191345"/>
              <a:gd name="connsiteX3" fmla="*/ 638380 w 645905"/>
              <a:gd name="connsiteY3" fmla="*/ 190663 h 191345"/>
              <a:gd name="connsiteX4" fmla="*/ 514555 w 645905"/>
              <a:gd name="connsiteY4" fmla="*/ 136688 h 191345"/>
              <a:gd name="connsiteX5" fmla="*/ 308180 w 645905"/>
              <a:gd name="connsiteY5" fmla="*/ 108113 h 191345"/>
              <a:gd name="connsiteX6" fmla="*/ 333580 w 645905"/>
              <a:gd name="connsiteY6" fmla="*/ 136688 h 191345"/>
              <a:gd name="connsiteX7" fmla="*/ 205 w 645905"/>
              <a:gd name="connsiteY7" fmla="*/ 163 h 191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5905" h="191345">
                <a:moveTo>
                  <a:pt x="205" y="163"/>
                </a:moveTo>
                <a:cubicBezTo>
                  <a:pt x="9201" y="5455"/>
                  <a:pt x="338343" y="152563"/>
                  <a:pt x="387555" y="168438"/>
                </a:cubicBezTo>
                <a:cubicBezTo>
                  <a:pt x="436767" y="184313"/>
                  <a:pt x="253676" y="91709"/>
                  <a:pt x="295480" y="95413"/>
                </a:cubicBezTo>
                <a:cubicBezTo>
                  <a:pt x="337284" y="99117"/>
                  <a:pt x="601868" y="183784"/>
                  <a:pt x="638380" y="190663"/>
                </a:cubicBezTo>
                <a:cubicBezTo>
                  <a:pt x="674892" y="197542"/>
                  <a:pt x="569588" y="150446"/>
                  <a:pt x="514555" y="136688"/>
                </a:cubicBezTo>
                <a:cubicBezTo>
                  <a:pt x="459522" y="122930"/>
                  <a:pt x="338342" y="108113"/>
                  <a:pt x="308180" y="108113"/>
                </a:cubicBezTo>
                <a:cubicBezTo>
                  <a:pt x="278018" y="108113"/>
                  <a:pt x="387026" y="153621"/>
                  <a:pt x="333580" y="136688"/>
                </a:cubicBezTo>
                <a:cubicBezTo>
                  <a:pt x="280134" y="119755"/>
                  <a:pt x="-8791" y="-5129"/>
                  <a:pt x="205" y="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FD99EDC8-FBFA-6D2E-9391-776165002922}"/>
              </a:ext>
            </a:extLst>
          </p:cNvPr>
          <p:cNvSpPr/>
          <p:nvPr/>
        </p:nvSpPr>
        <p:spPr>
          <a:xfrm>
            <a:off x="5751702" y="2558846"/>
            <a:ext cx="236365" cy="45224"/>
          </a:xfrm>
          <a:custGeom>
            <a:avLst/>
            <a:gdLst>
              <a:gd name="connsiteX0" fmla="*/ 236348 w 236365"/>
              <a:gd name="connsiteY0" fmla="*/ 44654 h 45224"/>
              <a:gd name="connsiteX1" fmla="*/ 17273 w 236365"/>
              <a:gd name="connsiteY1" fmla="*/ 25604 h 45224"/>
              <a:gd name="connsiteX2" fmla="*/ 83948 w 236365"/>
              <a:gd name="connsiteY2" fmla="*/ 28779 h 45224"/>
              <a:gd name="connsiteX3" fmla="*/ 61723 w 236365"/>
              <a:gd name="connsiteY3" fmla="*/ 204 h 45224"/>
              <a:gd name="connsiteX4" fmla="*/ 99823 w 236365"/>
              <a:gd name="connsiteY4" fmla="*/ 31954 h 45224"/>
              <a:gd name="connsiteX5" fmla="*/ 4573 w 236365"/>
              <a:gd name="connsiteY5" fmla="*/ 204 h 45224"/>
              <a:gd name="connsiteX6" fmla="*/ 236348 w 236365"/>
              <a:gd name="connsiteY6" fmla="*/ 44654 h 45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6365" h="45224">
                <a:moveTo>
                  <a:pt x="236348" y="44654"/>
                </a:moveTo>
                <a:cubicBezTo>
                  <a:pt x="238465" y="48887"/>
                  <a:pt x="42673" y="28250"/>
                  <a:pt x="17273" y="25604"/>
                </a:cubicBezTo>
                <a:cubicBezTo>
                  <a:pt x="-8127" y="22958"/>
                  <a:pt x="76540" y="33012"/>
                  <a:pt x="83948" y="28779"/>
                </a:cubicBezTo>
                <a:cubicBezTo>
                  <a:pt x="91356" y="24546"/>
                  <a:pt x="59077" y="-325"/>
                  <a:pt x="61723" y="204"/>
                </a:cubicBezTo>
                <a:cubicBezTo>
                  <a:pt x="64369" y="733"/>
                  <a:pt x="109348" y="31954"/>
                  <a:pt x="99823" y="31954"/>
                </a:cubicBezTo>
                <a:cubicBezTo>
                  <a:pt x="90298" y="31954"/>
                  <a:pt x="-24002" y="-2971"/>
                  <a:pt x="4573" y="204"/>
                </a:cubicBezTo>
                <a:cubicBezTo>
                  <a:pt x="33148" y="3379"/>
                  <a:pt x="234231" y="40421"/>
                  <a:pt x="236348" y="446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0682D165-A244-E39D-ECF7-D1B9F0605B9B}"/>
              </a:ext>
            </a:extLst>
          </p:cNvPr>
          <p:cNvSpPr/>
          <p:nvPr/>
        </p:nvSpPr>
        <p:spPr>
          <a:xfrm>
            <a:off x="5770667" y="2503963"/>
            <a:ext cx="195539" cy="108878"/>
          </a:xfrm>
          <a:custGeom>
            <a:avLst/>
            <a:gdLst>
              <a:gd name="connsiteX0" fmla="*/ 4658 w 195539"/>
              <a:gd name="connsiteY0" fmla="*/ 1112 h 108878"/>
              <a:gd name="connsiteX1" fmla="*/ 188808 w 195539"/>
              <a:gd name="connsiteY1" fmla="*/ 105887 h 108878"/>
              <a:gd name="connsiteX2" fmla="*/ 147533 w 195539"/>
              <a:gd name="connsiteY2" fmla="*/ 77312 h 108878"/>
              <a:gd name="connsiteX3" fmla="*/ 71333 w 195539"/>
              <a:gd name="connsiteY3" fmla="*/ 45562 h 108878"/>
              <a:gd name="connsiteX4" fmla="*/ 71333 w 195539"/>
              <a:gd name="connsiteY4" fmla="*/ 77312 h 108878"/>
              <a:gd name="connsiteX5" fmla="*/ 55458 w 195539"/>
              <a:gd name="connsiteY5" fmla="*/ 51912 h 108878"/>
              <a:gd name="connsiteX6" fmla="*/ 4658 w 195539"/>
              <a:gd name="connsiteY6" fmla="*/ 1112 h 108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539" h="108878">
                <a:moveTo>
                  <a:pt x="4658" y="1112"/>
                </a:moveTo>
                <a:cubicBezTo>
                  <a:pt x="26883" y="10108"/>
                  <a:pt x="164996" y="93187"/>
                  <a:pt x="188808" y="105887"/>
                </a:cubicBezTo>
                <a:cubicBezTo>
                  <a:pt x="212621" y="118587"/>
                  <a:pt x="167112" y="87366"/>
                  <a:pt x="147533" y="77312"/>
                </a:cubicBezTo>
                <a:cubicBezTo>
                  <a:pt x="127954" y="67258"/>
                  <a:pt x="84033" y="45562"/>
                  <a:pt x="71333" y="45562"/>
                </a:cubicBezTo>
                <a:cubicBezTo>
                  <a:pt x="58633" y="45562"/>
                  <a:pt x="71333" y="77312"/>
                  <a:pt x="71333" y="77312"/>
                </a:cubicBezTo>
                <a:cubicBezTo>
                  <a:pt x="68687" y="78370"/>
                  <a:pt x="64454" y="63554"/>
                  <a:pt x="55458" y="51912"/>
                </a:cubicBezTo>
                <a:cubicBezTo>
                  <a:pt x="46462" y="40270"/>
                  <a:pt x="-17567" y="-7884"/>
                  <a:pt x="4658" y="1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DACCF844-F9A9-721E-2C1C-E971671827C5}"/>
              </a:ext>
            </a:extLst>
          </p:cNvPr>
          <p:cNvSpPr/>
          <p:nvPr/>
        </p:nvSpPr>
        <p:spPr>
          <a:xfrm>
            <a:off x="5734050" y="2473325"/>
            <a:ext cx="468218" cy="205534"/>
          </a:xfrm>
          <a:custGeom>
            <a:avLst/>
            <a:gdLst>
              <a:gd name="connsiteX0" fmla="*/ 0 w 468218"/>
              <a:gd name="connsiteY0" fmla="*/ 0 h 205534"/>
              <a:gd name="connsiteX1" fmla="*/ 365125 w 468218"/>
              <a:gd name="connsiteY1" fmla="*/ 95250 h 205534"/>
              <a:gd name="connsiteX2" fmla="*/ 463550 w 468218"/>
              <a:gd name="connsiteY2" fmla="*/ 203200 h 205534"/>
              <a:gd name="connsiteX3" fmla="*/ 447675 w 468218"/>
              <a:gd name="connsiteY3" fmla="*/ 165100 h 205534"/>
              <a:gd name="connsiteX4" fmla="*/ 406400 w 468218"/>
              <a:gd name="connsiteY4" fmla="*/ 114300 h 205534"/>
              <a:gd name="connsiteX5" fmla="*/ 273050 w 468218"/>
              <a:gd name="connsiteY5" fmla="*/ 107950 h 205534"/>
              <a:gd name="connsiteX6" fmla="*/ 387350 w 468218"/>
              <a:gd name="connsiteY6" fmla="*/ 101600 h 205534"/>
              <a:gd name="connsiteX7" fmla="*/ 374650 w 468218"/>
              <a:gd name="connsiteY7" fmla="*/ 114300 h 205534"/>
              <a:gd name="connsiteX8" fmla="*/ 298450 w 468218"/>
              <a:gd name="connsiteY8" fmla="*/ 82550 h 205534"/>
              <a:gd name="connsiteX9" fmla="*/ 0 w 468218"/>
              <a:gd name="connsiteY9" fmla="*/ 0 h 205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8218" h="205534">
                <a:moveTo>
                  <a:pt x="0" y="0"/>
                </a:moveTo>
                <a:cubicBezTo>
                  <a:pt x="11112" y="2117"/>
                  <a:pt x="287867" y="61383"/>
                  <a:pt x="365125" y="95250"/>
                </a:cubicBezTo>
                <a:cubicBezTo>
                  <a:pt x="442383" y="129117"/>
                  <a:pt x="449792" y="191558"/>
                  <a:pt x="463550" y="203200"/>
                </a:cubicBezTo>
                <a:cubicBezTo>
                  <a:pt x="477308" y="214842"/>
                  <a:pt x="457200" y="179917"/>
                  <a:pt x="447675" y="165100"/>
                </a:cubicBezTo>
                <a:cubicBezTo>
                  <a:pt x="438150" y="150283"/>
                  <a:pt x="435504" y="123825"/>
                  <a:pt x="406400" y="114300"/>
                </a:cubicBezTo>
                <a:cubicBezTo>
                  <a:pt x="377296" y="104775"/>
                  <a:pt x="276225" y="110067"/>
                  <a:pt x="273050" y="107950"/>
                </a:cubicBezTo>
                <a:cubicBezTo>
                  <a:pt x="269875" y="105833"/>
                  <a:pt x="370417" y="100542"/>
                  <a:pt x="387350" y="101600"/>
                </a:cubicBezTo>
                <a:cubicBezTo>
                  <a:pt x="404283" y="102658"/>
                  <a:pt x="389467" y="117475"/>
                  <a:pt x="374650" y="114300"/>
                </a:cubicBezTo>
                <a:cubicBezTo>
                  <a:pt x="359833" y="111125"/>
                  <a:pt x="358246" y="99483"/>
                  <a:pt x="298450" y="825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6BCF3074-1779-B53D-E682-2013F5B793F9}"/>
              </a:ext>
            </a:extLst>
          </p:cNvPr>
          <p:cNvSpPr/>
          <p:nvPr/>
        </p:nvSpPr>
        <p:spPr>
          <a:xfrm>
            <a:off x="6076629" y="2585531"/>
            <a:ext cx="517847" cy="87846"/>
          </a:xfrm>
          <a:custGeom>
            <a:avLst/>
            <a:gdLst>
              <a:gd name="connsiteX0" fmla="*/ 321 w 517847"/>
              <a:gd name="connsiteY0" fmla="*/ 43369 h 87846"/>
              <a:gd name="connsiteX1" fmla="*/ 308296 w 517847"/>
              <a:gd name="connsiteY1" fmla="*/ 2094 h 87846"/>
              <a:gd name="connsiteX2" fmla="*/ 213046 w 517847"/>
              <a:gd name="connsiteY2" fmla="*/ 11619 h 87846"/>
              <a:gd name="connsiteX3" fmla="*/ 359096 w 517847"/>
              <a:gd name="connsiteY3" fmla="*/ 46544 h 87846"/>
              <a:gd name="connsiteX4" fmla="*/ 517846 w 517847"/>
              <a:gd name="connsiteY4" fmla="*/ 87819 h 87846"/>
              <a:gd name="connsiteX5" fmla="*/ 355921 w 517847"/>
              <a:gd name="connsiteY5" fmla="*/ 40194 h 87846"/>
              <a:gd name="connsiteX6" fmla="*/ 130496 w 517847"/>
              <a:gd name="connsiteY6" fmla="*/ 11619 h 87846"/>
              <a:gd name="connsiteX7" fmla="*/ 247971 w 517847"/>
              <a:gd name="connsiteY7" fmla="*/ 2094 h 87846"/>
              <a:gd name="connsiteX8" fmla="*/ 321 w 517847"/>
              <a:gd name="connsiteY8" fmla="*/ 43369 h 87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7847" h="87846">
                <a:moveTo>
                  <a:pt x="321" y="43369"/>
                </a:moveTo>
                <a:cubicBezTo>
                  <a:pt x="10375" y="43369"/>
                  <a:pt x="272842" y="7386"/>
                  <a:pt x="308296" y="2094"/>
                </a:cubicBezTo>
                <a:cubicBezTo>
                  <a:pt x="343750" y="-3198"/>
                  <a:pt x="204579" y="4211"/>
                  <a:pt x="213046" y="11619"/>
                </a:cubicBezTo>
                <a:cubicBezTo>
                  <a:pt x="221513" y="19027"/>
                  <a:pt x="308296" y="33844"/>
                  <a:pt x="359096" y="46544"/>
                </a:cubicBezTo>
                <a:cubicBezTo>
                  <a:pt x="409896" y="59244"/>
                  <a:pt x="518375" y="88877"/>
                  <a:pt x="517846" y="87819"/>
                </a:cubicBezTo>
                <a:cubicBezTo>
                  <a:pt x="517317" y="86761"/>
                  <a:pt x="420479" y="52894"/>
                  <a:pt x="355921" y="40194"/>
                </a:cubicBezTo>
                <a:cubicBezTo>
                  <a:pt x="291363" y="27494"/>
                  <a:pt x="148488" y="17969"/>
                  <a:pt x="130496" y="11619"/>
                </a:cubicBezTo>
                <a:cubicBezTo>
                  <a:pt x="112504" y="5269"/>
                  <a:pt x="276546" y="-4256"/>
                  <a:pt x="247971" y="2094"/>
                </a:cubicBezTo>
                <a:cubicBezTo>
                  <a:pt x="219396" y="8444"/>
                  <a:pt x="-9733" y="43369"/>
                  <a:pt x="321" y="433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>
            <a:extLst>
              <a:ext uri="{FF2B5EF4-FFF2-40B4-BE49-F238E27FC236}">
                <a16:creationId xmlns:a16="http://schemas.microsoft.com/office/drawing/2014/main" id="{2E11FAA7-6375-7B35-43D2-6359EBD715B8}"/>
              </a:ext>
            </a:extLst>
          </p:cNvPr>
          <p:cNvSpPr/>
          <p:nvPr/>
        </p:nvSpPr>
        <p:spPr>
          <a:xfrm>
            <a:off x="6057900" y="2565400"/>
            <a:ext cx="468022" cy="129922"/>
          </a:xfrm>
          <a:custGeom>
            <a:avLst/>
            <a:gdLst>
              <a:gd name="connsiteX0" fmla="*/ 0 w 468022"/>
              <a:gd name="connsiteY0" fmla="*/ 0 h 129922"/>
              <a:gd name="connsiteX1" fmla="*/ 92075 w 468022"/>
              <a:gd name="connsiteY1" fmla="*/ 28575 h 129922"/>
              <a:gd name="connsiteX2" fmla="*/ 447675 w 468022"/>
              <a:gd name="connsiteY2" fmla="*/ 127000 h 129922"/>
              <a:gd name="connsiteX3" fmla="*/ 381000 w 468022"/>
              <a:gd name="connsiteY3" fmla="*/ 95250 h 129922"/>
              <a:gd name="connsiteX4" fmla="*/ 0 w 468022"/>
              <a:gd name="connsiteY4" fmla="*/ 0 h 129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8022" h="129922">
                <a:moveTo>
                  <a:pt x="0" y="0"/>
                </a:moveTo>
                <a:cubicBezTo>
                  <a:pt x="8731" y="3704"/>
                  <a:pt x="92075" y="28575"/>
                  <a:pt x="92075" y="28575"/>
                </a:cubicBezTo>
                <a:lnTo>
                  <a:pt x="447675" y="127000"/>
                </a:lnTo>
                <a:cubicBezTo>
                  <a:pt x="495829" y="138113"/>
                  <a:pt x="452437" y="115358"/>
                  <a:pt x="381000" y="95250"/>
                </a:cubicBezTo>
                <a:cubicBezTo>
                  <a:pt x="309563" y="75142"/>
                  <a:pt x="164306" y="40746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A03C9730-7899-A9E4-3266-947DA97C132D}"/>
              </a:ext>
            </a:extLst>
          </p:cNvPr>
          <p:cNvSpPr/>
          <p:nvPr/>
        </p:nvSpPr>
        <p:spPr>
          <a:xfrm>
            <a:off x="6362689" y="2634258"/>
            <a:ext cx="552461" cy="51792"/>
          </a:xfrm>
          <a:custGeom>
            <a:avLst/>
            <a:gdLst>
              <a:gd name="connsiteX0" fmla="*/ 11 w 552461"/>
              <a:gd name="connsiteY0" fmla="*/ 51792 h 51792"/>
              <a:gd name="connsiteX1" fmla="*/ 349261 w 552461"/>
              <a:gd name="connsiteY1" fmla="*/ 992 h 51792"/>
              <a:gd name="connsiteX2" fmla="*/ 415936 w 552461"/>
              <a:gd name="connsiteY2" fmla="*/ 16867 h 51792"/>
              <a:gd name="connsiteX3" fmla="*/ 552461 w 552461"/>
              <a:gd name="connsiteY3" fmla="*/ 48617 h 51792"/>
              <a:gd name="connsiteX4" fmla="*/ 412761 w 552461"/>
              <a:gd name="connsiteY4" fmla="*/ 20042 h 51792"/>
              <a:gd name="connsiteX5" fmla="*/ 206386 w 552461"/>
              <a:gd name="connsiteY5" fmla="*/ 48617 h 51792"/>
              <a:gd name="connsiteX6" fmla="*/ 361961 w 552461"/>
              <a:gd name="connsiteY6" fmla="*/ 992 h 51792"/>
              <a:gd name="connsiteX7" fmla="*/ 11 w 552461"/>
              <a:gd name="connsiteY7" fmla="*/ 51792 h 51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461" h="51792">
                <a:moveTo>
                  <a:pt x="11" y="51792"/>
                </a:moveTo>
                <a:cubicBezTo>
                  <a:pt x="-2106" y="51792"/>
                  <a:pt x="279940" y="6813"/>
                  <a:pt x="349261" y="992"/>
                </a:cubicBezTo>
                <a:cubicBezTo>
                  <a:pt x="418582" y="-4829"/>
                  <a:pt x="415936" y="16867"/>
                  <a:pt x="415936" y="16867"/>
                </a:cubicBezTo>
                <a:lnTo>
                  <a:pt x="552461" y="48617"/>
                </a:lnTo>
                <a:cubicBezTo>
                  <a:pt x="551932" y="49146"/>
                  <a:pt x="470440" y="20042"/>
                  <a:pt x="412761" y="20042"/>
                </a:cubicBezTo>
                <a:cubicBezTo>
                  <a:pt x="355082" y="20042"/>
                  <a:pt x="214853" y="51792"/>
                  <a:pt x="206386" y="48617"/>
                </a:cubicBezTo>
                <a:cubicBezTo>
                  <a:pt x="197919" y="45442"/>
                  <a:pt x="395828" y="2579"/>
                  <a:pt x="361961" y="992"/>
                </a:cubicBezTo>
                <a:cubicBezTo>
                  <a:pt x="328094" y="-595"/>
                  <a:pt x="2128" y="51792"/>
                  <a:pt x="11" y="51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1AF38FCD-4210-FFEC-B53B-B03DB0466170}"/>
              </a:ext>
            </a:extLst>
          </p:cNvPr>
          <p:cNvSpPr/>
          <p:nvPr/>
        </p:nvSpPr>
        <p:spPr>
          <a:xfrm>
            <a:off x="6698381" y="2586946"/>
            <a:ext cx="601107" cy="568893"/>
          </a:xfrm>
          <a:custGeom>
            <a:avLst/>
            <a:gdLst>
              <a:gd name="connsiteX0" fmla="*/ 869 w 601107"/>
              <a:gd name="connsiteY0" fmla="*/ 679 h 568893"/>
              <a:gd name="connsiteX1" fmla="*/ 461244 w 601107"/>
              <a:gd name="connsiteY1" fmla="*/ 267379 h 568893"/>
              <a:gd name="connsiteX2" fmla="*/ 569194 w 601107"/>
              <a:gd name="connsiteY2" fmla="*/ 375329 h 568893"/>
              <a:gd name="connsiteX3" fmla="*/ 600944 w 601107"/>
              <a:gd name="connsiteY3" fmla="*/ 565829 h 568893"/>
              <a:gd name="connsiteX4" fmla="*/ 581894 w 601107"/>
              <a:gd name="connsiteY4" fmla="*/ 483279 h 568893"/>
              <a:gd name="connsiteX5" fmla="*/ 588244 w 601107"/>
              <a:gd name="connsiteY5" fmla="*/ 356279 h 568893"/>
              <a:gd name="connsiteX6" fmla="*/ 499344 w 601107"/>
              <a:gd name="connsiteY6" fmla="*/ 327704 h 568893"/>
              <a:gd name="connsiteX7" fmla="*/ 353294 w 601107"/>
              <a:gd name="connsiteY7" fmla="*/ 216579 h 568893"/>
              <a:gd name="connsiteX8" fmla="*/ 277094 w 601107"/>
              <a:gd name="connsiteY8" fmla="*/ 121329 h 568893"/>
              <a:gd name="connsiteX9" fmla="*/ 343769 w 601107"/>
              <a:gd name="connsiteY9" fmla="*/ 188004 h 568893"/>
              <a:gd name="connsiteX10" fmla="*/ 869 w 601107"/>
              <a:gd name="connsiteY10" fmla="*/ 679 h 56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1107" h="568893">
                <a:moveTo>
                  <a:pt x="869" y="679"/>
                </a:moveTo>
                <a:cubicBezTo>
                  <a:pt x="20448" y="13908"/>
                  <a:pt x="366523" y="204937"/>
                  <a:pt x="461244" y="267379"/>
                </a:cubicBezTo>
                <a:cubicBezTo>
                  <a:pt x="555965" y="329821"/>
                  <a:pt x="545911" y="325587"/>
                  <a:pt x="569194" y="375329"/>
                </a:cubicBezTo>
                <a:cubicBezTo>
                  <a:pt x="592477" y="425071"/>
                  <a:pt x="598827" y="547837"/>
                  <a:pt x="600944" y="565829"/>
                </a:cubicBezTo>
                <a:cubicBezTo>
                  <a:pt x="603061" y="583821"/>
                  <a:pt x="584011" y="518204"/>
                  <a:pt x="581894" y="483279"/>
                </a:cubicBezTo>
                <a:cubicBezTo>
                  <a:pt x="579777" y="448354"/>
                  <a:pt x="602002" y="382208"/>
                  <a:pt x="588244" y="356279"/>
                </a:cubicBezTo>
                <a:cubicBezTo>
                  <a:pt x="574486" y="330350"/>
                  <a:pt x="538502" y="350987"/>
                  <a:pt x="499344" y="327704"/>
                </a:cubicBezTo>
                <a:cubicBezTo>
                  <a:pt x="460186" y="304421"/>
                  <a:pt x="390336" y="250975"/>
                  <a:pt x="353294" y="216579"/>
                </a:cubicBezTo>
                <a:cubicBezTo>
                  <a:pt x="316252" y="182183"/>
                  <a:pt x="278681" y="126091"/>
                  <a:pt x="277094" y="121329"/>
                </a:cubicBezTo>
                <a:cubicBezTo>
                  <a:pt x="275507" y="116567"/>
                  <a:pt x="389277" y="204408"/>
                  <a:pt x="343769" y="188004"/>
                </a:cubicBezTo>
                <a:cubicBezTo>
                  <a:pt x="298261" y="171600"/>
                  <a:pt x="-18710" y="-12550"/>
                  <a:pt x="869" y="6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F8CEB456-B16A-7609-6E16-54C56668EE46}"/>
              </a:ext>
            </a:extLst>
          </p:cNvPr>
          <p:cNvSpPr/>
          <p:nvPr/>
        </p:nvSpPr>
        <p:spPr>
          <a:xfrm>
            <a:off x="6184899" y="2657347"/>
            <a:ext cx="710516" cy="108624"/>
          </a:xfrm>
          <a:custGeom>
            <a:avLst/>
            <a:gdLst>
              <a:gd name="connsiteX0" fmla="*/ 1 w 710516"/>
              <a:gd name="connsiteY0" fmla="*/ 85853 h 108624"/>
              <a:gd name="connsiteX1" fmla="*/ 552451 w 710516"/>
              <a:gd name="connsiteY1" fmla="*/ 79503 h 108624"/>
              <a:gd name="connsiteX2" fmla="*/ 704851 w 710516"/>
              <a:gd name="connsiteY2" fmla="*/ 108078 h 108624"/>
              <a:gd name="connsiteX3" fmla="*/ 669926 w 710516"/>
              <a:gd name="connsiteY3" fmla="*/ 95378 h 108624"/>
              <a:gd name="connsiteX4" fmla="*/ 593726 w 710516"/>
              <a:gd name="connsiteY4" fmla="*/ 60453 h 108624"/>
              <a:gd name="connsiteX5" fmla="*/ 612776 w 710516"/>
              <a:gd name="connsiteY5" fmla="*/ 128 h 108624"/>
              <a:gd name="connsiteX6" fmla="*/ 581026 w 710516"/>
              <a:gd name="connsiteY6" fmla="*/ 44578 h 108624"/>
              <a:gd name="connsiteX7" fmla="*/ 460376 w 710516"/>
              <a:gd name="connsiteY7" fmla="*/ 47753 h 108624"/>
              <a:gd name="connsiteX8" fmla="*/ 644526 w 710516"/>
              <a:gd name="connsiteY8" fmla="*/ 50928 h 108624"/>
              <a:gd name="connsiteX9" fmla="*/ 485776 w 710516"/>
              <a:gd name="connsiteY9" fmla="*/ 50928 h 108624"/>
              <a:gd name="connsiteX10" fmla="*/ 171451 w 710516"/>
              <a:gd name="connsiteY10" fmla="*/ 60453 h 108624"/>
              <a:gd name="connsiteX11" fmla="*/ 327026 w 710516"/>
              <a:gd name="connsiteY11" fmla="*/ 22353 h 108624"/>
              <a:gd name="connsiteX12" fmla="*/ 295276 w 710516"/>
              <a:gd name="connsiteY12" fmla="*/ 63628 h 108624"/>
              <a:gd name="connsiteX13" fmla="*/ 546101 w 710516"/>
              <a:gd name="connsiteY13" fmla="*/ 63628 h 108624"/>
              <a:gd name="connsiteX14" fmla="*/ 1 w 710516"/>
              <a:gd name="connsiteY14" fmla="*/ 85853 h 10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10516" h="108624">
                <a:moveTo>
                  <a:pt x="1" y="85853"/>
                </a:moveTo>
                <a:cubicBezTo>
                  <a:pt x="1059" y="88499"/>
                  <a:pt x="434976" y="75799"/>
                  <a:pt x="552451" y="79503"/>
                </a:cubicBezTo>
                <a:cubicBezTo>
                  <a:pt x="669926" y="83207"/>
                  <a:pt x="685272" y="105432"/>
                  <a:pt x="704851" y="108078"/>
                </a:cubicBezTo>
                <a:cubicBezTo>
                  <a:pt x="724430" y="110724"/>
                  <a:pt x="688447" y="103315"/>
                  <a:pt x="669926" y="95378"/>
                </a:cubicBezTo>
                <a:cubicBezTo>
                  <a:pt x="651405" y="87441"/>
                  <a:pt x="603251" y="76328"/>
                  <a:pt x="593726" y="60453"/>
                </a:cubicBezTo>
                <a:cubicBezTo>
                  <a:pt x="584201" y="44578"/>
                  <a:pt x="614893" y="2774"/>
                  <a:pt x="612776" y="128"/>
                </a:cubicBezTo>
                <a:cubicBezTo>
                  <a:pt x="610659" y="-2518"/>
                  <a:pt x="606426" y="36641"/>
                  <a:pt x="581026" y="44578"/>
                </a:cubicBezTo>
                <a:cubicBezTo>
                  <a:pt x="555626" y="52515"/>
                  <a:pt x="449793" y="46695"/>
                  <a:pt x="460376" y="47753"/>
                </a:cubicBezTo>
                <a:cubicBezTo>
                  <a:pt x="470959" y="48811"/>
                  <a:pt x="640293" y="50399"/>
                  <a:pt x="644526" y="50928"/>
                </a:cubicBezTo>
                <a:cubicBezTo>
                  <a:pt x="648759" y="51457"/>
                  <a:pt x="564622" y="49341"/>
                  <a:pt x="485776" y="50928"/>
                </a:cubicBezTo>
                <a:cubicBezTo>
                  <a:pt x="406930" y="52515"/>
                  <a:pt x="197909" y="65215"/>
                  <a:pt x="171451" y="60453"/>
                </a:cubicBezTo>
                <a:cubicBezTo>
                  <a:pt x="144993" y="55691"/>
                  <a:pt x="306389" y="21824"/>
                  <a:pt x="327026" y="22353"/>
                </a:cubicBezTo>
                <a:cubicBezTo>
                  <a:pt x="347663" y="22882"/>
                  <a:pt x="258764" y="56749"/>
                  <a:pt x="295276" y="63628"/>
                </a:cubicBezTo>
                <a:cubicBezTo>
                  <a:pt x="331788" y="70507"/>
                  <a:pt x="597959" y="59924"/>
                  <a:pt x="546101" y="63628"/>
                </a:cubicBezTo>
                <a:cubicBezTo>
                  <a:pt x="494243" y="67332"/>
                  <a:pt x="-1057" y="83207"/>
                  <a:pt x="1" y="858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567A41FD-BCB4-9500-B4AA-3D672882E9FB}"/>
              </a:ext>
            </a:extLst>
          </p:cNvPr>
          <p:cNvSpPr/>
          <p:nvPr/>
        </p:nvSpPr>
        <p:spPr>
          <a:xfrm>
            <a:off x="6660930" y="2749290"/>
            <a:ext cx="395064" cy="201615"/>
          </a:xfrm>
          <a:custGeom>
            <a:avLst/>
            <a:gdLst>
              <a:gd name="connsiteX0" fmla="*/ 3395 w 395064"/>
              <a:gd name="connsiteY0" fmla="*/ 63760 h 201615"/>
              <a:gd name="connsiteX1" fmla="*/ 98645 w 395064"/>
              <a:gd name="connsiteY1" fmla="*/ 76460 h 201615"/>
              <a:gd name="connsiteX2" fmla="*/ 320895 w 395064"/>
              <a:gd name="connsiteY2" fmla="*/ 130435 h 201615"/>
              <a:gd name="connsiteX3" fmla="*/ 393920 w 395064"/>
              <a:gd name="connsiteY3" fmla="*/ 200285 h 201615"/>
              <a:gd name="connsiteX4" fmla="*/ 355820 w 395064"/>
              <a:gd name="connsiteY4" fmla="*/ 162185 h 201615"/>
              <a:gd name="connsiteX5" fmla="*/ 231995 w 395064"/>
              <a:gd name="connsiteY5" fmla="*/ 260 h 201615"/>
              <a:gd name="connsiteX6" fmla="*/ 327245 w 395064"/>
              <a:gd name="connsiteY6" fmla="*/ 124085 h 201615"/>
              <a:gd name="connsiteX7" fmla="*/ 209770 w 395064"/>
              <a:gd name="connsiteY7" fmla="*/ 111385 h 201615"/>
              <a:gd name="connsiteX8" fmla="*/ 3395 w 395064"/>
              <a:gd name="connsiteY8" fmla="*/ 63760 h 201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064" h="201615">
                <a:moveTo>
                  <a:pt x="3395" y="63760"/>
                </a:moveTo>
                <a:cubicBezTo>
                  <a:pt x="-15126" y="57939"/>
                  <a:pt x="45728" y="65348"/>
                  <a:pt x="98645" y="76460"/>
                </a:cubicBezTo>
                <a:cubicBezTo>
                  <a:pt x="151562" y="87573"/>
                  <a:pt x="271683" y="109798"/>
                  <a:pt x="320895" y="130435"/>
                </a:cubicBezTo>
                <a:cubicBezTo>
                  <a:pt x="370107" y="151072"/>
                  <a:pt x="388099" y="194993"/>
                  <a:pt x="393920" y="200285"/>
                </a:cubicBezTo>
                <a:cubicBezTo>
                  <a:pt x="399741" y="205577"/>
                  <a:pt x="382808" y="195523"/>
                  <a:pt x="355820" y="162185"/>
                </a:cubicBezTo>
                <a:cubicBezTo>
                  <a:pt x="328833" y="128848"/>
                  <a:pt x="236757" y="6610"/>
                  <a:pt x="231995" y="260"/>
                </a:cubicBezTo>
                <a:cubicBezTo>
                  <a:pt x="227233" y="-6090"/>
                  <a:pt x="330949" y="105564"/>
                  <a:pt x="327245" y="124085"/>
                </a:cubicBezTo>
                <a:cubicBezTo>
                  <a:pt x="323541" y="142606"/>
                  <a:pt x="268507" y="115618"/>
                  <a:pt x="209770" y="111385"/>
                </a:cubicBezTo>
                <a:cubicBezTo>
                  <a:pt x="151033" y="107152"/>
                  <a:pt x="21916" y="69581"/>
                  <a:pt x="3395" y="637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C6438C56-1FB2-5B3D-BF32-37FCEA054760}"/>
              </a:ext>
            </a:extLst>
          </p:cNvPr>
          <p:cNvSpPr/>
          <p:nvPr/>
        </p:nvSpPr>
        <p:spPr>
          <a:xfrm>
            <a:off x="5771252" y="2574896"/>
            <a:ext cx="118374" cy="123957"/>
          </a:xfrm>
          <a:custGeom>
            <a:avLst/>
            <a:gdLst>
              <a:gd name="connsiteX0" fmla="*/ 118373 w 118374"/>
              <a:gd name="connsiteY0" fmla="*/ 29 h 123957"/>
              <a:gd name="connsiteX1" fmla="*/ 4073 w 118374"/>
              <a:gd name="connsiteY1" fmla="*/ 82579 h 123957"/>
              <a:gd name="connsiteX2" fmla="*/ 61223 w 118374"/>
              <a:gd name="connsiteY2" fmla="*/ 123854 h 123957"/>
              <a:gd name="connsiteX3" fmla="*/ 898 w 118374"/>
              <a:gd name="connsiteY3" fmla="*/ 92104 h 123957"/>
              <a:gd name="connsiteX4" fmla="*/ 118373 w 118374"/>
              <a:gd name="connsiteY4" fmla="*/ 29 h 123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74" h="123957">
                <a:moveTo>
                  <a:pt x="118373" y="29"/>
                </a:moveTo>
                <a:cubicBezTo>
                  <a:pt x="118902" y="-1558"/>
                  <a:pt x="13598" y="61942"/>
                  <a:pt x="4073" y="82579"/>
                </a:cubicBezTo>
                <a:cubicBezTo>
                  <a:pt x="-5452" y="103216"/>
                  <a:pt x="61752" y="122267"/>
                  <a:pt x="61223" y="123854"/>
                </a:cubicBezTo>
                <a:cubicBezTo>
                  <a:pt x="60694" y="125441"/>
                  <a:pt x="-8627" y="108508"/>
                  <a:pt x="898" y="92104"/>
                </a:cubicBezTo>
                <a:cubicBezTo>
                  <a:pt x="10423" y="75700"/>
                  <a:pt x="117844" y="1616"/>
                  <a:pt x="118373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093DC870-F5BF-046E-F362-B4F5B7712CB5}"/>
              </a:ext>
            </a:extLst>
          </p:cNvPr>
          <p:cNvSpPr/>
          <p:nvPr/>
        </p:nvSpPr>
        <p:spPr>
          <a:xfrm>
            <a:off x="6991031" y="2971752"/>
            <a:ext cx="332767" cy="457461"/>
          </a:xfrm>
          <a:custGeom>
            <a:avLst/>
            <a:gdLst>
              <a:gd name="connsiteX0" fmla="*/ 86044 w 332767"/>
              <a:gd name="connsiteY0" fmla="*/ 48 h 457461"/>
              <a:gd name="connsiteX1" fmla="*/ 292419 w 332767"/>
              <a:gd name="connsiteY1" fmla="*/ 203248 h 457461"/>
              <a:gd name="connsiteX2" fmla="*/ 222569 w 332767"/>
              <a:gd name="connsiteY2" fmla="*/ 260398 h 457461"/>
              <a:gd name="connsiteX3" fmla="*/ 257494 w 332767"/>
              <a:gd name="connsiteY3" fmla="*/ 244523 h 457461"/>
              <a:gd name="connsiteX4" fmla="*/ 319 w 332767"/>
              <a:gd name="connsiteY4" fmla="*/ 457248 h 457461"/>
              <a:gd name="connsiteX5" fmla="*/ 317819 w 332767"/>
              <a:gd name="connsiteY5" fmla="*/ 200073 h 457461"/>
              <a:gd name="connsiteX6" fmla="*/ 263844 w 332767"/>
              <a:gd name="connsiteY6" fmla="*/ 184198 h 457461"/>
              <a:gd name="connsiteX7" fmla="*/ 86044 w 332767"/>
              <a:gd name="connsiteY7" fmla="*/ 48 h 45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767" h="457461">
                <a:moveTo>
                  <a:pt x="86044" y="48"/>
                </a:moveTo>
                <a:cubicBezTo>
                  <a:pt x="90806" y="3223"/>
                  <a:pt x="269665" y="159856"/>
                  <a:pt x="292419" y="203248"/>
                </a:cubicBezTo>
                <a:cubicBezTo>
                  <a:pt x="315173" y="246640"/>
                  <a:pt x="222569" y="260398"/>
                  <a:pt x="222569" y="260398"/>
                </a:cubicBezTo>
                <a:cubicBezTo>
                  <a:pt x="216748" y="267277"/>
                  <a:pt x="294536" y="211715"/>
                  <a:pt x="257494" y="244523"/>
                </a:cubicBezTo>
                <a:cubicBezTo>
                  <a:pt x="220452" y="277331"/>
                  <a:pt x="-9735" y="464656"/>
                  <a:pt x="319" y="457248"/>
                </a:cubicBezTo>
                <a:cubicBezTo>
                  <a:pt x="10373" y="449840"/>
                  <a:pt x="273898" y="245581"/>
                  <a:pt x="317819" y="200073"/>
                </a:cubicBezTo>
                <a:cubicBezTo>
                  <a:pt x="361740" y="154565"/>
                  <a:pt x="298240" y="219123"/>
                  <a:pt x="263844" y="184198"/>
                </a:cubicBezTo>
                <a:cubicBezTo>
                  <a:pt x="229448" y="149273"/>
                  <a:pt x="81282" y="-3127"/>
                  <a:pt x="86044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0FD71C51-FD89-C3E1-CCE7-F884B3F03231}"/>
              </a:ext>
            </a:extLst>
          </p:cNvPr>
          <p:cNvSpPr/>
          <p:nvPr/>
        </p:nvSpPr>
        <p:spPr>
          <a:xfrm>
            <a:off x="6619717" y="3047776"/>
            <a:ext cx="476717" cy="591009"/>
          </a:xfrm>
          <a:custGeom>
            <a:avLst/>
            <a:gdLst>
              <a:gd name="connsiteX0" fmla="*/ 158 w 476717"/>
              <a:gd name="connsiteY0" fmla="*/ 224 h 591009"/>
              <a:gd name="connsiteX1" fmla="*/ 225583 w 476717"/>
              <a:gd name="connsiteY1" fmla="*/ 235174 h 591009"/>
              <a:gd name="connsiteX2" fmla="*/ 244633 w 476717"/>
              <a:gd name="connsiteY2" fmla="*/ 308199 h 591009"/>
              <a:gd name="connsiteX3" fmla="*/ 181133 w 476717"/>
              <a:gd name="connsiteY3" fmla="*/ 247874 h 591009"/>
              <a:gd name="connsiteX4" fmla="*/ 320833 w 476717"/>
              <a:gd name="connsiteY4" fmla="*/ 387574 h 591009"/>
              <a:gd name="connsiteX5" fmla="*/ 476408 w 476717"/>
              <a:gd name="connsiteY5" fmla="*/ 590774 h 591009"/>
              <a:gd name="connsiteX6" fmla="*/ 358933 w 476717"/>
              <a:gd name="connsiteY6" fmla="*/ 425674 h 591009"/>
              <a:gd name="connsiteX7" fmla="*/ 292258 w 476717"/>
              <a:gd name="connsiteY7" fmla="*/ 305024 h 591009"/>
              <a:gd name="connsiteX8" fmla="*/ 311308 w 476717"/>
              <a:gd name="connsiteY8" fmla="*/ 224 h 591009"/>
              <a:gd name="connsiteX9" fmla="*/ 273208 w 476717"/>
              <a:gd name="connsiteY9" fmla="*/ 305024 h 591009"/>
              <a:gd name="connsiteX10" fmla="*/ 257333 w 476717"/>
              <a:gd name="connsiteY10" fmla="*/ 171674 h 591009"/>
              <a:gd name="connsiteX11" fmla="*/ 260508 w 476717"/>
              <a:gd name="connsiteY11" fmla="*/ 41499 h 591009"/>
              <a:gd name="connsiteX12" fmla="*/ 260508 w 476717"/>
              <a:gd name="connsiteY12" fmla="*/ 298674 h 591009"/>
              <a:gd name="connsiteX13" fmla="*/ 190658 w 476717"/>
              <a:gd name="connsiteY13" fmla="*/ 193899 h 591009"/>
              <a:gd name="connsiteX14" fmla="*/ 158 w 476717"/>
              <a:gd name="connsiteY14" fmla="*/ 224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76717" h="591009">
                <a:moveTo>
                  <a:pt x="158" y="224"/>
                </a:moveTo>
                <a:cubicBezTo>
                  <a:pt x="5979" y="7103"/>
                  <a:pt x="184837" y="183845"/>
                  <a:pt x="225583" y="235174"/>
                </a:cubicBezTo>
                <a:cubicBezTo>
                  <a:pt x="266329" y="286503"/>
                  <a:pt x="252041" y="306082"/>
                  <a:pt x="244633" y="308199"/>
                </a:cubicBezTo>
                <a:cubicBezTo>
                  <a:pt x="237225" y="310316"/>
                  <a:pt x="168433" y="234645"/>
                  <a:pt x="181133" y="247874"/>
                </a:cubicBezTo>
                <a:cubicBezTo>
                  <a:pt x="193833" y="261103"/>
                  <a:pt x="271621" y="330424"/>
                  <a:pt x="320833" y="387574"/>
                </a:cubicBezTo>
                <a:cubicBezTo>
                  <a:pt x="370046" y="444724"/>
                  <a:pt x="470058" y="584424"/>
                  <a:pt x="476408" y="590774"/>
                </a:cubicBezTo>
                <a:cubicBezTo>
                  <a:pt x="482758" y="597124"/>
                  <a:pt x="389625" y="473299"/>
                  <a:pt x="358933" y="425674"/>
                </a:cubicBezTo>
                <a:cubicBezTo>
                  <a:pt x="328241" y="378049"/>
                  <a:pt x="300196" y="375932"/>
                  <a:pt x="292258" y="305024"/>
                </a:cubicBezTo>
                <a:cubicBezTo>
                  <a:pt x="284321" y="234116"/>
                  <a:pt x="314483" y="224"/>
                  <a:pt x="311308" y="224"/>
                </a:cubicBezTo>
                <a:cubicBezTo>
                  <a:pt x="308133" y="224"/>
                  <a:pt x="282204" y="276449"/>
                  <a:pt x="273208" y="305024"/>
                </a:cubicBezTo>
                <a:cubicBezTo>
                  <a:pt x="264212" y="333599"/>
                  <a:pt x="259450" y="215595"/>
                  <a:pt x="257333" y="171674"/>
                </a:cubicBezTo>
                <a:cubicBezTo>
                  <a:pt x="255216" y="127753"/>
                  <a:pt x="259979" y="20332"/>
                  <a:pt x="260508" y="41499"/>
                </a:cubicBezTo>
                <a:cubicBezTo>
                  <a:pt x="261037" y="62666"/>
                  <a:pt x="272150" y="273274"/>
                  <a:pt x="260508" y="298674"/>
                </a:cubicBezTo>
                <a:cubicBezTo>
                  <a:pt x="248866" y="324074"/>
                  <a:pt x="230345" y="240995"/>
                  <a:pt x="190658" y="193899"/>
                </a:cubicBezTo>
                <a:cubicBezTo>
                  <a:pt x="150971" y="146803"/>
                  <a:pt x="-5663" y="-6655"/>
                  <a:pt x="158" y="2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1FED0A6E-6804-57CF-DD57-9A388D96B49C}"/>
              </a:ext>
            </a:extLst>
          </p:cNvPr>
          <p:cNvSpPr/>
          <p:nvPr/>
        </p:nvSpPr>
        <p:spPr>
          <a:xfrm>
            <a:off x="6946316" y="3047445"/>
            <a:ext cx="118063" cy="311786"/>
          </a:xfrm>
          <a:custGeom>
            <a:avLst/>
            <a:gdLst>
              <a:gd name="connsiteX0" fmla="*/ 118059 w 118063"/>
              <a:gd name="connsiteY0" fmla="*/ 60880 h 311786"/>
              <a:gd name="connsiteX1" fmla="*/ 54559 w 118063"/>
              <a:gd name="connsiteY1" fmla="*/ 200580 h 311786"/>
              <a:gd name="connsiteX2" fmla="*/ 111709 w 118063"/>
              <a:gd name="connsiteY2" fmla="*/ 311705 h 311786"/>
              <a:gd name="connsiteX3" fmla="*/ 45034 w 118063"/>
              <a:gd name="connsiteY3" fmla="*/ 216455 h 311786"/>
              <a:gd name="connsiteX4" fmla="*/ 3759 w 118063"/>
              <a:gd name="connsiteY4" fmla="*/ 98980 h 311786"/>
              <a:gd name="connsiteX5" fmla="*/ 6934 w 118063"/>
              <a:gd name="connsiteY5" fmla="*/ 6905 h 311786"/>
              <a:gd name="connsiteX6" fmla="*/ 48209 w 118063"/>
              <a:gd name="connsiteY6" fmla="*/ 292655 h 311786"/>
              <a:gd name="connsiteX7" fmla="*/ 57734 w 118063"/>
              <a:gd name="connsiteY7" fmla="*/ 149780 h 311786"/>
              <a:gd name="connsiteX8" fmla="*/ 118059 w 118063"/>
              <a:gd name="connsiteY8" fmla="*/ 60880 h 311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063" h="311786">
                <a:moveTo>
                  <a:pt x="118059" y="60880"/>
                </a:moveTo>
                <a:cubicBezTo>
                  <a:pt x="117530" y="69347"/>
                  <a:pt x="55617" y="158776"/>
                  <a:pt x="54559" y="200580"/>
                </a:cubicBezTo>
                <a:cubicBezTo>
                  <a:pt x="53501" y="242384"/>
                  <a:pt x="113296" y="309059"/>
                  <a:pt x="111709" y="311705"/>
                </a:cubicBezTo>
                <a:cubicBezTo>
                  <a:pt x="110121" y="314351"/>
                  <a:pt x="63026" y="251909"/>
                  <a:pt x="45034" y="216455"/>
                </a:cubicBezTo>
                <a:cubicBezTo>
                  <a:pt x="27042" y="181001"/>
                  <a:pt x="10109" y="133905"/>
                  <a:pt x="3759" y="98980"/>
                </a:cubicBezTo>
                <a:cubicBezTo>
                  <a:pt x="-2591" y="64055"/>
                  <a:pt x="-474" y="-25374"/>
                  <a:pt x="6934" y="6905"/>
                </a:cubicBezTo>
                <a:cubicBezTo>
                  <a:pt x="14342" y="39184"/>
                  <a:pt x="39742" y="268843"/>
                  <a:pt x="48209" y="292655"/>
                </a:cubicBezTo>
                <a:cubicBezTo>
                  <a:pt x="56676" y="316467"/>
                  <a:pt x="43447" y="193172"/>
                  <a:pt x="57734" y="149780"/>
                </a:cubicBezTo>
                <a:cubicBezTo>
                  <a:pt x="72021" y="106388"/>
                  <a:pt x="118588" y="52413"/>
                  <a:pt x="118059" y="608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143CC2B9-4A42-B69A-E4AE-37B86119EE97}"/>
              </a:ext>
            </a:extLst>
          </p:cNvPr>
          <p:cNvSpPr/>
          <p:nvPr/>
        </p:nvSpPr>
        <p:spPr>
          <a:xfrm>
            <a:off x="6243247" y="2793610"/>
            <a:ext cx="663055" cy="149623"/>
          </a:xfrm>
          <a:custGeom>
            <a:avLst/>
            <a:gdLst>
              <a:gd name="connsiteX0" fmla="*/ 5153 w 663055"/>
              <a:gd name="connsiteY0" fmla="*/ 390 h 149623"/>
              <a:gd name="connsiteX1" fmla="*/ 649678 w 663055"/>
              <a:gd name="connsiteY1" fmla="*/ 9915 h 149623"/>
              <a:gd name="connsiteX2" fmla="*/ 433778 w 663055"/>
              <a:gd name="connsiteY2" fmla="*/ 3565 h 149623"/>
              <a:gd name="connsiteX3" fmla="*/ 338528 w 663055"/>
              <a:gd name="connsiteY3" fmla="*/ 32140 h 149623"/>
              <a:gd name="connsiteX4" fmla="*/ 332178 w 663055"/>
              <a:gd name="connsiteY4" fmla="*/ 149615 h 149623"/>
              <a:gd name="connsiteX5" fmla="*/ 344878 w 663055"/>
              <a:gd name="connsiteY5" fmla="*/ 25790 h 149623"/>
              <a:gd name="connsiteX6" fmla="*/ 5153 w 663055"/>
              <a:gd name="connsiteY6" fmla="*/ 390 h 149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3055" h="149623">
                <a:moveTo>
                  <a:pt x="5153" y="390"/>
                </a:moveTo>
                <a:cubicBezTo>
                  <a:pt x="55953" y="-2256"/>
                  <a:pt x="578241" y="9386"/>
                  <a:pt x="649678" y="9915"/>
                </a:cubicBezTo>
                <a:cubicBezTo>
                  <a:pt x="721116" y="10444"/>
                  <a:pt x="485636" y="-139"/>
                  <a:pt x="433778" y="3565"/>
                </a:cubicBezTo>
                <a:cubicBezTo>
                  <a:pt x="381920" y="7269"/>
                  <a:pt x="355461" y="7798"/>
                  <a:pt x="338528" y="32140"/>
                </a:cubicBezTo>
                <a:cubicBezTo>
                  <a:pt x="321595" y="56482"/>
                  <a:pt x="331120" y="150673"/>
                  <a:pt x="332178" y="149615"/>
                </a:cubicBezTo>
                <a:cubicBezTo>
                  <a:pt x="333236" y="148557"/>
                  <a:pt x="395149" y="48544"/>
                  <a:pt x="344878" y="25790"/>
                </a:cubicBezTo>
                <a:cubicBezTo>
                  <a:pt x="294607" y="3036"/>
                  <a:pt x="-45647" y="3036"/>
                  <a:pt x="5153" y="3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>
            <a:extLst>
              <a:ext uri="{FF2B5EF4-FFF2-40B4-BE49-F238E27FC236}">
                <a16:creationId xmlns:a16="http://schemas.microsoft.com/office/drawing/2014/main" id="{47336223-7E2C-34C2-86DE-62168B29D75B}"/>
              </a:ext>
            </a:extLst>
          </p:cNvPr>
          <p:cNvSpPr/>
          <p:nvPr/>
        </p:nvSpPr>
        <p:spPr>
          <a:xfrm>
            <a:off x="6684685" y="3006088"/>
            <a:ext cx="199435" cy="117109"/>
          </a:xfrm>
          <a:custGeom>
            <a:avLst/>
            <a:gdLst>
              <a:gd name="connsiteX0" fmla="*/ 198715 w 199435"/>
              <a:gd name="connsiteY0" fmla="*/ 637 h 117109"/>
              <a:gd name="connsiteX1" fmla="*/ 5040 w 199435"/>
              <a:gd name="connsiteY1" fmla="*/ 114937 h 117109"/>
              <a:gd name="connsiteX2" fmla="*/ 68540 w 199435"/>
              <a:gd name="connsiteY2" fmla="*/ 70487 h 117109"/>
              <a:gd name="connsiteX3" fmla="*/ 198715 w 199435"/>
              <a:gd name="connsiteY3" fmla="*/ 637 h 11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435" h="117109">
                <a:moveTo>
                  <a:pt x="198715" y="637"/>
                </a:moveTo>
                <a:cubicBezTo>
                  <a:pt x="188132" y="8045"/>
                  <a:pt x="26736" y="103295"/>
                  <a:pt x="5040" y="114937"/>
                </a:cubicBezTo>
                <a:cubicBezTo>
                  <a:pt x="-16656" y="126579"/>
                  <a:pt x="36790" y="88479"/>
                  <a:pt x="68540" y="70487"/>
                </a:cubicBezTo>
                <a:cubicBezTo>
                  <a:pt x="100290" y="52495"/>
                  <a:pt x="209298" y="-6771"/>
                  <a:pt x="198715" y="6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>
            <a:extLst>
              <a:ext uri="{FF2B5EF4-FFF2-40B4-BE49-F238E27FC236}">
                <a16:creationId xmlns:a16="http://schemas.microsoft.com/office/drawing/2014/main" id="{E89C5FC2-1673-1F2B-15B6-F57206C0F5FE}"/>
              </a:ext>
            </a:extLst>
          </p:cNvPr>
          <p:cNvSpPr/>
          <p:nvPr/>
        </p:nvSpPr>
        <p:spPr>
          <a:xfrm>
            <a:off x="6638924" y="3022373"/>
            <a:ext cx="211905" cy="352756"/>
          </a:xfrm>
          <a:custGeom>
            <a:avLst/>
            <a:gdLst>
              <a:gd name="connsiteX0" fmla="*/ 1 w 211905"/>
              <a:gd name="connsiteY0" fmla="*/ 227 h 352756"/>
              <a:gd name="connsiteX1" fmla="*/ 168276 w 211905"/>
              <a:gd name="connsiteY1" fmla="*/ 187552 h 352756"/>
              <a:gd name="connsiteX2" fmla="*/ 206376 w 211905"/>
              <a:gd name="connsiteY2" fmla="*/ 260577 h 352756"/>
              <a:gd name="connsiteX3" fmla="*/ 174626 w 211905"/>
              <a:gd name="connsiteY3" fmla="*/ 200252 h 352756"/>
              <a:gd name="connsiteX4" fmla="*/ 209551 w 211905"/>
              <a:gd name="connsiteY4" fmla="*/ 349477 h 352756"/>
              <a:gd name="connsiteX5" fmla="*/ 200026 w 211905"/>
              <a:gd name="connsiteY5" fmla="*/ 292327 h 352756"/>
              <a:gd name="connsiteX6" fmla="*/ 130176 w 211905"/>
              <a:gd name="connsiteY6" fmla="*/ 165327 h 352756"/>
              <a:gd name="connsiteX7" fmla="*/ 171451 w 211905"/>
              <a:gd name="connsiteY7" fmla="*/ 228827 h 352756"/>
              <a:gd name="connsiteX8" fmla="*/ 1 w 211905"/>
              <a:gd name="connsiteY8" fmla="*/ 227 h 352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905" h="352756">
                <a:moveTo>
                  <a:pt x="1" y="227"/>
                </a:moveTo>
                <a:cubicBezTo>
                  <a:pt x="-528" y="-6652"/>
                  <a:pt x="133880" y="144161"/>
                  <a:pt x="168276" y="187552"/>
                </a:cubicBezTo>
                <a:cubicBezTo>
                  <a:pt x="202672" y="230943"/>
                  <a:pt x="205318" y="258460"/>
                  <a:pt x="206376" y="260577"/>
                </a:cubicBezTo>
                <a:cubicBezTo>
                  <a:pt x="207434" y="262694"/>
                  <a:pt x="174097" y="185435"/>
                  <a:pt x="174626" y="200252"/>
                </a:cubicBezTo>
                <a:cubicBezTo>
                  <a:pt x="175155" y="215069"/>
                  <a:pt x="205318" y="334131"/>
                  <a:pt x="209551" y="349477"/>
                </a:cubicBezTo>
                <a:cubicBezTo>
                  <a:pt x="213784" y="364823"/>
                  <a:pt x="213255" y="323019"/>
                  <a:pt x="200026" y="292327"/>
                </a:cubicBezTo>
                <a:cubicBezTo>
                  <a:pt x="186797" y="261635"/>
                  <a:pt x="134939" y="175910"/>
                  <a:pt x="130176" y="165327"/>
                </a:cubicBezTo>
                <a:cubicBezTo>
                  <a:pt x="125414" y="154744"/>
                  <a:pt x="193147" y="254756"/>
                  <a:pt x="171451" y="228827"/>
                </a:cubicBezTo>
                <a:cubicBezTo>
                  <a:pt x="149755" y="202898"/>
                  <a:pt x="530" y="7106"/>
                  <a:pt x="1" y="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06227E67-0D5D-5874-4C4C-688E4F1DCFCC}"/>
              </a:ext>
            </a:extLst>
          </p:cNvPr>
          <p:cNvSpPr/>
          <p:nvPr/>
        </p:nvSpPr>
        <p:spPr>
          <a:xfrm>
            <a:off x="6598700" y="2154064"/>
            <a:ext cx="622653" cy="233536"/>
          </a:xfrm>
          <a:custGeom>
            <a:avLst/>
            <a:gdLst>
              <a:gd name="connsiteX0" fmla="*/ 2125 w 622653"/>
              <a:gd name="connsiteY0" fmla="*/ 1761 h 233536"/>
              <a:gd name="connsiteX1" fmla="*/ 205325 w 622653"/>
              <a:gd name="connsiteY1" fmla="*/ 201786 h 233536"/>
              <a:gd name="connsiteX2" fmla="*/ 198975 w 622653"/>
              <a:gd name="connsiteY2" fmla="*/ 198611 h 233536"/>
              <a:gd name="connsiteX3" fmla="*/ 621250 w 622653"/>
              <a:gd name="connsiteY3" fmla="*/ 233536 h 233536"/>
              <a:gd name="connsiteX4" fmla="*/ 332325 w 622653"/>
              <a:gd name="connsiteY4" fmla="*/ 192261 h 233536"/>
              <a:gd name="connsiteX5" fmla="*/ 243425 w 622653"/>
              <a:gd name="connsiteY5" fmla="*/ 204961 h 233536"/>
              <a:gd name="connsiteX6" fmla="*/ 132300 w 622653"/>
              <a:gd name="connsiteY6" fmla="*/ 125586 h 233536"/>
              <a:gd name="connsiteX7" fmla="*/ 275175 w 622653"/>
              <a:gd name="connsiteY7" fmla="*/ 100186 h 233536"/>
              <a:gd name="connsiteX8" fmla="*/ 376775 w 622653"/>
              <a:gd name="connsiteY8" fmla="*/ 100186 h 233536"/>
              <a:gd name="connsiteX9" fmla="*/ 335500 w 622653"/>
              <a:gd name="connsiteY9" fmla="*/ 71611 h 233536"/>
              <a:gd name="connsiteX10" fmla="*/ 360900 w 622653"/>
              <a:gd name="connsiteY10" fmla="*/ 100186 h 233536"/>
              <a:gd name="connsiteX11" fmla="*/ 113250 w 622653"/>
              <a:gd name="connsiteY11" fmla="*/ 103361 h 233536"/>
              <a:gd name="connsiteX12" fmla="*/ 2125 w 622653"/>
              <a:gd name="connsiteY12" fmla="*/ 1761 h 233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22653" h="233536">
                <a:moveTo>
                  <a:pt x="2125" y="1761"/>
                </a:moveTo>
                <a:cubicBezTo>
                  <a:pt x="17471" y="18165"/>
                  <a:pt x="205325" y="201786"/>
                  <a:pt x="205325" y="201786"/>
                </a:cubicBezTo>
                <a:cubicBezTo>
                  <a:pt x="238133" y="234594"/>
                  <a:pt x="198975" y="198611"/>
                  <a:pt x="198975" y="198611"/>
                </a:cubicBezTo>
                <a:lnTo>
                  <a:pt x="621250" y="233536"/>
                </a:lnTo>
                <a:cubicBezTo>
                  <a:pt x="643475" y="232478"/>
                  <a:pt x="395296" y="197023"/>
                  <a:pt x="332325" y="192261"/>
                </a:cubicBezTo>
                <a:cubicBezTo>
                  <a:pt x="269354" y="187499"/>
                  <a:pt x="276762" y="216073"/>
                  <a:pt x="243425" y="204961"/>
                </a:cubicBezTo>
                <a:cubicBezTo>
                  <a:pt x="210088" y="193849"/>
                  <a:pt x="127008" y="143048"/>
                  <a:pt x="132300" y="125586"/>
                </a:cubicBezTo>
                <a:cubicBezTo>
                  <a:pt x="137592" y="108124"/>
                  <a:pt x="234429" y="104419"/>
                  <a:pt x="275175" y="100186"/>
                </a:cubicBezTo>
                <a:cubicBezTo>
                  <a:pt x="315921" y="95953"/>
                  <a:pt x="366721" y="104949"/>
                  <a:pt x="376775" y="100186"/>
                </a:cubicBezTo>
                <a:cubicBezTo>
                  <a:pt x="386829" y="95424"/>
                  <a:pt x="338146" y="71611"/>
                  <a:pt x="335500" y="71611"/>
                </a:cubicBezTo>
                <a:cubicBezTo>
                  <a:pt x="332854" y="71611"/>
                  <a:pt x="397942" y="94894"/>
                  <a:pt x="360900" y="100186"/>
                </a:cubicBezTo>
                <a:cubicBezTo>
                  <a:pt x="323858" y="105478"/>
                  <a:pt x="168812" y="118178"/>
                  <a:pt x="113250" y="103361"/>
                </a:cubicBezTo>
                <a:cubicBezTo>
                  <a:pt x="57688" y="88544"/>
                  <a:pt x="-13221" y="-14643"/>
                  <a:pt x="2125" y="17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BB314260-5E4C-2D64-BC2A-0E5322AB5D77}"/>
              </a:ext>
            </a:extLst>
          </p:cNvPr>
          <p:cNvSpPr/>
          <p:nvPr/>
        </p:nvSpPr>
        <p:spPr>
          <a:xfrm>
            <a:off x="6603492" y="2197099"/>
            <a:ext cx="682026" cy="228601"/>
          </a:xfrm>
          <a:custGeom>
            <a:avLst/>
            <a:gdLst>
              <a:gd name="connsiteX0" fmla="*/ 508 w 682026"/>
              <a:gd name="connsiteY0" fmla="*/ 1 h 228601"/>
              <a:gd name="connsiteX1" fmla="*/ 108458 w 682026"/>
              <a:gd name="connsiteY1" fmla="*/ 130176 h 228601"/>
              <a:gd name="connsiteX2" fmla="*/ 229108 w 682026"/>
              <a:gd name="connsiteY2" fmla="*/ 206376 h 228601"/>
              <a:gd name="connsiteX3" fmla="*/ 162433 w 682026"/>
              <a:gd name="connsiteY3" fmla="*/ 203201 h 228601"/>
              <a:gd name="connsiteX4" fmla="*/ 679958 w 682026"/>
              <a:gd name="connsiteY4" fmla="*/ 228601 h 228601"/>
              <a:gd name="connsiteX5" fmla="*/ 356108 w 682026"/>
              <a:gd name="connsiteY5" fmla="*/ 200026 h 228601"/>
              <a:gd name="connsiteX6" fmla="*/ 159258 w 682026"/>
              <a:gd name="connsiteY6" fmla="*/ 184151 h 228601"/>
              <a:gd name="connsiteX7" fmla="*/ 48133 w 682026"/>
              <a:gd name="connsiteY7" fmla="*/ 120651 h 228601"/>
              <a:gd name="connsiteX8" fmla="*/ 67183 w 682026"/>
              <a:gd name="connsiteY8" fmla="*/ 127001 h 228601"/>
              <a:gd name="connsiteX9" fmla="*/ 508 w 682026"/>
              <a:gd name="connsiteY9" fmla="*/ 1 h 228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2026" h="228601">
                <a:moveTo>
                  <a:pt x="508" y="1"/>
                </a:moveTo>
                <a:cubicBezTo>
                  <a:pt x="7387" y="530"/>
                  <a:pt x="70358" y="95780"/>
                  <a:pt x="108458" y="130176"/>
                </a:cubicBezTo>
                <a:cubicBezTo>
                  <a:pt x="146558" y="164572"/>
                  <a:pt x="220112" y="194205"/>
                  <a:pt x="229108" y="206376"/>
                </a:cubicBezTo>
                <a:cubicBezTo>
                  <a:pt x="238104" y="218547"/>
                  <a:pt x="162433" y="203201"/>
                  <a:pt x="162433" y="203201"/>
                </a:cubicBezTo>
                <a:lnTo>
                  <a:pt x="679958" y="228601"/>
                </a:lnTo>
                <a:cubicBezTo>
                  <a:pt x="712237" y="228072"/>
                  <a:pt x="356108" y="200026"/>
                  <a:pt x="356108" y="200026"/>
                </a:cubicBezTo>
                <a:cubicBezTo>
                  <a:pt x="269325" y="192618"/>
                  <a:pt x="210587" y="197380"/>
                  <a:pt x="159258" y="184151"/>
                </a:cubicBezTo>
                <a:cubicBezTo>
                  <a:pt x="107929" y="170922"/>
                  <a:pt x="63479" y="130176"/>
                  <a:pt x="48133" y="120651"/>
                </a:cubicBezTo>
                <a:cubicBezTo>
                  <a:pt x="32787" y="111126"/>
                  <a:pt x="75650" y="148697"/>
                  <a:pt x="67183" y="127001"/>
                </a:cubicBezTo>
                <a:cubicBezTo>
                  <a:pt x="58716" y="105305"/>
                  <a:pt x="-6371" y="-528"/>
                  <a:pt x="508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7CA5FEFD-01EB-12B3-D2A7-7324223C7C91}"/>
              </a:ext>
            </a:extLst>
          </p:cNvPr>
          <p:cNvSpPr/>
          <p:nvPr/>
        </p:nvSpPr>
        <p:spPr>
          <a:xfrm>
            <a:off x="7124696" y="2374889"/>
            <a:ext cx="444732" cy="263546"/>
          </a:xfrm>
          <a:custGeom>
            <a:avLst/>
            <a:gdLst>
              <a:gd name="connsiteX0" fmla="*/ 292104 w 444732"/>
              <a:gd name="connsiteY0" fmla="*/ 12711 h 263546"/>
              <a:gd name="connsiteX1" fmla="*/ 130179 w 444732"/>
              <a:gd name="connsiteY1" fmla="*/ 85736 h 263546"/>
              <a:gd name="connsiteX2" fmla="*/ 234954 w 444732"/>
              <a:gd name="connsiteY2" fmla="*/ 146061 h 263546"/>
              <a:gd name="connsiteX3" fmla="*/ 203204 w 444732"/>
              <a:gd name="connsiteY3" fmla="*/ 146061 h 263546"/>
              <a:gd name="connsiteX4" fmla="*/ 444504 w 444732"/>
              <a:gd name="connsiteY4" fmla="*/ 263536 h 263546"/>
              <a:gd name="connsiteX5" fmla="*/ 244479 w 444732"/>
              <a:gd name="connsiteY5" fmla="*/ 152411 h 263546"/>
              <a:gd name="connsiteX6" fmla="*/ 104779 w 444732"/>
              <a:gd name="connsiteY6" fmla="*/ 79386 h 263546"/>
              <a:gd name="connsiteX7" fmla="*/ 4 w 444732"/>
              <a:gd name="connsiteY7" fmla="*/ 11 h 263546"/>
              <a:gd name="connsiteX8" fmla="*/ 101604 w 444732"/>
              <a:gd name="connsiteY8" fmla="*/ 73036 h 263546"/>
              <a:gd name="connsiteX9" fmla="*/ 292104 w 444732"/>
              <a:gd name="connsiteY9" fmla="*/ 12711 h 263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4732" h="263546">
                <a:moveTo>
                  <a:pt x="292104" y="12711"/>
                </a:moveTo>
                <a:cubicBezTo>
                  <a:pt x="296866" y="14828"/>
                  <a:pt x="139704" y="63511"/>
                  <a:pt x="130179" y="85736"/>
                </a:cubicBezTo>
                <a:cubicBezTo>
                  <a:pt x="120654" y="107961"/>
                  <a:pt x="222783" y="136007"/>
                  <a:pt x="234954" y="146061"/>
                </a:cubicBezTo>
                <a:cubicBezTo>
                  <a:pt x="247125" y="156115"/>
                  <a:pt x="168279" y="126482"/>
                  <a:pt x="203204" y="146061"/>
                </a:cubicBezTo>
                <a:cubicBezTo>
                  <a:pt x="238129" y="165640"/>
                  <a:pt x="437625" y="262478"/>
                  <a:pt x="444504" y="263536"/>
                </a:cubicBezTo>
                <a:cubicBezTo>
                  <a:pt x="451383" y="264594"/>
                  <a:pt x="301100" y="183103"/>
                  <a:pt x="244479" y="152411"/>
                </a:cubicBezTo>
                <a:cubicBezTo>
                  <a:pt x="187858" y="121719"/>
                  <a:pt x="145525" y="104786"/>
                  <a:pt x="104779" y="79386"/>
                </a:cubicBezTo>
                <a:cubicBezTo>
                  <a:pt x="64033" y="53986"/>
                  <a:pt x="533" y="1069"/>
                  <a:pt x="4" y="11"/>
                </a:cubicBezTo>
                <a:cubicBezTo>
                  <a:pt x="-525" y="-1047"/>
                  <a:pt x="50804" y="68803"/>
                  <a:pt x="101604" y="73036"/>
                </a:cubicBezTo>
                <a:cubicBezTo>
                  <a:pt x="152404" y="77269"/>
                  <a:pt x="287342" y="10594"/>
                  <a:pt x="292104" y="127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CCE2E8FF-38B2-6E2D-E4EC-FA3C7F8B4CF2}"/>
              </a:ext>
            </a:extLst>
          </p:cNvPr>
          <p:cNvSpPr/>
          <p:nvPr/>
        </p:nvSpPr>
        <p:spPr>
          <a:xfrm>
            <a:off x="6521450" y="2088999"/>
            <a:ext cx="1026783" cy="139860"/>
          </a:xfrm>
          <a:custGeom>
            <a:avLst/>
            <a:gdLst>
              <a:gd name="connsiteX0" fmla="*/ 0 w 1026783"/>
              <a:gd name="connsiteY0" fmla="*/ 63651 h 139860"/>
              <a:gd name="connsiteX1" fmla="*/ 739775 w 1026783"/>
              <a:gd name="connsiteY1" fmla="*/ 82701 h 139860"/>
              <a:gd name="connsiteX2" fmla="*/ 625475 w 1026783"/>
              <a:gd name="connsiteY2" fmla="*/ 117626 h 139860"/>
              <a:gd name="connsiteX3" fmla="*/ 812800 w 1026783"/>
              <a:gd name="connsiteY3" fmla="*/ 104926 h 139860"/>
              <a:gd name="connsiteX4" fmla="*/ 1025525 w 1026783"/>
              <a:gd name="connsiteY4" fmla="*/ 139851 h 139860"/>
              <a:gd name="connsiteX5" fmla="*/ 895350 w 1026783"/>
              <a:gd name="connsiteY5" fmla="*/ 108101 h 139860"/>
              <a:gd name="connsiteX6" fmla="*/ 777875 w 1026783"/>
              <a:gd name="connsiteY6" fmla="*/ 73176 h 139860"/>
              <a:gd name="connsiteX7" fmla="*/ 688975 w 1026783"/>
              <a:gd name="connsiteY7" fmla="*/ 151 h 139860"/>
              <a:gd name="connsiteX8" fmla="*/ 752475 w 1026783"/>
              <a:gd name="connsiteY8" fmla="*/ 54126 h 139860"/>
              <a:gd name="connsiteX9" fmla="*/ 657225 w 1026783"/>
              <a:gd name="connsiteY9" fmla="*/ 57301 h 139860"/>
              <a:gd name="connsiteX10" fmla="*/ 384175 w 1026783"/>
              <a:gd name="connsiteY10" fmla="*/ 76351 h 139860"/>
              <a:gd name="connsiteX11" fmla="*/ 619125 w 1026783"/>
              <a:gd name="connsiteY11" fmla="*/ 73176 h 139860"/>
              <a:gd name="connsiteX12" fmla="*/ 209550 w 1026783"/>
              <a:gd name="connsiteY12" fmla="*/ 73176 h 139860"/>
              <a:gd name="connsiteX13" fmla="*/ 365125 w 1026783"/>
              <a:gd name="connsiteY13" fmla="*/ 89051 h 139860"/>
              <a:gd name="connsiteX14" fmla="*/ 0 w 1026783"/>
              <a:gd name="connsiteY14" fmla="*/ 63651 h 139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26783" h="139860">
                <a:moveTo>
                  <a:pt x="0" y="63651"/>
                </a:moveTo>
                <a:lnTo>
                  <a:pt x="739775" y="82701"/>
                </a:lnTo>
                <a:cubicBezTo>
                  <a:pt x="844021" y="91697"/>
                  <a:pt x="613304" y="113922"/>
                  <a:pt x="625475" y="117626"/>
                </a:cubicBezTo>
                <a:cubicBezTo>
                  <a:pt x="637646" y="121330"/>
                  <a:pt x="746125" y="101222"/>
                  <a:pt x="812800" y="104926"/>
                </a:cubicBezTo>
                <a:cubicBezTo>
                  <a:pt x="879475" y="108630"/>
                  <a:pt x="1011767" y="139322"/>
                  <a:pt x="1025525" y="139851"/>
                </a:cubicBezTo>
                <a:cubicBezTo>
                  <a:pt x="1039283" y="140380"/>
                  <a:pt x="936625" y="119213"/>
                  <a:pt x="895350" y="108101"/>
                </a:cubicBezTo>
                <a:cubicBezTo>
                  <a:pt x="854075" y="96989"/>
                  <a:pt x="812271" y="91168"/>
                  <a:pt x="777875" y="73176"/>
                </a:cubicBezTo>
                <a:cubicBezTo>
                  <a:pt x="743479" y="55184"/>
                  <a:pt x="693208" y="3326"/>
                  <a:pt x="688975" y="151"/>
                </a:cubicBezTo>
                <a:cubicBezTo>
                  <a:pt x="684742" y="-3024"/>
                  <a:pt x="757767" y="44601"/>
                  <a:pt x="752475" y="54126"/>
                </a:cubicBezTo>
                <a:cubicBezTo>
                  <a:pt x="747183" y="63651"/>
                  <a:pt x="657225" y="57301"/>
                  <a:pt x="657225" y="57301"/>
                </a:cubicBezTo>
                <a:lnTo>
                  <a:pt x="384175" y="76351"/>
                </a:lnTo>
                <a:cubicBezTo>
                  <a:pt x="377825" y="78997"/>
                  <a:pt x="648229" y="73705"/>
                  <a:pt x="619125" y="73176"/>
                </a:cubicBezTo>
                <a:cubicBezTo>
                  <a:pt x="590021" y="72647"/>
                  <a:pt x="251883" y="70530"/>
                  <a:pt x="209550" y="73176"/>
                </a:cubicBezTo>
                <a:cubicBezTo>
                  <a:pt x="167217" y="75822"/>
                  <a:pt x="365125" y="89051"/>
                  <a:pt x="365125" y="89051"/>
                </a:cubicBezTo>
                <a:lnTo>
                  <a:pt x="0" y="6365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6CA3CC99-37C6-5766-A7B0-96AC6F915B79}"/>
              </a:ext>
            </a:extLst>
          </p:cNvPr>
          <p:cNvSpPr/>
          <p:nvPr/>
        </p:nvSpPr>
        <p:spPr>
          <a:xfrm>
            <a:off x="6542547" y="2066896"/>
            <a:ext cx="591678" cy="89111"/>
          </a:xfrm>
          <a:custGeom>
            <a:avLst/>
            <a:gdLst>
              <a:gd name="connsiteX0" fmla="*/ 1128 w 591678"/>
              <a:gd name="connsiteY0" fmla="*/ 29 h 89111"/>
              <a:gd name="connsiteX1" fmla="*/ 64628 w 591678"/>
              <a:gd name="connsiteY1" fmla="*/ 6379 h 89111"/>
              <a:gd name="connsiteX2" fmla="*/ 515478 w 591678"/>
              <a:gd name="connsiteY2" fmla="*/ 44479 h 89111"/>
              <a:gd name="connsiteX3" fmla="*/ 467853 w 591678"/>
              <a:gd name="connsiteY3" fmla="*/ 44479 h 89111"/>
              <a:gd name="connsiteX4" fmla="*/ 591678 w 591678"/>
              <a:gd name="connsiteY4" fmla="*/ 41304 h 89111"/>
              <a:gd name="connsiteX5" fmla="*/ 467853 w 591678"/>
              <a:gd name="connsiteY5" fmla="*/ 50829 h 89111"/>
              <a:gd name="connsiteX6" fmla="*/ 401178 w 591678"/>
              <a:gd name="connsiteY6" fmla="*/ 82579 h 89111"/>
              <a:gd name="connsiteX7" fmla="*/ 556753 w 591678"/>
              <a:gd name="connsiteY7" fmla="*/ 63529 h 89111"/>
              <a:gd name="connsiteX8" fmla="*/ 356728 w 591678"/>
              <a:gd name="connsiteY8" fmla="*/ 88929 h 89111"/>
              <a:gd name="connsiteX9" fmla="*/ 474203 w 591678"/>
              <a:gd name="connsiteY9" fmla="*/ 47654 h 89111"/>
              <a:gd name="connsiteX10" fmla="*/ 239253 w 591678"/>
              <a:gd name="connsiteY10" fmla="*/ 31779 h 89111"/>
              <a:gd name="connsiteX11" fmla="*/ 455153 w 591678"/>
              <a:gd name="connsiteY11" fmla="*/ 28604 h 89111"/>
              <a:gd name="connsiteX12" fmla="*/ 1128 w 591678"/>
              <a:gd name="connsiteY12" fmla="*/ 29 h 89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1678" h="89111">
                <a:moveTo>
                  <a:pt x="1128" y="29"/>
                </a:moveTo>
                <a:cubicBezTo>
                  <a:pt x="-9985" y="-500"/>
                  <a:pt x="64628" y="6379"/>
                  <a:pt x="64628" y="6379"/>
                </a:cubicBezTo>
                <a:lnTo>
                  <a:pt x="515478" y="44479"/>
                </a:lnTo>
                <a:cubicBezTo>
                  <a:pt x="582682" y="50829"/>
                  <a:pt x="455153" y="45008"/>
                  <a:pt x="467853" y="44479"/>
                </a:cubicBezTo>
                <a:cubicBezTo>
                  <a:pt x="480553" y="43950"/>
                  <a:pt x="591678" y="40246"/>
                  <a:pt x="591678" y="41304"/>
                </a:cubicBezTo>
                <a:cubicBezTo>
                  <a:pt x="591678" y="42362"/>
                  <a:pt x="499603" y="43950"/>
                  <a:pt x="467853" y="50829"/>
                </a:cubicBezTo>
                <a:cubicBezTo>
                  <a:pt x="436103" y="57708"/>
                  <a:pt x="386361" y="80462"/>
                  <a:pt x="401178" y="82579"/>
                </a:cubicBezTo>
                <a:cubicBezTo>
                  <a:pt x="415995" y="84696"/>
                  <a:pt x="564161" y="62471"/>
                  <a:pt x="556753" y="63529"/>
                </a:cubicBezTo>
                <a:cubicBezTo>
                  <a:pt x="549345" y="64587"/>
                  <a:pt x="370486" y="91575"/>
                  <a:pt x="356728" y="88929"/>
                </a:cubicBezTo>
                <a:cubicBezTo>
                  <a:pt x="342970" y="86283"/>
                  <a:pt x="493782" y="57179"/>
                  <a:pt x="474203" y="47654"/>
                </a:cubicBezTo>
                <a:cubicBezTo>
                  <a:pt x="454624" y="38129"/>
                  <a:pt x="242428" y="34954"/>
                  <a:pt x="239253" y="31779"/>
                </a:cubicBezTo>
                <a:cubicBezTo>
                  <a:pt x="236078" y="28604"/>
                  <a:pt x="492195" y="31250"/>
                  <a:pt x="455153" y="28604"/>
                </a:cubicBezTo>
                <a:cubicBezTo>
                  <a:pt x="418111" y="25958"/>
                  <a:pt x="217557" y="20931"/>
                  <a:pt x="1128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>
            <a:extLst>
              <a:ext uri="{FF2B5EF4-FFF2-40B4-BE49-F238E27FC236}">
                <a16:creationId xmlns:a16="http://schemas.microsoft.com/office/drawing/2014/main" id="{41A1D335-0E46-AFA7-1142-851C6B7F0F0A}"/>
              </a:ext>
            </a:extLst>
          </p:cNvPr>
          <p:cNvSpPr/>
          <p:nvPr/>
        </p:nvSpPr>
        <p:spPr>
          <a:xfrm>
            <a:off x="6543652" y="2063647"/>
            <a:ext cx="336573" cy="87410"/>
          </a:xfrm>
          <a:custGeom>
            <a:avLst/>
            <a:gdLst>
              <a:gd name="connsiteX0" fmla="*/ 23 w 336573"/>
              <a:gd name="connsiteY0" fmla="*/ 103 h 87410"/>
              <a:gd name="connsiteX1" fmla="*/ 92098 w 336573"/>
              <a:gd name="connsiteY1" fmla="*/ 69953 h 87410"/>
              <a:gd name="connsiteX2" fmla="*/ 34948 w 336573"/>
              <a:gd name="connsiteY2" fmla="*/ 82653 h 87410"/>
              <a:gd name="connsiteX3" fmla="*/ 266723 w 336573"/>
              <a:gd name="connsiteY3" fmla="*/ 3278 h 87410"/>
              <a:gd name="connsiteX4" fmla="*/ 190523 w 336573"/>
              <a:gd name="connsiteY4" fmla="*/ 35028 h 87410"/>
              <a:gd name="connsiteX5" fmla="*/ 336573 w 336573"/>
              <a:gd name="connsiteY5" fmla="*/ 44553 h 87410"/>
              <a:gd name="connsiteX6" fmla="*/ 190523 w 336573"/>
              <a:gd name="connsiteY6" fmla="*/ 35028 h 87410"/>
              <a:gd name="connsiteX7" fmla="*/ 123848 w 336573"/>
              <a:gd name="connsiteY7" fmla="*/ 44553 h 87410"/>
              <a:gd name="connsiteX8" fmla="*/ 63523 w 336573"/>
              <a:gd name="connsiteY8" fmla="*/ 69953 h 87410"/>
              <a:gd name="connsiteX9" fmla="*/ 82573 w 336573"/>
              <a:gd name="connsiteY9" fmla="*/ 54078 h 87410"/>
              <a:gd name="connsiteX10" fmla="*/ 23 w 336573"/>
              <a:gd name="connsiteY10" fmla="*/ 103 h 87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6573" h="87410">
                <a:moveTo>
                  <a:pt x="23" y="103"/>
                </a:moveTo>
                <a:cubicBezTo>
                  <a:pt x="1611" y="2749"/>
                  <a:pt x="86277" y="56195"/>
                  <a:pt x="92098" y="69953"/>
                </a:cubicBezTo>
                <a:cubicBezTo>
                  <a:pt x="97919" y="83711"/>
                  <a:pt x="5844" y="93766"/>
                  <a:pt x="34948" y="82653"/>
                </a:cubicBezTo>
                <a:cubicBezTo>
                  <a:pt x="64052" y="71541"/>
                  <a:pt x="240794" y="11215"/>
                  <a:pt x="266723" y="3278"/>
                </a:cubicBezTo>
                <a:cubicBezTo>
                  <a:pt x="292652" y="-4659"/>
                  <a:pt x="178881" y="28149"/>
                  <a:pt x="190523" y="35028"/>
                </a:cubicBezTo>
                <a:cubicBezTo>
                  <a:pt x="202165" y="41907"/>
                  <a:pt x="336573" y="44553"/>
                  <a:pt x="336573" y="44553"/>
                </a:cubicBezTo>
                <a:cubicBezTo>
                  <a:pt x="336573" y="44553"/>
                  <a:pt x="225977" y="35028"/>
                  <a:pt x="190523" y="35028"/>
                </a:cubicBezTo>
                <a:cubicBezTo>
                  <a:pt x="155069" y="35028"/>
                  <a:pt x="145015" y="38732"/>
                  <a:pt x="123848" y="44553"/>
                </a:cubicBezTo>
                <a:cubicBezTo>
                  <a:pt x="102681" y="50374"/>
                  <a:pt x="70402" y="68366"/>
                  <a:pt x="63523" y="69953"/>
                </a:cubicBezTo>
                <a:cubicBezTo>
                  <a:pt x="56644" y="71540"/>
                  <a:pt x="87865" y="62015"/>
                  <a:pt x="82573" y="54078"/>
                </a:cubicBezTo>
                <a:cubicBezTo>
                  <a:pt x="77281" y="46141"/>
                  <a:pt x="-1565" y="-2543"/>
                  <a:pt x="23" y="1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>
            <a:extLst>
              <a:ext uri="{FF2B5EF4-FFF2-40B4-BE49-F238E27FC236}">
                <a16:creationId xmlns:a16="http://schemas.microsoft.com/office/drawing/2014/main" id="{B619A8C2-4FFC-9633-313C-CBCE28DAC971}"/>
              </a:ext>
            </a:extLst>
          </p:cNvPr>
          <p:cNvSpPr/>
          <p:nvPr/>
        </p:nvSpPr>
        <p:spPr>
          <a:xfrm>
            <a:off x="7162520" y="2069397"/>
            <a:ext cx="673645" cy="282556"/>
          </a:xfrm>
          <a:custGeom>
            <a:avLst/>
            <a:gdLst>
              <a:gd name="connsiteX0" fmla="*/ 16155 w 673645"/>
              <a:gd name="connsiteY0" fmla="*/ 10228 h 282556"/>
              <a:gd name="connsiteX1" fmla="*/ 444780 w 673645"/>
              <a:gd name="connsiteY1" fmla="*/ 181678 h 282556"/>
              <a:gd name="connsiteX2" fmla="*/ 663855 w 673645"/>
              <a:gd name="connsiteY2" fmla="*/ 280103 h 282556"/>
              <a:gd name="connsiteX3" fmla="*/ 549555 w 673645"/>
              <a:gd name="connsiteY3" fmla="*/ 254703 h 282556"/>
              <a:gd name="connsiteX4" fmla="*/ 673380 w 673645"/>
              <a:gd name="connsiteY4" fmla="*/ 276928 h 282556"/>
              <a:gd name="connsiteX5" fmla="*/ 508280 w 673645"/>
              <a:gd name="connsiteY5" fmla="*/ 216603 h 282556"/>
              <a:gd name="connsiteX6" fmla="*/ 260630 w 673645"/>
              <a:gd name="connsiteY6" fmla="*/ 124528 h 282556"/>
              <a:gd name="connsiteX7" fmla="*/ 320955 w 673645"/>
              <a:gd name="connsiteY7" fmla="*/ 168978 h 282556"/>
              <a:gd name="connsiteX8" fmla="*/ 162205 w 673645"/>
              <a:gd name="connsiteY8" fmla="*/ 105478 h 282556"/>
              <a:gd name="connsiteX9" fmla="*/ 213005 w 673645"/>
              <a:gd name="connsiteY9" fmla="*/ 102303 h 282556"/>
              <a:gd name="connsiteX10" fmla="*/ 98705 w 673645"/>
              <a:gd name="connsiteY10" fmla="*/ 26103 h 282556"/>
              <a:gd name="connsiteX11" fmla="*/ 16155 w 673645"/>
              <a:gd name="connsiteY11" fmla="*/ 10228 h 282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3645" h="282556">
                <a:moveTo>
                  <a:pt x="16155" y="10228"/>
                </a:moveTo>
                <a:cubicBezTo>
                  <a:pt x="73834" y="36157"/>
                  <a:pt x="336830" y="136699"/>
                  <a:pt x="444780" y="181678"/>
                </a:cubicBezTo>
                <a:cubicBezTo>
                  <a:pt x="552730" y="226657"/>
                  <a:pt x="646393" y="267932"/>
                  <a:pt x="663855" y="280103"/>
                </a:cubicBezTo>
                <a:cubicBezTo>
                  <a:pt x="681317" y="292274"/>
                  <a:pt x="547968" y="255232"/>
                  <a:pt x="549555" y="254703"/>
                </a:cubicBezTo>
                <a:cubicBezTo>
                  <a:pt x="551142" y="254174"/>
                  <a:pt x="680259" y="283278"/>
                  <a:pt x="673380" y="276928"/>
                </a:cubicBezTo>
                <a:cubicBezTo>
                  <a:pt x="666501" y="270578"/>
                  <a:pt x="508280" y="216603"/>
                  <a:pt x="508280" y="216603"/>
                </a:cubicBezTo>
                <a:cubicBezTo>
                  <a:pt x="439488" y="191203"/>
                  <a:pt x="291851" y="132465"/>
                  <a:pt x="260630" y="124528"/>
                </a:cubicBezTo>
                <a:cubicBezTo>
                  <a:pt x="229409" y="116591"/>
                  <a:pt x="337359" y="172153"/>
                  <a:pt x="320955" y="168978"/>
                </a:cubicBezTo>
                <a:cubicBezTo>
                  <a:pt x="304551" y="165803"/>
                  <a:pt x="180196" y="116590"/>
                  <a:pt x="162205" y="105478"/>
                </a:cubicBezTo>
                <a:cubicBezTo>
                  <a:pt x="144214" y="94366"/>
                  <a:pt x="223588" y="115532"/>
                  <a:pt x="213005" y="102303"/>
                </a:cubicBezTo>
                <a:cubicBezTo>
                  <a:pt x="202422" y="89074"/>
                  <a:pt x="125692" y="37745"/>
                  <a:pt x="98705" y="26103"/>
                </a:cubicBezTo>
                <a:cubicBezTo>
                  <a:pt x="71718" y="14461"/>
                  <a:pt x="-41524" y="-15701"/>
                  <a:pt x="16155" y="102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>
            <a:extLst>
              <a:ext uri="{FF2B5EF4-FFF2-40B4-BE49-F238E27FC236}">
                <a16:creationId xmlns:a16="http://schemas.microsoft.com/office/drawing/2014/main" id="{5987403E-3CF7-0145-BF89-919A2190ED69}"/>
              </a:ext>
            </a:extLst>
          </p:cNvPr>
          <p:cNvSpPr/>
          <p:nvPr/>
        </p:nvSpPr>
        <p:spPr>
          <a:xfrm>
            <a:off x="7593889" y="2381081"/>
            <a:ext cx="661572" cy="341476"/>
          </a:xfrm>
          <a:custGeom>
            <a:avLst/>
            <a:gdLst>
              <a:gd name="connsiteX0" fmla="*/ 711 w 661572"/>
              <a:gd name="connsiteY0" fmla="*/ 169 h 341476"/>
              <a:gd name="connsiteX1" fmla="*/ 115011 w 661572"/>
              <a:gd name="connsiteY1" fmla="*/ 130344 h 341476"/>
              <a:gd name="connsiteX2" fmla="*/ 92786 w 661572"/>
              <a:gd name="connsiteY2" fmla="*/ 177969 h 341476"/>
              <a:gd name="connsiteX3" fmla="*/ 257886 w 661572"/>
              <a:gd name="connsiteY3" fmla="*/ 247819 h 341476"/>
              <a:gd name="connsiteX4" fmla="*/ 226136 w 661572"/>
              <a:gd name="connsiteY4" fmla="*/ 254169 h 341476"/>
              <a:gd name="connsiteX5" fmla="*/ 442036 w 661572"/>
              <a:gd name="connsiteY5" fmla="*/ 339894 h 341476"/>
              <a:gd name="connsiteX6" fmla="*/ 661111 w 661572"/>
              <a:gd name="connsiteY6" fmla="*/ 311319 h 341476"/>
              <a:gd name="connsiteX7" fmla="*/ 381711 w 661572"/>
              <a:gd name="connsiteY7" fmla="*/ 330369 h 341476"/>
              <a:gd name="connsiteX8" fmla="*/ 153111 w 661572"/>
              <a:gd name="connsiteY8" fmla="*/ 250994 h 341476"/>
              <a:gd name="connsiteX9" fmla="*/ 242011 w 661572"/>
              <a:gd name="connsiteY9" fmla="*/ 184319 h 341476"/>
              <a:gd name="connsiteX10" fmla="*/ 76911 w 661572"/>
              <a:gd name="connsiteY10" fmla="*/ 104944 h 341476"/>
              <a:gd name="connsiteX11" fmla="*/ 711 w 661572"/>
              <a:gd name="connsiteY11" fmla="*/ 169 h 341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1572" h="341476">
                <a:moveTo>
                  <a:pt x="711" y="169"/>
                </a:moveTo>
                <a:cubicBezTo>
                  <a:pt x="7061" y="4402"/>
                  <a:pt x="99665" y="100711"/>
                  <a:pt x="115011" y="130344"/>
                </a:cubicBezTo>
                <a:cubicBezTo>
                  <a:pt x="130357" y="159977"/>
                  <a:pt x="68974" y="158390"/>
                  <a:pt x="92786" y="177969"/>
                </a:cubicBezTo>
                <a:cubicBezTo>
                  <a:pt x="116598" y="197548"/>
                  <a:pt x="235661" y="235119"/>
                  <a:pt x="257886" y="247819"/>
                </a:cubicBezTo>
                <a:cubicBezTo>
                  <a:pt x="280111" y="260519"/>
                  <a:pt x="195444" y="238823"/>
                  <a:pt x="226136" y="254169"/>
                </a:cubicBezTo>
                <a:cubicBezTo>
                  <a:pt x="256828" y="269515"/>
                  <a:pt x="369540" y="330369"/>
                  <a:pt x="442036" y="339894"/>
                </a:cubicBezTo>
                <a:cubicBezTo>
                  <a:pt x="514532" y="349419"/>
                  <a:pt x="671165" y="312906"/>
                  <a:pt x="661111" y="311319"/>
                </a:cubicBezTo>
                <a:cubicBezTo>
                  <a:pt x="651057" y="309732"/>
                  <a:pt x="466378" y="340423"/>
                  <a:pt x="381711" y="330369"/>
                </a:cubicBezTo>
                <a:cubicBezTo>
                  <a:pt x="297044" y="320315"/>
                  <a:pt x="176394" y="275336"/>
                  <a:pt x="153111" y="250994"/>
                </a:cubicBezTo>
                <a:cubicBezTo>
                  <a:pt x="129828" y="226652"/>
                  <a:pt x="254711" y="208661"/>
                  <a:pt x="242011" y="184319"/>
                </a:cubicBezTo>
                <a:cubicBezTo>
                  <a:pt x="229311" y="159977"/>
                  <a:pt x="122419" y="137752"/>
                  <a:pt x="76911" y="104944"/>
                </a:cubicBezTo>
                <a:cubicBezTo>
                  <a:pt x="31403" y="72136"/>
                  <a:pt x="-5639" y="-4064"/>
                  <a:pt x="711" y="1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フリーフォーム 1310">
            <a:extLst>
              <a:ext uri="{FF2B5EF4-FFF2-40B4-BE49-F238E27FC236}">
                <a16:creationId xmlns:a16="http://schemas.microsoft.com/office/drawing/2014/main" id="{F4744941-91F9-0041-9339-1FA65051EE77}"/>
              </a:ext>
            </a:extLst>
          </p:cNvPr>
          <p:cNvSpPr/>
          <p:nvPr/>
        </p:nvSpPr>
        <p:spPr>
          <a:xfrm>
            <a:off x="7566007" y="2257422"/>
            <a:ext cx="438218" cy="207559"/>
          </a:xfrm>
          <a:custGeom>
            <a:avLst/>
            <a:gdLst>
              <a:gd name="connsiteX0" fmla="*/ 18 w 438218"/>
              <a:gd name="connsiteY0" fmla="*/ 3 h 207559"/>
              <a:gd name="connsiteX1" fmla="*/ 107968 w 438218"/>
              <a:gd name="connsiteY1" fmla="*/ 88903 h 207559"/>
              <a:gd name="connsiteX2" fmla="*/ 57168 w 438218"/>
              <a:gd name="connsiteY2" fmla="*/ 139703 h 207559"/>
              <a:gd name="connsiteX3" fmla="*/ 425468 w 438218"/>
              <a:gd name="connsiteY3" fmla="*/ 206378 h 207559"/>
              <a:gd name="connsiteX4" fmla="*/ 323868 w 438218"/>
              <a:gd name="connsiteY4" fmla="*/ 177803 h 207559"/>
              <a:gd name="connsiteX5" fmla="*/ 34943 w 438218"/>
              <a:gd name="connsiteY5" fmla="*/ 120653 h 207559"/>
              <a:gd name="connsiteX6" fmla="*/ 117493 w 438218"/>
              <a:gd name="connsiteY6" fmla="*/ 92078 h 207559"/>
              <a:gd name="connsiteX7" fmla="*/ 18 w 438218"/>
              <a:gd name="connsiteY7" fmla="*/ 3 h 207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218" h="207559">
                <a:moveTo>
                  <a:pt x="18" y="3"/>
                </a:moveTo>
                <a:cubicBezTo>
                  <a:pt x="-1569" y="-526"/>
                  <a:pt x="98443" y="65620"/>
                  <a:pt x="107968" y="88903"/>
                </a:cubicBezTo>
                <a:cubicBezTo>
                  <a:pt x="117493" y="112186"/>
                  <a:pt x="4252" y="120124"/>
                  <a:pt x="57168" y="139703"/>
                </a:cubicBezTo>
                <a:cubicBezTo>
                  <a:pt x="110084" y="159282"/>
                  <a:pt x="381018" y="200028"/>
                  <a:pt x="425468" y="206378"/>
                </a:cubicBezTo>
                <a:cubicBezTo>
                  <a:pt x="469918" y="212728"/>
                  <a:pt x="388955" y="192090"/>
                  <a:pt x="323868" y="177803"/>
                </a:cubicBezTo>
                <a:cubicBezTo>
                  <a:pt x="258781" y="163516"/>
                  <a:pt x="69339" y="134941"/>
                  <a:pt x="34943" y="120653"/>
                </a:cubicBezTo>
                <a:cubicBezTo>
                  <a:pt x="547" y="106366"/>
                  <a:pt x="118551" y="108482"/>
                  <a:pt x="117493" y="92078"/>
                </a:cubicBezTo>
                <a:cubicBezTo>
                  <a:pt x="116435" y="75674"/>
                  <a:pt x="1605" y="532"/>
                  <a:pt x="18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フリーフォーム 1311">
            <a:extLst>
              <a:ext uri="{FF2B5EF4-FFF2-40B4-BE49-F238E27FC236}">
                <a16:creationId xmlns:a16="http://schemas.microsoft.com/office/drawing/2014/main" id="{52FB596E-9A16-721D-EF8C-10EA4D77207A}"/>
              </a:ext>
            </a:extLst>
          </p:cNvPr>
          <p:cNvSpPr/>
          <p:nvPr/>
        </p:nvSpPr>
        <p:spPr>
          <a:xfrm>
            <a:off x="7534177" y="2234776"/>
            <a:ext cx="505714" cy="235726"/>
          </a:xfrm>
          <a:custGeom>
            <a:avLst/>
            <a:gdLst>
              <a:gd name="connsiteX0" fmla="*/ 98 w 505714"/>
              <a:gd name="connsiteY0" fmla="*/ 424 h 235726"/>
              <a:gd name="connsiteX1" fmla="*/ 419198 w 505714"/>
              <a:gd name="connsiteY1" fmla="*/ 159174 h 235726"/>
              <a:gd name="connsiteX2" fmla="*/ 504923 w 505714"/>
              <a:gd name="connsiteY2" fmla="*/ 235374 h 235726"/>
              <a:gd name="connsiteX3" fmla="*/ 457298 w 505714"/>
              <a:gd name="connsiteY3" fmla="*/ 184574 h 235726"/>
              <a:gd name="connsiteX4" fmla="*/ 381098 w 505714"/>
              <a:gd name="connsiteY4" fmla="*/ 114724 h 235726"/>
              <a:gd name="connsiteX5" fmla="*/ 98 w 505714"/>
              <a:gd name="connsiteY5" fmla="*/ 424 h 235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5714" h="235726">
                <a:moveTo>
                  <a:pt x="98" y="424"/>
                </a:moveTo>
                <a:cubicBezTo>
                  <a:pt x="6448" y="7832"/>
                  <a:pt x="335061" y="120016"/>
                  <a:pt x="419198" y="159174"/>
                </a:cubicBezTo>
                <a:cubicBezTo>
                  <a:pt x="503336" y="198332"/>
                  <a:pt x="498573" y="231141"/>
                  <a:pt x="504923" y="235374"/>
                </a:cubicBezTo>
                <a:cubicBezTo>
                  <a:pt x="511273" y="239607"/>
                  <a:pt x="477935" y="204682"/>
                  <a:pt x="457298" y="184574"/>
                </a:cubicBezTo>
                <a:cubicBezTo>
                  <a:pt x="436661" y="164466"/>
                  <a:pt x="464706" y="144886"/>
                  <a:pt x="381098" y="114724"/>
                </a:cubicBezTo>
                <a:cubicBezTo>
                  <a:pt x="297490" y="84562"/>
                  <a:pt x="-6252" y="-6984"/>
                  <a:pt x="98" y="4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フリーフォーム 1312">
            <a:extLst>
              <a:ext uri="{FF2B5EF4-FFF2-40B4-BE49-F238E27FC236}">
                <a16:creationId xmlns:a16="http://schemas.microsoft.com/office/drawing/2014/main" id="{567AED04-F988-FD8E-1695-D9EF87B07D12}"/>
              </a:ext>
            </a:extLst>
          </p:cNvPr>
          <p:cNvSpPr/>
          <p:nvPr/>
        </p:nvSpPr>
        <p:spPr>
          <a:xfrm>
            <a:off x="6994384" y="2238669"/>
            <a:ext cx="663777" cy="242866"/>
          </a:xfrm>
          <a:custGeom>
            <a:avLst/>
            <a:gdLst>
              <a:gd name="connsiteX0" fmla="*/ 3316 w 663777"/>
              <a:gd name="connsiteY0" fmla="*/ 40981 h 242866"/>
              <a:gd name="connsiteX1" fmla="*/ 552591 w 663777"/>
              <a:gd name="connsiteY1" fmla="*/ 37806 h 242866"/>
              <a:gd name="connsiteX2" fmla="*/ 479566 w 663777"/>
              <a:gd name="connsiteY2" fmla="*/ 50506 h 242866"/>
              <a:gd name="connsiteX3" fmla="*/ 457341 w 663777"/>
              <a:gd name="connsiteY3" fmla="*/ 104481 h 242866"/>
              <a:gd name="connsiteX4" fmla="*/ 498616 w 663777"/>
              <a:gd name="connsiteY4" fmla="*/ 187031 h 242866"/>
              <a:gd name="connsiteX5" fmla="*/ 476391 w 663777"/>
              <a:gd name="connsiteY5" fmla="*/ 225131 h 242866"/>
              <a:gd name="connsiteX6" fmla="*/ 663716 w 663777"/>
              <a:gd name="connsiteY6" fmla="*/ 241006 h 242866"/>
              <a:gd name="connsiteX7" fmla="*/ 454166 w 663777"/>
              <a:gd name="connsiteY7" fmla="*/ 183856 h 242866"/>
              <a:gd name="connsiteX8" fmla="*/ 438291 w 663777"/>
              <a:gd name="connsiteY8" fmla="*/ 85431 h 242866"/>
              <a:gd name="connsiteX9" fmla="*/ 346216 w 663777"/>
              <a:gd name="connsiteY9" fmla="*/ 155281 h 242866"/>
              <a:gd name="connsiteX10" fmla="*/ 463691 w 663777"/>
              <a:gd name="connsiteY10" fmla="*/ 12406 h 242866"/>
              <a:gd name="connsiteX11" fmla="*/ 289066 w 663777"/>
              <a:gd name="connsiteY11" fmla="*/ 9231 h 242866"/>
              <a:gd name="connsiteX12" fmla="*/ 320816 w 663777"/>
              <a:gd name="connsiteY12" fmla="*/ 28281 h 242866"/>
              <a:gd name="connsiteX13" fmla="*/ 3316 w 663777"/>
              <a:gd name="connsiteY13" fmla="*/ 40981 h 242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63777" h="242866">
                <a:moveTo>
                  <a:pt x="3316" y="40981"/>
                </a:moveTo>
                <a:cubicBezTo>
                  <a:pt x="41945" y="42568"/>
                  <a:pt x="473216" y="36219"/>
                  <a:pt x="552591" y="37806"/>
                </a:cubicBezTo>
                <a:cubicBezTo>
                  <a:pt x="631966" y="39393"/>
                  <a:pt x="495441" y="39393"/>
                  <a:pt x="479566" y="50506"/>
                </a:cubicBezTo>
                <a:cubicBezTo>
                  <a:pt x="463691" y="61619"/>
                  <a:pt x="454166" y="81727"/>
                  <a:pt x="457341" y="104481"/>
                </a:cubicBezTo>
                <a:cubicBezTo>
                  <a:pt x="460516" y="127235"/>
                  <a:pt x="495441" y="166923"/>
                  <a:pt x="498616" y="187031"/>
                </a:cubicBezTo>
                <a:cubicBezTo>
                  <a:pt x="501791" y="207139"/>
                  <a:pt x="448874" y="216135"/>
                  <a:pt x="476391" y="225131"/>
                </a:cubicBezTo>
                <a:cubicBezTo>
                  <a:pt x="503908" y="234127"/>
                  <a:pt x="667420" y="247885"/>
                  <a:pt x="663716" y="241006"/>
                </a:cubicBezTo>
                <a:cubicBezTo>
                  <a:pt x="660012" y="234127"/>
                  <a:pt x="491737" y="209785"/>
                  <a:pt x="454166" y="183856"/>
                </a:cubicBezTo>
                <a:cubicBezTo>
                  <a:pt x="416595" y="157927"/>
                  <a:pt x="456283" y="90194"/>
                  <a:pt x="438291" y="85431"/>
                </a:cubicBezTo>
                <a:cubicBezTo>
                  <a:pt x="420299" y="80669"/>
                  <a:pt x="341983" y="167452"/>
                  <a:pt x="346216" y="155281"/>
                </a:cubicBezTo>
                <a:cubicBezTo>
                  <a:pt x="350449" y="143110"/>
                  <a:pt x="473216" y="36748"/>
                  <a:pt x="463691" y="12406"/>
                </a:cubicBezTo>
                <a:cubicBezTo>
                  <a:pt x="454166" y="-11936"/>
                  <a:pt x="312878" y="6585"/>
                  <a:pt x="289066" y="9231"/>
                </a:cubicBezTo>
                <a:cubicBezTo>
                  <a:pt x="265254" y="11877"/>
                  <a:pt x="366324" y="21931"/>
                  <a:pt x="320816" y="28281"/>
                </a:cubicBezTo>
                <a:cubicBezTo>
                  <a:pt x="275308" y="34631"/>
                  <a:pt x="-35313" y="39394"/>
                  <a:pt x="3316" y="409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4" name="フリーフォーム 1313">
            <a:extLst>
              <a:ext uri="{FF2B5EF4-FFF2-40B4-BE49-F238E27FC236}">
                <a16:creationId xmlns:a16="http://schemas.microsoft.com/office/drawing/2014/main" id="{7E829356-BCF7-61C5-E5CC-F661964ECDCC}"/>
              </a:ext>
            </a:extLst>
          </p:cNvPr>
          <p:cNvSpPr/>
          <p:nvPr/>
        </p:nvSpPr>
        <p:spPr>
          <a:xfrm>
            <a:off x="7588250" y="2336800"/>
            <a:ext cx="428508" cy="99215"/>
          </a:xfrm>
          <a:custGeom>
            <a:avLst/>
            <a:gdLst>
              <a:gd name="connsiteX0" fmla="*/ 0 w 428508"/>
              <a:gd name="connsiteY0" fmla="*/ 0 h 99215"/>
              <a:gd name="connsiteX1" fmla="*/ 409575 w 428508"/>
              <a:gd name="connsiteY1" fmla="*/ 95250 h 99215"/>
              <a:gd name="connsiteX2" fmla="*/ 365125 w 428508"/>
              <a:gd name="connsiteY2" fmla="*/ 82550 h 99215"/>
              <a:gd name="connsiteX3" fmla="*/ 0 w 428508"/>
              <a:gd name="connsiteY3" fmla="*/ 0 h 99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508" h="99215">
                <a:moveTo>
                  <a:pt x="0" y="0"/>
                </a:moveTo>
                <a:lnTo>
                  <a:pt x="409575" y="95250"/>
                </a:lnTo>
                <a:cubicBezTo>
                  <a:pt x="470429" y="109008"/>
                  <a:pt x="365125" y="82550"/>
                  <a:pt x="365125" y="825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5" name="フリーフォーム 1314">
            <a:extLst>
              <a:ext uri="{FF2B5EF4-FFF2-40B4-BE49-F238E27FC236}">
                <a16:creationId xmlns:a16="http://schemas.microsoft.com/office/drawing/2014/main" id="{FE420853-4E4C-F4EF-1C47-5B8D070E884B}"/>
              </a:ext>
            </a:extLst>
          </p:cNvPr>
          <p:cNvSpPr/>
          <p:nvPr/>
        </p:nvSpPr>
        <p:spPr>
          <a:xfrm>
            <a:off x="8019966" y="2428609"/>
            <a:ext cx="580516" cy="611180"/>
          </a:xfrm>
          <a:custGeom>
            <a:avLst/>
            <a:gdLst>
              <a:gd name="connsiteX0" fmla="*/ 84 w 580516"/>
              <a:gd name="connsiteY0" fmla="*/ 266 h 611180"/>
              <a:gd name="connsiteX1" fmla="*/ 250909 w 580516"/>
              <a:gd name="connsiteY1" fmla="*/ 146316 h 611180"/>
              <a:gd name="connsiteX2" fmla="*/ 244559 w 580516"/>
              <a:gd name="connsiteY2" fmla="*/ 127266 h 611180"/>
              <a:gd name="connsiteX3" fmla="*/ 393784 w 580516"/>
              <a:gd name="connsiteY3" fmla="*/ 378091 h 611180"/>
              <a:gd name="connsiteX4" fmla="*/ 365209 w 580516"/>
              <a:gd name="connsiteY4" fmla="*/ 336816 h 611180"/>
              <a:gd name="connsiteX5" fmla="*/ 577934 w 580516"/>
              <a:gd name="connsiteY5" fmla="*/ 609866 h 611180"/>
              <a:gd name="connsiteX6" fmla="*/ 463634 w 580516"/>
              <a:gd name="connsiteY6" fmla="*/ 422541 h 611180"/>
              <a:gd name="connsiteX7" fmla="*/ 181059 w 580516"/>
              <a:gd name="connsiteY7" fmla="*/ 28841 h 611180"/>
              <a:gd name="connsiteX8" fmla="*/ 222334 w 580516"/>
              <a:gd name="connsiteY8" fmla="*/ 108216 h 611180"/>
              <a:gd name="connsiteX9" fmla="*/ 84 w 580516"/>
              <a:gd name="connsiteY9" fmla="*/ 266 h 611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0516" h="611180">
                <a:moveTo>
                  <a:pt x="84" y="266"/>
                </a:moveTo>
                <a:cubicBezTo>
                  <a:pt x="4846" y="6616"/>
                  <a:pt x="210163" y="125149"/>
                  <a:pt x="250909" y="146316"/>
                </a:cubicBezTo>
                <a:cubicBezTo>
                  <a:pt x="291655" y="167483"/>
                  <a:pt x="220746" y="88637"/>
                  <a:pt x="244559" y="127266"/>
                </a:cubicBezTo>
                <a:cubicBezTo>
                  <a:pt x="268372" y="165895"/>
                  <a:pt x="373676" y="343166"/>
                  <a:pt x="393784" y="378091"/>
                </a:cubicBezTo>
                <a:cubicBezTo>
                  <a:pt x="413892" y="413016"/>
                  <a:pt x="334517" y="298187"/>
                  <a:pt x="365209" y="336816"/>
                </a:cubicBezTo>
                <a:cubicBezTo>
                  <a:pt x="395901" y="375445"/>
                  <a:pt x="561530" y="595578"/>
                  <a:pt x="577934" y="609866"/>
                </a:cubicBezTo>
                <a:cubicBezTo>
                  <a:pt x="594338" y="624154"/>
                  <a:pt x="529780" y="519378"/>
                  <a:pt x="463634" y="422541"/>
                </a:cubicBezTo>
                <a:cubicBezTo>
                  <a:pt x="397488" y="325704"/>
                  <a:pt x="221276" y="81229"/>
                  <a:pt x="181059" y="28841"/>
                </a:cubicBezTo>
                <a:cubicBezTo>
                  <a:pt x="140842" y="-23547"/>
                  <a:pt x="251438" y="113508"/>
                  <a:pt x="222334" y="108216"/>
                </a:cubicBezTo>
                <a:cubicBezTo>
                  <a:pt x="193230" y="102924"/>
                  <a:pt x="-4678" y="-6084"/>
                  <a:pt x="84" y="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6" name="フリーフォーム 1315">
            <a:extLst>
              <a:ext uri="{FF2B5EF4-FFF2-40B4-BE49-F238E27FC236}">
                <a16:creationId xmlns:a16="http://schemas.microsoft.com/office/drawing/2014/main" id="{D3CA25CE-D162-838C-677E-F912E8EFEA17}"/>
              </a:ext>
            </a:extLst>
          </p:cNvPr>
          <p:cNvSpPr/>
          <p:nvPr/>
        </p:nvSpPr>
        <p:spPr>
          <a:xfrm>
            <a:off x="7464425" y="2501893"/>
            <a:ext cx="437815" cy="585903"/>
          </a:xfrm>
          <a:custGeom>
            <a:avLst/>
            <a:gdLst>
              <a:gd name="connsiteX0" fmla="*/ 38100 w 437815"/>
              <a:gd name="connsiteY0" fmla="*/ 152407 h 585903"/>
              <a:gd name="connsiteX1" fmla="*/ 434975 w 437815"/>
              <a:gd name="connsiteY1" fmla="*/ 152407 h 585903"/>
              <a:gd name="connsiteX2" fmla="*/ 215900 w 437815"/>
              <a:gd name="connsiteY2" fmla="*/ 206382 h 585903"/>
              <a:gd name="connsiteX3" fmla="*/ 209550 w 437815"/>
              <a:gd name="connsiteY3" fmla="*/ 409582 h 585903"/>
              <a:gd name="connsiteX4" fmla="*/ 209550 w 437815"/>
              <a:gd name="connsiteY4" fmla="*/ 584207 h 585903"/>
              <a:gd name="connsiteX5" fmla="*/ 190500 w 437815"/>
              <a:gd name="connsiteY5" fmla="*/ 301632 h 585903"/>
              <a:gd name="connsiteX6" fmla="*/ 168275 w 437815"/>
              <a:gd name="connsiteY6" fmla="*/ 196857 h 585903"/>
              <a:gd name="connsiteX7" fmla="*/ 346075 w 437815"/>
              <a:gd name="connsiteY7" fmla="*/ 146057 h 585903"/>
              <a:gd name="connsiteX8" fmla="*/ 0 w 437815"/>
              <a:gd name="connsiteY8" fmla="*/ 7 h 585903"/>
              <a:gd name="connsiteX9" fmla="*/ 342900 w 437815"/>
              <a:gd name="connsiteY9" fmla="*/ 139707 h 585903"/>
              <a:gd name="connsiteX10" fmla="*/ 38100 w 437815"/>
              <a:gd name="connsiteY10" fmla="*/ 152407 h 585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7815" h="585903">
                <a:moveTo>
                  <a:pt x="38100" y="152407"/>
                </a:moveTo>
                <a:cubicBezTo>
                  <a:pt x="53446" y="154524"/>
                  <a:pt x="405342" y="143411"/>
                  <a:pt x="434975" y="152407"/>
                </a:cubicBezTo>
                <a:cubicBezTo>
                  <a:pt x="464608" y="161403"/>
                  <a:pt x="253471" y="163520"/>
                  <a:pt x="215900" y="206382"/>
                </a:cubicBezTo>
                <a:cubicBezTo>
                  <a:pt x="178329" y="249244"/>
                  <a:pt x="210608" y="346611"/>
                  <a:pt x="209550" y="409582"/>
                </a:cubicBezTo>
                <a:cubicBezTo>
                  <a:pt x="208492" y="472553"/>
                  <a:pt x="212725" y="602199"/>
                  <a:pt x="209550" y="584207"/>
                </a:cubicBezTo>
                <a:cubicBezTo>
                  <a:pt x="206375" y="566215"/>
                  <a:pt x="197379" y="366190"/>
                  <a:pt x="190500" y="301632"/>
                </a:cubicBezTo>
                <a:cubicBezTo>
                  <a:pt x="183621" y="237074"/>
                  <a:pt x="142346" y="222786"/>
                  <a:pt x="168275" y="196857"/>
                </a:cubicBezTo>
                <a:cubicBezTo>
                  <a:pt x="194204" y="170928"/>
                  <a:pt x="374121" y="178865"/>
                  <a:pt x="346075" y="146057"/>
                </a:cubicBezTo>
                <a:cubicBezTo>
                  <a:pt x="318029" y="113249"/>
                  <a:pt x="529" y="1065"/>
                  <a:pt x="0" y="7"/>
                </a:cubicBezTo>
                <a:cubicBezTo>
                  <a:pt x="-529" y="-1051"/>
                  <a:pt x="330200" y="114836"/>
                  <a:pt x="342900" y="139707"/>
                </a:cubicBezTo>
                <a:cubicBezTo>
                  <a:pt x="355600" y="164578"/>
                  <a:pt x="22754" y="150290"/>
                  <a:pt x="38100" y="1524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7" name="フリーフォーム 1316">
            <a:extLst>
              <a:ext uri="{FF2B5EF4-FFF2-40B4-BE49-F238E27FC236}">
                <a16:creationId xmlns:a16="http://schemas.microsoft.com/office/drawing/2014/main" id="{B26150C7-43E1-3868-B6B0-0AB40ADAE68B}"/>
              </a:ext>
            </a:extLst>
          </p:cNvPr>
          <p:cNvSpPr/>
          <p:nvPr/>
        </p:nvSpPr>
        <p:spPr>
          <a:xfrm>
            <a:off x="7096282" y="2622531"/>
            <a:ext cx="570627" cy="957066"/>
          </a:xfrm>
          <a:custGeom>
            <a:avLst/>
            <a:gdLst>
              <a:gd name="connsiteX0" fmla="*/ 507843 w 570627"/>
              <a:gd name="connsiteY0" fmla="*/ 19 h 957066"/>
              <a:gd name="connsiteX1" fmla="*/ 482443 w 570627"/>
              <a:gd name="connsiteY1" fmla="*/ 161944 h 957066"/>
              <a:gd name="connsiteX2" fmla="*/ 507843 w 570627"/>
              <a:gd name="connsiteY2" fmla="*/ 403244 h 957066"/>
              <a:gd name="connsiteX3" fmla="*/ 466568 w 570627"/>
              <a:gd name="connsiteY3" fmla="*/ 485794 h 957066"/>
              <a:gd name="connsiteX4" fmla="*/ 469743 w 570627"/>
              <a:gd name="connsiteY4" fmla="*/ 488969 h 957066"/>
              <a:gd name="connsiteX5" fmla="*/ 18893 w 570627"/>
              <a:gd name="connsiteY5" fmla="*/ 933469 h 957066"/>
              <a:gd name="connsiteX6" fmla="*/ 117318 w 570627"/>
              <a:gd name="connsiteY6" fmla="*/ 860444 h 957066"/>
              <a:gd name="connsiteX7" fmla="*/ 415768 w 570627"/>
              <a:gd name="connsiteY7" fmla="*/ 558819 h 957066"/>
              <a:gd name="connsiteX8" fmla="*/ 215743 w 570627"/>
              <a:gd name="connsiteY8" fmla="*/ 809644 h 957066"/>
              <a:gd name="connsiteX9" fmla="*/ 561818 w 570627"/>
              <a:gd name="connsiteY9" fmla="*/ 374669 h 957066"/>
              <a:gd name="connsiteX10" fmla="*/ 466568 w 570627"/>
              <a:gd name="connsiteY10" fmla="*/ 447694 h 957066"/>
              <a:gd name="connsiteX11" fmla="*/ 457043 w 570627"/>
              <a:gd name="connsiteY11" fmla="*/ 171469 h 957066"/>
              <a:gd name="connsiteX12" fmla="*/ 507843 w 570627"/>
              <a:gd name="connsiteY12" fmla="*/ 19 h 95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70627" h="957066">
                <a:moveTo>
                  <a:pt x="507843" y="19"/>
                </a:moveTo>
                <a:cubicBezTo>
                  <a:pt x="512076" y="-1568"/>
                  <a:pt x="482443" y="94740"/>
                  <a:pt x="482443" y="161944"/>
                </a:cubicBezTo>
                <a:cubicBezTo>
                  <a:pt x="482443" y="229148"/>
                  <a:pt x="510489" y="349269"/>
                  <a:pt x="507843" y="403244"/>
                </a:cubicBezTo>
                <a:cubicBezTo>
                  <a:pt x="505197" y="457219"/>
                  <a:pt x="466568" y="485794"/>
                  <a:pt x="466568" y="485794"/>
                </a:cubicBezTo>
                <a:cubicBezTo>
                  <a:pt x="460218" y="500082"/>
                  <a:pt x="544355" y="414357"/>
                  <a:pt x="469743" y="488969"/>
                </a:cubicBezTo>
                <a:cubicBezTo>
                  <a:pt x="395131" y="563581"/>
                  <a:pt x="77630" y="871557"/>
                  <a:pt x="18893" y="933469"/>
                </a:cubicBezTo>
                <a:cubicBezTo>
                  <a:pt x="-39844" y="995381"/>
                  <a:pt x="51172" y="922886"/>
                  <a:pt x="117318" y="860444"/>
                </a:cubicBezTo>
                <a:cubicBezTo>
                  <a:pt x="183464" y="798002"/>
                  <a:pt x="399364" y="567286"/>
                  <a:pt x="415768" y="558819"/>
                </a:cubicBezTo>
                <a:cubicBezTo>
                  <a:pt x="432172" y="550352"/>
                  <a:pt x="215743" y="809644"/>
                  <a:pt x="215743" y="809644"/>
                </a:cubicBezTo>
                <a:cubicBezTo>
                  <a:pt x="240085" y="778952"/>
                  <a:pt x="520014" y="434994"/>
                  <a:pt x="561818" y="374669"/>
                </a:cubicBezTo>
                <a:cubicBezTo>
                  <a:pt x="603622" y="314344"/>
                  <a:pt x="484030" y="481561"/>
                  <a:pt x="466568" y="447694"/>
                </a:cubicBezTo>
                <a:cubicBezTo>
                  <a:pt x="449105" y="413827"/>
                  <a:pt x="450693" y="240261"/>
                  <a:pt x="457043" y="171469"/>
                </a:cubicBezTo>
                <a:cubicBezTo>
                  <a:pt x="463393" y="102677"/>
                  <a:pt x="503610" y="1606"/>
                  <a:pt x="507843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8" name="フリーフォーム 1317">
            <a:extLst>
              <a:ext uri="{FF2B5EF4-FFF2-40B4-BE49-F238E27FC236}">
                <a16:creationId xmlns:a16="http://schemas.microsoft.com/office/drawing/2014/main" id="{71B8F18B-CBE1-78D3-2691-67EDCF0B1A19}"/>
              </a:ext>
            </a:extLst>
          </p:cNvPr>
          <p:cNvSpPr/>
          <p:nvPr/>
        </p:nvSpPr>
        <p:spPr>
          <a:xfrm>
            <a:off x="7770658" y="2661055"/>
            <a:ext cx="290700" cy="987038"/>
          </a:xfrm>
          <a:custGeom>
            <a:avLst/>
            <a:gdLst>
              <a:gd name="connsiteX0" fmla="*/ 11267 w 290700"/>
              <a:gd name="connsiteY0" fmla="*/ 15470 h 987038"/>
              <a:gd name="connsiteX1" fmla="*/ 65242 w 290700"/>
              <a:gd name="connsiteY1" fmla="*/ 66270 h 987038"/>
              <a:gd name="connsiteX2" fmla="*/ 208117 w 290700"/>
              <a:gd name="connsiteY2" fmla="*/ 269470 h 987038"/>
              <a:gd name="connsiteX3" fmla="*/ 214467 w 290700"/>
              <a:gd name="connsiteY3" fmla="*/ 596495 h 987038"/>
              <a:gd name="connsiteX4" fmla="*/ 227167 w 290700"/>
              <a:gd name="connsiteY4" fmla="*/ 555220 h 987038"/>
              <a:gd name="connsiteX5" fmla="*/ 220817 w 290700"/>
              <a:gd name="connsiteY5" fmla="*/ 628245 h 987038"/>
              <a:gd name="connsiteX6" fmla="*/ 27142 w 290700"/>
              <a:gd name="connsiteY6" fmla="*/ 987020 h 987038"/>
              <a:gd name="connsiteX7" fmla="*/ 236692 w 290700"/>
              <a:gd name="connsiteY7" fmla="*/ 612370 h 987038"/>
              <a:gd name="connsiteX8" fmla="*/ 284317 w 290700"/>
              <a:gd name="connsiteY8" fmla="*/ 494895 h 987038"/>
              <a:gd name="connsiteX9" fmla="*/ 287492 w 290700"/>
              <a:gd name="connsiteY9" fmla="*/ 564745 h 987038"/>
              <a:gd name="connsiteX10" fmla="*/ 258917 w 290700"/>
              <a:gd name="connsiteY10" fmla="*/ 98020 h 987038"/>
              <a:gd name="connsiteX11" fmla="*/ 252567 w 290700"/>
              <a:gd name="connsiteY11" fmla="*/ 653645 h 987038"/>
              <a:gd name="connsiteX12" fmla="*/ 208117 w 290700"/>
              <a:gd name="connsiteY12" fmla="*/ 275820 h 987038"/>
              <a:gd name="connsiteX13" fmla="*/ 233517 w 290700"/>
              <a:gd name="connsiteY13" fmla="*/ 186920 h 987038"/>
              <a:gd name="connsiteX14" fmla="*/ 195417 w 290700"/>
              <a:gd name="connsiteY14" fmla="*/ 98020 h 987038"/>
              <a:gd name="connsiteX15" fmla="*/ 277967 w 290700"/>
              <a:gd name="connsiteY15" fmla="*/ 313920 h 987038"/>
              <a:gd name="connsiteX16" fmla="*/ 11267 w 290700"/>
              <a:gd name="connsiteY16" fmla="*/ 15470 h 98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90700" h="987038">
                <a:moveTo>
                  <a:pt x="11267" y="15470"/>
                </a:moveTo>
                <a:cubicBezTo>
                  <a:pt x="-24187" y="-25805"/>
                  <a:pt x="32434" y="23937"/>
                  <a:pt x="65242" y="66270"/>
                </a:cubicBezTo>
                <a:cubicBezTo>
                  <a:pt x="98050" y="108603"/>
                  <a:pt x="183246" y="181099"/>
                  <a:pt x="208117" y="269470"/>
                </a:cubicBezTo>
                <a:cubicBezTo>
                  <a:pt x="232988" y="357841"/>
                  <a:pt x="211292" y="548870"/>
                  <a:pt x="214467" y="596495"/>
                </a:cubicBezTo>
                <a:cubicBezTo>
                  <a:pt x="217642" y="644120"/>
                  <a:pt x="226109" y="549929"/>
                  <a:pt x="227167" y="555220"/>
                </a:cubicBezTo>
                <a:cubicBezTo>
                  <a:pt x="228225" y="560511"/>
                  <a:pt x="254154" y="556278"/>
                  <a:pt x="220817" y="628245"/>
                </a:cubicBezTo>
                <a:cubicBezTo>
                  <a:pt x="187480" y="700212"/>
                  <a:pt x="24496" y="989666"/>
                  <a:pt x="27142" y="987020"/>
                </a:cubicBezTo>
                <a:cubicBezTo>
                  <a:pt x="29788" y="984374"/>
                  <a:pt x="193830" y="694391"/>
                  <a:pt x="236692" y="612370"/>
                </a:cubicBezTo>
                <a:cubicBezTo>
                  <a:pt x="279554" y="530349"/>
                  <a:pt x="275850" y="502833"/>
                  <a:pt x="284317" y="494895"/>
                </a:cubicBezTo>
                <a:cubicBezTo>
                  <a:pt x="292784" y="486958"/>
                  <a:pt x="291725" y="630891"/>
                  <a:pt x="287492" y="564745"/>
                </a:cubicBezTo>
                <a:cubicBezTo>
                  <a:pt x="283259" y="498599"/>
                  <a:pt x="264738" y="83203"/>
                  <a:pt x="258917" y="98020"/>
                </a:cubicBezTo>
                <a:cubicBezTo>
                  <a:pt x="253096" y="112837"/>
                  <a:pt x="261034" y="624012"/>
                  <a:pt x="252567" y="653645"/>
                </a:cubicBezTo>
                <a:cubicBezTo>
                  <a:pt x="244100" y="683278"/>
                  <a:pt x="211292" y="353607"/>
                  <a:pt x="208117" y="275820"/>
                </a:cubicBezTo>
                <a:cubicBezTo>
                  <a:pt x="204942" y="198033"/>
                  <a:pt x="235634" y="216553"/>
                  <a:pt x="233517" y="186920"/>
                </a:cubicBezTo>
                <a:cubicBezTo>
                  <a:pt x="231400" y="157287"/>
                  <a:pt x="188009" y="76853"/>
                  <a:pt x="195417" y="98020"/>
                </a:cubicBezTo>
                <a:cubicBezTo>
                  <a:pt x="202825" y="119187"/>
                  <a:pt x="312363" y="335087"/>
                  <a:pt x="277967" y="313920"/>
                </a:cubicBezTo>
                <a:cubicBezTo>
                  <a:pt x="243571" y="292753"/>
                  <a:pt x="46721" y="56745"/>
                  <a:pt x="11267" y="154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9" name="フリーフォーム 1318">
            <a:extLst>
              <a:ext uri="{FF2B5EF4-FFF2-40B4-BE49-F238E27FC236}">
                <a16:creationId xmlns:a16="http://schemas.microsoft.com/office/drawing/2014/main" id="{F23FD19C-E661-CDAA-B47C-CFC6FE6FA87C}"/>
              </a:ext>
            </a:extLst>
          </p:cNvPr>
          <p:cNvSpPr/>
          <p:nvPr/>
        </p:nvSpPr>
        <p:spPr>
          <a:xfrm>
            <a:off x="7816803" y="2492024"/>
            <a:ext cx="660821" cy="532081"/>
          </a:xfrm>
          <a:custGeom>
            <a:avLst/>
            <a:gdLst>
              <a:gd name="connsiteX0" fmla="*/ 6397 w 660821"/>
              <a:gd name="connsiteY0" fmla="*/ 13051 h 532081"/>
              <a:gd name="connsiteX1" fmla="*/ 473122 w 660821"/>
              <a:gd name="connsiteY1" fmla="*/ 136876 h 532081"/>
              <a:gd name="connsiteX2" fmla="*/ 374697 w 660821"/>
              <a:gd name="connsiteY2" fmla="*/ 130526 h 532081"/>
              <a:gd name="connsiteX3" fmla="*/ 469947 w 660821"/>
              <a:gd name="connsiteY3" fmla="*/ 238476 h 532081"/>
              <a:gd name="connsiteX4" fmla="*/ 415972 w 660821"/>
              <a:gd name="connsiteY4" fmla="*/ 216251 h 532081"/>
              <a:gd name="connsiteX5" fmla="*/ 612822 w 660821"/>
              <a:gd name="connsiteY5" fmla="*/ 387701 h 532081"/>
              <a:gd name="connsiteX6" fmla="*/ 654097 w 660821"/>
              <a:gd name="connsiteY6" fmla="*/ 530576 h 532081"/>
              <a:gd name="connsiteX7" fmla="*/ 504872 w 660821"/>
              <a:gd name="connsiteY7" fmla="*/ 295626 h 532081"/>
              <a:gd name="connsiteX8" fmla="*/ 431847 w 660821"/>
              <a:gd name="connsiteY8" fmla="*/ 187676 h 532081"/>
              <a:gd name="connsiteX9" fmla="*/ 485822 w 660821"/>
              <a:gd name="connsiteY9" fmla="*/ 152751 h 532081"/>
              <a:gd name="connsiteX10" fmla="*/ 415972 w 660821"/>
              <a:gd name="connsiteY10" fmla="*/ 165451 h 532081"/>
              <a:gd name="connsiteX11" fmla="*/ 336597 w 660821"/>
              <a:gd name="connsiteY11" fmla="*/ 63851 h 532081"/>
              <a:gd name="connsiteX12" fmla="*/ 454072 w 660821"/>
              <a:gd name="connsiteY12" fmla="*/ 25751 h 532081"/>
              <a:gd name="connsiteX13" fmla="*/ 260397 w 660821"/>
              <a:gd name="connsiteY13" fmla="*/ 76551 h 532081"/>
              <a:gd name="connsiteX14" fmla="*/ 234997 w 660821"/>
              <a:gd name="connsiteY14" fmla="*/ 28926 h 532081"/>
              <a:gd name="connsiteX15" fmla="*/ 320722 w 660821"/>
              <a:gd name="connsiteY15" fmla="*/ 351 h 532081"/>
              <a:gd name="connsiteX16" fmla="*/ 209597 w 660821"/>
              <a:gd name="connsiteY16" fmla="*/ 47976 h 532081"/>
              <a:gd name="connsiteX17" fmla="*/ 6397 w 660821"/>
              <a:gd name="connsiteY17" fmla="*/ 13051 h 532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60821" h="532081">
                <a:moveTo>
                  <a:pt x="6397" y="13051"/>
                </a:moveTo>
                <a:cubicBezTo>
                  <a:pt x="50318" y="27868"/>
                  <a:pt x="411739" y="117297"/>
                  <a:pt x="473122" y="136876"/>
                </a:cubicBezTo>
                <a:cubicBezTo>
                  <a:pt x="534505" y="156455"/>
                  <a:pt x="375226" y="113593"/>
                  <a:pt x="374697" y="130526"/>
                </a:cubicBezTo>
                <a:cubicBezTo>
                  <a:pt x="374168" y="147459"/>
                  <a:pt x="463068" y="224189"/>
                  <a:pt x="469947" y="238476"/>
                </a:cubicBezTo>
                <a:cubicBezTo>
                  <a:pt x="476826" y="252764"/>
                  <a:pt x="392160" y="191380"/>
                  <a:pt x="415972" y="216251"/>
                </a:cubicBezTo>
                <a:cubicBezTo>
                  <a:pt x="439784" y="241122"/>
                  <a:pt x="573135" y="335314"/>
                  <a:pt x="612822" y="387701"/>
                </a:cubicBezTo>
                <a:cubicBezTo>
                  <a:pt x="652510" y="440089"/>
                  <a:pt x="672089" y="545922"/>
                  <a:pt x="654097" y="530576"/>
                </a:cubicBezTo>
                <a:cubicBezTo>
                  <a:pt x="636105" y="515230"/>
                  <a:pt x="541914" y="352776"/>
                  <a:pt x="504872" y="295626"/>
                </a:cubicBezTo>
                <a:cubicBezTo>
                  <a:pt x="467830" y="238476"/>
                  <a:pt x="435022" y="211489"/>
                  <a:pt x="431847" y="187676"/>
                </a:cubicBezTo>
                <a:cubicBezTo>
                  <a:pt x="428672" y="163864"/>
                  <a:pt x="488468" y="156455"/>
                  <a:pt x="485822" y="152751"/>
                </a:cubicBezTo>
                <a:cubicBezTo>
                  <a:pt x="483176" y="149047"/>
                  <a:pt x="440843" y="180268"/>
                  <a:pt x="415972" y="165451"/>
                </a:cubicBezTo>
                <a:cubicBezTo>
                  <a:pt x="391101" y="150634"/>
                  <a:pt x="330247" y="87134"/>
                  <a:pt x="336597" y="63851"/>
                </a:cubicBezTo>
                <a:cubicBezTo>
                  <a:pt x="342947" y="40568"/>
                  <a:pt x="466772" y="23634"/>
                  <a:pt x="454072" y="25751"/>
                </a:cubicBezTo>
                <a:cubicBezTo>
                  <a:pt x="441372" y="27868"/>
                  <a:pt x="296909" y="76022"/>
                  <a:pt x="260397" y="76551"/>
                </a:cubicBezTo>
                <a:cubicBezTo>
                  <a:pt x="223885" y="77080"/>
                  <a:pt x="224943" y="41626"/>
                  <a:pt x="234997" y="28926"/>
                </a:cubicBezTo>
                <a:cubicBezTo>
                  <a:pt x="245051" y="16226"/>
                  <a:pt x="324955" y="-2824"/>
                  <a:pt x="320722" y="351"/>
                </a:cubicBezTo>
                <a:cubicBezTo>
                  <a:pt x="316489" y="3526"/>
                  <a:pt x="261985" y="40568"/>
                  <a:pt x="209597" y="47976"/>
                </a:cubicBezTo>
                <a:cubicBezTo>
                  <a:pt x="157210" y="55384"/>
                  <a:pt x="-37524" y="-1766"/>
                  <a:pt x="6397" y="130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0" name="フリーフォーム 1319">
            <a:extLst>
              <a:ext uri="{FF2B5EF4-FFF2-40B4-BE49-F238E27FC236}">
                <a16:creationId xmlns:a16="http://schemas.microsoft.com/office/drawing/2014/main" id="{C7B252C4-D2AD-236D-3ECA-926C4284DFEE}"/>
              </a:ext>
            </a:extLst>
          </p:cNvPr>
          <p:cNvSpPr/>
          <p:nvPr/>
        </p:nvSpPr>
        <p:spPr>
          <a:xfrm>
            <a:off x="8332035" y="3015260"/>
            <a:ext cx="60816" cy="204403"/>
          </a:xfrm>
          <a:custGeom>
            <a:avLst/>
            <a:gdLst>
              <a:gd name="connsiteX0" fmla="*/ 59490 w 60816"/>
              <a:gd name="connsiteY0" fmla="*/ 990 h 204403"/>
              <a:gd name="connsiteX1" fmla="*/ 8690 w 60816"/>
              <a:gd name="connsiteY1" fmla="*/ 140690 h 204403"/>
              <a:gd name="connsiteX2" fmla="*/ 5515 w 60816"/>
              <a:gd name="connsiteY2" fmla="*/ 204190 h 204403"/>
              <a:gd name="connsiteX3" fmla="*/ 2340 w 60816"/>
              <a:gd name="connsiteY3" fmla="*/ 121640 h 204403"/>
              <a:gd name="connsiteX4" fmla="*/ 43615 w 60816"/>
              <a:gd name="connsiteY4" fmla="*/ 80365 h 204403"/>
              <a:gd name="connsiteX5" fmla="*/ 59490 w 60816"/>
              <a:gd name="connsiteY5" fmla="*/ 990 h 204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16" h="204403">
                <a:moveTo>
                  <a:pt x="59490" y="990"/>
                </a:moveTo>
                <a:cubicBezTo>
                  <a:pt x="53669" y="11044"/>
                  <a:pt x="17686" y="106823"/>
                  <a:pt x="8690" y="140690"/>
                </a:cubicBezTo>
                <a:cubicBezTo>
                  <a:pt x="-306" y="174557"/>
                  <a:pt x="6573" y="207365"/>
                  <a:pt x="5515" y="204190"/>
                </a:cubicBezTo>
                <a:cubicBezTo>
                  <a:pt x="4457" y="201015"/>
                  <a:pt x="-4010" y="142277"/>
                  <a:pt x="2340" y="121640"/>
                </a:cubicBezTo>
                <a:cubicBezTo>
                  <a:pt x="8690" y="101003"/>
                  <a:pt x="36736" y="100473"/>
                  <a:pt x="43615" y="80365"/>
                </a:cubicBezTo>
                <a:cubicBezTo>
                  <a:pt x="50494" y="60257"/>
                  <a:pt x="65311" y="-9064"/>
                  <a:pt x="59490" y="9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1" name="フリーフォーム 1320">
            <a:extLst>
              <a:ext uri="{FF2B5EF4-FFF2-40B4-BE49-F238E27FC236}">
                <a16:creationId xmlns:a16="http://schemas.microsoft.com/office/drawing/2014/main" id="{E7A17024-9E5D-133E-EEED-CA7907E49E86}"/>
              </a:ext>
            </a:extLst>
          </p:cNvPr>
          <p:cNvSpPr/>
          <p:nvPr/>
        </p:nvSpPr>
        <p:spPr>
          <a:xfrm>
            <a:off x="8143872" y="2841035"/>
            <a:ext cx="97040" cy="311028"/>
          </a:xfrm>
          <a:custGeom>
            <a:avLst/>
            <a:gdLst>
              <a:gd name="connsiteX0" fmla="*/ 3 w 97040"/>
              <a:gd name="connsiteY0" fmla="*/ 590 h 311028"/>
              <a:gd name="connsiteX1" fmla="*/ 82553 w 97040"/>
              <a:gd name="connsiteY1" fmla="*/ 206965 h 311028"/>
              <a:gd name="connsiteX2" fmla="*/ 50803 w 97040"/>
              <a:gd name="connsiteY2" fmla="*/ 273640 h 311028"/>
              <a:gd name="connsiteX3" fmla="*/ 12703 w 97040"/>
              <a:gd name="connsiteY3" fmla="*/ 308565 h 311028"/>
              <a:gd name="connsiteX4" fmla="*/ 92078 w 97040"/>
              <a:gd name="connsiteY4" fmla="*/ 206965 h 311028"/>
              <a:gd name="connsiteX5" fmla="*/ 79378 w 97040"/>
              <a:gd name="connsiteY5" fmla="*/ 146640 h 311028"/>
              <a:gd name="connsiteX6" fmla="*/ 3 w 97040"/>
              <a:gd name="connsiteY6" fmla="*/ 590 h 311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040" h="311028">
                <a:moveTo>
                  <a:pt x="3" y="590"/>
                </a:moveTo>
                <a:cubicBezTo>
                  <a:pt x="532" y="10644"/>
                  <a:pt x="74086" y="161457"/>
                  <a:pt x="82553" y="206965"/>
                </a:cubicBezTo>
                <a:cubicBezTo>
                  <a:pt x="91020" y="252473"/>
                  <a:pt x="62445" y="256707"/>
                  <a:pt x="50803" y="273640"/>
                </a:cubicBezTo>
                <a:cubicBezTo>
                  <a:pt x="39161" y="290573"/>
                  <a:pt x="5824" y="319677"/>
                  <a:pt x="12703" y="308565"/>
                </a:cubicBezTo>
                <a:cubicBezTo>
                  <a:pt x="19582" y="297453"/>
                  <a:pt x="80966" y="233952"/>
                  <a:pt x="92078" y="206965"/>
                </a:cubicBezTo>
                <a:cubicBezTo>
                  <a:pt x="103190" y="179978"/>
                  <a:pt x="94195" y="181565"/>
                  <a:pt x="79378" y="146640"/>
                </a:cubicBezTo>
                <a:cubicBezTo>
                  <a:pt x="64561" y="111715"/>
                  <a:pt x="-526" y="-9464"/>
                  <a:pt x="3" y="5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2" name="フリーフォーム 1321">
            <a:extLst>
              <a:ext uri="{FF2B5EF4-FFF2-40B4-BE49-F238E27FC236}">
                <a16:creationId xmlns:a16="http://schemas.microsoft.com/office/drawing/2014/main" id="{44A3F0CC-A805-9246-33C6-F7862676D1B2}"/>
              </a:ext>
            </a:extLst>
          </p:cNvPr>
          <p:cNvSpPr/>
          <p:nvPr/>
        </p:nvSpPr>
        <p:spPr>
          <a:xfrm>
            <a:off x="7930504" y="3332454"/>
            <a:ext cx="374502" cy="730288"/>
          </a:xfrm>
          <a:custGeom>
            <a:avLst/>
            <a:gdLst>
              <a:gd name="connsiteX0" fmla="*/ 372121 w 374502"/>
              <a:gd name="connsiteY0" fmla="*/ 4471 h 730288"/>
              <a:gd name="connsiteX1" fmla="*/ 10171 w 374502"/>
              <a:gd name="connsiteY1" fmla="*/ 706146 h 730288"/>
              <a:gd name="connsiteX2" fmla="*/ 99071 w 374502"/>
              <a:gd name="connsiteY2" fmla="*/ 541046 h 730288"/>
              <a:gd name="connsiteX3" fmla="*/ 89546 w 374502"/>
              <a:gd name="connsiteY3" fmla="*/ 274346 h 730288"/>
              <a:gd name="connsiteX4" fmla="*/ 121296 w 374502"/>
              <a:gd name="connsiteY4" fmla="*/ 496596 h 730288"/>
              <a:gd name="connsiteX5" fmla="*/ 184796 w 374502"/>
              <a:gd name="connsiteY5" fmla="*/ 353721 h 730288"/>
              <a:gd name="connsiteX6" fmla="*/ 238771 w 374502"/>
              <a:gd name="connsiteY6" fmla="*/ 90196 h 730288"/>
              <a:gd name="connsiteX7" fmla="*/ 168921 w 374502"/>
              <a:gd name="connsiteY7" fmla="*/ 391821 h 730288"/>
              <a:gd name="connsiteX8" fmla="*/ 372121 w 374502"/>
              <a:gd name="connsiteY8" fmla="*/ 4471 h 730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4502" h="730288">
                <a:moveTo>
                  <a:pt x="372121" y="4471"/>
                </a:moveTo>
                <a:cubicBezTo>
                  <a:pt x="345663" y="56859"/>
                  <a:pt x="55679" y="616717"/>
                  <a:pt x="10171" y="706146"/>
                </a:cubicBezTo>
                <a:cubicBezTo>
                  <a:pt x="-35337" y="795575"/>
                  <a:pt x="85842" y="613013"/>
                  <a:pt x="99071" y="541046"/>
                </a:cubicBezTo>
                <a:cubicBezTo>
                  <a:pt x="112300" y="469079"/>
                  <a:pt x="85842" y="281754"/>
                  <a:pt x="89546" y="274346"/>
                </a:cubicBezTo>
                <a:cubicBezTo>
                  <a:pt x="93250" y="266938"/>
                  <a:pt x="105421" y="483367"/>
                  <a:pt x="121296" y="496596"/>
                </a:cubicBezTo>
                <a:cubicBezTo>
                  <a:pt x="137171" y="509825"/>
                  <a:pt x="165217" y="421454"/>
                  <a:pt x="184796" y="353721"/>
                </a:cubicBezTo>
                <a:cubicBezTo>
                  <a:pt x="204375" y="285988"/>
                  <a:pt x="241417" y="83846"/>
                  <a:pt x="238771" y="90196"/>
                </a:cubicBezTo>
                <a:cubicBezTo>
                  <a:pt x="236125" y="96546"/>
                  <a:pt x="141404" y="406638"/>
                  <a:pt x="168921" y="391821"/>
                </a:cubicBezTo>
                <a:cubicBezTo>
                  <a:pt x="196438" y="377004"/>
                  <a:pt x="398579" y="-47917"/>
                  <a:pt x="372121" y="44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3" name="フリーフォーム 1322">
            <a:extLst>
              <a:ext uri="{FF2B5EF4-FFF2-40B4-BE49-F238E27FC236}">
                <a16:creationId xmlns:a16="http://schemas.microsoft.com/office/drawing/2014/main" id="{AE322229-CB3E-DB8B-DFAE-2B76C9C23D71}"/>
              </a:ext>
            </a:extLst>
          </p:cNvPr>
          <p:cNvSpPr/>
          <p:nvPr/>
        </p:nvSpPr>
        <p:spPr>
          <a:xfrm>
            <a:off x="8154846" y="3160465"/>
            <a:ext cx="392756" cy="1434684"/>
          </a:xfrm>
          <a:custGeom>
            <a:avLst/>
            <a:gdLst>
              <a:gd name="connsiteX0" fmla="*/ 389079 w 392756"/>
              <a:gd name="connsiteY0" fmla="*/ 8185 h 1434684"/>
              <a:gd name="connsiteX1" fmla="*/ 4904 w 392756"/>
              <a:gd name="connsiteY1" fmla="*/ 865435 h 1434684"/>
              <a:gd name="connsiteX2" fmla="*/ 179529 w 392756"/>
              <a:gd name="connsiteY2" fmla="*/ 525710 h 1434684"/>
              <a:gd name="connsiteX3" fmla="*/ 293829 w 392756"/>
              <a:gd name="connsiteY3" fmla="*/ 170110 h 1434684"/>
              <a:gd name="connsiteX4" fmla="*/ 192229 w 392756"/>
              <a:gd name="connsiteY4" fmla="*/ 535235 h 1434684"/>
              <a:gd name="connsiteX5" fmla="*/ 160479 w 392756"/>
              <a:gd name="connsiteY5" fmla="*/ 919410 h 1434684"/>
              <a:gd name="connsiteX6" fmla="*/ 144604 w 392756"/>
              <a:gd name="connsiteY6" fmla="*/ 1421060 h 1434684"/>
              <a:gd name="connsiteX7" fmla="*/ 233504 w 392756"/>
              <a:gd name="connsiteY7" fmla="*/ 335210 h 1434684"/>
              <a:gd name="connsiteX8" fmla="*/ 201754 w 392756"/>
              <a:gd name="connsiteY8" fmla="*/ 427285 h 1434684"/>
              <a:gd name="connsiteX9" fmla="*/ 389079 w 392756"/>
              <a:gd name="connsiteY9" fmla="*/ 8185 h 1434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92756" h="1434684">
                <a:moveTo>
                  <a:pt x="389079" y="8185"/>
                </a:moveTo>
                <a:cubicBezTo>
                  <a:pt x="356271" y="81210"/>
                  <a:pt x="39829" y="779181"/>
                  <a:pt x="4904" y="865435"/>
                </a:cubicBezTo>
                <a:cubicBezTo>
                  <a:pt x="-30021" y="951689"/>
                  <a:pt x="131375" y="641597"/>
                  <a:pt x="179529" y="525710"/>
                </a:cubicBezTo>
                <a:cubicBezTo>
                  <a:pt x="227683" y="409823"/>
                  <a:pt x="291712" y="168522"/>
                  <a:pt x="293829" y="170110"/>
                </a:cubicBezTo>
                <a:cubicBezTo>
                  <a:pt x="295946" y="171698"/>
                  <a:pt x="214454" y="410352"/>
                  <a:pt x="192229" y="535235"/>
                </a:cubicBezTo>
                <a:cubicBezTo>
                  <a:pt x="170004" y="660118"/>
                  <a:pt x="168416" y="771773"/>
                  <a:pt x="160479" y="919410"/>
                </a:cubicBezTo>
                <a:cubicBezTo>
                  <a:pt x="152542" y="1067047"/>
                  <a:pt x="132433" y="1518427"/>
                  <a:pt x="144604" y="1421060"/>
                </a:cubicBezTo>
                <a:cubicBezTo>
                  <a:pt x="156775" y="1323693"/>
                  <a:pt x="223979" y="500839"/>
                  <a:pt x="233504" y="335210"/>
                </a:cubicBezTo>
                <a:cubicBezTo>
                  <a:pt x="243029" y="169581"/>
                  <a:pt x="178471" y="481260"/>
                  <a:pt x="201754" y="427285"/>
                </a:cubicBezTo>
                <a:cubicBezTo>
                  <a:pt x="225037" y="373310"/>
                  <a:pt x="421887" y="-64840"/>
                  <a:pt x="389079" y="8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4" name="フリーフォーム 1323">
            <a:extLst>
              <a:ext uri="{FF2B5EF4-FFF2-40B4-BE49-F238E27FC236}">
                <a16:creationId xmlns:a16="http://schemas.microsoft.com/office/drawing/2014/main" id="{9E3B2581-3E5D-9658-3480-AC7FC9829E1E}"/>
              </a:ext>
            </a:extLst>
          </p:cNvPr>
          <p:cNvSpPr/>
          <p:nvPr/>
        </p:nvSpPr>
        <p:spPr>
          <a:xfrm>
            <a:off x="6402122" y="2049590"/>
            <a:ext cx="734271" cy="68293"/>
          </a:xfrm>
          <a:custGeom>
            <a:avLst/>
            <a:gdLst>
              <a:gd name="connsiteX0" fmla="*/ 28823 w 734271"/>
              <a:gd name="connsiteY0" fmla="*/ 10322 h 68293"/>
              <a:gd name="connsiteX1" fmla="*/ 685315 w 734271"/>
              <a:gd name="connsiteY1" fmla="*/ 67263 h 68293"/>
              <a:gd name="connsiteX2" fmla="*/ 628375 w 734271"/>
              <a:gd name="connsiteY2" fmla="*/ 43817 h 68293"/>
              <a:gd name="connsiteX3" fmla="*/ 166151 w 734271"/>
              <a:gd name="connsiteY3" fmla="*/ 3623 h 68293"/>
              <a:gd name="connsiteX4" fmla="*/ 28823 w 734271"/>
              <a:gd name="connsiteY4" fmla="*/ 10322 h 68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4271" h="68293">
                <a:moveTo>
                  <a:pt x="28823" y="10322"/>
                </a:moveTo>
                <a:cubicBezTo>
                  <a:pt x="115350" y="20929"/>
                  <a:pt x="585390" y="61681"/>
                  <a:pt x="685315" y="67263"/>
                </a:cubicBezTo>
                <a:cubicBezTo>
                  <a:pt x="785240" y="72845"/>
                  <a:pt x="714902" y="54424"/>
                  <a:pt x="628375" y="43817"/>
                </a:cubicBezTo>
                <a:cubicBezTo>
                  <a:pt x="541848" y="33210"/>
                  <a:pt x="263285" y="10322"/>
                  <a:pt x="166151" y="3623"/>
                </a:cubicBezTo>
                <a:cubicBezTo>
                  <a:pt x="69017" y="-3076"/>
                  <a:pt x="-57704" y="-285"/>
                  <a:pt x="28823" y="103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5" name="フリーフォーム 1324">
            <a:extLst>
              <a:ext uri="{FF2B5EF4-FFF2-40B4-BE49-F238E27FC236}">
                <a16:creationId xmlns:a16="http://schemas.microsoft.com/office/drawing/2014/main" id="{C6AE103C-2472-1178-B11D-006C8753330D}"/>
              </a:ext>
            </a:extLst>
          </p:cNvPr>
          <p:cNvSpPr/>
          <p:nvPr/>
        </p:nvSpPr>
        <p:spPr>
          <a:xfrm>
            <a:off x="6518016" y="1974527"/>
            <a:ext cx="465588" cy="216462"/>
          </a:xfrm>
          <a:custGeom>
            <a:avLst/>
            <a:gdLst>
              <a:gd name="connsiteX0" fmla="*/ 15 w 465588"/>
              <a:gd name="connsiteY0" fmla="*/ 1649 h 216462"/>
              <a:gd name="connsiteX1" fmla="*/ 90450 w 465588"/>
              <a:gd name="connsiteY1" fmla="*/ 212664 h 216462"/>
              <a:gd name="connsiteX2" fmla="*/ 73703 w 465588"/>
              <a:gd name="connsiteY2" fmla="*/ 138976 h 216462"/>
              <a:gd name="connsiteX3" fmla="*/ 147391 w 465588"/>
              <a:gd name="connsiteY3" fmla="*/ 159073 h 216462"/>
              <a:gd name="connsiteX4" fmla="*/ 465588 w 465588"/>
              <a:gd name="connsiteY4" fmla="*/ 159073 h 216462"/>
              <a:gd name="connsiteX5" fmla="*/ 144041 w 465588"/>
              <a:gd name="connsiteY5" fmla="*/ 145675 h 216462"/>
              <a:gd name="connsiteX6" fmla="*/ 83751 w 465588"/>
              <a:gd name="connsiteY6" fmla="*/ 115530 h 216462"/>
              <a:gd name="connsiteX7" fmla="*/ 15 w 465588"/>
              <a:gd name="connsiteY7" fmla="*/ 1649 h 216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588" h="216462">
                <a:moveTo>
                  <a:pt x="15" y="1649"/>
                </a:moveTo>
                <a:cubicBezTo>
                  <a:pt x="1131" y="17838"/>
                  <a:pt x="78169" y="189776"/>
                  <a:pt x="90450" y="212664"/>
                </a:cubicBezTo>
                <a:cubicBezTo>
                  <a:pt x="102731" y="235552"/>
                  <a:pt x="64213" y="147908"/>
                  <a:pt x="73703" y="138976"/>
                </a:cubicBezTo>
                <a:cubicBezTo>
                  <a:pt x="83193" y="130044"/>
                  <a:pt x="82077" y="155724"/>
                  <a:pt x="147391" y="159073"/>
                </a:cubicBezTo>
                <a:cubicBezTo>
                  <a:pt x="212705" y="162422"/>
                  <a:pt x="466146" y="161306"/>
                  <a:pt x="465588" y="159073"/>
                </a:cubicBezTo>
                <a:cubicBezTo>
                  <a:pt x="465030" y="156840"/>
                  <a:pt x="207681" y="152932"/>
                  <a:pt x="144041" y="145675"/>
                </a:cubicBezTo>
                <a:cubicBezTo>
                  <a:pt x="80402" y="138418"/>
                  <a:pt x="107197" y="137860"/>
                  <a:pt x="83751" y="115530"/>
                </a:cubicBezTo>
                <a:cubicBezTo>
                  <a:pt x="60305" y="93200"/>
                  <a:pt x="-1101" y="-14540"/>
                  <a:pt x="15" y="16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7" name="フリーフォーム 1326">
            <a:extLst>
              <a:ext uri="{FF2B5EF4-FFF2-40B4-BE49-F238E27FC236}">
                <a16:creationId xmlns:a16="http://schemas.microsoft.com/office/drawing/2014/main" id="{1A67452C-6F45-CD59-6857-0FF6ED965E34}"/>
              </a:ext>
            </a:extLst>
          </p:cNvPr>
          <p:cNvSpPr/>
          <p:nvPr/>
        </p:nvSpPr>
        <p:spPr>
          <a:xfrm>
            <a:off x="6534138" y="2083226"/>
            <a:ext cx="808141" cy="30355"/>
          </a:xfrm>
          <a:custGeom>
            <a:avLst/>
            <a:gdLst>
              <a:gd name="connsiteX0" fmla="*/ 57581 w 808141"/>
              <a:gd name="connsiteY0" fmla="*/ 132 h 30355"/>
              <a:gd name="connsiteX1" fmla="*/ 107822 w 808141"/>
              <a:gd name="connsiteY1" fmla="*/ 10181 h 30355"/>
              <a:gd name="connsiteX2" fmla="*/ 760965 w 808141"/>
              <a:gd name="connsiteY2" fmla="*/ 30277 h 30355"/>
              <a:gd name="connsiteX3" fmla="*/ 683928 w 808141"/>
              <a:gd name="connsiteY3" fmla="*/ 16879 h 30355"/>
              <a:gd name="connsiteX4" fmla="*/ 57581 w 808141"/>
              <a:gd name="connsiteY4" fmla="*/ 132 h 3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141" h="30355">
                <a:moveTo>
                  <a:pt x="57581" y="132"/>
                </a:moveTo>
                <a:cubicBezTo>
                  <a:pt x="-38437" y="-984"/>
                  <a:pt x="-9409" y="5157"/>
                  <a:pt x="107822" y="10181"/>
                </a:cubicBezTo>
                <a:cubicBezTo>
                  <a:pt x="225053" y="15205"/>
                  <a:pt x="664947" y="29161"/>
                  <a:pt x="760965" y="30277"/>
                </a:cubicBezTo>
                <a:cubicBezTo>
                  <a:pt x="856983" y="31393"/>
                  <a:pt x="793901" y="20228"/>
                  <a:pt x="683928" y="16879"/>
                </a:cubicBezTo>
                <a:lnTo>
                  <a:pt x="57581" y="13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8" name="フリーフォーム 1327">
            <a:extLst>
              <a:ext uri="{FF2B5EF4-FFF2-40B4-BE49-F238E27FC236}">
                <a16:creationId xmlns:a16="http://schemas.microsoft.com/office/drawing/2014/main" id="{BCBAE4A5-6BF8-4B5E-BEC8-120E22D497A9}"/>
              </a:ext>
            </a:extLst>
          </p:cNvPr>
          <p:cNvSpPr/>
          <p:nvPr/>
        </p:nvSpPr>
        <p:spPr>
          <a:xfrm>
            <a:off x="7514461" y="3262131"/>
            <a:ext cx="330669" cy="981440"/>
          </a:xfrm>
          <a:custGeom>
            <a:avLst/>
            <a:gdLst>
              <a:gd name="connsiteX0" fmla="*/ 329952 w 330669"/>
              <a:gd name="connsiteY0" fmla="*/ 234 h 981440"/>
              <a:gd name="connsiteX1" fmla="*/ 92141 w 330669"/>
              <a:gd name="connsiteY1" fmla="*/ 475856 h 981440"/>
              <a:gd name="connsiteX2" fmla="*/ 175877 w 330669"/>
              <a:gd name="connsiteY2" fmla="*/ 335179 h 981440"/>
              <a:gd name="connsiteX3" fmla="*/ 219420 w 330669"/>
              <a:gd name="connsiteY3" fmla="*/ 258142 h 981440"/>
              <a:gd name="connsiteX4" fmla="*/ 122286 w 330669"/>
              <a:gd name="connsiteY4" fmla="*/ 834247 h 981440"/>
              <a:gd name="connsiteX5" fmla="*/ 118937 w 330669"/>
              <a:gd name="connsiteY5" fmla="*/ 703618 h 981440"/>
              <a:gd name="connsiteX6" fmla="*/ 61996 w 330669"/>
              <a:gd name="connsiteY6" fmla="*/ 978273 h 981440"/>
              <a:gd name="connsiteX7" fmla="*/ 182576 w 330669"/>
              <a:gd name="connsiteY7" fmla="*/ 485904 h 981440"/>
              <a:gd name="connsiteX8" fmla="*/ 165829 w 330669"/>
              <a:gd name="connsiteY8" fmla="*/ 703618 h 981440"/>
              <a:gd name="connsiteX9" fmla="*/ 132335 w 330669"/>
              <a:gd name="connsiteY9" fmla="*/ 405517 h 981440"/>
              <a:gd name="connsiteX10" fmla="*/ 155781 w 330669"/>
              <a:gd name="connsiteY10" fmla="*/ 519399 h 981440"/>
              <a:gd name="connsiteX11" fmla="*/ 189275 w 330669"/>
              <a:gd name="connsiteY11" fmla="*/ 284937 h 981440"/>
              <a:gd name="connsiteX12" fmla="*/ 1706 w 330669"/>
              <a:gd name="connsiteY12" fmla="*/ 546194 h 981440"/>
              <a:gd name="connsiteX13" fmla="*/ 329952 w 330669"/>
              <a:gd name="connsiteY13" fmla="*/ 234 h 98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0669" h="981440">
                <a:moveTo>
                  <a:pt x="329952" y="234"/>
                </a:moveTo>
                <a:cubicBezTo>
                  <a:pt x="345024" y="-11489"/>
                  <a:pt x="117820" y="420032"/>
                  <a:pt x="92141" y="475856"/>
                </a:cubicBezTo>
                <a:cubicBezTo>
                  <a:pt x="66462" y="531680"/>
                  <a:pt x="154664" y="371465"/>
                  <a:pt x="175877" y="335179"/>
                </a:cubicBezTo>
                <a:cubicBezTo>
                  <a:pt x="197090" y="298893"/>
                  <a:pt x="228352" y="174964"/>
                  <a:pt x="219420" y="258142"/>
                </a:cubicBezTo>
                <a:cubicBezTo>
                  <a:pt x="210488" y="341320"/>
                  <a:pt x="139033" y="760001"/>
                  <a:pt x="122286" y="834247"/>
                </a:cubicBezTo>
                <a:cubicBezTo>
                  <a:pt x="105539" y="908493"/>
                  <a:pt x="128985" y="679614"/>
                  <a:pt x="118937" y="703618"/>
                </a:cubicBezTo>
                <a:cubicBezTo>
                  <a:pt x="108889" y="727622"/>
                  <a:pt x="51390" y="1014559"/>
                  <a:pt x="61996" y="978273"/>
                </a:cubicBezTo>
                <a:cubicBezTo>
                  <a:pt x="72602" y="941987"/>
                  <a:pt x="165271" y="531680"/>
                  <a:pt x="182576" y="485904"/>
                </a:cubicBezTo>
                <a:cubicBezTo>
                  <a:pt x="199881" y="440128"/>
                  <a:pt x="174202" y="717016"/>
                  <a:pt x="165829" y="703618"/>
                </a:cubicBezTo>
                <a:cubicBezTo>
                  <a:pt x="157455" y="690220"/>
                  <a:pt x="134010" y="436220"/>
                  <a:pt x="132335" y="405517"/>
                </a:cubicBezTo>
                <a:cubicBezTo>
                  <a:pt x="130660" y="374814"/>
                  <a:pt x="146291" y="539496"/>
                  <a:pt x="155781" y="519399"/>
                </a:cubicBezTo>
                <a:cubicBezTo>
                  <a:pt x="165271" y="499302"/>
                  <a:pt x="214954" y="280471"/>
                  <a:pt x="189275" y="284937"/>
                </a:cubicBezTo>
                <a:cubicBezTo>
                  <a:pt x="163596" y="289403"/>
                  <a:pt x="-19507" y="594203"/>
                  <a:pt x="1706" y="546194"/>
                </a:cubicBezTo>
                <a:cubicBezTo>
                  <a:pt x="22919" y="498185"/>
                  <a:pt x="314880" y="11957"/>
                  <a:pt x="329952" y="2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0" name="フリーフォーム 1329">
            <a:extLst>
              <a:ext uri="{FF2B5EF4-FFF2-40B4-BE49-F238E27FC236}">
                <a16:creationId xmlns:a16="http://schemas.microsoft.com/office/drawing/2014/main" id="{7BC32201-939E-6C83-9A86-1E2C7EEB81ED}"/>
              </a:ext>
            </a:extLst>
          </p:cNvPr>
          <p:cNvSpPr/>
          <p:nvPr/>
        </p:nvSpPr>
        <p:spPr>
          <a:xfrm>
            <a:off x="8030251" y="3325522"/>
            <a:ext cx="332478" cy="1317195"/>
          </a:xfrm>
          <a:custGeom>
            <a:avLst/>
            <a:gdLst>
              <a:gd name="connsiteX0" fmla="*/ 329978 w 332478"/>
              <a:gd name="connsiteY0" fmla="*/ 17230 h 1317195"/>
              <a:gd name="connsiteX1" fmla="*/ 31876 w 332478"/>
              <a:gd name="connsiteY1" fmla="*/ 891436 h 1317195"/>
              <a:gd name="connsiteX2" fmla="*/ 5081 w 332478"/>
              <a:gd name="connsiteY2" fmla="*/ 1303419 h 1317195"/>
              <a:gd name="connsiteX3" fmla="*/ 1731 w 332478"/>
              <a:gd name="connsiteY3" fmla="*/ 1182838 h 1317195"/>
              <a:gd name="connsiteX4" fmla="*/ 5081 w 332478"/>
              <a:gd name="connsiteY4" fmla="*/ 824447 h 1317195"/>
              <a:gd name="connsiteX5" fmla="*/ 15129 w 332478"/>
              <a:gd name="connsiteY5" fmla="*/ 985221 h 1317195"/>
              <a:gd name="connsiteX6" fmla="*/ 92167 w 332478"/>
              <a:gd name="connsiteY6" fmla="*/ 338777 h 1317195"/>
              <a:gd name="connsiteX7" fmla="*/ 62022 w 332478"/>
              <a:gd name="connsiteY7" fmla="*/ 864641 h 1317195"/>
              <a:gd name="connsiteX8" fmla="*/ 196000 w 332478"/>
              <a:gd name="connsiteY8" fmla="*/ 17230 h 1317195"/>
              <a:gd name="connsiteX9" fmla="*/ 45274 w 332478"/>
              <a:gd name="connsiteY9" fmla="*/ 871340 h 1317195"/>
              <a:gd name="connsiteX10" fmla="*/ 169204 w 332478"/>
              <a:gd name="connsiteY10" fmla="*/ 352175 h 1317195"/>
              <a:gd name="connsiteX11" fmla="*/ 329978 w 332478"/>
              <a:gd name="connsiteY11" fmla="*/ 17230 h 1317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2478" h="1317195">
                <a:moveTo>
                  <a:pt x="329978" y="17230"/>
                </a:moveTo>
                <a:cubicBezTo>
                  <a:pt x="307090" y="107107"/>
                  <a:pt x="86025" y="677071"/>
                  <a:pt x="31876" y="891436"/>
                </a:cubicBezTo>
                <a:cubicBezTo>
                  <a:pt x="-22273" y="1105801"/>
                  <a:pt x="10105" y="1254852"/>
                  <a:pt x="5081" y="1303419"/>
                </a:cubicBezTo>
                <a:cubicBezTo>
                  <a:pt x="57" y="1351986"/>
                  <a:pt x="1731" y="1262667"/>
                  <a:pt x="1731" y="1182838"/>
                </a:cubicBezTo>
                <a:cubicBezTo>
                  <a:pt x="1731" y="1103009"/>
                  <a:pt x="2848" y="857383"/>
                  <a:pt x="5081" y="824447"/>
                </a:cubicBezTo>
                <a:cubicBezTo>
                  <a:pt x="7314" y="791511"/>
                  <a:pt x="615" y="1066166"/>
                  <a:pt x="15129" y="985221"/>
                </a:cubicBezTo>
                <a:cubicBezTo>
                  <a:pt x="29643" y="904276"/>
                  <a:pt x="84352" y="358874"/>
                  <a:pt x="92167" y="338777"/>
                </a:cubicBezTo>
                <a:cubicBezTo>
                  <a:pt x="99982" y="318680"/>
                  <a:pt x="44716" y="918232"/>
                  <a:pt x="62022" y="864641"/>
                </a:cubicBezTo>
                <a:cubicBezTo>
                  <a:pt x="79327" y="811050"/>
                  <a:pt x="198791" y="16114"/>
                  <a:pt x="196000" y="17230"/>
                </a:cubicBezTo>
                <a:cubicBezTo>
                  <a:pt x="193209" y="18346"/>
                  <a:pt x="49740" y="815516"/>
                  <a:pt x="45274" y="871340"/>
                </a:cubicBezTo>
                <a:cubicBezTo>
                  <a:pt x="40808" y="927164"/>
                  <a:pt x="126219" y="492852"/>
                  <a:pt x="169204" y="352175"/>
                </a:cubicBezTo>
                <a:cubicBezTo>
                  <a:pt x="212189" y="211498"/>
                  <a:pt x="352866" y="-72647"/>
                  <a:pt x="329978" y="172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1" name="フリーフォーム 1330">
            <a:extLst>
              <a:ext uri="{FF2B5EF4-FFF2-40B4-BE49-F238E27FC236}">
                <a16:creationId xmlns:a16="http://schemas.microsoft.com/office/drawing/2014/main" id="{40556985-65EA-C3F6-553D-C29747F19F39}"/>
              </a:ext>
            </a:extLst>
          </p:cNvPr>
          <p:cNvSpPr/>
          <p:nvPr/>
        </p:nvSpPr>
        <p:spPr>
          <a:xfrm>
            <a:off x="7474854" y="4058288"/>
            <a:ext cx="370028" cy="885943"/>
          </a:xfrm>
          <a:custGeom>
            <a:avLst/>
            <a:gdLst>
              <a:gd name="connsiteX0" fmla="*/ 369559 w 370028"/>
              <a:gd name="connsiteY0" fmla="*/ 1246 h 885943"/>
              <a:gd name="connsiteX1" fmla="*/ 88205 w 370028"/>
              <a:gd name="connsiteY1" fmla="*/ 694582 h 885943"/>
              <a:gd name="connsiteX2" fmla="*/ 1120 w 370028"/>
              <a:gd name="connsiteY2" fmla="*/ 831910 h 885943"/>
              <a:gd name="connsiteX3" fmla="*/ 135098 w 370028"/>
              <a:gd name="connsiteY3" fmla="*/ 547207 h 885943"/>
              <a:gd name="connsiteX4" fmla="*/ 245630 w 370028"/>
              <a:gd name="connsiteY4" fmla="*/ 101730 h 885943"/>
              <a:gd name="connsiteX5" fmla="*/ 14517 w 370028"/>
              <a:gd name="connsiteY5" fmla="*/ 885501 h 885943"/>
              <a:gd name="connsiteX6" fmla="*/ 369559 w 370028"/>
              <a:gd name="connsiteY6" fmla="*/ 1246 h 88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0028" h="885943">
                <a:moveTo>
                  <a:pt x="369559" y="1246"/>
                </a:moveTo>
                <a:cubicBezTo>
                  <a:pt x="381840" y="-30574"/>
                  <a:pt x="149612" y="556138"/>
                  <a:pt x="88205" y="694582"/>
                </a:cubicBezTo>
                <a:cubicBezTo>
                  <a:pt x="26798" y="833026"/>
                  <a:pt x="-6695" y="856472"/>
                  <a:pt x="1120" y="831910"/>
                </a:cubicBezTo>
                <a:cubicBezTo>
                  <a:pt x="8935" y="807348"/>
                  <a:pt x="94346" y="668904"/>
                  <a:pt x="135098" y="547207"/>
                </a:cubicBezTo>
                <a:cubicBezTo>
                  <a:pt x="175850" y="425510"/>
                  <a:pt x="265727" y="45348"/>
                  <a:pt x="245630" y="101730"/>
                </a:cubicBezTo>
                <a:cubicBezTo>
                  <a:pt x="225533" y="158112"/>
                  <a:pt x="-8371" y="906714"/>
                  <a:pt x="14517" y="885501"/>
                </a:cubicBezTo>
                <a:cubicBezTo>
                  <a:pt x="37405" y="864288"/>
                  <a:pt x="357278" y="33066"/>
                  <a:pt x="369559" y="1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2" name="フリーフォーム 1331">
            <a:extLst>
              <a:ext uri="{FF2B5EF4-FFF2-40B4-BE49-F238E27FC236}">
                <a16:creationId xmlns:a16="http://schemas.microsoft.com/office/drawing/2014/main" id="{06410444-F14B-2DF5-6B65-75F7944FF761}"/>
              </a:ext>
            </a:extLst>
          </p:cNvPr>
          <p:cNvSpPr/>
          <p:nvPr/>
        </p:nvSpPr>
        <p:spPr>
          <a:xfrm>
            <a:off x="7108201" y="2767908"/>
            <a:ext cx="677222" cy="1135143"/>
          </a:xfrm>
          <a:custGeom>
            <a:avLst/>
            <a:gdLst>
              <a:gd name="connsiteX0" fmla="*/ 665874 w 677222"/>
              <a:gd name="connsiteY0" fmla="*/ 2088 h 1135143"/>
              <a:gd name="connsiteX1" fmla="*/ 625680 w 677222"/>
              <a:gd name="connsiteY1" fmla="*/ 243248 h 1135143"/>
              <a:gd name="connsiteX2" fmla="*/ 391219 w 677222"/>
              <a:gd name="connsiteY2" fmla="*/ 598290 h 1135143"/>
              <a:gd name="connsiteX3" fmla="*/ 421364 w 677222"/>
              <a:gd name="connsiteY3" fmla="*/ 561446 h 1135143"/>
              <a:gd name="connsiteX4" fmla="*/ 133311 w 677222"/>
              <a:gd name="connsiteY4" fmla="*/ 903090 h 1135143"/>
              <a:gd name="connsiteX5" fmla="*/ 103166 w 677222"/>
              <a:gd name="connsiteY5" fmla="*/ 1040417 h 1135143"/>
              <a:gd name="connsiteX6" fmla="*/ 119913 w 677222"/>
              <a:gd name="connsiteY6" fmla="*/ 983477 h 1135143"/>
              <a:gd name="connsiteX7" fmla="*/ 29478 w 677222"/>
              <a:gd name="connsiteY7" fmla="*/ 1090659 h 1135143"/>
              <a:gd name="connsiteX8" fmla="*/ 193601 w 677222"/>
              <a:gd name="connsiteY8" fmla="*/ 1023670 h 1135143"/>
              <a:gd name="connsiteX9" fmla="*/ 217047 w 677222"/>
              <a:gd name="connsiteY9" fmla="*/ 1043767 h 1135143"/>
              <a:gd name="connsiteX10" fmla="*/ 551992 w 677222"/>
              <a:gd name="connsiteY10" fmla="*/ 548048 h 1135143"/>
              <a:gd name="connsiteX11" fmla="*/ 116564 w 677222"/>
              <a:gd name="connsiteY11" fmla="*/ 1100707 h 1135143"/>
              <a:gd name="connsiteX12" fmla="*/ 93118 w 677222"/>
              <a:gd name="connsiteY12" fmla="*/ 1037068 h 1135143"/>
              <a:gd name="connsiteX13" fmla="*/ 237144 w 677222"/>
              <a:gd name="connsiteY13" fmla="*/ 712171 h 1135143"/>
              <a:gd name="connsiteX14" fmla="*/ 86419 w 677222"/>
              <a:gd name="connsiteY14" fmla="*/ 816004 h 1135143"/>
              <a:gd name="connsiteX15" fmla="*/ 16080 w 677222"/>
              <a:gd name="connsiteY15" fmla="*/ 926536 h 1135143"/>
              <a:gd name="connsiteX16" fmla="*/ 394568 w 677222"/>
              <a:gd name="connsiteY16" fmla="*/ 651881 h 1135143"/>
              <a:gd name="connsiteX17" fmla="*/ 652476 w 677222"/>
              <a:gd name="connsiteY17" fmla="*/ 159512 h 1135143"/>
              <a:gd name="connsiteX18" fmla="*/ 665874 w 677222"/>
              <a:gd name="connsiteY18" fmla="*/ 2088 h 113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77222" h="1135143">
                <a:moveTo>
                  <a:pt x="665874" y="2088"/>
                </a:moveTo>
                <a:cubicBezTo>
                  <a:pt x="661408" y="16044"/>
                  <a:pt x="671456" y="143881"/>
                  <a:pt x="625680" y="243248"/>
                </a:cubicBezTo>
                <a:cubicBezTo>
                  <a:pt x="579904" y="342615"/>
                  <a:pt x="425272" y="545257"/>
                  <a:pt x="391219" y="598290"/>
                </a:cubicBezTo>
                <a:cubicBezTo>
                  <a:pt x="357166" y="651323"/>
                  <a:pt x="421364" y="561446"/>
                  <a:pt x="421364" y="561446"/>
                </a:cubicBezTo>
                <a:cubicBezTo>
                  <a:pt x="378379" y="612246"/>
                  <a:pt x="186344" y="823262"/>
                  <a:pt x="133311" y="903090"/>
                </a:cubicBezTo>
                <a:cubicBezTo>
                  <a:pt x="80278" y="982919"/>
                  <a:pt x="105399" y="1027019"/>
                  <a:pt x="103166" y="1040417"/>
                </a:cubicBezTo>
                <a:cubicBezTo>
                  <a:pt x="100933" y="1053815"/>
                  <a:pt x="132194" y="975103"/>
                  <a:pt x="119913" y="983477"/>
                </a:cubicBezTo>
                <a:cubicBezTo>
                  <a:pt x="107632" y="991851"/>
                  <a:pt x="17197" y="1083960"/>
                  <a:pt x="29478" y="1090659"/>
                </a:cubicBezTo>
                <a:cubicBezTo>
                  <a:pt x="41759" y="1097358"/>
                  <a:pt x="162339" y="1031485"/>
                  <a:pt x="193601" y="1023670"/>
                </a:cubicBezTo>
                <a:cubicBezTo>
                  <a:pt x="224862" y="1015855"/>
                  <a:pt x="157315" y="1123037"/>
                  <a:pt x="217047" y="1043767"/>
                </a:cubicBezTo>
                <a:cubicBezTo>
                  <a:pt x="276779" y="964497"/>
                  <a:pt x="568739" y="538558"/>
                  <a:pt x="551992" y="548048"/>
                </a:cubicBezTo>
                <a:cubicBezTo>
                  <a:pt x="535245" y="557538"/>
                  <a:pt x="193043" y="1019204"/>
                  <a:pt x="116564" y="1100707"/>
                </a:cubicBezTo>
                <a:cubicBezTo>
                  <a:pt x="40085" y="1182210"/>
                  <a:pt x="73021" y="1101824"/>
                  <a:pt x="93118" y="1037068"/>
                </a:cubicBezTo>
                <a:cubicBezTo>
                  <a:pt x="113215" y="972312"/>
                  <a:pt x="238260" y="749015"/>
                  <a:pt x="237144" y="712171"/>
                </a:cubicBezTo>
                <a:cubicBezTo>
                  <a:pt x="236028" y="675327"/>
                  <a:pt x="123263" y="780276"/>
                  <a:pt x="86419" y="816004"/>
                </a:cubicBezTo>
                <a:cubicBezTo>
                  <a:pt x="49575" y="851732"/>
                  <a:pt x="-35278" y="953890"/>
                  <a:pt x="16080" y="926536"/>
                </a:cubicBezTo>
                <a:cubicBezTo>
                  <a:pt x="67438" y="899182"/>
                  <a:pt x="288502" y="779718"/>
                  <a:pt x="394568" y="651881"/>
                </a:cubicBezTo>
                <a:cubicBezTo>
                  <a:pt x="500634" y="524044"/>
                  <a:pt x="609491" y="274510"/>
                  <a:pt x="652476" y="159512"/>
                </a:cubicBezTo>
                <a:cubicBezTo>
                  <a:pt x="695461" y="44514"/>
                  <a:pt x="670340" y="-11868"/>
                  <a:pt x="665874" y="20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3" name="フリーフォーム 1332">
            <a:extLst>
              <a:ext uri="{FF2B5EF4-FFF2-40B4-BE49-F238E27FC236}">
                <a16:creationId xmlns:a16="http://schemas.microsoft.com/office/drawing/2014/main" id="{EC4C04FE-640C-456C-549C-2BDC69F437A9}"/>
              </a:ext>
            </a:extLst>
          </p:cNvPr>
          <p:cNvSpPr/>
          <p:nvPr/>
        </p:nvSpPr>
        <p:spPr>
          <a:xfrm>
            <a:off x="6892025" y="4042226"/>
            <a:ext cx="466725" cy="1358889"/>
          </a:xfrm>
          <a:custGeom>
            <a:avLst/>
            <a:gdLst>
              <a:gd name="connsiteX0" fmla="*/ 61434 w 466725"/>
              <a:gd name="connsiteY0" fmla="*/ 30706 h 1358889"/>
              <a:gd name="connsiteX1" fmla="*/ 118375 w 466725"/>
              <a:gd name="connsiteY1" fmla="*/ 70899 h 1358889"/>
              <a:gd name="connsiteX2" fmla="*/ 393030 w 466725"/>
              <a:gd name="connsiteY2" fmla="*/ 449387 h 1358889"/>
              <a:gd name="connsiteX3" fmla="*/ 292546 w 466725"/>
              <a:gd name="connsiteY3" fmla="*/ 710644 h 1358889"/>
              <a:gd name="connsiteX4" fmla="*/ 339439 w 466725"/>
              <a:gd name="connsiteY4" fmla="*/ 663752 h 1358889"/>
              <a:gd name="connsiteX5" fmla="*/ 1144 w 466725"/>
              <a:gd name="connsiteY5" fmla="*/ 1357088 h 1358889"/>
              <a:gd name="connsiteX6" fmla="*/ 235606 w 466725"/>
              <a:gd name="connsiteY6" fmla="*/ 854671 h 1358889"/>
              <a:gd name="connsiteX7" fmla="*/ 409777 w 466725"/>
              <a:gd name="connsiteY7" fmla="*/ 543172 h 1358889"/>
              <a:gd name="connsiteX8" fmla="*/ 426524 w 466725"/>
              <a:gd name="connsiteY8" fmla="*/ 476183 h 1358889"/>
              <a:gd name="connsiteX9" fmla="*/ 466718 w 466725"/>
              <a:gd name="connsiteY9" fmla="*/ 90996 h 1358889"/>
              <a:gd name="connsiteX10" fmla="*/ 423175 w 466725"/>
              <a:gd name="connsiteY10" fmla="*/ 529774 h 1358889"/>
              <a:gd name="connsiteX11" fmla="*/ 393030 w 466725"/>
              <a:gd name="connsiteY11" fmla="*/ 318759 h 1358889"/>
              <a:gd name="connsiteX12" fmla="*/ 336089 w 466725"/>
              <a:gd name="connsiteY12" fmla="*/ 27356 h 1358889"/>
              <a:gd name="connsiteX13" fmla="*/ 416476 w 466725"/>
              <a:gd name="connsiteY13" fmla="*/ 412543 h 1358889"/>
              <a:gd name="connsiteX14" fmla="*/ 61434 w 466725"/>
              <a:gd name="connsiteY14" fmla="*/ 30706 h 1358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6725" h="1358889">
                <a:moveTo>
                  <a:pt x="61434" y="30706"/>
                </a:moveTo>
                <a:cubicBezTo>
                  <a:pt x="11750" y="-26235"/>
                  <a:pt x="63109" y="1119"/>
                  <a:pt x="118375" y="70899"/>
                </a:cubicBezTo>
                <a:cubicBezTo>
                  <a:pt x="173641" y="140679"/>
                  <a:pt x="364002" y="342763"/>
                  <a:pt x="393030" y="449387"/>
                </a:cubicBezTo>
                <a:cubicBezTo>
                  <a:pt x="422059" y="556011"/>
                  <a:pt x="301478" y="674916"/>
                  <a:pt x="292546" y="710644"/>
                </a:cubicBezTo>
                <a:cubicBezTo>
                  <a:pt x="283614" y="746372"/>
                  <a:pt x="388006" y="556011"/>
                  <a:pt x="339439" y="663752"/>
                </a:cubicBezTo>
                <a:cubicBezTo>
                  <a:pt x="290872" y="771493"/>
                  <a:pt x="18449" y="1325268"/>
                  <a:pt x="1144" y="1357088"/>
                </a:cubicBezTo>
                <a:cubicBezTo>
                  <a:pt x="-16161" y="1388908"/>
                  <a:pt x="167501" y="990324"/>
                  <a:pt x="235606" y="854671"/>
                </a:cubicBezTo>
                <a:cubicBezTo>
                  <a:pt x="303711" y="719018"/>
                  <a:pt x="377957" y="606253"/>
                  <a:pt x="409777" y="543172"/>
                </a:cubicBezTo>
                <a:cubicBezTo>
                  <a:pt x="441597" y="480091"/>
                  <a:pt x="417034" y="551546"/>
                  <a:pt x="426524" y="476183"/>
                </a:cubicBezTo>
                <a:cubicBezTo>
                  <a:pt x="436014" y="400820"/>
                  <a:pt x="467276" y="82064"/>
                  <a:pt x="466718" y="90996"/>
                </a:cubicBezTo>
                <a:cubicBezTo>
                  <a:pt x="466160" y="99928"/>
                  <a:pt x="435456" y="491814"/>
                  <a:pt x="423175" y="529774"/>
                </a:cubicBezTo>
                <a:cubicBezTo>
                  <a:pt x="410894" y="567734"/>
                  <a:pt x="407544" y="402495"/>
                  <a:pt x="393030" y="318759"/>
                </a:cubicBezTo>
                <a:cubicBezTo>
                  <a:pt x="378516" y="235023"/>
                  <a:pt x="332181" y="11725"/>
                  <a:pt x="336089" y="27356"/>
                </a:cubicBezTo>
                <a:cubicBezTo>
                  <a:pt x="339997" y="42987"/>
                  <a:pt x="456669" y="414776"/>
                  <a:pt x="416476" y="412543"/>
                </a:cubicBezTo>
                <a:cubicBezTo>
                  <a:pt x="376283" y="410310"/>
                  <a:pt x="111118" y="87647"/>
                  <a:pt x="61434" y="307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4" name="フリーフォーム 1333">
            <a:extLst>
              <a:ext uri="{FF2B5EF4-FFF2-40B4-BE49-F238E27FC236}">
                <a16:creationId xmlns:a16="http://schemas.microsoft.com/office/drawing/2014/main" id="{2619138F-970F-9BD6-0C0B-57FAA3FCC6DC}"/>
              </a:ext>
            </a:extLst>
          </p:cNvPr>
          <p:cNvSpPr/>
          <p:nvPr/>
        </p:nvSpPr>
        <p:spPr>
          <a:xfrm>
            <a:off x="6825666" y="4380426"/>
            <a:ext cx="144548" cy="590716"/>
          </a:xfrm>
          <a:custGeom>
            <a:avLst/>
            <a:gdLst>
              <a:gd name="connsiteX0" fmla="*/ 144541 w 144548"/>
              <a:gd name="connsiteY0" fmla="*/ 655 h 590716"/>
              <a:gd name="connsiteX1" fmla="*/ 514 w 144548"/>
              <a:gd name="connsiteY1" fmla="*/ 359047 h 590716"/>
              <a:gd name="connsiteX2" fmla="*/ 94299 w 144548"/>
              <a:gd name="connsiteY2" fmla="*/ 590159 h 590716"/>
              <a:gd name="connsiteX3" fmla="*/ 34009 w 144548"/>
              <a:gd name="connsiteY3" fmla="*/ 419337 h 590716"/>
              <a:gd name="connsiteX4" fmla="*/ 7213 w 144548"/>
              <a:gd name="connsiteY4" fmla="*/ 275310 h 590716"/>
              <a:gd name="connsiteX5" fmla="*/ 144541 w 144548"/>
              <a:gd name="connsiteY5" fmla="*/ 655 h 590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548" h="590716">
                <a:moveTo>
                  <a:pt x="144541" y="655"/>
                </a:moveTo>
                <a:cubicBezTo>
                  <a:pt x="143425" y="14611"/>
                  <a:pt x="8888" y="260796"/>
                  <a:pt x="514" y="359047"/>
                </a:cubicBezTo>
                <a:cubicBezTo>
                  <a:pt x="-7860" y="457298"/>
                  <a:pt x="88717" y="580111"/>
                  <a:pt x="94299" y="590159"/>
                </a:cubicBezTo>
                <a:cubicBezTo>
                  <a:pt x="99881" y="600207"/>
                  <a:pt x="48523" y="471812"/>
                  <a:pt x="34009" y="419337"/>
                </a:cubicBezTo>
                <a:cubicBezTo>
                  <a:pt x="19495" y="366862"/>
                  <a:pt x="-9534" y="351231"/>
                  <a:pt x="7213" y="275310"/>
                </a:cubicBezTo>
                <a:cubicBezTo>
                  <a:pt x="23960" y="199389"/>
                  <a:pt x="145657" y="-13301"/>
                  <a:pt x="144541" y="6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7" name="フリーフォーム 1336">
            <a:extLst>
              <a:ext uri="{FF2B5EF4-FFF2-40B4-BE49-F238E27FC236}">
                <a16:creationId xmlns:a16="http://schemas.microsoft.com/office/drawing/2014/main" id="{A9E1E698-68FD-260A-3CDC-E2B458C8BBB8}"/>
              </a:ext>
            </a:extLst>
          </p:cNvPr>
          <p:cNvSpPr/>
          <p:nvPr/>
        </p:nvSpPr>
        <p:spPr>
          <a:xfrm>
            <a:off x="3250983" y="3611131"/>
            <a:ext cx="984031" cy="129610"/>
          </a:xfrm>
          <a:custGeom>
            <a:avLst/>
            <a:gdLst>
              <a:gd name="connsiteX0" fmla="*/ 508217 w 984031"/>
              <a:gd name="connsiteY0" fmla="*/ 287 h 129610"/>
              <a:gd name="connsiteX1" fmla="*/ 457417 w 984031"/>
              <a:gd name="connsiteY1" fmla="*/ 88033 h 129610"/>
              <a:gd name="connsiteX2" fmla="*/ 559017 w 984031"/>
              <a:gd name="connsiteY2" fmla="*/ 129596 h 129610"/>
              <a:gd name="connsiteX3" fmla="*/ 309635 w 984031"/>
              <a:gd name="connsiteY3" fmla="*/ 92651 h 129610"/>
              <a:gd name="connsiteX4" fmla="*/ 411235 w 984031"/>
              <a:gd name="connsiteY4" fmla="*/ 88033 h 129610"/>
              <a:gd name="connsiteX5" fmla="*/ 983890 w 984031"/>
              <a:gd name="connsiteY5" fmla="*/ 51087 h 129610"/>
              <a:gd name="connsiteX6" fmla="*/ 471272 w 984031"/>
              <a:gd name="connsiteY6" fmla="*/ 74178 h 129610"/>
              <a:gd name="connsiteX7" fmla="*/ 217 w 984031"/>
              <a:gd name="connsiteY7" fmla="*/ 69560 h 129610"/>
              <a:gd name="connsiteX8" fmla="*/ 411235 w 984031"/>
              <a:gd name="connsiteY8" fmla="*/ 60324 h 129610"/>
              <a:gd name="connsiteX9" fmla="*/ 508217 w 984031"/>
              <a:gd name="connsiteY9" fmla="*/ 287 h 129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4031" h="129610">
                <a:moveTo>
                  <a:pt x="508217" y="287"/>
                </a:moveTo>
                <a:cubicBezTo>
                  <a:pt x="515914" y="4905"/>
                  <a:pt x="448950" y="66481"/>
                  <a:pt x="457417" y="88033"/>
                </a:cubicBezTo>
                <a:cubicBezTo>
                  <a:pt x="465884" y="109585"/>
                  <a:pt x="583647" y="128826"/>
                  <a:pt x="559017" y="129596"/>
                </a:cubicBezTo>
                <a:cubicBezTo>
                  <a:pt x="534387" y="130366"/>
                  <a:pt x="334265" y="99578"/>
                  <a:pt x="309635" y="92651"/>
                </a:cubicBezTo>
                <a:cubicBezTo>
                  <a:pt x="285005" y="85724"/>
                  <a:pt x="411235" y="88033"/>
                  <a:pt x="411235" y="88033"/>
                </a:cubicBezTo>
                <a:lnTo>
                  <a:pt x="983890" y="51087"/>
                </a:lnTo>
                <a:cubicBezTo>
                  <a:pt x="993896" y="48778"/>
                  <a:pt x="471272" y="74178"/>
                  <a:pt x="471272" y="74178"/>
                </a:cubicBezTo>
                <a:lnTo>
                  <a:pt x="217" y="69560"/>
                </a:lnTo>
                <a:cubicBezTo>
                  <a:pt x="-9789" y="67251"/>
                  <a:pt x="328108" y="72639"/>
                  <a:pt x="411235" y="60324"/>
                </a:cubicBezTo>
                <a:cubicBezTo>
                  <a:pt x="494362" y="48009"/>
                  <a:pt x="500520" y="-4331"/>
                  <a:pt x="508217" y="28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8" name="フリーフォーム 1337">
            <a:extLst>
              <a:ext uri="{FF2B5EF4-FFF2-40B4-BE49-F238E27FC236}">
                <a16:creationId xmlns:a16="http://schemas.microsoft.com/office/drawing/2014/main" id="{733041C4-9314-84D1-39C7-59B2AD37369D}"/>
              </a:ext>
            </a:extLst>
          </p:cNvPr>
          <p:cNvSpPr/>
          <p:nvPr/>
        </p:nvSpPr>
        <p:spPr>
          <a:xfrm>
            <a:off x="6579526" y="3578610"/>
            <a:ext cx="534571" cy="1536383"/>
          </a:xfrm>
          <a:custGeom>
            <a:avLst/>
            <a:gdLst>
              <a:gd name="connsiteX0" fmla="*/ 533082 w 534571"/>
              <a:gd name="connsiteY0" fmla="*/ 7809 h 1536383"/>
              <a:gd name="connsiteX1" fmla="*/ 325015 w 534571"/>
              <a:gd name="connsiteY1" fmla="*/ 396566 h 1536383"/>
              <a:gd name="connsiteX2" fmla="*/ 297638 w 534571"/>
              <a:gd name="connsiteY2" fmla="*/ 648437 h 1536383"/>
              <a:gd name="connsiteX3" fmla="*/ 363343 w 534571"/>
              <a:gd name="connsiteY3" fmla="*/ 582731 h 1536383"/>
              <a:gd name="connsiteX4" fmla="*/ 51243 w 534571"/>
              <a:gd name="connsiteY4" fmla="*/ 1048144 h 1536383"/>
              <a:gd name="connsiteX5" fmla="*/ 1964 w 534571"/>
              <a:gd name="connsiteY5" fmla="*/ 1535459 h 1536383"/>
              <a:gd name="connsiteX6" fmla="*/ 67669 w 534571"/>
              <a:gd name="connsiteY6" fmla="*/ 1157653 h 1536383"/>
              <a:gd name="connsiteX7" fmla="*/ 89571 w 534571"/>
              <a:gd name="connsiteY7" fmla="*/ 697716 h 1536383"/>
              <a:gd name="connsiteX8" fmla="*/ 73145 w 534571"/>
              <a:gd name="connsiteY8" fmla="*/ 1091948 h 1536383"/>
              <a:gd name="connsiteX9" fmla="*/ 368819 w 534571"/>
              <a:gd name="connsiteY9" fmla="*/ 632010 h 1536383"/>
              <a:gd name="connsiteX10" fmla="*/ 253834 w 534571"/>
              <a:gd name="connsiteY10" fmla="*/ 456796 h 1536383"/>
              <a:gd name="connsiteX11" fmla="*/ 368819 w 534571"/>
              <a:gd name="connsiteY11" fmla="*/ 78990 h 1536383"/>
              <a:gd name="connsiteX12" fmla="*/ 204555 w 534571"/>
              <a:gd name="connsiteY12" fmla="*/ 779847 h 1536383"/>
              <a:gd name="connsiteX13" fmla="*/ 533082 w 534571"/>
              <a:gd name="connsiteY13" fmla="*/ 7809 h 153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4571" h="1536383">
                <a:moveTo>
                  <a:pt x="533082" y="7809"/>
                </a:moveTo>
                <a:cubicBezTo>
                  <a:pt x="553159" y="-56071"/>
                  <a:pt x="364256" y="289795"/>
                  <a:pt x="325015" y="396566"/>
                </a:cubicBezTo>
                <a:cubicBezTo>
                  <a:pt x="285774" y="503337"/>
                  <a:pt x="291250" y="617410"/>
                  <a:pt x="297638" y="648437"/>
                </a:cubicBezTo>
                <a:cubicBezTo>
                  <a:pt x="304026" y="679464"/>
                  <a:pt x="404409" y="516113"/>
                  <a:pt x="363343" y="582731"/>
                </a:cubicBezTo>
                <a:cubicBezTo>
                  <a:pt x="322277" y="649349"/>
                  <a:pt x="111473" y="889356"/>
                  <a:pt x="51243" y="1048144"/>
                </a:cubicBezTo>
                <a:cubicBezTo>
                  <a:pt x="-8987" y="1206932"/>
                  <a:pt x="-774" y="1517207"/>
                  <a:pt x="1964" y="1535459"/>
                </a:cubicBezTo>
                <a:cubicBezTo>
                  <a:pt x="4702" y="1553711"/>
                  <a:pt x="53068" y="1297277"/>
                  <a:pt x="67669" y="1157653"/>
                </a:cubicBezTo>
                <a:cubicBezTo>
                  <a:pt x="82270" y="1018029"/>
                  <a:pt x="88658" y="708667"/>
                  <a:pt x="89571" y="697716"/>
                </a:cubicBezTo>
                <a:cubicBezTo>
                  <a:pt x="90484" y="686765"/>
                  <a:pt x="26604" y="1102899"/>
                  <a:pt x="73145" y="1091948"/>
                </a:cubicBezTo>
                <a:cubicBezTo>
                  <a:pt x="119686" y="1080997"/>
                  <a:pt x="338704" y="737869"/>
                  <a:pt x="368819" y="632010"/>
                </a:cubicBezTo>
                <a:cubicBezTo>
                  <a:pt x="398934" y="526151"/>
                  <a:pt x="253834" y="548966"/>
                  <a:pt x="253834" y="456796"/>
                </a:cubicBezTo>
                <a:cubicBezTo>
                  <a:pt x="253834" y="364626"/>
                  <a:pt x="377032" y="25148"/>
                  <a:pt x="368819" y="78990"/>
                </a:cubicBezTo>
                <a:cubicBezTo>
                  <a:pt x="360606" y="132832"/>
                  <a:pt x="179003" y="787148"/>
                  <a:pt x="204555" y="779847"/>
                </a:cubicBezTo>
                <a:cubicBezTo>
                  <a:pt x="230107" y="772546"/>
                  <a:pt x="513005" y="71689"/>
                  <a:pt x="533082" y="78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9" name="フリーフォーム 1338">
            <a:extLst>
              <a:ext uri="{FF2B5EF4-FFF2-40B4-BE49-F238E27FC236}">
                <a16:creationId xmlns:a16="http://schemas.microsoft.com/office/drawing/2014/main" id="{E1B36ABC-4D76-F566-EF40-DB0F8A44A0AF}"/>
              </a:ext>
            </a:extLst>
          </p:cNvPr>
          <p:cNvSpPr/>
          <p:nvPr/>
        </p:nvSpPr>
        <p:spPr>
          <a:xfrm>
            <a:off x="6772815" y="4555256"/>
            <a:ext cx="1776380" cy="1091372"/>
          </a:xfrm>
          <a:custGeom>
            <a:avLst/>
            <a:gdLst>
              <a:gd name="connsiteX0" fmla="*/ 316 w 1776380"/>
              <a:gd name="connsiteY0" fmla="*/ 1089932 h 1091372"/>
              <a:gd name="connsiteX1" fmla="*/ 679271 w 1776380"/>
              <a:gd name="connsiteY1" fmla="*/ 361697 h 1091372"/>
              <a:gd name="connsiteX2" fmla="*/ 438351 w 1776380"/>
              <a:gd name="connsiteY2" fmla="*/ 608093 h 1091372"/>
              <a:gd name="connsiteX3" fmla="*/ 1051602 w 1776380"/>
              <a:gd name="connsiteY3" fmla="*/ 164581 h 1091372"/>
              <a:gd name="connsiteX4" fmla="*/ 914716 w 1776380"/>
              <a:gd name="connsiteY4" fmla="*/ 224811 h 1091372"/>
              <a:gd name="connsiteX5" fmla="*/ 1341801 w 1776380"/>
              <a:gd name="connsiteY5" fmla="*/ 98876 h 1091372"/>
              <a:gd name="connsiteX6" fmla="*/ 1681278 w 1776380"/>
              <a:gd name="connsiteY6" fmla="*/ 120778 h 1091372"/>
              <a:gd name="connsiteX7" fmla="*/ 1489638 w 1776380"/>
              <a:gd name="connsiteY7" fmla="*/ 87925 h 1091372"/>
              <a:gd name="connsiteX8" fmla="*/ 838059 w 1776380"/>
              <a:gd name="connsiteY8" fmla="*/ 318 h 1091372"/>
              <a:gd name="connsiteX9" fmla="*/ 1768886 w 1776380"/>
              <a:gd name="connsiteY9" fmla="*/ 60548 h 1091372"/>
              <a:gd name="connsiteX10" fmla="*/ 1243242 w 1776380"/>
              <a:gd name="connsiteY10" fmla="*/ 115302 h 1091372"/>
              <a:gd name="connsiteX11" fmla="*/ 646419 w 1776380"/>
              <a:gd name="connsiteY11" fmla="*/ 394550 h 1091372"/>
              <a:gd name="connsiteX12" fmla="*/ 1040651 w 1776380"/>
              <a:gd name="connsiteY12" fmla="*/ 268615 h 1091372"/>
              <a:gd name="connsiteX13" fmla="*/ 263137 w 1776380"/>
              <a:gd name="connsiteY13" fmla="*/ 755930 h 1091372"/>
              <a:gd name="connsiteX14" fmla="*/ 586189 w 1776380"/>
              <a:gd name="connsiteY14" fmla="*/ 553338 h 1091372"/>
              <a:gd name="connsiteX15" fmla="*/ 316 w 1776380"/>
              <a:gd name="connsiteY15" fmla="*/ 1089932 h 1091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76380" h="1091372">
                <a:moveTo>
                  <a:pt x="316" y="1089932"/>
                </a:moveTo>
                <a:cubicBezTo>
                  <a:pt x="15830" y="1057992"/>
                  <a:pt x="606265" y="442003"/>
                  <a:pt x="679271" y="361697"/>
                </a:cubicBezTo>
                <a:cubicBezTo>
                  <a:pt x="752277" y="281391"/>
                  <a:pt x="376296" y="640946"/>
                  <a:pt x="438351" y="608093"/>
                </a:cubicBezTo>
                <a:cubicBezTo>
                  <a:pt x="500406" y="575240"/>
                  <a:pt x="972208" y="228461"/>
                  <a:pt x="1051602" y="164581"/>
                </a:cubicBezTo>
                <a:cubicBezTo>
                  <a:pt x="1130996" y="100701"/>
                  <a:pt x="866350" y="235762"/>
                  <a:pt x="914716" y="224811"/>
                </a:cubicBezTo>
                <a:cubicBezTo>
                  <a:pt x="963083" y="213860"/>
                  <a:pt x="1214041" y="116215"/>
                  <a:pt x="1341801" y="98876"/>
                </a:cubicBezTo>
                <a:cubicBezTo>
                  <a:pt x="1469561" y="81537"/>
                  <a:pt x="1656639" y="122603"/>
                  <a:pt x="1681278" y="120778"/>
                </a:cubicBezTo>
                <a:cubicBezTo>
                  <a:pt x="1705917" y="118953"/>
                  <a:pt x="1489638" y="87925"/>
                  <a:pt x="1489638" y="87925"/>
                </a:cubicBezTo>
                <a:cubicBezTo>
                  <a:pt x="1349102" y="67848"/>
                  <a:pt x="791518" y="4881"/>
                  <a:pt x="838059" y="318"/>
                </a:cubicBezTo>
                <a:cubicBezTo>
                  <a:pt x="884600" y="-4245"/>
                  <a:pt x="1701356" y="41384"/>
                  <a:pt x="1768886" y="60548"/>
                </a:cubicBezTo>
                <a:cubicBezTo>
                  <a:pt x="1836417" y="79712"/>
                  <a:pt x="1430320" y="59635"/>
                  <a:pt x="1243242" y="115302"/>
                </a:cubicBezTo>
                <a:cubicBezTo>
                  <a:pt x="1056164" y="170969"/>
                  <a:pt x="680184" y="368998"/>
                  <a:pt x="646419" y="394550"/>
                </a:cubicBezTo>
                <a:cubicBezTo>
                  <a:pt x="612654" y="420102"/>
                  <a:pt x="1104531" y="208385"/>
                  <a:pt x="1040651" y="268615"/>
                </a:cubicBezTo>
                <a:cubicBezTo>
                  <a:pt x="976771" y="328845"/>
                  <a:pt x="263137" y="755930"/>
                  <a:pt x="263137" y="755930"/>
                </a:cubicBezTo>
                <a:cubicBezTo>
                  <a:pt x="187393" y="803384"/>
                  <a:pt x="627255" y="494021"/>
                  <a:pt x="586189" y="553338"/>
                </a:cubicBezTo>
                <a:cubicBezTo>
                  <a:pt x="545123" y="612655"/>
                  <a:pt x="-15198" y="1121872"/>
                  <a:pt x="316" y="10899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0" name="フリーフォーム 1339">
            <a:extLst>
              <a:ext uri="{FF2B5EF4-FFF2-40B4-BE49-F238E27FC236}">
                <a16:creationId xmlns:a16="http://schemas.microsoft.com/office/drawing/2014/main" id="{FBE71352-A250-8363-1E60-27E1EAB9C23F}"/>
              </a:ext>
            </a:extLst>
          </p:cNvPr>
          <p:cNvSpPr/>
          <p:nvPr/>
        </p:nvSpPr>
        <p:spPr>
          <a:xfrm>
            <a:off x="8211833" y="4333645"/>
            <a:ext cx="379574" cy="1214198"/>
          </a:xfrm>
          <a:custGeom>
            <a:avLst/>
            <a:gdLst>
              <a:gd name="connsiteX0" fmla="*/ 1341 w 379574"/>
              <a:gd name="connsiteY0" fmla="*/ 194551 h 1214198"/>
              <a:gd name="connsiteX1" fmla="*/ 220359 w 379574"/>
              <a:gd name="connsiteY1" fmla="*/ 566882 h 1214198"/>
              <a:gd name="connsiteX2" fmla="*/ 324392 w 379574"/>
              <a:gd name="connsiteY2" fmla="*/ 950163 h 1214198"/>
              <a:gd name="connsiteX3" fmla="*/ 379147 w 379574"/>
              <a:gd name="connsiteY3" fmla="*/ 1212985 h 1214198"/>
              <a:gd name="connsiteX4" fmla="*/ 297015 w 379574"/>
              <a:gd name="connsiteY4" fmla="*/ 846130 h 1214198"/>
              <a:gd name="connsiteX5" fmla="*/ 165604 w 379574"/>
              <a:gd name="connsiteY5" fmla="*/ 2911 h 1214198"/>
              <a:gd name="connsiteX6" fmla="*/ 242260 w 379574"/>
              <a:gd name="connsiteY6" fmla="*/ 561406 h 1214198"/>
              <a:gd name="connsiteX7" fmla="*/ 132751 w 379574"/>
              <a:gd name="connsiteY7" fmla="*/ 353339 h 1214198"/>
              <a:gd name="connsiteX8" fmla="*/ 1341 w 379574"/>
              <a:gd name="connsiteY8" fmla="*/ 194551 h 1214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9574" h="1214198">
                <a:moveTo>
                  <a:pt x="1341" y="194551"/>
                </a:moveTo>
                <a:cubicBezTo>
                  <a:pt x="15942" y="230141"/>
                  <a:pt x="166517" y="440947"/>
                  <a:pt x="220359" y="566882"/>
                </a:cubicBezTo>
                <a:cubicBezTo>
                  <a:pt x="274201" y="692817"/>
                  <a:pt x="297927" y="842479"/>
                  <a:pt x="324392" y="950163"/>
                </a:cubicBezTo>
                <a:cubicBezTo>
                  <a:pt x="350857" y="1057847"/>
                  <a:pt x="383710" y="1230324"/>
                  <a:pt x="379147" y="1212985"/>
                </a:cubicBezTo>
                <a:cubicBezTo>
                  <a:pt x="374584" y="1195646"/>
                  <a:pt x="332605" y="1047809"/>
                  <a:pt x="297015" y="846130"/>
                </a:cubicBezTo>
                <a:cubicBezTo>
                  <a:pt x="261425" y="644451"/>
                  <a:pt x="174730" y="50365"/>
                  <a:pt x="165604" y="2911"/>
                </a:cubicBezTo>
                <a:cubicBezTo>
                  <a:pt x="156478" y="-44543"/>
                  <a:pt x="247736" y="503001"/>
                  <a:pt x="242260" y="561406"/>
                </a:cubicBezTo>
                <a:cubicBezTo>
                  <a:pt x="236785" y="619811"/>
                  <a:pt x="170167" y="415394"/>
                  <a:pt x="132751" y="353339"/>
                </a:cubicBezTo>
                <a:cubicBezTo>
                  <a:pt x="95336" y="291284"/>
                  <a:pt x="-13260" y="158961"/>
                  <a:pt x="1341" y="1945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1" name="フリーフォーム 1340">
            <a:extLst>
              <a:ext uri="{FF2B5EF4-FFF2-40B4-BE49-F238E27FC236}">
                <a16:creationId xmlns:a16="http://schemas.microsoft.com/office/drawing/2014/main" id="{814F2A8E-870B-A53B-408D-7081902876EA}"/>
              </a:ext>
            </a:extLst>
          </p:cNvPr>
          <p:cNvSpPr/>
          <p:nvPr/>
        </p:nvSpPr>
        <p:spPr>
          <a:xfrm>
            <a:off x="6748345" y="5062904"/>
            <a:ext cx="1244436" cy="2728125"/>
          </a:xfrm>
          <a:custGeom>
            <a:avLst/>
            <a:gdLst>
              <a:gd name="connsiteX0" fmla="*/ 424493 w 1244436"/>
              <a:gd name="connsiteY0" fmla="*/ 45690 h 2728125"/>
              <a:gd name="connsiteX1" fmla="*/ 13835 w 1244436"/>
              <a:gd name="connsiteY1" fmla="*/ 604186 h 2728125"/>
              <a:gd name="connsiteX2" fmla="*/ 117868 w 1244436"/>
              <a:gd name="connsiteY2" fmla="*/ 593235 h 2728125"/>
              <a:gd name="connsiteX3" fmla="*/ 325935 w 1244436"/>
              <a:gd name="connsiteY3" fmla="*/ 768449 h 2728125"/>
              <a:gd name="connsiteX4" fmla="*/ 577806 w 1244436"/>
              <a:gd name="connsiteY4" fmla="*/ 1179108 h 2728125"/>
              <a:gd name="connsiteX5" fmla="*/ 676364 w 1244436"/>
              <a:gd name="connsiteY5" fmla="*/ 1135304 h 2728125"/>
              <a:gd name="connsiteX6" fmla="*/ 982989 w 1244436"/>
              <a:gd name="connsiteY6" fmla="*/ 1890916 h 2728125"/>
              <a:gd name="connsiteX7" fmla="*/ 1234860 w 1244436"/>
              <a:gd name="connsiteY7" fmla="*/ 2712234 h 2728125"/>
              <a:gd name="connsiteX8" fmla="*/ 638036 w 1244436"/>
              <a:gd name="connsiteY8" fmla="*/ 1118878 h 2728125"/>
              <a:gd name="connsiteX9" fmla="*/ 63114 w 1244436"/>
              <a:gd name="connsiteY9" fmla="*/ 576809 h 2728125"/>
              <a:gd name="connsiteX10" fmla="*/ 293083 w 1244436"/>
              <a:gd name="connsiteY10" fmla="*/ 330413 h 2728125"/>
              <a:gd name="connsiteX11" fmla="*/ 753020 w 1244436"/>
              <a:gd name="connsiteY11" fmla="*/ 1886 h 2728125"/>
              <a:gd name="connsiteX12" fmla="*/ 145245 w 1244436"/>
              <a:gd name="connsiteY12" fmla="*/ 489201 h 2728125"/>
              <a:gd name="connsiteX13" fmla="*/ 424493 w 1244436"/>
              <a:gd name="connsiteY13" fmla="*/ 45690 h 272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44436" h="2728125">
                <a:moveTo>
                  <a:pt x="424493" y="45690"/>
                </a:moveTo>
                <a:cubicBezTo>
                  <a:pt x="402591" y="64854"/>
                  <a:pt x="64939" y="512929"/>
                  <a:pt x="13835" y="604186"/>
                </a:cubicBezTo>
                <a:cubicBezTo>
                  <a:pt x="-37269" y="695443"/>
                  <a:pt x="65851" y="565858"/>
                  <a:pt x="117868" y="593235"/>
                </a:cubicBezTo>
                <a:cubicBezTo>
                  <a:pt x="169885" y="620612"/>
                  <a:pt x="249279" y="670804"/>
                  <a:pt x="325935" y="768449"/>
                </a:cubicBezTo>
                <a:cubicBezTo>
                  <a:pt x="402591" y="866094"/>
                  <a:pt x="519401" y="1117966"/>
                  <a:pt x="577806" y="1179108"/>
                </a:cubicBezTo>
                <a:cubicBezTo>
                  <a:pt x="636211" y="1240250"/>
                  <a:pt x="608834" y="1016669"/>
                  <a:pt x="676364" y="1135304"/>
                </a:cubicBezTo>
                <a:cubicBezTo>
                  <a:pt x="743894" y="1253939"/>
                  <a:pt x="889906" y="1628094"/>
                  <a:pt x="982989" y="1890916"/>
                </a:cubicBezTo>
                <a:cubicBezTo>
                  <a:pt x="1076072" y="2153738"/>
                  <a:pt x="1292352" y="2840907"/>
                  <a:pt x="1234860" y="2712234"/>
                </a:cubicBezTo>
                <a:cubicBezTo>
                  <a:pt x="1177368" y="2583561"/>
                  <a:pt x="833327" y="1474782"/>
                  <a:pt x="638036" y="1118878"/>
                </a:cubicBezTo>
                <a:cubicBezTo>
                  <a:pt x="442745" y="762974"/>
                  <a:pt x="120606" y="708220"/>
                  <a:pt x="63114" y="576809"/>
                </a:cubicBezTo>
                <a:cubicBezTo>
                  <a:pt x="5622" y="445398"/>
                  <a:pt x="178099" y="426234"/>
                  <a:pt x="293083" y="330413"/>
                </a:cubicBezTo>
                <a:cubicBezTo>
                  <a:pt x="408067" y="234593"/>
                  <a:pt x="777660" y="-24579"/>
                  <a:pt x="753020" y="1886"/>
                </a:cubicBezTo>
                <a:cubicBezTo>
                  <a:pt x="728380" y="28351"/>
                  <a:pt x="201825" y="483726"/>
                  <a:pt x="145245" y="489201"/>
                </a:cubicBezTo>
                <a:cubicBezTo>
                  <a:pt x="88665" y="494676"/>
                  <a:pt x="446395" y="26526"/>
                  <a:pt x="424493" y="456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2" name="フリーフォーム 1341">
            <a:extLst>
              <a:ext uri="{FF2B5EF4-FFF2-40B4-BE49-F238E27FC236}">
                <a16:creationId xmlns:a16="http://schemas.microsoft.com/office/drawing/2014/main" id="{E7D93BD9-AB47-8BA2-45DA-3D4C21367561}"/>
              </a:ext>
            </a:extLst>
          </p:cNvPr>
          <p:cNvSpPr/>
          <p:nvPr/>
        </p:nvSpPr>
        <p:spPr>
          <a:xfrm>
            <a:off x="6634054" y="7485973"/>
            <a:ext cx="1778749" cy="1069103"/>
          </a:xfrm>
          <a:custGeom>
            <a:avLst/>
            <a:gdLst>
              <a:gd name="connsiteX0" fmla="*/ 1219235 w 1778749"/>
              <a:gd name="connsiteY0" fmla="*/ 191470 h 1069103"/>
              <a:gd name="connsiteX1" fmla="*/ 1447835 w 1778749"/>
              <a:gd name="connsiteY1" fmla="*/ 451722 h 1069103"/>
              <a:gd name="connsiteX2" fmla="*/ 1381014 w 1778749"/>
              <a:gd name="connsiteY2" fmla="*/ 652187 h 1069103"/>
              <a:gd name="connsiteX3" fmla="*/ 1577961 w 1778749"/>
              <a:gd name="connsiteY3" fmla="*/ 652187 h 1069103"/>
              <a:gd name="connsiteX4" fmla="*/ 881611 w 1778749"/>
              <a:gd name="connsiteY4" fmla="*/ 729559 h 1069103"/>
              <a:gd name="connsiteX5" fmla="*/ 828857 w 1778749"/>
              <a:gd name="connsiteY5" fmla="*/ 761212 h 1069103"/>
              <a:gd name="connsiteX6" fmla="*/ 2380 w 1778749"/>
              <a:gd name="connsiteY6" fmla="*/ 1067184 h 1069103"/>
              <a:gd name="connsiteX7" fmla="*/ 1124278 w 1778749"/>
              <a:gd name="connsiteY7" fmla="*/ 595916 h 1069103"/>
              <a:gd name="connsiteX8" fmla="*/ 793688 w 1778749"/>
              <a:gd name="connsiteY8" fmla="*/ 729559 h 1069103"/>
              <a:gd name="connsiteX9" fmla="*/ 1757324 w 1778749"/>
              <a:gd name="connsiteY9" fmla="*/ 606467 h 1069103"/>
              <a:gd name="connsiteX10" fmla="*/ 1468937 w 1778749"/>
              <a:gd name="connsiteY10" fmla="*/ 641636 h 1069103"/>
              <a:gd name="connsiteX11" fmla="*/ 1546309 w 1778749"/>
              <a:gd name="connsiteY11" fmla="*/ 370833 h 1069103"/>
              <a:gd name="connsiteX12" fmla="*/ 1637749 w 1778749"/>
              <a:gd name="connsiteY12" fmla="*/ 1556 h 1069103"/>
              <a:gd name="connsiteX13" fmla="*/ 1475971 w 1778749"/>
              <a:gd name="connsiteY13" fmla="*/ 522061 h 1069103"/>
              <a:gd name="connsiteX14" fmla="*/ 1398598 w 1778749"/>
              <a:gd name="connsiteY14" fmla="*/ 321596 h 1069103"/>
              <a:gd name="connsiteX15" fmla="*/ 1219235 w 1778749"/>
              <a:gd name="connsiteY15" fmla="*/ 191470 h 106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78749" h="1069103">
                <a:moveTo>
                  <a:pt x="1219235" y="191470"/>
                </a:moveTo>
                <a:cubicBezTo>
                  <a:pt x="1227441" y="213158"/>
                  <a:pt x="1420872" y="374936"/>
                  <a:pt x="1447835" y="451722"/>
                </a:cubicBezTo>
                <a:cubicBezTo>
                  <a:pt x="1474798" y="528508"/>
                  <a:pt x="1359326" y="618776"/>
                  <a:pt x="1381014" y="652187"/>
                </a:cubicBezTo>
                <a:cubicBezTo>
                  <a:pt x="1402702" y="685598"/>
                  <a:pt x="1661195" y="639292"/>
                  <a:pt x="1577961" y="652187"/>
                </a:cubicBezTo>
                <a:cubicBezTo>
                  <a:pt x="1494727" y="665082"/>
                  <a:pt x="1006462" y="711388"/>
                  <a:pt x="881611" y="729559"/>
                </a:cubicBezTo>
                <a:cubicBezTo>
                  <a:pt x="756760" y="747730"/>
                  <a:pt x="975395" y="704941"/>
                  <a:pt x="828857" y="761212"/>
                </a:cubicBezTo>
                <a:cubicBezTo>
                  <a:pt x="682319" y="817483"/>
                  <a:pt x="-46857" y="1094733"/>
                  <a:pt x="2380" y="1067184"/>
                </a:cubicBezTo>
                <a:cubicBezTo>
                  <a:pt x="51617" y="1039635"/>
                  <a:pt x="992393" y="652187"/>
                  <a:pt x="1124278" y="595916"/>
                </a:cubicBezTo>
                <a:cubicBezTo>
                  <a:pt x="1256163" y="539645"/>
                  <a:pt x="688180" y="727801"/>
                  <a:pt x="793688" y="729559"/>
                </a:cubicBezTo>
                <a:cubicBezTo>
                  <a:pt x="899196" y="731318"/>
                  <a:pt x="1757324" y="606467"/>
                  <a:pt x="1757324" y="606467"/>
                </a:cubicBezTo>
                <a:cubicBezTo>
                  <a:pt x="1869866" y="591813"/>
                  <a:pt x="1504106" y="680908"/>
                  <a:pt x="1468937" y="641636"/>
                </a:cubicBezTo>
                <a:cubicBezTo>
                  <a:pt x="1433768" y="602364"/>
                  <a:pt x="1518174" y="477513"/>
                  <a:pt x="1546309" y="370833"/>
                </a:cubicBezTo>
                <a:cubicBezTo>
                  <a:pt x="1574444" y="264153"/>
                  <a:pt x="1649472" y="-23649"/>
                  <a:pt x="1637749" y="1556"/>
                </a:cubicBezTo>
                <a:cubicBezTo>
                  <a:pt x="1626026" y="26761"/>
                  <a:pt x="1515829" y="468721"/>
                  <a:pt x="1475971" y="522061"/>
                </a:cubicBezTo>
                <a:cubicBezTo>
                  <a:pt x="1436113" y="575401"/>
                  <a:pt x="1449594" y="376108"/>
                  <a:pt x="1398598" y="321596"/>
                </a:cubicBezTo>
                <a:cubicBezTo>
                  <a:pt x="1347602" y="267084"/>
                  <a:pt x="1211029" y="169782"/>
                  <a:pt x="1219235" y="1914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3" name="フリーフォーム 1342">
            <a:extLst>
              <a:ext uri="{FF2B5EF4-FFF2-40B4-BE49-F238E27FC236}">
                <a16:creationId xmlns:a16="http://schemas.microsoft.com/office/drawing/2014/main" id="{A11364A8-FB3E-9762-0150-615E4D8210F4}"/>
              </a:ext>
            </a:extLst>
          </p:cNvPr>
          <p:cNvSpPr/>
          <p:nvPr/>
        </p:nvSpPr>
        <p:spPr>
          <a:xfrm>
            <a:off x="4573563" y="1779861"/>
            <a:ext cx="98440" cy="1147734"/>
          </a:xfrm>
          <a:custGeom>
            <a:avLst/>
            <a:gdLst>
              <a:gd name="connsiteX0" fmla="*/ 1612 w 98440"/>
              <a:gd name="connsiteY0" fmla="*/ 17189 h 1147734"/>
              <a:gd name="connsiteX1" fmla="*/ 84162 w 98440"/>
              <a:gd name="connsiteY1" fmla="*/ 1071289 h 1147734"/>
              <a:gd name="connsiteX2" fmla="*/ 93687 w 98440"/>
              <a:gd name="connsiteY2" fmla="*/ 998264 h 1147734"/>
              <a:gd name="connsiteX3" fmla="*/ 33362 w 98440"/>
              <a:gd name="connsiteY3" fmla="*/ 458514 h 1147734"/>
              <a:gd name="connsiteX4" fmla="*/ 1612 w 98440"/>
              <a:gd name="connsiteY4" fmla="*/ 17189 h 1147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440" h="1147734">
                <a:moveTo>
                  <a:pt x="1612" y="17189"/>
                </a:moveTo>
                <a:cubicBezTo>
                  <a:pt x="10079" y="119318"/>
                  <a:pt x="68816" y="907777"/>
                  <a:pt x="84162" y="1071289"/>
                </a:cubicBezTo>
                <a:cubicBezTo>
                  <a:pt x="99508" y="1234801"/>
                  <a:pt x="102154" y="1100393"/>
                  <a:pt x="93687" y="998264"/>
                </a:cubicBezTo>
                <a:cubicBezTo>
                  <a:pt x="85220" y="896135"/>
                  <a:pt x="46591" y="622556"/>
                  <a:pt x="33362" y="458514"/>
                </a:cubicBezTo>
                <a:cubicBezTo>
                  <a:pt x="20133" y="294472"/>
                  <a:pt x="-6855" y="-84940"/>
                  <a:pt x="1612" y="1718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4" name="フリーフォーム 1343">
            <a:extLst>
              <a:ext uri="{FF2B5EF4-FFF2-40B4-BE49-F238E27FC236}">
                <a16:creationId xmlns:a16="http://schemas.microsoft.com/office/drawing/2014/main" id="{CB8E4F6C-15C7-4C9D-6AEF-8E21C7522644}"/>
              </a:ext>
            </a:extLst>
          </p:cNvPr>
          <p:cNvSpPr/>
          <p:nvPr/>
        </p:nvSpPr>
        <p:spPr>
          <a:xfrm>
            <a:off x="4495522" y="2473481"/>
            <a:ext cx="48734" cy="315006"/>
          </a:xfrm>
          <a:custGeom>
            <a:avLst/>
            <a:gdLst>
              <a:gd name="connsiteX0" fmla="*/ 278 w 48734"/>
              <a:gd name="connsiteY0" fmla="*/ 3019 h 315006"/>
              <a:gd name="connsiteX1" fmla="*/ 47903 w 48734"/>
              <a:gd name="connsiteY1" fmla="*/ 310994 h 315006"/>
              <a:gd name="connsiteX2" fmla="*/ 28853 w 48734"/>
              <a:gd name="connsiteY2" fmla="*/ 164944 h 315006"/>
              <a:gd name="connsiteX3" fmla="*/ 278 w 48734"/>
              <a:gd name="connsiteY3" fmla="*/ 3019 h 315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34" h="315006">
                <a:moveTo>
                  <a:pt x="278" y="3019"/>
                </a:moveTo>
                <a:cubicBezTo>
                  <a:pt x="3453" y="27361"/>
                  <a:pt x="43141" y="284007"/>
                  <a:pt x="47903" y="310994"/>
                </a:cubicBezTo>
                <a:cubicBezTo>
                  <a:pt x="52665" y="337981"/>
                  <a:pt x="35732" y="222094"/>
                  <a:pt x="28853" y="164944"/>
                </a:cubicBezTo>
                <a:cubicBezTo>
                  <a:pt x="21974" y="107794"/>
                  <a:pt x="-2897" y="-21323"/>
                  <a:pt x="278" y="301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5" name="フリーフォーム 1344">
            <a:extLst>
              <a:ext uri="{FF2B5EF4-FFF2-40B4-BE49-F238E27FC236}">
                <a16:creationId xmlns:a16="http://schemas.microsoft.com/office/drawing/2014/main" id="{1DD00251-7A5C-532C-6940-AF7D1AA97933}"/>
              </a:ext>
            </a:extLst>
          </p:cNvPr>
          <p:cNvSpPr/>
          <p:nvPr/>
        </p:nvSpPr>
        <p:spPr>
          <a:xfrm>
            <a:off x="3327278" y="4654414"/>
            <a:ext cx="252044" cy="377921"/>
          </a:xfrm>
          <a:custGeom>
            <a:avLst/>
            <a:gdLst>
              <a:gd name="connsiteX0" fmla="*/ 122 w 252044"/>
              <a:gd name="connsiteY0" fmla="*/ 136 h 377921"/>
              <a:gd name="connsiteX1" fmla="*/ 171572 w 252044"/>
              <a:gd name="connsiteY1" fmla="*/ 206511 h 377921"/>
              <a:gd name="connsiteX2" fmla="*/ 244597 w 252044"/>
              <a:gd name="connsiteY2" fmla="*/ 371611 h 377921"/>
              <a:gd name="connsiteX3" fmla="*/ 244597 w 252044"/>
              <a:gd name="connsiteY3" fmla="*/ 333511 h 377921"/>
              <a:gd name="connsiteX4" fmla="*/ 200147 w 252044"/>
              <a:gd name="connsiteY4" fmla="*/ 238261 h 377921"/>
              <a:gd name="connsiteX5" fmla="*/ 122 w 252044"/>
              <a:gd name="connsiteY5" fmla="*/ 136 h 377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44" h="377921">
                <a:moveTo>
                  <a:pt x="122" y="136"/>
                </a:moveTo>
                <a:cubicBezTo>
                  <a:pt x="-4641" y="-5156"/>
                  <a:pt x="130826" y="144599"/>
                  <a:pt x="171572" y="206511"/>
                </a:cubicBezTo>
                <a:cubicBezTo>
                  <a:pt x="212318" y="268423"/>
                  <a:pt x="232426" y="350444"/>
                  <a:pt x="244597" y="371611"/>
                </a:cubicBezTo>
                <a:cubicBezTo>
                  <a:pt x="256768" y="392778"/>
                  <a:pt x="252005" y="355736"/>
                  <a:pt x="244597" y="333511"/>
                </a:cubicBezTo>
                <a:cubicBezTo>
                  <a:pt x="237189" y="311286"/>
                  <a:pt x="244597" y="291707"/>
                  <a:pt x="200147" y="238261"/>
                </a:cubicBezTo>
                <a:cubicBezTo>
                  <a:pt x="155697" y="184815"/>
                  <a:pt x="4885" y="5428"/>
                  <a:pt x="122" y="13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6" name="フリーフォーム 1345">
            <a:extLst>
              <a:ext uri="{FF2B5EF4-FFF2-40B4-BE49-F238E27FC236}">
                <a16:creationId xmlns:a16="http://schemas.microsoft.com/office/drawing/2014/main" id="{0F76BD77-2EBF-D8D5-E545-7E7849900F7D}"/>
              </a:ext>
            </a:extLst>
          </p:cNvPr>
          <p:cNvSpPr/>
          <p:nvPr/>
        </p:nvSpPr>
        <p:spPr>
          <a:xfrm>
            <a:off x="6866308" y="4718650"/>
            <a:ext cx="1486163" cy="959583"/>
          </a:xfrm>
          <a:custGeom>
            <a:avLst/>
            <a:gdLst>
              <a:gd name="connsiteX0" fmla="*/ 3415 w 1486163"/>
              <a:gd name="connsiteY0" fmla="*/ 955319 h 959583"/>
              <a:gd name="connsiteX1" fmla="*/ 1277323 w 1486163"/>
              <a:gd name="connsiteY1" fmla="*/ 48735 h 959583"/>
              <a:gd name="connsiteX2" fmla="*/ 1113200 w 1486163"/>
              <a:gd name="connsiteY2" fmla="*/ 119073 h 959583"/>
              <a:gd name="connsiteX3" fmla="*/ 1410184 w 1486163"/>
              <a:gd name="connsiteY3" fmla="*/ 87812 h 959583"/>
              <a:gd name="connsiteX4" fmla="*/ 1441446 w 1486163"/>
              <a:gd name="connsiteY4" fmla="*/ 72181 h 959583"/>
              <a:gd name="connsiteX5" fmla="*/ 863107 w 1486163"/>
              <a:gd name="connsiteY5" fmla="*/ 126888 h 959583"/>
              <a:gd name="connsiteX6" fmla="*/ 1089754 w 1486163"/>
              <a:gd name="connsiteY6" fmla="*/ 158150 h 959583"/>
              <a:gd name="connsiteX7" fmla="*/ 370738 w 1486163"/>
              <a:gd name="connsiteY7" fmla="*/ 494212 h 959583"/>
              <a:gd name="connsiteX8" fmla="*/ 886554 w 1486163"/>
              <a:gd name="connsiteY8" fmla="*/ 392612 h 959583"/>
              <a:gd name="connsiteX9" fmla="*/ 3415 w 1486163"/>
              <a:gd name="connsiteY9" fmla="*/ 955319 h 959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6163" h="959583">
                <a:moveTo>
                  <a:pt x="3415" y="955319"/>
                </a:moveTo>
                <a:cubicBezTo>
                  <a:pt x="68543" y="898006"/>
                  <a:pt x="1092359" y="188109"/>
                  <a:pt x="1277323" y="48735"/>
                </a:cubicBezTo>
                <a:cubicBezTo>
                  <a:pt x="1462287" y="-90639"/>
                  <a:pt x="1091057" y="112560"/>
                  <a:pt x="1113200" y="119073"/>
                </a:cubicBezTo>
                <a:cubicBezTo>
                  <a:pt x="1135344" y="125586"/>
                  <a:pt x="1410184" y="87812"/>
                  <a:pt x="1410184" y="87812"/>
                </a:cubicBezTo>
                <a:cubicBezTo>
                  <a:pt x="1464892" y="79997"/>
                  <a:pt x="1532625" y="65668"/>
                  <a:pt x="1441446" y="72181"/>
                </a:cubicBezTo>
                <a:cubicBezTo>
                  <a:pt x="1350267" y="78694"/>
                  <a:pt x="921722" y="112560"/>
                  <a:pt x="863107" y="126888"/>
                </a:cubicBezTo>
                <a:cubicBezTo>
                  <a:pt x="804492" y="141216"/>
                  <a:pt x="1171815" y="96929"/>
                  <a:pt x="1089754" y="158150"/>
                </a:cubicBezTo>
                <a:cubicBezTo>
                  <a:pt x="1007693" y="219371"/>
                  <a:pt x="404605" y="455135"/>
                  <a:pt x="370738" y="494212"/>
                </a:cubicBezTo>
                <a:cubicBezTo>
                  <a:pt x="336871" y="533289"/>
                  <a:pt x="947774" y="310551"/>
                  <a:pt x="886554" y="392612"/>
                </a:cubicBezTo>
                <a:cubicBezTo>
                  <a:pt x="825334" y="474673"/>
                  <a:pt x="-61713" y="1012632"/>
                  <a:pt x="3415" y="9553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7" name="フリーフォーム 1346">
            <a:extLst>
              <a:ext uri="{FF2B5EF4-FFF2-40B4-BE49-F238E27FC236}">
                <a16:creationId xmlns:a16="http://schemas.microsoft.com/office/drawing/2014/main" id="{133137B0-2B3A-A1A2-E4C4-E69D31A87D30}"/>
              </a:ext>
            </a:extLst>
          </p:cNvPr>
          <p:cNvSpPr/>
          <p:nvPr/>
        </p:nvSpPr>
        <p:spPr>
          <a:xfrm>
            <a:off x="7368846" y="5454481"/>
            <a:ext cx="923852" cy="1189539"/>
          </a:xfrm>
          <a:custGeom>
            <a:avLst/>
            <a:gdLst>
              <a:gd name="connsiteX0" fmla="*/ 1062 w 923852"/>
              <a:gd name="connsiteY0" fmla="*/ 258565 h 1189539"/>
              <a:gd name="connsiteX1" fmla="*/ 337123 w 923852"/>
              <a:gd name="connsiteY1" fmla="*/ 31919 h 1189539"/>
              <a:gd name="connsiteX2" fmla="*/ 391831 w 923852"/>
              <a:gd name="connsiteY2" fmla="*/ 242934 h 1189539"/>
              <a:gd name="connsiteX3" fmla="*/ 477800 w 923852"/>
              <a:gd name="connsiteY3" fmla="*/ 55365 h 1189539"/>
              <a:gd name="connsiteX4" fmla="*/ 235523 w 923852"/>
              <a:gd name="connsiteY4" fmla="*/ 961950 h 1189539"/>
              <a:gd name="connsiteX5" fmla="*/ 360569 w 923852"/>
              <a:gd name="connsiteY5" fmla="*/ 578996 h 1189539"/>
              <a:gd name="connsiteX6" fmla="*/ 837308 w 923852"/>
              <a:gd name="connsiteY6" fmla="*/ 422688 h 1189539"/>
              <a:gd name="connsiteX7" fmla="*/ 618477 w 923852"/>
              <a:gd name="connsiteY7" fmla="*/ 680596 h 1189539"/>
              <a:gd name="connsiteX8" fmla="*/ 407462 w 923852"/>
              <a:gd name="connsiteY8" fmla="*/ 1180781 h 1189539"/>
              <a:gd name="connsiteX9" fmla="*/ 923277 w 923852"/>
              <a:gd name="connsiteY9" fmla="*/ 219488 h 1189539"/>
              <a:gd name="connsiteX10" fmla="*/ 290231 w 923852"/>
              <a:gd name="connsiteY10" fmla="*/ 782196 h 1189539"/>
              <a:gd name="connsiteX11" fmla="*/ 337123 w 923852"/>
              <a:gd name="connsiteY11" fmla="*/ 524288 h 1189539"/>
              <a:gd name="connsiteX12" fmla="*/ 133923 w 923852"/>
              <a:gd name="connsiteY12" fmla="*/ 383611 h 1189539"/>
              <a:gd name="connsiteX13" fmla="*/ 516877 w 923852"/>
              <a:gd name="connsiteY13" fmla="*/ 352350 h 1189539"/>
              <a:gd name="connsiteX14" fmla="*/ 462169 w 923852"/>
              <a:gd name="connsiteY14" fmla="*/ 657 h 1189539"/>
              <a:gd name="connsiteX15" fmla="*/ 1062 w 923852"/>
              <a:gd name="connsiteY15" fmla="*/ 258565 h 1189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23852" h="1189539">
                <a:moveTo>
                  <a:pt x="1062" y="258565"/>
                </a:moveTo>
                <a:cubicBezTo>
                  <a:pt x="-19779" y="263775"/>
                  <a:pt x="271995" y="34524"/>
                  <a:pt x="337123" y="31919"/>
                </a:cubicBezTo>
                <a:cubicBezTo>
                  <a:pt x="402251" y="29314"/>
                  <a:pt x="368385" y="239026"/>
                  <a:pt x="391831" y="242934"/>
                </a:cubicBezTo>
                <a:cubicBezTo>
                  <a:pt x="415277" y="246842"/>
                  <a:pt x="503851" y="-64471"/>
                  <a:pt x="477800" y="55365"/>
                </a:cubicBezTo>
                <a:cubicBezTo>
                  <a:pt x="451749" y="175201"/>
                  <a:pt x="255061" y="874678"/>
                  <a:pt x="235523" y="961950"/>
                </a:cubicBezTo>
                <a:cubicBezTo>
                  <a:pt x="215985" y="1049222"/>
                  <a:pt x="260272" y="668873"/>
                  <a:pt x="360569" y="578996"/>
                </a:cubicBezTo>
                <a:cubicBezTo>
                  <a:pt x="460866" y="489119"/>
                  <a:pt x="794323" y="405755"/>
                  <a:pt x="837308" y="422688"/>
                </a:cubicBezTo>
                <a:cubicBezTo>
                  <a:pt x="880293" y="439621"/>
                  <a:pt x="690118" y="554247"/>
                  <a:pt x="618477" y="680596"/>
                </a:cubicBezTo>
                <a:cubicBezTo>
                  <a:pt x="546836" y="806945"/>
                  <a:pt x="356662" y="1257632"/>
                  <a:pt x="407462" y="1180781"/>
                </a:cubicBezTo>
                <a:cubicBezTo>
                  <a:pt x="458262" y="1103930"/>
                  <a:pt x="942816" y="285919"/>
                  <a:pt x="923277" y="219488"/>
                </a:cubicBezTo>
                <a:cubicBezTo>
                  <a:pt x="903739" y="153057"/>
                  <a:pt x="387923" y="731396"/>
                  <a:pt x="290231" y="782196"/>
                </a:cubicBezTo>
                <a:cubicBezTo>
                  <a:pt x="192539" y="832996"/>
                  <a:pt x="363174" y="590719"/>
                  <a:pt x="337123" y="524288"/>
                </a:cubicBezTo>
                <a:cubicBezTo>
                  <a:pt x="311072" y="457857"/>
                  <a:pt x="103964" y="412267"/>
                  <a:pt x="133923" y="383611"/>
                </a:cubicBezTo>
                <a:cubicBezTo>
                  <a:pt x="163882" y="354955"/>
                  <a:pt x="462169" y="416176"/>
                  <a:pt x="516877" y="352350"/>
                </a:cubicBezTo>
                <a:cubicBezTo>
                  <a:pt x="571585" y="288524"/>
                  <a:pt x="550743" y="16288"/>
                  <a:pt x="462169" y="657"/>
                </a:cubicBezTo>
                <a:cubicBezTo>
                  <a:pt x="373595" y="-14974"/>
                  <a:pt x="21903" y="253355"/>
                  <a:pt x="1062" y="25856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8" name="フリーフォーム 1347">
            <a:extLst>
              <a:ext uri="{FF2B5EF4-FFF2-40B4-BE49-F238E27FC236}">
                <a16:creationId xmlns:a16="http://schemas.microsoft.com/office/drawing/2014/main" id="{098F3018-D406-8936-45C1-14226D1C6A7D}"/>
              </a:ext>
            </a:extLst>
          </p:cNvPr>
          <p:cNvSpPr/>
          <p:nvPr/>
        </p:nvSpPr>
        <p:spPr>
          <a:xfrm>
            <a:off x="7877618" y="5071757"/>
            <a:ext cx="657138" cy="1008988"/>
          </a:xfrm>
          <a:custGeom>
            <a:avLst/>
            <a:gdLst>
              <a:gd name="connsiteX0" fmla="*/ 290 w 657138"/>
              <a:gd name="connsiteY0" fmla="*/ 428 h 1008988"/>
              <a:gd name="connsiteX1" fmla="*/ 398874 w 657138"/>
              <a:gd name="connsiteY1" fmla="*/ 187997 h 1008988"/>
              <a:gd name="connsiteX2" fmla="*/ 383244 w 657138"/>
              <a:gd name="connsiteY2" fmla="*/ 94212 h 1008988"/>
              <a:gd name="connsiteX3" fmla="*/ 562997 w 657138"/>
              <a:gd name="connsiteY3" fmla="*/ 539689 h 1008988"/>
              <a:gd name="connsiteX4" fmla="*/ 562997 w 657138"/>
              <a:gd name="connsiteY4" fmla="*/ 453720 h 1008988"/>
              <a:gd name="connsiteX5" fmla="*/ 656782 w 657138"/>
              <a:gd name="connsiteY5" fmla="*/ 1008612 h 1008988"/>
              <a:gd name="connsiteX6" fmla="*/ 523920 w 657138"/>
              <a:gd name="connsiteY6" fmla="*/ 531874 h 1008988"/>
              <a:gd name="connsiteX7" fmla="*/ 461397 w 657138"/>
              <a:gd name="connsiteY7" fmla="*/ 39505 h 1008988"/>
              <a:gd name="connsiteX8" fmla="*/ 617705 w 657138"/>
              <a:gd name="connsiteY8" fmla="*/ 39505 h 1008988"/>
              <a:gd name="connsiteX9" fmla="*/ 203490 w 657138"/>
              <a:gd name="connsiteY9" fmla="*/ 23874 h 1008988"/>
              <a:gd name="connsiteX10" fmla="*/ 469213 w 657138"/>
              <a:gd name="connsiteY10" fmla="*/ 133289 h 1008988"/>
              <a:gd name="connsiteX11" fmla="*/ 290 w 657138"/>
              <a:gd name="connsiteY11" fmla="*/ 428 h 1008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7138" h="1008988">
                <a:moveTo>
                  <a:pt x="290" y="428"/>
                </a:moveTo>
                <a:cubicBezTo>
                  <a:pt x="-11433" y="9546"/>
                  <a:pt x="335048" y="172366"/>
                  <a:pt x="398874" y="187997"/>
                </a:cubicBezTo>
                <a:cubicBezTo>
                  <a:pt x="462700" y="203628"/>
                  <a:pt x="355890" y="35597"/>
                  <a:pt x="383244" y="94212"/>
                </a:cubicBezTo>
                <a:cubicBezTo>
                  <a:pt x="410598" y="152827"/>
                  <a:pt x="533038" y="479771"/>
                  <a:pt x="562997" y="539689"/>
                </a:cubicBezTo>
                <a:cubicBezTo>
                  <a:pt x="592956" y="599607"/>
                  <a:pt x="547366" y="375566"/>
                  <a:pt x="562997" y="453720"/>
                </a:cubicBezTo>
                <a:cubicBezTo>
                  <a:pt x="578628" y="531874"/>
                  <a:pt x="663295" y="995586"/>
                  <a:pt x="656782" y="1008612"/>
                </a:cubicBezTo>
                <a:cubicBezTo>
                  <a:pt x="650269" y="1021638"/>
                  <a:pt x="556484" y="693392"/>
                  <a:pt x="523920" y="531874"/>
                </a:cubicBezTo>
                <a:cubicBezTo>
                  <a:pt x="491356" y="370356"/>
                  <a:pt x="445766" y="121567"/>
                  <a:pt x="461397" y="39505"/>
                </a:cubicBezTo>
                <a:cubicBezTo>
                  <a:pt x="477028" y="-42557"/>
                  <a:pt x="660690" y="42110"/>
                  <a:pt x="617705" y="39505"/>
                </a:cubicBezTo>
                <a:cubicBezTo>
                  <a:pt x="574720" y="36900"/>
                  <a:pt x="228239" y="8243"/>
                  <a:pt x="203490" y="23874"/>
                </a:cubicBezTo>
                <a:cubicBezTo>
                  <a:pt x="178741" y="39505"/>
                  <a:pt x="500475" y="135894"/>
                  <a:pt x="469213" y="133289"/>
                </a:cubicBezTo>
                <a:cubicBezTo>
                  <a:pt x="437951" y="130684"/>
                  <a:pt x="12013" y="-8690"/>
                  <a:pt x="290" y="42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9" name="フリーフォーム 1348">
            <a:extLst>
              <a:ext uri="{FF2B5EF4-FFF2-40B4-BE49-F238E27FC236}">
                <a16:creationId xmlns:a16="http://schemas.microsoft.com/office/drawing/2014/main" id="{672C49E3-7BF9-11EF-FF7A-356AD976471D}"/>
              </a:ext>
            </a:extLst>
          </p:cNvPr>
          <p:cNvSpPr/>
          <p:nvPr/>
        </p:nvSpPr>
        <p:spPr>
          <a:xfrm>
            <a:off x="5727050" y="5828495"/>
            <a:ext cx="1719018" cy="2558664"/>
          </a:xfrm>
          <a:custGeom>
            <a:avLst/>
            <a:gdLst>
              <a:gd name="connsiteX0" fmla="*/ 1627 w 1719018"/>
              <a:gd name="connsiteY0" fmla="*/ 9597 h 2558664"/>
              <a:gd name="connsiteX1" fmla="*/ 48519 w 1719018"/>
              <a:gd name="connsiteY1" fmla="*/ 228428 h 2558664"/>
              <a:gd name="connsiteX2" fmla="*/ 282981 w 1719018"/>
              <a:gd name="connsiteY2" fmla="*/ 1611751 h 2558664"/>
              <a:gd name="connsiteX3" fmla="*/ 353319 w 1719018"/>
              <a:gd name="connsiteY3" fmla="*/ 1541413 h 2558664"/>
              <a:gd name="connsiteX4" fmla="*/ 751904 w 1719018"/>
              <a:gd name="connsiteY4" fmla="*/ 2072859 h 2558664"/>
              <a:gd name="connsiteX5" fmla="*/ 845688 w 1719018"/>
              <a:gd name="connsiteY5" fmla="*/ 1924367 h 2558664"/>
              <a:gd name="connsiteX6" fmla="*/ 1713196 w 1719018"/>
              <a:gd name="connsiteY6" fmla="*/ 2557413 h 2558664"/>
              <a:gd name="connsiteX7" fmla="*/ 1166119 w 1719018"/>
              <a:gd name="connsiteY7" fmla="*/ 2065043 h 2558664"/>
              <a:gd name="connsiteX8" fmla="*/ 56335 w 1719018"/>
              <a:gd name="connsiteY8" fmla="*/ 1330397 h 2558664"/>
              <a:gd name="connsiteX9" fmla="*/ 306427 w 1719018"/>
              <a:gd name="connsiteY9" fmla="*/ 1494520 h 2558664"/>
              <a:gd name="connsiteX10" fmla="*/ 134488 w 1719018"/>
              <a:gd name="connsiteY10" fmla="*/ 869290 h 2558664"/>
              <a:gd name="connsiteX11" fmla="*/ 134488 w 1719018"/>
              <a:gd name="connsiteY11" fmla="*/ 111197 h 2558664"/>
              <a:gd name="connsiteX12" fmla="*/ 79781 w 1719018"/>
              <a:gd name="connsiteY12" fmla="*/ 314397 h 2558664"/>
              <a:gd name="connsiteX13" fmla="*/ 1627 w 1719018"/>
              <a:gd name="connsiteY13" fmla="*/ 9597 h 255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9018" h="2558664">
                <a:moveTo>
                  <a:pt x="1627" y="9597"/>
                </a:moveTo>
                <a:cubicBezTo>
                  <a:pt x="-3583" y="-4731"/>
                  <a:pt x="1627" y="-38598"/>
                  <a:pt x="48519" y="228428"/>
                </a:cubicBezTo>
                <a:cubicBezTo>
                  <a:pt x="95411" y="495454"/>
                  <a:pt x="232181" y="1392920"/>
                  <a:pt x="282981" y="1611751"/>
                </a:cubicBezTo>
                <a:cubicBezTo>
                  <a:pt x="333781" y="1830582"/>
                  <a:pt x="275165" y="1464562"/>
                  <a:pt x="353319" y="1541413"/>
                </a:cubicBezTo>
                <a:cubicBezTo>
                  <a:pt x="431473" y="1618264"/>
                  <a:pt x="669842" y="2009033"/>
                  <a:pt x="751904" y="2072859"/>
                </a:cubicBezTo>
                <a:cubicBezTo>
                  <a:pt x="833966" y="2136685"/>
                  <a:pt x="685473" y="1843608"/>
                  <a:pt x="845688" y="1924367"/>
                </a:cubicBezTo>
                <a:cubicBezTo>
                  <a:pt x="1005903" y="2005126"/>
                  <a:pt x="1659791" y="2533967"/>
                  <a:pt x="1713196" y="2557413"/>
                </a:cubicBezTo>
                <a:cubicBezTo>
                  <a:pt x="1766601" y="2580859"/>
                  <a:pt x="1442262" y="2269546"/>
                  <a:pt x="1166119" y="2065043"/>
                </a:cubicBezTo>
                <a:cubicBezTo>
                  <a:pt x="889976" y="1860540"/>
                  <a:pt x="56335" y="1330397"/>
                  <a:pt x="56335" y="1330397"/>
                </a:cubicBezTo>
                <a:cubicBezTo>
                  <a:pt x="-86947" y="1235310"/>
                  <a:pt x="293402" y="1571371"/>
                  <a:pt x="306427" y="1494520"/>
                </a:cubicBezTo>
                <a:cubicBezTo>
                  <a:pt x="319452" y="1417669"/>
                  <a:pt x="163144" y="1099844"/>
                  <a:pt x="134488" y="869290"/>
                </a:cubicBezTo>
                <a:cubicBezTo>
                  <a:pt x="105832" y="638736"/>
                  <a:pt x="143606" y="203679"/>
                  <a:pt x="134488" y="111197"/>
                </a:cubicBezTo>
                <a:cubicBezTo>
                  <a:pt x="125370" y="18715"/>
                  <a:pt x="95412" y="330028"/>
                  <a:pt x="79781" y="314397"/>
                </a:cubicBezTo>
                <a:cubicBezTo>
                  <a:pt x="64150" y="298766"/>
                  <a:pt x="6837" y="23925"/>
                  <a:pt x="1627" y="9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0" name="フリーフォーム 1349">
            <a:extLst>
              <a:ext uri="{FF2B5EF4-FFF2-40B4-BE49-F238E27FC236}">
                <a16:creationId xmlns:a16="http://schemas.microsoft.com/office/drawing/2014/main" id="{AEBD13EE-EA88-7363-A9CE-29E9A34A5210}"/>
              </a:ext>
            </a:extLst>
          </p:cNvPr>
          <p:cNvSpPr/>
          <p:nvPr/>
        </p:nvSpPr>
        <p:spPr>
          <a:xfrm>
            <a:off x="3389446" y="5836026"/>
            <a:ext cx="198150" cy="1140255"/>
          </a:xfrm>
          <a:custGeom>
            <a:avLst/>
            <a:gdLst>
              <a:gd name="connsiteX0" fmla="*/ 197816 w 198150"/>
              <a:gd name="connsiteY0" fmla="*/ 2066 h 1140255"/>
              <a:gd name="connsiteX1" fmla="*/ 49323 w 198150"/>
              <a:gd name="connsiteY1" fmla="*/ 1119666 h 1140255"/>
              <a:gd name="connsiteX2" fmla="*/ 49323 w 198150"/>
              <a:gd name="connsiteY2" fmla="*/ 721082 h 1140255"/>
              <a:gd name="connsiteX3" fmla="*/ 111846 w 198150"/>
              <a:gd name="connsiteY3" fmla="*/ 642928 h 1140255"/>
              <a:gd name="connsiteX4" fmla="*/ 88400 w 198150"/>
              <a:gd name="connsiteY4" fmla="*/ 893020 h 1140255"/>
              <a:gd name="connsiteX5" fmla="*/ 88400 w 198150"/>
              <a:gd name="connsiteY5" fmla="*/ 424097 h 1140255"/>
              <a:gd name="connsiteX6" fmla="*/ 2431 w 198150"/>
              <a:gd name="connsiteY6" fmla="*/ 830497 h 1140255"/>
              <a:gd name="connsiteX7" fmla="*/ 197816 w 198150"/>
              <a:gd name="connsiteY7" fmla="*/ 2066 h 1140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8150" h="1140255">
                <a:moveTo>
                  <a:pt x="197816" y="2066"/>
                </a:moveTo>
                <a:cubicBezTo>
                  <a:pt x="205631" y="50261"/>
                  <a:pt x="74072" y="999830"/>
                  <a:pt x="49323" y="1119666"/>
                </a:cubicBezTo>
                <a:cubicBezTo>
                  <a:pt x="24574" y="1239502"/>
                  <a:pt x="38902" y="800538"/>
                  <a:pt x="49323" y="721082"/>
                </a:cubicBezTo>
                <a:cubicBezTo>
                  <a:pt x="59743" y="641626"/>
                  <a:pt x="105333" y="614272"/>
                  <a:pt x="111846" y="642928"/>
                </a:cubicBezTo>
                <a:cubicBezTo>
                  <a:pt x="118359" y="671584"/>
                  <a:pt x="92308" y="929492"/>
                  <a:pt x="88400" y="893020"/>
                </a:cubicBezTo>
                <a:cubicBezTo>
                  <a:pt x="84492" y="856548"/>
                  <a:pt x="102728" y="434518"/>
                  <a:pt x="88400" y="424097"/>
                </a:cubicBezTo>
                <a:cubicBezTo>
                  <a:pt x="74072" y="413676"/>
                  <a:pt x="-15805" y="896928"/>
                  <a:pt x="2431" y="830497"/>
                </a:cubicBezTo>
                <a:cubicBezTo>
                  <a:pt x="20667" y="764066"/>
                  <a:pt x="190001" y="-46129"/>
                  <a:pt x="197816" y="20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1" name="フリーフォーム 1350">
            <a:extLst>
              <a:ext uri="{FF2B5EF4-FFF2-40B4-BE49-F238E27FC236}">
                <a16:creationId xmlns:a16="http://schemas.microsoft.com/office/drawing/2014/main" id="{5E086CD9-901B-2A15-090E-B118040BD98F}"/>
              </a:ext>
            </a:extLst>
          </p:cNvPr>
          <p:cNvSpPr/>
          <p:nvPr/>
        </p:nvSpPr>
        <p:spPr>
          <a:xfrm>
            <a:off x="1458509" y="6255849"/>
            <a:ext cx="2457014" cy="1262626"/>
          </a:xfrm>
          <a:custGeom>
            <a:avLst/>
            <a:gdLst>
              <a:gd name="connsiteX0" fmla="*/ 221799 w 2457014"/>
              <a:gd name="connsiteY0" fmla="*/ 1184397 h 1262626"/>
              <a:gd name="connsiteX1" fmla="*/ 2167829 w 2457014"/>
              <a:gd name="connsiteY1" fmla="*/ 269997 h 1262626"/>
              <a:gd name="connsiteX2" fmla="*/ 1909922 w 2457014"/>
              <a:gd name="connsiteY2" fmla="*/ 426305 h 1262626"/>
              <a:gd name="connsiteX3" fmla="*/ 2120937 w 2457014"/>
              <a:gd name="connsiteY3" fmla="*/ 707659 h 1262626"/>
              <a:gd name="connsiteX4" fmla="*/ 2034968 w 2457014"/>
              <a:gd name="connsiteY4" fmla="*/ 566982 h 1262626"/>
              <a:gd name="connsiteX5" fmla="*/ 2456999 w 2457014"/>
              <a:gd name="connsiteY5" fmla="*/ 1200028 h 1262626"/>
              <a:gd name="connsiteX6" fmla="*/ 2050599 w 2457014"/>
              <a:gd name="connsiteY6" fmla="*/ 551351 h 1262626"/>
              <a:gd name="connsiteX7" fmla="*/ 1964629 w 2457014"/>
              <a:gd name="connsiteY7" fmla="*/ 199659 h 1262626"/>
              <a:gd name="connsiteX8" fmla="*/ 2042783 w 2457014"/>
              <a:gd name="connsiteY8" fmla="*/ 4274 h 1262626"/>
              <a:gd name="connsiteX9" fmla="*/ 1777060 w 2457014"/>
              <a:gd name="connsiteY9" fmla="*/ 379413 h 1262626"/>
              <a:gd name="connsiteX10" fmla="*/ 1331583 w 2457014"/>
              <a:gd name="connsiteY10" fmla="*/ 629505 h 1262626"/>
              <a:gd name="connsiteX11" fmla="*/ 1784876 w 2457014"/>
              <a:gd name="connsiteY11" fmla="*/ 535720 h 1262626"/>
              <a:gd name="connsiteX12" fmla="*/ 1292506 w 2457014"/>
              <a:gd name="connsiteY12" fmla="*/ 895228 h 1262626"/>
              <a:gd name="connsiteX13" fmla="*/ 1863029 w 2457014"/>
              <a:gd name="connsiteY13" fmla="*/ 410674 h 1262626"/>
              <a:gd name="connsiteX14" fmla="*/ 581306 w 2457014"/>
              <a:gd name="connsiteY14" fmla="*/ 1059351 h 1262626"/>
              <a:gd name="connsiteX15" fmla="*/ 88937 w 2457014"/>
              <a:gd name="connsiteY15" fmla="*/ 1200028 h 1262626"/>
              <a:gd name="connsiteX16" fmla="*/ 221799 w 2457014"/>
              <a:gd name="connsiteY16" fmla="*/ 1184397 h 1262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457014" h="1262626">
                <a:moveTo>
                  <a:pt x="221799" y="1184397"/>
                </a:moveTo>
                <a:cubicBezTo>
                  <a:pt x="568281" y="1029392"/>
                  <a:pt x="1886475" y="396346"/>
                  <a:pt x="2167829" y="269997"/>
                </a:cubicBezTo>
                <a:cubicBezTo>
                  <a:pt x="2449183" y="143648"/>
                  <a:pt x="1917737" y="353361"/>
                  <a:pt x="1909922" y="426305"/>
                </a:cubicBezTo>
                <a:cubicBezTo>
                  <a:pt x="1902107" y="499249"/>
                  <a:pt x="2100096" y="684213"/>
                  <a:pt x="2120937" y="707659"/>
                </a:cubicBezTo>
                <a:cubicBezTo>
                  <a:pt x="2141778" y="731105"/>
                  <a:pt x="1978958" y="484920"/>
                  <a:pt x="2034968" y="566982"/>
                </a:cubicBezTo>
                <a:cubicBezTo>
                  <a:pt x="2090978" y="649043"/>
                  <a:pt x="2454394" y="1202633"/>
                  <a:pt x="2456999" y="1200028"/>
                </a:cubicBezTo>
                <a:cubicBezTo>
                  <a:pt x="2459604" y="1197423"/>
                  <a:pt x="2132661" y="718079"/>
                  <a:pt x="2050599" y="551351"/>
                </a:cubicBezTo>
                <a:cubicBezTo>
                  <a:pt x="1968537" y="384623"/>
                  <a:pt x="1965932" y="290838"/>
                  <a:pt x="1964629" y="199659"/>
                </a:cubicBezTo>
                <a:cubicBezTo>
                  <a:pt x="1963326" y="108479"/>
                  <a:pt x="2074044" y="-25685"/>
                  <a:pt x="2042783" y="4274"/>
                </a:cubicBezTo>
                <a:cubicBezTo>
                  <a:pt x="2011522" y="34233"/>
                  <a:pt x="1895593" y="275208"/>
                  <a:pt x="1777060" y="379413"/>
                </a:cubicBezTo>
                <a:cubicBezTo>
                  <a:pt x="1658527" y="483618"/>
                  <a:pt x="1330280" y="603454"/>
                  <a:pt x="1331583" y="629505"/>
                </a:cubicBezTo>
                <a:cubicBezTo>
                  <a:pt x="1332886" y="655556"/>
                  <a:pt x="1791389" y="491433"/>
                  <a:pt x="1784876" y="535720"/>
                </a:cubicBezTo>
                <a:cubicBezTo>
                  <a:pt x="1778363" y="580007"/>
                  <a:pt x="1279481" y="916069"/>
                  <a:pt x="1292506" y="895228"/>
                </a:cubicBezTo>
                <a:cubicBezTo>
                  <a:pt x="1305532" y="874387"/>
                  <a:pt x="1981562" y="383320"/>
                  <a:pt x="1863029" y="410674"/>
                </a:cubicBezTo>
                <a:cubicBezTo>
                  <a:pt x="1744496" y="438028"/>
                  <a:pt x="876988" y="927792"/>
                  <a:pt x="581306" y="1059351"/>
                </a:cubicBezTo>
                <a:cubicBezTo>
                  <a:pt x="285624" y="1190910"/>
                  <a:pt x="156670" y="1180490"/>
                  <a:pt x="88937" y="1200028"/>
                </a:cubicBezTo>
                <a:cubicBezTo>
                  <a:pt x="21204" y="1219566"/>
                  <a:pt x="-124683" y="1339402"/>
                  <a:pt x="221799" y="11843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2" name="フリーフォーム 1351">
            <a:extLst>
              <a:ext uri="{FF2B5EF4-FFF2-40B4-BE49-F238E27FC236}">
                <a16:creationId xmlns:a16="http://schemas.microsoft.com/office/drawing/2014/main" id="{7ECAE204-7541-5F1A-2D37-42681D5BA295}"/>
              </a:ext>
            </a:extLst>
          </p:cNvPr>
          <p:cNvSpPr/>
          <p:nvPr/>
        </p:nvSpPr>
        <p:spPr>
          <a:xfrm>
            <a:off x="484184" y="6837441"/>
            <a:ext cx="4856300" cy="2127015"/>
          </a:xfrm>
          <a:custGeom>
            <a:avLst/>
            <a:gdLst>
              <a:gd name="connsiteX0" fmla="*/ 134794 w 4856300"/>
              <a:gd name="connsiteY0" fmla="*/ 41661 h 2127015"/>
              <a:gd name="connsiteX1" fmla="*/ 205133 w 4856300"/>
              <a:gd name="connsiteY1" fmla="*/ 97931 h 2127015"/>
              <a:gd name="connsiteX2" fmla="*/ 4636456 w 4856300"/>
              <a:gd name="connsiteY2" fmla="*/ 1814190 h 2127015"/>
              <a:gd name="connsiteX3" fmla="*/ 3890868 w 4856300"/>
              <a:gd name="connsiteY3" fmla="*/ 1490633 h 2127015"/>
              <a:gd name="connsiteX4" fmla="*/ 1344616 w 4856300"/>
              <a:gd name="connsiteY4" fmla="*/ 716910 h 2127015"/>
              <a:gd name="connsiteX5" fmla="*/ 1949527 w 4856300"/>
              <a:gd name="connsiteY5" fmla="*/ 1054534 h 2127015"/>
              <a:gd name="connsiteX6" fmla="*/ 2821724 w 4856300"/>
              <a:gd name="connsiteY6" fmla="*/ 2123679 h 2127015"/>
              <a:gd name="connsiteX7" fmla="*/ 1232074 w 4856300"/>
              <a:gd name="connsiteY7" fmla="*/ 688774 h 2127015"/>
              <a:gd name="connsiteX8" fmla="*/ 866314 w 4856300"/>
              <a:gd name="connsiteY8" fmla="*/ 590301 h 2127015"/>
              <a:gd name="connsiteX9" fmla="*/ 2526302 w 4856300"/>
              <a:gd name="connsiteY9" fmla="*/ 2123679 h 2127015"/>
              <a:gd name="connsiteX10" fmla="*/ 1471225 w 4856300"/>
              <a:gd name="connsiteY10" fmla="*/ 984196 h 2127015"/>
              <a:gd name="connsiteX11" fmla="*/ 599028 w 4856300"/>
              <a:gd name="connsiteY11" fmla="*/ 421488 h 2127015"/>
              <a:gd name="connsiteX12" fmla="*/ 1189871 w 4856300"/>
              <a:gd name="connsiteY12" fmla="*/ 463691 h 2127015"/>
              <a:gd name="connsiteX13" fmla="*/ 134794 w 4856300"/>
              <a:gd name="connsiteY13" fmla="*/ 41661 h 212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856300" h="2127015">
                <a:moveTo>
                  <a:pt x="134794" y="41661"/>
                </a:moveTo>
                <a:cubicBezTo>
                  <a:pt x="-205175" y="-77915"/>
                  <a:pt x="205133" y="97931"/>
                  <a:pt x="205133" y="97931"/>
                </a:cubicBezTo>
                <a:lnTo>
                  <a:pt x="4636456" y="1814190"/>
                </a:lnTo>
                <a:cubicBezTo>
                  <a:pt x="5250745" y="2046307"/>
                  <a:pt x="4439508" y="1673513"/>
                  <a:pt x="3890868" y="1490633"/>
                </a:cubicBezTo>
                <a:cubicBezTo>
                  <a:pt x="3342228" y="1307753"/>
                  <a:pt x="1668173" y="789593"/>
                  <a:pt x="1344616" y="716910"/>
                </a:cubicBezTo>
                <a:cubicBezTo>
                  <a:pt x="1021059" y="644227"/>
                  <a:pt x="1703342" y="820072"/>
                  <a:pt x="1949527" y="1054534"/>
                </a:cubicBezTo>
                <a:cubicBezTo>
                  <a:pt x="2195712" y="1288996"/>
                  <a:pt x="2941299" y="2184639"/>
                  <a:pt x="2821724" y="2123679"/>
                </a:cubicBezTo>
                <a:cubicBezTo>
                  <a:pt x="2702149" y="2062719"/>
                  <a:pt x="1557976" y="944337"/>
                  <a:pt x="1232074" y="688774"/>
                </a:cubicBezTo>
                <a:cubicBezTo>
                  <a:pt x="906172" y="433211"/>
                  <a:pt x="650609" y="351150"/>
                  <a:pt x="866314" y="590301"/>
                </a:cubicBezTo>
                <a:cubicBezTo>
                  <a:pt x="1082019" y="829452"/>
                  <a:pt x="2425484" y="2058030"/>
                  <a:pt x="2526302" y="2123679"/>
                </a:cubicBezTo>
                <a:cubicBezTo>
                  <a:pt x="2627121" y="2189328"/>
                  <a:pt x="1792437" y="1267894"/>
                  <a:pt x="1471225" y="984196"/>
                </a:cubicBezTo>
                <a:cubicBezTo>
                  <a:pt x="1150013" y="700498"/>
                  <a:pt x="645920" y="508239"/>
                  <a:pt x="599028" y="421488"/>
                </a:cubicBezTo>
                <a:cubicBezTo>
                  <a:pt x="552136" y="334737"/>
                  <a:pt x="1271933" y="526996"/>
                  <a:pt x="1189871" y="463691"/>
                </a:cubicBezTo>
                <a:cubicBezTo>
                  <a:pt x="1107810" y="400387"/>
                  <a:pt x="607234" y="221024"/>
                  <a:pt x="134794" y="416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3" name="フリーフォーム 1352">
            <a:extLst>
              <a:ext uri="{FF2B5EF4-FFF2-40B4-BE49-F238E27FC236}">
                <a16:creationId xmlns:a16="http://schemas.microsoft.com/office/drawing/2014/main" id="{10F0D682-078B-6685-92BE-796B0862888A}"/>
              </a:ext>
            </a:extLst>
          </p:cNvPr>
          <p:cNvSpPr/>
          <p:nvPr/>
        </p:nvSpPr>
        <p:spPr>
          <a:xfrm>
            <a:off x="4386262" y="5925889"/>
            <a:ext cx="1326423" cy="3164974"/>
          </a:xfrm>
          <a:custGeom>
            <a:avLst/>
            <a:gdLst>
              <a:gd name="connsiteX0" fmla="*/ 1325221 w 1326423"/>
              <a:gd name="connsiteY0" fmla="*/ 10677 h 3164974"/>
              <a:gd name="connsiteX1" fmla="*/ 368618 w 1326423"/>
              <a:gd name="connsiteY1" fmla="*/ 2191169 h 3164974"/>
              <a:gd name="connsiteX2" fmla="*/ 467092 w 1326423"/>
              <a:gd name="connsiteY2" fmla="*/ 1572191 h 3164974"/>
              <a:gd name="connsiteX3" fmla="*/ 2858 w 1326423"/>
              <a:gd name="connsiteY3" fmla="*/ 3147773 h 3164974"/>
              <a:gd name="connsiteX4" fmla="*/ 312347 w 1326423"/>
              <a:gd name="connsiteY4" fmla="*/ 2331846 h 3164974"/>
              <a:gd name="connsiteX5" fmla="*/ 1100138 w 1326423"/>
              <a:gd name="connsiteY5" fmla="*/ 1107957 h 3164974"/>
              <a:gd name="connsiteX6" fmla="*/ 593701 w 1326423"/>
              <a:gd name="connsiteY6" fmla="*/ 1797274 h 3164974"/>
              <a:gd name="connsiteX7" fmla="*/ 1142341 w 1326423"/>
              <a:gd name="connsiteY7" fmla="*/ 798468 h 3164974"/>
              <a:gd name="connsiteX8" fmla="*/ 579633 w 1326423"/>
              <a:gd name="connsiteY8" fmla="*/ 1333040 h 3164974"/>
              <a:gd name="connsiteX9" fmla="*/ 1325221 w 1326423"/>
              <a:gd name="connsiteY9" fmla="*/ 10677 h 3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26423" h="3164974">
                <a:moveTo>
                  <a:pt x="1325221" y="10677"/>
                </a:moveTo>
                <a:cubicBezTo>
                  <a:pt x="1290052" y="153698"/>
                  <a:pt x="511639" y="1930917"/>
                  <a:pt x="368618" y="2191169"/>
                </a:cubicBezTo>
                <a:cubicBezTo>
                  <a:pt x="225596" y="2451421"/>
                  <a:pt x="528052" y="1412757"/>
                  <a:pt x="467092" y="1572191"/>
                </a:cubicBezTo>
                <a:cubicBezTo>
                  <a:pt x="406132" y="1731625"/>
                  <a:pt x="28649" y="3021164"/>
                  <a:pt x="2858" y="3147773"/>
                </a:cubicBezTo>
                <a:cubicBezTo>
                  <a:pt x="-22933" y="3274382"/>
                  <a:pt x="129467" y="2671815"/>
                  <a:pt x="312347" y="2331846"/>
                </a:cubicBezTo>
                <a:cubicBezTo>
                  <a:pt x="495227" y="1991877"/>
                  <a:pt x="1053246" y="1197052"/>
                  <a:pt x="1100138" y="1107957"/>
                </a:cubicBezTo>
                <a:cubicBezTo>
                  <a:pt x="1147030" y="1018862"/>
                  <a:pt x="586667" y="1848855"/>
                  <a:pt x="593701" y="1797274"/>
                </a:cubicBezTo>
                <a:cubicBezTo>
                  <a:pt x="600735" y="1745693"/>
                  <a:pt x="1144686" y="875840"/>
                  <a:pt x="1142341" y="798468"/>
                </a:cubicBezTo>
                <a:cubicBezTo>
                  <a:pt x="1139996" y="721096"/>
                  <a:pt x="546808" y="1459649"/>
                  <a:pt x="579633" y="1333040"/>
                </a:cubicBezTo>
                <a:cubicBezTo>
                  <a:pt x="612458" y="1206431"/>
                  <a:pt x="1360390" y="-132344"/>
                  <a:pt x="1325221" y="1067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4" name="フリーフォーム 1353">
            <a:extLst>
              <a:ext uri="{FF2B5EF4-FFF2-40B4-BE49-F238E27FC236}">
                <a16:creationId xmlns:a16="http://schemas.microsoft.com/office/drawing/2014/main" id="{DE4A9E2E-018E-D953-3C32-58E9EBCB852D}"/>
              </a:ext>
            </a:extLst>
          </p:cNvPr>
          <p:cNvSpPr/>
          <p:nvPr/>
        </p:nvSpPr>
        <p:spPr>
          <a:xfrm>
            <a:off x="4260846" y="6183679"/>
            <a:ext cx="773361" cy="2641073"/>
          </a:xfrm>
          <a:custGeom>
            <a:avLst/>
            <a:gdLst>
              <a:gd name="connsiteX0" fmla="*/ 747252 w 773361"/>
              <a:gd name="connsiteY0" fmla="*/ 104579 h 2641073"/>
              <a:gd name="connsiteX1" fmla="*/ 1665 w 773361"/>
              <a:gd name="connsiteY1" fmla="*/ 2636764 h 2641073"/>
              <a:gd name="connsiteX2" fmla="*/ 550305 w 773361"/>
              <a:gd name="connsiteY2" fmla="*/ 695423 h 2641073"/>
              <a:gd name="connsiteX3" fmla="*/ 747252 w 773361"/>
              <a:gd name="connsiteY3" fmla="*/ 104579 h 264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3361" h="2641073">
                <a:moveTo>
                  <a:pt x="747252" y="104579"/>
                </a:moveTo>
                <a:cubicBezTo>
                  <a:pt x="655812" y="428136"/>
                  <a:pt x="34490" y="2538290"/>
                  <a:pt x="1665" y="2636764"/>
                </a:cubicBezTo>
                <a:cubicBezTo>
                  <a:pt x="-31160" y="2735238"/>
                  <a:pt x="430730" y="1117454"/>
                  <a:pt x="550305" y="695423"/>
                </a:cubicBezTo>
                <a:cubicBezTo>
                  <a:pt x="669880" y="273392"/>
                  <a:pt x="838692" y="-218978"/>
                  <a:pt x="747252" y="10457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5" name="フリーフォーム 1354">
            <a:extLst>
              <a:ext uri="{FF2B5EF4-FFF2-40B4-BE49-F238E27FC236}">
                <a16:creationId xmlns:a16="http://schemas.microsoft.com/office/drawing/2014/main" id="{B8D2E60C-0DC6-BFE6-C4D9-472834D9AD80}"/>
              </a:ext>
            </a:extLst>
          </p:cNvPr>
          <p:cNvSpPr/>
          <p:nvPr/>
        </p:nvSpPr>
        <p:spPr>
          <a:xfrm>
            <a:off x="4316996" y="6514966"/>
            <a:ext cx="311736" cy="1865322"/>
          </a:xfrm>
          <a:custGeom>
            <a:avLst/>
            <a:gdLst>
              <a:gd name="connsiteX0" fmla="*/ 311275 w 311736"/>
              <a:gd name="connsiteY0" fmla="*/ 12443 h 1865322"/>
              <a:gd name="connsiteX1" fmla="*/ 72124 w 311736"/>
              <a:gd name="connsiteY1" fmla="*/ 1137859 h 1865322"/>
              <a:gd name="connsiteX2" fmla="*/ 1786 w 311736"/>
              <a:gd name="connsiteY2" fmla="*/ 1855311 h 1865322"/>
              <a:gd name="connsiteX3" fmla="*/ 128395 w 311736"/>
              <a:gd name="connsiteY3" fmla="*/ 617354 h 1865322"/>
              <a:gd name="connsiteX4" fmla="*/ 311275 w 311736"/>
              <a:gd name="connsiteY4" fmla="*/ 12443 h 1865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736" h="1865322">
                <a:moveTo>
                  <a:pt x="311275" y="12443"/>
                </a:moveTo>
                <a:cubicBezTo>
                  <a:pt x="301897" y="99194"/>
                  <a:pt x="123705" y="830714"/>
                  <a:pt x="72124" y="1137859"/>
                </a:cubicBezTo>
                <a:cubicBezTo>
                  <a:pt x="20543" y="1445004"/>
                  <a:pt x="-7592" y="1942062"/>
                  <a:pt x="1786" y="1855311"/>
                </a:cubicBezTo>
                <a:cubicBezTo>
                  <a:pt x="11164" y="1768560"/>
                  <a:pt x="72124" y="924499"/>
                  <a:pt x="128395" y="617354"/>
                </a:cubicBezTo>
                <a:cubicBezTo>
                  <a:pt x="184666" y="310209"/>
                  <a:pt x="320653" y="-74308"/>
                  <a:pt x="311275" y="1244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6" name="フリーフォーム 1355">
            <a:extLst>
              <a:ext uri="{FF2B5EF4-FFF2-40B4-BE49-F238E27FC236}">
                <a16:creationId xmlns:a16="http://schemas.microsoft.com/office/drawing/2014/main" id="{A1992932-4A45-8688-C815-2F2851D0C5C9}"/>
              </a:ext>
            </a:extLst>
          </p:cNvPr>
          <p:cNvSpPr/>
          <p:nvPr/>
        </p:nvSpPr>
        <p:spPr>
          <a:xfrm>
            <a:off x="4019486" y="6029004"/>
            <a:ext cx="216171" cy="2414822"/>
          </a:xfrm>
          <a:custGeom>
            <a:avLst/>
            <a:gdLst>
              <a:gd name="connsiteX0" fmla="*/ 3874 w 216171"/>
              <a:gd name="connsiteY0" fmla="*/ 104510 h 2414822"/>
              <a:gd name="connsiteX1" fmla="*/ 214889 w 216171"/>
              <a:gd name="connsiteY1" fmla="*/ 2411611 h 2414822"/>
              <a:gd name="connsiteX2" fmla="*/ 88280 w 216171"/>
              <a:gd name="connsiteY2" fmla="*/ 596879 h 2414822"/>
              <a:gd name="connsiteX3" fmla="*/ 3874 w 216171"/>
              <a:gd name="connsiteY3" fmla="*/ 104510 h 2414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171" h="2414822">
                <a:moveTo>
                  <a:pt x="3874" y="104510"/>
                </a:moveTo>
                <a:cubicBezTo>
                  <a:pt x="24976" y="406965"/>
                  <a:pt x="200821" y="2329550"/>
                  <a:pt x="214889" y="2411611"/>
                </a:cubicBezTo>
                <a:cubicBezTo>
                  <a:pt x="228957" y="2493673"/>
                  <a:pt x="123449" y="979051"/>
                  <a:pt x="88280" y="596879"/>
                </a:cubicBezTo>
                <a:cubicBezTo>
                  <a:pt x="53111" y="214707"/>
                  <a:pt x="-17228" y="-197945"/>
                  <a:pt x="3874" y="10451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7" name="フリーフォーム 1356">
            <a:extLst>
              <a:ext uri="{FF2B5EF4-FFF2-40B4-BE49-F238E27FC236}">
                <a16:creationId xmlns:a16="http://schemas.microsoft.com/office/drawing/2014/main" id="{92B58EB1-0CC6-4A1E-7C6F-3D6BBC4E2790}"/>
              </a:ext>
            </a:extLst>
          </p:cNvPr>
          <p:cNvSpPr/>
          <p:nvPr/>
        </p:nvSpPr>
        <p:spPr>
          <a:xfrm>
            <a:off x="3620673" y="5738901"/>
            <a:ext cx="648677" cy="2752867"/>
          </a:xfrm>
          <a:custGeom>
            <a:avLst/>
            <a:gdLst>
              <a:gd name="connsiteX0" fmla="*/ 8792 w 648677"/>
              <a:gd name="connsiteY0" fmla="*/ 113259 h 2752867"/>
              <a:gd name="connsiteX1" fmla="*/ 79130 w 648677"/>
              <a:gd name="connsiteY1" fmla="*/ 225801 h 2752867"/>
              <a:gd name="connsiteX2" fmla="*/ 430822 w 648677"/>
              <a:gd name="connsiteY2" fmla="*/ 1871721 h 2752867"/>
              <a:gd name="connsiteX3" fmla="*/ 402687 w 648677"/>
              <a:gd name="connsiteY3" fmla="*/ 1759179 h 2752867"/>
              <a:gd name="connsiteX4" fmla="*/ 641838 w 648677"/>
              <a:gd name="connsiteY4" fmla="*/ 2743917 h 2752867"/>
              <a:gd name="connsiteX5" fmla="*/ 571499 w 648677"/>
              <a:gd name="connsiteY5" fmla="*/ 2223413 h 2752867"/>
              <a:gd name="connsiteX6" fmla="*/ 444890 w 648677"/>
              <a:gd name="connsiteY6" fmla="*/ 1829517 h 2752867"/>
              <a:gd name="connsiteX7" fmla="*/ 36927 w 648677"/>
              <a:gd name="connsiteY7" fmla="*/ 1097997 h 2752867"/>
              <a:gd name="connsiteX8" fmla="*/ 346416 w 648677"/>
              <a:gd name="connsiteY8" fmla="*/ 1632570 h 2752867"/>
              <a:gd name="connsiteX9" fmla="*/ 219807 w 648677"/>
              <a:gd name="connsiteY9" fmla="*/ 1154268 h 2752867"/>
              <a:gd name="connsiteX10" fmla="*/ 8792 w 648677"/>
              <a:gd name="connsiteY10" fmla="*/ 113259 h 275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48677" h="2752867">
                <a:moveTo>
                  <a:pt x="8792" y="113259"/>
                </a:moveTo>
                <a:cubicBezTo>
                  <a:pt x="-14654" y="-41485"/>
                  <a:pt x="8792" y="-67276"/>
                  <a:pt x="79130" y="225801"/>
                </a:cubicBezTo>
                <a:cubicBezTo>
                  <a:pt x="149468" y="518878"/>
                  <a:pt x="376896" y="1616158"/>
                  <a:pt x="430822" y="1871721"/>
                </a:cubicBezTo>
                <a:cubicBezTo>
                  <a:pt x="484748" y="2127284"/>
                  <a:pt x="367518" y="1613813"/>
                  <a:pt x="402687" y="1759179"/>
                </a:cubicBezTo>
                <a:cubicBezTo>
                  <a:pt x="437856" y="1904545"/>
                  <a:pt x="613703" y="2666545"/>
                  <a:pt x="641838" y="2743917"/>
                </a:cubicBezTo>
                <a:cubicBezTo>
                  <a:pt x="669973" y="2821289"/>
                  <a:pt x="604324" y="2375813"/>
                  <a:pt x="571499" y="2223413"/>
                </a:cubicBezTo>
                <a:cubicBezTo>
                  <a:pt x="538674" y="2071013"/>
                  <a:pt x="533985" y="2017086"/>
                  <a:pt x="444890" y="1829517"/>
                </a:cubicBezTo>
                <a:cubicBezTo>
                  <a:pt x="355795" y="1641948"/>
                  <a:pt x="53339" y="1130821"/>
                  <a:pt x="36927" y="1097997"/>
                </a:cubicBezTo>
                <a:cubicBezTo>
                  <a:pt x="20515" y="1065173"/>
                  <a:pt x="315936" y="1623192"/>
                  <a:pt x="346416" y="1632570"/>
                </a:cubicBezTo>
                <a:cubicBezTo>
                  <a:pt x="376896" y="1641949"/>
                  <a:pt x="273733" y="1407486"/>
                  <a:pt x="219807" y="1154268"/>
                </a:cubicBezTo>
                <a:cubicBezTo>
                  <a:pt x="165881" y="901050"/>
                  <a:pt x="32238" y="268003"/>
                  <a:pt x="8792" y="11325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8" name="フリーフォーム 1357">
            <a:extLst>
              <a:ext uri="{FF2B5EF4-FFF2-40B4-BE49-F238E27FC236}">
                <a16:creationId xmlns:a16="http://schemas.microsoft.com/office/drawing/2014/main" id="{788102A9-95FF-1DE4-3341-E1FD7A6A0F03}"/>
              </a:ext>
            </a:extLst>
          </p:cNvPr>
          <p:cNvSpPr/>
          <p:nvPr/>
        </p:nvSpPr>
        <p:spPr>
          <a:xfrm>
            <a:off x="2516085" y="7159229"/>
            <a:ext cx="1658862" cy="1088874"/>
          </a:xfrm>
          <a:custGeom>
            <a:avLst/>
            <a:gdLst>
              <a:gd name="connsiteX0" fmla="*/ 2032 w 1658862"/>
              <a:gd name="connsiteY0" fmla="*/ 1226 h 1088874"/>
              <a:gd name="connsiteX1" fmla="*/ 1479140 w 1658862"/>
              <a:gd name="connsiteY1" fmla="*/ 873423 h 1088874"/>
              <a:gd name="connsiteX2" fmla="*/ 1619817 w 1658862"/>
              <a:gd name="connsiteY2" fmla="*/ 1084439 h 1088874"/>
              <a:gd name="connsiteX3" fmla="*/ 1352530 w 1658862"/>
              <a:gd name="connsiteY3" fmla="*/ 746814 h 1088874"/>
              <a:gd name="connsiteX4" fmla="*/ 339657 w 1658862"/>
              <a:gd name="connsiteY4" fmla="*/ 620205 h 1088874"/>
              <a:gd name="connsiteX5" fmla="*/ 494401 w 1658862"/>
              <a:gd name="connsiteY5" fmla="*/ 549866 h 1088874"/>
              <a:gd name="connsiteX6" fmla="*/ 1605749 w 1658862"/>
              <a:gd name="connsiteY6" fmla="*/ 1028168 h 1088874"/>
              <a:gd name="connsiteX7" fmla="*/ 1169650 w 1658862"/>
              <a:gd name="connsiteY7" fmla="*/ 690543 h 1088874"/>
              <a:gd name="connsiteX8" fmla="*/ 2032 w 1658862"/>
              <a:gd name="connsiteY8" fmla="*/ 1226 h 1088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58862" h="1088874">
                <a:moveTo>
                  <a:pt x="2032" y="1226"/>
                </a:moveTo>
                <a:cubicBezTo>
                  <a:pt x="53614" y="31706"/>
                  <a:pt x="1209509" y="692888"/>
                  <a:pt x="1479140" y="873423"/>
                </a:cubicBezTo>
                <a:cubicBezTo>
                  <a:pt x="1748771" y="1053958"/>
                  <a:pt x="1640919" y="1105540"/>
                  <a:pt x="1619817" y="1084439"/>
                </a:cubicBezTo>
                <a:cubicBezTo>
                  <a:pt x="1598715" y="1063338"/>
                  <a:pt x="1565890" y="824186"/>
                  <a:pt x="1352530" y="746814"/>
                </a:cubicBezTo>
                <a:cubicBezTo>
                  <a:pt x="1139170" y="669442"/>
                  <a:pt x="482679" y="653030"/>
                  <a:pt x="339657" y="620205"/>
                </a:cubicBezTo>
                <a:cubicBezTo>
                  <a:pt x="196636" y="587380"/>
                  <a:pt x="283386" y="481872"/>
                  <a:pt x="494401" y="549866"/>
                </a:cubicBezTo>
                <a:cubicBezTo>
                  <a:pt x="705416" y="617860"/>
                  <a:pt x="1493208" y="1004722"/>
                  <a:pt x="1605749" y="1028168"/>
                </a:cubicBezTo>
                <a:cubicBezTo>
                  <a:pt x="1718290" y="1051614"/>
                  <a:pt x="1443970" y="864044"/>
                  <a:pt x="1169650" y="690543"/>
                </a:cubicBezTo>
                <a:cubicBezTo>
                  <a:pt x="895330" y="517042"/>
                  <a:pt x="-49550" y="-29254"/>
                  <a:pt x="2032" y="122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9" name="フリーフォーム 1358">
            <a:extLst>
              <a:ext uri="{FF2B5EF4-FFF2-40B4-BE49-F238E27FC236}">
                <a16:creationId xmlns:a16="http://schemas.microsoft.com/office/drawing/2014/main" id="{743C109A-2420-99F3-FF14-D12A7440B22E}"/>
              </a:ext>
            </a:extLst>
          </p:cNvPr>
          <p:cNvSpPr/>
          <p:nvPr/>
        </p:nvSpPr>
        <p:spPr>
          <a:xfrm>
            <a:off x="4504299" y="7419056"/>
            <a:ext cx="2951720" cy="1233561"/>
          </a:xfrm>
          <a:custGeom>
            <a:avLst/>
            <a:gdLst>
              <a:gd name="connsiteX0" fmla="*/ 799221 w 2951720"/>
              <a:gd name="connsiteY0" fmla="*/ 8686 h 1233561"/>
              <a:gd name="connsiteX1" fmla="*/ 109904 w 2951720"/>
              <a:gd name="connsiteY1" fmla="*/ 1204439 h 1233561"/>
              <a:gd name="connsiteX2" fmla="*/ 306852 w 2951720"/>
              <a:gd name="connsiteY2" fmla="*/ 852747 h 1233561"/>
              <a:gd name="connsiteX3" fmla="*/ 2951578 w 2951720"/>
              <a:gd name="connsiteY3" fmla="*/ 712070 h 1233561"/>
              <a:gd name="connsiteX4" fmla="*/ 433461 w 2951720"/>
              <a:gd name="connsiteY4" fmla="*/ 810544 h 1233561"/>
              <a:gd name="connsiteX5" fmla="*/ 1727689 w 2951720"/>
              <a:gd name="connsiteY5" fmla="*/ 486987 h 1233561"/>
              <a:gd name="connsiteX6" fmla="*/ 503799 w 2951720"/>
              <a:gd name="connsiteY6" fmla="*/ 655799 h 1233561"/>
              <a:gd name="connsiteX7" fmla="*/ 799221 w 2951720"/>
              <a:gd name="connsiteY7" fmla="*/ 8686 h 1233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51720" h="1233561">
                <a:moveTo>
                  <a:pt x="799221" y="8686"/>
                </a:moveTo>
                <a:cubicBezTo>
                  <a:pt x="733572" y="100126"/>
                  <a:pt x="191965" y="1063762"/>
                  <a:pt x="109904" y="1204439"/>
                </a:cubicBezTo>
                <a:cubicBezTo>
                  <a:pt x="27843" y="1345116"/>
                  <a:pt x="-166760" y="934809"/>
                  <a:pt x="306852" y="852747"/>
                </a:cubicBezTo>
                <a:cubicBezTo>
                  <a:pt x="780464" y="770686"/>
                  <a:pt x="2930477" y="719104"/>
                  <a:pt x="2951578" y="712070"/>
                </a:cubicBezTo>
                <a:cubicBezTo>
                  <a:pt x="2972680" y="705036"/>
                  <a:pt x="637442" y="848058"/>
                  <a:pt x="433461" y="810544"/>
                </a:cubicBezTo>
                <a:cubicBezTo>
                  <a:pt x="229480" y="773030"/>
                  <a:pt x="1715966" y="512778"/>
                  <a:pt x="1727689" y="486987"/>
                </a:cubicBezTo>
                <a:cubicBezTo>
                  <a:pt x="1739412" y="461196"/>
                  <a:pt x="653854" y="735516"/>
                  <a:pt x="503799" y="655799"/>
                </a:cubicBezTo>
                <a:cubicBezTo>
                  <a:pt x="353743" y="576082"/>
                  <a:pt x="864870" y="-82754"/>
                  <a:pt x="799221" y="86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0" name="フリーフォーム 1359">
            <a:extLst>
              <a:ext uri="{FF2B5EF4-FFF2-40B4-BE49-F238E27FC236}">
                <a16:creationId xmlns:a16="http://schemas.microsoft.com/office/drawing/2014/main" id="{7C00D489-651C-2EA5-BA04-1157671CEE82}"/>
              </a:ext>
            </a:extLst>
          </p:cNvPr>
          <p:cNvSpPr/>
          <p:nvPr/>
        </p:nvSpPr>
        <p:spPr>
          <a:xfrm>
            <a:off x="1983268" y="6651838"/>
            <a:ext cx="1766003" cy="967835"/>
          </a:xfrm>
          <a:custGeom>
            <a:avLst/>
            <a:gdLst>
              <a:gd name="connsiteX0" fmla="*/ 14344 w 1766003"/>
              <a:gd name="connsiteY0" fmla="*/ 958784 h 967835"/>
              <a:gd name="connsiteX1" fmla="*/ 1758738 w 1766003"/>
              <a:gd name="connsiteY1" fmla="*/ 2180 h 967835"/>
              <a:gd name="connsiteX2" fmla="*/ 647390 w 1766003"/>
              <a:gd name="connsiteY2" fmla="*/ 691497 h 967835"/>
              <a:gd name="connsiteX3" fmla="*/ 914677 w 1766003"/>
              <a:gd name="connsiteY3" fmla="*/ 494550 h 967835"/>
              <a:gd name="connsiteX4" fmla="*/ 14344 w 1766003"/>
              <a:gd name="connsiteY4" fmla="*/ 958784 h 967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6003" h="967835">
                <a:moveTo>
                  <a:pt x="14344" y="958784"/>
                </a:moveTo>
                <a:cubicBezTo>
                  <a:pt x="155021" y="876722"/>
                  <a:pt x="1653230" y="46728"/>
                  <a:pt x="1758738" y="2180"/>
                </a:cubicBezTo>
                <a:cubicBezTo>
                  <a:pt x="1864246" y="-42368"/>
                  <a:pt x="788067" y="609435"/>
                  <a:pt x="647390" y="691497"/>
                </a:cubicBezTo>
                <a:cubicBezTo>
                  <a:pt x="506713" y="773559"/>
                  <a:pt x="1017840" y="450002"/>
                  <a:pt x="914677" y="494550"/>
                </a:cubicBezTo>
                <a:cubicBezTo>
                  <a:pt x="811514" y="539098"/>
                  <a:pt x="-126333" y="1040846"/>
                  <a:pt x="14344" y="9587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1" name="フリーフォーム 1360">
            <a:extLst>
              <a:ext uri="{FF2B5EF4-FFF2-40B4-BE49-F238E27FC236}">
                <a16:creationId xmlns:a16="http://schemas.microsoft.com/office/drawing/2014/main" id="{807700F9-A9E3-F452-95EB-F2BAE54AD4E1}"/>
              </a:ext>
            </a:extLst>
          </p:cNvPr>
          <p:cNvSpPr/>
          <p:nvPr/>
        </p:nvSpPr>
        <p:spPr>
          <a:xfrm>
            <a:off x="7559627" y="4117078"/>
            <a:ext cx="457430" cy="741196"/>
          </a:xfrm>
          <a:custGeom>
            <a:avLst/>
            <a:gdLst>
              <a:gd name="connsiteX0" fmla="*/ 298498 w 457430"/>
              <a:gd name="connsiteY0" fmla="*/ 4072 h 741196"/>
              <a:gd name="connsiteX1" fmla="*/ 365173 w 457430"/>
              <a:gd name="connsiteY1" fmla="*/ 261247 h 741196"/>
              <a:gd name="connsiteX2" fmla="*/ 257223 w 457430"/>
              <a:gd name="connsiteY2" fmla="*/ 410472 h 741196"/>
              <a:gd name="connsiteX3" fmla="*/ 304848 w 457430"/>
              <a:gd name="connsiteY3" fmla="*/ 407297 h 741196"/>
              <a:gd name="connsiteX4" fmla="*/ 48 w 457430"/>
              <a:gd name="connsiteY4" fmla="*/ 740672 h 741196"/>
              <a:gd name="connsiteX5" fmla="*/ 282623 w 457430"/>
              <a:gd name="connsiteY5" fmla="*/ 480322 h 741196"/>
              <a:gd name="connsiteX6" fmla="*/ 457248 w 457430"/>
              <a:gd name="connsiteY6" fmla="*/ 324747 h 741196"/>
              <a:gd name="connsiteX7" fmla="*/ 317548 w 457430"/>
              <a:gd name="connsiteY7" fmla="*/ 432697 h 741196"/>
              <a:gd name="connsiteX8" fmla="*/ 393748 w 457430"/>
              <a:gd name="connsiteY8" fmla="*/ 286647 h 741196"/>
              <a:gd name="connsiteX9" fmla="*/ 450898 w 457430"/>
              <a:gd name="connsiteY9" fmla="*/ 194572 h 741196"/>
              <a:gd name="connsiteX10" fmla="*/ 419148 w 457430"/>
              <a:gd name="connsiteY10" fmla="*/ 897 h 741196"/>
              <a:gd name="connsiteX11" fmla="*/ 428673 w 457430"/>
              <a:gd name="connsiteY11" fmla="*/ 280297 h 741196"/>
              <a:gd name="connsiteX12" fmla="*/ 298498 w 457430"/>
              <a:gd name="connsiteY12" fmla="*/ 4072 h 741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430" h="741196">
                <a:moveTo>
                  <a:pt x="298498" y="4072"/>
                </a:moveTo>
                <a:cubicBezTo>
                  <a:pt x="287915" y="897"/>
                  <a:pt x="372052" y="193514"/>
                  <a:pt x="365173" y="261247"/>
                </a:cubicBezTo>
                <a:cubicBezTo>
                  <a:pt x="358294" y="328980"/>
                  <a:pt x="267277" y="386130"/>
                  <a:pt x="257223" y="410472"/>
                </a:cubicBezTo>
                <a:cubicBezTo>
                  <a:pt x="247169" y="434814"/>
                  <a:pt x="347711" y="352264"/>
                  <a:pt x="304848" y="407297"/>
                </a:cubicBezTo>
                <a:cubicBezTo>
                  <a:pt x="261985" y="462330"/>
                  <a:pt x="3752" y="728501"/>
                  <a:pt x="48" y="740672"/>
                </a:cubicBezTo>
                <a:cubicBezTo>
                  <a:pt x="-3656" y="752843"/>
                  <a:pt x="206423" y="549643"/>
                  <a:pt x="282623" y="480322"/>
                </a:cubicBezTo>
                <a:cubicBezTo>
                  <a:pt x="358823" y="411001"/>
                  <a:pt x="451427" y="332684"/>
                  <a:pt x="457248" y="324747"/>
                </a:cubicBezTo>
                <a:cubicBezTo>
                  <a:pt x="463069" y="316810"/>
                  <a:pt x="328131" y="439047"/>
                  <a:pt x="317548" y="432697"/>
                </a:cubicBezTo>
                <a:cubicBezTo>
                  <a:pt x="306965" y="426347"/>
                  <a:pt x="371523" y="326334"/>
                  <a:pt x="393748" y="286647"/>
                </a:cubicBezTo>
                <a:cubicBezTo>
                  <a:pt x="415973" y="246960"/>
                  <a:pt x="446665" y="242197"/>
                  <a:pt x="450898" y="194572"/>
                </a:cubicBezTo>
                <a:cubicBezTo>
                  <a:pt x="455131" y="146947"/>
                  <a:pt x="422852" y="-13390"/>
                  <a:pt x="419148" y="897"/>
                </a:cubicBezTo>
                <a:cubicBezTo>
                  <a:pt x="415444" y="15184"/>
                  <a:pt x="451956" y="280826"/>
                  <a:pt x="428673" y="280297"/>
                </a:cubicBezTo>
                <a:cubicBezTo>
                  <a:pt x="405390" y="279768"/>
                  <a:pt x="309081" y="7247"/>
                  <a:pt x="298498" y="40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2" name="フリーフォーム 1361">
            <a:extLst>
              <a:ext uri="{FF2B5EF4-FFF2-40B4-BE49-F238E27FC236}">
                <a16:creationId xmlns:a16="http://schemas.microsoft.com/office/drawing/2014/main" id="{E2D61109-8122-FB94-D4EB-C061CD3C3927}"/>
              </a:ext>
            </a:extLst>
          </p:cNvPr>
          <p:cNvSpPr/>
          <p:nvPr/>
        </p:nvSpPr>
        <p:spPr>
          <a:xfrm>
            <a:off x="6353842" y="4488741"/>
            <a:ext cx="285549" cy="506385"/>
          </a:xfrm>
          <a:custGeom>
            <a:avLst/>
            <a:gdLst>
              <a:gd name="connsiteX0" fmla="*/ 281908 w 285549"/>
              <a:gd name="connsiteY0" fmla="*/ 7059 h 506385"/>
              <a:gd name="connsiteX1" fmla="*/ 2508 w 285549"/>
              <a:gd name="connsiteY1" fmla="*/ 502359 h 506385"/>
              <a:gd name="connsiteX2" fmla="*/ 151733 w 285549"/>
              <a:gd name="connsiteY2" fmla="*/ 229309 h 506385"/>
              <a:gd name="connsiteX3" fmla="*/ 281908 w 285549"/>
              <a:gd name="connsiteY3" fmla="*/ 7059 h 506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5549" h="506385">
                <a:moveTo>
                  <a:pt x="281908" y="7059"/>
                </a:moveTo>
                <a:cubicBezTo>
                  <a:pt x="257037" y="52567"/>
                  <a:pt x="24204" y="465317"/>
                  <a:pt x="2508" y="502359"/>
                </a:cubicBezTo>
                <a:cubicBezTo>
                  <a:pt x="-19188" y="539401"/>
                  <a:pt x="105696" y="310801"/>
                  <a:pt x="151733" y="229309"/>
                </a:cubicBezTo>
                <a:cubicBezTo>
                  <a:pt x="197770" y="147817"/>
                  <a:pt x="306779" y="-38449"/>
                  <a:pt x="281908" y="70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3" name="フリーフォーム 1362">
            <a:extLst>
              <a:ext uri="{FF2B5EF4-FFF2-40B4-BE49-F238E27FC236}">
                <a16:creationId xmlns:a16="http://schemas.microsoft.com/office/drawing/2014/main" id="{2F4FAD1C-A370-33DA-8DF7-9CC7E5473E2E}"/>
              </a:ext>
            </a:extLst>
          </p:cNvPr>
          <p:cNvSpPr/>
          <p:nvPr/>
        </p:nvSpPr>
        <p:spPr>
          <a:xfrm>
            <a:off x="6635739" y="4616446"/>
            <a:ext cx="606446" cy="851508"/>
          </a:xfrm>
          <a:custGeom>
            <a:avLst/>
            <a:gdLst>
              <a:gd name="connsiteX0" fmla="*/ 11 w 606446"/>
              <a:gd name="connsiteY0" fmla="*/ 431804 h 851508"/>
              <a:gd name="connsiteX1" fmla="*/ 196861 w 606446"/>
              <a:gd name="connsiteY1" fmla="*/ 584204 h 851508"/>
              <a:gd name="connsiteX2" fmla="*/ 244486 w 606446"/>
              <a:gd name="connsiteY2" fmla="*/ 850904 h 851508"/>
              <a:gd name="connsiteX3" fmla="*/ 238136 w 606446"/>
              <a:gd name="connsiteY3" fmla="*/ 654054 h 851508"/>
              <a:gd name="connsiteX4" fmla="*/ 241311 w 606446"/>
              <a:gd name="connsiteY4" fmla="*/ 558804 h 851508"/>
              <a:gd name="connsiteX5" fmla="*/ 606436 w 606446"/>
              <a:gd name="connsiteY5" fmla="*/ 4 h 851508"/>
              <a:gd name="connsiteX6" fmla="*/ 228611 w 606446"/>
              <a:gd name="connsiteY6" fmla="*/ 568329 h 851508"/>
              <a:gd name="connsiteX7" fmla="*/ 206386 w 606446"/>
              <a:gd name="connsiteY7" fmla="*/ 504829 h 851508"/>
              <a:gd name="connsiteX8" fmla="*/ 187336 w 606446"/>
              <a:gd name="connsiteY8" fmla="*/ 536579 h 851508"/>
              <a:gd name="connsiteX9" fmla="*/ 11 w 606446"/>
              <a:gd name="connsiteY9" fmla="*/ 431804 h 851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6446" h="851508">
                <a:moveTo>
                  <a:pt x="11" y="431804"/>
                </a:moveTo>
                <a:cubicBezTo>
                  <a:pt x="1599" y="439742"/>
                  <a:pt x="156115" y="514354"/>
                  <a:pt x="196861" y="584204"/>
                </a:cubicBezTo>
                <a:cubicBezTo>
                  <a:pt x="237607" y="654054"/>
                  <a:pt x="237607" y="839262"/>
                  <a:pt x="244486" y="850904"/>
                </a:cubicBezTo>
                <a:cubicBezTo>
                  <a:pt x="251365" y="862546"/>
                  <a:pt x="238665" y="702737"/>
                  <a:pt x="238136" y="654054"/>
                </a:cubicBezTo>
                <a:cubicBezTo>
                  <a:pt x="237607" y="605371"/>
                  <a:pt x="179928" y="667812"/>
                  <a:pt x="241311" y="558804"/>
                </a:cubicBezTo>
                <a:cubicBezTo>
                  <a:pt x="302694" y="449796"/>
                  <a:pt x="608553" y="-1584"/>
                  <a:pt x="606436" y="4"/>
                </a:cubicBezTo>
                <a:cubicBezTo>
                  <a:pt x="604319" y="1592"/>
                  <a:pt x="295286" y="484192"/>
                  <a:pt x="228611" y="568329"/>
                </a:cubicBezTo>
                <a:cubicBezTo>
                  <a:pt x="161936" y="652467"/>
                  <a:pt x="213265" y="510121"/>
                  <a:pt x="206386" y="504829"/>
                </a:cubicBezTo>
                <a:cubicBezTo>
                  <a:pt x="199507" y="499537"/>
                  <a:pt x="219086" y="547691"/>
                  <a:pt x="187336" y="536579"/>
                </a:cubicBezTo>
                <a:cubicBezTo>
                  <a:pt x="155586" y="525467"/>
                  <a:pt x="-1577" y="423866"/>
                  <a:pt x="11" y="4318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4" name="フリーフォーム 1363">
            <a:extLst>
              <a:ext uri="{FF2B5EF4-FFF2-40B4-BE49-F238E27FC236}">
                <a16:creationId xmlns:a16="http://schemas.microsoft.com/office/drawing/2014/main" id="{09C35CA9-E551-D783-F561-34CCF7A6B453}"/>
              </a:ext>
            </a:extLst>
          </p:cNvPr>
          <p:cNvSpPr/>
          <p:nvPr/>
        </p:nvSpPr>
        <p:spPr>
          <a:xfrm>
            <a:off x="8143589" y="3733692"/>
            <a:ext cx="162844" cy="890712"/>
          </a:xfrm>
          <a:custGeom>
            <a:avLst/>
            <a:gdLst>
              <a:gd name="connsiteX0" fmla="*/ 38386 w 162844"/>
              <a:gd name="connsiteY0" fmla="*/ 6458 h 890712"/>
              <a:gd name="connsiteX1" fmla="*/ 9811 w 162844"/>
              <a:gd name="connsiteY1" fmla="*/ 857358 h 890712"/>
              <a:gd name="connsiteX2" fmla="*/ 16161 w 162844"/>
              <a:gd name="connsiteY2" fmla="*/ 692258 h 890712"/>
              <a:gd name="connsiteX3" fmla="*/ 60611 w 162844"/>
              <a:gd name="connsiteY3" fmla="*/ 444608 h 890712"/>
              <a:gd name="connsiteX4" fmla="*/ 162211 w 162844"/>
              <a:gd name="connsiteY4" fmla="*/ 212833 h 890712"/>
              <a:gd name="connsiteX5" fmla="*/ 98711 w 162844"/>
              <a:gd name="connsiteY5" fmla="*/ 501758 h 890712"/>
              <a:gd name="connsiteX6" fmla="*/ 286 w 162844"/>
              <a:gd name="connsiteY6" fmla="*/ 612883 h 890712"/>
              <a:gd name="connsiteX7" fmla="*/ 66961 w 162844"/>
              <a:gd name="connsiteY7" fmla="*/ 473183 h 890712"/>
              <a:gd name="connsiteX8" fmla="*/ 38386 w 162844"/>
              <a:gd name="connsiteY8" fmla="*/ 6458 h 89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2844" h="890712">
                <a:moveTo>
                  <a:pt x="38386" y="6458"/>
                </a:moveTo>
                <a:cubicBezTo>
                  <a:pt x="28861" y="70487"/>
                  <a:pt x="13515" y="743058"/>
                  <a:pt x="9811" y="857358"/>
                </a:cubicBezTo>
                <a:cubicBezTo>
                  <a:pt x="6107" y="971658"/>
                  <a:pt x="7694" y="761050"/>
                  <a:pt x="16161" y="692258"/>
                </a:cubicBezTo>
                <a:cubicBezTo>
                  <a:pt x="24628" y="623466"/>
                  <a:pt x="36269" y="524512"/>
                  <a:pt x="60611" y="444608"/>
                </a:cubicBezTo>
                <a:cubicBezTo>
                  <a:pt x="84953" y="364704"/>
                  <a:pt x="155861" y="203308"/>
                  <a:pt x="162211" y="212833"/>
                </a:cubicBezTo>
                <a:cubicBezTo>
                  <a:pt x="168561" y="222358"/>
                  <a:pt x="125699" y="435083"/>
                  <a:pt x="98711" y="501758"/>
                </a:cubicBezTo>
                <a:cubicBezTo>
                  <a:pt x="71724" y="568433"/>
                  <a:pt x="5578" y="617646"/>
                  <a:pt x="286" y="612883"/>
                </a:cubicBezTo>
                <a:cubicBezTo>
                  <a:pt x="-5006" y="608121"/>
                  <a:pt x="64844" y="573195"/>
                  <a:pt x="66961" y="473183"/>
                </a:cubicBezTo>
                <a:cubicBezTo>
                  <a:pt x="69078" y="373171"/>
                  <a:pt x="47911" y="-57571"/>
                  <a:pt x="38386" y="64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5" name="フリーフォーム 1364">
            <a:extLst>
              <a:ext uri="{FF2B5EF4-FFF2-40B4-BE49-F238E27FC236}">
                <a16:creationId xmlns:a16="http://schemas.microsoft.com/office/drawing/2014/main" id="{20B90AD8-DD97-935D-E6A2-BEE64BC31043}"/>
              </a:ext>
            </a:extLst>
          </p:cNvPr>
          <p:cNvSpPr/>
          <p:nvPr/>
        </p:nvSpPr>
        <p:spPr>
          <a:xfrm>
            <a:off x="7456885" y="3872279"/>
            <a:ext cx="12142" cy="1008837"/>
          </a:xfrm>
          <a:custGeom>
            <a:avLst/>
            <a:gdLst>
              <a:gd name="connsiteX0" fmla="*/ 1190 w 12142"/>
              <a:gd name="connsiteY0" fmla="*/ 1221 h 1008837"/>
              <a:gd name="connsiteX1" fmla="*/ 1190 w 12142"/>
              <a:gd name="connsiteY1" fmla="*/ 963246 h 1008837"/>
              <a:gd name="connsiteX2" fmla="*/ 10715 w 12142"/>
              <a:gd name="connsiteY2" fmla="*/ 766396 h 1008837"/>
              <a:gd name="connsiteX3" fmla="*/ 1190 w 12142"/>
              <a:gd name="connsiteY3" fmla="*/ 1221 h 1008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42" h="1008837">
                <a:moveTo>
                  <a:pt x="1190" y="1221"/>
                </a:moveTo>
                <a:cubicBezTo>
                  <a:pt x="-398" y="34029"/>
                  <a:pt x="-397" y="835717"/>
                  <a:pt x="1190" y="963246"/>
                </a:cubicBezTo>
                <a:cubicBezTo>
                  <a:pt x="2777" y="1090775"/>
                  <a:pt x="4894" y="926733"/>
                  <a:pt x="10715" y="766396"/>
                </a:cubicBezTo>
                <a:cubicBezTo>
                  <a:pt x="16536" y="606059"/>
                  <a:pt x="2778" y="-31587"/>
                  <a:pt x="1190" y="12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6" name="フリーフォーム 1365">
            <a:extLst>
              <a:ext uri="{FF2B5EF4-FFF2-40B4-BE49-F238E27FC236}">
                <a16:creationId xmlns:a16="http://schemas.microsoft.com/office/drawing/2014/main" id="{A1BD75CD-1ECE-F337-8906-A23B24633137}"/>
              </a:ext>
            </a:extLst>
          </p:cNvPr>
          <p:cNvSpPr/>
          <p:nvPr/>
        </p:nvSpPr>
        <p:spPr>
          <a:xfrm>
            <a:off x="7679498" y="3256568"/>
            <a:ext cx="415108" cy="916340"/>
          </a:xfrm>
          <a:custGeom>
            <a:avLst/>
            <a:gdLst>
              <a:gd name="connsiteX0" fmla="*/ 413577 w 415108"/>
              <a:gd name="connsiteY0" fmla="*/ 4157 h 916340"/>
              <a:gd name="connsiteX1" fmla="*/ 10352 w 415108"/>
              <a:gd name="connsiteY1" fmla="*/ 896332 h 916340"/>
              <a:gd name="connsiteX2" fmla="*/ 143702 w 415108"/>
              <a:gd name="connsiteY2" fmla="*/ 575657 h 916340"/>
              <a:gd name="connsiteX3" fmla="*/ 413577 w 415108"/>
              <a:gd name="connsiteY3" fmla="*/ 4157 h 91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5108" h="916340">
                <a:moveTo>
                  <a:pt x="413577" y="4157"/>
                </a:moveTo>
                <a:cubicBezTo>
                  <a:pt x="391352" y="57603"/>
                  <a:pt x="55331" y="801082"/>
                  <a:pt x="10352" y="896332"/>
                </a:cubicBezTo>
                <a:cubicBezTo>
                  <a:pt x="-34627" y="991582"/>
                  <a:pt x="77556" y="723824"/>
                  <a:pt x="143702" y="575657"/>
                </a:cubicBezTo>
                <a:cubicBezTo>
                  <a:pt x="209848" y="427490"/>
                  <a:pt x="435802" y="-49289"/>
                  <a:pt x="413577" y="41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7" name="フリーフォーム 1366">
            <a:extLst>
              <a:ext uri="{FF2B5EF4-FFF2-40B4-BE49-F238E27FC236}">
                <a16:creationId xmlns:a16="http://schemas.microsoft.com/office/drawing/2014/main" id="{FF626985-A121-778D-EE71-79AA5ADB13B2}"/>
              </a:ext>
            </a:extLst>
          </p:cNvPr>
          <p:cNvSpPr/>
          <p:nvPr/>
        </p:nvSpPr>
        <p:spPr>
          <a:xfrm>
            <a:off x="6967952" y="3543216"/>
            <a:ext cx="607604" cy="618761"/>
          </a:xfrm>
          <a:custGeom>
            <a:avLst/>
            <a:gdLst>
              <a:gd name="connsiteX0" fmla="*/ 607598 w 607604"/>
              <a:gd name="connsiteY0" fmla="*/ 84 h 618761"/>
              <a:gd name="connsiteX1" fmla="*/ 32923 w 607604"/>
              <a:gd name="connsiteY1" fmla="*/ 593809 h 618761"/>
              <a:gd name="connsiteX2" fmla="*/ 105948 w 607604"/>
              <a:gd name="connsiteY2" fmla="*/ 514434 h 618761"/>
              <a:gd name="connsiteX3" fmla="*/ 404398 w 607604"/>
              <a:gd name="connsiteY3" fmla="*/ 577934 h 618761"/>
              <a:gd name="connsiteX4" fmla="*/ 71023 w 607604"/>
              <a:gd name="connsiteY4" fmla="*/ 520784 h 618761"/>
              <a:gd name="connsiteX5" fmla="*/ 175798 w 607604"/>
              <a:gd name="connsiteY5" fmla="*/ 454109 h 618761"/>
              <a:gd name="connsiteX6" fmla="*/ 45623 w 607604"/>
              <a:gd name="connsiteY6" fmla="*/ 549359 h 618761"/>
              <a:gd name="connsiteX7" fmla="*/ 607598 w 607604"/>
              <a:gd name="connsiteY7" fmla="*/ 84 h 618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7604" h="618761">
                <a:moveTo>
                  <a:pt x="607598" y="84"/>
                </a:moveTo>
                <a:cubicBezTo>
                  <a:pt x="605481" y="7492"/>
                  <a:pt x="116531" y="508084"/>
                  <a:pt x="32923" y="593809"/>
                </a:cubicBezTo>
                <a:cubicBezTo>
                  <a:pt x="-50685" y="679534"/>
                  <a:pt x="44036" y="517080"/>
                  <a:pt x="105948" y="514434"/>
                </a:cubicBezTo>
                <a:cubicBezTo>
                  <a:pt x="167860" y="511788"/>
                  <a:pt x="410219" y="576876"/>
                  <a:pt x="404398" y="577934"/>
                </a:cubicBezTo>
                <a:cubicBezTo>
                  <a:pt x="398577" y="578992"/>
                  <a:pt x="109123" y="541421"/>
                  <a:pt x="71023" y="520784"/>
                </a:cubicBezTo>
                <a:cubicBezTo>
                  <a:pt x="32923" y="500147"/>
                  <a:pt x="180031" y="449347"/>
                  <a:pt x="175798" y="454109"/>
                </a:cubicBezTo>
                <a:cubicBezTo>
                  <a:pt x="171565" y="458871"/>
                  <a:pt x="-24756" y="625030"/>
                  <a:pt x="45623" y="549359"/>
                </a:cubicBezTo>
                <a:cubicBezTo>
                  <a:pt x="116002" y="473688"/>
                  <a:pt x="609715" y="-7324"/>
                  <a:pt x="607598" y="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8" name="フリーフォーム 1367">
            <a:extLst>
              <a:ext uri="{FF2B5EF4-FFF2-40B4-BE49-F238E27FC236}">
                <a16:creationId xmlns:a16="http://schemas.microsoft.com/office/drawing/2014/main" id="{3827217B-BE24-B209-CFFB-49730719A046}"/>
              </a:ext>
            </a:extLst>
          </p:cNvPr>
          <p:cNvSpPr/>
          <p:nvPr/>
        </p:nvSpPr>
        <p:spPr>
          <a:xfrm>
            <a:off x="7029417" y="3916008"/>
            <a:ext cx="405740" cy="1326039"/>
          </a:xfrm>
          <a:custGeom>
            <a:avLst/>
            <a:gdLst>
              <a:gd name="connsiteX0" fmla="*/ 368333 w 405740"/>
              <a:gd name="connsiteY0" fmla="*/ 1942 h 1326039"/>
              <a:gd name="connsiteX1" fmla="*/ 358808 w 405740"/>
              <a:gd name="connsiteY1" fmla="*/ 900467 h 1326039"/>
              <a:gd name="connsiteX2" fmla="*/ 358808 w 405740"/>
              <a:gd name="connsiteY2" fmla="*/ 830617 h 1326039"/>
              <a:gd name="connsiteX3" fmla="*/ 33 w 405740"/>
              <a:gd name="connsiteY3" fmla="*/ 1325917 h 1326039"/>
              <a:gd name="connsiteX4" fmla="*/ 381033 w 405740"/>
              <a:gd name="connsiteY4" fmla="*/ 779817 h 1326039"/>
              <a:gd name="connsiteX5" fmla="*/ 365158 w 405740"/>
              <a:gd name="connsiteY5" fmla="*/ 798867 h 1326039"/>
              <a:gd name="connsiteX6" fmla="*/ 339758 w 405740"/>
              <a:gd name="connsiteY6" fmla="*/ 497242 h 1326039"/>
              <a:gd name="connsiteX7" fmla="*/ 346108 w 405740"/>
              <a:gd name="connsiteY7" fmla="*/ 655992 h 1326039"/>
              <a:gd name="connsiteX8" fmla="*/ 368333 w 405740"/>
              <a:gd name="connsiteY8" fmla="*/ 1942 h 132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5740" h="1326039">
                <a:moveTo>
                  <a:pt x="368333" y="1942"/>
                </a:moveTo>
                <a:cubicBezTo>
                  <a:pt x="370450" y="42688"/>
                  <a:pt x="360395" y="762355"/>
                  <a:pt x="358808" y="900467"/>
                </a:cubicBezTo>
                <a:cubicBezTo>
                  <a:pt x="357221" y="1038579"/>
                  <a:pt x="418604" y="759709"/>
                  <a:pt x="358808" y="830617"/>
                </a:cubicBezTo>
                <a:cubicBezTo>
                  <a:pt x="299012" y="901525"/>
                  <a:pt x="-3671" y="1334384"/>
                  <a:pt x="33" y="1325917"/>
                </a:cubicBezTo>
                <a:cubicBezTo>
                  <a:pt x="3737" y="1317450"/>
                  <a:pt x="320179" y="867659"/>
                  <a:pt x="381033" y="779817"/>
                </a:cubicBezTo>
                <a:cubicBezTo>
                  <a:pt x="441887" y="691975"/>
                  <a:pt x="372037" y="845963"/>
                  <a:pt x="365158" y="798867"/>
                </a:cubicBezTo>
                <a:cubicBezTo>
                  <a:pt x="358279" y="751771"/>
                  <a:pt x="342933" y="521055"/>
                  <a:pt x="339758" y="497242"/>
                </a:cubicBezTo>
                <a:cubicBezTo>
                  <a:pt x="336583" y="473430"/>
                  <a:pt x="340287" y="738013"/>
                  <a:pt x="346108" y="655992"/>
                </a:cubicBezTo>
                <a:cubicBezTo>
                  <a:pt x="351929" y="573971"/>
                  <a:pt x="366216" y="-38804"/>
                  <a:pt x="368333" y="19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9" name="フリーフォーム 1368">
            <a:extLst>
              <a:ext uri="{FF2B5EF4-FFF2-40B4-BE49-F238E27FC236}">
                <a16:creationId xmlns:a16="http://schemas.microsoft.com/office/drawing/2014/main" id="{D9CE0E33-4E6B-BAED-E08A-49CF0052A9D5}"/>
              </a:ext>
            </a:extLst>
          </p:cNvPr>
          <p:cNvSpPr/>
          <p:nvPr/>
        </p:nvSpPr>
        <p:spPr>
          <a:xfrm>
            <a:off x="6530558" y="4276703"/>
            <a:ext cx="731979" cy="850985"/>
          </a:xfrm>
          <a:custGeom>
            <a:avLst/>
            <a:gdLst>
              <a:gd name="connsiteX0" fmla="*/ 390942 w 731979"/>
              <a:gd name="connsiteY0" fmla="*/ 22 h 850985"/>
              <a:gd name="connsiteX1" fmla="*/ 619542 w 731979"/>
              <a:gd name="connsiteY1" fmla="*/ 311172 h 850985"/>
              <a:gd name="connsiteX2" fmla="*/ 511592 w 731979"/>
              <a:gd name="connsiteY2" fmla="*/ 438172 h 850985"/>
              <a:gd name="connsiteX3" fmla="*/ 556042 w 731979"/>
              <a:gd name="connsiteY3" fmla="*/ 346097 h 850985"/>
              <a:gd name="connsiteX4" fmla="*/ 454442 w 731979"/>
              <a:gd name="connsiteY4" fmla="*/ 669947 h 850985"/>
              <a:gd name="connsiteX5" fmla="*/ 308392 w 731979"/>
              <a:gd name="connsiteY5" fmla="*/ 641372 h 850985"/>
              <a:gd name="connsiteX6" fmla="*/ 417 w 731979"/>
              <a:gd name="connsiteY6" fmla="*/ 850922 h 850985"/>
              <a:gd name="connsiteX7" fmla="*/ 244892 w 731979"/>
              <a:gd name="connsiteY7" fmla="*/ 663597 h 850985"/>
              <a:gd name="connsiteX8" fmla="*/ 368717 w 731979"/>
              <a:gd name="connsiteY8" fmla="*/ 657247 h 850985"/>
              <a:gd name="connsiteX9" fmla="*/ 483017 w 731979"/>
              <a:gd name="connsiteY9" fmla="*/ 622322 h 850985"/>
              <a:gd name="connsiteX10" fmla="*/ 527467 w 731979"/>
              <a:gd name="connsiteY10" fmla="*/ 412772 h 850985"/>
              <a:gd name="connsiteX11" fmla="*/ 114717 w 731979"/>
              <a:gd name="connsiteY11" fmla="*/ 425472 h 850985"/>
              <a:gd name="connsiteX12" fmla="*/ 556042 w 731979"/>
              <a:gd name="connsiteY12" fmla="*/ 393722 h 850985"/>
              <a:gd name="connsiteX13" fmla="*/ 721142 w 731979"/>
              <a:gd name="connsiteY13" fmla="*/ 333397 h 850985"/>
              <a:gd name="connsiteX14" fmla="*/ 689392 w 731979"/>
              <a:gd name="connsiteY14" fmla="*/ 104797 h 850985"/>
              <a:gd name="connsiteX15" fmla="*/ 702092 w 731979"/>
              <a:gd name="connsiteY15" fmla="*/ 190522 h 850985"/>
              <a:gd name="connsiteX16" fmla="*/ 727492 w 731979"/>
              <a:gd name="connsiteY16" fmla="*/ 355622 h 850985"/>
              <a:gd name="connsiteX17" fmla="*/ 600492 w 731979"/>
              <a:gd name="connsiteY17" fmla="*/ 295297 h 850985"/>
              <a:gd name="connsiteX18" fmla="*/ 390942 w 731979"/>
              <a:gd name="connsiteY18" fmla="*/ 22 h 85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31979" h="850985">
                <a:moveTo>
                  <a:pt x="390942" y="22"/>
                </a:moveTo>
                <a:cubicBezTo>
                  <a:pt x="394117" y="2668"/>
                  <a:pt x="599434" y="238147"/>
                  <a:pt x="619542" y="311172"/>
                </a:cubicBezTo>
                <a:cubicBezTo>
                  <a:pt x="639650" y="384197"/>
                  <a:pt x="522175" y="432351"/>
                  <a:pt x="511592" y="438172"/>
                </a:cubicBezTo>
                <a:cubicBezTo>
                  <a:pt x="501009" y="443993"/>
                  <a:pt x="565567" y="307468"/>
                  <a:pt x="556042" y="346097"/>
                </a:cubicBezTo>
                <a:cubicBezTo>
                  <a:pt x="546517" y="384726"/>
                  <a:pt x="495717" y="620735"/>
                  <a:pt x="454442" y="669947"/>
                </a:cubicBezTo>
                <a:cubicBezTo>
                  <a:pt x="413167" y="719159"/>
                  <a:pt x="384063" y="611210"/>
                  <a:pt x="308392" y="641372"/>
                </a:cubicBezTo>
                <a:cubicBezTo>
                  <a:pt x="232721" y="671535"/>
                  <a:pt x="11000" y="847218"/>
                  <a:pt x="417" y="850922"/>
                </a:cubicBezTo>
                <a:cubicBezTo>
                  <a:pt x="-10166" y="854626"/>
                  <a:pt x="183509" y="695876"/>
                  <a:pt x="244892" y="663597"/>
                </a:cubicBezTo>
                <a:cubicBezTo>
                  <a:pt x="306275" y="631318"/>
                  <a:pt x="329030" y="664126"/>
                  <a:pt x="368717" y="657247"/>
                </a:cubicBezTo>
                <a:cubicBezTo>
                  <a:pt x="408404" y="650368"/>
                  <a:pt x="456559" y="663068"/>
                  <a:pt x="483017" y="622322"/>
                </a:cubicBezTo>
                <a:cubicBezTo>
                  <a:pt x="509475" y="581576"/>
                  <a:pt x="588850" y="445580"/>
                  <a:pt x="527467" y="412772"/>
                </a:cubicBezTo>
                <a:cubicBezTo>
                  <a:pt x="466084" y="379964"/>
                  <a:pt x="109955" y="428647"/>
                  <a:pt x="114717" y="425472"/>
                </a:cubicBezTo>
                <a:cubicBezTo>
                  <a:pt x="119479" y="422297"/>
                  <a:pt x="454971" y="409068"/>
                  <a:pt x="556042" y="393722"/>
                </a:cubicBezTo>
                <a:cubicBezTo>
                  <a:pt x="657113" y="378376"/>
                  <a:pt x="698917" y="381551"/>
                  <a:pt x="721142" y="333397"/>
                </a:cubicBezTo>
                <a:cubicBezTo>
                  <a:pt x="743367" y="285243"/>
                  <a:pt x="692567" y="128610"/>
                  <a:pt x="689392" y="104797"/>
                </a:cubicBezTo>
                <a:cubicBezTo>
                  <a:pt x="686217" y="80985"/>
                  <a:pt x="695742" y="148718"/>
                  <a:pt x="702092" y="190522"/>
                </a:cubicBezTo>
                <a:cubicBezTo>
                  <a:pt x="708442" y="232326"/>
                  <a:pt x="744425" y="338160"/>
                  <a:pt x="727492" y="355622"/>
                </a:cubicBezTo>
                <a:cubicBezTo>
                  <a:pt x="710559" y="373084"/>
                  <a:pt x="651821" y="356680"/>
                  <a:pt x="600492" y="295297"/>
                </a:cubicBezTo>
                <a:cubicBezTo>
                  <a:pt x="549163" y="233914"/>
                  <a:pt x="387767" y="-2624"/>
                  <a:pt x="390942" y="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6" name="フリーフォーム 1375">
            <a:extLst>
              <a:ext uri="{FF2B5EF4-FFF2-40B4-BE49-F238E27FC236}">
                <a16:creationId xmlns:a16="http://schemas.microsoft.com/office/drawing/2014/main" id="{EA072CC2-48F2-8560-8DB6-37C74E87E0AE}"/>
              </a:ext>
            </a:extLst>
          </p:cNvPr>
          <p:cNvSpPr/>
          <p:nvPr/>
        </p:nvSpPr>
        <p:spPr>
          <a:xfrm>
            <a:off x="3180788" y="2974160"/>
            <a:ext cx="315150" cy="393860"/>
          </a:xfrm>
          <a:custGeom>
            <a:avLst/>
            <a:gdLst>
              <a:gd name="connsiteX0" fmla="*/ 314887 w 315150"/>
              <a:gd name="connsiteY0" fmla="*/ 815 h 393860"/>
              <a:gd name="connsiteX1" fmla="*/ 13262 w 315150"/>
              <a:gd name="connsiteY1" fmla="*/ 375465 h 393860"/>
              <a:gd name="connsiteX2" fmla="*/ 57712 w 315150"/>
              <a:gd name="connsiteY2" fmla="*/ 327840 h 393860"/>
              <a:gd name="connsiteX3" fmla="*/ 95812 w 315150"/>
              <a:gd name="connsiteY3" fmla="*/ 254815 h 393860"/>
              <a:gd name="connsiteX4" fmla="*/ 67237 w 315150"/>
              <a:gd name="connsiteY4" fmla="*/ 273865 h 393860"/>
              <a:gd name="connsiteX5" fmla="*/ 314887 w 315150"/>
              <a:gd name="connsiteY5" fmla="*/ 815 h 393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5150" h="393860">
                <a:moveTo>
                  <a:pt x="314887" y="815"/>
                </a:moveTo>
                <a:cubicBezTo>
                  <a:pt x="305891" y="17748"/>
                  <a:pt x="56124" y="320961"/>
                  <a:pt x="13262" y="375465"/>
                </a:cubicBezTo>
                <a:cubicBezTo>
                  <a:pt x="-29601" y="429969"/>
                  <a:pt x="43954" y="347948"/>
                  <a:pt x="57712" y="327840"/>
                </a:cubicBezTo>
                <a:cubicBezTo>
                  <a:pt x="71470" y="307732"/>
                  <a:pt x="94225" y="263811"/>
                  <a:pt x="95812" y="254815"/>
                </a:cubicBezTo>
                <a:cubicBezTo>
                  <a:pt x="97399" y="245819"/>
                  <a:pt x="34958" y="311965"/>
                  <a:pt x="67237" y="273865"/>
                </a:cubicBezTo>
                <a:cubicBezTo>
                  <a:pt x="99516" y="235765"/>
                  <a:pt x="323883" y="-16118"/>
                  <a:pt x="314887" y="81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7" name="フリーフォーム 1376">
            <a:extLst>
              <a:ext uri="{FF2B5EF4-FFF2-40B4-BE49-F238E27FC236}">
                <a16:creationId xmlns:a16="http://schemas.microsoft.com/office/drawing/2014/main" id="{5DBAD6DC-A7AC-B4DE-6FD6-294B76EC5952}"/>
              </a:ext>
            </a:extLst>
          </p:cNvPr>
          <p:cNvSpPr/>
          <p:nvPr/>
        </p:nvSpPr>
        <p:spPr>
          <a:xfrm>
            <a:off x="3205512" y="3062979"/>
            <a:ext cx="783113" cy="271649"/>
          </a:xfrm>
          <a:custGeom>
            <a:avLst/>
            <a:gdLst>
              <a:gd name="connsiteX0" fmla="*/ 1238 w 783113"/>
              <a:gd name="connsiteY0" fmla="*/ 270771 h 271649"/>
              <a:gd name="connsiteX1" fmla="*/ 480663 w 783113"/>
              <a:gd name="connsiteY1" fmla="*/ 13596 h 271649"/>
              <a:gd name="connsiteX2" fmla="*/ 413988 w 783113"/>
              <a:gd name="connsiteY2" fmla="*/ 38996 h 271649"/>
              <a:gd name="connsiteX3" fmla="*/ 277463 w 783113"/>
              <a:gd name="connsiteY3" fmla="*/ 67571 h 271649"/>
              <a:gd name="connsiteX4" fmla="*/ 782288 w 783113"/>
              <a:gd name="connsiteY4" fmla="*/ 10421 h 271649"/>
              <a:gd name="connsiteX5" fmla="*/ 391763 w 783113"/>
              <a:gd name="connsiteY5" fmla="*/ 51696 h 271649"/>
              <a:gd name="connsiteX6" fmla="*/ 220313 w 783113"/>
              <a:gd name="connsiteY6" fmla="*/ 58046 h 271649"/>
              <a:gd name="connsiteX7" fmla="*/ 236188 w 783113"/>
              <a:gd name="connsiteY7" fmla="*/ 58046 h 271649"/>
              <a:gd name="connsiteX8" fmla="*/ 80613 w 783113"/>
              <a:gd name="connsiteY8" fmla="*/ 143771 h 271649"/>
              <a:gd name="connsiteX9" fmla="*/ 175863 w 783113"/>
              <a:gd name="connsiteY9" fmla="*/ 64396 h 271649"/>
              <a:gd name="connsiteX10" fmla="*/ 445738 w 783113"/>
              <a:gd name="connsiteY10" fmla="*/ 51696 h 271649"/>
              <a:gd name="connsiteX11" fmla="*/ 344138 w 783113"/>
              <a:gd name="connsiteY11" fmla="*/ 96146 h 271649"/>
              <a:gd name="connsiteX12" fmla="*/ 1238 w 783113"/>
              <a:gd name="connsiteY12" fmla="*/ 270771 h 271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83113" h="271649">
                <a:moveTo>
                  <a:pt x="1238" y="270771"/>
                </a:moveTo>
                <a:cubicBezTo>
                  <a:pt x="23992" y="257013"/>
                  <a:pt x="411871" y="52225"/>
                  <a:pt x="480663" y="13596"/>
                </a:cubicBezTo>
                <a:cubicBezTo>
                  <a:pt x="549455" y="-25033"/>
                  <a:pt x="447855" y="30000"/>
                  <a:pt x="413988" y="38996"/>
                </a:cubicBezTo>
                <a:cubicBezTo>
                  <a:pt x="380121" y="47992"/>
                  <a:pt x="216080" y="72333"/>
                  <a:pt x="277463" y="67571"/>
                </a:cubicBezTo>
                <a:cubicBezTo>
                  <a:pt x="338846" y="62809"/>
                  <a:pt x="763238" y="13067"/>
                  <a:pt x="782288" y="10421"/>
                </a:cubicBezTo>
                <a:cubicBezTo>
                  <a:pt x="801338" y="7775"/>
                  <a:pt x="485426" y="43758"/>
                  <a:pt x="391763" y="51696"/>
                </a:cubicBezTo>
                <a:cubicBezTo>
                  <a:pt x="298101" y="59633"/>
                  <a:pt x="246242" y="56988"/>
                  <a:pt x="220313" y="58046"/>
                </a:cubicBezTo>
                <a:cubicBezTo>
                  <a:pt x="194384" y="59104"/>
                  <a:pt x="259471" y="43759"/>
                  <a:pt x="236188" y="58046"/>
                </a:cubicBezTo>
                <a:cubicBezTo>
                  <a:pt x="212905" y="72333"/>
                  <a:pt x="90667" y="142713"/>
                  <a:pt x="80613" y="143771"/>
                </a:cubicBezTo>
                <a:cubicBezTo>
                  <a:pt x="70559" y="144829"/>
                  <a:pt x="115009" y="79742"/>
                  <a:pt x="175863" y="64396"/>
                </a:cubicBezTo>
                <a:cubicBezTo>
                  <a:pt x="236717" y="49050"/>
                  <a:pt x="417692" y="46404"/>
                  <a:pt x="445738" y="51696"/>
                </a:cubicBezTo>
                <a:cubicBezTo>
                  <a:pt x="473784" y="56988"/>
                  <a:pt x="412400" y="59634"/>
                  <a:pt x="344138" y="96146"/>
                </a:cubicBezTo>
                <a:cubicBezTo>
                  <a:pt x="275876" y="132658"/>
                  <a:pt x="-21516" y="284529"/>
                  <a:pt x="1238" y="27077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8" name="フリーフォーム 1377">
            <a:extLst>
              <a:ext uri="{FF2B5EF4-FFF2-40B4-BE49-F238E27FC236}">
                <a16:creationId xmlns:a16="http://schemas.microsoft.com/office/drawing/2014/main" id="{35966E48-5A6D-A4A3-1A30-57BDB5503B82}"/>
              </a:ext>
            </a:extLst>
          </p:cNvPr>
          <p:cNvSpPr/>
          <p:nvPr/>
        </p:nvSpPr>
        <p:spPr>
          <a:xfrm>
            <a:off x="3651745" y="5161521"/>
            <a:ext cx="97301" cy="297776"/>
          </a:xfrm>
          <a:custGeom>
            <a:avLst/>
            <a:gdLst>
              <a:gd name="connsiteX0" fmla="*/ 1283 w 97301"/>
              <a:gd name="connsiteY0" fmla="*/ 267 h 297776"/>
              <a:gd name="connsiteX1" fmla="*/ 14999 w 97301"/>
              <a:gd name="connsiteY1" fmla="*/ 174003 h 297776"/>
              <a:gd name="connsiteX2" fmla="*/ 97295 w 97301"/>
              <a:gd name="connsiteY2" fmla="*/ 297447 h 297776"/>
              <a:gd name="connsiteX3" fmla="*/ 10427 w 97301"/>
              <a:gd name="connsiteY3" fmla="*/ 137427 h 297776"/>
              <a:gd name="connsiteX4" fmla="*/ 1283 w 97301"/>
              <a:gd name="connsiteY4" fmla="*/ 267 h 297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301" h="297776">
                <a:moveTo>
                  <a:pt x="1283" y="267"/>
                </a:moveTo>
                <a:cubicBezTo>
                  <a:pt x="2045" y="6363"/>
                  <a:pt x="-1003" y="124473"/>
                  <a:pt x="14999" y="174003"/>
                </a:cubicBezTo>
                <a:cubicBezTo>
                  <a:pt x="31001" y="223533"/>
                  <a:pt x="98057" y="303543"/>
                  <a:pt x="97295" y="297447"/>
                </a:cubicBezTo>
                <a:cubicBezTo>
                  <a:pt x="96533" y="291351"/>
                  <a:pt x="24905" y="180861"/>
                  <a:pt x="10427" y="137427"/>
                </a:cubicBezTo>
                <a:cubicBezTo>
                  <a:pt x="-4051" y="93993"/>
                  <a:pt x="521" y="-5829"/>
                  <a:pt x="1283" y="267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9" name="フリーフォーム 1378">
            <a:extLst>
              <a:ext uri="{FF2B5EF4-FFF2-40B4-BE49-F238E27FC236}">
                <a16:creationId xmlns:a16="http://schemas.microsoft.com/office/drawing/2014/main" id="{7141C6B0-B8D2-CE88-C194-E222F56AD975}"/>
              </a:ext>
            </a:extLst>
          </p:cNvPr>
          <p:cNvSpPr/>
          <p:nvPr/>
        </p:nvSpPr>
        <p:spPr>
          <a:xfrm>
            <a:off x="3404560" y="5067440"/>
            <a:ext cx="125837" cy="332092"/>
          </a:xfrm>
          <a:custGeom>
            <a:avLst/>
            <a:gdLst>
              <a:gd name="connsiteX0" fmla="*/ 1580 w 125837"/>
              <a:gd name="connsiteY0" fmla="*/ 2908 h 332092"/>
              <a:gd name="connsiteX1" fmla="*/ 115880 w 125837"/>
              <a:gd name="connsiteY1" fmla="*/ 217792 h 332092"/>
              <a:gd name="connsiteX2" fmla="*/ 120452 w 125837"/>
              <a:gd name="connsiteY2" fmla="*/ 332092 h 332092"/>
              <a:gd name="connsiteX3" fmla="*/ 120452 w 125837"/>
              <a:gd name="connsiteY3" fmla="*/ 217792 h 332092"/>
              <a:gd name="connsiteX4" fmla="*/ 56444 w 125837"/>
              <a:gd name="connsiteY4" fmla="*/ 103492 h 332092"/>
              <a:gd name="connsiteX5" fmla="*/ 1580 w 125837"/>
              <a:gd name="connsiteY5" fmla="*/ 2908 h 332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5837" h="332092">
                <a:moveTo>
                  <a:pt x="1580" y="2908"/>
                </a:moveTo>
                <a:cubicBezTo>
                  <a:pt x="11486" y="21958"/>
                  <a:pt x="96068" y="162928"/>
                  <a:pt x="115880" y="217792"/>
                </a:cubicBezTo>
                <a:cubicBezTo>
                  <a:pt x="135692" y="272656"/>
                  <a:pt x="119690" y="332092"/>
                  <a:pt x="120452" y="332092"/>
                </a:cubicBezTo>
                <a:cubicBezTo>
                  <a:pt x="121214" y="332092"/>
                  <a:pt x="131120" y="255892"/>
                  <a:pt x="120452" y="217792"/>
                </a:cubicBezTo>
                <a:cubicBezTo>
                  <a:pt x="109784" y="179692"/>
                  <a:pt x="82352" y="143878"/>
                  <a:pt x="56444" y="103492"/>
                </a:cubicBezTo>
                <a:cubicBezTo>
                  <a:pt x="30536" y="63106"/>
                  <a:pt x="-8326" y="-16142"/>
                  <a:pt x="1580" y="2908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0" name="フリーフォーム 1379">
            <a:extLst>
              <a:ext uri="{FF2B5EF4-FFF2-40B4-BE49-F238E27FC236}">
                <a16:creationId xmlns:a16="http://schemas.microsoft.com/office/drawing/2014/main" id="{217C98F3-8786-C935-1D80-3724E7AF4777}"/>
              </a:ext>
            </a:extLst>
          </p:cNvPr>
          <p:cNvSpPr/>
          <p:nvPr/>
        </p:nvSpPr>
        <p:spPr>
          <a:xfrm>
            <a:off x="3529584" y="4759452"/>
            <a:ext cx="301847" cy="260821"/>
          </a:xfrm>
          <a:custGeom>
            <a:avLst/>
            <a:gdLst>
              <a:gd name="connsiteX0" fmla="*/ 0 w 301847"/>
              <a:gd name="connsiteY0" fmla="*/ 0 h 260821"/>
              <a:gd name="connsiteX1" fmla="*/ 109728 w 301847"/>
              <a:gd name="connsiteY1" fmla="*/ 118872 h 260821"/>
              <a:gd name="connsiteX2" fmla="*/ 123444 w 301847"/>
              <a:gd name="connsiteY2" fmla="*/ 260604 h 260821"/>
              <a:gd name="connsiteX3" fmla="*/ 123444 w 301847"/>
              <a:gd name="connsiteY3" fmla="*/ 150876 h 260821"/>
              <a:gd name="connsiteX4" fmla="*/ 164592 w 301847"/>
              <a:gd name="connsiteY4" fmla="*/ 137160 h 260821"/>
              <a:gd name="connsiteX5" fmla="*/ 301752 w 301847"/>
              <a:gd name="connsiteY5" fmla="*/ 118872 h 260821"/>
              <a:gd name="connsiteX6" fmla="*/ 141732 w 301847"/>
              <a:gd name="connsiteY6" fmla="*/ 123444 h 260821"/>
              <a:gd name="connsiteX7" fmla="*/ 54864 w 301847"/>
              <a:gd name="connsiteY7" fmla="*/ 50292 h 260821"/>
              <a:gd name="connsiteX8" fmla="*/ 0 w 301847"/>
              <a:gd name="connsiteY8" fmla="*/ 0 h 26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1847" h="260821">
                <a:moveTo>
                  <a:pt x="0" y="0"/>
                </a:moveTo>
                <a:cubicBezTo>
                  <a:pt x="44577" y="37719"/>
                  <a:pt x="89154" y="75438"/>
                  <a:pt x="109728" y="118872"/>
                </a:cubicBezTo>
                <a:cubicBezTo>
                  <a:pt x="130302" y="162306"/>
                  <a:pt x="121158" y="255270"/>
                  <a:pt x="123444" y="260604"/>
                </a:cubicBezTo>
                <a:cubicBezTo>
                  <a:pt x="125730" y="265938"/>
                  <a:pt x="116586" y="171450"/>
                  <a:pt x="123444" y="150876"/>
                </a:cubicBezTo>
                <a:cubicBezTo>
                  <a:pt x="130302" y="130302"/>
                  <a:pt x="134874" y="142494"/>
                  <a:pt x="164592" y="137160"/>
                </a:cubicBezTo>
                <a:cubicBezTo>
                  <a:pt x="194310" y="131826"/>
                  <a:pt x="305562" y="121158"/>
                  <a:pt x="301752" y="118872"/>
                </a:cubicBezTo>
                <a:cubicBezTo>
                  <a:pt x="297942" y="116586"/>
                  <a:pt x="182880" y="134874"/>
                  <a:pt x="141732" y="123444"/>
                </a:cubicBezTo>
                <a:cubicBezTo>
                  <a:pt x="100584" y="112014"/>
                  <a:pt x="54864" y="50292"/>
                  <a:pt x="54864" y="50292"/>
                </a:cubicBezTo>
                <a:lnTo>
                  <a:pt x="0" y="0"/>
                </a:ln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1" name="フリーフォーム 1380">
            <a:extLst>
              <a:ext uri="{FF2B5EF4-FFF2-40B4-BE49-F238E27FC236}">
                <a16:creationId xmlns:a16="http://schemas.microsoft.com/office/drawing/2014/main" id="{308604E7-AD19-9686-8373-5871A4BC54E2}"/>
              </a:ext>
            </a:extLst>
          </p:cNvPr>
          <p:cNvSpPr/>
          <p:nvPr/>
        </p:nvSpPr>
        <p:spPr>
          <a:xfrm>
            <a:off x="3777437" y="5572989"/>
            <a:ext cx="149911" cy="308425"/>
          </a:xfrm>
          <a:custGeom>
            <a:avLst/>
            <a:gdLst>
              <a:gd name="connsiteX0" fmla="*/ 149911 w 149911"/>
              <a:gd name="connsiteY0" fmla="*/ 279 h 308425"/>
              <a:gd name="connsiteX1" fmla="*/ 49327 w 149911"/>
              <a:gd name="connsiteY1" fmla="*/ 123723 h 308425"/>
              <a:gd name="connsiteX2" fmla="*/ 76759 w 149911"/>
              <a:gd name="connsiteY2" fmla="*/ 206019 h 308425"/>
              <a:gd name="connsiteX3" fmla="*/ 113335 w 149911"/>
              <a:gd name="connsiteY3" fmla="*/ 169443 h 308425"/>
              <a:gd name="connsiteX4" fmla="*/ 3607 w 149911"/>
              <a:gd name="connsiteY4" fmla="*/ 302031 h 308425"/>
              <a:gd name="connsiteX5" fmla="*/ 31039 w 149911"/>
              <a:gd name="connsiteY5" fmla="*/ 279171 h 308425"/>
              <a:gd name="connsiteX6" fmla="*/ 76759 w 149911"/>
              <a:gd name="connsiteY6" fmla="*/ 206019 h 308425"/>
              <a:gd name="connsiteX7" fmla="*/ 49327 w 149911"/>
              <a:gd name="connsiteY7" fmla="*/ 160299 h 308425"/>
              <a:gd name="connsiteX8" fmla="*/ 149911 w 149911"/>
              <a:gd name="connsiteY8" fmla="*/ 279 h 30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9911" h="308425">
                <a:moveTo>
                  <a:pt x="149911" y="279"/>
                </a:moveTo>
                <a:cubicBezTo>
                  <a:pt x="149911" y="-5817"/>
                  <a:pt x="61519" y="89433"/>
                  <a:pt x="49327" y="123723"/>
                </a:cubicBezTo>
                <a:cubicBezTo>
                  <a:pt x="37135" y="158013"/>
                  <a:pt x="66091" y="198399"/>
                  <a:pt x="76759" y="206019"/>
                </a:cubicBezTo>
                <a:cubicBezTo>
                  <a:pt x="87427" y="213639"/>
                  <a:pt x="125527" y="153441"/>
                  <a:pt x="113335" y="169443"/>
                </a:cubicBezTo>
                <a:cubicBezTo>
                  <a:pt x="101143" y="185445"/>
                  <a:pt x="17323" y="283743"/>
                  <a:pt x="3607" y="302031"/>
                </a:cubicBezTo>
                <a:cubicBezTo>
                  <a:pt x="-10109" y="320319"/>
                  <a:pt x="18847" y="295173"/>
                  <a:pt x="31039" y="279171"/>
                </a:cubicBezTo>
                <a:cubicBezTo>
                  <a:pt x="43231" y="263169"/>
                  <a:pt x="73711" y="225831"/>
                  <a:pt x="76759" y="206019"/>
                </a:cubicBezTo>
                <a:cubicBezTo>
                  <a:pt x="79807" y="186207"/>
                  <a:pt x="42469" y="192303"/>
                  <a:pt x="49327" y="160299"/>
                </a:cubicBezTo>
                <a:cubicBezTo>
                  <a:pt x="56185" y="128295"/>
                  <a:pt x="149911" y="6375"/>
                  <a:pt x="149911" y="279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2" name="フリーフォーム 1381">
            <a:extLst>
              <a:ext uri="{FF2B5EF4-FFF2-40B4-BE49-F238E27FC236}">
                <a16:creationId xmlns:a16="http://schemas.microsoft.com/office/drawing/2014/main" id="{D853271B-83F1-0107-067F-1C3E3FCCA326}"/>
              </a:ext>
            </a:extLst>
          </p:cNvPr>
          <p:cNvSpPr/>
          <p:nvPr/>
        </p:nvSpPr>
        <p:spPr>
          <a:xfrm>
            <a:off x="4032149" y="4820082"/>
            <a:ext cx="41108" cy="574335"/>
          </a:xfrm>
          <a:custGeom>
            <a:avLst/>
            <a:gdLst>
              <a:gd name="connsiteX0" fmla="*/ 41087 w 41108"/>
              <a:gd name="connsiteY0" fmla="*/ 1300 h 574335"/>
              <a:gd name="connsiteX1" fmla="*/ 2295 w 41108"/>
              <a:gd name="connsiteY1" fmla="*/ 555482 h 574335"/>
              <a:gd name="connsiteX2" fmla="*/ 7836 w 41108"/>
              <a:gd name="connsiteY2" fmla="*/ 405853 h 574335"/>
              <a:gd name="connsiteX3" fmla="*/ 41087 w 41108"/>
              <a:gd name="connsiteY3" fmla="*/ 1300 h 57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08" h="574335">
                <a:moveTo>
                  <a:pt x="41087" y="1300"/>
                </a:moveTo>
                <a:cubicBezTo>
                  <a:pt x="40164" y="26238"/>
                  <a:pt x="7837" y="488057"/>
                  <a:pt x="2295" y="555482"/>
                </a:cubicBezTo>
                <a:cubicBezTo>
                  <a:pt x="-3247" y="622908"/>
                  <a:pt x="2294" y="494522"/>
                  <a:pt x="7836" y="405853"/>
                </a:cubicBezTo>
                <a:cubicBezTo>
                  <a:pt x="13378" y="317184"/>
                  <a:pt x="42010" y="-23638"/>
                  <a:pt x="41087" y="1300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3" name="フリーフォーム 1382">
            <a:extLst>
              <a:ext uri="{FF2B5EF4-FFF2-40B4-BE49-F238E27FC236}">
                <a16:creationId xmlns:a16="http://schemas.microsoft.com/office/drawing/2014/main" id="{CAEDD7D8-E920-12E5-F2BF-1160E95ABB3D}"/>
              </a:ext>
            </a:extLst>
          </p:cNvPr>
          <p:cNvSpPr/>
          <p:nvPr/>
        </p:nvSpPr>
        <p:spPr>
          <a:xfrm>
            <a:off x="5076286" y="4727131"/>
            <a:ext cx="174530" cy="350104"/>
          </a:xfrm>
          <a:custGeom>
            <a:avLst/>
            <a:gdLst>
              <a:gd name="connsiteX0" fmla="*/ 19 w 174530"/>
              <a:gd name="connsiteY0" fmla="*/ 40 h 350104"/>
              <a:gd name="connsiteX1" fmla="*/ 160732 w 174530"/>
              <a:gd name="connsiteY1" fmla="*/ 321465 h 350104"/>
              <a:gd name="connsiteX2" fmla="*/ 149649 w 174530"/>
              <a:gd name="connsiteY2" fmla="*/ 299298 h 350104"/>
              <a:gd name="connsiteX3" fmla="*/ 19 w 174530"/>
              <a:gd name="connsiteY3" fmla="*/ 40 h 350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530" h="350104">
                <a:moveTo>
                  <a:pt x="19" y="40"/>
                </a:moveTo>
                <a:lnTo>
                  <a:pt x="160732" y="321465"/>
                </a:lnTo>
                <a:cubicBezTo>
                  <a:pt x="185670" y="371341"/>
                  <a:pt x="173663" y="351021"/>
                  <a:pt x="149649" y="299298"/>
                </a:cubicBezTo>
                <a:cubicBezTo>
                  <a:pt x="125635" y="247575"/>
                  <a:pt x="-1828" y="-3655"/>
                  <a:pt x="19" y="40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4" name="フリーフォーム 1383">
            <a:extLst>
              <a:ext uri="{FF2B5EF4-FFF2-40B4-BE49-F238E27FC236}">
                <a16:creationId xmlns:a16="http://schemas.microsoft.com/office/drawing/2014/main" id="{13B7BA62-1F46-E079-94E6-5577B01A3A64}"/>
              </a:ext>
            </a:extLst>
          </p:cNvPr>
          <p:cNvSpPr/>
          <p:nvPr/>
        </p:nvSpPr>
        <p:spPr>
          <a:xfrm>
            <a:off x="6733868" y="2659993"/>
            <a:ext cx="737070" cy="1067225"/>
          </a:xfrm>
          <a:custGeom>
            <a:avLst/>
            <a:gdLst>
              <a:gd name="connsiteX0" fmla="*/ 578157 w 737070"/>
              <a:gd name="connsiteY0" fmla="*/ 213382 h 1067225"/>
              <a:gd name="connsiteX1" fmla="*/ 555932 w 737070"/>
              <a:gd name="connsiteY1" fmla="*/ 375307 h 1067225"/>
              <a:gd name="connsiteX2" fmla="*/ 663882 w 737070"/>
              <a:gd name="connsiteY2" fmla="*/ 457857 h 1067225"/>
              <a:gd name="connsiteX3" fmla="*/ 628957 w 737070"/>
              <a:gd name="connsiteY3" fmla="*/ 578507 h 1067225"/>
              <a:gd name="connsiteX4" fmla="*/ 736907 w 737070"/>
              <a:gd name="connsiteY4" fmla="*/ 556282 h 1067225"/>
              <a:gd name="connsiteX5" fmla="*/ 600382 w 737070"/>
              <a:gd name="connsiteY5" fmla="*/ 686457 h 1067225"/>
              <a:gd name="connsiteX6" fmla="*/ 238432 w 737070"/>
              <a:gd name="connsiteY6" fmla="*/ 1013482 h 1067225"/>
              <a:gd name="connsiteX7" fmla="*/ 193982 w 737070"/>
              <a:gd name="connsiteY7" fmla="*/ 1026182 h 1067225"/>
              <a:gd name="connsiteX8" fmla="*/ 635307 w 737070"/>
              <a:gd name="connsiteY8" fmla="*/ 610257 h 1067225"/>
              <a:gd name="connsiteX9" fmla="*/ 254307 w 737070"/>
              <a:gd name="connsiteY9" fmla="*/ 854732 h 1067225"/>
              <a:gd name="connsiteX10" fmla="*/ 632132 w 737070"/>
              <a:gd name="connsiteY10" fmla="*/ 521357 h 1067225"/>
              <a:gd name="connsiteX11" fmla="*/ 628957 w 737070"/>
              <a:gd name="connsiteY11" fmla="*/ 435632 h 1067225"/>
              <a:gd name="connsiteX12" fmla="*/ 543232 w 737070"/>
              <a:gd name="connsiteY12" fmla="*/ 391182 h 1067225"/>
              <a:gd name="connsiteX13" fmla="*/ 307 w 737070"/>
              <a:gd name="connsiteY13" fmla="*/ 657 h 1067225"/>
              <a:gd name="connsiteX14" fmla="*/ 625782 w 737070"/>
              <a:gd name="connsiteY14" fmla="*/ 495957 h 1067225"/>
              <a:gd name="connsiteX15" fmla="*/ 479732 w 737070"/>
              <a:gd name="connsiteY15" fmla="*/ 349907 h 1067225"/>
              <a:gd name="connsiteX16" fmla="*/ 498782 w 737070"/>
              <a:gd name="connsiteY16" fmla="*/ 318157 h 1067225"/>
              <a:gd name="connsiteX17" fmla="*/ 578157 w 737070"/>
              <a:gd name="connsiteY17" fmla="*/ 213382 h 106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7070" h="1067225">
                <a:moveTo>
                  <a:pt x="578157" y="213382"/>
                </a:moveTo>
                <a:cubicBezTo>
                  <a:pt x="559901" y="273971"/>
                  <a:pt x="541645" y="334561"/>
                  <a:pt x="555932" y="375307"/>
                </a:cubicBezTo>
                <a:cubicBezTo>
                  <a:pt x="570219" y="416053"/>
                  <a:pt x="651711" y="423990"/>
                  <a:pt x="663882" y="457857"/>
                </a:cubicBezTo>
                <a:cubicBezTo>
                  <a:pt x="676053" y="491724"/>
                  <a:pt x="616786" y="562103"/>
                  <a:pt x="628957" y="578507"/>
                </a:cubicBezTo>
                <a:cubicBezTo>
                  <a:pt x="641128" y="594911"/>
                  <a:pt x="741670" y="538290"/>
                  <a:pt x="736907" y="556282"/>
                </a:cubicBezTo>
                <a:cubicBezTo>
                  <a:pt x="732145" y="574274"/>
                  <a:pt x="683461" y="610257"/>
                  <a:pt x="600382" y="686457"/>
                </a:cubicBezTo>
                <a:cubicBezTo>
                  <a:pt x="517303" y="762657"/>
                  <a:pt x="306165" y="956861"/>
                  <a:pt x="238432" y="1013482"/>
                </a:cubicBezTo>
                <a:cubicBezTo>
                  <a:pt x="170699" y="1070103"/>
                  <a:pt x="127836" y="1093386"/>
                  <a:pt x="193982" y="1026182"/>
                </a:cubicBezTo>
                <a:cubicBezTo>
                  <a:pt x="260128" y="958978"/>
                  <a:pt x="625253" y="638832"/>
                  <a:pt x="635307" y="610257"/>
                </a:cubicBezTo>
                <a:cubicBezTo>
                  <a:pt x="645361" y="581682"/>
                  <a:pt x="254836" y="869549"/>
                  <a:pt x="254307" y="854732"/>
                </a:cubicBezTo>
                <a:cubicBezTo>
                  <a:pt x="253778" y="839915"/>
                  <a:pt x="569690" y="591207"/>
                  <a:pt x="632132" y="521357"/>
                </a:cubicBezTo>
                <a:cubicBezTo>
                  <a:pt x="694574" y="451507"/>
                  <a:pt x="643774" y="457328"/>
                  <a:pt x="628957" y="435632"/>
                </a:cubicBezTo>
                <a:cubicBezTo>
                  <a:pt x="614140" y="413936"/>
                  <a:pt x="648007" y="463678"/>
                  <a:pt x="543232" y="391182"/>
                </a:cubicBezTo>
                <a:cubicBezTo>
                  <a:pt x="438457" y="318686"/>
                  <a:pt x="-13451" y="-16805"/>
                  <a:pt x="307" y="657"/>
                </a:cubicBezTo>
                <a:cubicBezTo>
                  <a:pt x="14065" y="18119"/>
                  <a:pt x="545878" y="437749"/>
                  <a:pt x="625782" y="495957"/>
                </a:cubicBezTo>
                <a:cubicBezTo>
                  <a:pt x="705686" y="554165"/>
                  <a:pt x="500899" y="379540"/>
                  <a:pt x="479732" y="349907"/>
                </a:cubicBezTo>
                <a:cubicBezTo>
                  <a:pt x="458565" y="320274"/>
                  <a:pt x="498782" y="318157"/>
                  <a:pt x="498782" y="318157"/>
                </a:cubicBezTo>
                <a:lnTo>
                  <a:pt x="578157" y="213382"/>
                </a:ln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5" name="フリーフォーム 1384">
            <a:extLst>
              <a:ext uri="{FF2B5EF4-FFF2-40B4-BE49-F238E27FC236}">
                <a16:creationId xmlns:a16="http://schemas.microsoft.com/office/drawing/2014/main" id="{F62B533A-7A79-C21E-F704-B69412D2DF5B}"/>
              </a:ext>
            </a:extLst>
          </p:cNvPr>
          <p:cNvSpPr/>
          <p:nvPr/>
        </p:nvSpPr>
        <p:spPr>
          <a:xfrm>
            <a:off x="6806373" y="3254029"/>
            <a:ext cx="340622" cy="708825"/>
          </a:xfrm>
          <a:custGeom>
            <a:avLst/>
            <a:gdLst>
              <a:gd name="connsiteX0" fmla="*/ 137352 w 340622"/>
              <a:gd name="connsiteY0" fmla="*/ 9871 h 708825"/>
              <a:gd name="connsiteX1" fmla="*/ 10352 w 340622"/>
              <a:gd name="connsiteY1" fmla="*/ 692496 h 708825"/>
              <a:gd name="connsiteX2" fmla="*/ 23052 w 340622"/>
              <a:gd name="connsiteY2" fmla="*/ 482946 h 708825"/>
              <a:gd name="connsiteX3" fmla="*/ 146877 w 340622"/>
              <a:gd name="connsiteY3" fmla="*/ 336896 h 708825"/>
              <a:gd name="connsiteX4" fmla="*/ 73852 w 340622"/>
              <a:gd name="connsiteY4" fmla="*/ 390871 h 708825"/>
              <a:gd name="connsiteX5" fmla="*/ 340552 w 340622"/>
              <a:gd name="connsiteY5" fmla="*/ 330546 h 708825"/>
              <a:gd name="connsiteX6" fmla="*/ 45277 w 340622"/>
              <a:gd name="connsiteY6" fmla="*/ 381346 h 708825"/>
              <a:gd name="connsiteX7" fmla="*/ 162752 w 340622"/>
              <a:gd name="connsiteY7" fmla="*/ 289271 h 708825"/>
              <a:gd name="connsiteX8" fmla="*/ 127827 w 340622"/>
              <a:gd name="connsiteY8" fmla="*/ 203546 h 708825"/>
              <a:gd name="connsiteX9" fmla="*/ 156402 w 340622"/>
              <a:gd name="connsiteY9" fmla="*/ 330546 h 708825"/>
              <a:gd name="connsiteX10" fmla="*/ 67502 w 340622"/>
              <a:gd name="connsiteY10" fmla="*/ 333721 h 708825"/>
              <a:gd name="connsiteX11" fmla="*/ 121477 w 340622"/>
              <a:gd name="connsiteY11" fmla="*/ 184496 h 708825"/>
              <a:gd name="connsiteX12" fmla="*/ 67502 w 340622"/>
              <a:gd name="connsiteY12" fmla="*/ 282921 h 708825"/>
              <a:gd name="connsiteX13" fmla="*/ 137352 w 340622"/>
              <a:gd name="connsiteY13" fmla="*/ 9871 h 70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0622" h="708825">
                <a:moveTo>
                  <a:pt x="137352" y="9871"/>
                </a:moveTo>
                <a:cubicBezTo>
                  <a:pt x="127827" y="78133"/>
                  <a:pt x="29402" y="613650"/>
                  <a:pt x="10352" y="692496"/>
                </a:cubicBezTo>
                <a:cubicBezTo>
                  <a:pt x="-8698" y="771342"/>
                  <a:pt x="298" y="542213"/>
                  <a:pt x="23052" y="482946"/>
                </a:cubicBezTo>
                <a:cubicBezTo>
                  <a:pt x="45806" y="423679"/>
                  <a:pt x="138410" y="352242"/>
                  <a:pt x="146877" y="336896"/>
                </a:cubicBezTo>
                <a:cubicBezTo>
                  <a:pt x="155344" y="321550"/>
                  <a:pt x="41573" y="391929"/>
                  <a:pt x="73852" y="390871"/>
                </a:cubicBezTo>
                <a:cubicBezTo>
                  <a:pt x="106131" y="389813"/>
                  <a:pt x="345314" y="332133"/>
                  <a:pt x="340552" y="330546"/>
                </a:cubicBezTo>
                <a:cubicBezTo>
                  <a:pt x="335790" y="328959"/>
                  <a:pt x="74910" y="388225"/>
                  <a:pt x="45277" y="381346"/>
                </a:cubicBezTo>
                <a:cubicBezTo>
                  <a:pt x="15644" y="374467"/>
                  <a:pt x="148994" y="318904"/>
                  <a:pt x="162752" y="289271"/>
                </a:cubicBezTo>
                <a:cubicBezTo>
                  <a:pt x="176510" y="259638"/>
                  <a:pt x="128885" y="196667"/>
                  <a:pt x="127827" y="203546"/>
                </a:cubicBezTo>
                <a:cubicBezTo>
                  <a:pt x="126769" y="210425"/>
                  <a:pt x="166456" y="308850"/>
                  <a:pt x="156402" y="330546"/>
                </a:cubicBezTo>
                <a:cubicBezTo>
                  <a:pt x="146348" y="352242"/>
                  <a:pt x="73323" y="358063"/>
                  <a:pt x="67502" y="333721"/>
                </a:cubicBezTo>
                <a:cubicBezTo>
                  <a:pt x="61681" y="309379"/>
                  <a:pt x="121477" y="192963"/>
                  <a:pt x="121477" y="184496"/>
                </a:cubicBezTo>
                <a:cubicBezTo>
                  <a:pt x="121477" y="176029"/>
                  <a:pt x="67502" y="317317"/>
                  <a:pt x="67502" y="282921"/>
                </a:cubicBezTo>
                <a:cubicBezTo>
                  <a:pt x="67502" y="248525"/>
                  <a:pt x="146877" y="-58391"/>
                  <a:pt x="137352" y="987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6" name="フリーフォーム 1385">
            <a:extLst>
              <a:ext uri="{FF2B5EF4-FFF2-40B4-BE49-F238E27FC236}">
                <a16:creationId xmlns:a16="http://schemas.microsoft.com/office/drawing/2014/main" id="{6E44DD51-173D-CFE5-A281-460665BD0746}"/>
              </a:ext>
            </a:extLst>
          </p:cNvPr>
          <p:cNvSpPr/>
          <p:nvPr/>
        </p:nvSpPr>
        <p:spPr>
          <a:xfrm>
            <a:off x="6108687" y="4402630"/>
            <a:ext cx="862047" cy="1184087"/>
          </a:xfrm>
          <a:custGeom>
            <a:avLst/>
            <a:gdLst>
              <a:gd name="connsiteX0" fmla="*/ 148064 w 862047"/>
              <a:gd name="connsiteY0" fmla="*/ 100477 h 1184087"/>
              <a:gd name="connsiteX1" fmla="*/ 66645 w 862047"/>
              <a:gd name="connsiteY1" fmla="*/ 350997 h 1184087"/>
              <a:gd name="connsiteX2" fmla="*/ 129275 w 862047"/>
              <a:gd name="connsiteY2" fmla="*/ 488784 h 1184087"/>
              <a:gd name="connsiteX3" fmla="*/ 304639 w 862047"/>
              <a:gd name="connsiteY3" fmla="*/ 651622 h 1184087"/>
              <a:gd name="connsiteX4" fmla="*/ 267061 w 862047"/>
              <a:gd name="connsiteY4" fmla="*/ 620307 h 1184087"/>
              <a:gd name="connsiteX5" fmla="*/ 530108 w 862047"/>
              <a:gd name="connsiteY5" fmla="*/ 845775 h 1184087"/>
              <a:gd name="connsiteX6" fmla="*/ 511318 w 862047"/>
              <a:gd name="connsiteY6" fmla="*/ 720515 h 1184087"/>
              <a:gd name="connsiteX7" fmla="*/ 642842 w 862047"/>
              <a:gd name="connsiteY7" fmla="*/ 1002351 h 1184087"/>
              <a:gd name="connsiteX8" fmla="*/ 636579 w 862047"/>
              <a:gd name="connsiteY8" fmla="*/ 895880 h 1184087"/>
              <a:gd name="connsiteX9" fmla="*/ 862047 w 862047"/>
              <a:gd name="connsiteY9" fmla="*/ 1183978 h 1184087"/>
              <a:gd name="connsiteX10" fmla="*/ 636579 w 862047"/>
              <a:gd name="connsiteY10" fmla="*/ 858302 h 1184087"/>
              <a:gd name="connsiteX11" fmla="*/ 123012 w 862047"/>
              <a:gd name="connsiteY11" fmla="*/ 501310 h 1184087"/>
              <a:gd name="connsiteX12" fmla="*/ 35329 w 862047"/>
              <a:gd name="connsiteY12" fmla="*/ 313419 h 1184087"/>
              <a:gd name="connsiteX13" fmla="*/ 10277 w 862047"/>
              <a:gd name="connsiteY13" fmla="*/ 269 h 1184087"/>
              <a:gd name="connsiteX14" fmla="*/ 10277 w 862047"/>
              <a:gd name="connsiteY14" fmla="*/ 369786 h 1184087"/>
              <a:gd name="connsiteX15" fmla="*/ 148064 w 862047"/>
              <a:gd name="connsiteY15" fmla="*/ 100477 h 118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62047" h="1184087">
                <a:moveTo>
                  <a:pt x="148064" y="100477"/>
                </a:moveTo>
                <a:cubicBezTo>
                  <a:pt x="157459" y="97346"/>
                  <a:pt x="69776" y="286279"/>
                  <a:pt x="66645" y="350997"/>
                </a:cubicBezTo>
                <a:cubicBezTo>
                  <a:pt x="63513" y="415715"/>
                  <a:pt x="89609" y="438680"/>
                  <a:pt x="129275" y="488784"/>
                </a:cubicBezTo>
                <a:cubicBezTo>
                  <a:pt x="168941" y="538888"/>
                  <a:pt x="304639" y="651622"/>
                  <a:pt x="304639" y="651622"/>
                </a:cubicBezTo>
                <a:cubicBezTo>
                  <a:pt x="327603" y="673542"/>
                  <a:pt x="267061" y="620307"/>
                  <a:pt x="267061" y="620307"/>
                </a:cubicBezTo>
                <a:cubicBezTo>
                  <a:pt x="304639" y="652666"/>
                  <a:pt x="489399" y="829074"/>
                  <a:pt x="530108" y="845775"/>
                </a:cubicBezTo>
                <a:cubicBezTo>
                  <a:pt x="570817" y="862476"/>
                  <a:pt x="492529" y="694419"/>
                  <a:pt x="511318" y="720515"/>
                </a:cubicBezTo>
                <a:cubicBezTo>
                  <a:pt x="530107" y="746611"/>
                  <a:pt x="621965" y="973124"/>
                  <a:pt x="642842" y="1002351"/>
                </a:cubicBezTo>
                <a:cubicBezTo>
                  <a:pt x="663719" y="1031578"/>
                  <a:pt x="600045" y="865609"/>
                  <a:pt x="636579" y="895880"/>
                </a:cubicBezTo>
                <a:cubicBezTo>
                  <a:pt x="673113" y="926151"/>
                  <a:pt x="862047" y="1190241"/>
                  <a:pt x="862047" y="1183978"/>
                </a:cubicBezTo>
                <a:cubicBezTo>
                  <a:pt x="862047" y="1177715"/>
                  <a:pt x="759751" y="972080"/>
                  <a:pt x="636579" y="858302"/>
                </a:cubicBezTo>
                <a:cubicBezTo>
                  <a:pt x="513407" y="744524"/>
                  <a:pt x="223220" y="592124"/>
                  <a:pt x="123012" y="501310"/>
                </a:cubicBezTo>
                <a:cubicBezTo>
                  <a:pt x="22804" y="410496"/>
                  <a:pt x="54118" y="396926"/>
                  <a:pt x="35329" y="313419"/>
                </a:cubicBezTo>
                <a:cubicBezTo>
                  <a:pt x="16540" y="229912"/>
                  <a:pt x="14452" y="-9125"/>
                  <a:pt x="10277" y="269"/>
                </a:cubicBezTo>
                <a:cubicBezTo>
                  <a:pt x="6102" y="9663"/>
                  <a:pt x="-10600" y="357260"/>
                  <a:pt x="10277" y="369786"/>
                </a:cubicBezTo>
                <a:cubicBezTo>
                  <a:pt x="31154" y="382312"/>
                  <a:pt x="138669" y="103608"/>
                  <a:pt x="148064" y="100477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7" name="フリーフォーム 1386">
            <a:extLst>
              <a:ext uri="{FF2B5EF4-FFF2-40B4-BE49-F238E27FC236}">
                <a16:creationId xmlns:a16="http://schemas.microsoft.com/office/drawing/2014/main" id="{385A6475-4928-F70A-F945-F04788509531}"/>
              </a:ext>
            </a:extLst>
          </p:cNvPr>
          <p:cNvSpPr/>
          <p:nvPr/>
        </p:nvSpPr>
        <p:spPr>
          <a:xfrm>
            <a:off x="5611434" y="4045902"/>
            <a:ext cx="615288" cy="507366"/>
          </a:xfrm>
          <a:custGeom>
            <a:avLst/>
            <a:gdLst>
              <a:gd name="connsiteX0" fmla="*/ 226 w 615288"/>
              <a:gd name="connsiteY0" fmla="*/ 5 h 507366"/>
              <a:gd name="connsiteX1" fmla="*/ 294588 w 615288"/>
              <a:gd name="connsiteY1" fmla="*/ 156580 h 507366"/>
              <a:gd name="connsiteX2" fmla="*/ 469952 w 615288"/>
              <a:gd name="connsiteY2" fmla="*/ 313156 h 507366"/>
              <a:gd name="connsiteX3" fmla="*/ 476215 w 615288"/>
              <a:gd name="connsiteY3" fmla="*/ 269314 h 507366"/>
              <a:gd name="connsiteX4" fmla="*/ 601476 w 615288"/>
              <a:gd name="connsiteY4" fmla="*/ 413364 h 507366"/>
              <a:gd name="connsiteX5" fmla="*/ 595213 w 615288"/>
              <a:gd name="connsiteY5" fmla="*/ 369523 h 507366"/>
              <a:gd name="connsiteX6" fmla="*/ 451163 w 615288"/>
              <a:gd name="connsiteY6" fmla="*/ 507309 h 507366"/>
              <a:gd name="connsiteX7" fmla="*/ 563898 w 615288"/>
              <a:gd name="connsiteY7" fmla="*/ 350734 h 507366"/>
              <a:gd name="connsiteX8" fmla="*/ 432374 w 615288"/>
              <a:gd name="connsiteY8" fmla="*/ 250525 h 507366"/>
              <a:gd name="connsiteX9" fmla="*/ 394796 w 615288"/>
              <a:gd name="connsiteY9" fmla="*/ 100213 h 507366"/>
              <a:gd name="connsiteX10" fmla="*/ 344692 w 615288"/>
              <a:gd name="connsiteY10" fmla="*/ 150317 h 507366"/>
              <a:gd name="connsiteX11" fmla="*/ 226 w 615288"/>
              <a:gd name="connsiteY11" fmla="*/ 5 h 50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15288" h="507366">
                <a:moveTo>
                  <a:pt x="226" y="5"/>
                </a:moveTo>
                <a:cubicBezTo>
                  <a:pt x="-8125" y="1049"/>
                  <a:pt x="216300" y="104388"/>
                  <a:pt x="294588" y="156580"/>
                </a:cubicBezTo>
                <a:cubicBezTo>
                  <a:pt x="372876" y="208772"/>
                  <a:pt x="439681" y="294367"/>
                  <a:pt x="469952" y="313156"/>
                </a:cubicBezTo>
                <a:cubicBezTo>
                  <a:pt x="500223" y="331945"/>
                  <a:pt x="454294" y="252613"/>
                  <a:pt x="476215" y="269314"/>
                </a:cubicBezTo>
                <a:cubicBezTo>
                  <a:pt x="498136" y="286015"/>
                  <a:pt x="581643" y="396663"/>
                  <a:pt x="601476" y="413364"/>
                </a:cubicBezTo>
                <a:cubicBezTo>
                  <a:pt x="621309" y="430065"/>
                  <a:pt x="620265" y="353866"/>
                  <a:pt x="595213" y="369523"/>
                </a:cubicBezTo>
                <a:cubicBezTo>
                  <a:pt x="570161" y="385180"/>
                  <a:pt x="456382" y="510440"/>
                  <a:pt x="451163" y="507309"/>
                </a:cubicBezTo>
                <a:cubicBezTo>
                  <a:pt x="445944" y="504178"/>
                  <a:pt x="567029" y="393531"/>
                  <a:pt x="563898" y="350734"/>
                </a:cubicBezTo>
                <a:cubicBezTo>
                  <a:pt x="560767" y="307937"/>
                  <a:pt x="460558" y="292279"/>
                  <a:pt x="432374" y="250525"/>
                </a:cubicBezTo>
                <a:cubicBezTo>
                  <a:pt x="404190" y="208772"/>
                  <a:pt x="409410" y="116914"/>
                  <a:pt x="394796" y="100213"/>
                </a:cubicBezTo>
                <a:cubicBezTo>
                  <a:pt x="380182" y="83512"/>
                  <a:pt x="409410" y="165974"/>
                  <a:pt x="344692" y="150317"/>
                </a:cubicBezTo>
                <a:cubicBezTo>
                  <a:pt x="279974" y="134660"/>
                  <a:pt x="8577" y="-1039"/>
                  <a:pt x="226" y="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8" name="フリーフォーム 1387">
            <a:extLst>
              <a:ext uri="{FF2B5EF4-FFF2-40B4-BE49-F238E27FC236}">
                <a16:creationId xmlns:a16="http://schemas.microsoft.com/office/drawing/2014/main" id="{DF044D0C-A2A5-0463-116B-29CE828CCC58}"/>
              </a:ext>
            </a:extLst>
          </p:cNvPr>
          <p:cNvSpPr/>
          <p:nvPr/>
        </p:nvSpPr>
        <p:spPr>
          <a:xfrm>
            <a:off x="5689903" y="4390983"/>
            <a:ext cx="534829" cy="698201"/>
          </a:xfrm>
          <a:custGeom>
            <a:avLst/>
            <a:gdLst>
              <a:gd name="connsiteX0" fmla="*/ 2612 w 534829"/>
              <a:gd name="connsiteY0" fmla="*/ 4883 h 698201"/>
              <a:gd name="connsiteX1" fmla="*/ 234959 w 534829"/>
              <a:gd name="connsiteY1" fmla="*/ 282201 h 698201"/>
              <a:gd name="connsiteX2" fmla="*/ 126281 w 534829"/>
              <a:gd name="connsiteY2" fmla="*/ 184765 h 698201"/>
              <a:gd name="connsiteX3" fmla="*/ 283677 w 534829"/>
              <a:gd name="connsiteY3" fmla="*/ 308433 h 698201"/>
              <a:gd name="connsiteX4" fmla="*/ 369871 w 534829"/>
              <a:gd name="connsiteY4" fmla="*/ 409617 h 698201"/>
              <a:gd name="connsiteX5" fmla="*/ 358628 w 534829"/>
              <a:gd name="connsiteY5" fmla="*/ 364647 h 698201"/>
              <a:gd name="connsiteX6" fmla="*/ 459812 w 534829"/>
              <a:gd name="connsiteY6" fmla="*/ 499558 h 698201"/>
              <a:gd name="connsiteX7" fmla="*/ 534763 w 534829"/>
              <a:gd name="connsiteY7" fmla="*/ 698178 h 698201"/>
              <a:gd name="connsiteX8" fmla="*/ 467307 w 534829"/>
              <a:gd name="connsiteY8" fmla="*/ 510801 h 698201"/>
              <a:gd name="connsiteX9" fmla="*/ 219969 w 534829"/>
              <a:gd name="connsiteY9" fmla="*/ 225987 h 698201"/>
              <a:gd name="connsiteX10" fmla="*/ 156261 w 534829"/>
              <a:gd name="connsiteY10" fmla="*/ 151037 h 698201"/>
              <a:gd name="connsiteX11" fmla="*/ 306163 w 534829"/>
              <a:gd name="connsiteY11" fmla="*/ 23620 h 698201"/>
              <a:gd name="connsiteX12" fmla="*/ 167504 w 534829"/>
              <a:gd name="connsiteY12" fmla="*/ 143542 h 698201"/>
              <a:gd name="connsiteX13" fmla="*/ 111290 w 534829"/>
              <a:gd name="connsiteY13" fmla="*/ 106066 h 698201"/>
              <a:gd name="connsiteX14" fmla="*/ 2612 w 534829"/>
              <a:gd name="connsiteY14" fmla="*/ 4883 h 69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34829" h="698201">
                <a:moveTo>
                  <a:pt x="2612" y="4883"/>
                </a:moveTo>
                <a:cubicBezTo>
                  <a:pt x="23223" y="34239"/>
                  <a:pt x="214348" y="252221"/>
                  <a:pt x="234959" y="282201"/>
                </a:cubicBezTo>
                <a:cubicBezTo>
                  <a:pt x="255570" y="312181"/>
                  <a:pt x="118161" y="180393"/>
                  <a:pt x="126281" y="184765"/>
                </a:cubicBezTo>
                <a:cubicBezTo>
                  <a:pt x="134401" y="189137"/>
                  <a:pt x="243079" y="270958"/>
                  <a:pt x="283677" y="308433"/>
                </a:cubicBezTo>
                <a:cubicBezTo>
                  <a:pt x="324275" y="345908"/>
                  <a:pt x="357379" y="400248"/>
                  <a:pt x="369871" y="409617"/>
                </a:cubicBezTo>
                <a:cubicBezTo>
                  <a:pt x="382363" y="418986"/>
                  <a:pt x="343638" y="349657"/>
                  <a:pt x="358628" y="364647"/>
                </a:cubicBezTo>
                <a:cubicBezTo>
                  <a:pt x="373618" y="379637"/>
                  <a:pt x="430456" y="443970"/>
                  <a:pt x="459812" y="499558"/>
                </a:cubicBezTo>
                <a:cubicBezTo>
                  <a:pt x="489168" y="555146"/>
                  <a:pt x="533514" y="696304"/>
                  <a:pt x="534763" y="698178"/>
                </a:cubicBezTo>
                <a:cubicBezTo>
                  <a:pt x="536012" y="700052"/>
                  <a:pt x="519773" y="589499"/>
                  <a:pt x="467307" y="510801"/>
                </a:cubicBezTo>
                <a:cubicBezTo>
                  <a:pt x="414841" y="432103"/>
                  <a:pt x="271810" y="285948"/>
                  <a:pt x="219969" y="225987"/>
                </a:cubicBezTo>
                <a:cubicBezTo>
                  <a:pt x="168128" y="166026"/>
                  <a:pt x="141895" y="184765"/>
                  <a:pt x="156261" y="151037"/>
                </a:cubicBezTo>
                <a:cubicBezTo>
                  <a:pt x="170627" y="117309"/>
                  <a:pt x="304289" y="24869"/>
                  <a:pt x="306163" y="23620"/>
                </a:cubicBezTo>
                <a:cubicBezTo>
                  <a:pt x="308037" y="22371"/>
                  <a:pt x="199983" y="129801"/>
                  <a:pt x="167504" y="143542"/>
                </a:cubicBezTo>
                <a:cubicBezTo>
                  <a:pt x="135025" y="157283"/>
                  <a:pt x="133151" y="124804"/>
                  <a:pt x="111290" y="106066"/>
                </a:cubicBezTo>
                <a:cubicBezTo>
                  <a:pt x="89429" y="87328"/>
                  <a:pt x="-17999" y="-24473"/>
                  <a:pt x="2612" y="4883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0" name="フリーフォーム 1389">
            <a:extLst>
              <a:ext uri="{FF2B5EF4-FFF2-40B4-BE49-F238E27FC236}">
                <a16:creationId xmlns:a16="http://schemas.microsoft.com/office/drawing/2014/main" id="{F6C07E1F-D557-4C48-232B-8E94289A416C}"/>
              </a:ext>
            </a:extLst>
          </p:cNvPr>
          <p:cNvSpPr/>
          <p:nvPr/>
        </p:nvSpPr>
        <p:spPr>
          <a:xfrm>
            <a:off x="7086262" y="5134350"/>
            <a:ext cx="1604233" cy="2616328"/>
          </a:xfrm>
          <a:custGeom>
            <a:avLst/>
            <a:gdLst>
              <a:gd name="connsiteX0" fmla="*/ 1556995 w 1604233"/>
              <a:gd name="connsiteY0" fmla="*/ 1821621 h 2616328"/>
              <a:gd name="connsiteX1" fmla="*/ 1241309 w 1604233"/>
              <a:gd name="connsiteY1" fmla="*/ 1037850 h 2616328"/>
              <a:gd name="connsiteX2" fmla="*/ 1078024 w 1604233"/>
              <a:gd name="connsiteY2" fmla="*/ 1353536 h 2616328"/>
              <a:gd name="connsiteX3" fmla="*/ 925624 w 1604233"/>
              <a:gd name="connsiteY3" fmla="*/ 1516821 h 2616328"/>
              <a:gd name="connsiteX4" fmla="*/ 1132452 w 1604233"/>
              <a:gd name="connsiteY4" fmla="*/ 1212021 h 2616328"/>
              <a:gd name="connsiteX5" fmla="*/ 882081 w 1604233"/>
              <a:gd name="connsiteY5" fmla="*/ 1854279 h 2616328"/>
              <a:gd name="connsiteX6" fmla="*/ 882081 w 1604233"/>
              <a:gd name="connsiteY6" fmla="*/ 1712764 h 2616328"/>
              <a:gd name="connsiteX7" fmla="*/ 381338 w 1604233"/>
              <a:gd name="connsiteY7" fmla="*/ 874564 h 2616328"/>
              <a:gd name="connsiteX8" fmla="*/ 250709 w 1604233"/>
              <a:gd name="connsiteY8" fmla="*/ 645964 h 2616328"/>
              <a:gd name="connsiteX9" fmla="*/ 511967 w 1604233"/>
              <a:gd name="connsiteY9" fmla="*/ 156107 h 2616328"/>
              <a:gd name="connsiteX10" fmla="*/ 261595 w 1604233"/>
              <a:gd name="connsiteY10" fmla="*/ 471793 h 2616328"/>
              <a:gd name="connsiteX11" fmla="*/ 338 w 1604233"/>
              <a:gd name="connsiteY11" fmla="*/ 613307 h 2616328"/>
              <a:gd name="connsiteX12" fmla="*/ 218052 w 1604233"/>
              <a:gd name="connsiteY12" fmla="*/ 667736 h 2616328"/>
              <a:gd name="connsiteX13" fmla="*/ 686138 w 1604233"/>
              <a:gd name="connsiteY13" fmla="*/ 1560364 h 2616328"/>
              <a:gd name="connsiteX14" fmla="*/ 936509 w 1604233"/>
              <a:gd name="connsiteY14" fmla="*/ 2605393 h 2616328"/>
              <a:gd name="connsiteX15" fmla="*/ 805881 w 1604233"/>
              <a:gd name="connsiteY15" fmla="*/ 1919593 h 2616328"/>
              <a:gd name="connsiteX16" fmla="*/ 1263081 w 1604233"/>
              <a:gd name="connsiteY16" fmla="*/ 2616279 h 2616328"/>
              <a:gd name="connsiteX17" fmla="*/ 860309 w 1604233"/>
              <a:gd name="connsiteY17" fmla="*/ 1952250 h 2616328"/>
              <a:gd name="connsiteX18" fmla="*/ 1361052 w 1604233"/>
              <a:gd name="connsiteY18" fmla="*/ 1288221 h 2616328"/>
              <a:gd name="connsiteX19" fmla="*/ 1001824 w 1604233"/>
              <a:gd name="connsiteY19" fmla="*/ 1473279 h 2616328"/>
              <a:gd name="connsiteX20" fmla="*/ 1056252 w 1604233"/>
              <a:gd name="connsiteY20" fmla="*/ 928993 h 2616328"/>
              <a:gd name="connsiteX21" fmla="*/ 1165109 w 1604233"/>
              <a:gd name="connsiteY21" fmla="*/ 558879 h 2616328"/>
              <a:gd name="connsiteX22" fmla="*/ 892967 w 1604233"/>
              <a:gd name="connsiteY22" fmla="*/ 3707 h 2616328"/>
              <a:gd name="connsiteX23" fmla="*/ 1317509 w 1604233"/>
              <a:gd name="connsiteY23" fmla="*/ 852793 h 2616328"/>
              <a:gd name="connsiteX24" fmla="*/ 1121567 w 1604233"/>
              <a:gd name="connsiteY24" fmla="*/ 1146707 h 2616328"/>
              <a:gd name="connsiteX25" fmla="*/ 1556995 w 1604233"/>
              <a:gd name="connsiteY25" fmla="*/ 1625679 h 2616328"/>
              <a:gd name="connsiteX26" fmla="*/ 1556995 w 1604233"/>
              <a:gd name="connsiteY26" fmla="*/ 1821621 h 2616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604233" h="2616328">
                <a:moveTo>
                  <a:pt x="1556995" y="1821621"/>
                </a:moveTo>
                <a:cubicBezTo>
                  <a:pt x="1504381" y="1723650"/>
                  <a:pt x="1321137" y="1115864"/>
                  <a:pt x="1241309" y="1037850"/>
                </a:cubicBezTo>
                <a:cubicBezTo>
                  <a:pt x="1161481" y="959836"/>
                  <a:pt x="1130638" y="1273707"/>
                  <a:pt x="1078024" y="1353536"/>
                </a:cubicBezTo>
                <a:cubicBezTo>
                  <a:pt x="1025410" y="1433364"/>
                  <a:pt x="916553" y="1540407"/>
                  <a:pt x="925624" y="1516821"/>
                </a:cubicBezTo>
                <a:cubicBezTo>
                  <a:pt x="934695" y="1493235"/>
                  <a:pt x="1139709" y="1155778"/>
                  <a:pt x="1132452" y="1212021"/>
                </a:cubicBezTo>
                <a:cubicBezTo>
                  <a:pt x="1125195" y="1268264"/>
                  <a:pt x="923809" y="1770822"/>
                  <a:pt x="882081" y="1854279"/>
                </a:cubicBezTo>
                <a:cubicBezTo>
                  <a:pt x="840352" y="1937736"/>
                  <a:pt x="965538" y="1876050"/>
                  <a:pt x="882081" y="1712764"/>
                </a:cubicBezTo>
                <a:cubicBezTo>
                  <a:pt x="798624" y="1549478"/>
                  <a:pt x="486567" y="1052364"/>
                  <a:pt x="381338" y="874564"/>
                </a:cubicBezTo>
                <a:cubicBezTo>
                  <a:pt x="276109" y="696764"/>
                  <a:pt x="228937" y="765707"/>
                  <a:pt x="250709" y="645964"/>
                </a:cubicBezTo>
                <a:cubicBezTo>
                  <a:pt x="272480" y="526221"/>
                  <a:pt x="510153" y="185135"/>
                  <a:pt x="511967" y="156107"/>
                </a:cubicBezTo>
                <a:cubicBezTo>
                  <a:pt x="513781" y="127079"/>
                  <a:pt x="346866" y="395593"/>
                  <a:pt x="261595" y="471793"/>
                </a:cubicBezTo>
                <a:cubicBezTo>
                  <a:pt x="176324" y="547993"/>
                  <a:pt x="7595" y="580650"/>
                  <a:pt x="338" y="613307"/>
                </a:cubicBezTo>
                <a:cubicBezTo>
                  <a:pt x="-6919" y="645964"/>
                  <a:pt x="103752" y="509893"/>
                  <a:pt x="218052" y="667736"/>
                </a:cubicBezTo>
                <a:cubicBezTo>
                  <a:pt x="332352" y="825579"/>
                  <a:pt x="566395" y="1237421"/>
                  <a:pt x="686138" y="1560364"/>
                </a:cubicBezTo>
                <a:cubicBezTo>
                  <a:pt x="805881" y="1883307"/>
                  <a:pt x="916552" y="2545522"/>
                  <a:pt x="936509" y="2605393"/>
                </a:cubicBezTo>
                <a:cubicBezTo>
                  <a:pt x="956466" y="2665264"/>
                  <a:pt x="751452" y="1917779"/>
                  <a:pt x="805881" y="1919593"/>
                </a:cubicBezTo>
                <a:cubicBezTo>
                  <a:pt x="860310" y="1921407"/>
                  <a:pt x="1254010" y="2610836"/>
                  <a:pt x="1263081" y="2616279"/>
                </a:cubicBezTo>
                <a:cubicBezTo>
                  <a:pt x="1272152" y="2621722"/>
                  <a:pt x="843980" y="2173593"/>
                  <a:pt x="860309" y="1952250"/>
                </a:cubicBezTo>
                <a:cubicBezTo>
                  <a:pt x="876637" y="1730907"/>
                  <a:pt x="1337466" y="1368049"/>
                  <a:pt x="1361052" y="1288221"/>
                </a:cubicBezTo>
                <a:cubicBezTo>
                  <a:pt x="1384638" y="1208393"/>
                  <a:pt x="1052624" y="1533150"/>
                  <a:pt x="1001824" y="1473279"/>
                </a:cubicBezTo>
                <a:cubicBezTo>
                  <a:pt x="951024" y="1413408"/>
                  <a:pt x="1029038" y="1081393"/>
                  <a:pt x="1056252" y="928993"/>
                </a:cubicBezTo>
                <a:cubicBezTo>
                  <a:pt x="1083466" y="776593"/>
                  <a:pt x="1192323" y="713093"/>
                  <a:pt x="1165109" y="558879"/>
                </a:cubicBezTo>
                <a:cubicBezTo>
                  <a:pt x="1137895" y="404665"/>
                  <a:pt x="867567" y="-45279"/>
                  <a:pt x="892967" y="3707"/>
                </a:cubicBezTo>
                <a:cubicBezTo>
                  <a:pt x="918367" y="52693"/>
                  <a:pt x="1279409" y="662293"/>
                  <a:pt x="1317509" y="852793"/>
                </a:cubicBezTo>
                <a:cubicBezTo>
                  <a:pt x="1355609" y="1043293"/>
                  <a:pt x="1081653" y="1017893"/>
                  <a:pt x="1121567" y="1146707"/>
                </a:cubicBezTo>
                <a:cubicBezTo>
                  <a:pt x="1161481" y="1275521"/>
                  <a:pt x="1484424" y="1509565"/>
                  <a:pt x="1556995" y="1625679"/>
                </a:cubicBezTo>
                <a:cubicBezTo>
                  <a:pt x="1629566" y="1741793"/>
                  <a:pt x="1609609" y="1919592"/>
                  <a:pt x="1556995" y="1821621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1" name="フリーフォーム 1390">
            <a:extLst>
              <a:ext uri="{FF2B5EF4-FFF2-40B4-BE49-F238E27FC236}">
                <a16:creationId xmlns:a16="http://schemas.microsoft.com/office/drawing/2014/main" id="{EAA208AE-770E-F242-BE18-58F46056FFCA}"/>
              </a:ext>
            </a:extLst>
          </p:cNvPr>
          <p:cNvSpPr/>
          <p:nvPr/>
        </p:nvSpPr>
        <p:spPr>
          <a:xfrm>
            <a:off x="7952589" y="5042059"/>
            <a:ext cx="483885" cy="2632837"/>
          </a:xfrm>
          <a:custGeom>
            <a:avLst/>
            <a:gdLst>
              <a:gd name="connsiteX0" fmla="*/ 15754 w 483885"/>
              <a:gd name="connsiteY0" fmla="*/ 52455 h 2632837"/>
              <a:gd name="connsiteX1" fmla="*/ 113725 w 483885"/>
              <a:gd name="connsiteY1" fmla="*/ 237512 h 2632837"/>
              <a:gd name="connsiteX2" fmla="*/ 451182 w 483885"/>
              <a:gd name="connsiteY2" fmla="*/ 1587341 h 2632837"/>
              <a:gd name="connsiteX3" fmla="*/ 396754 w 483885"/>
              <a:gd name="connsiteY3" fmla="*/ 2088084 h 2632837"/>
              <a:gd name="connsiteX4" fmla="*/ 407640 w 483885"/>
              <a:gd name="connsiteY4" fmla="*/ 2044541 h 2632837"/>
              <a:gd name="connsiteX5" fmla="*/ 483840 w 483885"/>
              <a:gd name="connsiteY5" fmla="*/ 2632370 h 2632837"/>
              <a:gd name="connsiteX6" fmla="*/ 418525 w 483885"/>
              <a:gd name="connsiteY6" fmla="*/ 1935684 h 2632837"/>
              <a:gd name="connsiteX7" fmla="*/ 396754 w 483885"/>
              <a:gd name="connsiteY7" fmla="*/ 509655 h 2632837"/>
              <a:gd name="connsiteX8" fmla="*/ 407640 w 483885"/>
              <a:gd name="connsiteY8" fmla="*/ 825341 h 2632837"/>
              <a:gd name="connsiteX9" fmla="*/ 15754 w 483885"/>
              <a:gd name="connsiteY9" fmla="*/ 52455 h 2632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3885" h="2632837">
                <a:moveTo>
                  <a:pt x="15754" y="52455"/>
                </a:moveTo>
                <a:cubicBezTo>
                  <a:pt x="-33232" y="-45516"/>
                  <a:pt x="41154" y="-18302"/>
                  <a:pt x="113725" y="237512"/>
                </a:cubicBezTo>
                <a:cubicBezTo>
                  <a:pt x="186296" y="493326"/>
                  <a:pt x="404011" y="1278912"/>
                  <a:pt x="451182" y="1587341"/>
                </a:cubicBezTo>
                <a:cubicBezTo>
                  <a:pt x="498353" y="1895770"/>
                  <a:pt x="404011" y="2011884"/>
                  <a:pt x="396754" y="2088084"/>
                </a:cubicBezTo>
                <a:cubicBezTo>
                  <a:pt x="389497" y="2164284"/>
                  <a:pt x="393126" y="1953827"/>
                  <a:pt x="407640" y="2044541"/>
                </a:cubicBezTo>
                <a:cubicBezTo>
                  <a:pt x="422154" y="2135255"/>
                  <a:pt x="482026" y="2650513"/>
                  <a:pt x="483840" y="2632370"/>
                </a:cubicBezTo>
                <a:cubicBezTo>
                  <a:pt x="485654" y="2614227"/>
                  <a:pt x="433039" y="2289470"/>
                  <a:pt x="418525" y="1935684"/>
                </a:cubicBezTo>
                <a:cubicBezTo>
                  <a:pt x="404011" y="1581898"/>
                  <a:pt x="398568" y="694712"/>
                  <a:pt x="396754" y="509655"/>
                </a:cubicBezTo>
                <a:cubicBezTo>
                  <a:pt x="394940" y="324598"/>
                  <a:pt x="467512" y="897912"/>
                  <a:pt x="407640" y="825341"/>
                </a:cubicBezTo>
                <a:cubicBezTo>
                  <a:pt x="347769" y="752770"/>
                  <a:pt x="64740" y="150426"/>
                  <a:pt x="15754" y="5245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2" name="フリーフォーム 1391">
            <a:extLst>
              <a:ext uri="{FF2B5EF4-FFF2-40B4-BE49-F238E27FC236}">
                <a16:creationId xmlns:a16="http://schemas.microsoft.com/office/drawing/2014/main" id="{18EBD261-8298-CBD0-6290-32FD039731C2}"/>
              </a:ext>
            </a:extLst>
          </p:cNvPr>
          <p:cNvSpPr/>
          <p:nvPr/>
        </p:nvSpPr>
        <p:spPr>
          <a:xfrm>
            <a:off x="4929875" y="5851142"/>
            <a:ext cx="2269360" cy="2661614"/>
          </a:xfrm>
          <a:custGeom>
            <a:avLst/>
            <a:gdLst>
              <a:gd name="connsiteX0" fmla="*/ 654496 w 2269360"/>
              <a:gd name="connsiteY0" fmla="*/ 38029 h 2661614"/>
              <a:gd name="connsiteX1" fmla="*/ 959296 w 2269360"/>
              <a:gd name="connsiteY1" fmla="*/ 2236944 h 2661614"/>
              <a:gd name="connsiteX2" fmla="*/ 981068 w 2269360"/>
              <a:gd name="connsiteY2" fmla="*/ 2030115 h 2661614"/>
              <a:gd name="connsiteX3" fmla="*/ 1623325 w 2269360"/>
              <a:gd name="connsiteY3" fmla="*/ 2454658 h 2661614"/>
              <a:gd name="connsiteX4" fmla="*/ 1579782 w 2269360"/>
              <a:gd name="connsiteY4" fmla="*/ 2432887 h 2661614"/>
              <a:gd name="connsiteX5" fmla="*/ 2145839 w 2269360"/>
              <a:gd name="connsiteY5" fmla="*/ 2661487 h 2661614"/>
              <a:gd name="connsiteX6" fmla="*/ 1906354 w 2269360"/>
              <a:gd name="connsiteY6" fmla="*/ 2465544 h 2661614"/>
              <a:gd name="connsiteX7" fmla="*/ 1354 w 2269360"/>
              <a:gd name="connsiteY7" fmla="*/ 2476429 h 2661614"/>
              <a:gd name="connsiteX8" fmla="*/ 2232925 w 2269360"/>
              <a:gd name="connsiteY8" fmla="*/ 2432887 h 2661614"/>
              <a:gd name="connsiteX9" fmla="*/ 1362068 w 2269360"/>
              <a:gd name="connsiteY9" fmla="*/ 2313144 h 2661614"/>
              <a:gd name="connsiteX10" fmla="*/ 1035496 w 2269360"/>
              <a:gd name="connsiteY10" fmla="*/ 1790629 h 2661614"/>
              <a:gd name="connsiteX11" fmla="*/ 774239 w 2269360"/>
              <a:gd name="connsiteY11" fmla="*/ 876229 h 2661614"/>
              <a:gd name="connsiteX12" fmla="*/ 708925 w 2269360"/>
              <a:gd name="connsiteY12" fmla="*/ 1148372 h 2661614"/>
              <a:gd name="connsiteX13" fmla="*/ 164639 w 2269360"/>
              <a:gd name="connsiteY13" fmla="*/ 2160744 h 2661614"/>
              <a:gd name="connsiteX14" fmla="*/ 893982 w 2269360"/>
              <a:gd name="connsiteY14" fmla="*/ 876229 h 2661614"/>
              <a:gd name="connsiteX15" fmla="*/ 752468 w 2269360"/>
              <a:gd name="connsiteY15" fmla="*/ 843572 h 2661614"/>
              <a:gd name="connsiteX16" fmla="*/ 654496 w 2269360"/>
              <a:gd name="connsiteY16" fmla="*/ 38029 h 2661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69360" h="2661614">
                <a:moveTo>
                  <a:pt x="654496" y="38029"/>
                </a:moveTo>
                <a:cubicBezTo>
                  <a:pt x="688967" y="270258"/>
                  <a:pt x="904867" y="1904930"/>
                  <a:pt x="959296" y="2236944"/>
                </a:cubicBezTo>
                <a:cubicBezTo>
                  <a:pt x="1013725" y="2568958"/>
                  <a:pt x="870397" y="1993829"/>
                  <a:pt x="981068" y="2030115"/>
                </a:cubicBezTo>
                <a:cubicBezTo>
                  <a:pt x="1091740" y="2066401"/>
                  <a:pt x="1523539" y="2387529"/>
                  <a:pt x="1623325" y="2454658"/>
                </a:cubicBezTo>
                <a:cubicBezTo>
                  <a:pt x="1723111" y="2521787"/>
                  <a:pt x="1579782" y="2432887"/>
                  <a:pt x="1579782" y="2432887"/>
                </a:cubicBezTo>
                <a:cubicBezTo>
                  <a:pt x="1666868" y="2467358"/>
                  <a:pt x="2091410" y="2656044"/>
                  <a:pt x="2145839" y="2661487"/>
                </a:cubicBezTo>
                <a:cubicBezTo>
                  <a:pt x="2200268" y="2666930"/>
                  <a:pt x="2263768" y="2496387"/>
                  <a:pt x="1906354" y="2465544"/>
                </a:cubicBezTo>
                <a:cubicBezTo>
                  <a:pt x="1548940" y="2434701"/>
                  <a:pt x="-53074" y="2481872"/>
                  <a:pt x="1354" y="2476429"/>
                </a:cubicBezTo>
                <a:cubicBezTo>
                  <a:pt x="55782" y="2470986"/>
                  <a:pt x="2006139" y="2460101"/>
                  <a:pt x="2232925" y="2432887"/>
                </a:cubicBezTo>
                <a:cubicBezTo>
                  <a:pt x="2459711" y="2405673"/>
                  <a:pt x="1561640" y="2420187"/>
                  <a:pt x="1362068" y="2313144"/>
                </a:cubicBezTo>
                <a:cubicBezTo>
                  <a:pt x="1162497" y="2206101"/>
                  <a:pt x="1133467" y="2030115"/>
                  <a:pt x="1035496" y="1790629"/>
                </a:cubicBezTo>
                <a:cubicBezTo>
                  <a:pt x="937525" y="1551143"/>
                  <a:pt x="828668" y="983272"/>
                  <a:pt x="774239" y="876229"/>
                </a:cubicBezTo>
                <a:cubicBezTo>
                  <a:pt x="719811" y="769186"/>
                  <a:pt x="810525" y="934286"/>
                  <a:pt x="708925" y="1148372"/>
                </a:cubicBezTo>
                <a:cubicBezTo>
                  <a:pt x="607325" y="1362458"/>
                  <a:pt x="133796" y="2206101"/>
                  <a:pt x="164639" y="2160744"/>
                </a:cubicBezTo>
                <a:cubicBezTo>
                  <a:pt x="195482" y="2115387"/>
                  <a:pt x="796011" y="1095758"/>
                  <a:pt x="893982" y="876229"/>
                </a:cubicBezTo>
                <a:cubicBezTo>
                  <a:pt x="991954" y="656700"/>
                  <a:pt x="788754" y="979643"/>
                  <a:pt x="752468" y="843572"/>
                </a:cubicBezTo>
                <a:cubicBezTo>
                  <a:pt x="716182" y="707501"/>
                  <a:pt x="620025" y="-194200"/>
                  <a:pt x="654496" y="38029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3" name="フリーフォーム 1392">
            <a:extLst>
              <a:ext uri="{FF2B5EF4-FFF2-40B4-BE49-F238E27FC236}">
                <a16:creationId xmlns:a16="http://schemas.microsoft.com/office/drawing/2014/main" id="{BCCC9E67-E9DA-E9F0-2AB5-2C418399CEB8}"/>
              </a:ext>
            </a:extLst>
          </p:cNvPr>
          <p:cNvSpPr/>
          <p:nvPr/>
        </p:nvSpPr>
        <p:spPr>
          <a:xfrm>
            <a:off x="1787071" y="6291258"/>
            <a:ext cx="2542817" cy="1268127"/>
          </a:xfrm>
          <a:custGeom>
            <a:avLst/>
            <a:gdLst>
              <a:gd name="connsiteX0" fmla="*/ 85272 w 2542817"/>
              <a:gd name="connsiteY0" fmla="*/ 1230771 h 1268127"/>
              <a:gd name="connsiteX1" fmla="*/ 2458358 w 2542817"/>
              <a:gd name="connsiteY1" fmla="*/ 283713 h 1268127"/>
              <a:gd name="connsiteX2" fmla="*/ 1924958 w 2542817"/>
              <a:gd name="connsiteY2" fmla="*/ 446999 h 1268127"/>
              <a:gd name="connsiteX3" fmla="*/ 1075872 w 2542817"/>
              <a:gd name="connsiteY3" fmla="*/ 784456 h 1268127"/>
              <a:gd name="connsiteX4" fmla="*/ 1609272 w 2542817"/>
              <a:gd name="connsiteY4" fmla="*/ 685 h 1268127"/>
              <a:gd name="connsiteX5" fmla="*/ 1173843 w 2542817"/>
              <a:gd name="connsiteY5" fmla="*/ 653828 h 1268127"/>
              <a:gd name="connsiteX6" fmla="*/ 586015 w 2542817"/>
              <a:gd name="connsiteY6" fmla="*/ 1034828 h 1268127"/>
              <a:gd name="connsiteX7" fmla="*/ 85272 w 2542817"/>
              <a:gd name="connsiteY7" fmla="*/ 1230771 h 1268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42817" h="1268127">
                <a:moveTo>
                  <a:pt x="85272" y="1230771"/>
                </a:moveTo>
                <a:lnTo>
                  <a:pt x="2458358" y="283713"/>
                </a:lnTo>
                <a:cubicBezTo>
                  <a:pt x="2764972" y="153084"/>
                  <a:pt x="2155372" y="363542"/>
                  <a:pt x="1924958" y="446999"/>
                </a:cubicBezTo>
                <a:cubicBezTo>
                  <a:pt x="1694544" y="530456"/>
                  <a:pt x="1128486" y="858842"/>
                  <a:pt x="1075872" y="784456"/>
                </a:cubicBezTo>
                <a:cubicBezTo>
                  <a:pt x="1023258" y="710070"/>
                  <a:pt x="1592944" y="22456"/>
                  <a:pt x="1609272" y="685"/>
                </a:cubicBezTo>
                <a:cubicBezTo>
                  <a:pt x="1625600" y="-21086"/>
                  <a:pt x="1344386" y="481471"/>
                  <a:pt x="1173843" y="653828"/>
                </a:cubicBezTo>
                <a:cubicBezTo>
                  <a:pt x="1003300" y="826185"/>
                  <a:pt x="767443" y="935042"/>
                  <a:pt x="586015" y="1034828"/>
                </a:cubicBezTo>
                <a:cubicBezTo>
                  <a:pt x="404587" y="1134614"/>
                  <a:pt x="-226785" y="1355957"/>
                  <a:pt x="85272" y="123077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4" name="フリーフォーム 1393">
            <a:extLst>
              <a:ext uri="{FF2B5EF4-FFF2-40B4-BE49-F238E27FC236}">
                <a16:creationId xmlns:a16="http://schemas.microsoft.com/office/drawing/2014/main" id="{E3DCF335-14A8-DB3E-46B0-D95686917A56}"/>
              </a:ext>
            </a:extLst>
          </p:cNvPr>
          <p:cNvSpPr/>
          <p:nvPr/>
        </p:nvSpPr>
        <p:spPr>
          <a:xfrm>
            <a:off x="3228610" y="5674100"/>
            <a:ext cx="2688812" cy="1130012"/>
          </a:xfrm>
          <a:custGeom>
            <a:avLst/>
            <a:gdLst>
              <a:gd name="connsiteX0" fmla="*/ 11390 w 2688812"/>
              <a:gd name="connsiteY0" fmla="*/ 6700 h 1130012"/>
              <a:gd name="connsiteX1" fmla="*/ 61790 w 2688812"/>
              <a:gd name="connsiteY1" fmla="*/ 35500 h 1130012"/>
              <a:gd name="connsiteX2" fmla="*/ 1739390 w 2688812"/>
              <a:gd name="connsiteY2" fmla="*/ 669100 h 1130012"/>
              <a:gd name="connsiteX3" fmla="*/ 1408190 w 2688812"/>
              <a:gd name="connsiteY3" fmla="*/ 676300 h 1130012"/>
              <a:gd name="connsiteX4" fmla="*/ 2646590 w 2688812"/>
              <a:gd name="connsiteY4" fmla="*/ 143500 h 1130012"/>
              <a:gd name="connsiteX5" fmla="*/ 2293790 w 2688812"/>
              <a:gd name="connsiteY5" fmla="*/ 273100 h 1130012"/>
              <a:gd name="connsiteX6" fmla="*/ 1256990 w 2688812"/>
              <a:gd name="connsiteY6" fmla="*/ 820300 h 1130012"/>
              <a:gd name="connsiteX7" fmla="*/ 1379390 w 2688812"/>
              <a:gd name="connsiteY7" fmla="*/ 1122700 h 1130012"/>
              <a:gd name="connsiteX8" fmla="*/ 961790 w 2688812"/>
              <a:gd name="connsiteY8" fmla="*/ 525100 h 1130012"/>
              <a:gd name="connsiteX9" fmla="*/ 644990 w 2688812"/>
              <a:gd name="connsiteY9" fmla="*/ 323500 h 1130012"/>
              <a:gd name="connsiteX10" fmla="*/ 558590 w 2688812"/>
              <a:gd name="connsiteY10" fmla="*/ 287500 h 1130012"/>
              <a:gd name="connsiteX11" fmla="*/ 932990 w 2688812"/>
              <a:gd name="connsiteY11" fmla="*/ 733900 h 1130012"/>
              <a:gd name="connsiteX12" fmla="*/ 666590 w 2688812"/>
              <a:gd name="connsiteY12" fmla="*/ 417100 h 1130012"/>
              <a:gd name="connsiteX13" fmla="*/ 320990 w 2688812"/>
              <a:gd name="connsiteY13" fmla="*/ 186700 h 1130012"/>
              <a:gd name="connsiteX14" fmla="*/ 11390 w 2688812"/>
              <a:gd name="connsiteY14" fmla="*/ 6700 h 1130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88812" h="1130012">
                <a:moveTo>
                  <a:pt x="11390" y="6700"/>
                </a:moveTo>
                <a:cubicBezTo>
                  <a:pt x="-31810" y="-18500"/>
                  <a:pt x="61790" y="35500"/>
                  <a:pt x="61790" y="35500"/>
                </a:cubicBezTo>
                <a:cubicBezTo>
                  <a:pt x="349790" y="145900"/>
                  <a:pt x="1514990" y="562300"/>
                  <a:pt x="1739390" y="669100"/>
                </a:cubicBezTo>
                <a:cubicBezTo>
                  <a:pt x="1963790" y="775900"/>
                  <a:pt x="1256990" y="763900"/>
                  <a:pt x="1408190" y="676300"/>
                </a:cubicBezTo>
                <a:cubicBezTo>
                  <a:pt x="1559390" y="588700"/>
                  <a:pt x="2498990" y="210700"/>
                  <a:pt x="2646590" y="143500"/>
                </a:cubicBezTo>
                <a:cubicBezTo>
                  <a:pt x="2794190" y="76300"/>
                  <a:pt x="2525390" y="160300"/>
                  <a:pt x="2293790" y="273100"/>
                </a:cubicBezTo>
                <a:cubicBezTo>
                  <a:pt x="2062190" y="385900"/>
                  <a:pt x="1409390" y="678700"/>
                  <a:pt x="1256990" y="820300"/>
                </a:cubicBezTo>
                <a:cubicBezTo>
                  <a:pt x="1104590" y="961900"/>
                  <a:pt x="1428590" y="1171900"/>
                  <a:pt x="1379390" y="1122700"/>
                </a:cubicBezTo>
                <a:cubicBezTo>
                  <a:pt x="1330190" y="1073500"/>
                  <a:pt x="1084190" y="658300"/>
                  <a:pt x="961790" y="525100"/>
                </a:cubicBezTo>
                <a:cubicBezTo>
                  <a:pt x="839390" y="391900"/>
                  <a:pt x="712190" y="363100"/>
                  <a:pt x="644990" y="323500"/>
                </a:cubicBezTo>
                <a:cubicBezTo>
                  <a:pt x="577790" y="283900"/>
                  <a:pt x="510590" y="219100"/>
                  <a:pt x="558590" y="287500"/>
                </a:cubicBezTo>
                <a:cubicBezTo>
                  <a:pt x="606590" y="355900"/>
                  <a:pt x="914990" y="712300"/>
                  <a:pt x="932990" y="733900"/>
                </a:cubicBezTo>
                <a:cubicBezTo>
                  <a:pt x="950990" y="755500"/>
                  <a:pt x="768590" y="508300"/>
                  <a:pt x="666590" y="417100"/>
                </a:cubicBezTo>
                <a:cubicBezTo>
                  <a:pt x="564590" y="325900"/>
                  <a:pt x="431390" y="257500"/>
                  <a:pt x="320990" y="186700"/>
                </a:cubicBezTo>
                <a:cubicBezTo>
                  <a:pt x="210590" y="115900"/>
                  <a:pt x="54590" y="31900"/>
                  <a:pt x="11390" y="6700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5" name="フリーフォーム 1394">
            <a:extLst>
              <a:ext uri="{FF2B5EF4-FFF2-40B4-BE49-F238E27FC236}">
                <a16:creationId xmlns:a16="http://schemas.microsoft.com/office/drawing/2014/main" id="{8CAC4041-B200-8F1C-CF31-4C885802A5C9}"/>
              </a:ext>
            </a:extLst>
          </p:cNvPr>
          <p:cNvSpPr/>
          <p:nvPr/>
        </p:nvSpPr>
        <p:spPr>
          <a:xfrm>
            <a:off x="4854584" y="5522393"/>
            <a:ext cx="1188616" cy="1545247"/>
          </a:xfrm>
          <a:custGeom>
            <a:avLst/>
            <a:gdLst>
              <a:gd name="connsiteX0" fmla="*/ 1179016 w 1188616"/>
              <a:gd name="connsiteY0" fmla="*/ 7 h 1545247"/>
              <a:gd name="connsiteX1" fmla="*/ 811816 w 1188616"/>
              <a:gd name="connsiteY1" fmla="*/ 396007 h 1545247"/>
              <a:gd name="connsiteX2" fmla="*/ 135016 w 1188616"/>
              <a:gd name="connsiteY2" fmla="*/ 1519207 h 1545247"/>
              <a:gd name="connsiteX3" fmla="*/ 365416 w 1188616"/>
              <a:gd name="connsiteY3" fmla="*/ 1137607 h 1545247"/>
              <a:gd name="connsiteX4" fmla="*/ 444616 w 1188616"/>
              <a:gd name="connsiteY4" fmla="*/ 576007 h 1545247"/>
              <a:gd name="connsiteX5" fmla="*/ 5416 w 1188616"/>
              <a:gd name="connsiteY5" fmla="*/ 957607 h 1545247"/>
              <a:gd name="connsiteX6" fmla="*/ 797416 w 1188616"/>
              <a:gd name="connsiteY6" fmla="*/ 216007 h 1545247"/>
              <a:gd name="connsiteX7" fmla="*/ 437416 w 1188616"/>
              <a:gd name="connsiteY7" fmla="*/ 403207 h 1545247"/>
              <a:gd name="connsiteX8" fmla="*/ 1179016 w 1188616"/>
              <a:gd name="connsiteY8" fmla="*/ 7 h 1545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8616" h="1545247">
                <a:moveTo>
                  <a:pt x="1179016" y="7"/>
                </a:moveTo>
                <a:cubicBezTo>
                  <a:pt x="1241416" y="-1193"/>
                  <a:pt x="985816" y="142807"/>
                  <a:pt x="811816" y="396007"/>
                </a:cubicBezTo>
                <a:cubicBezTo>
                  <a:pt x="637816" y="649207"/>
                  <a:pt x="135016" y="1519207"/>
                  <a:pt x="135016" y="1519207"/>
                </a:cubicBezTo>
                <a:cubicBezTo>
                  <a:pt x="60616" y="1642807"/>
                  <a:pt x="313816" y="1294807"/>
                  <a:pt x="365416" y="1137607"/>
                </a:cubicBezTo>
                <a:cubicBezTo>
                  <a:pt x="417016" y="980407"/>
                  <a:pt x="504616" y="606007"/>
                  <a:pt x="444616" y="576007"/>
                </a:cubicBezTo>
                <a:cubicBezTo>
                  <a:pt x="384616" y="546007"/>
                  <a:pt x="-53384" y="1017607"/>
                  <a:pt x="5416" y="957607"/>
                </a:cubicBezTo>
                <a:cubicBezTo>
                  <a:pt x="64216" y="897607"/>
                  <a:pt x="725416" y="308407"/>
                  <a:pt x="797416" y="216007"/>
                </a:cubicBezTo>
                <a:cubicBezTo>
                  <a:pt x="869416" y="123607"/>
                  <a:pt x="369016" y="436807"/>
                  <a:pt x="437416" y="403207"/>
                </a:cubicBezTo>
                <a:cubicBezTo>
                  <a:pt x="505816" y="369607"/>
                  <a:pt x="1116616" y="1207"/>
                  <a:pt x="1179016" y="7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6" name="フリーフォーム 1395">
            <a:extLst>
              <a:ext uri="{FF2B5EF4-FFF2-40B4-BE49-F238E27FC236}">
                <a16:creationId xmlns:a16="http://schemas.microsoft.com/office/drawing/2014/main" id="{F77E95F5-01FA-159B-A472-AB604A093916}"/>
              </a:ext>
            </a:extLst>
          </p:cNvPr>
          <p:cNvSpPr/>
          <p:nvPr/>
        </p:nvSpPr>
        <p:spPr>
          <a:xfrm>
            <a:off x="3010957" y="4600691"/>
            <a:ext cx="890230" cy="1507594"/>
          </a:xfrm>
          <a:custGeom>
            <a:avLst/>
            <a:gdLst>
              <a:gd name="connsiteX0" fmla="*/ 3613 w 890230"/>
              <a:gd name="connsiteY0" fmla="*/ 6705 h 1507594"/>
              <a:gd name="connsiteX1" fmla="*/ 328078 w 890230"/>
              <a:gd name="connsiteY1" fmla="*/ 927004 h 1507594"/>
              <a:gd name="connsiteX2" fmla="*/ 127500 w 890230"/>
              <a:gd name="connsiteY2" fmla="*/ 608439 h 1507594"/>
              <a:gd name="connsiteX3" fmla="*/ 505058 w 890230"/>
              <a:gd name="connsiteY3" fmla="*/ 1098086 h 1507594"/>
              <a:gd name="connsiteX4" fmla="*/ 457864 w 890230"/>
              <a:gd name="connsiteY4" fmla="*/ 997797 h 1507594"/>
              <a:gd name="connsiteX5" fmla="*/ 888517 w 890230"/>
              <a:gd name="connsiteY5" fmla="*/ 1505141 h 1507594"/>
              <a:gd name="connsiteX6" fmla="*/ 587649 w 890230"/>
              <a:gd name="connsiteY6" fmla="*/ 1157079 h 1507594"/>
              <a:gd name="connsiteX7" fmla="*/ 80305 w 890230"/>
              <a:gd name="connsiteY7" fmla="*/ 419660 h 1507594"/>
              <a:gd name="connsiteX8" fmla="*/ 151097 w 890230"/>
              <a:gd name="connsiteY8" fmla="*/ 508150 h 1507594"/>
              <a:gd name="connsiteX9" fmla="*/ 3613 w 890230"/>
              <a:gd name="connsiteY9" fmla="*/ 6705 h 150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0230" h="1507594">
                <a:moveTo>
                  <a:pt x="3613" y="6705"/>
                </a:moveTo>
                <a:cubicBezTo>
                  <a:pt x="33110" y="76514"/>
                  <a:pt x="307430" y="826715"/>
                  <a:pt x="328078" y="927004"/>
                </a:cubicBezTo>
                <a:cubicBezTo>
                  <a:pt x="348726" y="1027293"/>
                  <a:pt x="98003" y="579925"/>
                  <a:pt x="127500" y="608439"/>
                </a:cubicBezTo>
                <a:cubicBezTo>
                  <a:pt x="156997" y="636953"/>
                  <a:pt x="449997" y="1033193"/>
                  <a:pt x="505058" y="1098086"/>
                </a:cubicBezTo>
                <a:cubicBezTo>
                  <a:pt x="560119" y="1162979"/>
                  <a:pt x="393954" y="929955"/>
                  <a:pt x="457864" y="997797"/>
                </a:cubicBezTo>
                <a:cubicBezTo>
                  <a:pt x="521774" y="1065639"/>
                  <a:pt x="866886" y="1478594"/>
                  <a:pt x="888517" y="1505141"/>
                </a:cubicBezTo>
                <a:cubicBezTo>
                  <a:pt x="910148" y="1531688"/>
                  <a:pt x="722351" y="1337992"/>
                  <a:pt x="587649" y="1157079"/>
                </a:cubicBezTo>
                <a:cubicBezTo>
                  <a:pt x="452947" y="976166"/>
                  <a:pt x="153064" y="527815"/>
                  <a:pt x="80305" y="419660"/>
                </a:cubicBezTo>
                <a:cubicBezTo>
                  <a:pt x="7546" y="311505"/>
                  <a:pt x="167812" y="582875"/>
                  <a:pt x="151097" y="508150"/>
                </a:cubicBezTo>
                <a:cubicBezTo>
                  <a:pt x="134382" y="433425"/>
                  <a:pt x="-25884" y="-63104"/>
                  <a:pt x="3613" y="670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7" name="フリーフォーム 1396">
            <a:extLst>
              <a:ext uri="{FF2B5EF4-FFF2-40B4-BE49-F238E27FC236}">
                <a16:creationId xmlns:a16="http://schemas.microsoft.com/office/drawing/2014/main" id="{4F50C797-3E9C-967A-E33D-6F3E3F93F4D2}"/>
              </a:ext>
            </a:extLst>
          </p:cNvPr>
          <p:cNvSpPr/>
          <p:nvPr/>
        </p:nvSpPr>
        <p:spPr>
          <a:xfrm>
            <a:off x="3123644" y="2893049"/>
            <a:ext cx="696609" cy="470875"/>
          </a:xfrm>
          <a:custGeom>
            <a:avLst/>
            <a:gdLst>
              <a:gd name="connsiteX0" fmla="*/ 0 w 696609"/>
              <a:gd name="connsiteY0" fmla="*/ 470875 h 470875"/>
              <a:gd name="connsiteX1" fmla="*/ 674120 w 696609"/>
              <a:gd name="connsiteY1" fmla="*/ 17012 h 470875"/>
              <a:gd name="connsiteX2" fmla="*/ 490572 w 696609"/>
              <a:gd name="connsiteY2" fmla="*/ 130478 h 470875"/>
              <a:gd name="connsiteX3" fmla="*/ 0 w 696609"/>
              <a:gd name="connsiteY3" fmla="*/ 470875 h 470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6609" h="470875">
                <a:moveTo>
                  <a:pt x="0" y="470875"/>
                </a:moveTo>
                <a:cubicBezTo>
                  <a:pt x="30591" y="451964"/>
                  <a:pt x="592358" y="73745"/>
                  <a:pt x="674120" y="17012"/>
                </a:cubicBezTo>
                <a:cubicBezTo>
                  <a:pt x="755882" y="-39721"/>
                  <a:pt x="596251" y="57615"/>
                  <a:pt x="490572" y="130478"/>
                </a:cubicBezTo>
                <a:lnTo>
                  <a:pt x="0" y="470875"/>
                </a:ln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9" name="フリーフォーム 1398">
            <a:extLst>
              <a:ext uri="{FF2B5EF4-FFF2-40B4-BE49-F238E27FC236}">
                <a16:creationId xmlns:a16="http://schemas.microsoft.com/office/drawing/2014/main" id="{C25F8A72-039A-7727-6BE1-66D7CF7B11D2}"/>
              </a:ext>
            </a:extLst>
          </p:cNvPr>
          <p:cNvSpPr/>
          <p:nvPr/>
        </p:nvSpPr>
        <p:spPr>
          <a:xfrm>
            <a:off x="2995303" y="2893683"/>
            <a:ext cx="178681" cy="1307996"/>
          </a:xfrm>
          <a:custGeom>
            <a:avLst/>
            <a:gdLst>
              <a:gd name="connsiteX0" fmla="*/ 178399 w 178681"/>
              <a:gd name="connsiteY0" fmla="*/ 43076 h 1307996"/>
              <a:gd name="connsiteX1" fmla="*/ 11538 w 178681"/>
              <a:gd name="connsiteY1" fmla="*/ 546997 h 1307996"/>
              <a:gd name="connsiteX2" fmla="*/ 41573 w 178681"/>
              <a:gd name="connsiteY2" fmla="*/ 543660 h 1307996"/>
              <a:gd name="connsiteX3" fmla="*/ 1526 w 178681"/>
              <a:gd name="connsiteY3" fmla="*/ 810638 h 1307996"/>
              <a:gd name="connsiteX4" fmla="*/ 11538 w 178681"/>
              <a:gd name="connsiteY4" fmla="*/ 1187745 h 1307996"/>
              <a:gd name="connsiteX5" fmla="*/ 41573 w 178681"/>
              <a:gd name="connsiteY5" fmla="*/ 1127675 h 1307996"/>
              <a:gd name="connsiteX6" fmla="*/ 61596 w 178681"/>
              <a:gd name="connsiteY6" fmla="*/ 1307885 h 1307996"/>
              <a:gd name="connsiteX7" fmla="*/ 24887 w 178681"/>
              <a:gd name="connsiteY7" fmla="*/ 1097640 h 1307996"/>
              <a:gd name="connsiteX8" fmla="*/ 11538 w 178681"/>
              <a:gd name="connsiteY8" fmla="*/ 637102 h 1307996"/>
              <a:gd name="connsiteX9" fmla="*/ 64933 w 178681"/>
              <a:gd name="connsiteY9" fmla="*/ 363450 h 1307996"/>
              <a:gd name="connsiteX10" fmla="*/ 51585 w 178681"/>
              <a:gd name="connsiteY10" fmla="*/ 370124 h 1307996"/>
              <a:gd name="connsiteX11" fmla="*/ 61596 w 178681"/>
              <a:gd name="connsiteY11" fmla="*/ 243310 h 1307996"/>
              <a:gd name="connsiteX12" fmla="*/ 68271 w 178681"/>
              <a:gd name="connsiteY12" fmla="*/ 3029 h 1307996"/>
              <a:gd name="connsiteX13" fmla="*/ 51585 w 178681"/>
              <a:gd name="connsiteY13" fmla="*/ 426857 h 1307996"/>
              <a:gd name="connsiteX14" fmla="*/ 178399 w 178681"/>
              <a:gd name="connsiteY14" fmla="*/ 43076 h 1307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8681" h="1307996">
                <a:moveTo>
                  <a:pt x="178399" y="43076"/>
                </a:moveTo>
                <a:cubicBezTo>
                  <a:pt x="171725" y="63099"/>
                  <a:pt x="34342" y="463566"/>
                  <a:pt x="11538" y="546997"/>
                </a:cubicBezTo>
                <a:cubicBezTo>
                  <a:pt x="-11266" y="630428"/>
                  <a:pt x="43242" y="499720"/>
                  <a:pt x="41573" y="543660"/>
                </a:cubicBezTo>
                <a:cubicBezTo>
                  <a:pt x="39904" y="587600"/>
                  <a:pt x="6532" y="703291"/>
                  <a:pt x="1526" y="810638"/>
                </a:cubicBezTo>
                <a:cubicBezTo>
                  <a:pt x="-3480" y="917985"/>
                  <a:pt x="4864" y="1134906"/>
                  <a:pt x="11538" y="1187745"/>
                </a:cubicBezTo>
                <a:cubicBezTo>
                  <a:pt x="18212" y="1240584"/>
                  <a:pt x="33230" y="1107652"/>
                  <a:pt x="41573" y="1127675"/>
                </a:cubicBezTo>
                <a:cubicBezTo>
                  <a:pt x="49916" y="1147698"/>
                  <a:pt x="64377" y="1312891"/>
                  <a:pt x="61596" y="1307885"/>
                </a:cubicBezTo>
                <a:cubicBezTo>
                  <a:pt x="58815" y="1302879"/>
                  <a:pt x="33230" y="1209437"/>
                  <a:pt x="24887" y="1097640"/>
                </a:cubicBezTo>
                <a:cubicBezTo>
                  <a:pt x="16544" y="985843"/>
                  <a:pt x="4864" y="759467"/>
                  <a:pt x="11538" y="637102"/>
                </a:cubicBezTo>
                <a:cubicBezTo>
                  <a:pt x="18212" y="514737"/>
                  <a:pt x="58259" y="407946"/>
                  <a:pt x="64933" y="363450"/>
                </a:cubicBezTo>
                <a:cubicBezTo>
                  <a:pt x="71607" y="318954"/>
                  <a:pt x="52141" y="390147"/>
                  <a:pt x="51585" y="370124"/>
                </a:cubicBezTo>
                <a:cubicBezTo>
                  <a:pt x="51029" y="350101"/>
                  <a:pt x="58815" y="304492"/>
                  <a:pt x="61596" y="243310"/>
                </a:cubicBezTo>
                <a:cubicBezTo>
                  <a:pt x="64377" y="182128"/>
                  <a:pt x="69939" y="-27562"/>
                  <a:pt x="68271" y="3029"/>
                </a:cubicBezTo>
                <a:cubicBezTo>
                  <a:pt x="66603" y="33620"/>
                  <a:pt x="31562" y="422407"/>
                  <a:pt x="51585" y="426857"/>
                </a:cubicBezTo>
                <a:cubicBezTo>
                  <a:pt x="71608" y="431307"/>
                  <a:pt x="185073" y="23053"/>
                  <a:pt x="178399" y="4307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75" name="グループ化 1374">
            <a:extLst>
              <a:ext uri="{FF2B5EF4-FFF2-40B4-BE49-F238E27FC236}">
                <a16:creationId xmlns:a16="http://schemas.microsoft.com/office/drawing/2014/main" id="{BC338A74-6FF1-D96A-750A-92815CFDDC52}"/>
              </a:ext>
            </a:extLst>
          </p:cNvPr>
          <p:cNvGrpSpPr/>
          <p:nvPr/>
        </p:nvGrpSpPr>
        <p:grpSpPr>
          <a:xfrm>
            <a:off x="5130215" y="2714385"/>
            <a:ext cx="1302688" cy="1302688"/>
            <a:chOff x="1507068" y="1897588"/>
            <a:chExt cx="6587066" cy="6587066"/>
          </a:xfrm>
        </p:grpSpPr>
        <p:sp>
          <p:nvSpPr>
            <p:cNvPr id="1389" name="円/楕円 1388">
              <a:extLst>
                <a:ext uri="{FF2B5EF4-FFF2-40B4-BE49-F238E27FC236}">
                  <a16:creationId xmlns:a16="http://schemas.microsoft.com/office/drawing/2014/main" id="{32CF8F2B-17E3-7A3F-FF06-0864344A5EAF}"/>
                </a:ext>
              </a:extLst>
            </p:cNvPr>
            <p:cNvSpPr/>
            <p:nvPr/>
          </p:nvSpPr>
          <p:spPr>
            <a:xfrm>
              <a:off x="1507068" y="1897588"/>
              <a:ext cx="6587066" cy="6587066"/>
            </a:xfrm>
            <a:prstGeom prst="ellipse">
              <a:avLst/>
            </a:prstGeom>
            <a:solidFill>
              <a:srgbClr val="482A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401" name="グループ化 1400">
              <a:extLst>
                <a:ext uri="{FF2B5EF4-FFF2-40B4-BE49-F238E27FC236}">
                  <a16:creationId xmlns:a16="http://schemas.microsoft.com/office/drawing/2014/main" id="{50A969A8-1D06-7B91-9BBD-1CB58065ACFD}"/>
                </a:ext>
              </a:extLst>
            </p:cNvPr>
            <p:cNvGrpSpPr/>
            <p:nvPr/>
          </p:nvGrpSpPr>
          <p:grpSpPr>
            <a:xfrm>
              <a:off x="1727200" y="2092846"/>
              <a:ext cx="6230412" cy="6277464"/>
              <a:chOff x="1727200" y="2092846"/>
              <a:chExt cx="6230412" cy="6277464"/>
            </a:xfrm>
            <a:solidFill>
              <a:schemeClr val="bg1"/>
            </a:solidFill>
          </p:grpSpPr>
          <p:sp>
            <p:nvSpPr>
              <p:cNvPr id="1402" name="フリーフォーム 1401">
                <a:extLst>
                  <a:ext uri="{FF2B5EF4-FFF2-40B4-BE49-F238E27FC236}">
                    <a16:creationId xmlns:a16="http://schemas.microsoft.com/office/drawing/2014/main" id="{A6247FD7-A8A4-086D-FC8D-8EE08ACBD8FB}"/>
                  </a:ext>
                </a:extLst>
              </p:cNvPr>
              <p:cNvSpPr/>
              <p:nvPr/>
            </p:nvSpPr>
            <p:spPr>
              <a:xfrm>
                <a:off x="2154758" y="2850763"/>
                <a:ext cx="1469560" cy="2928822"/>
              </a:xfrm>
              <a:custGeom>
                <a:avLst/>
                <a:gdLst>
                  <a:gd name="connsiteX0" fmla="*/ 1464742 w 1469560"/>
                  <a:gd name="connsiteY0" fmla="*/ 6737 h 2928822"/>
                  <a:gd name="connsiteX1" fmla="*/ 690042 w 1469560"/>
                  <a:gd name="connsiteY1" fmla="*/ 552837 h 2928822"/>
                  <a:gd name="connsiteX2" fmla="*/ 766242 w 1469560"/>
                  <a:gd name="connsiteY2" fmla="*/ 387737 h 2928822"/>
                  <a:gd name="connsiteX3" fmla="*/ 245542 w 1469560"/>
                  <a:gd name="connsiteY3" fmla="*/ 1213237 h 2928822"/>
                  <a:gd name="connsiteX4" fmla="*/ 309042 w 1469560"/>
                  <a:gd name="connsiteY4" fmla="*/ 1098937 h 2928822"/>
                  <a:gd name="connsiteX5" fmla="*/ 67742 w 1469560"/>
                  <a:gd name="connsiteY5" fmla="*/ 1746637 h 2928822"/>
                  <a:gd name="connsiteX6" fmla="*/ 118542 w 1469560"/>
                  <a:gd name="connsiteY6" fmla="*/ 1606937 h 2928822"/>
                  <a:gd name="connsiteX7" fmla="*/ 42342 w 1469560"/>
                  <a:gd name="connsiteY7" fmla="*/ 2089537 h 2928822"/>
                  <a:gd name="connsiteX8" fmla="*/ 29642 w 1469560"/>
                  <a:gd name="connsiteY8" fmla="*/ 2381637 h 2928822"/>
                  <a:gd name="connsiteX9" fmla="*/ 29642 w 1469560"/>
                  <a:gd name="connsiteY9" fmla="*/ 2254637 h 2928822"/>
                  <a:gd name="connsiteX10" fmla="*/ 105842 w 1469560"/>
                  <a:gd name="connsiteY10" fmla="*/ 2927737 h 2928822"/>
                  <a:gd name="connsiteX11" fmla="*/ 42342 w 1469560"/>
                  <a:gd name="connsiteY11" fmla="*/ 2407037 h 2928822"/>
                  <a:gd name="connsiteX12" fmla="*/ 4242 w 1469560"/>
                  <a:gd name="connsiteY12" fmla="*/ 2216537 h 2928822"/>
                  <a:gd name="connsiteX13" fmla="*/ 143942 w 1469560"/>
                  <a:gd name="connsiteY13" fmla="*/ 1302137 h 2928822"/>
                  <a:gd name="connsiteX14" fmla="*/ 385242 w 1469560"/>
                  <a:gd name="connsiteY14" fmla="*/ 908437 h 2928822"/>
                  <a:gd name="connsiteX15" fmla="*/ 791642 w 1469560"/>
                  <a:gd name="connsiteY15" fmla="*/ 451237 h 2928822"/>
                  <a:gd name="connsiteX16" fmla="*/ 1007542 w 1469560"/>
                  <a:gd name="connsiteY16" fmla="*/ 260737 h 2928822"/>
                  <a:gd name="connsiteX17" fmla="*/ 1464742 w 1469560"/>
                  <a:gd name="connsiteY17" fmla="*/ 6737 h 29288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469560" h="2928822">
                    <a:moveTo>
                      <a:pt x="1464742" y="6737"/>
                    </a:moveTo>
                    <a:cubicBezTo>
                      <a:pt x="1411825" y="55420"/>
                      <a:pt x="806459" y="489337"/>
                      <a:pt x="690042" y="552837"/>
                    </a:cubicBezTo>
                    <a:cubicBezTo>
                      <a:pt x="573625" y="616337"/>
                      <a:pt x="840325" y="277670"/>
                      <a:pt x="766242" y="387737"/>
                    </a:cubicBezTo>
                    <a:cubicBezTo>
                      <a:pt x="692159" y="497804"/>
                      <a:pt x="321742" y="1094704"/>
                      <a:pt x="245542" y="1213237"/>
                    </a:cubicBezTo>
                    <a:cubicBezTo>
                      <a:pt x="169342" y="1331770"/>
                      <a:pt x="338675" y="1010037"/>
                      <a:pt x="309042" y="1098937"/>
                    </a:cubicBezTo>
                    <a:cubicBezTo>
                      <a:pt x="279409" y="1187837"/>
                      <a:pt x="99492" y="1661970"/>
                      <a:pt x="67742" y="1746637"/>
                    </a:cubicBezTo>
                    <a:cubicBezTo>
                      <a:pt x="35992" y="1831304"/>
                      <a:pt x="122775" y="1549787"/>
                      <a:pt x="118542" y="1606937"/>
                    </a:cubicBezTo>
                    <a:cubicBezTo>
                      <a:pt x="114309" y="1664087"/>
                      <a:pt x="57159" y="1960420"/>
                      <a:pt x="42342" y="2089537"/>
                    </a:cubicBezTo>
                    <a:cubicBezTo>
                      <a:pt x="27525" y="2218654"/>
                      <a:pt x="31759" y="2354120"/>
                      <a:pt x="29642" y="2381637"/>
                    </a:cubicBezTo>
                    <a:cubicBezTo>
                      <a:pt x="27525" y="2409154"/>
                      <a:pt x="16942" y="2163620"/>
                      <a:pt x="29642" y="2254637"/>
                    </a:cubicBezTo>
                    <a:cubicBezTo>
                      <a:pt x="42342" y="2345654"/>
                      <a:pt x="103725" y="2902337"/>
                      <a:pt x="105842" y="2927737"/>
                    </a:cubicBezTo>
                    <a:cubicBezTo>
                      <a:pt x="107959" y="2953137"/>
                      <a:pt x="59275" y="2525570"/>
                      <a:pt x="42342" y="2407037"/>
                    </a:cubicBezTo>
                    <a:cubicBezTo>
                      <a:pt x="25409" y="2288504"/>
                      <a:pt x="-12691" y="2400687"/>
                      <a:pt x="4242" y="2216537"/>
                    </a:cubicBezTo>
                    <a:cubicBezTo>
                      <a:pt x="21175" y="2032387"/>
                      <a:pt x="80442" y="1520154"/>
                      <a:pt x="143942" y="1302137"/>
                    </a:cubicBezTo>
                    <a:cubicBezTo>
                      <a:pt x="207442" y="1084120"/>
                      <a:pt x="277292" y="1050254"/>
                      <a:pt x="385242" y="908437"/>
                    </a:cubicBezTo>
                    <a:cubicBezTo>
                      <a:pt x="493192" y="766620"/>
                      <a:pt x="687925" y="559187"/>
                      <a:pt x="791642" y="451237"/>
                    </a:cubicBezTo>
                    <a:cubicBezTo>
                      <a:pt x="895359" y="343287"/>
                      <a:pt x="895359" y="334820"/>
                      <a:pt x="1007542" y="260737"/>
                    </a:cubicBezTo>
                    <a:cubicBezTo>
                      <a:pt x="1119725" y="186654"/>
                      <a:pt x="1517659" y="-41946"/>
                      <a:pt x="1464742" y="673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3" name="フリーフォーム 1402">
                <a:extLst>
                  <a:ext uri="{FF2B5EF4-FFF2-40B4-BE49-F238E27FC236}">
                    <a16:creationId xmlns:a16="http://schemas.microsoft.com/office/drawing/2014/main" id="{7480DD62-32EB-FDA8-ECA5-918519B57FC1}"/>
                  </a:ext>
                </a:extLst>
              </p:cNvPr>
              <p:cNvSpPr/>
              <p:nvPr/>
            </p:nvSpPr>
            <p:spPr>
              <a:xfrm>
                <a:off x="3453524" y="2594975"/>
                <a:ext cx="2515525" cy="428011"/>
              </a:xfrm>
              <a:custGeom>
                <a:avLst/>
                <a:gdLst>
                  <a:gd name="connsiteX0" fmla="*/ 876 w 2515525"/>
                  <a:gd name="connsiteY0" fmla="*/ 287925 h 428011"/>
                  <a:gd name="connsiteX1" fmla="*/ 915276 w 2515525"/>
                  <a:gd name="connsiteY1" fmla="*/ 8525 h 428011"/>
                  <a:gd name="connsiteX2" fmla="*/ 635876 w 2515525"/>
                  <a:gd name="connsiteY2" fmla="*/ 72025 h 428011"/>
                  <a:gd name="connsiteX3" fmla="*/ 1474076 w 2515525"/>
                  <a:gd name="connsiteY3" fmla="*/ 72025 h 428011"/>
                  <a:gd name="connsiteX4" fmla="*/ 1093076 w 2515525"/>
                  <a:gd name="connsiteY4" fmla="*/ 313325 h 428011"/>
                  <a:gd name="connsiteX5" fmla="*/ 1512176 w 2515525"/>
                  <a:gd name="connsiteY5" fmla="*/ 97425 h 428011"/>
                  <a:gd name="connsiteX6" fmla="*/ 2083676 w 2515525"/>
                  <a:gd name="connsiteY6" fmla="*/ 173625 h 428011"/>
                  <a:gd name="connsiteX7" fmla="*/ 2515476 w 2515525"/>
                  <a:gd name="connsiteY7" fmla="*/ 427625 h 428011"/>
                  <a:gd name="connsiteX8" fmla="*/ 2058276 w 2515525"/>
                  <a:gd name="connsiteY8" fmla="*/ 110125 h 428011"/>
                  <a:gd name="connsiteX9" fmla="*/ 1448676 w 2515525"/>
                  <a:gd name="connsiteY9" fmla="*/ 135525 h 428011"/>
                  <a:gd name="connsiteX10" fmla="*/ 1474076 w 2515525"/>
                  <a:gd name="connsiteY10" fmla="*/ 21225 h 428011"/>
                  <a:gd name="connsiteX11" fmla="*/ 1029576 w 2515525"/>
                  <a:gd name="connsiteY11" fmla="*/ 199025 h 428011"/>
                  <a:gd name="connsiteX12" fmla="*/ 1105776 w 2515525"/>
                  <a:gd name="connsiteY12" fmla="*/ 84725 h 428011"/>
                  <a:gd name="connsiteX13" fmla="*/ 876 w 2515525"/>
                  <a:gd name="connsiteY13" fmla="*/ 287925 h 428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15525" h="428011">
                    <a:moveTo>
                      <a:pt x="876" y="287925"/>
                    </a:moveTo>
                    <a:cubicBezTo>
                      <a:pt x="-30874" y="275225"/>
                      <a:pt x="809443" y="44508"/>
                      <a:pt x="915276" y="8525"/>
                    </a:cubicBezTo>
                    <a:cubicBezTo>
                      <a:pt x="1021109" y="-27458"/>
                      <a:pt x="542743" y="61442"/>
                      <a:pt x="635876" y="72025"/>
                    </a:cubicBezTo>
                    <a:cubicBezTo>
                      <a:pt x="729009" y="82608"/>
                      <a:pt x="1397876" y="31808"/>
                      <a:pt x="1474076" y="72025"/>
                    </a:cubicBezTo>
                    <a:cubicBezTo>
                      <a:pt x="1550276" y="112242"/>
                      <a:pt x="1086726" y="309092"/>
                      <a:pt x="1093076" y="313325"/>
                    </a:cubicBezTo>
                    <a:cubicBezTo>
                      <a:pt x="1099426" y="317558"/>
                      <a:pt x="1347076" y="120708"/>
                      <a:pt x="1512176" y="97425"/>
                    </a:cubicBezTo>
                    <a:cubicBezTo>
                      <a:pt x="1677276" y="74142"/>
                      <a:pt x="1916459" y="118592"/>
                      <a:pt x="2083676" y="173625"/>
                    </a:cubicBezTo>
                    <a:cubicBezTo>
                      <a:pt x="2250893" y="228658"/>
                      <a:pt x="2519709" y="438208"/>
                      <a:pt x="2515476" y="427625"/>
                    </a:cubicBezTo>
                    <a:cubicBezTo>
                      <a:pt x="2511243" y="417042"/>
                      <a:pt x="2236076" y="158808"/>
                      <a:pt x="2058276" y="110125"/>
                    </a:cubicBezTo>
                    <a:cubicBezTo>
                      <a:pt x="1880476" y="61442"/>
                      <a:pt x="1546043" y="150342"/>
                      <a:pt x="1448676" y="135525"/>
                    </a:cubicBezTo>
                    <a:cubicBezTo>
                      <a:pt x="1351309" y="120708"/>
                      <a:pt x="1543926" y="10642"/>
                      <a:pt x="1474076" y="21225"/>
                    </a:cubicBezTo>
                    <a:cubicBezTo>
                      <a:pt x="1404226" y="31808"/>
                      <a:pt x="1090959" y="188442"/>
                      <a:pt x="1029576" y="199025"/>
                    </a:cubicBezTo>
                    <a:cubicBezTo>
                      <a:pt x="968193" y="209608"/>
                      <a:pt x="1272993" y="72025"/>
                      <a:pt x="1105776" y="84725"/>
                    </a:cubicBezTo>
                    <a:cubicBezTo>
                      <a:pt x="938559" y="97425"/>
                      <a:pt x="32626" y="300625"/>
                      <a:pt x="876" y="28792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4" name="フリーフォーム 1403">
                <a:extLst>
                  <a:ext uri="{FF2B5EF4-FFF2-40B4-BE49-F238E27FC236}">
                    <a16:creationId xmlns:a16="http://schemas.microsoft.com/office/drawing/2014/main" id="{D70108CC-8053-922F-093F-E52E8A0F96E1}"/>
                  </a:ext>
                </a:extLst>
              </p:cNvPr>
              <p:cNvSpPr/>
              <p:nvPr/>
            </p:nvSpPr>
            <p:spPr>
              <a:xfrm>
                <a:off x="2197041" y="5331895"/>
                <a:ext cx="1689520" cy="2288295"/>
              </a:xfrm>
              <a:custGeom>
                <a:avLst/>
                <a:gdLst>
                  <a:gd name="connsiteX0" fmla="*/ 59 w 1689520"/>
                  <a:gd name="connsiteY0" fmla="*/ 2105 h 2288295"/>
                  <a:gd name="connsiteX1" fmla="*/ 279459 w 1689520"/>
                  <a:gd name="connsiteY1" fmla="*/ 992705 h 2288295"/>
                  <a:gd name="connsiteX2" fmla="*/ 889059 w 1689520"/>
                  <a:gd name="connsiteY2" fmla="*/ 1805505 h 2288295"/>
                  <a:gd name="connsiteX3" fmla="*/ 1689159 w 1689520"/>
                  <a:gd name="connsiteY3" fmla="*/ 2288105 h 2288295"/>
                  <a:gd name="connsiteX4" fmla="*/ 787459 w 1689520"/>
                  <a:gd name="connsiteY4" fmla="*/ 1754705 h 2288295"/>
                  <a:gd name="connsiteX5" fmla="*/ 596959 w 1689520"/>
                  <a:gd name="connsiteY5" fmla="*/ 1449905 h 2288295"/>
                  <a:gd name="connsiteX6" fmla="*/ 635059 w 1689520"/>
                  <a:gd name="connsiteY6" fmla="*/ 1602305 h 2288295"/>
                  <a:gd name="connsiteX7" fmla="*/ 279459 w 1689520"/>
                  <a:gd name="connsiteY7" fmla="*/ 916505 h 2288295"/>
                  <a:gd name="connsiteX8" fmla="*/ 381059 w 1689520"/>
                  <a:gd name="connsiteY8" fmla="*/ 1056205 h 2288295"/>
                  <a:gd name="connsiteX9" fmla="*/ 190559 w 1689520"/>
                  <a:gd name="connsiteY9" fmla="*/ 560905 h 2288295"/>
                  <a:gd name="connsiteX10" fmla="*/ 254059 w 1689520"/>
                  <a:gd name="connsiteY10" fmla="*/ 726005 h 2288295"/>
                  <a:gd name="connsiteX11" fmla="*/ 59 w 1689520"/>
                  <a:gd name="connsiteY11" fmla="*/ 2105 h 2288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89520" h="2288295">
                    <a:moveTo>
                      <a:pt x="59" y="2105"/>
                    </a:moveTo>
                    <a:cubicBezTo>
                      <a:pt x="4292" y="46555"/>
                      <a:pt x="131292" y="692138"/>
                      <a:pt x="279459" y="992705"/>
                    </a:cubicBezTo>
                    <a:cubicBezTo>
                      <a:pt x="427626" y="1293272"/>
                      <a:pt x="654109" y="1589605"/>
                      <a:pt x="889059" y="1805505"/>
                    </a:cubicBezTo>
                    <a:cubicBezTo>
                      <a:pt x="1124009" y="2021405"/>
                      <a:pt x="1706092" y="2296572"/>
                      <a:pt x="1689159" y="2288105"/>
                    </a:cubicBezTo>
                    <a:cubicBezTo>
                      <a:pt x="1672226" y="2279638"/>
                      <a:pt x="969492" y="1894405"/>
                      <a:pt x="787459" y="1754705"/>
                    </a:cubicBezTo>
                    <a:cubicBezTo>
                      <a:pt x="605426" y="1615005"/>
                      <a:pt x="622359" y="1475305"/>
                      <a:pt x="596959" y="1449905"/>
                    </a:cubicBezTo>
                    <a:cubicBezTo>
                      <a:pt x="571559" y="1424505"/>
                      <a:pt x="687976" y="1691205"/>
                      <a:pt x="635059" y="1602305"/>
                    </a:cubicBezTo>
                    <a:cubicBezTo>
                      <a:pt x="582142" y="1513405"/>
                      <a:pt x="321792" y="1007522"/>
                      <a:pt x="279459" y="916505"/>
                    </a:cubicBezTo>
                    <a:cubicBezTo>
                      <a:pt x="237126" y="825488"/>
                      <a:pt x="395876" y="1115472"/>
                      <a:pt x="381059" y="1056205"/>
                    </a:cubicBezTo>
                    <a:cubicBezTo>
                      <a:pt x="366242" y="996938"/>
                      <a:pt x="190559" y="560905"/>
                      <a:pt x="190559" y="560905"/>
                    </a:cubicBezTo>
                    <a:cubicBezTo>
                      <a:pt x="169392" y="505872"/>
                      <a:pt x="287926" y="821255"/>
                      <a:pt x="254059" y="726005"/>
                    </a:cubicBezTo>
                    <a:cubicBezTo>
                      <a:pt x="220192" y="630755"/>
                      <a:pt x="-4174" y="-42345"/>
                      <a:pt x="59" y="210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5" name="フリーフォーム 1404">
                <a:extLst>
                  <a:ext uri="{FF2B5EF4-FFF2-40B4-BE49-F238E27FC236}">
                    <a16:creationId xmlns:a16="http://schemas.microsoft.com/office/drawing/2014/main" id="{D8D865DA-197A-342E-85AA-77DCB0B34E4C}"/>
                  </a:ext>
                </a:extLst>
              </p:cNvPr>
              <p:cNvSpPr/>
              <p:nvPr/>
            </p:nvSpPr>
            <p:spPr>
              <a:xfrm>
                <a:off x="6197600" y="2971800"/>
                <a:ext cx="1194162" cy="2209804"/>
              </a:xfrm>
              <a:custGeom>
                <a:avLst/>
                <a:gdLst>
                  <a:gd name="connsiteX0" fmla="*/ 0 w 1194162"/>
                  <a:gd name="connsiteY0" fmla="*/ 0 h 2209804"/>
                  <a:gd name="connsiteX1" fmla="*/ 850900 w 1194162"/>
                  <a:gd name="connsiteY1" fmla="*/ 863600 h 2209804"/>
                  <a:gd name="connsiteX2" fmla="*/ 736600 w 1194162"/>
                  <a:gd name="connsiteY2" fmla="*/ 635000 h 2209804"/>
                  <a:gd name="connsiteX3" fmla="*/ 952500 w 1194162"/>
                  <a:gd name="connsiteY3" fmla="*/ 1435100 h 2209804"/>
                  <a:gd name="connsiteX4" fmla="*/ 939800 w 1194162"/>
                  <a:gd name="connsiteY4" fmla="*/ 1143000 h 2209804"/>
                  <a:gd name="connsiteX5" fmla="*/ 1193800 w 1194162"/>
                  <a:gd name="connsiteY5" fmla="*/ 2209800 h 2209804"/>
                  <a:gd name="connsiteX6" fmla="*/ 876300 w 1194162"/>
                  <a:gd name="connsiteY6" fmla="*/ 1155700 h 2209804"/>
                  <a:gd name="connsiteX7" fmla="*/ 749300 w 1194162"/>
                  <a:gd name="connsiteY7" fmla="*/ 787400 h 2209804"/>
                  <a:gd name="connsiteX8" fmla="*/ 457200 w 1194162"/>
                  <a:gd name="connsiteY8" fmla="*/ 533400 h 2209804"/>
                  <a:gd name="connsiteX9" fmla="*/ 609600 w 1194162"/>
                  <a:gd name="connsiteY9" fmla="*/ 711200 h 2209804"/>
                  <a:gd name="connsiteX10" fmla="*/ 0 w 1194162"/>
                  <a:gd name="connsiteY10" fmla="*/ 0 h 2209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94162" h="2209804">
                    <a:moveTo>
                      <a:pt x="0" y="0"/>
                    </a:moveTo>
                    <a:cubicBezTo>
                      <a:pt x="364066" y="378883"/>
                      <a:pt x="728133" y="757767"/>
                      <a:pt x="850900" y="863600"/>
                    </a:cubicBezTo>
                    <a:cubicBezTo>
                      <a:pt x="973667" y="969433"/>
                      <a:pt x="719667" y="539750"/>
                      <a:pt x="736600" y="635000"/>
                    </a:cubicBezTo>
                    <a:cubicBezTo>
                      <a:pt x="753533" y="730250"/>
                      <a:pt x="918633" y="1350433"/>
                      <a:pt x="952500" y="1435100"/>
                    </a:cubicBezTo>
                    <a:cubicBezTo>
                      <a:pt x="986367" y="1519767"/>
                      <a:pt x="899583" y="1013883"/>
                      <a:pt x="939800" y="1143000"/>
                    </a:cubicBezTo>
                    <a:cubicBezTo>
                      <a:pt x="980017" y="1272117"/>
                      <a:pt x="1204383" y="2207683"/>
                      <a:pt x="1193800" y="2209800"/>
                    </a:cubicBezTo>
                    <a:cubicBezTo>
                      <a:pt x="1183217" y="2211917"/>
                      <a:pt x="950383" y="1392767"/>
                      <a:pt x="876300" y="1155700"/>
                    </a:cubicBezTo>
                    <a:cubicBezTo>
                      <a:pt x="802217" y="918633"/>
                      <a:pt x="819150" y="891117"/>
                      <a:pt x="749300" y="787400"/>
                    </a:cubicBezTo>
                    <a:cubicBezTo>
                      <a:pt x="679450" y="683683"/>
                      <a:pt x="480483" y="546100"/>
                      <a:pt x="457200" y="533400"/>
                    </a:cubicBezTo>
                    <a:cubicBezTo>
                      <a:pt x="433917" y="520700"/>
                      <a:pt x="609600" y="711200"/>
                      <a:pt x="609600" y="71120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6" name="フリーフォーム 1405">
                <a:extLst>
                  <a:ext uri="{FF2B5EF4-FFF2-40B4-BE49-F238E27FC236}">
                    <a16:creationId xmlns:a16="http://schemas.microsoft.com/office/drawing/2014/main" id="{0CF8E2DE-46B7-F6BB-998A-EB3724DAC207}"/>
                  </a:ext>
                </a:extLst>
              </p:cNvPr>
              <p:cNvSpPr/>
              <p:nvPr/>
            </p:nvSpPr>
            <p:spPr>
              <a:xfrm>
                <a:off x="6171521" y="5206996"/>
                <a:ext cx="1220178" cy="2057662"/>
              </a:xfrm>
              <a:custGeom>
                <a:avLst/>
                <a:gdLst>
                  <a:gd name="connsiteX0" fmla="*/ 1219879 w 1220178"/>
                  <a:gd name="connsiteY0" fmla="*/ 4 h 2057662"/>
                  <a:gd name="connsiteX1" fmla="*/ 1029379 w 1220178"/>
                  <a:gd name="connsiteY1" fmla="*/ 952504 h 2057662"/>
                  <a:gd name="connsiteX2" fmla="*/ 1067479 w 1220178"/>
                  <a:gd name="connsiteY2" fmla="*/ 863604 h 2057662"/>
                  <a:gd name="connsiteX3" fmla="*/ 534079 w 1220178"/>
                  <a:gd name="connsiteY3" fmla="*/ 1689104 h 2057662"/>
                  <a:gd name="connsiteX4" fmla="*/ 648379 w 1220178"/>
                  <a:gd name="connsiteY4" fmla="*/ 1549404 h 2057662"/>
                  <a:gd name="connsiteX5" fmla="*/ 679 w 1220178"/>
                  <a:gd name="connsiteY5" fmla="*/ 2057404 h 2057662"/>
                  <a:gd name="connsiteX6" fmla="*/ 788079 w 1220178"/>
                  <a:gd name="connsiteY6" fmla="*/ 1473204 h 2057662"/>
                  <a:gd name="connsiteX7" fmla="*/ 635679 w 1220178"/>
                  <a:gd name="connsiteY7" fmla="*/ 1625604 h 2057662"/>
                  <a:gd name="connsiteX8" fmla="*/ 1054779 w 1220178"/>
                  <a:gd name="connsiteY8" fmla="*/ 660404 h 2057662"/>
                  <a:gd name="connsiteX9" fmla="*/ 978579 w 1220178"/>
                  <a:gd name="connsiteY9" fmla="*/ 939804 h 2057662"/>
                  <a:gd name="connsiteX10" fmla="*/ 1219879 w 1220178"/>
                  <a:gd name="connsiteY10" fmla="*/ 4 h 2057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20178" h="2057662">
                    <a:moveTo>
                      <a:pt x="1219879" y="4"/>
                    </a:moveTo>
                    <a:cubicBezTo>
                      <a:pt x="1228346" y="2121"/>
                      <a:pt x="1054779" y="808571"/>
                      <a:pt x="1029379" y="952504"/>
                    </a:cubicBezTo>
                    <a:cubicBezTo>
                      <a:pt x="1003979" y="1096437"/>
                      <a:pt x="1150029" y="740837"/>
                      <a:pt x="1067479" y="863604"/>
                    </a:cubicBezTo>
                    <a:cubicBezTo>
                      <a:pt x="984929" y="986371"/>
                      <a:pt x="603929" y="1574804"/>
                      <a:pt x="534079" y="1689104"/>
                    </a:cubicBezTo>
                    <a:cubicBezTo>
                      <a:pt x="464229" y="1803404"/>
                      <a:pt x="737279" y="1488021"/>
                      <a:pt x="648379" y="1549404"/>
                    </a:cubicBezTo>
                    <a:cubicBezTo>
                      <a:pt x="559479" y="1610787"/>
                      <a:pt x="-22604" y="2070104"/>
                      <a:pt x="679" y="2057404"/>
                    </a:cubicBezTo>
                    <a:cubicBezTo>
                      <a:pt x="23962" y="2044704"/>
                      <a:pt x="682246" y="1545171"/>
                      <a:pt x="788079" y="1473204"/>
                    </a:cubicBezTo>
                    <a:cubicBezTo>
                      <a:pt x="893912" y="1401237"/>
                      <a:pt x="591229" y="1761071"/>
                      <a:pt x="635679" y="1625604"/>
                    </a:cubicBezTo>
                    <a:cubicBezTo>
                      <a:pt x="680129" y="1490137"/>
                      <a:pt x="997629" y="774704"/>
                      <a:pt x="1054779" y="660404"/>
                    </a:cubicBezTo>
                    <a:cubicBezTo>
                      <a:pt x="1111929" y="546104"/>
                      <a:pt x="951062" y="1045637"/>
                      <a:pt x="978579" y="939804"/>
                    </a:cubicBezTo>
                    <a:cubicBezTo>
                      <a:pt x="1006096" y="833971"/>
                      <a:pt x="1211412" y="-2113"/>
                      <a:pt x="1219879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7" name="フリーフォーム 1406">
                <a:extLst>
                  <a:ext uri="{FF2B5EF4-FFF2-40B4-BE49-F238E27FC236}">
                    <a16:creationId xmlns:a16="http://schemas.microsoft.com/office/drawing/2014/main" id="{1E04018E-3083-F54E-CD0A-E7147F9C850D}"/>
                  </a:ext>
                </a:extLst>
              </p:cNvPr>
              <p:cNvSpPr/>
              <p:nvPr/>
            </p:nvSpPr>
            <p:spPr>
              <a:xfrm>
                <a:off x="3744728" y="7260664"/>
                <a:ext cx="2404923" cy="501312"/>
              </a:xfrm>
              <a:custGeom>
                <a:avLst/>
                <a:gdLst>
                  <a:gd name="connsiteX0" fmla="*/ 1772 w 2404923"/>
                  <a:gd name="connsiteY0" fmla="*/ 181536 h 501312"/>
                  <a:gd name="connsiteX1" fmla="*/ 509772 w 2404923"/>
                  <a:gd name="connsiteY1" fmla="*/ 473636 h 501312"/>
                  <a:gd name="connsiteX2" fmla="*/ 1424172 w 2404923"/>
                  <a:gd name="connsiteY2" fmla="*/ 333936 h 501312"/>
                  <a:gd name="connsiteX3" fmla="*/ 1271772 w 2404923"/>
                  <a:gd name="connsiteY3" fmla="*/ 460936 h 501312"/>
                  <a:gd name="connsiteX4" fmla="*/ 2376672 w 2404923"/>
                  <a:gd name="connsiteY4" fmla="*/ 3736 h 501312"/>
                  <a:gd name="connsiteX5" fmla="*/ 1970272 w 2404923"/>
                  <a:gd name="connsiteY5" fmla="*/ 257736 h 501312"/>
                  <a:gd name="connsiteX6" fmla="*/ 827272 w 2404923"/>
                  <a:gd name="connsiteY6" fmla="*/ 499036 h 501312"/>
                  <a:gd name="connsiteX7" fmla="*/ 471672 w 2404923"/>
                  <a:gd name="connsiteY7" fmla="*/ 384736 h 501312"/>
                  <a:gd name="connsiteX8" fmla="*/ 674872 w 2404923"/>
                  <a:gd name="connsiteY8" fmla="*/ 486336 h 501312"/>
                  <a:gd name="connsiteX9" fmla="*/ 1772 w 2404923"/>
                  <a:gd name="connsiteY9" fmla="*/ 181536 h 501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404923" h="501312">
                    <a:moveTo>
                      <a:pt x="1772" y="181536"/>
                    </a:moveTo>
                    <a:cubicBezTo>
                      <a:pt x="-25745" y="179419"/>
                      <a:pt x="272705" y="448236"/>
                      <a:pt x="509772" y="473636"/>
                    </a:cubicBezTo>
                    <a:cubicBezTo>
                      <a:pt x="746839" y="499036"/>
                      <a:pt x="1297172" y="336053"/>
                      <a:pt x="1424172" y="333936"/>
                    </a:cubicBezTo>
                    <a:cubicBezTo>
                      <a:pt x="1551172" y="331819"/>
                      <a:pt x="1113022" y="515969"/>
                      <a:pt x="1271772" y="460936"/>
                    </a:cubicBezTo>
                    <a:cubicBezTo>
                      <a:pt x="1430522" y="405903"/>
                      <a:pt x="2260255" y="37603"/>
                      <a:pt x="2376672" y="3736"/>
                    </a:cubicBezTo>
                    <a:cubicBezTo>
                      <a:pt x="2493089" y="-30131"/>
                      <a:pt x="2228505" y="175186"/>
                      <a:pt x="1970272" y="257736"/>
                    </a:cubicBezTo>
                    <a:cubicBezTo>
                      <a:pt x="1712039" y="340286"/>
                      <a:pt x="1077039" y="477869"/>
                      <a:pt x="827272" y="499036"/>
                    </a:cubicBezTo>
                    <a:cubicBezTo>
                      <a:pt x="577505" y="520203"/>
                      <a:pt x="497072" y="386853"/>
                      <a:pt x="471672" y="384736"/>
                    </a:cubicBezTo>
                    <a:cubicBezTo>
                      <a:pt x="446272" y="382619"/>
                      <a:pt x="757422" y="518086"/>
                      <a:pt x="674872" y="486336"/>
                    </a:cubicBezTo>
                    <a:cubicBezTo>
                      <a:pt x="592322" y="454586"/>
                      <a:pt x="29289" y="183653"/>
                      <a:pt x="1772" y="18153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83" name="フリーフォーム 1282">
                <a:extLst>
                  <a:ext uri="{FF2B5EF4-FFF2-40B4-BE49-F238E27FC236}">
                    <a16:creationId xmlns:a16="http://schemas.microsoft.com/office/drawing/2014/main" id="{7E6DE4B5-D1A4-5DC2-5921-76CAB1C313A9}"/>
                  </a:ext>
                </a:extLst>
              </p:cNvPr>
              <p:cNvSpPr/>
              <p:nvPr/>
            </p:nvSpPr>
            <p:spPr>
              <a:xfrm>
                <a:off x="2499738" y="2869350"/>
                <a:ext cx="1833092" cy="1501554"/>
              </a:xfrm>
              <a:custGeom>
                <a:avLst/>
                <a:gdLst>
                  <a:gd name="connsiteX0" fmla="*/ 2162 w 1833092"/>
                  <a:gd name="connsiteY0" fmla="*/ 1499450 h 1501554"/>
                  <a:gd name="connsiteX1" fmla="*/ 573662 w 1833092"/>
                  <a:gd name="connsiteY1" fmla="*/ 623150 h 1501554"/>
                  <a:gd name="connsiteX2" fmla="*/ 332362 w 1833092"/>
                  <a:gd name="connsiteY2" fmla="*/ 813650 h 1501554"/>
                  <a:gd name="connsiteX3" fmla="*/ 1119762 w 1833092"/>
                  <a:gd name="connsiteY3" fmla="*/ 178650 h 1501554"/>
                  <a:gd name="connsiteX4" fmla="*/ 1830962 w 1833092"/>
                  <a:gd name="connsiteY4" fmla="*/ 850 h 1501554"/>
                  <a:gd name="connsiteX5" fmla="*/ 1310262 w 1833092"/>
                  <a:gd name="connsiteY5" fmla="*/ 140550 h 1501554"/>
                  <a:gd name="connsiteX6" fmla="*/ 497462 w 1833092"/>
                  <a:gd name="connsiteY6" fmla="*/ 712050 h 1501554"/>
                  <a:gd name="connsiteX7" fmla="*/ 167262 w 1833092"/>
                  <a:gd name="connsiteY7" fmla="*/ 1156550 h 1501554"/>
                  <a:gd name="connsiteX8" fmla="*/ 370462 w 1833092"/>
                  <a:gd name="connsiteY8" fmla="*/ 877150 h 1501554"/>
                  <a:gd name="connsiteX9" fmla="*/ 2162 w 1833092"/>
                  <a:gd name="connsiteY9" fmla="*/ 1499450 h 1501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33092" h="1501554">
                    <a:moveTo>
                      <a:pt x="2162" y="1499450"/>
                    </a:moveTo>
                    <a:cubicBezTo>
                      <a:pt x="36029" y="1457117"/>
                      <a:pt x="518629" y="737450"/>
                      <a:pt x="573662" y="623150"/>
                    </a:cubicBezTo>
                    <a:cubicBezTo>
                      <a:pt x="628695" y="508850"/>
                      <a:pt x="332362" y="813650"/>
                      <a:pt x="332362" y="813650"/>
                    </a:cubicBezTo>
                    <a:cubicBezTo>
                      <a:pt x="423379" y="739567"/>
                      <a:pt x="869995" y="314117"/>
                      <a:pt x="1119762" y="178650"/>
                    </a:cubicBezTo>
                    <a:cubicBezTo>
                      <a:pt x="1369529" y="43183"/>
                      <a:pt x="1799212" y="7200"/>
                      <a:pt x="1830962" y="850"/>
                    </a:cubicBezTo>
                    <a:cubicBezTo>
                      <a:pt x="1862712" y="-5500"/>
                      <a:pt x="1532512" y="22017"/>
                      <a:pt x="1310262" y="140550"/>
                    </a:cubicBezTo>
                    <a:cubicBezTo>
                      <a:pt x="1088012" y="259083"/>
                      <a:pt x="687962" y="542717"/>
                      <a:pt x="497462" y="712050"/>
                    </a:cubicBezTo>
                    <a:cubicBezTo>
                      <a:pt x="306962" y="881383"/>
                      <a:pt x="188429" y="1129033"/>
                      <a:pt x="167262" y="1156550"/>
                    </a:cubicBezTo>
                    <a:cubicBezTo>
                      <a:pt x="146095" y="1184067"/>
                      <a:pt x="397979" y="822117"/>
                      <a:pt x="370462" y="877150"/>
                    </a:cubicBezTo>
                    <a:cubicBezTo>
                      <a:pt x="342945" y="932183"/>
                      <a:pt x="-31705" y="1541783"/>
                      <a:pt x="2162" y="149945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84" name="フリーフォーム 1283">
                <a:extLst>
                  <a:ext uri="{FF2B5EF4-FFF2-40B4-BE49-F238E27FC236}">
                    <a16:creationId xmlns:a16="http://schemas.microsoft.com/office/drawing/2014/main" id="{823D0C2F-55FA-FEB3-1B87-2FF2EE3C2ED1}"/>
                  </a:ext>
                </a:extLst>
              </p:cNvPr>
              <p:cNvSpPr/>
              <p:nvPr/>
            </p:nvSpPr>
            <p:spPr>
              <a:xfrm>
                <a:off x="7124390" y="3032856"/>
                <a:ext cx="833222" cy="3224522"/>
              </a:xfrm>
              <a:custGeom>
                <a:avLst/>
                <a:gdLst>
                  <a:gd name="connsiteX0" fmla="*/ 310 w 833222"/>
                  <a:gd name="connsiteY0" fmla="*/ 2444 h 3224522"/>
                  <a:gd name="connsiteX1" fmla="*/ 609910 w 833222"/>
                  <a:gd name="connsiteY1" fmla="*/ 1285144 h 3224522"/>
                  <a:gd name="connsiteX2" fmla="*/ 622610 w 833222"/>
                  <a:gd name="connsiteY2" fmla="*/ 2275744 h 3224522"/>
                  <a:gd name="connsiteX3" fmla="*/ 673410 w 833222"/>
                  <a:gd name="connsiteY3" fmla="*/ 2148744 h 3224522"/>
                  <a:gd name="connsiteX4" fmla="*/ 470210 w 833222"/>
                  <a:gd name="connsiteY4" fmla="*/ 3215544 h 3224522"/>
                  <a:gd name="connsiteX5" fmla="*/ 533710 w 833222"/>
                  <a:gd name="connsiteY5" fmla="*/ 2593244 h 3224522"/>
                  <a:gd name="connsiteX6" fmla="*/ 825810 w 833222"/>
                  <a:gd name="connsiteY6" fmla="*/ 1437544 h 3224522"/>
                  <a:gd name="connsiteX7" fmla="*/ 711510 w 833222"/>
                  <a:gd name="connsiteY7" fmla="*/ 1399444 h 3224522"/>
                  <a:gd name="connsiteX8" fmla="*/ 343210 w 833222"/>
                  <a:gd name="connsiteY8" fmla="*/ 713644 h 3224522"/>
                  <a:gd name="connsiteX9" fmla="*/ 698810 w 833222"/>
                  <a:gd name="connsiteY9" fmla="*/ 954944 h 3224522"/>
                  <a:gd name="connsiteX10" fmla="*/ 310 w 833222"/>
                  <a:gd name="connsiteY10" fmla="*/ 2444 h 3224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3222" h="3224522">
                    <a:moveTo>
                      <a:pt x="310" y="2444"/>
                    </a:moveTo>
                    <a:cubicBezTo>
                      <a:pt x="-14507" y="57477"/>
                      <a:pt x="506193" y="906261"/>
                      <a:pt x="609910" y="1285144"/>
                    </a:cubicBezTo>
                    <a:cubicBezTo>
                      <a:pt x="713627" y="1664027"/>
                      <a:pt x="612027" y="2131811"/>
                      <a:pt x="622610" y="2275744"/>
                    </a:cubicBezTo>
                    <a:cubicBezTo>
                      <a:pt x="633193" y="2419677"/>
                      <a:pt x="698810" y="1992111"/>
                      <a:pt x="673410" y="2148744"/>
                    </a:cubicBezTo>
                    <a:cubicBezTo>
                      <a:pt x="648010" y="2305377"/>
                      <a:pt x="493493" y="3141461"/>
                      <a:pt x="470210" y="3215544"/>
                    </a:cubicBezTo>
                    <a:cubicBezTo>
                      <a:pt x="446927" y="3289627"/>
                      <a:pt x="474443" y="2889577"/>
                      <a:pt x="533710" y="2593244"/>
                    </a:cubicBezTo>
                    <a:cubicBezTo>
                      <a:pt x="592977" y="2296911"/>
                      <a:pt x="796177" y="1636511"/>
                      <a:pt x="825810" y="1437544"/>
                    </a:cubicBezTo>
                    <a:cubicBezTo>
                      <a:pt x="855443" y="1238577"/>
                      <a:pt x="791943" y="1520094"/>
                      <a:pt x="711510" y="1399444"/>
                    </a:cubicBezTo>
                    <a:cubicBezTo>
                      <a:pt x="631077" y="1278794"/>
                      <a:pt x="345327" y="787727"/>
                      <a:pt x="343210" y="713644"/>
                    </a:cubicBezTo>
                    <a:cubicBezTo>
                      <a:pt x="341093" y="639561"/>
                      <a:pt x="749610" y="1071361"/>
                      <a:pt x="698810" y="954944"/>
                    </a:cubicBezTo>
                    <a:cubicBezTo>
                      <a:pt x="648010" y="838527"/>
                      <a:pt x="15127" y="-52589"/>
                      <a:pt x="310" y="244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26" name="フリーフォーム 1325">
                <a:extLst>
                  <a:ext uri="{FF2B5EF4-FFF2-40B4-BE49-F238E27FC236}">
                    <a16:creationId xmlns:a16="http://schemas.microsoft.com/office/drawing/2014/main" id="{EAAAFC83-7997-EAD8-7C5C-97DDF693C579}"/>
                  </a:ext>
                </a:extLst>
              </p:cNvPr>
              <p:cNvSpPr/>
              <p:nvPr/>
            </p:nvSpPr>
            <p:spPr>
              <a:xfrm>
                <a:off x="5536250" y="4953000"/>
                <a:ext cx="2403366" cy="3302989"/>
              </a:xfrm>
              <a:custGeom>
                <a:avLst/>
                <a:gdLst>
                  <a:gd name="connsiteX0" fmla="*/ 2401250 w 2403366"/>
                  <a:gd name="connsiteY0" fmla="*/ 0 h 3302989"/>
                  <a:gd name="connsiteX1" fmla="*/ 2350450 w 2403366"/>
                  <a:gd name="connsiteY1" fmla="*/ 863600 h 3302989"/>
                  <a:gd name="connsiteX2" fmla="*/ 2147250 w 2403366"/>
                  <a:gd name="connsiteY2" fmla="*/ 1651000 h 3302989"/>
                  <a:gd name="connsiteX3" fmla="*/ 2159950 w 2403366"/>
                  <a:gd name="connsiteY3" fmla="*/ 1612900 h 3302989"/>
                  <a:gd name="connsiteX4" fmla="*/ 1702750 w 2403366"/>
                  <a:gd name="connsiteY4" fmla="*/ 2374900 h 3302989"/>
                  <a:gd name="connsiteX5" fmla="*/ 1131250 w 2403366"/>
                  <a:gd name="connsiteY5" fmla="*/ 2844800 h 3302989"/>
                  <a:gd name="connsiteX6" fmla="*/ 950 w 2403366"/>
                  <a:gd name="connsiteY6" fmla="*/ 3302000 h 3302989"/>
                  <a:gd name="connsiteX7" fmla="*/ 1334450 w 2403366"/>
                  <a:gd name="connsiteY7" fmla="*/ 2717800 h 3302989"/>
                  <a:gd name="connsiteX8" fmla="*/ 2058350 w 2403366"/>
                  <a:gd name="connsiteY8" fmla="*/ 1714500 h 3302989"/>
                  <a:gd name="connsiteX9" fmla="*/ 2299650 w 2403366"/>
                  <a:gd name="connsiteY9" fmla="*/ 863600 h 3302989"/>
                  <a:gd name="connsiteX10" fmla="*/ 2401250 w 2403366"/>
                  <a:gd name="connsiteY10" fmla="*/ 0 h 33029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403366" h="3302989">
                    <a:moveTo>
                      <a:pt x="2401250" y="0"/>
                    </a:moveTo>
                    <a:cubicBezTo>
                      <a:pt x="2409717" y="0"/>
                      <a:pt x="2392783" y="588433"/>
                      <a:pt x="2350450" y="863600"/>
                    </a:cubicBezTo>
                    <a:cubicBezTo>
                      <a:pt x="2308117" y="1138767"/>
                      <a:pt x="2147250" y="1651000"/>
                      <a:pt x="2147250" y="1651000"/>
                    </a:cubicBezTo>
                    <a:cubicBezTo>
                      <a:pt x="2115500" y="1775883"/>
                      <a:pt x="2234033" y="1492250"/>
                      <a:pt x="2159950" y="1612900"/>
                    </a:cubicBezTo>
                    <a:cubicBezTo>
                      <a:pt x="2085867" y="1733550"/>
                      <a:pt x="1874200" y="2169583"/>
                      <a:pt x="1702750" y="2374900"/>
                    </a:cubicBezTo>
                    <a:cubicBezTo>
                      <a:pt x="1531300" y="2580217"/>
                      <a:pt x="1414883" y="2690283"/>
                      <a:pt x="1131250" y="2844800"/>
                    </a:cubicBezTo>
                    <a:cubicBezTo>
                      <a:pt x="847617" y="2999317"/>
                      <a:pt x="-32917" y="3323167"/>
                      <a:pt x="950" y="3302000"/>
                    </a:cubicBezTo>
                    <a:cubicBezTo>
                      <a:pt x="34817" y="3280833"/>
                      <a:pt x="991550" y="2982383"/>
                      <a:pt x="1334450" y="2717800"/>
                    </a:cubicBezTo>
                    <a:cubicBezTo>
                      <a:pt x="1677350" y="2453217"/>
                      <a:pt x="1897483" y="2023533"/>
                      <a:pt x="2058350" y="1714500"/>
                    </a:cubicBezTo>
                    <a:cubicBezTo>
                      <a:pt x="2219217" y="1405467"/>
                      <a:pt x="2242500" y="1147233"/>
                      <a:pt x="2299650" y="863600"/>
                    </a:cubicBezTo>
                    <a:cubicBezTo>
                      <a:pt x="2356800" y="579967"/>
                      <a:pt x="2392783" y="0"/>
                      <a:pt x="240125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29" name="フリーフォーム 1328">
                <a:extLst>
                  <a:ext uri="{FF2B5EF4-FFF2-40B4-BE49-F238E27FC236}">
                    <a16:creationId xmlns:a16="http://schemas.microsoft.com/office/drawing/2014/main" id="{B91A22B1-9EA5-371F-F95E-773D75321BC3}"/>
                  </a:ext>
                </a:extLst>
              </p:cNvPr>
              <p:cNvSpPr/>
              <p:nvPr/>
            </p:nvSpPr>
            <p:spPr>
              <a:xfrm>
                <a:off x="5330077" y="6271622"/>
                <a:ext cx="2322934" cy="1938270"/>
              </a:xfrm>
              <a:custGeom>
                <a:avLst/>
                <a:gdLst>
                  <a:gd name="connsiteX0" fmla="*/ 2315323 w 2322934"/>
                  <a:gd name="connsiteY0" fmla="*/ 2178 h 1938270"/>
                  <a:gd name="connsiteX1" fmla="*/ 1477123 w 2322934"/>
                  <a:gd name="connsiteY1" fmla="*/ 1119778 h 1938270"/>
                  <a:gd name="connsiteX2" fmla="*/ 3923 w 2322934"/>
                  <a:gd name="connsiteY2" fmla="*/ 1932578 h 1938270"/>
                  <a:gd name="connsiteX3" fmla="*/ 1070723 w 2322934"/>
                  <a:gd name="connsiteY3" fmla="*/ 1449978 h 1938270"/>
                  <a:gd name="connsiteX4" fmla="*/ 1845423 w 2322934"/>
                  <a:gd name="connsiteY4" fmla="*/ 853078 h 1938270"/>
                  <a:gd name="connsiteX5" fmla="*/ 2315323 w 2322934"/>
                  <a:gd name="connsiteY5" fmla="*/ 2178 h 193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322934" h="1938270">
                    <a:moveTo>
                      <a:pt x="2315323" y="2178"/>
                    </a:moveTo>
                    <a:cubicBezTo>
                      <a:pt x="2253940" y="46628"/>
                      <a:pt x="1862356" y="798045"/>
                      <a:pt x="1477123" y="1119778"/>
                    </a:cubicBezTo>
                    <a:cubicBezTo>
                      <a:pt x="1091890" y="1441511"/>
                      <a:pt x="71656" y="1877545"/>
                      <a:pt x="3923" y="1932578"/>
                    </a:cubicBezTo>
                    <a:cubicBezTo>
                      <a:pt x="-63810" y="1987611"/>
                      <a:pt x="763806" y="1629895"/>
                      <a:pt x="1070723" y="1449978"/>
                    </a:cubicBezTo>
                    <a:cubicBezTo>
                      <a:pt x="1377640" y="1270061"/>
                      <a:pt x="1637990" y="1100728"/>
                      <a:pt x="1845423" y="853078"/>
                    </a:cubicBezTo>
                    <a:cubicBezTo>
                      <a:pt x="2052856" y="605428"/>
                      <a:pt x="2376706" y="-42272"/>
                      <a:pt x="2315323" y="21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35" name="フリーフォーム 1334">
                <a:extLst>
                  <a:ext uri="{FF2B5EF4-FFF2-40B4-BE49-F238E27FC236}">
                    <a16:creationId xmlns:a16="http://schemas.microsoft.com/office/drawing/2014/main" id="{E0F03BDB-ABA8-EDEF-89AF-D74D137DE2A2}"/>
                  </a:ext>
                </a:extLst>
              </p:cNvPr>
              <p:cNvSpPr/>
              <p:nvPr/>
            </p:nvSpPr>
            <p:spPr>
              <a:xfrm>
                <a:off x="5306759" y="7504372"/>
                <a:ext cx="1793666" cy="865938"/>
              </a:xfrm>
              <a:custGeom>
                <a:avLst/>
                <a:gdLst>
                  <a:gd name="connsiteX0" fmla="*/ 1841 w 1793666"/>
                  <a:gd name="connsiteY0" fmla="*/ 864928 h 865938"/>
                  <a:gd name="connsiteX1" fmla="*/ 1017841 w 1793666"/>
                  <a:gd name="connsiteY1" fmla="*/ 382328 h 865938"/>
                  <a:gd name="connsiteX2" fmla="*/ 801941 w 1793666"/>
                  <a:gd name="connsiteY2" fmla="*/ 585528 h 865938"/>
                  <a:gd name="connsiteX3" fmla="*/ 1792541 w 1793666"/>
                  <a:gd name="connsiteY3" fmla="*/ 1328 h 865938"/>
                  <a:gd name="connsiteX4" fmla="*/ 1005141 w 1793666"/>
                  <a:gd name="connsiteY4" fmla="*/ 420428 h 865938"/>
                  <a:gd name="connsiteX5" fmla="*/ 1309941 w 1793666"/>
                  <a:gd name="connsiteY5" fmla="*/ 229928 h 865938"/>
                  <a:gd name="connsiteX6" fmla="*/ 1841 w 1793666"/>
                  <a:gd name="connsiteY6" fmla="*/ 864928 h 865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66" h="865938">
                    <a:moveTo>
                      <a:pt x="1841" y="864928"/>
                    </a:moveTo>
                    <a:cubicBezTo>
                      <a:pt x="-46842" y="890328"/>
                      <a:pt x="884491" y="428895"/>
                      <a:pt x="1017841" y="382328"/>
                    </a:cubicBezTo>
                    <a:cubicBezTo>
                      <a:pt x="1151191" y="335761"/>
                      <a:pt x="672824" y="649028"/>
                      <a:pt x="801941" y="585528"/>
                    </a:cubicBezTo>
                    <a:cubicBezTo>
                      <a:pt x="931058" y="522028"/>
                      <a:pt x="1758674" y="28845"/>
                      <a:pt x="1792541" y="1328"/>
                    </a:cubicBezTo>
                    <a:cubicBezTo>
                      <a:pt x="1826408" y="-26189"/>
                      <a:pt x="1085574" y="382328"/>
                      <a:pt x="1005141" y="420428"/>
                    </a:cubicBezTo>
                    <a:cubicBezTo>
                      <a:pt x="924708" y="458528"/>
                      <a:pt x="1472924" y="155845"/>
                      <a:pt x="1309941" y="229928"/>
                    </a:cubicBezTo>
                    <a:cubicBezTo>
                      <a:pt x="1146958" y="304011"/>
                      <a:pt x="50524" y="839528"/>
                      <a:pt x="1841" y="86492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36" name="フリーフォーム 1335">
                <a:extLst>
                  <a:ext uri="{FF2B5EF4-FFF2-40B4-BE49-F238E27FC236}">
                    <a16:creationId xmlns:a16="http://schemas.microsoft.com/office/drawing/2014/main" id="{3ED3597C-49ED-530B-10D4-30B227B6F5AD}"/>
                  </a:ext>
                </a:extLst>
              </p:cNvPr>
              <p:cNvSpPr/>
              <p:nvPr/>
            </p:nvSpPr>
            <p:spPr>
              <a:xfrm>
                <a:off x="5777535" y="6184234"/>
                <a:ext cx="1576529" cy="1613875"/>
              </a:xfrm>
              <a:custGeom>
                <a:avLst/>
                <a:gdLst>
                  <a:gd name="connsiteX0" fmla="*/ 1575765 w 1576529"/>
                  <a:gd name="connsiteY0" fmla="*/ 666 h 1613875"/>
                  <a:gd name="connsiteX1" fmla="*/ 991565 w 1576529"/>
                  <a:gd name="connsiteY1" fmla="*/ 838866 h 1613875"/>
                  <a:gd name="connsiteX2" fmla="*/ 965 w 1576529"/>
                  <a:gd name="connsiteY2" fmla="*/ 1613566 h 1613875"/>
                  <a:gd name="connsiteX3" fmla="*/ 1182065 w 1576529"/>
                  <a:gd name="connsiteY3" fmla="*/ 749966 h 1613875"/>
                  <a:gd name="connsiteX4" fmla="*/ 1016965 w 1576529"/>
                  <a:gd name="connsiteY4" fmla="*/ 876966 h 1613875"/>
                  <a:gd name="connsiteX5" fmla="*/ 1220165 w 1576529"/>
                  <a:gd name="connsiteY5" fmla="*/ 597566 h 1613875"/>
                  <a:gd name="connsiteX6" fmla="*/ 877265 w 1576529"/>
                  <a:gd name="connsiteY6" fmla="*/ 978566 h 1613875"/>
                  <a:gd name="connsiteX7" fmla="*/ 1575765 w 1576529"/>
                  <a:gd name="connsiteY7" fmla="*/ 666 h 161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76529" h="1613875">
                    <a:moveTo>
                      <a:pt x="1575765" y="666"/>
                    </a:moveTo>
                    <a:cubicBezTo>
                      <a:pt x="1594815" y="-22617"/>
                      <a:pt x="1254032" y="570049"/>
                      <a:pt x="991565" y="838866"/>
                    </a:cubicBezTo>
                    <a:cubicBezTo>
                      <a:pt x="729098" y="1107683"/>
                      <a:pt x="-30785" y="1628383"/>
                      <a:pt x="965" y="1613566"/>
                    </a:cubicBezTo>
                    <a:cubicBezTo>
                      <a:pt x="32715" y="1598749"/>
                      <a:pt x="1012732" y="872733"/>
                      <a:pt x="1182065" y="749966"/>
                    </a:cubicBezTo>
                    <a:cubicBezTo>
                      <a:pt x="1351398" y="627199"/>
                      <a:pt x="1010615" y="902366"/>
                      <a:pt x="1016965" y="876966"/>
                    </a:cubicBezTo>
                    <a:cubicBezTo>
                      <a:pt x="1023315" y="851566"/>
                      <a:pt x="1243448" y="580633"/>
                      <a:pt x="1220165" y="597566"/>
                    </a:cubicBezTo>
                    <a:cubicBezTo>
                      <a:pt x="1196882" y="614499"/>
                      <a:pt x="822232" y="1075933"/>
                      <a:pt x="877265" y="978566"/>
                    </a:cubicBezTo>
                    <a:cubicBezTo>
                      <a:pt x="932298" y="881199"/>
                      <a:pt x="1556715" y="23949"/>
                      <a:pt x="1575765" y="66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8" name="フリーフォーム 1407">
                <a:extLst>
                  <a:ext uri="{FF2B5EF4-FFF2-40B4-BE49-F238E27FC236}">
                    <a16:creationId xmlns:a16="http://schemas.microsoft.com/office/drawing/2014/main" id="{23952C32-6559-91BA-460E-C41E4E13AF7B}"/>
                  </a:ext>
                </a:extLst>
              </p:cNvPr>
              <p:cNvSpPr/>
              <p:nvPr/>
            </p:nvSpPr>
            <p:spPr>
              <a:xfrm>
                <a:off x="3364796" y="2092846"/>
                <a:ext cx="2504391" cy="399594"/>
              </a:xfrm>
              <a:custGeom>
                <a:avLst/>
                <a:gdLst>
                  <a:gd name="connsiteX0" fmla="*/ 704 w 2504391"/>
                  <a:gd name="connsiteY0" fmla="*/ 370954 h 399594"/>
                  <a:gd name="connsiteX1" fmla="*/ 1105604 w 2504391"/>
                  <a:gd name="connsiteY1" fmla="*/ 91554 h 399594"/>
                  <a:gd name="connsiteX2" fmla="*/ 2083504 w 2504391"/>
                  <a:gd name="connsiteY2" fmla="*/ 193154 h 399594"/>
                  <a:gd name="connsiteX3" fmla="*/ 2489904 w 2504391"/>
                  <a:gd name="connsiteY3" fmla="*/ 396354 h 399594"/>
                  <a:gd name="connsiteX4" fmla="*/ 1613604 w 2504391"/>
                  <a:gd name="connsiteY4" fmla="*/ 15354 h 399594"/>
                  <a:gd name="connsiteX5" fmla="*/ 1766004 w 2504391"/>
                  <a:gd name="connsiteY5" fmla="*/ 78854 h 399594"/>
                  <a:gd name="connsiteX6" fmla="*/ 1067504 w 2504391"/>
                  <a:gd name="connsiteY6" fmla="*/ 116954 h 399594"/>
                  <a:gd name="connsiteX7" fmla="*/ 1270704 w 2504391"/>
                  <a:gd name="connsiteY7" fmla="*/ 40754 h 399594"/>
                  <a:gd name="connsiteX8" fmla="*/ 704 w 2504391"/>
                  <a:gd name="connsiteY8" fmla="*/ 370954 h 399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04391" h="399594">
                    <a:moveTo>
                      <a:pt x="704" y="370954"/>
                    </a:moveTo>
                    <a:cubicBezTo>
                      <a:pt x="-26813" y="379421"/>
                      <a:pt x="758471" y="121187"/>
                      <a:pt x="1105604" y="91554"/>
                    </a:cubicBezTo>
                    <a:cubicBezTo>
                      <a:pt x="1452737" y="61921"/>
                      <a:pt x="1852787" y="142354"/>
                      <a:pt x="2083504" y="193154"/>
                    </a:cubicBezTo>
                    <a:cubicBezTo>
                      <a:pt x="2314221" y="243954"/>
                      <a:pt x="2568221" y="425987"/>
                      <a:pt x="2489904" y="396354"/>
                    </a:cubicBezTo>
                    <a:cubicBezTo>
                      <a:pt x="2411587" y="366721"/>
                      <a:pt x="1734254" y="68271"/>
                      <a:pt x="1613604" y="15354"/>
                    </a:cubicBezTo>
                    <a:cubicBezTo>
                      <a:pt x="1492954" y="-37563"/>
                      <a:pt x="1857021" y="61921"/>
                      <a:pt x="1766004" y="78854"/>
                    </a:cubicBezTo>
                    <a:cubicBezTo>
                      <a:pt x="1674987" y="95787"/>
                      <a:pt x="1150054" y="123304"/>
                      <a:pt x="1067504" y="116954"/>
                    </a:cubicBezTo>
                    <a:cubicBezTo>
                      <a:pt x="984954" y="110604"/>
                      <a:pt x="1448504" y="-3696"/>
                      <a:pt x="1270704" y="40754"/>
                    </a:cubicBezTo>
                    <a:cubicBezTo>
                      <a:pt x="1092904" y="85204"/>
                      <a:pt x="28221" y="362487"/>
                      <a:pt x="704" y="37095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9" name="フリーフォーム 1408">
                <a:extLst>
                  <a:ext uri="{FF2B5EF4-FFF2-40B4-BE49-F238E27FC236}">
                    <a16:creationId xmlns:a16="http://schemas.microsoft.com/office/drawing/2014/main" id="{85F6F36D-CD35-5400-1022-FFDE2E8E24AB}"/>
                  </a:ext>
                </a:extLst>
              </p:cNvPr>
              <p:cNvSpPr/>
              <p:nvPr/>
            </p:nvSpPr>
            <p:spPr>
              <a:xfrm>
                <a:off x="2104347" y="2517547"/>
                <a:ext cx="1085777" cy="1422664"/>
              </a:xfrm>
              <a:custGeom>
                <a:avLst/>
                <a:gdLst>
                  <a:gd name="connsiteX0" fmla="*/ 1057953 w 1085777"/>
                  <a:gd name="connsiteY0" fmla="*/ 47853 h 1422664"/>
                  <a:gd name="connsiteX1" fmla="*/ 3853 w 1085777"/>
                  <a:gd name="connsiteY1" fmla="*/ 1419453 h 1422664"/>
                  <a:gd name="connsiteX2" fmla="*/ 715053 w 1085777"/>
                  <a:gd name="connsiteY2" fmla="*/ 416153 h 1422664"/>
                  <a:gd name="connsiteX3" fmla="*/ 1057953 w 1085777"/>
                  <a:gd name="connsiteY3" fmla="*/ 47853 h 14226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5777" h="1422664">
                    <a:moveTo>
                      <a:pt x="1057953" y="47853"/>
                    </a:moveTo>
                    <a:cubicBezTo>
                      <a:pt x="939420" y="215069"/>
                      <a:pt x="61003" y="1358070"/>
                      <a:pt x="3853" y="1419453"/>
                    </a:cubicBezTo>
                    <a:cubicBezTo>
                      <a:pt x="-53297" y="1480836"/>
                      <a:pt x="541486" y="644753"/>
                      <a:pt x="715053" y="416153"/>
                    </a:cubicBezTo>
                    <a:cubicBezTo>
                      <a:pt x="888620" y="187553"/>
                      <a:pt x="1176486" y="-119363"/>
                      <a:pt x="1057953" y="4785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0" name="フリーフォーム 1409">
                <a:extLst>
                  <a:ext uri="{FF2B5EF4-FFF2-40B4-BE49-F238E27FC236}">
                    <a16:creationId xmlns:a16="http://schemas.microsoft.com/office/drawing/2014/main" id="{A13ECD22-E7E7-D932-E6B5-412EBEE60F01}"/>
                  </a:ext>
                </a:extLst>
              </p:cNvPr>
              <p:cNvSpPr/>
              <p:nvPr/>
            </p:nvSpPr>
            <p:spPr>
              <a:xfrm>
                <a:off x="1727200" y="2781180"/>
                <a:ext cx="1066849" cy="3286641"/>
              </a:xfrm>
              <a:custGeom>
                <a:avLst/>
                <a:gdLst>
                  <a:gd name="connsiteX0" fmla="*/ 1066800 w 1066849"/>
                  <a:gd name="connsiteY0" fmla="*/ 120 h 3286641"/>
                  <a:gd name="connsiteX1" fmla="*/ 254000 w 1066849"/>
                  <a:gd name="connsiteY1" fmla="*/ 978020 h 3286641"/>
                  <a:gd name="connsiteX2" fmla="*/ 63500 w 1066849"/>
                  <a:gd name="connsiteY2" fmla="*/ 1790820 h 3286641"/>
                  <a:gd name="connsiteX3" fmla="*/ 139700 w 1066849"/>
                  <a:gd name="connsiteY3" fmla="*/ 1574920 h 3286641"/>
                  <a:gd name="connsiteX4" fmla="*/ 0 w 1066849"/>
                  <a:gd name="connsiteY4" fmla="*/ 2235320 h 3286641"/>
                  <a:gd name="connsiteX5" fmla="*/ 139700 w 1066849"/>
                  <a:gd name="connsiteY5" fmla="*/ 3276720 h 3286641"/>
                  <a:gd name="connsiteX6" fmla="*/ 101600 w 1066849"/>
                  <a:gd name="connsiteY6" fmla="*/ 2692520 h 3286641"/>
                  <a:gd name="connsiteX7" fmla="*/ 254000 w 1066849"/>
                  <a:gd name="connsiteY7" fmla="*/ 1587620 h 3286641"/>
                  <a:gd name="connsiteX8" fmla="*/ 88900 w 1066849"/>
                  <a:gd name="connsiteY8" fmla="*/ 2489320 h 3286641"/>
                  <a:gd name="connsiteX9" fmla="*/ 50800 w 1066849"/>
                  <a:gd name="connsiteY9" fmla="*/ 2184520 h 3286641"/>
                  <a:gd name="connsiteX10" fmla="*/ 292100 w 1066849"/>
                  <a:gd name="connsiteY10" fmla="*/ 1041520 h 3286641"/>
                  <a:gd name="connsiteX11" fmla="*/ 1066800 w 1066849"/>
                  <a:gd name="connsiteY11" fmla="*/ 120 h 3286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066849" h="3286641">
                    <a:moveTo>
                      <a:pt x="1066800" y="120"/>
                    </a:moveTo>
                    <a:cubicBezTo>
                      <a:pt x="1060450" y="-10463"/>
                      <a:pt x="421217" y="679570"/>
                      <a:pt x="254000" y="978020"/>
                    </a:cubicBezTo>
                    <a:cubicBezTo>
                      <a:pt x="86783" y="1276470"/>
                      <a:pt x="82550" y="1691337"/>
                      <a:pt x="63500" y="1790820"/>
                    </a:cubicBezTo>
                    <a:cubicBezTo>
                      <a:pt x="44450" y="1890303"/>
                      <a:pt x="150283" y="1500837"/>
                      <a:pt x="139700" y="1574920"/>
                    </a:cubicBezTo>
                    <a:cubicBezTo>
                      <a:pt x="129117" y="1649003"/>
                      <a:pt x="0" y="1951687"/>
                      <a:pt x="0" y="2235320"/>
                    </a:cubicBezTo>
                    <a:cubicBezTo>
                      <a:pt x="0" y="2518953"/>
                      <a:pt x="122767" y="3200520"/>
                      <a:pt x="139700" y="3276720"/>
                    </a:cubicBezTo>
                    <a:cubicBezTo>
                      <a:pt x="156633" y="3352920"/>
                      <a:pt x="82550" y="2974037"/>
                      <a:pt x="101600" y="2692520"/>
                    </a:cubicBezTo>
                    <a:cubicBezTo>
                      <a:pt x="120650" y="2411003"/>
                      <a:pt x="256117" y="1621487"/>
                      <a:pt x="254000" y="1587620"/>
                    </a:cubicBezTo>
                    <a:cubicBezTo>
                      <a:pt x="251883" y="1553753"/>
                      <a:pt x="122767" y="2389837"/>
                      <a:pt x="88900" y="2489320"/>
                    </a:cubicBezTo>
                    <a:cubicBezTo>
                      <a:pt x="55033" y="2588803"/>
                      <a:pt x="16933" y="2425820"/>
                      <a:pt x="50800" y="2184520"/>
                    </a:cubicBezTo>
                    <a:cubicBezTo>
                      <a:pt x="84667" y="1943220"/>
                      <a:pt x="120650" y="1403470"/>
                      <a:pt x="292100" y="1041520"/>
                    </a:cubicBezTo>
                    <a:cubicBezTo>
                      <a:pt x="463550" y="679570"/>
                      <a:pt x="1073150" y="10703"/>
                      <a:pt x="1066800" y="12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1" name="フリーフォーム 1410">
                <a:extLst>
                  <a:ext uri="{FF2B5EF4-FFF2-40B4-BE49-F238E27FC236}">
                    <a16:creationId xmlns:a16="http://schemas.microsoft.com/office/drawing/2014/main" id="{0E0A4F99-6146-917C-117A-C7C3AFB13B05}"/>
                  </a:ext>
                </a:extLst>
              </p:cNvPr>
              <p:cNvSpPr/>
              <p:nvPr/>
            </p:nvSpPr>
            <p:spPr>
              <a:xfrm>
                <a:off x="1788349" y="5929365"/>
                <a:ext cx="3512886" cy="2346724"/>
              </a:xfrm>
              <a:custGeom>
                <a:avLst/>
                <a:gdLst>
                  <a:gd name="connsiteX0" fmla="*/ 2351 w 3512886"/>
                  <a:gd name="connsiteY0" fmla="*/ 1535 h 2346724"/>
                  <a:gd name="connsiteX1" fmla="*/ 561151 w 3512886"/>
                  <a:gd name="connsiteY1" fmla="*/ 1081035 h 2346724"/>
                  <a:gd name="connsiteX2" fmla="*/ 535751 w 3512886"/>
                  <a:gd name="connsiteY2" fmla="*/ 1042935 h 2346724"/>
                  <a:gd name="connsiteX3" fmla="*/ 1373951 w 3512886"/>
                  <a:gd name="connsiteY3" fmla="*/ 1931935 h 2346724"/>
                  <a:gd name="connsiteX4" fmla="*/ 1361251 w 3512886"/>
                  <a:gd name="connsiteY4" fmla="*/ 1919235 h 2346724"/>
                  <a:gd name="connsiteX5" fmla="*/ 2796351 w 3512886"/>
                  <a:gd name="connsiteY5" fmla="*/ 2312935 h 2346724"/>
                  <a:gd name="connsiteX6" fmla="*/ 3507551 w 3512886"/>
                  <a:gd name="connsiteY6" fmla="*/ 2325635 h 2346724"/>
                  <a:gd name="connsiteX7" fmla="*/ 3012251 w 3512886"/>
                  <a:gd name="connsiteY7" fmla="*/ 2300235 h 2346724"/>
                  <a:gd name="connsiteX8" fmla="*/ 1183451 w 3512886"/>
                  <a:gd name="connsiteY8" fmla="*/ 1906535 h 2346724"/>
                  <a:gd name="connsiteX9" fmla="*/ 1259651 w 3512886"/>
                  <a:gd name="connsiteY9" fmla="*/ 1893835 h 2346724"/>
                  <a:gd name="connsiteX10" fmla="*/ 586551 w 3512886"/>
                  <a:gd name="connsiteY10" fmla="*/ 1246135 h 2346724"/>
                  <a:gd name="connsiteX11" fmla="*/ 370651 w 3512886"/>
                  <a:gd name="connsiteY11" fmla="*/ 852435 h 2346724"/>
                  <a:gd name="connsiteX12" fmla="*/ 2351 w 3512886"/>
                  <a:gd name="connsiteY12" fmla="*/ 1535 h 2346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12886" h="2346724">
                    <a:moveTo>
                      <a:pt x="2351" y="1535"/>
                    </a:moveTo>
                    <a:cubicBezTo>
                      <a:pt x="34101" y="39635"/>
                      <a:pt x="561151" y="1081035"/>
                      <a:pt x="561151" y="1081035"/>
                    </a:cubicBezTo>
                    <a:cubicBezTo>
                      <a:pt x="650051" y="1254602"/>
                      <a:pt x="400284" y="901118"/>
                      <a:pt x="535751" y="1042935"/>
                    </a:cubicBezTo>
                    <a:cubicBezTo>
                      <a:pt x="671218" y="1184752"/>
                      <a:pt x="1373951" y="1931935"/>
                      <a:pt x="1373951" y="1931935"/>
                    </a:cubicBezTo>
                    <a:cubicBezTo>
                      <a:pt x="1511534" y="2077985"/>
                      <a:pt x="1361251" y="1919235"/>
                      <a:pt x="1361251" y="1919235"/>
                    </a:cubicBezTo>
                    <a:cubicBezTo>
                      <a:pt x="1598318" y="1982735"/>
                      <a:pt x="2438634" y="2245202"/>
                      <a:pt x="2796351" y="2312935"/>
                    </a:cubicBezTo>
                    <a:cubicBezTo>
                      <a:pt x="3154068" y="2380668"/>
                      <a:pt x="3507551" y="2325635"/>
                      <a:pt x="3507551" y="2325635"/>
                    </a:cubicBezTo>
                    <a:cubicBezTo>
                      <a:pt x="3543534" y="2323518"/>
                      <a:pt x="3399601" y="2370085"/>
                      <a:pt x="3012251" y="2300235"/>
                    </a:cubicBezTo>
                    <a:cubicBezTo>
                      <a:pt x="2624901" y="2230385"/>
                      <a:pt x="1475551" y="1974268"/>
                      <a:pt x="1183451" y="1906535"/>
                    </a:cubicBezTo>
                    <a:cubicBezTo>
                      <a:pt x="891351" y="1838802"/>
                      <a:pt x="1359134" y="2003902"/>
                      <a:pt x="1259651" y="1893835"/>
                    </a:cubicBezTo>
                    <a:cubicBezTo>
                      <a:pt x="1160168" y="1783768"/>
                      <a:pt x="734718" y="1419702"/>
                      <a:pt x="586551" y="1246135"/>
                    </a:cubicBezTo>
                    <a:cubicBezTo>
                      <a:pt x="438384" y="1072568"/>
                      <a:pt x="472251" y="1059868"/>
                      <a:pt x="370651" y="852435"/>
                    </a:cubicBezTo>
                    <a:cubicBezTo>
                      <a:pt x="269051" y="645002"/>
                      <a:pt x="-29399" y="-36565"/>
                      <a:pt x="2351" y="15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2" name="フリーフォーム 1411">
                <a:extLst>
                  <a:ext uri="{FF2B5EF4-FFF2-40B4-BE49-F238E27FC236}">
                    <a16:creationId xmlns:a16="http://schemas.microsoft.com/office/drawing/2014/main" id="{1F06C617-5D7E-D51F-2F96-F9BC03144DF6}"/>
                  </a:ext>
                </a:extLst>
              </p:cNvPr>
              <p:cNvSpPr/>
              <p:nvPr/>
            </p:nvSpPr>
            <p:spPr>
              <a:xfrm>
                <a:off x="5397042" y="2158199"/>
                <a:ext cx="1720953" cy="960131"/>
              </a:xfrm>
              <a:custGeom>
                <a:avLst/>
                <a:gdLst>
                  <a:gd name="connsiteX0" fmla="*/ 458 w 1720953"/>
                  <a:gd name="connsiteY0" fmla="*/ 801 h 960131"/>
                  <a:gd name="connsiteX1" fmla="*/ 1308558 w 1720953"/>
                  <a:gd name="connsiteY1" fmla="*/ 762801 h 960131"/>
                  <a:gd name="connsiteX2" fmla="*/ 1219658 w 1720953"/>
                  <a:gd name="connsiteY2" fmla="*/ 635801 h 960131"/>
                  <a:gd name="connsiteX3" fmla="*/ 1714958 w 1720953"/>
                  <a:gd name="connsiteY3" fmla="*/ 953301 h 960131"/>
                  <a:gd name="connsiteX4" fmla="*/ 825958 w 1720953"/>
                  <a:gd name="connsiteY4" fmla="*/ 280201 h 960131"/>
                  <a:gd name="connsiteX5" fmla="*/ 1156158 w 1720953"/>
                  <a:gd name="connsiteY5" fmla="*/ 610401 h 960131"/>
                  <a:gd name="connsiteX6" fmla="*/ 458 w 1720953"/>
                  <a:gd name="connsiteY6" fmla="*/ 801 h 960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20953" h="960131">
                    <a:moveTo>
                      <a:pt x="458" y="801"/>
                    </a:moveTo>
                    <a:cubicBezTo>
                      <a:pt x="25858" y="26201"/>
                      <a:pt x="1105358" y="656968"/>
                      <a:pt x="1308558" y="762801"/>
                    </a:cubicBezTo>
                    <a:cubicBezTo>
                      <a:pt x="1511758" y="868634"/>
                      <a:pt x="1151925" y="604051"/>
                      <a:pt x="1219658" y="635801"/>
                    </a:cubicBezTo>
                    <a:cubicBezTo>
                      <a:pt x="1287391" y="667551"/>
                      <a:pt x="1780575" y="1012568"/>
                      <a:pt x="1714958" y="953301"/>
                    </a:cubicBezTo>
                    <a:cubicBezTo>
                      <a:pt x="1649341" y="894034"/>
                      <a:pt x="919091" y="337351"/>
                      <a:pt x="825958" y="280201"/>
                    </a:cubicBezTo>
                    <a:cubicBezTo>
                      <a:pt x="732825" y="223051"/>
                      <a:pt x="1300091" y="659084"/>
                      <a:pt x="1156158" y="610401"/>
                    </a:cubicBezTo>
                    <a:cubicBezTo>
                      <a:pt x="1012225" y="561718"/>
                      <a:pt x="-24942" y="-24599"/>
                      <a:pt x="458" y="8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3" name="フリーフォーム 1412">
                <a:extLst>
                  <a:ext uri="{FF2B5EF4-FFF2-40B4-BE49-F238E27FC236}">
                    <a16:creationId xmlns:a16="http://schemas.microsoft.com/office/drawing/2014/main" id="{8E4BFB8D-5CFE-5BC4-AEC8-F5FD645DBD41}"/>
                  </a:ext>
                </a:extLst>
              </p:cNvPr>
              <p:cNvSpPr/>
              <p:nvPr/>
            </p:nvSpPr>
            <p:spPr>
              <a:xfrm>
                <a:off x="3359939" y="2463080"/>
                <a:ext cx="480256" cy="275986"/>
              </a:xfrm>
              <a:custGeom>
                <a:avLst/>
                <a:gdLst>
                  <a:gd name="connsiteX0" fmla="*/ 5561 w 480256"/>
                  <a:gd name="connsiteY0" fmla="*/ 720 h 275986"/>
                  <a:gd name="connsiteX1" fmla="*/ 475461 w 480256"/>
                  <a:gd name="connsiteY1" fmla="*/ 267420 h 275986"/>
                  <a:gd name="connsiteX2" fmla="*/ 234161 w 480256"/>
                  <a:gd name="connsiteY2" fmla="*/ 191220 h 275986"/>
                  <a:gd name="connsiteX3" fmla="*/ 5561 w 480256"/>
                  <a:gd name="connsiteY3" fmla="*/ 720 h 27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0256" h="275986">
                    <a:moveTo>
                      <a:pt x="5561" y="720"/>
                    </a:moveTo>
                    <a:cubicBezTo>
                      <a:pt x="45778" y="13420"/>
                      <a:pt x="437361" y="235670"/>
                      <a:pt x="475461" y="267420"/>
                    </a:cubicBezTo>
                    <a:cubicBezTo>
                      <a:pt x="513561" y="299170"/>
                      <a:pt x="314594" y="235670"/>
                      <a:pt x="234161" y="191220"/>
                    </a:cubicBezTo>
                    <a:cubicBezTo>
                      <a:pt x="153728" y="146770"/>
                      <a:pt x="-34656" y="-11980"/>
                      <a:pt x="5561" y="72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4" name="フリーフォーム 1413">
                <a:extLst>
                  <a:ext uri="{FF2B5EF4-FFF2-40B4-BE49-F238E27FC236}">
                    <a16:creationId xmlns:a16="http://schemas.microsoft.com/office/drawing/2014/main" id="{CF21D5B2-94B6-C122-53EC-CBBCDCC954FC}"/>
                  </a:ext>
                </a:extLst>
              </p:cNvPr>
              <p:cNvSpPr/>
              <p:nvPr/>
            </p:nvSpPr>
            <p:spPr>
              <a:xfrm>
                <a:off x="1789112" y="3936835"/>
                <a:ext cx="535726" cy="975071"/>
              </a:xfrm>
              <a:custGeom>
                <a:avLst/>
                <a:gdLst>
                  <a:gd name="connsiteX0" fmla="*/ 166688 w 535726"/>
                  <a:gd name="connsiteY0" fmla="*/ 165 h 975071"/>
                  <a:gd name="connsiteX1" fmla="*/ 534988 w 535726"/>
                  <a:gd name="connsiteY1" fmla="*/ 254165 h 975071"/>
                  <a:gd name="connsiteX2" fmla="*/ 52388 w 535726"/>
                  <a:gd name="connsiteY2" fmla="*/ 317665 h 975071"/>
                  <a:gd name="connsiteX3" fmla="*/ 446088 w 535726"/>
                  <a:gd name="connsiteY3" fmla="*/ 571665 h 975071"/>
                  <a:gd name="connsiteX4" fmla="*/ 90488 w 535726"/>
                  <a:gd name="connsiteY4" fmla="*/ 673265 h 975071"/>
                  <a:gd name="connsiteX5" fmla="*/ 420688 w 535726"/>
                  <a:gd name="connsiteY5" fmla="*/ 787565 h 975071"/>
                  <a:gd name="connsiteX6" fmla="*/ 77788 w 535726"/>
                  <a:gd name="connsiteY6" fmla="*/ 927265 h 975071"/>
                  <a:gd name="connsiteX7" fmla="*/ 357188 w 535726"/>
                  <a:gd name="connsiteY7" fmla="*/ 952665 h 975071"/>
                  <a:gd name="connsiteX8" fmla="*/ 65088 w 535726"/>
                  <a:gd name="connsiteY8" fmla="*/ 965365 h 975071"/>
                  <a:gd name="connsiteX9" fmla="*/ 369888 w 535726"/>
                  <a:gd name="connsiteY9" fmla="*/ 800265 h 975071"/>
                  <a:gd name="connsiteX10" fmla="*/ 230188 w 535726"/>
                  <a:gd name="connsiteY10" fmla="*/ 609765 h 975071"/>
                  <a:gd name="connsiteX11" fmla="*/ 509588 w 535726"/>
                  <a:gd name="connsiteY11" fmla="*/ 457365 h 975071"/>
                  <a:gd name="connsiteX12" fmla="*/ 1588 w 535726"/>
                  <a:gd name="connsiteY12" fmla="*/ 279565 h 975071"/>
                  <a:gd name="connsiteX13" fmla="*/ 344488 w 535726"/>
                  <a:gd name="connsiteY13" fmla="*/ 216065 h 975071"/>
                  <a:gd name="connsiteX14" fmla="*/ 166688 w 535726"/>
                  <a:gd name="connsiteY14" fmla="*/ 165 h 975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35726" h="975071">
                    <a:moveTo>
                      <a:pt x="166688" y="165"/>
                    </a:moveTo>
                    <a:cubicBezTo>
                      <a:pt x="198438" y="6515"/>
                      <a:pt x="554038" y="201248"/>
                      <a:pt x="534988" y="254165"/>
                    </a:cubicBezTo>
                    <a:cubicBezTo>
                      <a:pt x="515938" y="307082"/>
                      <a:pt x="67205" y="264748"/>
                      <a:pt x="52388" y="317665"/>
                    </a:cubicBezTo>
                    <a:cubicBezTo>
                      <a:pt x="37571" y="370582"/>
                      <a:pt x="439738" y="512398"/>
                      <a:pt x="446088" y="571665"/>
                    </a:cubicBezTo>
                    <a:cubicBezTo>
                      <a:pt x="452438" y="630932"/>
                      <a:pt x="94721" y="637282"/>
                      <a:pt x="90488" y="673265"/>
                    </a:cubicBezTo>
                    <a:cubicBezTo>
                      <a:pt x="86255" y="709248"/>
                      <a:pt x="422805" y="745232"/>
                      <a:pt x="420688" y="787565"/>
                    </a:cubicBezTo>
                    <a:cubicBezTo>
                      <a:pt x="418571" y="829898"/>
                      <a:pt x="88371" y="899748"/>
                      <a:pt x="77788" y="927265"/>
                    </a:cubicBezTo>
                    <a:cubicBezTo>
                      <a:pt x="67205" y="954782"/>
                      <a:pt x="359305" y="946315"/>
                      <a:pt x="357188" y="952665"/>
                    </a:cubicBezTo>
                    <a:cubicBezTo>
                      <a:pt x="355071" y="959015"/>
                      <a:pt x="62971" y="990765"/>
                      <a:pt x="65088" y="965365"/>
                    </a:cubicBezTo>
                    <a:cubicBezTo>
                      <a:pt x="67205" y="939965"/>
                      <a:pt x="342371" y="859532"/>
                      <a:pt x="369888" y="800265"/>
                    </a:cubicBezTo>
                    <a:cubicBezTo>
                      <a:pt x="397405" y="740998"/>
                      <a:pt x="206905" y="666915"/>
                      <a:pt x="230188" y="609765"/>
                    </a:cubicBezTo>
                    <a:cubicBezTo>
                      <a:pt x="253471" y="552615"/>
                      <a:pt x="547688" y="512398"/>
                      <a:pt x="509588" y="457365"/>
                    </a:cubicBezTo>
                    <a:cubicBezTo>
                      <a:pt x="471488" y="402332"/>
                      <a:pt x="29105" y="319782"/>
                      <a:pt x="1588" y="279565"/>
                    </a:cubicBezTo>
                    <a:cubicBezTo>
                      <a:pt x="-25929" y="239348"/>
                      <a:pt x="312738" y="260515"/>
                      <a:pt x="344488" y="216065"/>
                    </a:cubicBezTo>
                    <a:cubicBezTo>
                      <a:pt x="376238" y="171615"/>
                      <a:pt x="134938" y="-6185"/>
                      <a:pt x="166688" y="16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5" name="フリーフォーム 1414">
                <a:extLst>
                  <a:ext uri="{FF2B5EF4-FFF2-40B4-BE49-F238E27FC236}">
                    <a16:creationId xmlns:a16="http://schemas.microsoft.com/office/drawing/2014/main" id="{D3C838AC-F1F0-BD82-C191-D11348FF257B}"/>
                  </a:ext>
                </a:extLst>
              </p:cNvPr>
              <p:cNvSpPr/>
              <p:nvPr/>
            </p:nvSpPr>
            <p:spPr>
              <a:xfrm>
                <a:off x="1779080" y="5038324"/>
                <a:ext cx="407892" cy="758208"/>
              </a:xfrm>
              <a:custGeom>
                <a:avLst/>
                <a:gdLst>
                  <a:gd name="connsiteX0" fmla="*/ 19903 w 407892"/>
                  <a:gd name="connsiteY0" fmla="*/ 815 h 758208"/>
                  <a:gd name="connsiteX1" fmla="*/ 337955 w 407892"/>
                  <a:gd name="connsiteY1" fmla="*/ 149902 h 758208"/>
                  <a:gd name="connsiteX2" fmla="*/ 24 w 407892"/>
                  <a:gd name="connsiteY2" fmla="*/ 368563 h 758208"/>
                  <a:gd name="connsiteX3" fmla="*/ 357833 w 407892"/>
                  <a:gd name="connsiteY3" fmla="*/ 418259 h 758208"/>
                  <a:gd name="connsiteX4" fmla="*/ 109355 w 407892"/>
                  <a:gd name="connsiteY4" fmla="*/ 746250 h 758208"/>
                  <a:gd name="connsiteX5" fmla="*/ 407529 w 407892"/>
                  <a:gd name="connsiteY5" fmla="*/ 686615 h 758208"/>
                  <a:gd name="connsiteX6" fmla="*/ 149111 w 407892"/>
                  <a:gd name="connsiteY6" fmla="*/ 686615 h 758208"/>
                  <a:gd name="connsiteX7" fmla="*/ 407529 w 407892"/>
                  <a:gd name="connsiteY7" fmla="*/ 388441 h 758208"/>
                  <a:gd name="connsiteX8" fmla="*/ 79537 w 407892"/>
                  <a:gd name="connsiteY8" fmla="*/ 308928 h 758208"/>
                  <a:gd name="connsiteX9" fmla="*/ 367772 w 407892"/>
                  <a:gd name="connsiteY9" fmla="*/ 100206 h 758208"/>
                  <a:gd name="connsiteX10" fmla="*/ 19903 w 407892"/>
                  <a:gd name="connsiteY10" fmla="*/ 815 h 758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07892" h="758208">
                    <a:moveTo>
                      <a:pt x="19903" y="815"/>
                    </a:moveTo>
                    <a:cubicBezTo>
                      <a:pt x="14934" y="9097"/>
                      <a:pt x="341268" y="88611"/>
                      <a:pt x="337955" y="149902"/>
                    </a:cubicBezTo>
                    <a:cubicBezTo>
                      <a:pt x="334642" y="211193"/>
                      <a:pt x="-3289" y="323837"/>
                      <a:pt x="24" y="368563"/>
                    </a:cubicBezTo>
                    <a:cubicBezTo>
                      <a:pt x="3337" y="413289"/>
                      <a:pt x="339611" y="355311"/>
                      <a:pt x="357833" y="418259"/>
                    </a:cubicBezTo>
                    <a:cubicBezTo>
                      <a:pt x="376055" y="481207"/>
                      <a:pt x="101072" y="701524"/>
                      <a:pt x="109355" y="746250"/>
                    </a:cubicBezTo>
                    <a:cubicBezTo>
                      <a:pt x="117638" y="790976"/>
                      <a:pt x="400903" y="696554"/>
                      <a:pt x="407529" y="686615"/>
                    </a:cubicBezTo>
                    <a:cubicBezTo>
                      <a:pt x="414155" y="676676"/>
                      <a:pt x="149111" y="736311"/>
                      <a:pt x="149111" y="686615"/>
                    </a:cubicBezTo>
                    <a:cubicBezTo>
                      <a:pt x="149111" y="636919"/>
                      <a:pt x="419125" y="451389"/>
                      <a:pt x="407529" y="388441"/>
                    </a:cubicBezTo>
                    <a:cubicBezTo>
                      <a:pt x="395933" y="325493"/>
                      <a:pt x="86163" y="356967"/>
                      <a:pt x="79537" y="308928"/>
                    </a:cubicBezTo>
                    <a:cubicBezTo>
                      <a:pt x="72911" y="260889"/>
                      <a:pt x="371085" y="151558"/>
                      <a:pt x="367772" y="100206"/>
                    </a:cubicBezTo>
                    <a:cubicBezTo>
                      <a:pt x="364459" y="48854"/>
                      <a:pt x="24872" y="-7467"/>
                      <a:pt x="19903" y="81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6" name="フリーフォーム 1415">
                <a:extLst>
                  <a:ext uri="{FF2B5EF4-FFF2-40B4-BE49-F238E27FC236}">
                    <a16:creationId xmlns:a16="http://schemas.microsoft.com/office/drawing/2014/main" id="{682B98C1-BACD-776C-B49B-B7D8D7C6DABF}"/>
                  </a:ext>
                </a:extLst>
              </p:cNvPr>
              <p:cNvSpPr/>
              <p:nvPr/>
            </p:nvSpPr>
            <p:spPr>
              <a:xfrm>
                <a:off x="1887836" y="5915992"/>
                <a:ext cx="885241" cy="1092460"/>
              </a:xfrm>
              <a:custGeom>
                <a:avLst/>
                <a:gdLst>
                  <a:gd name="connsiteX0" fmla="*/ 599 w 885241"/>
                  <a:gd name="connsiteY0" fmla="*/ 17669 h 1092460"/>
                  <a:gd name="connsiteX1" fmla="*/ 497555 w 885241"/>
                  <a:gd name="connsiteY1" fmla="*/ 87243 h 1092460"/>
                  <a:gd name="connsiteX2" fmla="*/ 129807 w 885241"/>
                  <a:gd name="connsiteY2" fmla="*/ 415234 h 1092460"/>
                  <a:gd name="connsiteX3" fmla="*/ 517434 w 885241"/>
                  <a:gd name="connsiteY3" fmla="*/ 385417 h 1092460"/>
                  <a:gd name="connsiteX4" fmla="*/ 318651 w 885241"/>
                  <a:gd name="connsiteY4" fmla="*/ 763104 h 1092460"/>
                  <a:gd name="connsiteX5" fmla="*/ 716216 w 885241"/>
                  <a:gd name="connsiteY5" fmla="*/ 623956 h 1092460"/>
                  <a:gd name="connsiteX6" fmla="*/ 557190 w 885241"/>
                  <a:gd name="connsiteY6" fmla="*/ 1081156 h 1092460"/>
                  <a:gd name="connsiteX7" fmla="*/ 885181 w 885241"/>
                  <a:gd name="connsiteY7" fmla="*/ 961886 h 1092460"/>
                  <a:gd name="connsiteX8" fmla="*/ 527373 w 885241"/>
                  <a:gd name="connsiteY8" fmla="*/ 1061278 h 1092460"/>
                  <a:gd name="connsiteX9" fmla="*/ 686399 w 885241"/>
                  <a:gd name="connsiteY9" fmla="*/ 564321 h 1092460"/>
                  <a:gd name="connsiteX10" fmla="*/ 298773 w 885241"/>
                  <a:gd name="connsiteY10" fmla="*/ 773043 h 1092460"/>
                  <a:gd name="connsiteX11" fmla="*/ 348468 w 885241"/>
                  <a:gd name="connsiteY11" fmla="*/ 584199 h 1092460"/>
                  <a:gd name="connsiteX12" fmla="*/ 537312 w 885241"/>
                  <a:gd name="connsiteY12" fmla="*/ 325782 h 1092460"/>
                  <a:gd name="connsiteX13" fmla="*/ 318651 w 885241"/>
                  <a:gd name="connsiteY13" fmla="*/ 395356 h 1092460"/>
                  <a:gd name="connsiteX14" fmla="*/ 179503 w 885241"/>
                  <a:gd name="connsiteY14" fmla="*/ 375478 h 1092460"/>
                  <a:gd name="connsiteX15" fmla="*/ 537312 w 885241"/>
                  <a:gd name="connsiteY15" fmla="*/ 126999 h 1092460"/>
                  <a:gd name="connsiteX16" fmla="*/ 398164 w 885241"/>
                  <a:gd name="connsiteY16" fmla="*/ 7730 h 1092460"/>
                  <a:gd name="connsiteX17" fmla="*/ 599 w 885241"/>
                  <a:gd name="connsiteY17" fmla="*/ 17669 h 1092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885241" h="1092460">
                    <a:moveTo>
                      <a:pt x="599" y="17669"/>
                    </a:moveTo>
                    <a:cubicBezTo>
                      <a:pt x="17164" y="30921"/>
                      <a:pt x="476020" y="20982"/>
                      <a:pt x="497555" y="87243"/>
                    </a:cubicBezTo>
                    <a:cubicBezTo>
                      <a:pt x="519090" y="153504"/>
                      <a:pt x="126494" y="365538"/>
                      <a:pt x="129807" y="415234"/>
                    </a:cubicBezTo>
                    <a:cubicBezTo>
                      <a:pt x="133120" y="464930"/>
                      <a:pt x="485960" y="327439"/>
                      <a:pt x="517434" y="385417"/>
                    </a:cubicBezTo>
                    <a:cubicBezTo>
                      <a:pt x="548908" y="443395"/>
                      <a:pt x="285521" y="723348"/>
                      <a:pt x="318651" y="763104"/>
                    </a:cubicBezTo>
                    <a:cubicBezTo>
                      <a:pt x="351781" y="802860"/>
                      <a:pt x="676460" y="570947"/>
                      <a:pt x="716216" y="623956"/>
                    </a:cubicBezTo>
                    <a:cubicBezTo>
                      <a:pt x="755973" y="676965"/>
                      <a:pt x="529029" y="1024834"/>
                      <a:pt x="557190" y="1081156"/>
                    </a:cubicBezTo>
                    <a:cubicBezTo>
                      <a:pt x="585351" y="1137478"/>
                      <a:pt x="890151" y="965199"/>
                      <a:pt x="885181" y="961886"/>
                    </a:cubicBezTo>
                    <a:cubicBezTo>
                      <a:pt x="880212" y="958573"/>
                      <a:pt x="560503" y="1127539"/>
                      <a:pt x="527373" y="1061278"/>
                    </a:cubicBezTo>
                    <a:cubicBezTo>
                      <a:pt x="494243" y="995017"/>
                      <a:pt x="724499" y="612360"/>
                      <a:pt x="686399" y="564321"/>
                    </a:cubicBezTo>
                    <a:cubicBezTo>
                      <a:pt x="648299" y="516282"/>
                      <a:pt x="355095" y="769730"/>
                      <a:pt x="298773" y="773043"/>
                    </a:cubicBezTo>
                    <a:cubicBezTo>
                      <a:pt x="242451" y="776356"/>
                      <a:pt x="308712" y="658743"/>
                      <a:pt x="348468" y="584199"/>
                    </a:cubicBezTo>
                    <a:cubicBezTo>
                      <a:pt x="388225" y="509656"/>
                      <a:pt x="542281" y="357256"/>
                      <a:pt x="537312" y="325782"/>
                    </a:cubicBezTo>
                    <a:cubicBezTo>
                      <a:pt x="532343" y="294308"/>
                      <a:pt x="378286" y="387073"/>
                      <a:pt x="318651" y="395356"/>
                    </a:cubicBezTo>
                    <a:lnTo>
                      <a:pt x="179503" y="375478"/>
                    </a:lnTo>
                    <a:cubicBezTo>
                      <a:pt x="215947" y="330752"/>
                      <a:pt x="500869" y="188290"/>
                      <a:pt x="537312" y="126999"/>
                    </a:cubicBezTo>
                    <a:cubicBezTo>
                      <a:pt x="573755" y="65708"/>
                      <a:pt x="480990" y="24295"/>
                      <a:pt x="398164" y="7730"/>
                    </a:cubicBezTo>
                    <a:cubicBezTo>
                      <a:pt x="315338" y="-8835"/>
                      <a:pt x="-15966" y="4417"/>
                      <a:pt x="599" y="1766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7" name="フリーフォーム 1416">
                <a:extLst>
                  <a:ext uri="{FF2B5EF4-FFF2-40B4-BE49-F238E27FC236}">
                    <a16:creationId xmlns:a16="http://schemas.microsoft.com/office/drawing/2014/main" id="{B8791211-8EF0-14D3-5D70-1592C310BDAF}"/>
                  </a:ext>
                </a:extLst>
              </p:cNvPr>
              <p:cNvSpPr/>
              <p:nvPr/>
            </p:nvSpPr>
            <p:spPr>
              <a:xfrm>
                <a:off x="3267007" y="7412816"/>
                <a:ext cx="3118612" cy="503242"/>
              </a:xfrm>
              <a:custGeom>
                <a:avLst/>
                <a:gdLst>
                  <a:gd name="connsiteX0" fmla="*/ 2967 w 3118612"/>
                  <a:gd name="connsiteY0" fmla="*/ 1775 h 503242"/>
                  <a:gd name="connsiteX1" fmla="*/ 967063 w 3118612"/>
                  <a:gd name="connsiteY1" fmla="*/ 409280 h 503242"/>
                  <a:gd name="connsiteX2" fmla="*/ 1951036 w 3118612"/>
                  <a:gd name="connsiteY2" fmla="*/ 379462 h 503242"/>
                  <a:gd name="connsiteX3" fmla="*/ 1861584 w 3118612"/>
                  <a:gd name="connsiteY3" fmla="*/ 419219 h 503242"/>
                  <a:gd name="connsiteX4" fmla="*/ 3113915 w 3118612"/>
                  <a:gd name="connsiteY4" fmla="*/ 21654 h 503242"/>
                  <a:gd name="connsiteX5" fmla="*/ 2249210 w 3118612"/>
                  <a:gd name="connsiteY5" fmla="*/ 319827 h 503242"/>
                  <a:gd name="connsiteX6" fmla="*/ 1245358 w 3118612"/>
                  <a:gd name="connsiteY6" fmla="*/ 498732 h 503242"/>
                  <a:gd name="connsiteX7" fmla="*/ 1155906 w 3118612"/>
                  <a:gd name="connsiteY7" fmla="*/ 429158 h 503242"/>
                  <a:gd name="connsiteX8" fmla="*/ 430350 w 3118612"/>
                  <a:gd name="connsiteY8" fmla="*/ 210497 h 503242"/>
                  <a:gd name="connsiteX9" fmla="*/ 658950 w 3118612"/>
                  <a:gd name="connsiteY9" fmla="*/ 260193 h 503242"/>
                  <a:gd name="connsiteX10" fmla="*/ 2967 w 3118612"/>
                  <a:gd name="connsiteY10" fmla="*/ 1775 h 503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118612" h="503242">
                    <a:moveTo>
                      <a:pt x="2967" y="1775"/>
                    </a:moveTo>
                    <a:cubicBezTo>
                      <a:pt x="54319" y="26623"/>
                      <a:pt x="642385" y="346332"/>
                      <a:pt x="967063" y="409280"/>
                    </a:cubicBezTo>
                    <a:cubicBezTo>
                      <a:pt x="1291741" y="472228"/>
                      <a:pt x="1801949" y="377806"/>
                      <a:pt x="1951036" y="379462"/>
                    </a:cubicBezTo>
                    <a:cubicBezTo>
                      <a:pt x="2100123" y="381118"/>
                      <a:pt x="1861584" y="419219"/>
                      <a:pt x="1861584" y="419219"/>
                    </a:cubicBezTo>
                    <a:lnTo>
                      <a:pt x="3113915" y="21654"/>
                    </a:lnTo>
                    <a:cubicBezTo>
                      <a:pt x="3178519" y="5089"/>
                      <a:pt x="2560636" y="240314"/>
                      <a:pt x="2249210" y="319827"/>
                    </a:cubicBezTo>
                    <a:cubicBezTo>
                      <a:pt x="1937784" y="399340"/>
                      <a:pt x="1427575" y="480510"/>
                      <a:pt x="1245358" y="498732"/>
                    </a:cubicBezTo>
                    <a:cubicBezTo>
                      <a:pt x="1063141" y="516954"/>
                      <a:pt x="1291741" y="477197"/>
                      <a:pt x="1155906" y="429158"/>
                    </a:cubicBezTo>
                    <a:cubicBezTo>
                      <a:pt x="1020071" y="381119"/>
                      <a:pt x="513176" y="238658"/>
                      <a:pt x="430350" y="210497"/>
                    </a:cubicBezTo>
                    <a:cubicBezTo>
                      <a:pt x="347524" y="182336"/>
                      <a:pt x="735150" y="299949"/>
                      <a:pt x="658950" y="260193"/>
                    </a:cubicBezTo>
                    <a:cubicBezTo>
                      <a:pt x="582750" y="220437"/>
                      <a:pt x="-48385" y="-23073"/>
                      <a:pt x="2967" y="177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8" name="フリーフォーム 1417">
                <a:extLst>
                  <a:ext uri="{FF2B5EF4-FFF2-40B4-BE49-F238E27FC236}">
                    <a16:creationId xmlns:a16="http://schemas.microsoft.com/office/drawing/2014/main" id="{DBBD3367-7F90-AD79-C362-704D836AC2AA}"/>
                  </a:ext>
                </a:extLst>
              </p:cNvPr>
              <p:cNvSpPr/>
              <p:nvPr/>
            </p:nvSpPr>
            <p:spPr>
              <a:xfrm>
                <a:off x="2632569" y="6996747"/>
                <a:ext cx="1032052" cy="944624"/>
              </a:xfrm>
              <a:custGeom>
                <a:avLst/>
                <a:gdLst>
                  <a:gd name="connsiteX0" fmla="*/ 309414 w 1032052"/>
                  <a:gd name="connsiteY0" fmla="*/ 401 h 944624"/>
                  <a:gd name="connsiteX1" fmla="*/ 11240 w 1032052"/>
                  <a:gd name="connsiteY1" fmla="*/ 278696 h 944624"/>
                  <a:gd name="connsiteX2" fmla="*/ 200083 w 1032052"/>
                  <a:gd name="connsiteY2" fmla="*/ 248879 h 944624"/>
                  <a:gd name="connsiteX3" fmla="*/ 378988 w 1032052"/>
                  <a:gd name="connsiteY3" fmla="*/ 238940 h 944624"/>
                  <a:gd name="connsiteX4" fmla="*/ 299474 w 1032052"/>
                  <a:gd name="connsiteY4" fmla="*/ 556992 h 944624"/>
                  <a:gd name="connsiteX5" fmla="*/ 637405 w 1032052"/>
                  <a:gd name="connsiteY5" fmla="*/ 308514 h 944624"/>
                  <a:gd name="connsiteX6" fmla="*/ 518135 w 1032052"/>
                  <a:gd name="connsiteY6" fmla="*/ 795531 h 944624"/>
                  <a:gd name="connsiteX7" fmla="*/ 786492 w 1032052"/>
                  <a:gd name="connsiteY7" fmla="*/ 576870 h 944624"/>
                  <a:gd name="connsiteX8" fmla="*/ 846127 w 1032052"/>
                  <a:gd name="connsiteY8" fmla="*/ 884983 h 944624"/>
                  <a:gd name="connsiteX9" fmla="*/ 1015092 w 1032052"/>
                  <a:gd name="connsiteY9" fmla="*/ 636505 h 944624"/>
                  <a:gd name="connsiteX10" fmla="*/ 1025031 w 1032052"/>
                  <a:gd name="connsiteY10" fmla="*/ 944618 h 944624"/>
                  <a:gd name="connsiteX11" fmla="*/ 1005153 w 1032052"/>
                  <a:gd name="connsiteY11" fmla="*/ 626566 h 944624"/>
                  <a:gd name="connsiteX12" fmla="*/ 816309 w 1032052"/>
                  <a:gd name="connsiteY12" fmla="*/ 855166 h 944624"/>
                  <a:gd name="connsiteX13" fmla="*/ 796431 w 1032052"/>
                  <a:gd name="connsiteY13" fmla="*/ 487418 h 944624"/>
                  <a:gd name="connsiteX14" fmla="*/ 538014 w 1032052"/>
                  <a:gd name="connsiteY14" fmla="*/ 815410 h 944624"/>
                  <a:gd name="connsiteX15" fmla="*/ 627466 w 1032052"/>
                  <a:gd name="connsiteY15" fmla="*/ 338331 h 944624"/>
                  <a:gd name="connsiteX16" fmla="*/ 378988 w 1032052"/>
                  <a:gd name="connsiteY16" fmla="*/ 497357 h 944624"/>
                  <a:gd name="connsiteX17" fmla="*/ 418744 w 1032052"/>
                  <a:gd name="connsiteY17" fmla="*/ 288636 h 944624"/>
                  <a:gd name="connsiteX18" fmla="*/ 200083 w 1032052"/>
                  <a:gd name="connsiteY18" fmla="*/ 298575 h 944624"/>
                  <a:gd name="connsiteX19" fmla="*/ 1301 w 1032052"/>
                  <a:gd name="connsiteY19" fmla="*/ 219062 h 944624"/>
                  <a:gd name="connsiteX20" fmla="*/ 309414 w 1032052"/>
                  <a:gd name="connsiteY20" fmla="*/ 401 h 944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032052" h="944624">
                    <a:moveTo>
                      <a:pt x="309414" y="401"/>
                    </a:moveTo>
                    <a:cubicBezTo>
                      <a:pt x="311070" y="10340"/>
                      <a:pt x="29462" y="237283"/>
                      <a:pt x="11240" y="278696"/>
                    </a:cubicBezTo>
                    <a:cubicBezTo>
                      <a:pt x="-6982" y="320109"/>
                      <a:pt x="138792" y="255505"/>
                      <a:pt x="200083" y="248879"/>
                    </a:cubicBezTo>
                    <a:cubicBezTo>
                      <a:pt x="261374" y="242253"/>
                      <a:pt x="362423" y="187588"/>
                      <a:pt x="378988" y="238940"/>
                    </a:cubicBezTo>
                    <a:cubicBezTo>
                      <a:pt x="395553" y="290292"/>
                      <a:pt x="256404" y="545396"/>
                      <a:pt x="299474" y="556992"/>
                    </a:cubicBezTo>
                    <a:cubicBezTo>
                      <a:pt x="342544" y="568588"/>
                      <a:pt x="600962" y="268758"/>
                      <a:pt x="637405" y="308514"/>
                    </a:cubicBezTo>
                    <a:cubicBezTo>
                      <a:pt x="673848" y="348270"/>
                      <a:pt x="493287" y="750805"/>
                      <a:pt x="518135" y="795531"/>
                    </a:cubicBezTo>
                    <a:cubicBezTo>
                      <a:pt x="542983" y="840257"/>
                      <a:pt x="731827" y="561961"/>
                      <a:pt x="786492" y="576870"/>
                    </a:cubicBezTo>
                    <a:cubicBezTo>
                      <a:pt x="841157" y="591779"/>
                      <a:pt x="808027" y="875044"/>
                      <a:pt x="846127" y="884983"/>
                    </a:cubicBezTo>
                    <a:cubicBezTo>
                      <a:pt x="884227" y="894922"/>
                      <a:pt x="985275" y="626566"/>
                      <a:pt x="1015092" y="636505"/>
                    </a:cubicBezTo>
                    <a:cubicBezTo>
                      <a:pt x="1044909" y="646444"/>
                      <a:pt x="1026687" y="946274"/>
                      <a:pt x="1025031" y="944618"/>
                    </a:cubicBezTo>
                    <a:cubicBezTo>
                      <a:pt x="1023375" y="942962"/>
                      <a:pt x="1039940" y="641475"/>
                      <a:pt x="1005153" y="626566"/>
                    </a:cubicBezTo>
                    <a:cubicBezTo>
                      <a:pt x="970366" y="611657"/>
                      <a:pt x="851096" y="878357"/>
                      <a:pt x="816309" y="855166"/>
                    </a:cubicBezTo>
                    <a:cubicBezTo>
                      <a:pt x="781522" y="831975"/>
                      <a:pt x="842814" y="494044"/>
                      <a:pt x="796431" y="487418"/>
                    </a:cubicBezTo>
                    <a:cubicBezTo>
                      <a:pt x="750049" y="480792"/>
                      <a:pt x="566175" y="840258"/>
                      <a:pt x="538014" y="815410"/>
                    </a:cubicBezTo>
                    <a:cubicBezTo>
                      <a:pt x="509853" y="790562"/>
                      <a:pt x="653970" y="391340"/>
                      <a:pt x="627466" y="338331"/>
                    </a:cubicBezTo>
                    <a:cubicBezTo>
                      <a:pt x="600962" y="285322"/>
                      <a:pt x="413775" y="505639"/>
                      <a:pt x="378988" y="497357"/>
                    </a:cubicBezTo>
                    <a:cubicBezTo>
                      <a:pt x="344201" y="489075"/>
                      <a:pt x="448561" y="321766"/>
                      <a:pt x="418744" y="288636"/>
                    </a:cubicBezTo>
                    <a:cubicBezTo>
                      <a:pt x="388927" y="255506"/>
                      <a:pt x="269657" y="310171"/>
                      <a:pt x="200083" y="298575"/>
                    </a:cubicBezTo>
                    <a:cubicBezTo>
                      <a:pt x="130509" y="286979"/>
                      <a:pt x="-15264" y="270414"/>
                      <a:pt x="1301" y="219062"/>
                    </a:cubicBezTo>
                    <a:cubicBezTo>
                      <a:pt x="17866" y="167710"/>
                      <a:pt x="307758" y="-9538"/>
                      <a:pt x="309414" y="4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9" name="フリーフォーム 1418">
                <a:extLst>
                  <a:ext uri="{FF2B5EF4-FFF2-40B4-BE49-F238E27FC236}">
                    <a16:creationId xmlns:a16="http://schemas.microsoft.com/office/drawing/2014/main" id="{7A570AA2-2AD2-E659-126F-D08C13C90F96}"/>
                  </a:ext>
                </a:extLst>
              </p:cNvPr>
              <p:cNvSpPr/>
              <p:nvPr/>
            </p:nvSpPr>
            <p:spPr>
              <a:xfrm>
                <a:off x="3687350" y="7742460"/>
                <a:ext cx="1461294" cy="487721"/>
              </a:xfrm>
              <a:custGeom>
                <a:avLst/>
                <a:gdLst>
                  <a:gd name="connsiteX0" fmla="*/ 67 w 1461294"/>
                  <a:gd name="connsiteY0" fmla="*/ 258540 h 487721"/>
                  <a:gd name="connsiteX1" fmla="*/ 397633 w 1461294"/>
                  <a:gd name="connsiteY1" fmla="*/ 20001 h 487721"/>
                  <a:gd name="connsiteX2" fmla="*/ 675928 w 1461294"/>
                  <a:gd name="connsiteY2" fmla="*/ 397688 h 487721"/>
                  <a:gd name="connsiteX3" fmla="*/ 725624 w 1461294"/>
                  <a:gd name="connsiteY3" fmla="*/ 159149 h 487721"/>
                  <a:gd name="connsiteX4" fmla="*/ 1123189 w 1461294"/>
                  <a:gd name="connsiteY4" fmla="*/ 447383 h 487721"/>
                  <a:gd name="connsiteX5" fmla="*/ 1123189 w 1461294"/>
                  <a:gd name="connsiteY5" fmla="*/ 218783 h 487721"/>
                  <a:gd name="connsiteX6" fmla="*/ 1461120 w 1461294"/>
                  <a:gd name="connsiteY6" fmla="*/ 487140 h 487721"/>
                  <a:gd name="connsiteX7" fmla="*/ 1073493 w 1461294"/>
                  <a:gd name="connsiteY7" fmla="*/ 129331 h 487721"/>
                  <a:gd name="connsiteX8" fmla="*/ 1123189 w 1461294"/>
                  <a:gd name="connsiteY8" fmla="*/ 397688 h 487721"/>
                  <a:gd name="connsiteX9" fmla="*/ 616293 w 1461294"/>
                  <a:gd name="connsiteY9" fmla="*/ 139270 h 487721"/>
                  <a:gd name="connsiteX10" fmla="*/ 636172 w 1461294"/>
                  <a:gd name="connsiteY10" fmla="*/ 298297 h 487721"/>
                  <a:gd name="connsiteX11" fmla="*/ 367815 w 1461294"/>
                  <a:gd name="connsiteY11" fmla="*/ 123 h 487721"/>
                  <a:gd name="connsiteX12" fmla="*/ 67 w 1461294"/>
                  <a:gd name="connsiteY12" fmla="*/ 258540 h 487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61294" h="487721">
                    <a:moveTo>
                      <a:pt x="67" y="258540"/>
                    </a:moveTo>
                    <a:cubicBezTo>
                      <a:pt x="5037" y="261853"/>
                      <a:pt x="284990" y="-3190"/>
                      <a:pt x="397633" y="20001"/>
                    </a:cubicBezTo>
                    <a:cubicBezTo>
                      <a:pt x="510277" y="43192"/>
                      <a:pt x="621263" y="374497"/>
                      <a:pt x="675928" y="397688"/>
                    </a:cubicBezTo>
                    <a:cubicBezTo>
                      <a:pt x="730593" y="420879"/>
                      <a:pt x="651080" y="150866"/>
                      <a:pt x="725624" y="159149"/>
                    </a:cubicBezTo>
                    <a:cubicBezTo>
                      <a:pt x="800168" y="167432"/>
                      <a:pt x="1056928" y="437444"/>
                      <a:pt x="1123189" y="447383"/>
                    </a:cubicBezTo>
                    <a:cubicBezTo>
                      <a:pt x="1189450" y="457322"/>
                      <a:pt x="1066867" y="212157"/>
                      <a:pt x="1123189" y="218783"/>
                    </a:cubicBezTo>
                    <a:cubicBezTo>
                      <a:pt x="1179511" y="225409"/>
                      <a:pt x="1469403" y="502049"/>
                      <a:pt x="1461120" y="487140"/>
                    </a:cubicBezTo>
                    <a:cubicBezTo>
                      <a:pt x="1452837" y="472231"/>
                      <a:pt x="1129815" y="144240"/>
                      <a:pt x="1073493" y="129331"/>
                    </a:cubicBezTo>
                    <a:cubicBezTo>
                      <a:pt x="1017171" y="114422"/>
                      <a:pt x="1199389" y="396032"/>
                      <a:pt x="1123189" y="397688"/>
                    </a:cubicBezTo>
                    <a:cubicBezTo>
                      <a:pt x="1046989" y="399345"/>
                      <a:pt x="697462" y="155835"/>
                      <a:pt x="616293" y="139270"/>
                    </a:cubicBezTo>
                    <a:cubicBezTo>
                      <a:pt x="535124" y="122705"/>
                      <a:pt x="677585" y="321488"/>
                      <a:pt x="636172" y="298297"/>
                    </a:cubicBezTo>
                    <a:cubicBezTo>
                      <a:pt x="594759" y="275106"/>
                      <a:pt x="468863" y="6749"/>
                      <a:pt x="367815" y="123"/>
                    </a:cubicBezTo>
                    <a:cubicBezTo>
                      <a:pt x="266767" y="-6503"/>
                      <a:pt x="-4903" y="255227"/>
                      <a:pt x="67" y="2585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0" name="フリーフォーム 1419">
                <a:extLst>
                  <a:ext uri="{FF2B5EF4-FFF2-40B4-BE49-F238E27FC236}">
                    <a16:creationId xmlns:a16="http://schemas.microsoft.com/office/drawing/2014/main" id="{2A1CDFB5-0C15-7F1B-0CA2-4262151AC0F0}"/>
                  </a:ext>
                </a:extLst>
              </p:cNvPr>
              <p:cNvSpPr/>
              <p:nvPr/>
            </p:nvSpPr>
            <p:spPr>
              <a:xfrm>
                <a:off x="4810539" y="7742402"/>
                <a:ext cx="1237839" cy="250993"/>
              </a:xfrm>
              <a:custGeom>
                <a:avLst/>
                <a:gdLst>
                  <a:gd name="connsiteX0" fmla="*/ 377687 w 1237839"/>
                  <a:gd name="connsiteY0" fmla="*/ 181 h 250993"/>
                  <a:gd name="connsiteX1" fmla="*/ 1222513 w 1237839"/>
                  <a:gd name="connsiteY1" fmla="*/ 238720 h 250993"/>
                  <a:gd name="connsiteX2" fmla="*/ 944218 w 1237839"/>
                  <a:gd name="connsiteY2" fmla="*/ 218841 h 250993"/>
                  <a:gd name="connsiteX3" fmla="*/ 0 w 1237839"/>
                  <a:gd name="connsiteY3" fmla="*/ 129389 h 250993"/>
                  <a:gd name="connsiteX4" fmla="*/ 974035 w 1237839"/>
                  <a:gd name="connsiteY4" fmla="*/ 198963 h 250993"/>
                  <a:gd name="connsiteX5" fmla="*/ 377687 w 1237839"/>
                  <a:gd name="connsiteY5" fmla="*/ 181 h 250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37839" h="250993">
                    <a:moveTo>
                      <a:pt x="377687" y="181"/>
                    </a:moveTo>
                    <a:cubicBezTo>
                      <a:pt x="419100" y="6807"/>
                      <a:pt x="1128091" y="202277"/>
                      <a:pt x="1222513" y="238720"/>
                    </a:cubicBezTo>
                    <a:cubicBezTo>
                      <a:pt x="1316935" y="275163"/>
                      <a:pt x="944218" y="218841"/>
                      <a:pt x="944218" y="218841"/>
                    </a:cubicBezTo>
                    <a:lnTo>
                      <a:pt x="0" y="129389"/>
                    </a:lnTo>
                    <a:cubicBezTo>
                      <a:pt x="4969" y="126076"/>
                      <a:pt x="907774" y="227124"/>
                      <a:pt x="974035" y="198963"/>
                    </a:cubicBezTo>
                    <a:cubicBezTo>
                      <a:pt x="1040296" y="170802"/>
                      <a:pt x="336274" y="-6445"/>
                      <a:pt x="377687" y="18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1" name="フリーフォーム 1420">
                <a:extLst>
                  <a:ext uri="{FF2B5EF4-FFF2-40B4-BE49-F238E27FC236}">
                    <a16:creationId xmlns:a16="http://schemas.microsoft.com/office/drawing/2014/main" id="{10612418-4EA2-5D36-BFF8-4AA2F12A3159}"/>
                  </a:ext>
                </a:extLst>
              </p:cNvPr>
              <p:cNvSpPr/>
              <p:nvPr/>
            </p:nvSpPr>
            <p:spPr>
              <a:xfrm>
                <a:off x="4800600" y="2145675"/>
                <a:ext cx="785259" cy="704152"/>
              </a:xfrm>
              <a:custGeom>
                <a:avLst/>
                <a:gdLst>
                  <a:gd name="connsiteX0" fmla="*/ 188843 w 785259"/>
                  <a:gd name="connsiteY0" fmla="*/ 1177 h 704152"/>
                  <a:gd name="connsiteX1" fmla="*/ 69574 w 785259"/>
                  <a:gd name="connsiteY1" fmla="*/ 557768 h 704152"/>
                  <a:gd name="connsiteX2" fmla="*/ 288235 w 785259"/>
                  <a:gd name="connsiteY2" fmla="*/ 329168 h 704152"/>
                  <a:gd name="connsiteX3" fmla="*/ 447261 w 785259"/>
                  <a:gd name="connsiteY3" fmla="*/ 518012 h 704152"/>
                  <a:gd name="connsiteX4" fmla="*/ 427383 w 785259"/>
                  <a:gd name="connsiteY4" fmla="*/ 696916 h 704152"/>
                  <a:gd name="connsiteX5" fmla="*/ 785191 w 785259"/>
                  <a:gd name="connsiteY5" fmla="*/ 259595 h 704152"/>
                  <a:gd name="connsiteX6" fmla="*/ 457200 w 785259"/>
                  <a:gd name="connsiteY6" fmla="*/ 647221 h 704152"/>
                  <a:gd name="connsiteX7" fmla="*/ 387626 w 785259"/>
                  <a:gd name="connsiteY7" fmla="*/ 170142 h 704152"/>
                  <a:gd name="connsiteX8" fmla="*/ 397565 w 785259"/>
                  <a:gd name="connsiteY8" fmla="*/ 110508 h 704152"/>
                  <a:gd name="connsiteX9" fmla="*/ 258417 w 785259"/>
                  <a:gd name="connsiteY9" fmla="*/ 498134 h 704152"/>
                  <a:gd name="connsiteX10" fmla="*/ 159026 w 785259"/>
                  <a:gd name="connsiteY10" fmla="*/ 339108 h 704152"/>
                  <a:gd name="connsiteX11" fmla="*/ 0 w 785259"/>
                  <a:gd name="connsiteY11" fmla="*/ 408682 h 704152"/>
                  <a:gd name="connsiteX12" fmla="*/ 188843 w 785259"/>
                  <a:gd name="connsiteY12" fmla="*/ 1177 h 7041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85259" h="704152">
                    <a:moveTo>
                      <a:pt x="188843" y="1177"/>
                    </a:moveTo>
                    <a:cubicBezTo>
                      <a:pt x="200439" y="26025"/>
                      <a:pt x="53009" y="503103"/>
                      <a:pt x="69574" y="557768"/>
                    </a:cubicBezTo>
                    <a:cubicBezTo>
                      <a:pt x="86139" y="612433"/>
                      <a:pt x="225287" y="335794"/>
                      <a:pt x="288235" y="329168"/>
                    </a:cubicBezTo>
                    <a:cubicBezTo>
                      <a:pt x="351183" y="322542"/>
                      <a:pt x="424070" y="456721"/>
                      <a:pt x="447261" y="518012"/>
                    </a:cubicBezTo>
                    <a:cubicBezTo>
                      <a:pt x="470452" y="579303"/>
                      <a:pt x="371061" y="739986"/>
                      <a:pt x="427383" y="696916"/>
                    </a:cubicBezTo>
                    <a:cubicBezTo>
                      <a:pt x="483705" y="653846"/>
                      <a:pt x="780222" y="267877"/>
                      <a:pt x="785191" y="259595"/>
                    </a:cubicBezTo>
                    <a:cubicBezTo>
                      <a:pt x="790160" y="251313"/>
                      <a:pt x="523461" y="662130"/>
                      <a:pt x="457200" y="647221"/>
                    </a:cubicBezTo>
                    <a:cubicBezTo>
                      <a:pt x="390939" y="632312"/>
                      <a:pt x="397565" y="259594"/>
                      <a:pt x="387626" y="170142"/>
                    </a:cubicBezTo>
                    <a:cubicBezTo>
                      <a:pt x="377687" y="80690"/>
                      <a:pt x="419100" y="55843"/>
                      <a:pt x="397565" y="110508"/>
                    </a:cubicBezTo>
                    <a:cubicBezTo>
                      <a:pt x="376030" y="165173"/>
                      <a:pt x="298173" y="460034"/>
                      <a:pt x="258417" y="498134"/>
                    </a:cubicBezTo>
                    <a:cubicBezTo>
                      <a:pt x="218661" y="536234"/>
                      <a:pt x="202095" y="354017"/>
                      <a:pt x="159026" y="339108"/>
                    </a:cubicBezTo>
                    <a:cubicBezTo>
                      <a:pt x="115957" y="324199"/>
                      <a:pt x="0" y="465004"/>
                      <a:pt x="0" y="408682"/>
                    </a:cubicBezTo>
                    <a:cubicBezTo>
                      <a:pt x="0" y="352360"/>
                      <a:pt x="177247" y="-23671"/>
                      <a:pt x="188843" y="117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2" name="フリーフォーム 1421">
                <a:extLst>
                  <a:ext uri="{FF2B5EF4-FFF2-40B4-BE49-F238E27FC236}">
                    <a16:creationId xmlns:a16="http://schemas.microsoft.com/office/drawing/2014/main" id="{2F4E043F-0BF9-BC90-1CB7-9BE162BEE5C8}"/>
                  </a:ext>
                </a:extLst>
              </p:cNvPr>
              <p:cNvSpPr/>
              <p:nvPr/>
            </p:nvSpPr>
            <p:spPr>
              <a:xfrm>
                <a:off x="5557807" y="2511321"/>
                <a:ext cx="1240640" cy="689747"/>
              </a:xfrm>
              <a:custGeom>
                <a:avLst/>
                <a:gdLst>
                  <a:gd name="connsiteX0" fmla="*/ 8106 w 1240640"/>
                  <a:gd name="connsiteY0" fmla="*/ 311392 h 689747"/>
                  <a:gd name="connsiteX1" fmla="*/ 674028 w 1240640"/>
                  <a:gd name="connsiteY1" fmla="*/ 3279 h 689747"/>
                  <a:gd name="connsiteX2" fmla="*/ 574636 w 1240640"/>
                  <a:gd name="connsiteY2" fmla="*/ 172244 h 689747"/>
                  <a:gd name="connsiteX3" fmla="*/ 475245 w 1240640"/>
                  <a:gd name="connsiteY3" fmla="*/ 530053 h 689747"/>
                  <a:gd name="connsiteX4" fmla="*/ 992080 w 1240640"/>
                  <a:gd name="connsiteY4" fmla="*/ 112609 h 689747"/>
                  <a:gd name="connsiteX5" fmla="*/ 743602 w 1240640"/>
                  <a:gd name="connsiteY5" fmla="*/ 520114 h 689747"/>
                  <a:gd name="connsiteX6" fmla="*/ 743602 w 1240640"/>
                  <a:gd name="connsiteY6" fmla="*/ 669201 h 689747"/>
                  <a:gd name="connsiteX7" fmla="*/ 1240558 w 1240640"/>
                  <a:gd name="connsiteY7" fmla="*/ 341209 h 689747"/>
                  <a:gd name="connsiteX8" fmla="*/ 783358 w 1240640"/>
                  <a:gd name="connsiteY8" fmla="*/ 689079 h 689747"/>
                  <a:gd name="connsiteX9" fmla="*/ 823115 w 1240640"/>
                  <a:gd name="connsiteY9" fmla="*/ 420722 h 689747"/>
                  <a:gd name="connsiteX10" fmla="*/ 992080 w 1240640"/>
                  <a:gd name="connsiteY10" fmla="*/ 122549 h 689747"/>
                  <a:gd name="connsiteX11" fmla="*/ 554758 w 1240640"/>
                  <a:gd name="connsiteY11" fmla="*/ 490296 h 689747"/>
                  <a:gd name="connsiteX12" fmla="*/ 693906 w 1240640"/>
                  <a:gd name="connsiteY12" fmla="*/ 13218 h 689747"/>
                  <a:gd name="connsiteX13" fmla="*/ 326158 w 1240640"/>
                  <a:gd name="connsiteY13" fmla="*/ 221940 h 689747"/>
                  <a:gd name="connsiteX14" fmla="*/ 8106 w 1240640"/>
                  <a:gd name="connsiteY14" fmla="*/ 311392 h 6897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240640" h="689747">
                    <a:moveTo>
                      <a:pt x="8106" y="311392"/>
                    </a:moveTo>
                    <a:cubicBezTo>
                      <a:pt x="66084" y="274949"/>
                      <a:pt x="579606" y="26470"/>
                      <a:pt x="674028" y="3279"/>
                    </a:cubicBezTo>
                    <a:cubicBezTo>
                      <a:pt x="768450" y="-19912"/>
                      <a:pt x="607766" y="84448"/>
                      <a:pt x="574636" y="172244"/>
                    </a:cubicBezTo>
                    <a:cubicBezTo>
                      <a:pt x="541506" y="260040"/>
                      <a:pt x="405671" y="539992"/>
                      <a:pt x="475245" y="530053"/>
                    </a:cubicBezTo>
                    <a:cubicBezTo>
                      <a:pt x="544819" y="520114"/>
                      <a:pt x="947354" y="114265"/>
                      <a:pt x="992080" y="112609"/>
                    </a:cubicBezTo>
                    <a:cubicBezTo>
                      <a:pt x="1036806" y="110953"/>
                      <a:pt x="785015" y="427349"/>
                      <a:pt x="743602" y="520114"/>
                    </a:cubicBezTo>
                    <a:cubicBezTo>
                      <a:pt x="702189" y="612879"/>
                      <a:pt x="660776" y="699018"/>
                      <a:pt x="743602" y="669201"/>
                    </a:cubicBezTo>
                    <a:cubicBezTo>
                      <a:pt x="826428" y="639384"/>
                      <a:pt x="1233932" y="337896"/>
                      <a:pt x="1240558" y="341209"/>
                    </a:cubicBezTo>
                    <a:cubicBezTo>
                      <a:pt x="1247184" y="344522"/>
                      <a:pt x="852932" y="675827"/>
                      <a:pt x="783358" y="689079"/>
                    </a:cubicBezTo>
                    <a:cubicBezTo>
                      <a:pt x="713784" y="702331"/>
                      <a:pt x="788328" y="515144"/>
                      <a:pt x="823115" y="420722"/>
                    </a:cubicBezTo>
                    <a:cubicBezTo>
                      <a:pt x="857902" y="326300"/>
                      <a:pt x="1036806" y="110953"/>
                      <a:pt x="992080" y="122549"/>
                    </a:cubicBezTo>
                    <a:cubicBezTo>
                      <a:pt x="947354" y="134145"/>
                      <a:pt x="604454" y="508518"/>
                      <a:pt x="554758" y="490296"/>
                    </a:cubicBezTo>
                    <a:cubicBezTo>
                      <a:pt x="505062" y="472074"/>
                      <a:pt x="732006" y="57944"/>
                      <a:pt x="693906" y="13218"/>
                    </a:cubicBezTo>
                    <a:cubicBezTo>
                      <a:pt x="655806" y="-31508"/>
                      <a:pt x="433832" y="170588"/>
                      <a:pt x="326158" y="221940"/>
                    </a:cubicBezTo>
                    <a:cubicBezTo>
                      <a:pt x="218484" y="273292"/>
                      <a:pt x="-49872" y="347835"/>
                      <a:pt x="8106" y="31139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3" name="フリーフォーム 1422">
                <a:extLst>
                  <a:ext uri="{FF2B5EF4-FFF2-40B4-BE49-F238E27FC236}">
                    <a16:creationId xmlns:a16="http://schemas.microsoft.com/office/drawing/2014/main" id="{D3C92610-DE92-29C8-2FA5-953FF1D21551}"/>
                  </a:ext>
                </a:extLst>
              </p:cNvPr>
              <p:cNvSpPr/>
              <p:nvPr/>
            </p:nvSpPr>
            <p:spPr>
              <a:xfrm>
                <a:off x="6629269" y="3130082"/>
                <a:ext cx="915083" cy="907043"/>
              </a:xfrm>
              <a:custGeom>
                <a:avLst/>
                <a:gdLst>
                  <a:gd name="connsiteX0" fmla="*/ 131 w 915083"/>
                  <a:gd name="connsiteY0" fmla="*/ 209466 h 907043"/>
                  <a:gd name="connsiteX1" fmla="*/ 417574 w 915083"/>
                  <a:gd name="connsiteY1" fmla="*/ 60379 h 907043"/>
                  <a:gd name="connsiteX2" fmla="*/ 248609 w 915083"/>
                  <a:gd name="connsiteY2" fmla="*/ 408248 h 907043"/>
                  <a:gd name="connsiteX3" fmla="*/ 685931 w 915083"/>
                  <a:gd name="connsiteY3" fmla="*/ 239283 h 907043"/>
                  <a:gd name="connsiteX4" fmla="*/ 357940 w 915083"/>
                  <a:gd name="connsiteY4" fmla="*/ 696483 h 907043"/>
                  <a:gd name="connsiteX5" fmla="*/ 825079 w 915083"/>
                  <a:gd name="connsiteY5" fmla="*/ 577214 h 907043"/>
                  <a:gd name="connsiteX6" fmla="*/ 437453 w 915083"/>
                  <a:gd name="connsiteY6" fmla="*/ 905205 h 907043"/>
                  <a:gd name="connsiteX7" fmla="*/ 914531 w 915083"/>
                  <a:gd name="connsiteY7" fmla="*/ 716361 h 907043"/>
                  <a:gd name="connsiteX8" fmla="*/ 536844 w 915083"/>
                  <a:gd name="connsiteY8" fmla="*/ 855509 h 907043"/>
                  <a:gd name="connsiteX9" fmla="*/ 715748 w 915083"/>
                  <a:gd name="connsiteY9" fmla="*/ 587153 h 907043"/>
                  <a:gd name="connsiteX10" fmla="*/ 437453 w 915083"/>
                  <a:gd name="connsiteY10" fmla="*/ 607031 h 907043"/>
                  <a:gd name="connsiteX11" fmla="*/ 725688 w 915083"/>
                  <a:gd name="connsiteY11" fmla="*/ 239283 h 907043"/>
                  <a:gd name="connsiteX12" fmla="*/ 397696 w 915083"/>
                  <a:gd name="connsiteY12" fmla="*/ 318796 h 907043"/>
                  <a:gd name="connsiteX13" fmla="*/ 467270 w 915083"/>
                  <a:gd name="connsiteY13" fmla="*/ 744 h 907043"/>
                  <a:gd name="connsiteX14" fmla="*/ 131 w 915083"/>
                  <a:gd name="connsiteY14" fmla="*/ 209466 h 907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15083" h="907043">
                    <a:moveTo>
                      <a:pt x="131" y="209466"/>
                    </a:moveTo>
                    <a:cubicBezTo>
                      <a:pt x="-8152" y="219405"/>
                      <a:pt x="376161" y="27249"/>
                      <a:pt x="417574" y="60379"/>
                    </a:cubicBezTo>
                    <a:cubicBezTo>
                      <a:pt x="458987" y="93509"/>
                      <a:pt x="203883" y="378431"/>
                      <a:pt x="248609" y="408248"/>
                    </a:cubicBezTo>
                    <a:cubicBezTo>
                      <a:pt x="293335" y="438065"/>
                      <a:pt x="667709" y="191244"/>
                      <a:pt x="685931" y="239283"/>
                    </a:cubicBezTo>
                    <a:cubicBezTo>
                      <a:pt x="704153" y="287322"/>
                      <a:pt x="334749" y="640161"/>
                      <a:pt x="357940" y="696483"/>
                    </a:cubicBezTo>
                    <a:cubicBezTo>
                      <a:pt x="381131" y="752805"/>
                      <a:pt x="811827" y="542427"/>
                      <a:pt x="825079" y="577214"/>
                    </a:cubicBezTo>
                    <a:cubicBezTo>
                      <a:pt x="838331" y="612001"/>
                      <a:pt x="422544" y="882014"/>
                      <a:pt x="437453" y="905205"/>
                    </a:cubicBezTo>
                    <a:cubicBezTo>
                      <a:pt x="452362" y="928396"/>
                      <a:pt x="897966" y="724644"/>
                      <a:pt x="914531" y="716361"/>
                    </a:cubicBezTo>
                    <a:cubicBezTo>
                      <a:pt x="931096" y="708078"/>
                      <a:pt x="569975" y="877044"/>
                      <a:pt x="536844" y="855509"/>
                    </a:cubicBezTo>
                    <a:cubicBezTo>
                      <a:pt x="503714" y="833974"/>
                      <a:pt x="732313" y="628566"/>
                      <a:pt x="715748" y="587153"/>
                    </a:cubicBezTo>
                    <a:cubicBezTo>
                      <a:pt x="699183" y="545740"/>
                      <a:pt x="435796" y="665009"/>
                      <a:pt x="437453" y="607031"/>
                    </a:cubicBezTo>
                    <a:cubicBezTo>
                      <a:pt x="439110" y="549053"/>
                      <a:pt x="732314" y="287322"/>
                      <a:pt x="725688" y="239283"/>
                    </a:cubicBezTo>
                    <a:cubicBezTo>
                      <a:pt x="719062" y="191244"/>
                      <a:pt x="440766" y="358552"/>
                      <a:pt x="397696" y="318796"/>
                    </a:cubicBezTo>
                    <a:cubicBezTo>
                      <a:pt x="354626" y="279040"/>
                      <a:pt x="528561" y="15653"/>
                      <a:pt x="467270" y="744"/>
                    </a:cubicBezTo>
                    <a:cubicBezTo>
                      <a:pt x="405979" y="-14165"/>
                      <a:pt x="8414" y="199527"/>
                      <a:pt x="131" y="20946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4" name="フリーフォーム 1423">
                <a:extLst>
                  <a:ext uri="{FF2B5EF4-FFF2-40B4-BE49-F238E27FC236}">
                    <a16:creationId xmlns:a16="http://schemas.microsoft.com/office/drawing/2014/main" id="{634F59FE-73EB-7B70-1DAC-84F3A1BCDC97}"/>
                  </a:ext>
                </a:extLst>
              </p:cNvPr>
              <p:cNvSpPr/>
              <p:nvPr/>
            </p:nvSpPr>
            <p:spPr>
              <a:xfrm>
                <a:off x="7176048" y="4054440"/>
                <a:ext cx="646254" cy="894788"/>
              </a:xfrm>
              <a:custGeom>
                <a:avLst/>
                <a:gdLst>
                  <a:gd name="connsiteX0" fmla="*/ 457204 w 646254"/>
                  <a:gd name="connsiteY0" fmla="*/ 725 h 894788"/>
                  <a:gd name="connsiteX1" fmla="*/ 4 w 646254"/>
                  <a:gd name="connsiteY1" fmla="*/ 279021 h 894788"/>
                  <a:gd name="connsiteX2" fmla="*/ 447265 w 646254"/>
                  <a:gd name="connsiteY2" fmla="*/ 249203 h 894788"/>
                  <a:gd name="connsiteX3" fmla="*/ 109335 w 646254"/>
                  <a:gd name="connsiteY3" fmla="*/ 477803 h 894788"/>
                  <a:gd name="connsiteX4" fmla="*/ 596352 w 646254"/>
                  <a:gd name="connsiteY4" fmla="*/ 467864 h 894788"/>
                  <a:gd name="connsiteX5" fmla="*/ 159030 w 646254"/>
                  <a:gd name="connsiteY5" fmla="*/ 666647 h 894788"/>
                  <a:gd name="connsiteX6" fmla="*/ 636109 w 646254"/>
                  <a:gd name="connsiteY6" fmla="*/ 706403 h 894788"/>
                  <a:gd name="connsiteX7" fmla="*/ 218665 w 646254"/>
                  <a:gd name="connsiteY7" fmla="*/ 885308 h 894788"/>
                  <a:gd name="connsiteX8" fmla="*/ 646048 w 646254"/>
                  <a:gd name="connsiteY8" fmla="*/ 865430 h 894788"/>
                  <a:gd name="connsiteX9" fmla="*/ 278300 w 646254"/>
                  <a:gd name="connsiteY9" fmla="*/ 825673 h 894788"/>
                  <a:gd name="connsiteX10" fmla="*/ 496961 w 646254"/>
                  <a:gd name="connsiteY10" fmla="*/ 666647 h 894788"/>
                  <a:gd name="connsiteX11" fmla="*/ 258422 w 646254"/>
                  <a:gd name="connsiteY11" fmla="*/ 587134 h 894788"/>
                  <a:gd name="connsiteX12" fmla="*/ 586413 w 646254"/>
                  <a:gd name="connsiteY12" fmla="*/ 438047 h 894788"/>
                  <a:gd name="connsiteX13" fmla="*/ 149091 w 646254"/>
                  <a:gd name="connsiteY13" fmla="*/ 428108 h 894788"/>
                  <a:gd name="connsiteX14" fmla="*/ 457204 w 646254"/>
                  <a:gd name="connsiteY14" fmla="*/ 209447 h 894788"/>
                  <a:gd name="connsiteX15" fmla="*/ 89456 w 646254"/>
                  <a:gd name="connsiteY15" fmla="*/ 199508 h 894788"/>
                  <a:gd name="connsiteX16" fmla="*/ 457204 w 646254"/>
                  <a:gd name="connsiteY16" fmla="*/ 725 h 894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46254" h="894788">
                    <a:moveTo>
                      <a:pt x="457204" y="725"/>
                    </a:moveTo>
                    <a:cubicBezTo>
                      <a:pt x="442295" y="13977"/>
                      <a:pt x="1660" y="237608"/>
                      <a:pt x="4" y="279021"/>
                    </a:cubicBezTo>
                    <a:cubicBezTo>
                      <a:pt x="-1652" y="320434"/>
                      <a:pt x="429043" y="216073"/>
                      <a:pt x="447265" y="249203"/>
                    </a:cubicBezTo>
                    <a:cubicBezTo>
                      <a:pt x="465487" y="282333"/>
                      <a:pt x="84487" y="441360"/>
                      <a:pt x="109335" y="477803"/>
                    </a:cubicBezTo>
                    <a:cubicBezTo>
                      <a:pt x="134183" y="514246"/>
                      <a:pt x="588070" y="436390"/>
                      <a:pt x="596352" y="467864"/>
                    </a:cubicBezTo>
                    <a:cubicBezTo>
                      <a:pt x="604635" y="499338"/>
                      <a:pt x="152404" y="626891"/>
                      <a:pt x="159030" y="666647"/>
                    </a:cubicBezTo>
                    <a:cubicBezTo>
                      <a:pt x="165656" y="706404"/>
                      <a:pt x="626170" y="669960"/>
                      <a:pt x="636109" y="706403"/>
                    </a:cubicBezTo>
                    <a:cubicBezTo>
                      <a:pt x="646048" y="742847"/>
                      <a:pt x="217008" y="858804"/>
                      <a:pt x="218665" y="885308"/>
                    </a:cubicBezTo>
                    <a:cubicBezTo>
                      <a:pt x="220321" y="911813"/>
                      <a:pt x="636109" y="875369"/>
                      <a:pt x="646048" y="865430"/>
                    </a:cubicBezTo>
                    <a:cubicBezTo>
                      <a:pt x="655987" y="855491"/>
                      <a:pt x="303148" y="858803"/>
                      <a:pt x="278300" y="825673"/>
                    </a:cubicBezTo>
                    <a:cubicBezTo>
                      <a:pt x="253452" y="792543"/>
                      <a:pt x="500274" y="706403"/>
                      <a:pt x="496961" y="666647"/>
                    </a:cubicBezTo>
                    <a:cubicBezTo>
                      <a:pt x="493648" y="626891"/>
                      <a:pt x="243513" y="625234"/>
                      <a:pt x="258422" y="587134"/>
                    </a:cubicBezTo>
                    <a:cubicBezTo>
                      <a:pt x="273331" y="549034"/>
                      <a:pt x="604635" y="464551"/>
                      <a:pt x="586413" y="438047"/>
                    </a:cubicBezTo>
                    <a:cubicBezTo>
                      <a:pt x="568191" y="411543"/>
                      <a:pt x="170626" y="466208"/>
                      <a:pt x="149091" y="428108"/>
                    </a:cubicBezTo>
                    <a:cubicBezTo>
                      <a:pt x="127556" y="390008"/>
                      <a:pt x="467143" y="247547"/>
                      <a:pt x="457204" y="209447"/>
                    </a:cubicBezTo>
                    <a:cubicBezTo>
                      <a:pt x="447265" y="171347"/>
                      <a:pt x="86143" y="239264"/>
                      <a:pt x="89456" y="199508"/>
                    </a:cubicBezTo>
                    <a:cubicBezTo>
                      <a:pt x="92769" y="159752"/>
                      <a:pt x="472113" y="-12527"/>
                      <a:pt x="457204" y="72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5" name="フリーフォーム 1424">
                <a:extLst>
                  <a:ext uri="{FF2B5EF4-FFF2-40B4-BE49-F238E27FC236}">
                    <a16:creationId xmlns:a16="http://schemas.microsoft.com/office/drawing/2014/main" id="{CB0AE80B-DDA8-0CDF-0F17-B58E8B2A5E7B}"/>
                  </a:ext>
                </a:extLst>
              </p:cNvPr>
              <p:cNvSpPr/>
              <p:nvPr/>
            </p:nvSpPr>
            <p:spPr>
              <a:xfrm>
                <a:off x="7036803" y="5077552"/>
                <a:ext cx="805678" cy="1074890"/>
              </a:xfrm>
              <a:custGeom>
                <a:avLst/>
                <a:gdLst>
                  <a:gd name="connsiteX0" fmla="*/ 338032 w 805678"/>
                  <a:gd name="connsiteY0" fmla="*/ 1344 h 1074890"/>
                  <a:gd name="connsiteX1" fmla="*/ 765414 w 805678"/>
                  <a:gd name="connsiteY1" fmla="*/ 160370 h 1074890"/>
                  <a:gd name="connsiteX2" fmla="*/ 288336 w 805678"/>
                  <a:gd name="connsiteY2" fmla="*/ 379031 h 1074890"/>
                  <a:gd name="connsiteX3" fmla="*/ 666023 w 805678"/>
                  <a:gd name="connsiteY3" fmla="*/ 587752 h 1074890"/>
                  <a:gd name="connsiteX4" fmla="*/ 188945 w 805678"/>
                  <a:gd name="connsiteY4" fmla="*/ 637448 h 1074890"/>
                  <a:gd name="connsiteX5" fmla="*/ 785293 w 805678"/>
                  <a:gd name="connsiteY5" fmla="*/ 915744 h 1074890"/>
                  <a:gd name="connsiteX6" fmla="*/ 101 w 805678"/>
                  <a:gd name="connsiteY6" fmla="*/ 856109 h 1074890"/>
                  <a:gd name="connsiteX7" fmla="*/ 725658 w 805678"/>
                  <a:gd name="connsiteY7" fmla="*/ 1074770 h 1074890"/>
                  <a:gd name="connsiteX8" fmla="*/ 79614 w 805678"/>
                  <a:gd name="connsiteY8" fmla="*/ 885926 h 1074890"/>
                  <a:gd name="connsiteX9" fmla="*/ 526875 w 805678"/>
                  <a:gd name="connsiteY9" fmla="*/ 816352 h 1074890"/>
                  <a:gd name="connsiteX10" fmla="*/ 298275 w 805678"/>
                  <a:gd name="connsiteY10" fmla="*/ 617570 h 1074890"/>
                  <a:gd name="connsiteX11" fmla="*/ 666023 w 805678"/>
                  <a:gd name="connsiteY11" fmla="*/ 528118 h 1074890"/>
                  <a:gd name="connsiteX12" fmla="*/ 248580 w 805678"/>
                  <a:gd name="connsiteY12" fmla="*/ 398909 h 1074890"/>
                  <a:gd name="connsiteX13" fmla="*/ 805171 w 805678"/>
                  <a:gd name="connsiteY13" fmla="*/ 100735 h 1074890"/>
                  <a:gd name="connsiteX14" fmla="*/ 338032 w 805678"/>
                  <a:gd name="connsiteY14" fmla="*/ 1344 h 1074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805678" h="1074890">
                    <a:moveTo>
                      <a:pt x="338032" y="1344"/>
                    </a:moveTo>
                    <a:cubicBezTo>
                      <a:pt x="331406" y="11283"/>
                      <a:pt x="773697" y="97422"/>
                      <a:pt x="765414" y="160370"/>
                    </a:cubicBezTo>
                    <a:cubicBezTo>
                      <a:pt x="757131" y="223318"/>
                      <a:pt x="304901" y="307801"/>
                      <a:pt x="288336" y="379031"/>
                    </a:cubicBezTo>
                    <a:cubicBezTo>
                      <a:pt x="271771" y="450261"/>
                      <a:pt x="682588" y="544683"/>
                      <a:pt x="666023" y="587752"/>
                    </a:cubicBezTo>
                    <a:cubicBezTo>
                      <a:pt x="649458" y="630821"/>
                      <a:pt x="169067" y="582783"/>
                      <a:pt x="188945" y="637448"/>
                    </a:cubicBezTo>
                    <a:cubicBezTo>
                      <a:pt x="208823" y="692113"/>
                      <a:pt x="816767" y="879300"/>
                      <a:pt x="785293" y="915744"/>
                    </a:cubicBezTo>
                    <a:cubicBezTo>
                      <a:pt x="753819" y="952188"/>
                      <a:pt x="10040" y="829605"/>
                      <a:pt x="101" y="856109"/>
                    </a:cubicBezTo>
                    <a:cubicBezTo>
                      <a:pt x="-9838" y="882613"/>
                      <a:pt x="712406" y="1069801"/>
                      <a:pt x="725658" y="1074770"/>
                    </a:cubicBezTo>
                    <a:cubicBezTo>
                      <a:pt x="738910" y="1079740"/>
                      <a:pt x="112744" y="928996"/>
                      <a:pt x="79614" y="885926"/>
                    </a:cubicBezTo>
                    <a:cubicBezTo>
                      <a:pt x="46484" y="842856"/>
                      <a:pt x="490432" y="861078"/>
                      <a:pt x="526875" y="816352"/>
                    </a:cubicBezTo>
                    <a:cubicBezTo>
                      <a:pt x="563319" y="771626"/>
                      <a:pt x="275084" y="665609"/>
                      <a:pt x="298275" y="617570"/>
                    </a:cubicBezTo>
                    <a:cubicBezTo>
                      <a:pt x="321466" y="569531"/>
                      <a:pt x="674305" y="564561"/>
                      <a:pt x="666023" y="528118"/>
                    </a:cubicBezTo>
                    <a:cubicBezTo>
                      <a:pt x="657741" y="491675"/>
                      <a:pt x="225389" y="470140"/>
                      <a:pt x="248580" y="398909"/>
                    </a:cubicBezTo>
                    <a:cubicBezTo>
                      <a:pt x="271771" y="327678"/>
                      <a:pt x="786949" y="163683"/>
                      <a:pt x="805171" y="100735"/>
                    </a:cubicBezTo>
                    <a:cubicBezTo>
                      <a:pt x="823393" y="37787"/>
                      <a:pt x="344658" y="-8595"/>
                      <a:pt x="338032" y="134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6" name="フリーフォーム 1425">
                <a:extLst>
                  <a:ext uri="{FF2B5EF4-FFF2-40B4-BE49-F238E27FC236}">
                    <a16:creationId xmlns:a16="http://schemas.microsoft.com/office/drawing/2014/main" id="{12562B87-7F87-F6CB-372A-41802A7C56D3}"/>
                  </a:ext>
                </a:extLst>
              </p:cNvPr>
              <p:cNvSpPr/>
              <p:nvPr/>
            </p:nvSpPr>
            <p:spPr>
              <a:xfrm>
                <a:off x="5357189" y="7076583"/>
                <a:ext cx="1592747" cy="805862"/>
              </a:xfrm>
              <a:custGeom>
                <a:avLst/>
                <a:gdLst>
                  <a:gd name="connsiteX0" fmla="*/ 2 w 1592747"/>
                  <a:gd name="connsiteY0" fmla="*/ 536791 h 805862"/>
                  <a:gd name="connsiteX1" fmla="*/ 844828 w 1592747"/>
                  <a:gd name="connsiteY1" fmla="*/ 805147 h 805862"/>
                  <a:gd name="connsiteX2" fmla="*/ 646046 w 1592747"/>
                  <a:gd name="connsiteY2" fmla="*/ 437400 h 805862"/>
                  <a:gd name="connsiteX3" fmla="*/ 1192698 w 1592747"/>
                  <a:gd name="connsiteY3" fmla="*/ 666000 h 805862"/>
                  <a:gd name="connsiteX4" fmla="*/ 974037 w 1592747"/>
                  <a:gd name="connsiteY4" fmla="*/ 238617 h 805862"/>
                  <a:gd name="connsiteX5" fmla="*/ 1590263 w 1592747"/>
                  <a:gd name="connsiteY5" fmla="*/ 477156 h 805862"/>
                  <a:gd name="connsiteX6" fmla="*/ 1202637 w 1592747"/>
                  <a:gd name="connsiteY6" fmla="*/ 78 h 805862"/>
                  <a:gd name="connsiteX7" fmla="*/ 1510750 w 1592747"/>
                  <a:gd name="connsiteY7" fmla="*/ 437400 h 805862"/>
                  <a:gd name="connsiteX8" fmla="*/ 894524 w 1592747"/>
                  <a:gd name="connsiteY8" fmla="*/ 169043 h 805862"/>
                  <a:gd name="connsiteX9" fmla="*/ 1152941 w 1592747"/>
                  <a:gd name="connsiteY9" fmla="*/ 636182 h 805862"/>
                  <a:gd name="connsiteX10" fmla="*/ 546654 w 1592747"/>
                  <a:gd name="connsiteY10" fmla="*/ 298252 h 805862"/>
                  <a:gd name="connsiteX11" fmla="*/ 854768 w 1592747"/>
                  <a:gd name="connsiteY11" fmla="*/ 755452 h 805862"/>
                  <a:gd name="connsiteX12" fmla="*/ 2 w 1592747"/>
                  <a:gd name="connsiteY12" fmla="*/ 536791 h 805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2747" h="805862">
                    <a:moveTo>
                      <a:pt x="2" y="536791"/>
                    </a:moveTo>
                    <a:cubicBezTo>
                      <a:pt x="-1655" y="545073"/>
                      <a:pt x="737154" y="821712"/>
                      <a:pt x="844828" y="805147"/>
                    </a:cubicBezTo>
                    <a:cubicBezTo>
                      <a:pt x="952502" y="788582"/>
                      <a:pt x="588068" y="460591"/>
                      <a:pt x="646046" y="437400"/>
                    </a:cubicBezTo>
                    <a:cubicBezTo>
                      <a:pt x="704024" y="414209"/>
                      <a:pt x="1138033" y="699130"/>
                      <a:pt x="1192698" y="666000"/>
                    </a:cubicBezTo>
                    <a:cubicBezTo>
                      <a:pt x="1247363" y="632870"/>
                      <a:pt x="907776" y="270091"/>
                      <a:pt x="974037" y="238617"/>
                    </a:cubicBezTo>
                    <a:cubicBezTo>
                      <a:pt x="1040298" y="207143"/>
                      <a:pt x="1552163" y="516912"/>
                      <a:pt x="1590263" y="477156"/>
                    </a:cubicBezTo>
                    <a:cubicBezTo>
                      <a:pt x="1628363" y="437400"/>
                      <a:pt x="1215889" y="6704"/>
                      <a:pt x="1202637" y="78"/>
                    </a:cubicBezTo>
                    <a:cubicBezTo>
                      <a:pt x="1189385" y="-6548"/>
                      <a:pt x="1562102" y="409239"/>
                      <a:pt x="1510750" y="437400"/>
                    </a:cubicBezTo>
                    <a:cubicBezTo>
                      <a:pt x="1459398" y="465561"/>
                      <a:pt x="954159" y="135913"/>
                      <a:pt x="894524" y="169043"/>
                    </a:cubicBezTo>
                    <a:cubicBezTo>
                      <a:pt x="834889" y="202173"/>
                      <a:pt x="1210919" y="614647"/>
                      <a:pt x="1152941" y="636182"/>
                    </a:cubicBezTo>
                    <a:cubicBezTo>
                      <a:pt x="1094963" y="657717"/>
                      <a:pt x="596349" y="278374"/>
                      <a:pt x="546654" y="298252"/>
                    </a:cubicBezTo>
                    <a:cubicBezTo>
                      <a:pt x="496959" y="318130"/>
                      <a:pt x="939250" y="717352"/>
                      <a:pt x="854768" y="755452"/>
                    </a:cubicBezTo>
                    <a:cubicBezTo>
                      <a:pt x="770286" y="793552"/>
                      <a:pt x="1659" y="528509"/>
                      <a:pt x="2" y="536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7" name="フリーフォーム 1426">
                <a:extLst>
                  <a:ext uri="{FF2B5EF4-FFF2-40B4-BE49-F238E27FC236}">
                    <a16:creationId xmlns:a16="http://schemas.microsoft.com/office/drawing/2014/main" id="{601DF15E-D25B-8044-E482-50B5DBA44C14}"/>
                  </a:ext>
                </a:extLst>
              </p:cNvPr>
              <p:cNvSpPr/>
              <p:nvPr/>
            </p:nvSpPr>
            <p:spPr>
              <a:xfrm>
                <a:off x="6778133" y="6241661"/>
                <a:ext cx="846595" cy="1163021"/>
              </a:xfrm>
              <a:custGeom>
                <a:avLst/>
                <a:gdLst>
                  <a:gd name="connsiteX0" fmla="*/ 358163 w 846595"/>
                  <a:gd name="connsiteY0" fmla="*/ 113 h 1163021"/>
                  <a:gd name="connsiteX1" fmla="*/ 845180 w 846595"/>
                  <a:gd name="connsiteY1" fmla="*/ 357922 h 1163021"/>
                  <a:gd name="connsiteX2" fmla="*/ 169319 w 846595"/>
                  <a:gd name="connsiteY2" fmla="*/ 218774 h 1163021"/>
                  <a:gd name="connsiteX3" fmla="*/ 586763 w 846595"/>
                  <a:gd name="connsiteY3" fmla="*/ 795243 h 1163021"/>
                  <a:gd name="connsiteX4" fmla="*/ 10293 w 846595"/>
                  <a:gd name="connsiteY4" fmla="*/ 457313 h 1163021"/>
                  <a:gd name="connsiteX5" fmla="*/ 447615 w 846595"/>
                  <a:gd name="connsiteY5" fmla="*/ 1162991 h 1163021"/>
                  <a:gd name="connsiteX6" fmla="*/ 354 w 846595"/>
                  <a:gd name="connsiteY6" fmla="*/ 487130 h 1163021"/>
                  <a:gd name="connsiteX7" fmla="*/ 537067 w 846595"/>
                  <a:gd name="connsiteY7" fmla="*/ 735609 h 1163021"/>
                  <a:gd name="connsiteX8" fmla="*/ 189197 w 846595"/>
                  <a:gd name="connsiteY8" fmla="*/ 278409 h 1163021"/>
                  <a:gd name="connsiteX9" fmla="*/ 755728 w 846595"/>
                  <a:gd name="connsiteY9" fmla="*/ 318165 h 1163021"/>
                  <a:gd name="connsiteX10" fmla="*/ 358163 w 846595"/>
                  <a:gd name="connsiteY10" fmla="*/ 113 h 1163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46595" h="1163021">
                    <a:moveTo>
                      <a:pt x="358163" y="113"/>
                    </a:moveTo>
                    <a:cubicBezTo>
                      <a:pt x="373072" y="6739"/>
                      <a:pt x="876654" y="321478"/>
                      <a:pt x="845180" y="357922"/>
                    </a:cubicBezTo>
                    <a:cubicBezTo>
                      <a:pt x="813706" y="394366"/>
                      <a:pt x="212388" y="145887"/>
                      <a:pt x="169319" y="218774"/>
                    </a:cubicBezTo>
                    <a:cubicBezTo>
                      <a:pt x="126249" y="291661"/>
                      <a:pt x="613267" y="755487"/>
                      <a:pt x="586763" y="795243"/>
                    </a:cubicBezTo>
                    <a:cubicBezTo>
                      <a:pt x="560259" y="835000"/>
                      <a:pt x="33484" y="396022"/>
                      <a:pt x="10293" y="457313"/>
                    </a:cubicBezTo>
                    <a:cubicBezTo>
                      <a:pt x="-12898" y="518604"/>
                      <a:pt x="449272" y="1158022"/>
                      <a:pt x="447615" y="1162991"/>
                    </a:cubicBezTo>
                    <a:cubicBezTo>
                      <a:pt x="445959" y="1167961"/>
                      <a:pt x="-14555" y="558360"/>
                      <a:pt x="354" y="487130"/>
                    </a:cubicBezTo>
                    <a:cubicBezTo>
                      <a:pt x="15263" y="415900"/>
                      <a:pt x="505593" y="770396"/>
                      <a:pt x="537067" y="735609"/>
                    </a:cubicBezTo>
                    <a:cubicBezTo>
                      <a:pt x="568541" y="700822"/>
                      <a:pt x="152754" y="347983"/>
                      <a:pt x="189197" y="278409"/>
                    </a:cubicBezTo>
                    <a:cubicBezTo>
                      <a:pt x="225640" y="208835"/>
                      <a:pt x="722598" y="357922"/>
                      <a:pt x="755728" y="318165"/>
                    </a:cubicBezTo>
                    <a:cubicBezTo>
                      <a:pt x="788858" y="278408"/>
                      <a:pt x="343254" y="-6513"/>
                      <a:pt x="358163" y="11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8" name="フリーフォーム 1427">
                <a:extLst>
                  <a:ext uri="{FF2B5EF4-FFF2-40B4-BE49-F238E27FC236}">
                    <a16:creationId xmlns:a16="http://schemas.microsoft.com/office/drawing/2014/main" id="{B33D77C6-D850-AD3D-2A0E-310307E26D9C}"/>
                  </a:ext>
                </a:extLst>
              </p:cNvPr>
              <p:cNvSpPr/>
              <p:nvPr/>
            </p:nvSpPr>
            <p:spPr>
              <a:xfrm>
                <a:off x="3904147" y="2736756"/>
                <a:ext cx="2340662" cy="614745"/>
              </a:xfrm>
              <a:custGeom>
                <a:avLst/>
                <a:gdLst>
                  <a:gd name="connsiteX0" fmla="*/ 1931 w 2340662"/>
                  <a:gd name="connsiteY0" fmla="*/ 175409 h 614745"/>
                  <a:gd name="connsiteX1" fmla="*/ 995844 w 2340662"/>
                  <a:gd name="connsiteY1" fmla="*/ 115774 h 614745"/>
                  <a:gd name="connsiteX2" fmla="*/ 707610 w 2340662"/>
                  <a:gd name="connsiteY2" fmla="*/ 264861 h 614745"/>
                  <a:gd name="connsiteX3" fmla="*/ 1542496 w 2340662"/>
                  <a:gd name="connsiteY3" fmla="*/ 36261 h 614745"/>
                  <a:gd name="connsiteX4" fmla="*/ 1512679 w 2340662"/>
                  <a:gd name="connsiteY4" fmla="*/ 235044 h 614745"/>
                  <a:gd name="connsiteX5" fmla="*/ 1790975 w 2340662"/>
                  <a:gd name="connsiteY5" fmla="*/ 404009 h 614745"/>
                  <a:gd name="connsiteX6" fmla="*/ 1641888 w 2340662"/>
                  <a:gd name="connsiteY6" fmla="*/ 225105 h 614745"/>
                  <a:gd name="connsiteX7" fmla="*/ 2337627 w 2340662"/>
                  <a:gd name="connsiteY7" fmla="*/ 612731 h 614745"/>
                  <a:gd name="connsiteX8" fmla="*/ 1323836 w 2340662"/>
                  <a:gd name="connsiteY8" fmla="*/ 26322 h 614745"/>
                  <a:gd name="connsiteX9" fmla="*/ 1065418 w 2340662"/>
                  <a:gd name="connsiteY9" fmla="*/ 115774 h 614745"/>
                  <a:gd name="connsiteX10" fmla="*/ 558523 w 2340662"/>
                  <a:gd name="connsiteY10" fmla="*/ 244983 h 614745"/>
                  <a:gd name="connsiteX11" fmla="*/ 737427 w 2340662"/>
                  <a:gd name="connsiteY11" fmla="*/ 205227 h 614745"/>
                  <a:gd name="connsiteX12" fmla="*/ 1931 w 2340662"/>
                  <a:gd name="connsiteY12" fmla="*/ 175409 h 614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340662" h="614745">
                    <a:moveTo>
                      <a:pt x="1931" y="175409"/>
                    </a:moveTo>
                    <a:cubicBezTo>
                      <a:pt x="45001" y="160500"/>
                      <a:pt x="878231" y="100865"/>
                      <a:pt x="995844" y="115774"/>
                    </a:cubicBezTo>
                    <a:cubicBezTo>
                      <a:pt x="1113457" y="130683"/>
                      <a:pt x="616501" y="278113"/>
                      <a:pt x="707610" y="264861"/>
                    </a:cubicBezTo>
                    <a:cubicBezTo>
                      <a:pt x="798719" y="251609"/>
                      <a:pt x="1408318" y="41230"/>
                      <a:pt x="1542496" y="36261"/>
                    </a:cubicBezTo>
                    <a:cubicBezTo>
                      <a:pt x="1676674" y="31292"/>
                      <a:pt x="1471266" y="173753"/>
                      <a:pt x="1512679" y="235044"/>
                    </a:cubicBezTo>
                    <a:cubicBezTo>
                      <a:pt x="1554092" y="296335"/>
                      <a:pt x="1769440" y="405665"/>
                      <a:pt x="1790975" y="404009"/>
                    </a:cubicBezTo>
                    <a:cubicBezTo>
                      <a:pt x="1812510" y="402353"/>
                      <a:pt x="1550779" y="190318"/>
                      <a:pt x="1641888" y="225105"/>
                    </a:cubicBezTo>
                    <a:cubicBezTo>
                      <a:pt x="1732997" y="259892"/>
                      <a:pt x="2390636" y="645862"/>
                      <a:pt x="2337627" y="612731"/>
                    </a:cubicBezTo>
                    <a:cubicBezTo>
                      <a:pt x="2284618" y="579601"/>
                      <a:pt x="1535871" y="109148"/>
                      <a:pt x="1323836" y="26322"/>
                    </a:cubicBezTo>
                    <a:cubicBezTo>
                      <a:pt x="1111801" y="-56504"/>
                      <a:pt x="1192970" y="79331"/>
                      <a:pt x="1065418" y="115774"/>
                    </a:cubicBezTo>
                    <a:cubicBezTo>
                      <a:pt x="937866" y="152217"/>
                      <a:pt x="613188" y="230074"/>
                      <a:pt x="558523" y="244983"/>
                    </a:cubicBezTo>
                    <a:cubicBezTo>
                      <a:pt x="503858" y="259892"/>
                      <a:pt x="825223" y="220136"/>
                      <a:pt x="737427" y="205227"/>
                    </a:cubicBezTo>
                    <a:cubicBezTo>
                      <a:pt x="649631" y="190318"/>
                      <a:pt x="-41139" y="190318"/>
                      <a:pt x="1931" y="17540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9" name="フリーフォーム 1428">
                <a:extLst>
                  <a:ext uri="{FF2B5EF4-FFF2-40B4-BE49-F238E27FC236}">
                    <a16:creationId xmlns:a16="http://schemas.microsoft.com/office/drawing/2014/main" id="{1DC99703-E5D6-F23B-DC32-59CA74B3BAF5}"/>
                  </a:ext>
                </a:extLst>
              </p:cNvPr>
              <p:cNvSpPr/>
              <p:nvPr/>
            </p:nvSpPr>
            <p:spPr>
              <a:xfrm>
                <a:off x="5981505" y="3118458"/>
                <a:ext cx="1195293" cy="1324582"/>
              </a:xfrm>
              <a:custGeom>
                <a:avLst/>
                <a:gdLst>
                  <a:gd name="connsiteX0" fmla="*/ 1852 w 1195293"/>
                  <a:gd name="connsiteY0" fmla="*/ 2429 h 1324582"/>
                  <a:gd name="connsiteX1" fmla="*/ 866556 w 1195293"/>
                  <a:gd name="connsiteY1" fmla="*/ 896951 h 1324582"/>
                  <a:gd name="connsiteX2" fmla="*/ 856617 w 1195293"/>
                  <a:gd name="connsiteY2" fmla="*/ 896951 h 1324582"/>
                  <a:gd name="connsiteX3" fmla="*/ 846678 w 1195293"/>
                  <a:gd name="connsiteY3" fmla="*/ 1006281 h 1324582"/>
                  <a:gd name="connsiteX4" fmla="*/ 1105095 w 1195293"/>
                  <a:gd name="connsiteY4" fmla="*/ 1244820 h 1324582"/>
                  <a:gd name="connsiteX5" fmla="*/ 1194547 w 1195293"/>
                  <a:gd name="connsiteY5" fmla="*/ 1324333 h 1324582"/>
                  <a:gd name="connsiteX6" fmla="*/ 1065338 w 1195293"/>
                  <a:gd name="connsiteY6" fmla="*/ 1224942 h 1324582"/>
                  <a:gd name="connsiteX7" fmla="*/ 767165 w 1195293"/>
                  <a:gd name="connsiteY7" fmla="*/ 1105672 h 1324582"/>
                  <a:gd name="connsiteX8" fmla="*/ 956008 w 1195293"/>
                  <a:gd name="connsiteY8" fmla="*/ 946646 h 1324582"/>
                  <a:gd name="connsiteX9" fmla="*/ 737347 w 1195293"/>
                  <a:gd name="connsiteY9" fmla="*/ 708107 h 1324582"/>
                  <a:gd name="connsiteX10" fmla="*/ 339782 w 1195293"/>
                  <a:gd name="connsiteY10" fmla="*/ 181333 h 1324582"/>
                  <a:gd name="connsiteX11" fmla="*/ 628017 w 1195293"/>
                  <a:gd name="connsiteY11" fmla="*/ 618655 h 1324582"/>
                  <a:gd name="connsiteX12" fmla="*/ 1852 w 1195293"/>
                  <a:gd name="connsiteY12" fmla="*/ 2429 h 1324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95293" h="1324582">
                    <a:moveTo>
                      <a:pt x="1852" y="2429"/>
                    </a:moveTo>
                    <a:cubicBezTo>
                      <a:pt x="41609" y="48812"/>
                      <a:pt x="724095" y="747864"/>
                      <a:pt x="866556" y="896951"/>
                    </a:cubicBezTo>
                    <a:cubicBezTo>
                      <a:pt x="1009017" y="1046038"/>
                      <a:pt x="859930" y="878729"/>
                      <a:pt x="856617" y="896951"/>
                    </a:cubicBezTo>
                    <a:cubicBezTo>
                      <a:pt x="853304" y="915173"/>
                      <a:pt x="805265" y="948303"/>
                      <a:pt x="846678" y="1006281"/>
                    </a:cubicBezTo>
                    <a:cubicBezTo>
                      <a:pt x="888091" y="1064259"/>
                      <a:pt x="1047117" y="1191812"/>
                      <a:pt x="1105095" y="1244820"/>
                    </a:cubicBezTo>
                    <a:cubicBezTo>
                      <a:pt x="1163073" y="1297828"/>
                      <a:pt x="1201173" y="1327646"/>
                      <a:pt x="1194547" y="1324333"/>
                    </a:cubicBezTo>
                    <a:cubicBezTo>
                      <a:pt x="1187921" y="1321020"/>
                      <a:pt x="1136568" y="1261386"/>
                      <a:pt x="1065338" y="1224942"/>
                    </a:cubicBezTo>
                    <a:cubicBezTo>
                      <a:pt x="994108" y="1188498"/>
                      <a:pt x="785387" y="1152055"/>
                      <a:pt x="767165" y="1105672"/>
                    </a:cubicBezTo>
                    <a:cubicBezTo>
                      <a:pt x="748943" y="1059289"/>
                      <a:pt x="960978" y="1012907"/>
                      <a:pt x="956008" y="946646"/>
                    </a:cubicBezTo>
                    <a:cubicBezTo>
                      <a:pt x="951038" y="880385"/>
                      <a:pt x="840051" y="835659"/>
                      <a:pt x="737347" y="708107"/>
                    </a:cubicBezTo>
                    <a:cubicBezTo>
                      <a:pt x="634643" y="580555"/>
                      <a:pt x="358004" y="196242"/>
                      <a:pt x="339782" y="181333"/>
                    </a:cubicBezTo>
                    <a:cubicBezTo>
                      <a:pt x="321560" y="166424"/>
                      <a:pt x="681026" y="648472"/>
                      <a:pt x="628017" y="618655"/>
                    </a:cubicBezTo>
                    <a:cubicBezTo>
                      <a:pt x="575008" y="588838"/>
                      <a:pt x="-37905" y="-43954"/>
                      <a:pt x="1852" y="242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0" name="フリーフォーム 1429">
                <a:extLst>
                  <a:ext uri="{FF2B5EF4-FFF2-40B4-BE49-F238E27FC236}">
                    <a16:creationId xmlns:a16="http://schemas.microsoft.com/office/drawing/2014/main" id="{7B082FF2-4202-ADE0-AEDD-706635BE2D0F}"/>
                  </a:ext>
                </a:extLst>
              </p:cNvPr>
              <p:cNvSpPr/>
              <p:nvPr/>
            </p:nvSpPr>
            <p:spPr>
              <a:xfrm>
                <a:off x="2226506" y="3354203"/>
                <a:ext cx="805450" cy="2285933"/>
              </a:xfrm>
              <a:custGeom>
                <a:avLst/>
                <a:gdLst>
                  <a:gd name="connsiteX0" fmla="*/ 804929 w 805450"/>
                  <a:gd name="connsiteY0" fmla="*/ 5223 h 2285933"/>
                  <a:gd name="connsiteX1" fmla="*/ 9798 w 805450"/>
                  <a:gd name="connsiteY1" fmla="*/ 1486154 h 2285933"/>
                  <a:gd name="connsiteX2" fmla="*/ 347729 w 805450"/>
                  <a:gd name="connsiteY2" fmla="*/ 1217797 h 2285933"/>
                  <a:gd name="connsiteX3" fmla="*/ 139007 w 805450"/>
                  <a:gd name="connsiteY3" fmla="*/ 1655119 h 2285933"/>
                  <a:gd name="connsiteX4" fmla="*/ 139007 w 805450"/>
                  <a:gd name="connsiteY4" fmla="*/ 1863840 h 2285933"/>
                  <a:gd name="connsiteX5" fmla="*/ 158885 w 805450"/>
                  <a:gd name="connsiteY5" fmla="*/ 2281284 h 2285933"/>
                  <a:gd name="connsiteX6" fmla="*/ 119129 w 805450"/>
                  <a:gd name="connsiteY6" fmla="*/ 1565667 h 2285933"/>
                  <a:gd name="connsiteX7" fmla="*/ 139007 w 805450"/>
                  <a:gd name="connsiteY7" fmla="*/ 1287371 h 2285933"/>
                  <a:gd name="connsiteX8" fmla="*/ 596207 w 805450"/>
                  <a:gd name="connsiteY8" fmla="*/ 283519 h 2285933"/>
                  <a:gd name="connsiteX9" fmla="*/ 139007 w 805450"/>
                  <a:gd name="connsiteY9" fmla="*/ 969319 h 2285933"/>
                  <a:gd name="connsiteX10" fmla="*/ 804929 w 805450"/>
                  <a:gd name="connsiteY10" fmla="*/ 5223 h 2285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05450" h="2285933">
                    <a:moveTo>
                      <a:pt x="804929" y="5223"/>
                    </a:moveTo>
                    <a:cubicBezTo>
                      <a:pt x="783394" y="91362"/>
                      <a:pt x="85998" y="1284058"/>
                      <a:pt x="9798" y="1486154"/>
                    </a:cubicBezTo>
                    <a:cubicBezTo>
                      <a:pt x="-66402" y="1688250"/>
                      <a:pt x="326194" y="1189636"/>
                      <a:pt x="347729" y="1217797"/>
                    </a:cubicBezTo>
                    <a:cubicBezTo>
                      <a:pt x="369264" y="1245958"/>
                      <a:pt x="173794" y="1547445"/>
                      <a:pt x="139007" y="1655119"/>
                    </a:cubicBezTo>
                    <a:cubicBezTo>
                      <a:pt x="104220" y="1762793"/>
                      <a:pt x="135694" y="1759479"/>
                      <a:pt x="139007" y="1863840"/>
                    </a:cubicBezTo>
                    <a:cubicBezTo>
                      <a:pt x="142320" y="1968201"/>
                      <a:pt x="162198" y="2330979"/>
                      <a:pt x="158885" y="2281284"/>
                    </a:cubicBezTo>
                    <a:cubicBezTo>
                      <a:pt x="155572" y="2231589"/>
                      <a:pt x="122442" y="1731319"/>
                      <a:pt x="119129" y="1565667"/>
                    </a:cubicBezTo>
                    <a:cubicBezTo>
                      <a:pt x="115816" y="1400015"/>
                      <a:pt x="59494" y="1501062"/>
                      <a:pt x="139007" y="1287371"/>
                    </a:cubicBezTo>
                    <a:cubicBezTo>
                      <a:pt x="218520" y="1073680"/>
                      <a:pt x="596207" y="336528"/>
                      <a:pt x="596207" y="283519"/>
                    </a:cubicBezTo>
                    <a:cubicBezTo>
                      <a:pt x="596207" y="230510"/>
                      <a:pt x="104220" y="1012389"/>
                      <a:pt x="139007" y="969319"/>
                    </a:cubicBezTo>
                    <a:cubicBezTo>
                      <a:pt x="173794" y="926249"/>
                      <a:pt x="826464" y="-80916"/>
                      <a:pt x="804929" y="522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1" name="フリーフォーム 1430">
                <a:extLst>
                  <a:ext uri="{FF2B5EF4-FFF2-40B4-BE49-F238E27FC236}">
                    <a16:creationId xmlns:a16="http://schemas.microsoft.com/office/drawing/2014/main" id="{B3C19428-03E5-F5FC-9FE2-8DE155B61AA7}"/>
                  </a:ext>
                </a:extLst>
              </p:cNvPr>
              <p:cNvSpPr/>
              <p:nvPr/>
            </p:nvSpPr>
            <p:spPr>
              <a:xfrm>
                <a:off x="2333435" y="5585769"/>
                <a:ext cx="566952" cy="1246849"/>
              </a:xfrm>
              <a:custGeom>
                <a:avLst/>
                <a:gdLst>
                  <a:gd name="connsiteX0" fmla="*/ 2261 w 566952"/>
                  <a:gd name="connsiteY0" fmla="*/ 22 h 1246849"/>
                  <a:gd name="connsiteX1" fmla="*/ 548913 w 566952"/>
                  <a:gd name="connsiteY1" fmla="*/ 427405 h 1246849"/>
                  <a:gd name="connsiteX2" fmla="*/ 429643 w 566952"/>
                  <a:gd name="connsiteY2" fmla="*/ 387648 h 1246849"/>
                  <a:gd name="connsiteX3" fmla="*/ 370008 w 566952"/>
                  <a:gd name="connsiteY3" fmla="*/ 636127 h 1246849"/>
                  <a:gd name="connsiteX4" fmla="*/ 529035 w 566952"/>
                  <a:gd name="connsiteY4" fmla="*/ 904483 h 1246849"/>
                  <a:gd name="connsiteX5" fmla="*/ 548913 w 566952"/>
                  <a:gd name="connsiteY5" fmla="*/ 785214 h 1246849"/>
                  <a:gd name="connsiteX6" fmla="*/ 499217 w 566952"/>
                  <a:gd name="connsiteY6" fmla="*/ 1242414 h 1246849"/>
                  <a:gd name="connsiteX7" fmla="*/ 499217 w 566952"/>
                  <a:gd name="connsiteY7" fmla="*/ 983996 h 1246849"/>
                  <a:gd name="connsiteX8" fmla="*/ 280556 w 566952"/>
                  <a:gd name="connsiteY8" fmla="*/ 447283 h 1246849"/>
                  <a:gd name="connsiteX9" fmla="*/ 230861 w 566952"/>
                  <a:gd name="connsiteY9" fmla="*/ 268379 h 1246849"/>
                  <a:gd name="connsiteX10" fmla="*/ 350130 w 566952"/>
                  <a:gd name="connsiteY10" fmla="*/ 407527 h 1246849"/>
                  <a:gd name="connsiteX11" fmla="*/ 2261 w 566952"/>
                  <a:gd name="connsiteY11" fmla="*/ 22 h 1246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66952" h="1246849">
                    <a:moveTo>
                      <a:pt x="2261" y="22"/>
                    </a:moveTo>
                    <a:cubicBezTo>
                      <a:pt x="35391" y="3335"/>
                      <a:pt x="477683" y="362801"/>
                      <a:pt x="548913" y="427405"/>
                    </a:cubicBezTo>
                    <a:cubicBezTo>
                      <a:pt x="620143" y="492009"/>
                      <a:pt x="459460" y="352861"/>
                      <a:pt x="429643" y="387648"/>
                    </a:cubicBezTo>
                    <a:cubicBezTo>
                      <a:pt x="399826" y="422435"/>
                      <a:pt x="353443" y="549988"/>
                      <a:pt x="370008" y="636127"/>
                    </a:cubicBezTo>
                    <a:cubicBezTo>
                      <a:pt x="386573" y="722266"/>
                      <a:pt x="499218" y="879635"/>
                      <a:pt x="529035" y="904483"/>
                    </a:cubicBezTo>
                    <a:cubicBezTo>
                      <a:pt x="558852" y="929331"/>
                      <a:pt x="553883" y="728892"/>
                      <a:pt x="548913" y="785214"/>
                    </a:cubicBezTo>
                    <a:cubicBezTo>
                      <a:pt x="543943" y="841536"/>
                      <a:pt x="507500" y="1209284"/>
                      <a:pt x="499217" y="1242414"/>
                    </a:cubicBezTo>
                    <a:cubicBezTo>
                      <a:pt x="490934" y="1275544"/>
                      <a:pt x="535660" y="1116518"/>
                      <a:pt x="499217" y="983996"/>
                    </a:cubicBezTo>
                    <a:cubicBezTo>
                      <a:pt x="462774" y="851474"/>
                      <a:pt x="325282" y="566552"/>
                      <a:pt x="280556" y="447283"/>
                    </a:cubicBezTo>
                    <a:cubicBezTo>
                      <a:pt x="235830" y="328014"/>
                      <a:pt x="219265" y="275005"/>
                      <a:pt x="230861" y="268379"/>
                    </a:cubicBezTo>
                    <a:cubicBezTo>
                      <a:pt x="242457" y="261753"/>
                      <a:pt x="389886" y="458879"/>
                      <a:pt x="350130" y="407527"/>
                    </a:cubicBezTo>
                    <a:cubicBezTo>
                      <a:pt x="310374" y="356175"/>
                      <a:pt x="-30869" y="-3291"/>
                      <a:pt x="2261" y="2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2" name="フリーフォーム 1431">
                <a:extLst>
                  <a:ext uri="{FF2B5EF4-FFF2-40B4-BE49-F238E27FC236}">
                    <a16:creationId xmlns:a16="http://schemas.microsoft.com/office/drawing/2014/main" id="{BB39B59F-4848-B6F9-B752-B7268954FAD6}"/>
                  </a:ext>
                </a:extLst>
              </p:cNvPr>
              <p:cNvSpPr/>
              <p:nvPr/>
            </p:nvSpPr>
            <p:spPr>
              <a:xfrm>
                <a:off x="2829406" y="2891912"/>
                <a:ext cx="1386660" cy="957053"/>
              </a:xfrm>
              <a:custGeom>
                <a:avLst/>
                <a:gdLst>
                  <a:gd name="connsiteX0" fmla="*/ 937524 w 1386660"/>
                  <a:gd name="connsiteY0" fmla="*/ 666297 h 957053"/>
                  <a:gd name="connsiteX1" fmla="*/ 1364907 w 1386660"/>
                  <a:gd name="connsiteY1" fmla="*/ 437697 h 957053"/>
                  <a:gd name="connsiteX2" fmla="*/ 1325151 w 1386660"/>
                  <a:gd name="connsiteY2" fmla="*/ 527149 h 957053"/>
                  <a:gd name="connsiteX3" fmla="*/ 1335090 w 1386660"/>
                  <a:gd name="connsiteY3" fmla="*/ 258792 h 957053"/>
                  <a:gd name="connsiteX4" fmla="*/ 1195942 w 1386660"/>
                  <a:gd name="connsiteY4" fmla="*/ 437697 h 957053"/>
                  <a:gd name="connsiteX5" fmla="*/ 937524 w 1386660"/>
                  <a:gd name="connsiteY5" fmla="*/ 397940 h 957053"/>
                  <a:gd name="connsiteX6" fmla="*/ 848072 w 1386660"/>
                  <a:gd name="connsiteY6" fmla="*/ 169340 h 957053"/>
                  <a:gd name="connsiteX7" fmla="*/ 1066733 w 1386660"/>
                  <a:gd name="connsiteY7" fmla="*/ 228975 h 957053"/>
                  <a:gd name="connsiteX8" fmla="*/ 1335090 w 1386660"/>
                  <a:gd name="connsiteY8" fmla="*/ 375 h 957053"/>
                  <a:gd name="connsiteX9" fmla="*/ 1096551 w 1386660"/>
                  <a:gd name="connsiteY9" fmla="*/ 179279 h 957053"/>
                  <a:gd name="connsiteX10" fmla="*/ 867951 w 1386660"/>
                  <a:gd name="connsiteY10" fmla="*/ 338305 h 957053"/>
                  <a:gd name="connsiteX11" fmla="*/ 589655 w 1386660"/>
                  <a:gd name="connsiteY11" fmla="*/ 576845 h 957053"/>
                  <a:gd name="connsiteX12" fmla="*/ 3246 w 1386660"/>
                  <a:gd name="connsiteY12" fmla="*/ 805445 h 957053"/>
                  <a:gd name="connsiteX13" fmla="*/ 361055 w 1386660"/>
                  <a:gd name="connsiteY13" fmla="*/ 765688 h 957053"/>
                  <a:gd name="connsiteX14" fmla="*/ 530020 w 1386660"/>
                  <a:gd name="connsiteY14" fmla="*/ 954531 h 957053"/>
                  <a:gd name="connsiteX15" fmla="*/ 539959 w 1386660"/>
                  <a:gd name="connsiteY15" fmla="*/ 606662 h 957053"/>
                  <a:gd name="connsiteX16" fmla="*/ 549898 w 1386660"/>
                  <a:gd name="connsiteY16" fmla="*/ 686175 h 957053"/>
                  <a:gd name="connsiteX17" fmla="*/ 738742 w 1386660"/>
                  <a:gd name="connsiteY17" fmla="*/ 646418 h 957053"/>
                  <a:gd name="connsiteX18" fmla="*/ 500203 w 1386660"/>
                  <a:gd name="connsiteY18" fmla="*/ 596723 h 957053"/>
                  <a:gd name="connsiteX19" fmla="*/ 967342 w 1386660"/>
                  <a:gd name="connsiteY19" fmla="*/ 238914 h 957053"/>
                  <a:gd name="connsiteX20" fmla="*/ 1225759 w 1386660"/>
                  <a:gd name="connsiteY20" fmla="*/ 89827 h 957053"/>
                  <a:gd name="connsiteX21" fmla="*/ 1315211 w 1386660"/>
                  <a:gd name="connsiteY21" fmla="*/ 298549 h 957053"/>
                  <a:gd name="connsiteX22" fmla="*/ 937524 w 1386660"/>
                  <a:gd name="connsiteY22" fmla="*/ 666297 h 9570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386660" h="957053">
                    <a:moveTo>
                      <a:pt x="937524" y="666297"/>
                    </a:moveTo>
                    <a:cubicBezTo>
                      <a:pt x="945807" y="689488"/>
                      <a:pt x="1300303" y="460888"/>
                      <a:pt x="1364907" y="437697"/>
                    </a:cubicBezTo>
                    <a:cubicBezTo>
                      <a:pt x="1429511" y="414506"/>
                      <a:pt x="1330121" y="556966"/>
                      <a:pt x="1325151" y="527149"/>
                    </a:cubicBezTo>
                    <a:cubicBezTo>
                      <a:pt x="1320182" y="497331"/>
                      <a:pt x="1356625" y="273701"/>
                      <a:pt x="1335090" y="258792"/>
                    </a:cubicBezTo>
                    <a:cubicBezTo>
                      <a:pt x="1313555" y="243883"/>
                      <a:pt x="1262203" y="414506"/>
                      <a:pt x="1195942" y="437697"/>
                    </a:cubicBezTo>
                    <a:cubicBezTo>
                      <a:pt x="1129681" y="460888"/>
                      <a:pt x="995502" y="442666"/>
                      <a:pt x="937524" y="397940"/>
                    </a:cubicBezTo>
                    <a:cubicBezTo>
                      <a:pt x="879546" y="353214"/>
                      <a:pt x="826537" y="197501"/>
                      <a:pt x="848072" y="169340"/>
                    </a:cubicBezTo>
                    <a:cubicBezTo>
                      <a:pt x="869607" y="141179"/>
                      <a:pt x="985563" y="257136"/>
                      <a:pt x="1066733" y="228975"/>
                    </a:cubicBezTo>
                    <a:cubicBezTo>
                      <a:pt x="1147903" y="200814"/>
                      <a:pt x="1330120" y="8658"/>
                      <a:pt x="1335090" y="375"/>
                    </a:cubicBezTo>
                    <a:cubicBezTo>
                      <a:pt x="1340060" y="-7908"/>
                      <a:pt x="1174407" y="122957"/>
                      <a:pt x="1096551" y="179279"/>
                    </a:cubicBezTo>
                    <a:cubicBezTo>
                      <a:pt x="1018695" y="235601"/>
                      <a:pt x="952434" y="272044"/>
                      <a:pt x="867951" y="338305"/>
                    </a:cubicBezTo>
                    <a:cubicBezTo>
                      <a:pt x="783468" y="404566"/>
                      <a:pt x="733772" y="498988"/>
                      <a:pt x="589655" y="576845"/>
                    </a:cubicBezTo>
                    <a:cubicBezTo>
                      <a:pt x="445538" y="654702"/>
                      <a:pt x="41346" y="773971"/>
                      <a:pt x="3246" y="805445"/>
                    </a:cubicBezTo>
                    <a:cubicBezTo>
                      <a:pt x="-34854" y="836919"/>
                      <a:pt x="273260" y="740840"/>
                      <a:pt x="361055" y="765688"/>
                    </a:cubicBezTo>
                    <a:cubicBezTo>
                      <a:pt x="448850" y="790536"/>
                      <a:pt x="500203" y="981035"/>
                      <a:pt x="530020" y="954531"/>
                    </a:cubicBezTo>
                    <a:cubicBezTo>
                      <a:pt x="559837" y="928027"/>
                      <a:pt x="536646" y="651388"/>
                      <a:pt x="539959" y="606662"/>
                    </a:cubicBezTo>
                    <a:cubicBezTo>
                      <a:pt x="543272" y="561936"/>
                      <a:pt x="516768" y="679549"/>
                      <a:pt x="549898" y="686175"/>
                    </a:cubicBezTo>
                    <a:cubicBezTo>
                      <a:pt x="583028" y="692801"/>
                      <a:pt x="747024" y="661327"/>
                      <a:pt x="738742" y="646418"/>
                    </a:cubicBezTo>
                    <a:cubicBezTo>
                      <a:pt x="730460" y="631509"/>
                      <a:pt x="462103" y="664640"/>
                      <a:pt x="500203" y="596723"/>
                    </a:cubicBezTo>
                    <a:cubicBezTo>
                      <a:pt x="538303" y="528806"/>
                      <a:pt x="846416" y="323397"/>
                      <a:pt x="967342" y="238914"/>
                    </a:cubicBezTo>
                    <a:cubicBezTo>
                      <a:pt x="1088268" y="154431"/>
                      <a:pt x="1167781" y="79888"/>
                      <a:pt x="1225759" y="89827"/>
                    </a:cubicBezTo>
                    <a:cubicBezTo>
                      <a:pt x="1283737" y="99766"/>
                      <a:pt x="1358281" y="195845"/>
                      <a:pt x="1315211" y="298549"/>
                    </a:cubicBezTo>
                    <a:cubicBezTo>
                      <a:pt x="1272142" y="401253"/>
                      <a:pt x="929241" y="643106"/>
                      <a:pt x="937524" y="66629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3" name="フリーフォーム 1432">
                <a:extLst>
                  <a:ext uri="{FF2B5EF4-FFF2-40B4-BE49-F238E27FC236}">
                    <a16:creationId xmlns:a16="http://schemas.microsoft.com/office/drawing/2014/main" id="{DDBDD9EE-BBBD-087D-7FF4-8A3772E113F8}"/>
                  </a:ext>
                </a:extLst>
              </p:cNvPr>
              <p:cNvSpPr/>
              <p:nvPr/>
            </p:nvSpPr>
            <p:spPr>
              <a:xfrm>
                <a:off x="3021486" y="6876446"/>
                <a:ext cx="1252995" cy="803508"/>
              </a:xfrm>
              <a:custGeom>
                <a:avLst/>
                <a:gdLst>
                  <a:gd name="connsiteX0" fmla="*/ 10 w 1252995"/>
                  <a:gd name="connsiteY0" fmla="*/ 1432 h 803508"/>
                  <a:gd name="connsiteX1" fmla="*/ 904471 w 1252995"/>
                  <a:gd name="connsiteY1" fmla="*/ 150519 h 803508"/>
                  <a:gd name="connsiteX2" fmla="*/ 636114 w 1252995"/>
                  <a:gd name="connsiteY2" fmla="*/ 249911 h 803508"/>
                  <a:gd name="connsiteX3" fmla="*/ 636114 w 1252995"/>
                  <a:gd name="connsiteY3" fmla="*/ 359241 h 803508"/>
                  <a:gd name="connsiteX4" fmla="*/ 1113192 w 1252995"/>
                  <a:gd name="connsiteY4" fmla="*/ 637537 h 803508"/>
                  <a:gd name="connsiteX5" fmla="*/ 1133071 w 1252995"/>
                  <a:gd name="connsiteY5" fmla="*/ 438754 h 803508"/>
                  <a:gd name="connsiteX6" fmla="*/ 1252340 w 1252995"/>
                  <a:gd name="connsiteY6" fmla="*/ 796563 h 803508"/>
                  <a:gd name="connsiteX7" fmla="*/ 1073436 w 1252995"/>
                  <a:gd name="connsiteY7" fmla="*/ 657415 h 803508"/>
                  <a:gd name="connsiteX8" fmla="*/ 477088 w 1252995"/>
                  <a:gd name="connsiteY8" fmla="*/ 438754 h 803508"/>
                  <a:gd name="connsiteX9" fmla="*/ 715627 w 1252995"/>
                  <a:gd name="connsiteY9" fmla="*/ 498389 h 803508"/>
                  <a:gd name="connsiteX10" fmla="*/ 586418 w 1252995"/>
                  <a:gd name="connsiteY10" fmla="*/ 339363 h 803508"/>
                  <a:gd name="connsiteX11" fmla="*/ 884592 w 1252995"/>
                  <a:gd name="connsiteY11" fmla="*/ 90884 h 803508"/>
                  <a:gd name="connsiteX12" fmla="*/ 10 w 1252995"/>
                  <a:gd name="connsiteY12" fmla="*/ 1432 h 803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52995" h="803508">
                    <a:moveTo>
                      <a:pt x="10" y="1432"/>
                    </a:moveTo>
                    <a:cubicBezTo>
                      <a:pt x="3323" y="11371"/>
                      <a:pt x="798454" y="109106"/>
                      <a:pt x="904471" y="150519"/>
                    </a:cubicBezTo>
                    <a:cubicBezTo>
                      <a:pt x="1010488" y="191932"/>
                      <a:pt x="680840" y="215124"/>
                      <a:pt x="636114" y="249911"/>
                    </a:cubicBezTo>
                    <a:cubicBezTo>
                      <a:pt x="591388" y="284698"/>
                      <a:pt x="556601" y="294637"/>
                      <a:pt x="636114" y="359241"/>
                    </a:cubicBezTo>
                    <a:cubicBezTo>
                      <a:pt x="715627" y="423845"/>
                      <a:pt x="1030366" y="624285"/>
                      <a:pt x="1113192" y="637537"/>
                    </a:cubicBezTo>
                    <a:cubicBezTo>
                      <a:pt x="1196018" y="650789"/>
                      <a:pt x="1109880" y="412250"/>
                      <a:pt x="1133071" y="438754"/>
                    </a:cubicBezTo>
                    <a:cubicBezTo>
                      <a:pt x="1156262" y="465258"/>
                      <a:pt x="1262279" y="760120"/>
                      <a:pt x="1252340" y="796563"/>
                    </a:cubicBezTo>
                    <a:cubicBezTo>
                      <a:pt x="1242401" y="833007"/>
                      <a:pt x="1202645" y="717050"/>
                      <a:pt x="1073436" y="657415"/>
                    </a:cubicBezTo>
                    <a:cubicBezTo>
                      <a:pt x="944227" y="597780"/>
                      <a:pt x="536723" y="465258"/>
                      <a:pt x="477088" y="438754"/>
                    </a:cubicBezTo>
                    <a:cubicBezTo>
                      <a:pt x="417453" y="412250"/>
                      <a:pt x="697405" y="514954"/>
                      <a:pt x="715627" y="498389"/>
                    </a:cubicBezTo>
                    <a:cubicBezTo>
                      <a:pt x="733849" y="481824"/>
                      <a:pt x="558257" y="407280"/>
                      <a:pt x="586418" y="339363"/>
                    </a:cubicBezTo>
                    <a:cubicBezTo>
                      <a:pt x="614579" y="271446"/>
                      <a:pt x="977357" y="147206"/>
                      <a:pt x="884592" y="90884"/>
                    </a:cubicBezTo>
                    <a:cubicBezTo>
                      <a:pt x="791827" y="34562"/>
                      <a:pt x="-3303" y="-8507"/>
                      <a:pt x="10" y="14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4" name="フリーフォーム 1433">
                <a:extLst>
                  <a:ext uri="{FF2B5EF4-FFF2-40B4-BE49-F238E27FC236}">
                    <a16:creationId xmlns:a16="http://schemas.microsoft.com/office/drawing/2014/main" id="{2DF7B6B6-3921-FFF7-8EE7-DBC8339E94B9}"/>
                  </a:ext>
                </a:extLst>
              </p:cNvPr>
              <p:cNvSpPr/>
              <p:nvPr/>
            </p:nvSpPr>
            <p:spPr>
              <a:xfrm>
                <a:off x="3729459" y="3825626"/>
                <a:ext cx="903996" cy="234610"/>
              </a:xfrm>
              <a:custGeom>
                <a:avLst/>
                <a:gdLst>
                  <a:gd name="connsiteX0" fmla="*/ 7654 w 903996"/>
                  <a:gd name="connsiteY0" fmla="*/ 229539 h 234610"/>
                  <a:gd name="connsiteX1" fmla="*/ 892237 w 903996"/>
                  <a:gd name="connsiteY1" fmla="*/ 939 h 234610"/>
                  <a:gd name="connsiteX2" fmla="*/ 484732 w 903996"/>
                  <a:gd name="connsiteY2" fmla="*/ 150026 h 234610"/>
                  <a:gd name="connsiteX3" fmla="*/ 7654 w 903996"/>
                  <a:gd name="connsiteY3" fmla="*/ 229539 h 234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3996" h="234610">
                    <a:moveTo>
                      <a:pt x="7654" y="229539"/>
                    </a:moveTo>
                    <a:cubicBezTo>
                      <a:pt x="75572" y="204691"/>
                      <a:pt x="812724" y="14191"/>
                      <a:pt x="892237" y="939"/>
                    </a:cubicBezTo>
                    <a:cubicBezTo>
                      <a:pt x="971750" y="-12313"/>
                      <a:pt x="627193" y="118552"/>
                      <a:pt x="484732" y="150026"/>
                    </a:cubicBezTo>
                    <a:cubicBezTo>
                      <a:pt x="342271" y="181500"/>
                      <a:pt x="-60264" y="254387"/>
                      <a:pt x="7654" y="22953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5" name="フリーフォーム 1434">
                <a:extLst>
                  <a:ext uri="{FF2B5EF4-FFF2-40B4-BE49-F238E27FC236}">
                    <a16:creationId xmlns:a16="http://schemas.microsoft.com/office/drawing/2014/main" id="{6172F352-88CA-99DE-DE0A-DF4376BD681C}"/>
                  </a:ext>
                </a:extLst>
              </p:cNvPr>
              <p:cNvSpPr/>
              <p:nvPr/>
            </p:nvSpPr>
            <p:spPr>
              <a:xfrm>
                <a:off x="3626924" y="4521980"/>
                <a:ext cx="964957" cy="1147061"/>
              </a:xfrm>
              <a:custGeom>
                <a:avLst/>
                <a:gdLst>
                  <a:gd name="connsiteX0" fmla="*/ 964954 w 964957"/>
                  <a:gd name="connsiteY0" fmla="*/ 324 h 1147061"/>
                  <a:gd name="connsiteX1" fmla="*/ 279154 w 964957"/>
                  <a:gd name="connsiteY1" fmla="*/ 238863 h 1147061"/>
                  <a:gd name="connsiteX2" fmla="*/ 60493 w 964957"/>
                  <a:gd name="connsiteY2" fmla="*/ 566855 h 1147061"/>
                  <a:gd name="connsiteX3" fmla="*/ 60493 w 964957"/>
                  <a:gd name="connsiteY3" fmla="*/ 865029 h 1147061"/>
                  <a:gd name="connsiteX4" fmla="*/ 179763 w 964957"/>
                  <a:gd name="connsiteY4" fmla="*/ 1143324 h 1147061"/>
                  <a:gd name="connsiteX5" fmla="*/ 859 w 964957"/>
                  <a:gd name="connsiteY5" fmla="*/ 656307 h 1147061"/>
                  <a:gd name="connsiteX6" fmla="*/ 269215 w 964957"/>
                  <a:gd name="connsiteY6" fmla="*/ 288559 h 1147061"/>
                  <a:gd name="connsiteX7" fmla="*/ 964954 w 964957"/>
                  <a:gd name="connsiteY7" fmla="*/ 324 h 11470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64957" h="1147061">
                    <a:moveTo>
                      <a:pt x="964954" y="324"/>
                    </a:moveTo>
                    <a:cubicBezTo>
                      <a:pt x="966610" y="-7959"/>
                      <a:pt x="429898" y="144441"/>
                      <a:pt x="279154" y="238863"/>
                    </a:cubicBezTo>
                    <a:cubicBezTo>
                      <a:pt x="128410" y="333285"/>
                      <a:pt x="96936" y="462494"/>
                      <a:pt x="60493" y="566855"/>
                    </a:cubicBezTo>
                    <a:cubicBezTo>
                      <a:pt x="24050" y="671216"/>
                      <a:pt x="40615" y="768951"/>
                      <a:pt x="60493" y="865029"/>
                    </a:cubicBezTo>
                    <a:cubicBezTo>
                      <a:pt x="80371" y="961107"/>
                      <a:pt x="189702" y="1178111"/>
                      <a:pt x="179763" y="1143324"/>
                    </a:cubicBezTo>
                    <a:cubicBezTo>
                      <a:pt x="169824" y="1108537"/>
                      <a:pt x="-14050" y="798768"/>
                      <a:pt x="859" y="656307"/>
                    </a:cubicBezTo>
                    <a:cubicBezTo>
                      <a:pt x="15768" y="513846"/>
                      <a:pt x="100250" y="397890"/>
                      <a:pt x="269215" y="288559"/>
                    </a:cubicBezTo>
                    <a:cubicBezTo>
                      <a:pt x="438180" y="179229"/>
                      <a:pt x="963298" y="8607"/>
                      <a:pt x="964954" y="32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6" name="フリーフォーム 1435">
                <a:extLst>
                  <a:ext uri="{FF2B5EF4-FFF2-40B4-BE49-F238E27FC236}">
                    <a16:creationId xmlns:a16="http://schemas.microsoft.com/office/drawing/2014/main" id="{06071897-86DC-E303-2189-FA20866FF99B}"/>
                  </a:ext>
                </a:extLst>
              </p:cNvPr>
              <p:cNvSpPr/>
              <p:nvPr/>
            </p:nvSpPr>
            <p:spPr>
              <a:xfrm>
                <a:off x="3424848" y="4382756"/>
                <a:ext cx="1170269" cy="1432421"/>
              </a:xfrm>
              <a:custGeom>
                <a:avLst/>
                <a:gdLst>
                  <a:gd name="connsiteX0" fmla="*/ 1167030 w 1170269"/>
                  <a:gd name="connsiteY0" fmla="*/ 401 h 1432421"/>
                  <a:gd name="connsiteX1" fmla="*/ 381839 w 1170269"/>
                  <a:gd name="connsiteY1" fmla="*/ 308514 h 1432421"/>
                  <a:gd name="connsiteX2" fmla="*/ 4152 w 1170269"/>
                  <a:gd name="connsiteY2" fmla="*/ 696140 h 1432421"/>
                  <a:gd name="connsiteX3" fmla="*/ 192995 w 1170269"/>
                  <a:gd name="connsiteY3" fmla="*/ 1123522 h 1432421"/>
                  <a:gd name="connsiteX4" fmla="*/ 391778 w 1170269"/>
                  <a:gd name="connsiteY4" fmla="*/ 1431635 h 1432421"/>
                  <a:gd name="connsiteX5" fmla="*/ 63787 w 1170269"/>
                  <a:gd name="connsiteY5" fmla="*/ 1034070 h 1432421"/>
                  <a:gd name="connsiteX6" fmla="*/ 63787 w 1170269"/>
                  <a:gd name="connsiteY6" fmla="*/ 755774 h 1432421"/>
                  <a:gd name="connsiteX7" fmla="*/ 173117 w 1170269"/>
                  <a:gd name="connsiteY7" fmla="*/ 497357 h 1432421"/>
                  <a:gd name="connsiteX8" fmla="*/ 640256 w 1170269"/>
                  <a:gd name="connsiteY8" fmla="*/ 248879 h 1432421"/>
                  <a:gd name="connsiteX9" fmla="*/ 1167030 w 1170269"/>
                  <a:gd name="connsiteY9" fmla="*/ 401 h 1432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70269" h="1432421">
                    <a:moveTo>
                      <a:pt x="1167030" y="401"/>
                    </a:moveTo>
                    <a:cubicBezTo>
                      <a:pt x="1123961" y="10340"/>
                      <a:pt x="575652" y="192558"/>
                      <a:pt x="381839" y="308514"/>
                    </a:cubicBezTo>
                    <a:cubicBezTo>
                      <a:pt x="188026" y="424470"/>
                      <a:pt x="35626" y="560305"/>
                      <a:pt x="4152" y="696140"/>
                    </a:cubicBezTo>
                    <a:cubicBezTo>
                      <a:pt x="-27322" y="831975"/>
                      <a:pt x="128391" y="1000940"/>
                      <a:pt x="192995" y="1123522"/>
                    </a:cubicBezTo>
                    <a:cubicBezTo>
                      <a:pt x="257599" y="1246104"/>
                      <a:pt x="413313" y="1446544"/>
                      <a:pt x="391778" y="1431635"/>
                    </a:cubicBezTo>
                    <a:cubicBezTo>
                      <a:pt x="370243" y="1416726"/>
                      <a:pt x="118452" y="1146713"/>
                      <a:pt x="63787" y="1034070"/>
                    </a:cubicBezTo>
                    <a:cubicBezTo>
                      <a:pt x="9122" y="921427"/>
                      <a:pt x="45565" y="845226"/>
                      <a:pt x="63787" y="755774"/>
                    </a:cubicBezTo>
                    <a:cubicBezTo>
                      <a:pt x="82009" y="666322"/>
                      <a:pt x="77039" y="581839"/>
                      <a:pt x="173117" y="497357"/>
                    </a:cubicBezTo>
                    <a:cubicBezTo>
                      <a:pt x="269195" y="412875"/>
                      <a:pt x="467978" y="330049"/>
                      <a:pt x="640256" y="248879"/>
                    </a:cubicBezTo>
                    <a:cubicBezTo>
                      <a:pt x="812534" y="167709"/>
                      <a:pt x="1210099" y="-9538"/>
                      <a:pt x="1167030" y="4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7" name="フリーフォーム 1436">
                <a:extLst>
                  <a:ext uri="{FF2B5EF4-FFF2-40B4-BE49-F238E27FC236}">
                    <a16:creationId xmlns:a16="http://schemas.microsoft.com/office/drawing/2014/main" id="{10BCD9EF-546D-39DB-9087-F60628C3AA3A}"/>
                  </a:ext>
                </a:extLst>
              </p:cNvPr>
              <p:cNvSpPr/>
              <p:nvPr/>
            </p:nvSpPr>
            <p:spPr>
              <a:xfrm>
                <a:off x="4558804" y="4481182"/>
                <a:ext cx="1296090" cy="1095131"/>
              </a:xfrm>
              <a:custGeom>
                <a:avLst/>
                <a:gdLst>
                  <a:gd name="connsiteX0" fmla="*/ 3257 w 1296090"/>
                  <a:gd name="connsiteY0" fmla="*/ 1366 h 1095131"/>
                  <a:gd name="connsiteX1" fmla="*/ 848083 w 1296090"/>
                  <a:gd name="connsiteY1" fmla="*/ 61001 h 1095131"/>
                  <a:gd name="connsiteX2" fmla="*/ 1156196 w 1296090"/>
                  <a:gd name="connsiteY2" fmla="*/ 220027 h 1095131"/>
                  <a:gd name="connsiteX3" fmla="*/ 1255587 w 1296090"/>
                  <a:gd name="connsiteY3" fmla="*/ 488383 h 1095131"/>
                  <a:gd name="connsiteX4" fmla="*/ 1215831 w 1296090"/>
                  <a:gd name="connsiteY4" fmla="*/ 826314 h 1095131"/>
                  <a:gd name="connsiteX5" fmla="*/ 1116439 w 1296090"/>
                  <a:gd name="connsiteY5" fmla="*/ 955522 h 1095131"/>
                  <a:gd name="connsiteX6" fmla="*/ 1017048 w 1296090"/>
                  <a:gd name="connsiteY6" fmla="*/ 1084731 h 1095131"/>
                  <a:gd name="connsiteX7" fmla="*/ 848083 w 1296090"/>
                  <a:gd name="connsiteY7" fmla="*/ 995279 h 1095131"/>
                  <a:gd name="connsiteX8" fmla="*/ 947474 w 1296090"/>
                  <a:gd name="connsiteY8" fmla="*/ 1094670 h 1095131"/>
                  <a:gd name="connsiteX9" fmla="*/ 1205892 w 1296090"/>
                  <a:gd name="connsiteY9" fmla="*/ 945583 h 1095131"/>
                  <a:gd name="connsiteX10" fmla="*/ 1295344 w 1296090"/>
                  <a:gd name="connsiteY10" fmla="*/ 498322 h 1095131"/>
                  <a:gd name="connsiteX11" fmla="*/ 1166135 w 1296090"/>
                  <a:gd name="connsiteY11" fmla="*/ 140514 h 1095131"/>
                  <a:gd name="connsiteX12" fmla="*/ 579726 w 1296090"/>
                  <a:gd name="connsiteY12" fmla="*/ 31183 h 1095131"/>
                  <a:gd name="connsiteX13" fmla="*/ 3257 w 1296090"/>
                  <a:gd name="connsiteY13" fmla="*/ 1366 h 1095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96090" h="1095131">
                    <a:moveTo>
                      <a:pt x="3257" y="1366"/>
                    </a:moveTo>
                    <a:cubicBezTo>
                      <a:pt x="47983" y="6336"/>
                      <a:pt x="655927" y="24558"/>
                      <a:pt x="848083" y="61001"/>
                    </a:cubicBezTo>
                    <a:cubicBezTo>
                      <a:pt x="1040239" y="97444"/>
                      <a:pt x="1088279" y="148797"/>
                      <a:pt x="1156196" y="220027"/>
                    </a:cubicBezTo>
                    <a:cubicBezTo>
                      <a:pt x="1224113" y="291257"/>
                      <a:pt x="1245648" y="387335"/>
                      <a:pt x="1255587" y="488383"/>
                    </a:cubicBezTo>
                    <a:cubicBezTo>
                      <a:pt x="1265526" y="589431"/>
                      <a:pt x="1239022" y="748457"/>
                      <a:pt x="1215831" y="826314"/>
                    </a:cubicBezTo>
                    <a:cubicBezTo>
                      <a:pt x="1192640" y="904171"/>
                      <a:pt x="1116439" y="955522"/>
                      <a:pt x="1116439" y="955522"/>
                    </a:cubicBezTo>
                    <a:cubicBezTo>
                      <a:pt x="1083309" y="998592"/>
                      <a:pt x="1061774" y="1078105"/>
                      <a:pt x="1017048" y="1084731"/>
                    </a:cubicBezTo>
                    <a:cubicBezTo>
                      <a:pt x="972322" y="1091357"/>
                      <a:pt x="859679" y="993623"/>
                      <a:pt x="848083" y="995279"/>
                    </a:cubicBezTo>
                    <a:cubicBezTo>
                      <a:pt x="836487" y="996935"/>
                      <a:pt x="887839" y="1102953"/>
                      <a:pt x="947474" y="1094670"/>
                    </a:cubicBezTo>
                    <a:cubicBezTo>
                      <a:pt x="1007109" y="1086387"/>
                      <a:pt x="1147914" y="1044974"/>
                      <a:pt x="1205892" y="945583"/>
                    </a:cubicBezTo>
                    <a:cubicBezTo>
                      <a:pt x="1263870" y="846192"/>
                      <a:pt x="1301970" y="632500"/>
                      <a:pt x="1295344" y="498322"/>
                    </a:cubicBezTo>
                    <a:cubicBezTo>
                      <a:pt x="1288718" y="364144"/>
                      <a:pt x="1285405" y="218370"/>
                      <a:pt x="1166135" y="140514"/>
                    </a:cubicBezTo>
                    <a:cubicBezTo>
                      <a:pt x="1046865" y="62658"/>
                      <a:pt x="773539" y="57687"/>
                      <a:pt x="579726" y="31183"/>
                    </a:cubicBezTo>
                    <a:cubicBezTo>
                      <a:pt x="385913" y="4679"/>
                      <a:pt x="-41469" y="-3604"/>
                      <a:pt x="3257" y="136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8" name="フリーフォーム 1437">
                <a:extLst>
                  <a:ext uri="{FF2B5EF4-FFF2-40B4-BE49-F238E27FC236}">
                    <a16:creationId xmlns:a16="http://schemas.microsoft.com/office/drawing/2014/main" id="{08199B9C-0D80-D4AE-7B1A-8A091AACC40C}"/>
                  </a:ext>
                </a:extLst>
              </p:cNvPr>
              <p:cNvSpPr/>
              <p:nvPr/>
            </p:nvSpPr>
            <p:spPr>
              <a:xfrm>
                <a:off x="4502417" y="4323043"/>
                <a:ext cx="1481302" cy="957184"/>
              </a:xfrm>
              <a:custGeom>
                <a:avLst/>
                <a:gdLst>
                  <a:gd name="connsiteX0" fmla="*/ 9 w 1481302"/>
                  <a:gd name="connsiteY0" fmla="*/ 479 h 957184"/>
                  <a:gd name="connsiteX1" fmla="*/ 1073435 w 1481302"/>
                  <a:gd name="connsiteY1" fmla="*/ 199261 h 957184"/>
                  <a:gd name="connsiteX2" fmla="*/ 1341792 w 1481302"/>
                  <a:gd name="connsiteY2" fmla="*/ 348348 h 957184"/>
                  <a:gd name="connsiteX3" fmla="*/ 1441183 w 1481302"/>
                  <a:gd name="connsiteY3" fmla="*/ 616705 h 957184"/>
                  <a:gd name="connsiteX4" fmla="*/ 1480940 w 1481302"/>
                  <a:gd name="connsiteY4" fmla="*/ 954635 h 957184"/>
                  <a:gd name="connsiteX5" fmla="*/ 1421305 w 1481302"/>
                  <a:gd name="connsiteY5" fmla="*/ 427861 h 957184"/>
                  <a:gd name="connsiteX6" fmla="*/ 1381548 w 1481302"/>
                  <a:gd name="connsiteY6" fmla="*/ 328470 h 957184"/>
                  <a:gd name="connsiteX7" fmla="*/ 1053557 w 1481302"/>
                  <a:gd name="connsiteY7" fmla="*/ 149566 h 957184"/>
                  <a:gd name="connsiteX8" fmla="*/ 9 w 1481302"/>
                  <a:gd name="connsiteY8" fmla="*/ 479 h 957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1302" h="957184">
                    <a:moveTo>
                      <a:pt x="9" y="479"/>
                    </a:moveTo>
                    <a:cubicBezTo>
                      <a:pt x="3322" y="8761"/>
                      <a:pt x="849804" y="141283"/>
                      <a:pt x="1073435" y="199261"/>
                    </a:cubicBezTo>
                    <a:cubicBezTo>
                      <a:pt x="1297066" y="257239"/>
                      <a:pt x="1280501" y="278774"/>
                      <a:pt x="1341792" y="348348"/>
                    </a:cubicBezTo>
                    <a:cubicBezTo>
                      <a:pt x="1403083" y="417922"/>
                      <a:pt x="1417992" y="515657"/>
                      <a:pt x="1441183" y="616705"/>
                    </a:cubicBezTo>
                    <a:cubicBezTo>
                      <a:pt x="1464374" y="717753"/>
                      <a:pt x="1484253" y="986109"/>
                      <a:pt x="1480940" y="954635"/>
                    </a:cubicBezTo>
                    <a:cubicBezTo>
                      <a:pt x="1477627" y="923161"/>
                      <a:pt x="1437870" y="532222"/>
                      <a:pt x="1421305" y="427861"/>
                    </a:cubicBezTo>
                    <a:cubicBezTo>
                      <a:pt x="1404740" y="323500"/>
                      <a:pt x="1442839" y="374853"/>
                      <a:pt x="1381548" y="328470"/>
                    </a:cubicBezTo>
                    <a:cubicBezTo>
                      <a:pt x="1320257" y="282088"/>
                      <a:pt x="1282157" y="205888"/>
                      <a:pt x="1053557" y="149566"/>
                    </a:cubicBezTo>
                    <a:cubicBezTo>
                      <a:pt x="824957" y="93244"/>
                      <a:pt x="-3304" y="-7803"/>
                      <a:pt x="9" y="47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9" name="フリーフォーム 1438">
                <a:extLst>
                  <a:ext uri="{FF2B5EF4-FFF2-40B4-BE49-F238E27FC236}">
                    <a16:creationId xmlns:a16="http://schemas.microsoft.com/office/drawing/2014/main" id="{685B6868-CF08-3EEF-6FDC-2644DEF7DBCE}"/>
                  </a:ext>
                </a:extLst>
              </p:cNvPr>
              <p:cNvSpPr/>
              <p:nvPr/>
            </p:nvSpPr>
            <p:spPr>
              <a:xfrm>
                <a:off x="3766197" y="5545507"/>
                <a:ext cx="1591500" cy="354571"/>
              </a:xfrm>
              <a:custGeom>
                <a:avLst/>
                <a:gdLst>
                  <a:gd name="connsiteX0" fmla="*/ 733 w 1591500"/>
                  <a:gd name="connsiteY0" fmla="*/ 129736 h 354571"/>
                  <a:gd name="connsiteX1" fmla="*/ 954890 w 1591500"/>
                  <a:gd name="connsiteY1" fmla="*/ 318580 h 354571"/>
                  <a:gd name="connsiteX2" fmla="*/ 1282881 w 1591500"/>
                  <a:gd name="connsiteY2" fmla="*/ 278823 h 354571"/>
                  <a:gd name="connsiteX3" fmla="*/ 1541299 w 1591500"/>
                  <a:gd name="connsiteY3" fmla="*/ 129736 h 354571"/>
                  <a:gd name="connsiteX4" fmla="*/ 1590994 w 1591500"/>
                  <a:gd name="connsiteY4" fmla="*/ 528 h 354571"/>
                  <a:gd name="connsiteX5" fmla="*/ 1551238 w 1591500"/>
                  <a:gd name="connsiteY5" fmla="*/ 179432 h 354571"/>
                  <a:gd name="connsiteX6" fmla="*/ 1342516 w 1591500"/>
                  <a:gd name="connsiteY6" fmla="*/ 288763 h 354571"/>
                  <a:gd name="connsiteX7" fmla="*/ 805803 w 1591500"/>
                  <a:gd name="connsiteY7" fmla="*/ 348397 h 354571"/>
                  <a:gd name="connsiteX8" fmla="*/ 733 w 1591500"/>
                  <a:gd name="connsiteY8" fmla="*/ 129736 h 354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91500" h="354571">
                    <a:moveTo>
                      <a:pt x="733" y="129736"/>
                    </a:moveTo>
                    <a:cubicBezTo>
                      <a:pt x="25581" y="124767"/>
                      <a:pt x="741199" y="293732"/>
                      <a:pt x="954890" y="318580"/>
                    </a:cubicBezTo>
                    <a:cubicBezTo>
                      <a:pt x="1168581" y="343428"/>
                      <a:pt x="1185146" y="310297"/>
                      <a:pt x="1282881" y="278823"/>
                    </a:cubicBezTo>
                    <a:cubicBezTo>
                      <a:pt x="1380616" y="247349"/>
                      <a:pt x="1489947" y="176118"/>
                      <a:pt x="1541299" y="129736"/>
                    </a:cubicBezTo>
                    <a:cubicBezTo>
                      <a:pt x="1592651" y="83354"/>
                      <a:pt x="1589338" y="-7755"/>
                      <a:pt x="1590994" y="528"/>
                    </a:cubicBezTo>
                    <a:cubicBezTo>
                      <a:pt x="1592650" y="8811"/>
                      <a:pt x="1592651" y="131393"/>
                      <a:pt x="1551238" y="179432"/>
                    </a:cubicBezTo>
                    <a:cubicBezTo>
                      <a:pt x="1509825" y="227471"/>
                      <a:pt x="1466755" y="260602"/>
                      <a:pt x="1342516" y="288763"/>
                    </a:cubicBezTo>
                    <a:cubicBezTo>
                      <a:pt x="1218277" y="316924"/>
                      <a:pt x="1022807" y="373245"/>
                      <a:pt x="805803" y="348397"/>
                    </a:cubicBezTo>
                    <a:cubicBezTo>
                      <a:pt x="588799" y="323549"/>
                      <a:pt x="-24115" y="134705"/>
                      <a:pt x="733" y="12973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0" name="フリーフォーム 1439">
                <a:extLst>
                  <a:ext uri="{FF2B5EF4-FFF2-40B4-BE49-F238E27FC236}">
                    <a16:creationId xmlns:a16="http://schemas.microsoft.com/office/drawing/2014/main" id="{12132D13-BA39-E717-061C-7D257FA58DAE}"/>
                  </a:ext>
                </a:extLst>
              </p:cNvPr>
              <p:cNvSpPr/>
              <p:nvPr/>
            </p:nvSpPr>
            <p:spPr>
              <a:xfrm>
                <a:off x="3647540" y="5082403"/>
                <a:ext cx="2386113" cy="999360"/>
              </a:xfrm>
              <a:custGeom>
                <a:avLst/>
                <a:gdLst>
                  <a:gd name="connsiteX0" fmla="*/ 121 w 2386113"/>
                  <a:gd name="connsiteY0" fmla="*/ 622658 h 999360"/>
                  <a:gd name="connsiteX1" fmla="*/ 1063608 w 2386113"/>
                  <a:gd name="connsiteY1" fmla="*/ 920832 h 999360"/>
                  <a:gd name="connsiteX2" fmla="*/ 1530747 w 2386113"/>
                  <a:gd name="connsiteY2" fmla="*/ 831380 h 999360"/>
                  <a:gd name="connsiteX3" fmla="*/ 2107217 w 2386113"/>
                  <a:gd name="connsiteY3" fmla="*/ 553084 h 999360"/>
                  <a:gd name="connsiteX4" fmla="*/ 2276182 w 2386113"/>
                  <a:gd name="connsiteY4" fmla="*/ 403997 h 999360"/>
                  <a:gd name="connsiteX5" fmla="*/ 2385512 w 2386113"/>
                  <a:gd name="connsiteY5" fmla="*/ 6432 h 999360"/>
                  <a:gd name="connsiteX6" fmla="*/ 2315938 w 2386113"/>
                  <a:gd name="connsiteY6" fmla="*/ 175397 h 999360"/>
                  <a:gd name="connsiteX7" fmla="*/ 2226486 w 2386113"/>
                  <a:gd name="connsiteY7" fmla="*/ 403997 h 999360"/>
                  <a:gd name="connsiteX8" fmla="*/ 1888556 w 2386113"/>
                  <a:gd name="connsiteY8" fmla="*/ 622658 h 999360"/>
                  <a:gd name="connsiteX9" fmla="*/ 1351843 w 2386113"/>
                  <a:gd name="connsiteY9" fmla="*/ 920832 h 999360"/>
                  <a:gd name="connsiteX10" fmla="*/ 1133182 w 2386113"/>
                  <a:gd name="connsiteY10" fmla="*/ 980467 h 999360"/>
                  <a:gd name="connsiteX11" fmla="*/ 121 w 2386113"/>
                  <a:gd name="connsiteY11" fmla="*/ 622658 h 999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386113" h="999360">
                    <a:moveTo>
                      <a:pt x="121" y="622658"/>
                    </a:moveTo>
                    <a:cubicBezTo>
                      <a:pt x="-11475" y="612719"/>
                      <a:pt x="808504" y="886045"/>
                      <a:pt x="1063608" y="920832"/>
                    </a:cubicBezTo>
                    <a:cubicBezTo>
                      <a:pt x="1318712" y="955619"/>
                      <a:pt x="1356812" y="892671"/>
                      <a:pt x="1530747" y="831380"/>
                    </a:cubicBezTo>
                    <a:cubicBezTo>
                      <a:pt x="1704682" y="770089"/>
                      <a:pt x="1982978" y="624315"/>
                      <a:pt x="2107217" y="553084"/>
                    </a:cubicBezTo>
                    <a:cubicBezTo>
                      <a:pt x="2231456" y="481853"/>
                      <a:pt x="2229800" y="495106"/>
                      <a:pt x="2276182" y="403997"/>
                    </a:cubicBezTo>
                    <a:cubicBezTo>
                      <a:pt x="2322565" y="312888"/>
                      <a:pt x="2378886" y="44532"/>
                      <a:pt x="2385512" y="6432"/>
                    </a:cubicBezTo>
                    <a:cubicBezTo>
                      <a:pt x="2392138" y="-31668"/>
                      <a:pt x="2342442" y="109136"/>
                      <a:pt x="2315938" y="175397"/>
                    </a:cubicBezTo>
                    <a:cubicBezTo>
                      <a:pt x="2289434" y="241658"/>
                      <a:pt x="2297716" y="329454"/>
                      <a:pt x="2226486" y="403997"/>
                    </a:cubicBezTo>
                    <a:cubicBezTo>
                      <a:pt x="2155256" y="478540"/>
                      <a:pt x="2034330" y="536519"/>
                      <a:pt x="1888556" y="622658"/>
                    </a:cubicBezTo>
                    <a:cubicBezTo>
                      <a:pt x="1742782" y="708797"/>
                      <a:pt x="1477739" y="861197"/>
                      <a:pt x="1351843" y="920832"/>
                    </a:cubicBezTo>
                    <a:cubicBezTo>
                      <a:pt x="1225947" y="980467"/>
                      <a:pt x="1358469" y="1026850"/>
                      <a:pt x="1133182" y="980467"/>
                    </a:cubicBezTo>
                    <a:cubicBezTo>
                      <a:pt x="907895" y="934084"/>
                      <a:pt x="11717" y="632597"/>
                      <a:pt x="121" y="62265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1" name="フリーフォーム 1440">
                <a:extLst>
                  <a:ext uri="{FF2B5EF4-FFF2-40B4-BE49-F238E27FC236}">
                    <a16:creationId xmlns:a16="http://schemas.microsoft.com/office/drawing/2014/main" id="{547759E9-16A2-ABD9-8F6C-14376394FA68}"/>
                  </a:ext>
                </a:extLst>
              </p:cNvPr>
              <p:cNvSpPr/>
              <p:nvPr/>
            </p:nvSpPr>
            <p:spPr>
              <a:xfrm>
                <a:off x="3841789" y="5031187"/>
                <a:ext cx="233874" cy="468615"/>
              </a:xfrm>
              <a:custGeom>
                <a:avLst/>
                <a:gdLst>
                  <a:gd name="connsiteX0" fmla="*/ 40015 w 233874"/>
                  <a:gd name="connsiteY0" fmla="*/ 2409 h 468615"/>
                  <a:gd name="connsiteX1" fmla="*/ 53203 w 233874"/>
                  <a:gd name="connsiteY1" fmla="*/ 428836 h 468615"/>
                  <a:gd name="connsiteX2" fmla="*/ 163107 w 233874"/>
                  <a:gd name="connsiteY2" fmla="*/ 420044 h 468615"/>
                  <a:gd name="connsiteX3" fmla="*/ 211465 w 233874"/>
                  <a:gd name="connsiteY3" fmla="*/ 340913 h 468615"/>
                  <a:gd name="connsiteX4" fmla="*/ 215861 w 233874"/>
                  <a:gd name="connsiteY4" fmla="*/ 165067 h 468615"/>
                  <a:gd name="connsiteX5" fmla="*/ 141126 w 233874"/>
                  <a:gd name="connsiteY5" fmla="*/ 37578 h 468615"/>
                  <a:gd name="connsiteX6" fmla="*/ 220257 w 233874"/>
                  <a:gd name="connsiteY6" fmla="*/ 169463 h 468615"/>
                  <a:gd name="connsiteX7" fmla="*/ 229049 w 233874"/>
                  <a:gd name="connsiteY7" fmla="*/ 200236 h 468615"/>
                  <a:gd name="connsiteX8" fmla="*/ 220257 w 233874"/>
                  <a:gd name="connsiteY8" fmla="*/ 371686 h 468615"/>
                  <a:gd name="connsiteX9" fmla="*/ 83976 w 233874"/>
                  <a:gd name="connsiteY9" fmla="*/ 468401 h 468615"/>
                  <a:gd name="connsiteX10" fmla="*/ 18034 w 233874"/>
                  <a:gd name="connsiteY10" fmla="*/ 393667 h 468615"/>
                  <a:gd name="connsiteX11" fmla="*/ 449 w 233874"/>
                  <a:gd name="connsiteY11" fmla="*/ 261782 h 468615"/>
                  <a:gd name="connsiteX12" fmla="*/ 40015 w 233874"/>
                  <a:gd name="connsiteY12" fmla="*/ 2409 h 468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33874" h="468615">
                    <a:moveTo>
                      <a:pt x="40015" y="2409"/>
                    </a:moveTo>
                    <a:cubicBezTo>
                      <a:pt x="48807" y="30251"/>
                      <a:pt x="32688" y="359230"/>
                      <a:pt x="53203" y="428836"/>
                    </a:cubicBezTo>
                    <a:cubicBezTo>
                      <a:pt x="73718" y="498442"/>
                      <a:pt x="136730" y="434698"/>
                      <a:pt x="163107" y="420044"/>
                    </a:cubicBezTo>
                    <a:cubicBezTo>
                      <a:pt x="189484" y="405390"/>
                      <a:pt x="202673" y="383409"/>
                      <a:pt x="211465" y="340913"/>
                    </a:cubicBezTo>
                    <a:cubicBezTo>
                      <a:pt x="220257" y="298417"/>
                      <a:pt x="227584" y="215623"/>
                      <a:pt x="215861" y="165067"/>
                    </a:cubicBezTo>
                    <a:cubicBezTo>
                      <a:pt x="204138" y="114511"/>
                      <a:pt x="140393" y="36845"/>
                      <a:pt x="141126" y="37578"/>
                    </a:cubicBezTo>
                    <a:cubicBezTo>
                      <a:pt x="141859" y="38311"/>
                      <a:pt x="205603" y="142353"/>
                      <a:pt x="220257" y="169463"/>
                    </a:cubicBezTo>
                    <a:cubicBezTo>
                      <a:pt x="234911" y="196573"/>
                      <a:pt x="229049" y="166532"/>
                      <a:pt x="229049" y="200236"/>
                    </a:cubicBezTo>
                    <a:cubicBezTo>
                      <a:pt x="229049" y="233940"/>
                      <a:pt x="244436" y="326992"/>
                      <a:pt x="220257" y="371686"/>
                    </a:cubicBezTo>
                    <a:cubicBezTo>
                      <a:pt x="196078" y="416380"/>
                      <a:pt x="117680" y="464738"/>
                      <a:pt x="83976" y="468401"/>
                    </a:cubicBezTo>
                    <a:cubicBezTo>
                      <a:pt x="50272" y="472064"/>
                      <a:pt x="31955" y="428104"/>
                      <a:pt x="18034" y="393667"/>
                    </a:cubicBezTo>
                    <a:cubicBezTo>
                      <a:pt x="4113" y="359231"/>
                      <a:pt x="-1749" y="327724"/>
                      <a:pt x="449" y="261782"/>
                    </a:cubicBezTo>
                    <a:cubicBezTo>
                      <a:pt x="2647" y="195840"/>
                      <a:pt x="31223" y="-25433"/>
                      <a:pt x="40015" y="240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2" name="フリーフォーム 1441">
                <a:extLst>
                  <a:ext uri="{FF2B5EF4-FFF2-40B4-BE49-F238E27FC236}">
                    <a16:creationId xmlns:a16="http://schemas.microsoft.com/office/drawing/2014/main" id="{0A1A74EB-236A-B99C-284E-63619468E51D}"/>
                  </a:ext>
                </a:extLst>
              </p:cNvPr>
              <p:cNvSpPr/>
              <p:nvPr/>
            </p:nvSpPr>
            <p:spPr>
              <a:xfrm>
                <a:off x="3749564" y="4892223"/>
                <a:ext cx="472116" cy="753717"/>
              </a:xfrm>
              <a:custGeom>
                <a:avLst/>
                <a:gdLst>
                  <a:gd name="connsiteX0" fmla="*/ 184994 w 472116"/>
                  <a:gd name="connsiteY0" fmla="*/ 696 h 753717"/>
                  <a:gd name="connsiteX1" fmla="*/ 57505 w 472116"/>
                  <a:gd name="connsiteY1" fmla="*/ 145769 h 753717"/>
                  <a:gd name="connsiteX2" fmla="*/ 26732 w 472116"/>
                  <a:gd name="connsiteY2" fmla="*/ 334804 h 753717"/>
                  <a:gd name="connsiteX3" fmla="*/ 70694 w 472116"/>
                  <a:gd name="connsiteY3" fmla="*/ 686496 h 753717"/>
                  <a:gd name="connsiteX4" fmla="*/ 233351 w 472116"/>
                  <a:gd name="connsiteY4" fmla="*/ 717269 h 753717"/>
                  <a:gd name="connsiteX5" fmla="*/ 290501 w 472116"/>
                  <a:gd name="connsiteY5" fmla="*/ 752439 h 753717"/>
                  <a:gd name="connsiteX6" fmla="*/ 391613 w 472116"/>
                  <a:gd name="connsiteY6" fmla="*/ 668912 h 753717"/>
                  <a:gd name="connsiteX7" fmla="*/ 444367 w 472116"/>
                  <a:gd name="connsiteY7" fmla="*/ 497462 h 753717"/>
                  <a:gd name="connsiteX8" fmla="*/ 444367 w 472116"/>
                  <a:gd name="connsiteY8" fmla="*/ 273258 h 753717"/>
                  <a:gd name="connsiteX9" fmla="*/ 378424 w 472116"/>
                  <a:gd name="connsiteY9" fmla="*/ 198523 h 753717"/>
                  <a:gd name="connsiteX10" fmla="*/ 277313 w 472116"/>
                  <a:gd name="connsiteY10" fmla="*/ 44658 h 753717"/>
                  <a:gd name="connsiteX11" fmla="*/ 352048 w 472116"/>
                  <a:gd name="connsiteY11" fmla="*/ 158958 h 753717"/>
                  <a:gd name="connsiteX12" fmla="*/ 457555 w 472116"/>
                  <a:gd name="connsiteY12" fmla="*/ 260069 h 753717"/>
                  <a:gd name="connsiteX13" fmla="*/ 470744 w 472116"/>
                  <a:gd name="connsiteY13" fmla="*/ 369973 h 753717"/>
                  <a:gd name="connsiteX14" fmla="*/ 453159 w 472116"/>
                  <a:gd name="connsiteY14" fmla="*/ 567800 h 753717"/>
                  <a:gd name="connsiteX15" fmla="*/ 387217 w 472116"/>
                  <a:gd name="connsiteY15" fmla="*/ 655723 h 753717"/>
                  <a:gd name="connsiteX16" fmla="*/ 242144 w 472116"/>
                  <a:gd name="connsiteY16" fmla="*/ 734854 h 753717"/>
                  <a:gd name="connsiteX17" fmla="*/ 61901 w 472116"/>
                  <a:gd name="connsiteY17" fmla="*/ 651327 h 753717"/>
                  <a:gd name="connsiteX18" fmla="*/ 355 w 472116"/>
                  <a:gd name="connsiteY18" fmla="*/ 251277 h 753717"/>
                  <a:gd name="connsiteX19" fmla="*/ 83882 w 472116"/>
                  <a:gd name="connsiteY19" fmla="*/ 97412 h 753717"/>
                  <a:gd name="connsiteX20" fmla="*/ 184994 w 472116"/>
                  <a:gd name="connsiteY20" fmla="*/ 696 h 753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72116" h="753717">
                    <a:moveTo>
                      <a:pt x="184994" y="696"/>
                    </a:moveTo>
                    <a:cubicBezTo>
                      <a:pt x="180598" y="8755"/>
                      <a:pt x="83882" y="90084"/>
                      <a:pt x="57505" y="145769"/>
                    </a:cubicBezTo>
                    <a:cubicBezTo>
                      <a:pt x="31128" y="201454"/>
                      <a:pt x="24534" y="244683"/>
                      <a:pt x="26732" y="334804"/>
                    </a:cubicBezTo>
                    <a:cubicBezTo>
                      <a:pt x="28930" y="424925"/>
                      <a:pt x="36257" y="622752"/>
                      <a:pt x="70694" y="686496"/>
                    </a:cubicBezTo>
                    <a:cubicBezTo>
                      <a:pt x="105131" y="750240"/>
                      <a:pt x="196717" y="706279"/>
                      <a:pt x="233351" y="717269"/>
                    </a:cubicBezTo>
                    <a:cubicBezTo>
                      <a:pt x="269985" y="728259"/>
                      <a:pt x="264124" y="760498"/>
                      <a:pt x="290501" y="752439"/>
                    </a:cubicBezTo>
                    <a:cubicBezTo>
                      <a:pt x="316878" y="744380"/>
                      <a:pt x="365969" y="711408"/>
                      <a:pt x="391613" y="668912"/>
                    </a:cubicBezTo>
                    <a:cubicBezTo>
                      <a:pt x="417257" y="626416"/>
                      <a:pt x="435575" y="563404"/>
                      <a:pt x="444367" y="497462"/>
                    </a:cubicBezTo>
                    <a:cubicBezTo>
                      <a:pt x="453159" y="431520"/>
                      <a:pt x="455357" y="323081"/>
                      <a:pt x="444367" y="273258"/>
                    </a:cubicBezTo>
                    <a:cubicBezTo>
                      <a:pt x="433377" y="223435"/>
                      <a:pt x="406266" y="236623"/>
                      <a:pt x="378424" y="198523"/>
                    </a:cubicBezTo>
                    <a:cubicBezTo>
                      <a:pt x="350582" y="160423"/>
                      <a:pt x="281709" y="51252"/>
                      <a:pt x="277313" y="44658"/>
                    </a:cubicBezTo>
                    <a:cubicBezTo>
                      <a:pt x="272917" y="38064"/>
                      <a:pt x="322008" y="123056"/>
                      <a:pt x="352048" y="158958"/>
                    </a:cubicBezTo>
                    <a:cubicBezTo>
                      <a:pt x="382088" y="194860"/>
                      <a:pt x="437772" y="224900"/>
                      <a:pt x="457555" y="260069"/>
                    </a:cubicBezTo>
                    <a:cubicBezTo>
                      <a:pt x="477338" y="295238"/>
                      <a:pt x="471477" y="318685"/>
                      <a:pt x="470744" y="369973"/>
                    </a:cubicBezTo>
                    <a:cubicBezTo>
                      <a:pt x="470011" y="421261"/>
                      <a:pt x="467080" y="520175"/>
                      <a:pt x="453159" y="567800"/>
                    </a:cubicBezTo>
                    <a:cubicBezTo>
                      <a:pt x="439238" y="615425"/>
                      <a:pt x="422386" y="627881"/>
                      <a:pt x="387217" y="655723"/>
                    </a:cubicBezTo>
                    <a:cubicBezTo>
                      <a:pt x="352048" y="683565"/>
                      <a:pt x="296363" y="735587"/>
                      <a:pt x="242144" y="734854"/>
                    </a:cubicBezTo>
                    <a:cubicBezTo>
                      <a:pt x="187925" y="734121"/>
                      <a:pt x="102199" y="731923"/>
                      <a:pt x="61901" y="651327"/>
                    </a:cubicBezTo>
                    <a:cubicBezTo>
                      <a:pt x="21603" y="570731"/>
                      <a:pt x="-3308" y="343596"/>
                      <a:pt x="355" y="251277"/>
                    </a:cubicBezTo>
                    <a:cubicBezTo>
                      <a:pt x="4018" y="158958"/>
                      <a:pt x="56040" y="138443"/>
                      <a:pt x="83882" y="97412"/>
                    </a:cubicBezTo>
                    <a:cubicBezTo>
                      <a:pt x="111724" y="56381"/>
                      <a:pt x="189390" y="-7363"/>
                      <a:pt x="184994" y="69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3" name="フリーフォーム 1442">
                <a:extLst>
                  <a:ext uri="{FF2B5EF4-FFF2-40B4-BE49-F238E27FC236}">
                    <a16:creationId xmlns:a16="http://schemas.microsoft.com/office/drawing/2014/main" id="{560DAA6E-021C-1556-B1CC-90C867451BB1}"/>
                  </a:ext>
                </a:extLst>
              </p:cNvPr>
              <p:cNvSpPr/>
              <p:nvPr/>
            </p:nvSpPr>
            <p:spPr>
              <a:xfrm>
                <a:off x="3978452" y="4892874"/>
                <a:ext cx="237580" cy="255065"/>
              </a:xfrm>
              <a:custGeom>
                <a:avLst/>
                <a:gdLst>
                  <a:gd name="connsiteX0" fmla="*/ 67 w 237580"/>
                  <a:gd name="connsiteY0" fmla="*/ 45 h 255065"/>
                  <a:gd name="connsiteX1" fmla="*/ 149536 w 237580"/>
                  <a:gd name="connsiteY1" fmla="*/ 118741 h 255065"/>
                  <a:gd name="connsiteX2" fmla="*/ 237460 w 237580"/>
                  <a:gd name="connsiteY2" fmla="*/ 255022 h 255065"/>
                  <a:gd name="connsiteX3" fmla="*/ 131952 w 237580"/>
                  <a:gd name="connsiteY3" fmla="*/ 131930 h 255065"/>
                  <a:gd name="connsiteX4" fmla="*/ 67 w 237580"/>
                  <a:gd name="connsiteY4" fmla="*/ 45 h 255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580" h="255065">
                    <a:moveTo>
                      <a:pt x="67" y="45"/>
                    </a:moveTo>
                    <a:cubicBezTo>
                      <a:pt x="2998" y="-2153"/>
                      <a:pt x="109971" y="76245"/>
                      <a:pt x="149536" y="118741"/>
                    </a:cubicBezTo>
                    <a:cubicBezTo>
                      <a:pt x="189101" y="161237"/>
                      <a:pt x="240391" y="252824"/>
                      <a:pt x="237460" y="255022"/>
                    </a:cubicBezTo>
                    <a:cubicBezTo>
                      <a:pt x="234529" y="257220"/>
                      <a:pt x="173715" y="175159"/>
                      <a:pt x="131952" y="131930"/>
                    </a:cubicBezTo>
                    <a:cubicBezTo>
                      <a:pt x="90189" y="88701"/>
                      <a:pt x="-2864" y="2243"/>
                      <a:pt x="67" y="4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4" name="フリーフォーム 1443">
                <a:extLst>
                  <a:ext uri="{FF2B5EF4-FFF2-40B4-BE49-F238E27FC236}">
                    <a16:creationId xmlns:a16="http://schemas.microsoft.com/office/drawing/2014/main" id="{46B5D5FB-A947-C4A3-DF55-05DC3868EA3E}"/>
                  </a:ext>
                </a:extLst>
              </p:cNvPr>
              <p:cNvSpPr/>
              <p:nvPr/>
            </p:nvSpPr>
            <p:spPr>
              <a:xfrm>
                <a:off x="4255351" y="4886815"/>
                <a:ext cx="18381" cy="627728"/>
              </a:xfrm>
              <a:custGeom>
                <a:avLst/>
                <a:gdLst>
                  <a:gd name="connsiteX0" fmla="*/ 17711 w 18381"/>
                  <a:gd name="connsiteY0" fmla="*/ 1708 h 627728"/>
                  <a:gd name="connsiteX1" fmla="*/ 13314 w 18381"/>
                  <a:gd name="connsiteY1" fmla="*/ 608377 h 627728"/>
                  <a:gd name="connsiteX2" fmla="*/ 126 w 18381"/>
                  <a:gd name="connsiteY2" fmla="*/ 432531 h 627728"/>
                  <a:gd name="connsiteX3" fmla="*/ 17711 w 18381"/>
                  <a:gd name="connsiteY3" fmla="*/ 1708 h 627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81" h="627728">
                    <a:moveTo>
                      <a:pt x="17711" y="1708"/>
                    </a:moveTo>
                    <a:cubicBezTo>
                      <a:pt x="19909" y="31016"/>
                      <a:pt x="16245" y="536573"/>
                      <a:pt x="13314" y="608377"/>
                    </a:cubicBezTo>
                    <a:cubicBezTo>
                      <a:pt x="10383" y="680181"/>
                      <a:pt x="-1340" y="536573"/>
                      <a:pt x="126" y="432531"/>
                    </a:cubicBezTo>
                    <a:cubicBezTo>
                      <a:pt x="1591" y="328489"/>
                      <a:pt x="15513" y="-27600"/>
                      <a:pt x="17711" y="170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5" name="フリーフォーム 1444">
                <a:extLst>
                  <a:ext uri="{FF2B5EF4-FFF2-40B4-BE49-F238E27FC236}">
                    <a16:creationId xmlns:a16="http://schemas.microsoft.com/office/drawing/2014/main" id="{41412FFD-CD40-1591-E24E-F7EB3017AED0}"/>
                  </a:ext>
                </a:extLst>
              </p:cNvPr>
              <p:cNvSpPr/>
              <p:nvPr/>
            </p:nvSpPr>
            <p:spPr>
              <a:xfrm>
                <a:off x="4303310" y="4861973"/>
                <a:ext cx="427202" cy="681752"/>
              </a:xfrm>
              <a:custGeom>
                <a:avLst/>
                <a:gdLst>
                  <a:gd name="connsiteX0" fmla="*/ 525 w 427202"/>
                  <a:gd name="connsiteY0" fmla="*/ 173 h 681752"/>
                  <a:gd name="connsiteX1" fmla="*/ 295067 w 427202"/>
                  <a:gd name="connsiteY1" fmla="*/ 39739 h 681752"/>
                  <a:gd name="connsiteX2" fmla="*/ 413763 w 427202"/>
                  <a:gd name="connsiteY2" fmla="*/ 136454 h 681752"/>
                  <a:gd name="connsiteX3" fmla="*/ 404971 w 427202"/>
                  <a:gd name="connsiteY3" fmla="*/ 255150 h 681752"/>
                  <a:gd name="connsiteX4" fmla="*/ 352217 w 427202"/>
                  <a:gd name="connsiteY4" fmla="*/ 347469 h 681752"/>
                  <a:gd name="connsiteX5" fmla="*/ 374198 w 427202"/>
                  <a:gd name="connsiteY5" fmla="*/ 470562 h 681752"/>
                  <a:gd name="connsiteX6" fmla="*/ 409367 w 427202"/>
                  <a:gd name="connsiteY6" fmla="*/ 650804 h 681752"/>
                  <a:gd name="connsiteX7" fmla="*/ 321444 w 427202"/>
                  <a:gd name="connsiteY7" fmla="*/ 681577 h 681752"/>
                  <a:gd name="connsiteX8" fmla="*/ 387386 w 427202"/>
                  <a:gd name="connsiteY8" fmla="*/ 650804 h 681752"/>
                  <a:gd name="connsiteX9" fmla="*/ 361009 w 427202"/>
                  <a:gd name="connsiteY9" fmla="*/ 496939 h 681752"/>
                  <a:gd name="connsiteX10" fmla="*/ 308255 w 427202"/>
                  <a:gd name="connsiteY10" fmla="*/ 347469 h 681752"/>
                  <a:gd name="connsiteX11" fmla="*/ 339028 w 427202"/>
                  <a:gd name="connsiteY11" fmla="*/ 369450 h 681752"/>
                  <a:gd name="connsiteX12" fmla="*/ 391782 w 427202"/>
                  <a:gd name="connsiteY12" fmla="*/ 180415 h 681752"/>
                  <a:gd name="connsiteX13" fmla="*/ 426952 w 427202"/>
                  <a:gd name="connsiteY13" fmla="*/ 110077 h 681752"/>
                  <a:gd name="connsiteX14" fmla="*/ 374198 w 427202"/>
                  <a:gd name="connsiteY14" fmla="*/ 52927 h 681752"/>
                  <a:gd name="connsiteX15" fmla="*/ 525 w 427202"/>
                  <a:gd name="connsiteY15" fmla="*/ 173 h 6817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27202" h="681752">
                    <a:moveTo>
                      <a:pt x="525" y="173"/>
                    </a:moveTo>
                    <a:cubicBezTo>
                      <a:pt x="-12663" y="-2025"/>
                      <a:pt x="226194" y="17026"/>
                      <a:pt x="295067" y="39739"/>
                    </a:cubicBezTo>
                    <a:cubicBezTo>
                      <a:pt x="363940" y="62452"/>
                      <a:pt x="395446" y="100552"/>
                      <a:pt x="413763" y="136454"/>
                    </a:cubicBezTo>
                    <a:cubicBezTo>
                      <a:pt x="432080" y="172356"/>
                      <a:pt x="415229" y="219981"/>
                      <a:pt x="404971" y="255150"/>
                    </a:cubicBezTo>
                    <a:cubicBezTo>
                      <a:pt x="394713" y="290319"/>
                      <a:pt x="357346" y="311567"/>
                      <a:pt x="352217" y="347469"/>
                    </a:cubicBezTo>
                    <a:cubicBezTo>
                      <a:pt x="347088" y="383371"/>
                      <a:pt x="364673" y="420006"/>
                      <a:pt x="374198" y="470562"/>
                    </a:cubicBezTo>
                    <a:cubicBezTo>
                      <a:pt x="383723" y="521118"/>
                      <a:pt x="418159" y="615635"/>
                      <a:pt x="409367" y="650804"/>
                    </a:cubicBezTo>
                    <a:cubicBezTo>
                      <a:pt x="400575" y="685973"/>
                      <a:pt x="325107" y="681577"/>
                      <a:pt x="321444" y="681577"/>
                    </a:cubicBezTo>
                    <a:cubicBezTo>
                      <a:pt x="317781" y="681577"/>
                      <a:pt x="380792" y="681577"/>
                      <a:pt x="387386" y="650804"/>
                    </a:cubicBezTo>
                    <a:cubicBezTo>
                      <a:pt x="393980" y="620031"/>
                      <a:pt x="374198" y="547495"/>
                      <a:pt x="361009" y="496939"/>
                    </a:cubicBezTo>
                    <a:cubicBezTo>
                      <a:pt x="347821" y="446383"/>
                      <a:pt x="311918" y="368717"/>
                      <a:pt x="308255" y="347469"/>
                    </a:cubicBezTo>
                    <a:cubicBezTo>
                      <a:pt x="304592" y="326221"/>
                      <a:pt x="325107" y="397292"/>
                      <a:pt x="339028" y="369450"/>
                    </a:cubicBezTo>
                    <a:cubicBezTo>
                      <a:pt x="352949" y="341608"/>
                      <a:pt x="377128" y="223644"/>
                      <a:pt x="391782" y="180415"/>
                    </a:cubicBezTo>
                    <a:cubicBezTo>
                      <a:pt x="406436" y="137186"/>
                      <a:pt x="429883" y="131325"/>
                      <a:pt x="426952" y="110077"/>
                    </a:cubicBezTo>
                    <a:cubicBezTo>
                      <a:pt x="424021" y="88829"/>
                      <a:pt x="441606" y="72710"/>
                      <a:pt x="374198" y="52927"/>
                    </a:cubicBezTo>
                    <a:cubicBezTo>
                      <a:pt x="306790" y="33144"/>
                      <a:pt x="13713" y="2371"/>
                      <a:pt x="525" y="17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6" name="フリーフォーム 1445">
                <a:extLst>
                  <a:ext uri="{FF2B5EF4-FFF2-40B4-BE49-F238E27FC236}">
                    <a16:creationId xmlns:a16="http://schemas.microsoft.com/office/drawing/2014/main" id="{02B3F2D2-3435-CCA6-D2D5-95F5421D6A71}"/>
                  </a:ext>
                </a:extLst>
              </p:cNvPr>
              <p:cNvSpPr/>
              <p:nvPr/>
            </p:nvSpPr>
            <p:spPr>
              <a:xfrm>
                <a:off x="4338866" y="4979349"/>
                <a:ext cx="271340" cy="199256"/>
              </a:xfrm>
              <a:custGeom>
                <a:avLst/>
                <a:gdLst>
                  <a:gd name="connsiteX0" fmla="*/ 44099 w 271340"/>
                  <a:gd name="connsiteY0" fmla="*/ 1493 h 199256"/>
                  <a:gd name="connsiteX1" fmla="*/ 13326 w 271340"/>
                  <a:gd name="connsiteY1" fmla="*/ 142170 h 199256"/>
                  <a:gd name="connsiteX2" fmla="*/ 171588 w 271340"/>
                  <a:gd name="connsiteY2" fmla="*/ 181736 h 199256"/>
                  <a:gd name="connsiteX3" fmla="*/ 259511 w 271340"/>
                  <a:gd name="connsiteY3" fmla="*/ 115793 h 199256"/>
                  <a:gd name="connsiteX4" fmla="*/ 259511 w 271340"/>
                  <a:gd name="connsiteY4" fmla="*/ 14682 h 199256"/>
                  <a:gd name="connsiteX5" fmla="*/ 158399 w 271340"/>
                  <a:gd name="connsiteY5" fmla="*/ 1493 h 199256"/>
                  <a:gd name="connsiteX6" fmla="*/ 246322 w 271340"/>
                  <a:gd name="connsiteY6" fmla="*/ 23474 h 199256"/>
                  <a:gd name="connsiteX7" fmla="*/ 250719 w 271340"/>
                  <a:gd name="connsiteY7" fmla="*/ 102605 h 199256"/>
                  <a:gd name="connsiteX8" fmla="*/ 197965 w 271340"/>
                  <a:gd name="connsiteY8" fmla="*/ 190528 h 199256"/>
                  <a:gd name="connsiteX9" fmla="*/ 48496 w 271340"/>
                  <a:gd name="connsiteY9" fmla="*/ 186132 h 199256"/>
                  <a:gd name="connsiteX10" fmla="*/ 138 w 271340"/>
                  <a:gd name="connsiteY10" fmla="*/ 102605 h 199256"/>
                  <a:gd name="connsiteX11" fmla="*/ 44099 w 271340"/>
                  <a:gd name="connsiteY11" fmla="*/ 1493 h 199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1340" h="199256">
                    <a:moveTo>
                      <a:pt x="44099" y="1493"/>
                    </a:moveTo>
                    <a:cubicBezTo>
                      <a:pt x="46297" y="8087"/>
                      <a:pt x="-7922" y="112130"/>
                      <a:pt x="13326" y="142170"/>
                    </a:cubicBezTo>
                    <a:cubicBezTo>
                      <a:pt x="34574" y="172211"/>
                      <a:pt x="130557" y="186132"/>
                      <a:pt x="171588" y="181736"/>
                    </a:cubicBezTo>
                    <a:cubicBezTo>
                      <a:pt x="212619" y="177340"/>
                      <a:pt x="244857" y="143635"/>
                      <a:pt x="259511" y="115793"/>
                    </a:cubicBezTo>
                    <a:cubicBezTo>
                      <a:pt x="274165" y="87951"/>
                      <a:pt x="276363" y="33732"/>
                      <a:pt x="259511" y="14682"/>
                    </a:cubicBezTo>
                    <a:cubicBezTo>
                      <a:pt x="242659" y="-4368"/>
                      <a:pt x="160597" y="28"/>
                      <a:pt x="158399" y="1493"/>
                    </a:cubicBezTo>
                    <a:cubicBezTo>
                      <a:pt x="156201" y="2958"/>
                      <a:pt x="230935" y="6622"/>
                      <a:pt x="246322" y="23474"/>
                    </a:cubicBezTo>
                    <a:cubicBezTo>
                      <a:pt x="261709" y="40326"/>
                      <a:pt x="258778" y="74763"/>
                      <a:pt x="250719" y="102605"/>
                    </a:cubicBezTo>
                    <a:cubicBezTo>
                      <a:pt x="242660" y="130447"/>
                      <a:pt x="231669" y="176607"/>
                      <a:pt x="197965" y="190528"/>
                    </a:cubicBezTo>
                    <a:cubicBezTo>
                      <a:pt x="164261" y="204449"/>
                      <a:pt x="81467" y="200786"/>
                      <a:pt x="48496" y="186132"/>
                    </a:cubicBezTo>
                    <a:cubicBezTo>
                      <a:pt x="15525" y="171478"/>
                      <a:pt x="3069" y="133378"/>
                      <a:pt x="138" y="102605"/>
                    </a:cubicBezTo>
                    <a:cubicBezTo>
                      <a:pt x="-2793" y="71832"/>
                      <a:pt x="41901" y="-5101"/>
                      <a:pt x="44099" y="149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7" name="フリーフォーム 1446">
                <a:extLst>
                  <a:ext uri="{FF2B5EF4-FFF2-40B4-BE49-F238E27FC236}">
                    <a16:creationId xmlns:a16="http://schemas.microsoft.com/office/drawing/2014/main" id="{009DF95A-7564-7979-8324-475D162F1B1C}"/>
                  </a:ext>
                </a:extLst>
              </p:cNvPr>
              <p:cNvSpPr/>
              <p:nvPr/>
            </p:nvSpPr>
            <p:spPr>
              <a:xfrm>
                <a:off x="4347466" y="4980842"/>
                <a:ext cx="267158" cy="13525"/>
              </a:xfrm>
              <a:custGeom>
                <a:avLst/>
                <a:gdLst>
                  <a:gd name="connsiteX0" fmla="*/ 330 w 267158"/>
                  <a:gd name="connsiteY0" fmla="*/ 8793 h 13525"/>
                  <a:gd name="connsiteX1" fmla="*/ 255307 w 267158"/>
                  <a:gd name="connsiteY1" fmla="*/ 13189 h 13525"/>
                  <a:gd name="connsiteX2" fmla="*/ 202553 w 267158"/>
                  <a:gd name="connsiteY2" fmla="*/ 0 h 13525"/>
                  <a:gd name="connsiteX3" fmla="*/ 330 w 267158"/>
                  <a:gd name="connsiteY3" fmla="*/ 8793 h 13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7158" h="13525">
                    <a:moveTo>
                      <a:pt x="330" y="8793"/>
                    </a:moveTo>
                    <a:cubicBezTo>
                      <a:pt x="9122" y="10991"/>
                      <a:pt x="221603" y="14654"/>
                      <a:pt x="255307" y="13189"/>
                    </a:cubicBezTo>
                    <a:cubicBezTo>
                      <a:pt x="289011" y="11724"/>
                      <a:pt x="244316" y="0"/>
                      <a:pt x="202553" y="0"/>
                    </a:cubicBezTo>
                    <a:cubicBezTo>
                      <a:pt x="160790" y="0"/>
                      <a:pt x="-8462" y="6595"/>
                      <a:pt x="330" y="879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8" name="フリーフォーム 1447">
                <a:extLst>
                  <a:ext uri="{FF2B5EF4-FFF2-40B4-BE49-F238E27FC236}">
                    <a16:creationId xmlns:a16="http://schemas.microsoft.com/office/drawing/2014/main" id="{A43263ED-5829-D8F7-0867-697E3F7FC264}"/>
                  </a:ext>
                </a:extLst>
              </p:cNvPr>
              <p:cNvSpPr/>
              <p:nvPr/>
            </p:nvSpPr>
            <p:spPr>
              <a:xfrm>
                <a:off x="4263718" y="5248051"/>
                <a:ext cx="141716" cy="257962"/>
              </a:xfrm>
              <a:custGeom>
                <a:avLst/>
                <a:gdLst>
                  <a:gd name="connsiteX0" fmla="*/ 136832 w 141716"/>
                  <a:gd name="connsiteY0" fmla="*/ 957 h 257962"/>
                  <a:gd name="connsiteX1" fmla="*/ 136832 w 141716"/>
                  <a:gd name="connsiteY1" fmla="*/ 181199 h 257962"/>
                  <a:gd name="connsiteX2" fmla="*/ 136832 w 141716"/>
                  <a:gd name="connsiteY2" fmla="*/ 255934 h 257962"/>
                  <a:gd name="connsiteX3" fmla="*/ 70890 w 141716"/>
                  <a:gd name="connsiteY3" fmla="*/ 238349 h 257962"/>
                  <a:gd name="connsiteX4" fmla="*/ 551 w 141716"/>
                  <a:gd name="connsiteY4" fmla="*/ 220764 h 257962"/>
                  <a:gd name="connsiteX5" fmla="*/ 110455 w 141716"/>
                  <a:gd name="connsiteY5" fmla="*/ 233953 h 257962"/>
                  <a:gd name="connsiteX6" fmla="*/ 141228 w 141716"/>
                  <a:gd name="connsiteY6" fmla="*/ 242745 h 257962"/>
                  <a:gd name="connsiteX7" fmla="*/ 119247 w 141716"/>
                  <a:gd name="connsiteY7" fmla="*/ 115257 h 257962"/>
                  <a:gd name="connsiteX8" fmla="*/ 136832 w 141716"/>
                  <a:gd name="connsiteY8" fmla="*/ 957 h 257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1716" h="257962">
                    <a:moveTo>
                      <a:pt x="136832" y="957"/>
                    </a:moveTo>
                    <a:cubicBezTo>
                      <a:pt x="139763" y="11947"/>
                      <a:pt x="136832" y="181199"/>
                      <a:pt x="136832" y="181199"/>
                    </a:cubicBezTo>
                    <a:cubicBezTo>
                      <a:pt x="136832" y="223695"/>
                      <a:pt x="147822" y="246409"/>
                      <a:pt x="136832" y="255934"/>
                    </a:cubicBezTo>
                    <a:cubicBezTo>
                      <a:pt x="125842" y="265459"/>
                      <a:pt x="70890" y="238349"/>
                      <a:pt x="70890" y="238349"/>
                    </a:cubicBezTo>
                    <a:cubicBezTo>
                      <a:pt x="48176" y="232487"/>
                      <a:pt x="-6043" y="221497"/>
                      <a:pt x="551" y="220764"/>
                    </a:cubicBezTo>
                    <a:lnTo>
                      <a:pt x="110455" y="233953"/>
                    </a:lnTo>
                    <a:cubicBezTo>
                      <a:pt x="133901" y="237616"/>
                      <a:pt x="139763" y="262528"/>
                      <a:pt x="141228" y="242745"/>
                    </a:cubicBezTo>
                    <a:cubicBezTo>
                      <a:pt x="142693" y="222962"/>
                      <a:pt x="123643" y="154090"/>
                      <a:pt x="119247" y="115257"/>
                    </a:cubicBezTo>
                    <a:cubicBezTo>
                      <a:pt x="114851" y="76424"/>
                      <a:pt x="133901" y="-10033"/>
                      <a:pt x="136832" y="95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9" name="フリーフォーム 1448">
                <a:extLst>
                  <a:ext uri="{FF2B5EF4-FFF2-40B4-BE49-F238E27FC236}">
                    <a16:creationId xmlns:a16="http://schemas.microsoft.com/office/drawing/2014/main" id="{CD0FE953-E3F8-7563-168F-9A8247093649}"/>
                  </a:ext>
                </a:extLst>
              </p:cNvPr>
              <p:cNvSpPr/>
              <p:nvPr/>
            </p:nvSpPr>
            <p:spPr>
              <a:xfrm>
                <a:off x="4409305" y="5253221"/>
                <a:ext cx="256953" cy="288254"/>
              </a:xfrm>
              <a:custGeom>
                <a:avLst/>
                <a:gdLst>
                  <a:gd name="connsiteX0" fmla="*/ 37 w 256953"/>
                  <a:gd name="connsiteY0" fmla="*/ 183 h 288254"/>
                  <a:gd name="connsiteX1" fmla="*/ 118733 w 256953"/>
                  <a:gd name="connsiteY1" fmla="*/ 30956 h 288254"/>
                  <a:gd name="connsiteX2" fmla="*/ 153903 w 256953"/>
                  <a:gd name="connsiteY2" fmla="*/ 110087 h 288254"/>
                  <a:gd name="connsiteX3" fmla="*/ 215449 w 256953"/>
                  <a:gd name="connsiteY3" fmla="*/ 233179 h 288254"/>
                  <a:gd name="connsiteX4" fmla="*/ 255014 w 256953"/>
                  <a:gd name="connsiteY4" fmla="*/ 281537 h 288254"/>
                  <a:gd name="connsiteX5" fmla="*/ 153903 w 256953"/>
                  <a:gd name="connsiteY5" fmla="*/ 92502 h 288254"/>
                  <a:gd name="connsiteX6" fmla="*/ 131922 w 256953"/>
                  <a:gd name="connsiteY6" fmla="*/ 22164 h 288254"/>
                  <a:gd name="connsiteX7" fmla="*/ 37 w 256953"/>
                  <a:gd name="connsiteY7" fmla="*/ 183 h 288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56953" h="288254">
                    <a:moveTo>
                      <a:pt x="37" y="183"/>
                    </a:moveTo>
                    <a:cubicBezTo>
                      <a:pt x="-2161" y="1648"/>
                      <a:pt x="93089" y="12639"/>
                      <a:pt x="118733" y="30956"/>
                    </a:cubicBezTo>
                    <a:cubicBezTo>
                      <a:pt x="144377" y="49273"/>
                      <a:pt x="137784" y="76383"/>
                      <a:pt x="153903" y="110087"/>
                    </a:cubicBezTo>
                    <a:cubicBezTo>
                      <a:pt x="170022" y="143791"/>
                      <a:pt x="198597" y="204604"/>
                      <a:pt x="215449" y="233179"/>
                    </a:cubicBezTo>
                    <a:cubicBezTo>
                      <a:pt x="232301" y="261754"/>
                      <a:pt x="265272" y="304983"/>
                      <a:pt x="255014" y="281537"/>
                    </a:cubicBezTo>
                    <a:cubicBezTo>
                      <a:pt x="244756" y="258091"/>
                      <a:pt x="174418" y="135731"/>
                      <a:pt x="153903" y="92502"/>
                    </a:cubicBezTo>
                    <a:cubicBezTo>
                      <a:pt x="133388" y="49273"/>
                      <a:pt x="164893" y="38283"/>
                      <a:pt x="131922" y="22164"/>
                    </a:cubicBezTo>
                    <a:cubicBezTo>
                      <a:pt x="98951" y="6045"/>
                      <a:pt x="2235" y="-1282"/>
                      <a:pt x="37" y="18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0" name="フリーフォーム 1449">
                <a:extLst>
                  <a:ext uri="{FF2B5EF4-FFF2-40B4-BE49-F238E27FC236}">
                    <a16:creationId xmlns:a16="http://schemas.microsoft.com/office/drawing/2014/main" id="{928DA087-CD6B-0F8B-4130-2CFC473D8715}"/>
                  </a:ext>
                </a:extLst>
              </p:cNvPr>
              <p:cNvSpPr/>
              <p:nvPr/>
            </p:nvSpPr>
            <p:spPr>
              <a:xfrm>
                <a:off x="4743306" y="4914691"/>
                <a:ext cx="563758" cy="582454"/>
              </a:xfrm>
              <a:custGeom>
                <a:avLst/>
                <a:gdLst>
                  <a:gd name="connsiteX0" fmla="*/ 144 w 563758"/>
                  <a:gd name="connsiteY0" fmla="*/ 209 h 582454"/>
                  <a:gd name="connsiteX1" fmla="*/ 30917 w 563758"/>
                  <a:gd name="connsiteY1" fmla="*/ 303544 h 582454"/>
                  <a:gd name="connsiteX2" fmla="*/ 57294 w 563758"/>
                  <a:gd name="connsiteY2" fmla="*/ 483786 h 582454"/>
                  <a:gd name="connsiteX3" fmla="*/ 57294 w 563758"/>
                  <a:gd name="connsiteY3" fmla="*/ 554124 h 582454"/>
                  <a:gd name="connsiteX4" fmla="*/ 180386 w 563758"/>
                  <a:gd name="connsiteY4" fmla="*/ 580501 h 582454"/>
                  <a:gd name="connsiteX5" fmla="*/ 562852 w 563758"/>
                  <a:gd name="connsiteY5" fmla="*/ 580501 h 582454"/>
                  <a:gd name="connsiteX6" fmla="*/ 281498 w 563758"/>
                  <a:gd name="connsiteY6" fmla="*/ 580501 h 582454"/>
                  <a:gd name="connsiteX7" fmla="*/ 110048 w 563758"/>
                  <a:gd name="connsiteY7" fmla="*/ 562917 h 582454"/>
                  <a:gd name="connsiteX8" fmla="*/ 88067 w 563758"/>
                  <a:gd name="connsiteY8" fmla="*/ 492578 h 582454"/>
                  <a:gd name="connsiteX9" fmla="*/ 44106 w 563758"/>
                  <a:gd name="connsiteY9" fmla="*/ 259582 h 582454"/>
                  <a:gd name="connsiteX10" fmla="*/ 144 w 563758"/>
                  <a:gd name="connsiteY10" fmla="*/ 209 h 582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63758" h="582454">
                    <a:moveTo>
                      <a:pt x="144" y="209"/>
                    </a:moveTo>
                    <a:cubicBezTo>
                      <a:pt x="-2054" y="7536"/>
                      <a:pt x="21392" y="222948"/>
                      <a:pt x="30917" y="303544"/>
                    </a:cubicBezTo>
                    <a:cubicBezTo>
                      <a:pt x="40442" y="384140"/>
                      <a:pt x="52898" y="442023"/>
                      <a:pt x="57294" y="483786"/>
                    </a:cubicBezTo>
                    <a:cubicBezTo>
                      <a:pt x="61690" y="525549"/>
                      <a:pt x="36779" y="538005"/>
                      <a:pt x="57294" y="554124"/>
                    </a:cubicBezTo>
                    <a:cubicBezTo>
                      <a:pt x="77809" y="570243"/>
                      <a:pt x="96126" y="576105"/>
                      <a:pt x="180386" y="580501"/>
                    </a:cubicBezTo>
                    <a:cubicBezTo>
                      <a:pt x="264646" y="584897"/>
                      <a:pt x="562852" y="580501"/>
                      <a:pt x="562852" y="580501"/>
                    </a:cubicBezTo>
                    <a:cubicBezTo>
                      <a:pt x="579704" y="580501"/>
                      <a:pt x="356965" y="583432"/>
                      <a:pt x="281498" y="580501"/>
                    </a:cubicBezTo>
                    <a:cubicBezTo>
                      <a:pt x="206031" y="577570"/>
                      <a:pt x="142286" y="577571"/>
                      <a:pt x="110048" y="562917"/>
                    </a:cubicBezTo>
                    <a:cubicBezTo>
                      <a:pt x="77810" y="548263"/>
                      <a:pt x="99057" y="543134"/>
                      <a:pt x="88067" y="492578"/>
                    </a:cubicBezTo>
                    <a:cubicBezTo>
                      <a:pt x="77077" y="442022"/>
                      <a:pt x="57295" y="339446"/>
                      <a:pt x="44106" y="259582"/>
                    </a:cubicBezTo>
                    <a:cubicBezTo>
                      <a:pt x="30917" y="179718"/>
                      <a:pt x="2342" y="-7118"/>
                      <a:pt x="144" y="20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1" name="フリーフォーム 1450">
                <a:extLst>
                  <a:ext uri="{FF2B5EF4-FFF2-40B4-BE49-F238E27FC236}">
                    <a16:creationId xmlns:a16="http://schemas.microsoft.com/office/drawing/2014/main" id="{CBC6DD04-1E7F-B2B1-ADA8-0021935099AA}"/>
                  </a:ext>
                </a:extLst>
              </p:cNvPr>
              <p:cNvSpPr/>
              <p:nvPr/>
            </p:nvSpPr>
            <p:spPr>
              <a:xfrm>
                <a:off x="4755229" y="4847303"/>
                <a:ext cx="407618" cy="72000"/>
              </a:xfrm>
              <a:custGeom>
                <a:avLst/>
                <a:gdLst>
                  <a:gd name="connsiteX0" fmla="*/ 1409 w 407618"/>
                  <a:gd name="connsiteY0" fmla="*/ 71993 h 72000"/>
                  <a:gd name="connsiteX1" fmla="*/ 397063 w 407618"/>
                  <a:gd name="connsiteY1" fmla="*/ 6051 h 72000"/>
                  <a:gd name="connsiteX2" fmla="*/ 269575 w 407618"/>
                  <a:gd name="connsiteY2" fmla="*/ 10447 h 72000"/>
                  <a:gd name="connsiteX3" fmla="*/ 1409 w 407618"/>
                  <a:gd name="connsiteY3" fmla="*/ 71993 h 72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7618" h="72000">
                    <a:moveTo>
                      <a:pt x="1409" y="71993"/>
                    </a:moveTo>
                    <a:cubicBezTo>
                      <a:pt x="22657" y="71260"/>
                      <a:pt x="352369" y="16309"/>
                      <a:pt x="397063" y="6051"/>
                    </a:cubicBezTo>
                    <a:cubicBezTo>
                      <a:pt x="441757" y="-4207"/>
                      <a:pt x="334052" y="-543"/>
                      <a:pt x="269575" y="10447"/>
                    </a:cubicBezTo>
                    <a:cubicBezTo>
                      <a:pt x="205098" y="21437"/>
                      <a:pt x="-19839" y="72726"/>
                      <a:pt x="1409" y="7199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2" name="フリーフォーム 1451">
                <a:extLst>
                  <a:ext uri="{FF2B5EF4-FFF2-40B4-BE49-F238E27FC236}">
                    <a16:creationId xmlns:a16="http://schemas.microsoft.com/office/drawing/2014/main" id="{E8F29DDB-9998-B97C-741B-63AC08336B53}"/>
                  </a:ext>
                </a:extLst>
              </p:cNvPr>
              <p:cNvSpPr/>
              <p:nvPr/>
            </p:nvSpPr>
            <p:spPr>
              <a:xfrm>
                <a:off x="4890375" y="4848924"/>
                <a:ext cx="431574" cy="646268"/>
              </a:xfrm>
              <a:custGeom>
                <a:avLst/>
                <a:gdLst>
                  <a:gd name="connsiteX0" fmla="*/ 266313 w 431574"/>
                  <a:gd name="connsiteY0" fmla="*/ 34 h 646268"/>
                  <a:gd name="connsiteX1" fmla="*/ 270710 w 431574"/>
                  <a:gd name="connsiteY1" fmla="*/ 74768 h 646268"/>
                  <a:gd name="connsiteX2" fmla="*/ 195975 w 431574"/>
                  <a:gd name="connsiteY2" fmla="*/ 87957 h 646268"/>
                  <a:gd name="connsiteX3" fmla="*/ 28921 w 431574"/>
                  <a:gd name="connsiteY3" fmla="*/ 114334 h 646268"/>
                  <a:gd name="connsiteX4" fmla="*/ 33317 w 431574"/>
                  <a:gd name="connsiteY4" fmla="*/ 246218 h 646268"/>
                  <a:gd name="connsiteX5" fmla="*/ 165202 w 431574"/>
                  <a:gd name="connsiteY5" fmla="*/ 241822 h 646268"/>
                  <a:gd name="connsiteX6" fmla="*/ 297087 w 431574"/>
                  <a:gd name="connsiteY6" fmla="*/ 246218 h 646268"/>
                  <a:gd name="connsiteX7" fmla="*/ 275106 w 431574"/>
                  <a:gd name="connsiteY7" fmla="*/ 290180 h 646268"/>
                  <a:gd name="connsiteX8" fmla="*/ 156410 w 431574"/>
                  <a:gd name="connsiteY8" fmla="*/ 325349 h 646268"/>
                  <a:gd name="connsiteX9" fmla="*/ 28921 w 431574"/>
                  <a:gd name="connsiteY9" fmla="*/ 347330 h 646268"/>
                  <a:gd name="connsiteX10" fmla="*/ 55298 w 431574"/>
                  <a:gd name="connsiteY10" fmla="*/ 518780 h 646268"/>
                  <a:gd name="connsiteX11" fmla="*/ 204767 w 431574"/>
                  <a:gd name="connsiteY11" fmla="*/ 531968 h 646268"/>
                  <a:gd name="connsiteX12" fmla="*/ 248729 w 431574"/>
                  <a:gd name="connsiteY12" fmla="*/ 492403 h 646268"/>
                  <a:gd name="connsiteX13" fmla="*/ 332256 w 431574"/>
                  <a:gd name="connsiteY13" fmla="*/ 360518 h 646268"/>
                  <a:gd name="connsiteX14" fmla="*/ 327860 w 431574"/>
                  <a:gd name="connsiteY14" fmla="*/ 408876 h 646268"/>
                  <a:gd name="connsiteX15" fmla="*/ 385010 w 431574"/>
                  <a:gd name="connsiteY15" fmla="*/ 496799 h 646268"/>
                  <a:gd name="connsiteX16" fmla="*/ 424575 w 431574"/>
                  <a:gd name="connsiteY16" fmla="*/ 606703 h 646268"/>
                  <a:gd name="connsiteX17" fmla="*/ 235540 w 431574"/>
                  <a:gd name="connsiteY17" fmla="*/ 646268 h 646268"/>
                  <a:gd name="connsiteX18" fmla="*/ 406990 w 431574"/>
                  <a:gd name="connsiteY18" fmla="*/ 602307 h 646268"/>
                  <a:gd name="connsiteX19" fmla="*/ 327860 w 431574"/>
                  <a:gd name="connsiteY19" fmla="*/ 448441 h 646268"/>
                  <a:gd name="connsiteX20" fmla="*/ 204767 w 431574"/>
                  <a:gd name="connsiteY20" fmla="*/ 501195 h 646268"/>
                  <a:gd name="connsiteX21" fmla="*/ 15733 w 431574"/>
                  <a:gd name="connsiteY21" fmla="*/ 505591 h 646268"/>
                  <a:gd name="connsiteX22" fmla="*/ 33317 w 431574"/>
                  <a:gd name="connsiteY22" fmla="*/ 347330 h 646268"/>
                  <a:gd name="connsiteX23" fmla="*/ 187183 w 431574"/>
                  <a:gd name="connsiteY23" fmla="*/ 298972 h 646268"/>
                  <a:gd name="connsiteX24" fmla="*/ 275106 w 431574"/>
                  <a:gd name="connsiteY24" fmla="*/ 276991 h 646268"/>
                  <a:gd name="connsiteX25" fmla="*/ 266313 w 431574"/>
                  <a:gd name="connsiteY25" fmla="*/ 233030 h 646268"/>
                  <a:gd name="connsiteX26" fmla="*/ 77279 w 431574"/>
                  <a:gd name="connsiteY26" fmla="*/ 241822 h 646268"/>
                  <a:gd name="connsiteX27" fmla="*/ 2544 w 431574"/>
                  <a:gd name="connsiteY27" fmla="*/ 189068 h 646268"/>
                  <a:gd name="connsiteX28" fmla="*/ 37713 w 431574"/>
                  <a:gd name="connsiteY28" fmla="*/ 105541 h 646268"/>
                  <a:gd name="connsiteX29" fmla="*/ 226748 w 431574"/>
                  <a:gd name="connsiteY29" fmla="*/ 105541 h 646268"/>
                  <a:gd name="connsiteX30" fmla="*/ 261917 w 431574"/>
                  <a:gd name="connsiteY30" fmla="*/ 65976 h 646268"/>
                  <a:gd name="connsiteX31" fmla="*/ 266313 w 431574"/>
                  <a:gd name="connsiteY31" fmla="*/ 34 h 646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431574" h="646268">
                    <a:moveTo>
                      <a:pt x="266313" y="34"/>
                    </a:moveTo>
                    <a:cubicBezTo>
                      <a:pt x="267778" y="1499"/>
                      <a:pt x="282433" y="60114"/>
                      <a:pt x="270710" y="74768"/>
                    </a:cubicBezTo>
                    <a:cubicBezTo>
                      <a:pt x="258987" y="89422"/>
                      <a:pt x="195975" y="87957"/>
                      <a:pt x="195975" y="87957"/>
                    </a:cubicBezTo>
                    <a:cubicBezTo>
                      <a:pt x="155677" y="94551"/>
                      <a:pt x="56031" y="87957"/>
                      <a:pt x="28921" y="114334"/>
                    </a:cubicBezTo>
                    <a:cubicBezTo>
                      <a:pt x="1811" y="140711"/>
                      <a:pt x="10604" y="224970"/>
                      <a:pt x="33317" y="246218"/>
                    </a:cubicBezTo>
                    <a:cubicBezTo>
                      <a:pt x="56030" y="267466"/>
                      <a:pt x="121240" y="241822"/>
                      <a:pt x="165202" y="241822"/>
                    </a:cubicBezTo>
                    <a:cubicBezTo>
                      <a:pt x="209164" y="241822"/>
                      <a:pt x="278770" y="238158"/>
                      <a:pt x="297087" y="246218"/>
                    </a:cubicBezTo>
                    <a:cubicBezTo>
                      <a:pt x="315404" y="254278"/>
                      <a:pt x="298552" y="276992"/>
                      <a:pt x="275106" y="290180"/>
                    </a:cubicBezTo>
                    <a:cubicBezTo>
                      <a:pt x="251660" y="303369"/>
                      <a:pt x="197441" y="315824"/>
                      <a:pt x="156410" y="325349"/>
                    </a:cubicBezTo>
                    <a:cubicBezTo>
                      <a:pt x="115379" y="334874"/>
                      <a:pt x="45773" y="315092"/>
                      <a:pt x="28921" y="347330"/>
                    </a:cubicBezTo>
                    <a:cubicBezTo>
                      <a:pt x="12069" y="379568"/>
                      <a:pt x="25990" y="488007"/>
                      <a:pt x="55298" y="518780"/>
                    </a:cubicBezTo>
                    <a:cubicBezTo>
                      <a:pt x="84606" y="549553"/>
                      <a:pt x="172528" y="536364"/>
                      <a:pt x="204767" y="531968"/>
                    </a:cubicBezTo>
                    <a:cubicBezTo>
                      <a:pt x="237006" y="527572"/>
                      <a:pt x="227481" y="520978"/>
                      <a:pt x="248729" y="492403"/>
                    </a:cubicBezTo>
                    <a:cubicBezTo>
                      <a:pt x="269977" y="463828"/>
                      <a:pt x="319068" y="374439"/>
                      <a:pt x="332256" y="360518"/>
                    </a:cubicBezTo>
                    <a:cubicBezTo>
                      <a:pt x="345444" y="346597"/>
                      <a:pt x="319068" y="386163"/>
                      <a:pt x="327860" y="408876"/>
                    </a:cubicBezTo>
                    <a:cubicBezTo>
                      <a:pt x="336652" y="431590"/>
                      <a:pt x="368891" y="463828"/>
                      <a:pt x="385010" y="496799"/>
                    </a:cubicBezTo>
                    <a:cubicBezTo>
                      <a:pt x="401129" y="529770"/>
                      <a:pt x="449487" y="581792"/>
                      <a:pt x="424575" y="606703"/>
                    </a:cubicBezTo>
                    <a:cubicBezTo>
                      <a:pt x="399663" y="631614"/>
                      <a:pt x="235540" y="646268"/>
                      <a:pt x="235540" y="646268"/>
                    </a:cubicBezTo>
                    <a:cubicBezTo>
                      <a:pt x="232609" y="645535"/>
                      <a:pt x="391603" y="635278"/>
                      <a:pt x="406990" y="602307"/>
                    </a:cubicBezTo>
                    <a:cubicBezTo>
                      <a:pt x="422377" y="569336"/>
                      <a:pt x="361564" y="465293"/>
                      <a:pt x="327860" y="448441"/>
                    </a:cubicBezTo>
                    <a:cubicBezTo>
                      <a:pt x="294156" y="431589"/>
                      <a:pt x="256788" y="491670"/>
                      <a:pt x="204767" y="501195"/>
                    </a:cubicBezTo>
                    <a:cubicBezTo>
                      <a:pt x="152746" y="510720"/>
                      <a:pt x="44308" y="531235"/>
                      <a:pt x="15733" y="505591"/>
                    </a:cubicBezTo>
                    <a:cubicBezTo>
                      <a:pt x="-12842" y="479947"/>
                      <a:pt x="4742" y="381766"/>
                      <a:pt x="33317" y="347330"/>
                    </a:cubicBezTo>
                    <a:cubicBezTo>
                      <a:pt x="61892" y="312894"/>
                      <a:pt x="146885" y="310695"/>
                      <a:pt x="187183" y="298972"/>
                    </a:cubicBezTo>
                    <a:cubicBezTo>
                      <a:pt x="227481" y="287249"/>
                      <a:pt x="261918" y="287981"/>
                      <a:pt x="275106" y="276991"/>
                    </a:cubicBezTo>
                    <a:cubicBezTo>
                      <a:pt x="288294" y="266001"/>
                      <a:pt x="299284" y="238891"/>
                      <a:pt x="266313" y="233030"/>
                    </a:cubicBezTo>
                    <a:cubicBezTo>
                      <a:pt x="233342" y="227169"/>
                      <a:pt x="121240" y="249149"/>
                      <a:pt x="77279" y="241822"/>
                    </a:cubicBezTo>
                    <a:cubicBezTo>
                      <a:pt x="33318" y="234495"/>
                      <a:pt x="9138" y="211781"/>
                      <a:pt x="2544" y="189068"/>
                    </a:cubicBezTo>
                    <a:cubicBezTo>
                      <a:pt x="-4050" y="166355"/>
                      <a:pt x="346" y="119462"/>
                      <a:pt x="37713" y="105541"/>
                    </a:cubicBezTo>
                    <a:cubicBezTo>
                      <a:pt x="75080" y="91620"/>
                      <a:pt x="189381" y="112135"/>
                      <a:pt x="226748" y="105541"/>
                    </a:cubicBezTo>
                    <a:cubicBezTo>
                      <a:pt x="264115" y="98947"/>
                      <a:pt x="253857" y="87224"/>
                      <a:pt x="261917" y="65976"/>
                    </a:cubicBezTo>
                    <a:cubicBezTo>
                      <a:pt x="269977" y="44728"/>
                      <a:pt x="264848" y="-1431"/>
                      <a:pt x="266313" y="3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3" name="フリーフォーム 1452">
                <a:extLst>
                  <a:ext uri="{FF2B5EF4-FFF2-40B4-BE49-F238E27FC236}">
                    <a16:creationId xmlns:a16="http://schemas.microsoft.com/office/drawing/2014/main" id="{4E0A61DD-DC60-6E63-81A8-25309E57EFCA}"/>
                  </a:ext>
                </a:extLst>
              </p:cNvPr>
              <p:cNvSpPr/>
              <p:nvPr/>
            </p:nvSpPr>
            <p:spPr>
              <a:xfrm>
                <a:off x="5273905" y="4754499"/>
                <a:ext cx="507635" cy="732396"/>
              </a:xfrm>
              <a:custGeom>
                <a:avLst/>
                <a:gdLst>
                  <a:gd name="connsiteX0" fmla="*/ 32253 w 507635"/>
                  <a:gd name="connsiteY0" fmla="*/ 85666 h 732396"/>
                  <a:gd name="connsiteX1" fmla="*/ 1480 w 507635"/>
                  <a:gd name="connsiteY1" fmla="*/ 463736 h 732396"/>
                  <a:gd name="connsiteX2" fmla="*/ 85007 w 507635"/>
                  <a:gd name="connsiteY2" fmla="*/ 635186 h 732396"/>
                  <a:gd name="connsiteX3" fmla="*/ 269645 w 507635"/>
                  <a:gd name="connsiteY3" fmla="*/ 727505 h 732396"/>
                  <a:gd name="connsiteX4" fmla="*/ 405926 w 507635"/>
                  <a:gd name="connsiteY4" fmla="*/ 657166 h 732396"/>
                  <a:gd name="connsiteX5" fmla="*/ 445491 w 507635"/>
                  <a:gd name="connsiteY5" fmla="*/ 569243 h 732396"/>
                  <a:gd name="connsiteX6" fmla="*/ 498245 w 507635"/>
                  <a:gd name="connsiteY6" fmla="*/ 327455 h 732396"/>
                  <a:gd name="connsiteX7" fmla="*/ 489453 w 507635"/>
                  <a:gd name="connsiteY7" fmla="*/ 186778 h 732396"/>
                  <a:gd name="connsiteX8" fmla="*/ 322399 w 507635"/>
                  <a:gd name="connsiteY8" fmla="*/ 6536 h 732396"/>
                  <a:gd name="connsiteX9" fmla="*/ 124572 w 507635"/>
                  <a:gd name="connsiteY9" fmla="*/ 37309 h 732396"/>
                  <a:gd name="connsiteX10" fmla="*/ 296022 w 507635"/>
                  <a:gd name="connsiteY10" fmla="*/ 15328 h 732396"/>
                  <a:gd name="connsiteX11" fmla="*/ 335587 w 507635"/>
                  <a:gd name="connsiteY11" fmla="*/ 50497 h 732396"/>
                  <a:gd name="connsiteX12" fmla="*/ 463076 w 507635"/>
                  <a:gd name="connsiteY12" fmla="*/ 173589 h 732396"/>
                  <a:gd name="connsiteX13" fmla="*/ 480660 w 507635"/>
                  <a:gd name="connsiteY13" fmla="*/ 296682 h 732396"/>
                  <a:gd name="connsiteX14" fmla="*/ 471868 w 507635"/>
                  <a:gd name="connsiteY14" fmla="*/ 498905 h 732396"/>
                  <a:gd name="connsiteX15" fmla="*/ 344380 w 507635"/>
                  <a:gd name="connsiteY15" fmla="*/ 709920 h 732396"/>
                  <a:gd name="connsiteX16" fmla="*/ 212495 w 507635"/>
                  <a:gd name="connsiteY16" fmla="*/ 705524 h 732396"/>
                  <a:gd name="connsiteX17" fmla="*/ 32253 w 507635"/>
                  <a:gd name="connsiteY17" fmla="*/ 525282 h 732396"/>
                  <a:gd name="connsiteX18" fmla="*/ 5876 w 507635"/>
                  <a:gd name="connsiteY18" fmla="*/ 380209 h 732396"/>
                  <a:gd name="connsiteX19" fmla="*/ 41045 w 507635"/>
                  <a:gd name="connsiteY19" fmla="*/ 182382 h 732396"/>
                  <a:gd name="connsiteX20" fmla="*/ 32253 w 507635"/>
                  <a:gd name="connsiteY20" fmla="*/ 85666 h 732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507635" h="732396">
                    <a:moveTo>
                      <a:pt x="32253" y="85666"/>
                    </a:moveTo>
                    <a:cubicBezTo>
                      <a:pt x="25659" y="132558"/>
                      <a:pt x="-7312" y="372149"/>
                      <a:pt x="1480" y="463736"/>
                    </a:cubicBezTo>
                    <a:cubicBezTo>
                      <a:pt x="10272" y="555323"/>
                      <a:pt x="40313" y="591225"/>
                      <a:pt x="85007" y="635186"/>
                    </a:cubicBezTo>
                    <a:cubicBezTo>
                      <a:pt x="129701" y="679148"/>
                      <a:pt x="216159" y="723842"/>
                      <a:pt x="269645" y="727505"/>
                    </a:cubicBezTo>
                    <a:cubicBezTo>
                      <a:pt x="323131" y="731168"/>
                      <a:pt x="376618" y="683543"/>
                      <a:pt x="405926" y="657166"/>
                    </a:cubicBezTo>
                    <a:cubicBezTo>
                      <a:pt x="435234" y="630789"/>
                      <a:pt x="430105" y="624195"/>
                      <a:pt x="445491" y="569243"/>
                    </a:cubicBezTo>
                    <a:cubicBezTo>
                      <a:pt x="460877" y="514291"/>
                      <a:pt x="490918" y="391199"/>
                      <a:pt x="498245" y="327455"/>
                    </a:cubicBezTo>
                    <a:cubicBezTo>
                      <a:pt x="505572" y="263711"/>
                      <a:pt x="518761" y="240264"/>
                      <a:pt x="489453" y="186778"/>
                    </a:cubicBezTo>
                    <a:cubicBezTo>
                      <a:pt x="460145" y="133292"/>
                      <a:pt x="383213" y="31448"/>
                      <a:pt x="322399" y="6536"/>
                    </a:cubicBezTo>
                    <a:cubicBezTo>
                      <a:pt x="261585" y="-18376"/>
                      <a:pt x="128968" y="35844"/>
                      <a:pt x="124572" y="37309"/>
                    </a:cubicBezTo>
                    <a:cubicBezTo>
                      <a:pt x="120176" y="38774"/>
                      <a:pt x="260853" y="13130"/>
                      <a:pt x="296022" y="15328"/>
                    </a:cubicBezTo>
                    <a:cubicBezTo>
                      <a:pt x="331191" y="17526"/>
                      <a:pt x="307745" y="24120"/>
                      <a:pt x="335587" y="50497"/>
                    </a:cubicBezTo>
                    <a:cubicBezTo>
                      <a:pt x="363429" y="76874"/>
                      <a:pt x="438897" y="132558"/>
                      <a:pt x="463076" y="173589"/>
                    </a:cubicBezTo>
                    <a:cubicBezTo>
                      <a:pt x="487255" y="214620"/>
                      <a:pt x="479195" y="242463"/>
                      <a:pt x="480660" y="296682"/>
                    </a:cubicBezTo>
                    <a:cubicBezTo>
                      <a:pt x="482125" y="350901"/>
                      <a:pt x="494581" y="430032"/>
                      <a:pt x="471868" y="498905"/>
                    </a:cubicBezTo>
                    <a:cubicBezTo>
                      <a:pt x="449155" y="567778"/>
                      <a:pt x="387609" y="675484"/>
                      <a:pt x="344380" y="709920"/>
                    </a:cubicBezTo>
                    <a:cubicBezTo>
                      <a:pt x="301151" y="744356"/>
                      <a:pt x="264516" y="736297"/>
                      <a:pt x="212495" y="705524"/>
                    </a:cubicBezTo>
                    <a:cubicBezTo>
                      <a:pt x="160474" y="674751"/>
                      <a:pt x="66690" y="579501"/>
                      <a:pt x="32253" y="525282"/>
                    </a:cubicBezTo>
                    <a:cubicBezTo>
                      <a:pt x="-2184" y="471063"/>
                      <a:pt x="4411" y="437359"/>
                      <a:pt x="5876" y="380209"/>
                    </a:cubicBezTo>
                    <a:cubicBezTo>
                      <a:pt x="7341" y="323059"/>
                      <a:pt x="33718" y="228542"/>
                      <a:pt x="41045" y="182382"/>
                    </a:cubicBezTo>
                    <a:cubicBezTo>
                      <a:pt x="48372" y="136222"/>
                      <a:pt x="38847" y="38774"/>
                      <a:pt x="32253" y="8566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4" name="フリーフォーム 1453">
                <a:extLst>
                  <a:ext uri="{FF2B5EF4-FFF2-40B4-BE49-F238E27FC236}">
                    <a16:creationId xmlns:a16="http://schemas.microsoft.com/office/drawing/2014/main" id="{17999EF2-2F1A-A6A7-7FEC-F45D72F1B6D2}"/>
                  </a:ext>
                </a:extLst>
              </p:cNvPr>
              <p:cNvSpPr/>
              <p:nvPr/>
            </p:nvSpPr>
            <p:spPr>
              <a:xfrm>
                <a:off x="5358722" y="4866201"/>
                <a:ext cx="316637" cy="482003"/>
              </a:xfrm>
              <a:custGeom>
                <a:avLst/>
                <a:gdLst>
                  <a:gd name="connsiteX0" fmla="*/ 96905 w 316637"/>
                  <a:gd name="connsiteY0" fmla="*/ 22322 h 482003"/>
                  <a:gd name="connsiteX1" fmla="*/ 8982 w 316637"/>
                  <a:gd name="connsiteY1" fmla="*/ 202564 h 482003"/>
                  <a:gd name="connsiteX2" fmla="*/ 66132 w 316637"/>
                  <a:gd name="connsiteY2" fmla="*/ 308072 h 482003"/>
                  <a:gd name="connsiteX3" fmla="*/ 167243 w 316637"/>
                  <a:gd name="connsiteY3" fmla="*/ 431164 h 482003"/>
                  <a:gd name="connsiteX4" fmla="*/ 255166 w 316637"/>
                  <a:gd name="connsiteY4" fmla="*/ 356430 h 482003"/>
                  <a:gd name="connsiteX5" fmla="*/ 312316 w 316637"/>
                  <a:gd name="connsiteY5" fmla="*/ 180584 h 482003"/>
                  <a:gd name="connsiteX6" fmla="*/ 285940 w 316637"/>
                  <a:gd name="connsiteY6" fmla="*/ 53095 h 482003"/>
                  <a:gd name="connsiteX7" fmla="*/ 215601 w 316637"/>
                  <a:gd name="connsiteY7" fmla="*/ 341 h 482003"/>
                  <a:gd name="connsiteX8" fmla="*/ 268355 w 316637"/>
                  <a:gd name="connsiteY8" fmla="*/ 75076 h 482003"/>
                  <a:gd name="connsiteX9" fmla="*/ 299128 w 316637"/>
                  <a:gd name="connsiteY9" fmla="*/ 145414 h 482003"/>
                  <a:gd name="connsiteX10" fmla="*/ 307920 w 316637"/>
                  <a:gd name="connsiteY10" fmla="*/ 259714 h 482003"/>
                  <a:gd name="connsiteX11" fmla="*/ 171640 w 316637"/>
                  <a:gd name="connsiteY11" fmla="*/ 479522 h 482003"/>
                  <a:gd name="connsiteX12" fmla="*/ 105697 w 316637"/>
                  <a:gd name="connsiteY12" fmla="*/ 365222 h 482003"/>
                  <a:gd name="connsiteX13" fmla="*/ 190 w 316637"/>
                  <a:gd name="connsiteY13" fmla="*/ 167395 h 482003"/>
                  <a:gd name="connsiteX14" fmla="*/ 96905 w 316637"/>
                  <a:gd name="connsiteY14" fmla="*/ 22322 h 482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16637" h="482003">
                    <a:moveTo>
                      <a:pt x="96905" y="22322"/>
                    </a:moveTo>
                    <a:cubicBezTo>
                      <a:pt x="98370" y="28183"/>
                      <a:pt x="14111" y="154939"/>
                      <a:pt x="8982" y="202564"/>
                    </a:cubicBezTo>
                    <a:cubicBezTo>
                      <a:pt x="3853" y="250189"/>
                      <a:pt x="39755" y="269972"/>
                      <a:pt x="66132" y="308072"/>
                    </a:cubicBezTo>
                    <a:cubicBezTo>
                      <a:pt x="92509" y="346172"/>
                      <a:pt x="135737" y="423104"/>
                      <a:pt x="167243" y="431164"/>
                    </a:cubicBezTo>
                    <a:cubicBezTo>
                      <a:pt x="198749" y="439224"/>
                      <a:pt x="230987" y="398193"/>
                      <a:pt x="255166" y="356430"/>
                    </a:cubicBezTo>
                    <a:cubicBezTo>
                      <a:pt x="279345" y="314667"/>
                      <a:pt x="307187" y="231140"/>
                      <a:pt x="312316" y="180584"/>
                    </a:cubicBezTo>
                    <a:cubicBezTo>
                      <a:pt x="317445" y="130028"/>
                      <a:pt x="302059" y="83135"/>
                      <a:pt x="285940" y="53095"/>
                    </a:cubicBezTo>
                    <a:cubicBezTo>
                      <a:pt x="269821" y="23055"/>
                      <a:pt x="218532" y="-3323"/>
                      <a:pt x="215601" y="341"/>
                    </a:cubicBezTo>
                    <a:cubicBezTo>
                      <a:pt x="212670" y="4004"/>
                      <a:pt x="254434" y="50897"/>
                      <a:pt x="268355" y="75076"/>
                    </a:cubicBezTo>
                    <a:cubicBezTo>
                      <a:pt x="282276" y="99255"/>
                      <a:pt x="292534" y="114641"/>
                      <a:pt x="299128" y="145414"/>
                    </a:cubicBezTo>
                    <a:cubicBezTo>
                      <a:pt x="305722" y="176187"/>
                      <a:pt x="329168" y="204029"/>
                      <a:pt x="307920" y="259714"/>
                    </a:cubicBezTo>
                    <a:cubicBezTo>
                      <a:pt x="286672" y="315399"/>
                      <a:pt x="205344" y="461937"/>
                      <a:pt x="171640" y="479522"/>
                    </a:cubicBezTo>
                    <a:cubicBezTo>
                      <a:pt x="137936" y="497107"/>
                      <a:pt x="134272" y="417243"/>
                      <a:pt x="105697" y="365222"/>
                    </a:cubicBezTo>
                    <a:cubicBezTo>
                      <a:pt x="77122" y="313201"/>
                      <a:pt x="5319" y="222347"/>
                      <a:pt x="190" y="167395"/>
                    </a:cubicBezTo>
                    <a:cubicBezTo>
                      <a:pt x="-4939" y="112443"/>
                      <a:pt x="95440" y="16461"/>
                      <a:pt x="96905" y="2232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5" name="フリーフォーム 1454">
                <a:extLst>
                  <a:ext uri="{FF2B5EF4-FFF2-40B4-BE49-F238E27FC236}">
                    <a16:creationId xmlns:a16="http://schemas.microsoft.com/office/drawing/2014/main" id="{F8CF4A16-FE28-A978-05AA-66C253492B38}"/>
                  </a:ext>
                </a:extLst>
              </p:cNvPr>
              <p:cNvSpPr/>
              <p:nvPr/>
            </p:nvSpPr>
            <p:spPr>
              <a:xfrm>
                <a:off x="4492869" y="5573740"/>
                <a:ext cx="681311" cy="199064"/>
              </a:xfrm>
              <a:custGeom>
                <a:avLst/>
                <a:gdLst>
                  <a:gd name="connsiteX0" fmla="*/ 0 w 681311"/>
                  <a:gd name="connsiteY0" fmla="*/ 13772 h 199064"/>
                  <a:gd name="connsiteX1" fmla="*/ 633046 w 681311"/>
                  <a:gd name="connsiteY1" fmla="*/ 13772 h 199064"/>
                  <a:gd name="connsiteX2" fmla="*/ 611066 w 681311"/>
                  <a:gd name="connsiteY2" fmla="*/ 79714 h 199064"/>
                  <a:gd name="connsiteX3" fmla="*/ 400050 w 681311"/>
                  <a:gd name="connsiteY3" fmla="*/ 180825 h 199064"/>
                  <a:gd name="connsiteX4" fmla="*/ 61546 w 681311"/>
                  <a:gd name="connsiteY4" fmla="*/ 198410 h 199064"/>
                  <a:gd name="connsiteX5" fmla="*/ 527539 w 681311"/>
                  <a:gd name="connsiteY5" fmla="*/ 172033 h 199064"/>
                  <a:gd name="connsiteX6" fmla="*/ 677008 w 681311"/>
                  <a:gd name="connsiteY6" fmla="*/ 9375 h 199064"/>
                  <a:gd name="connsiteX7" fmla="*/ 435219 w 681311"/>
                  <a:gd name="connsiteY7" fmla="*/ 18168 h 199064"/>
                  <a:gd name="connsiteX8" fmla="*/ 0 w 681311"/>
                  <a:gd name="connsiteY8" fmla="*/ 13772 h 199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81311" h="199064">
                    <a:moveTo>
                      <a:pt x="0" y="13772"/>
                    </a:moveTo>
                    <a:cubicBezTo>
                      <a:pt x="32971" y="13039"/>
                      <a:pt x="531202" y="2782"/>
                      <a:pt x="633046" y="13772"/>
                    </a:cubicBezTo>
                    <a:cubicBezTo>
                      <a:pt x="734890" y="24762"/>
                      <a:pt x="649899" y="51872"/>
                      <a:pt x="611066" y="79714"/>
                    </a:cubicBezTo>
                    <a:cubicBezTo>
                      <a:pt x="572233" y="107556"/>
                      <a:pt x="491637" y="161042"/>
                      <a:pt x="400050" y="180825"/>
                    </a:cubicBezTo>
                    <a:cubicBezTo>
                      <a:pt x="308463" y="200608"/>
                      <a:pt x="40298" y="199875"/>
                      <a:pt x="61546" y="198410"/>
                    </a:cubicBezTo>
                    <a:cubicBezTo>
                      <a:pt x="82794" y="196945"/>
                      <a:pt x="424962" y="203539"/>
                      <a:pt x="527539" y="172033"/>
                    </a:cubicBezTo>
                    <a:cubicBezTo>
                      <a:pt x="630116" y="140527"/>
                      <a:pt x="692395" y="35019"/>
                      <a:pt x="677008" y="9375"/>
                    </a:cubicBezTo>
                    <a:cubicBezTo>
                      <a:pt x="661621" y="-16269"/>
                      <a:pt x="549519" y="18901"/>
                      <a:pt x="435219" y="18168"/>
                    </a:cubicBezTo>
                    <a:lnTo>
                      <a:pt x="0" y="1377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6" name="フリーフォーム 1455">
                <a:extLst>
                  <a:ext uri="{FF2B5EF4-FFF2-40B4-BE49-F238E27FC236}">
                    <a16:creationId xmlns:a16="http://schemas.microsoft.com/office/drawing/2014/main" id="{C67502F5-07FD-622F-A874-B9DD3866091C}"/>
                  </a:ext>
                </a:extLst>
              </p:cNvPr>
              <p:cNvSpPr/>
              <p:nvPr/>
            </p:nvSpPr>
            <p:spPr>
              <a:xfrm>
                <a:off x="2664784" y="4515863"/>
                <a:ext cx="808564" cy="968961"/>
              </a:xfrm>
              <a:custGeom>
                <a:avLst/>
                <a:gdLst>
                  <a:gd name="connsiteX0" fmla="*/ 130667 w 808564"/>
                  <a:gd name="connsiteY0" fmla="*/ 30011 h 968961"/>
                  <a:gd name="connsiteX1" fmla="*/ 505136 w 808564"/>
                  <a:gd name="connsiteY1" fmla="*/ 160640 h 968961"/>
                  <a:gd name="connsiteX2" fmla="*/ 522553 w 808564"/>
                  <a:gd name="connsiteY2" fmla="*/ 282560 h 968961"/>
                  <a:gd name="connsiteX3" fmla="*/ 252587 w 808564"/>
                  <a:gd name="connsiteY3" fmla="*/ 387063 h 968961"/>
                  <a:gd name="connsiteX4" fmla="*/ 801227 w 808564"/>
                  <a:gd name="connsiteY4" fmla="*/ 265143 h 968961"/>
                  <a:gd name="connsiteX5" fmla="*/ 566096 w 808564"/>
                  <a:gd name="connsiteY5" fmla="*/ 500274 h 968961"/>
                  <a:gd name="connsiteX6" fmla="*/ 531262 w 808564"/>
                  <a:gd name="connsiteY6" fmla="*/ 918286 h 968961"/>
                  <a:gd name="connsiteX7" fmla="*/ 444176 w 808564"/>
                  <a:gd name="connsiteY7" fmla="*/ 953120 h 968961"/>
                  <a:gd name="connsiteX8" fmla="*/ 39 w 808564"/>
                  <a:gd name="connsiteY8" fmla="*/ 839908 h 968961"/>
                  <a:gd name="connsiteX9" fmla="*/ 470302 w 808564"/>
                  <a:gd name="connsiteY9" fmla="*/ 953120 h 968961"/>
                  <a:gd name="connsiteX10" fmla="*/ 513845 w 808564"/>
                  <a:gd name="connsiteY10" fmla="*/ 778948 h 968961"/>
                  <a:gd name="connsiteX11" fmla="*/ 731559 w 808564"/>
                  <a:gd name="connsiteY11" fmla="*/ 265143 h 968961"/>
                  <a:gd name="connsiteX12" fmla="*/ 452885 w 808564"/>
                  <a:gd name="connsiteY12" fmla="*/ 230308 h 968961"/>
                  <a:gd name="connsiteX13" fmla="*/ 609639 w 808564"/>
                  <a:gd name="connsiteY13" fmla="*/ 12594 h 968961"/>
                  <a:gd name="connsiteX14" fmla="*/ 374507 w 808564"/>
                  <a:gd name="connsiteY14" fmla="*/ 38720 h 968961"/>
                  <a:gd name="connsiteX15" fmla="*/ 592222 w 808564"/>
                  <a:gd name="connsiteY15" fmla="*/ 143223 h 968961"/>
                  <a:gd name="connsiteX16" fmla="*/ 130667 w 808564"/>
                  <a:gd name="connsiteY16" fmla="*/ 30011 h 968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08564" h="968961">
                    <a:moveTo>
                      <a:pt x="130667" y="30011"/>
                    </a:moveTo>
                    <a:cubicBezTo>
                      <a:pt x="116153" y="32914"/>
                      <a:pt x="439822" y="118549"/>
                      <a:pt x="505136" y="160640"/>
                    </a:cubicBezTo>
                    <a:cubicBezTo>
                      <a:pt x="570450" y="202732"/>
                      <a:pt x="564645" y="244823"/>
                      <a:pt x="522553" y="282560"/>
                    </a:cubicBezTo>
                    <a:cubicBezTo>
                      <a:pt x="480462" y="320297"/>
                      <a:pt x="206141" y="389966"/>
                      <a:pt x="252587" y="387063"/>
                    </a:cubicBezTo>
                    <a:cubicBezTo>
                      <a:pt x="299033" y="384160"/>
                      <a:pt x="748976" y="246275"/>
                      <a:pt x="801227" y="265143"/>
                    </a:cubicBezTo>
                    <a:cubicBezTo>
                      <a:pt x="853478" y="284011"/>
                      <a:pt x="611090" y="391417"/>
                      <a:pt x="566096" y="500274"/>
                    </a:cubicBezTo>
                    <a:cubicBezTo>
                      <a:pt x="521102" y="609131"/>
                      <a:pt x="551582" y="842812"/>
                      <a:pt x="531262" y="918286"/>
                    </a:cubicBezTo>
                    <a:cubicBezTo>
                      <a:pt x="510942" y="993760"/>
                      <a:pt x="532713" y="966183"/>
                      <a:pt x="444176" y="953120"/>
                    </a:cubicBezTo>
                    <a:cubicBezTo>
                      <a:pt x="355639" y="940057"/>
                      <a:pt x="-4315" y="839908"/>
                      <a:pt x="39" y="839908"/>
                    </a:cubicBezTo>
                    <a:cubicBezTo>
                      <a:pt x="4393" y="839908"/>
                      <a:pt x="384668" y="963280"/>
                      <a:pt x="470302" y="953120"/>
                    </a:cubicBezTo>
                    <a:cubicBezTo>
                      <a:pt x="555936" y="942960"/>
                      <a:pt x="470302" y="893611"/>
                      <a:pt x="513845" y="778948"/>
                    </a:cubicBezTo>
                    <a:cubicBezTo>
                      <a:pt x="557388" y="664285"/>
                      <a:pt x="741719" y="356583"/>
                      <a:pt x="731559" y="265143"/>
                    </a:cubicBezTo>
                    <a:cubicBezTo>
                      <a:pt x="721399" y="173703"/>
                      <a:pt x="473205" y="272399"/>
                      <a:pt x="452885" y="230308"/>
                    </a:cubicBezTo>
                    <a:cubicBezTo>
                      <a:pt x="432565" y="188217"/>
                      <a:pt x="622702" y="44525"/>
                      <a:pt x="609639" y="12594"/>
                    </a:cubicBezTo>
                    <a:cubicBezTo>
                      <a:pt x="596576" y="-19337"/>
                      <a:pt x="377410" y="16949"/>
                      <a:pt x="374507" y="38720"/>
                    </a:cubicBezTo>
                    <a:cubicBezTo>
                      <a:pt x="371604" y="60491"/>
                      <a:pt x="631410" y="141772"/>
                      <a:pt x="592222" y="143223"/>
                    </a:cubicBezTo>
                    <a:cubicBezTo>
                      <a:pt x="553034" y="144674"/>
                      <a:pt x="145181" y="27108"/>
                      <a:pt x="130667" y="300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7" name="フリーフォーム 1456">
                <a:extLst>
                  <a:ext uri="{FF2B5EF4-FFF2-40B4-BE49-F238E27FC236}">
                    <a16:creationId xmlns:a16="http://schemas.microsoft.com/office/drawing/2014/main" id="{0B51344F-06BB-91B3-F724-8CC2BD3B2A50}"/>
                  </a:ext>
                </a:extLst>
              </p:cNvPr>
              <p:cNvSpPr/>
              <p:nvPr/>
            </p:nvSpPr>
            <p:spPr>
              <a:xfrm>
                <a:off x="4554412" y="3274398"/>
                <a:ext cx="1341379" cy="1079948"/>
              </a:xfrm>
              <a:custGeom>
                <a:avLst/>
                <a:gdLst>
                  <a:gd name="connsiteX0" fmla="*/ 897154 w 1341379"/>
                  <a:gd name="connsiteY0" fmla="*/ 25 h 1079948"/>
                  <a:gd name="connsiteX1" fmla="*/ 496559 w 1341379"/>
                  <a:gd name="connsiteY1" fmla="*/ 322242 h 1079948"/>
                  <a:gd name="connsiteX2" fmla="*/ 740399 w 1341379"/>
                  <a:gd name="connsiteY2" fmla="*/ 461579 h 1079948"/>
                  <a:gd name="connsiteX3" fmla="*/ 171 w 1341379"/>
                  <a:gd name="connsiteY3" fmla="*/ 574791 h 1079948"/>
                  <a:gd name="connsiteX4" fmla="*/ 670731 w 1341379"/>
                  <a:gd name="connsiteY4" fmla="*/ 592208 h 1079948"/>
                  <a:gd name="connsiteX5" fmla="*/ 601062 w 1341379"/>
                  <a:gd name="connsiteY5" fmla="*/ 722836 h 1079948"/>
                  <a:gd name="connsiteX6" fmla="*/ 95965 w 1341379"/>
                  <a:gd name="connsiteY6" fmla="*/ 722836 h 1079948"/>
                  <a:gd name="connsiteX7" fmla="*/ 888445 w 1341379"/>
                  <a:gd name="connsiteY7" fmla="*/ 740253 h 1079948"/>
                  <a:gd name="connsiteX8" fmla="*/ 1341291 w 1341379"/>
                  <a:gd name="connsiteY8" fmla="*/ 1079888 h 1079948"/>
                  <a:gd name="connsiteX9" fmla="*/ 923279 w 1341379"/>
                  <a:gd name="connsiteY9" fmla="*/ 766379 h 1079948"/>
                  <a:gd name="connsiteX10" fmla="*/ 479142 w 1341379"/>
                  <a:gd name="connsiteY10" fmla="*/ 574791 h 1079948"/>
                  <a:gd name="connsiteX11" fmla="*/ 513977 w 1341379"/>
                  <a:gd name="connsiteY11" fmla="*/ 461579 h 1079948"/>
                  <a:gd name="connsiteX12" fmla="*/ 714274 w 1341379"/>
                  <a:gd name="connsiteY12" fmla="*/ 391911 h 1079948"/>
                  <a:gd name="connsiteX13" fmla="*/ 487851 w 1341379"/>
                  <a:gd name="connsiteY13" fmla="*/ 339659 h 1079948"/>
                  <a:gd name="connsiteX14" fmla="*/ 897154 w 1341379"/>
                  <a:gd name="connsiteY14" fmla="*/ 25 h 1079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41379" h="1079948">
                    <a:moveTo>
                      <a:pt x="897154" y="25"/>
                    </a:moveTo>
                    <a:cubicBezTo>
                      <a:pt x="898605" y="-2878"/>
                      <a:pt x="522685" y="245316"/>
                      <a:pt x="496559" y="322242"/>
                    </a:cubicBezTo>
                    <a:cubicBezTo>
                      <a:pt x="470433" y="399168"/>
                      <a:pt x="823130" y="419488"/>
                      <a:pt x="740399" y="461579"/>
                    </a:cubicBezTo>
                    <a:cubicBezTo>
                      <a:pt x="657668" y="503670"/>
                      <a:pt x="11782" y="553020"/>
                      <a:pt x="171" y="574791"/>
                    </a:cubicBezTo>
                    <a:cubicBezTo>
                      <a:pt x="-11440" y="596563"/>
                      <a:pt x="570583" y="567534"/>
                      <a:pt x="670731" y="592208"/>
                    </a:cubicBezTo>
                    <a:cubicBezTo>
                      <a:pt x="770879" y="616882"/>
                      <a:pt x="696856" y="701065"/>
                      <a:pt x="601062" y="722836"/>
                    </a:cubicBezTo>
                    <a:cubicBezTo>
                      <a:pt x="505268" y="744607"/>
                      <a:pt x="48068" y="719933"/>
                      <a:pt x="95965" y="722836"/>
                    </a:cubicBezTo>
                    <a:cubicBezTo>
                      <a:pt x="143862" y="725739"/>
                      <a:pt x="680891" y="680744"/>
                      <a:pt x="888445" y="740253"/>
                    </a:cubicBezTo>
                    <a:cubicBezTo>
                      <a:pt x="1095999" y="799762"/>
                      <a:pt x="1341291" y="1079888"/>
                      <a:pt x="1341291" y="1079888"/>
                    </a:cubicBezTo>
                    <a:cubicBezTo>
                      <a:pt x="1347097" y="1084242"/>
                      <a:pt x="1066970" y="850562"/>
                      <a:pt x="923279" y="766379"/>
                    </a:cubicBezTo>
                    <a:cubicBezTo>
                      <a:pt x="779588" y="682196"/>
                      <a:pt x="547359" y="625591"/>
                      <a:pt x="479142" y="574791"/>
                    </a:cubicBezTo>
                    <a:cubicBezTo>
                      <a:pt x="410925" y="523991"/>
                      <a:pt x="474788" y="492059"/>
                      <a:pt x="513977" y="461579"/>
                    </a:cubicBezTo>
                    <a:cubicBezTo>
                      <a:pt x="553166" y="431099"/>
                      <a:pt x="718628" y="412231"/>
                      <a:pt x="714274" y="391911"/>
                    </a:cubicBezTo>
                    <a:cubicBezTo>
                      <a:pt x="709920" y="371591"/>
                      <a:pt x="453017" y="407876"/>
                      <a:pt x="487851" y="339659"/>
                    </a:cubicBezTo>
                    <a:cubicBezTo>
                      <a:pt x="522685" y="271442"/>
                      <a:pt x="895703" y="2928"/>
                      <a:pt x="897154" y="2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8" name="フリーフォーム 1457">
                <a:extLst>
                  <a:ext uri="{FF2B5EF4-FFF2-40B4-BE49-F238E27FC236}">
                    <a16:creationId xmlns:a16="http://schemas.microsoft.com/office/drawing/2014/main" id="{D369B4F1-875F-3DAD-372D-6927B2174A23}"/>
                  </a:ext>
                </a:extLst>
              </p:cNvPr>
              <p:cNvSpPr/>
              <p:nvPr/>
            </p:nvSpPr>
            <p:spPr>
              <a:xfrm>
                <a:off x="6336501" y="4180071"/>
                <a:ext cx="926751" cy="2290743"/>
              </a:xfrm>
              <a:custGeom>
                <a:avLst/>
                <a:gdLst>
                  <a:gd name="connsiteX0" fmla="*/ 160093 w 926751"/>
                  <a:gd name="connsiteY0" fmla="*/ 34878 h 2290743"/>
                  <a:gd name="connsiteX1" fmla="*/ 177510 w 926751"/>
                  <a:gd name="connsiteY1" fmla="*/ 87129 h 2290743"/>
                  <a:gd name="connsiteX2" fmla="*/ 569396 w 926751"/>
                  <a:gd name="connsiteY2" fmla="*/ 566100 h 2290743"/>
                  <a:gd name="connsiteX3" fmla="*/ 508436 w 926751"/>
                  <a:gd name="connsiteY3" fmla="*/ 949278 h 2290743"/>
                  <a:gd name="connsiteX4" fmla="*/ 369099 w 926751"/>
                  <a:gd name="connsiteY4" fmla="*/ 1166992 h 2290743"/>
                  <a:gd name="connsiteX5" fmla="*/ 421350 w 926751"/>
                  <a:gd name="connsiteY5" fmla="*/ 1149575 h 2290743"/>
                  <a:gd name="connsiteX6" fmla="*/ 142676 w 926751"/>
                  <a:gd name="connsiteY6" fmla="*/ 1341163 h 2290743"/>
                  <a:gd name="connsiteX7" fmla="*/ 194928 w 926751"/>
                  <a:gd name="connsiteY7" fmla="*/ 1463083 h 2290743"/>
                  <a:gd name="connsiteX8" fmla="*/ 482310 w 926751"/>
                  <a:gd name="connsiteY8" fmla="*/ 1585003 h 2290743"/>
                  <a:gd name="connsiteX9" fmla="*/ 20756 w 926751"/>
                  <a:gd name="connsiteY9" fmla="*/ 1663380 h 2290743"/>
                  <a:gd name="connsiteX10" fmla="*/ 107842 w 926751"/>
                  <a:gd name="connsiteY10" fmla="*/ 1881095 h 2290743"/>
                  <a:gd name="connsiteX11" fmla="*/ 360390 w 926751"/>
                  <a:gd name="connsiteY11" fmla="*/ 2072683 h 2290743"/>
                  <a:gd name="connsiteX12" fmla="*/ 604230 w 926751"/>
                  <a:gd name="connsiteY12" fmla="*/ 2290398 h 2290743"/>
                  <a:gd name="connsiteX13" fmla="*/ 194928 w 926751"/>
                  <a:gd name="connsiteY13" fmla="*/ 2020432 h 2290743"/>
                  <a:gd name="connsiteX14" fmla="*/ 81716 w 926751"/>
                  <a:gd name="connsiteY14" fmla="*/ 1645963 h 2290743"/>
                  <a:gd name="connsiteX15" fmla="*/ 316848 w 926751"/>
                  <a:gd name="connsiteY15" fmla="*/ 1515335 h 2290743"/>
                  <a:gd name="connsiteX16" fmla="*/ 482310 w 926751"/>
                  <a:gd name="connsiteY16" fmla="*/ 1436958 h 2290743"/>
                  <a:gd name="connsiteX17" fmla="*/ 630356 w 926751"/>
                  <a:gd name="connsiteY17" fmla="*/ 1506626 h 2290743"/>
                  <a:gd name="connsiteX18" fmla="*/ 639065 w 926751"/>
                  <a:gd name="connsiteY18" fmla="*/ 1315038 h 2290743"/>
                  <a:gd name="connsiteX19" fmla="*/ 926448 w 926751"/>
                  <a:gd name="connsiteY19" fmla="*/ 574809 h 2290743"/>
                  <a:gd name="connsiteX20" fmla="*/ 578105 w 926751"/>
                  <a:gd name="connsiteY20" fmla="*/ 1384706 h 2290743"/>
                  <a:gd name="connsiteX21" fmla="*/ 334265 w 926751"/>
                  <a:gd name="connsiteY21" fmla="*/ 1341163 h 2290743"/>
                  <a:gd name="connsiteX22" fmla="*/ 665190 w 926751"/>
                  <a:gd name="connsiteY22" fmla="*/ 696729 h 2290743"/>
                  <a:gd name="connsiteX23" fmla="*/ 604230 w 926751"/>
                  <a:gd name="connsiteY23" fmla="*/ 418055 h 2290743"/>
                  <a:gd name="connsiteX24" fmla="*/ 717442 w 926751"/>
                  <a:gd name="connsiteY24" fmla="*/ 87129 h 2290743"/>
                  <a:gd name="connsiteX25" fmla="*/ 569396 w 926751"/>
                  <a:gd name="connsiteY25" fmla="*/ 470306 h 2290743"/>
                  <a:gd name="connsiteX26" fmla="*/ 160093 w 926751"/>
                  <a:gd name="connsiteY26" fmla="*/ 34878 h 22907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926751" h="2290743">
                    <a:moveTo>
                      <a:pt x="160093" y="34878"/>
                    </a:moveTo>
                    <a:cubicBezTo>
                      <a:pt x="94779" y="-28985"/>
                      <a:pt x="109293" y="-1408"/>
                      <a:pt x="177510" y="87129"/>
                    </a:cubicBezTo>
                    <a:cubicBezTo>
                      <a:pt x="245727" y="175666"/>
                      <a:pt x="514242" y="422409"/>
                      <a:pt x="569396" y="566100"/>
                    </a:cubicBezTo>
                    <a:cubicBezTo>
                      <a:pt x="624550" y="709791"/>
                      <a:pt x="541819" y="849129"/>
                      <a:pt x="508436" y="949278"/>
                    </a:cubicBezTo>
                    <a:cubicBezTo>
                      <a:pt x="475053" y="1049427"/>
                      <a:pt x="369099" y="1166992"/>
                      <a:pt x="369099" y="1166992"/>
                    </a:cubicBezTo>
                    <a:cubicBezTo>
                      <a:pt x="354585" y="1200375"/>
                      <a:pt x="459087" y="1120547"/>
                      <a:pt x="421350" y="1149575"/>
                    </a:cubicBezTo>
                    <a:cubicBezTo>
                      <a:pt x="383613" y="1178604"/>
                      <a:pt x="180413" y="1288912"/>
                      <a:pt x="142676" y="1341163"/>
                    </a:cubicBezTo>
                    <a:cubicBezTo>
                      <a:pt x="104939" y="1393414"/>
                      <a:pt x="138322" y="1422443"/>
                      <a:pt x="194928" y="1463083"/>
                    </a:cubicBezTo>
                    <a:cubicBezTo>
                      <a:pt x="251534" y="1503723"/>
                      <a:pt x="511339" y="1551620"/>
                      <a:pt x="482310" y="1585003"/>
                    </a:cubicBezTo>
                    <a:cubicBezTo>
                      <a:pt x="453281" y="1618386"/>
                      <a:pt x="83167" y="1614031"/>
                      <a:pt x="20756" y="1663380"/>
                    </a:cubicBezTo>
                    <a:cubicBezTo>
                      <a:pt x="-41655" y="1712729"/>
                      <a:pt x="51236" y="1812878"/>
                      <a:pt x="107842" y="1881095"/>
                    </a:cubicBezTo>
                    <a:cubicBezTo>
                      <a:pt x="164448" y="1949312"/>
                      <a:pt x="277659" y="2004466"/>
                      <a:pt x="360390" y="2072683"/>
                    </a:cubicBezTo>
                    <a:cubicBezTo>
                      <a:pt x="443121" y="2140900"/>
                      <a:pt x="631807" y="2299107"/>
                      <a:pt x="604230" y="2290398"/>
                    </a:cubicBezTo>
                    <a:cubicBezTo>
                      <a:pt x="576653" y="2281690"/>
                      <a:pt x="282014" y="2127838"/>
                      <a:pt x="194928" y="2020432"/>
                    </a:cubicBezTo>
                    <a:cubicBezTo>
                      <a:pt x="107842" y="1913026"/>
                      <a:pt x="61396" y="1730146"/>
                      <a:pt x="81716" y="1645963"/>
                    </a:cubicBezTo>
                    <a:cubicBezTo>
                      <a:pt x="102036" y="1561780"/>
                      <a:pt x="250082" y="1550169"/>
                      <a:pt x="316848" y="1515335"/>
                    </a:cubicBezTo>
                    <a:cubicBezTo>
                      <a:pt x="383614" y="1480501"/>
                      <a:pt x="430059" y="1438409"/>
                      <a:pt x="482310" y="1436958"/>
                    </a:cubicBezTo>
                    <a:cubicBezTo>
                      <a:pt x="534561" y="1435507"/>
                      <a:pt x="604230" y="1526946"/>
                      <a:pt x="630356" y="1506626"/>
                    </a:cubicBezTo>
                    <a:cubicBezTo>
                      <a:pt x="656482" y="1486306"/>
                      <a:pt x="589716" y="1470341"/>
                      <a:pt x="639065" y="1315038"/>
                    </a:cubicBezTo>
                    <a:cubicBezTo>
                      <a:pt x="688414" y="1159735"/>
                      <a:pt x="936608" y="563198"/>
                      <a:pt x="926448" y="574809"/>
                    </a:cubicBezTo>
                    <a:cubicBezTo>
                      <a:pt x="916288" y="586420"/>
                      <a:pt x="676802" y="1256980"/>
                      <a:pt x="578105" y="1384706"/>
                    </a:cubicBezTo>
                    <a:cubicBezTo>
                      <a:pt x="479408" y="1512432"/>
                      <a:pt x="319751" y="1455826"/>
                      <a:pt x="334265" y="1341163"/>
                    </a:cubicBezTo>
                    <a:cubicBezTo>
                      <a:pt x="348779" y="1226500"/>
                      <a:pt x="620196" y="850580"/>
                      <a:pt x="665190" y="696729"/>
                    </a:cubicBezTo>
                    <a:cubicBezTo>
                      <a:pt x="710184" y="542878"/>
                      <a:pt x="595521" y="519655"/>
                      <a:pt x="604230" y="418055"/>
                    </a:cubicBezTo>
                    <a:cubicBezTo>
                      <a:pt x="612939" y="316455"/>
                      <a:pt x="723248" y="78421"/>
                      <a:pt x="717442" y="87129"/>
                    </a:cubicBezTo>
                    <a:cubicBezTo>
                      <a:pt x="711636" y="95837"/>
                      <a:pt x="665190" y="484820"/>
                      <a:pt x="569396" y="470306"/>
                    </a:cubicBezTo>
                    <a:cubicBezTo>
                      <a:pt x="473602" y="455792"/>
                      <a:pt x="225407" y="98741"/>
                      <a:pt x="160093" y="348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9" name="フリーフォーム 1458">
                <a:extLst>
                  <a:ext uri="{FF2B5EF4-FFF2-40B4-BE49-F238E27FC236}">
                    <a16:creationId xmlns:a16="http://schemas.microsoft.com/office/drawing/2014/main" id="{5484FA2D-83D5-DAD2-3421-057CCA78C75F}"/>
                  </a:ext>
                </a:extLst>
              </p:cNvPr>
              <p:cNvSpPr/>
              <p:nvPr/>
            </p:nvSpPr>
            <p:spPr>
              <a:xfrm>
                <a:off x="4266193" y="5573454"/>
                <a:ext cx="2410016" cy="1951339"/>
              </a:xfrm>
              <a:custGeom>
                <a:avLst/>
                <a:gdLst>
                  <a:gd name="connsiteX0" fmla="*/ 532230 w 2410016"/>
                  <a:gd name="connsiteY0" fmla="*/ 1175689 h 1951339"/>
                  <a:gd name="connsiteX1" fmla="*/ 575773 w 2410016"/>
                  <a:gd name="connsiteY1" fmla="*/ 1541449 h 1951339"/>
                  <a:gd name="connsiteX2" fmla="*/ 497396 w 2410016"/>
                  <a:gd name="connsiteY2" fmla="*/ 1689495 h 1951339"/>
                  <a:gd name="connsiteX3" fmla="*/ 1007 w 2410016"/>
                  <a:gd name="connsiteY3" fmla="*/ 1950752 h 1951339"/>
                  <a:gd name="connsiteX4" fmla="*/ 401601 w 2410016"/>
                  <a:gd name="connsiteY4" fmla="*/ 1759163 h 1951339"/>
                  <a:gd name="connsiteX5" fmla="*/ 1446630 w 2410016"/>
                  <a:gd name="connsiteY5" fmla="*/ 1715620 h 1951339"/>
                  <a:gd name="connsiteX6" fmla="*/ 1472756 w 2410016"/>
                  <a:gd name="connsiteY6" fmla="*/ 1628535 h 1951339"/>
                  <a:gd name="connsiteX7" fmla="*/ 2108481 w 2410016"/>
                  <a:gd name="connsiteY7" fmla="*/ 1079895 h 1951339"/>
                  <a:gd name="connsiteX8" fmla="*/ 2404573 w 2410016"/>
                  <a:gd name="connsiteY8" fmla="*/ 1088603 h 1951339"/>
                  <a:gd name="connsiteX9" fmla="*/ 1873350 w 2410016"/>
                  <a:gd name="connsiteY9" fmla="*/ 1271483 h 1951339"/>
                  <a:gd name="connsiteX10" fmla="*/ 1281167 w 2410016"/>
                  <a:gd name="connsiteY10" fmla="*/ 1733037 h 1951339"/>
                  <a:gd name="connsiteX11" fmla="*/ 366767 w 2410016"/>
                  <a:gd name="connsiteY11" fmla="*/ 1759163 h 1951339"/>
                  <a:gd name="connsiteX12" fmla="*/ 584481 w 2410016"/>
                  <a:gd name="connsiteY12" fmla="*/ 1463072 h 1951339"/>
                  <a:gd name="connsiteX13" fmla="*/ 1934310 w 2410016"/>
                  <a:gd name="connsiteY13" fmla="*/ 32 h 1951339"/>
                  <a:gd name="connsiteX14" fmla="*/ 593190 w 2410016"/>
                  <a:gd name="connsiteY14" fmla="*/ 1419529 h 1951339"/>
                  <a:gd name="connsiteX15" fmla="*/ 532230 w 2410016"/>
                  <a:gd name="connsiteY15" fmla="*/ 1175689 h 195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410016" h="1951339">
                    <a:moveTo>
                      <a:pt x="532230" y="1175689"/>
                    </a:moveTo>
                    <a:cubicBezTo>
                      <a:pt x="529327" y="1196009"/>
                      <a:pt x="581579" y="1455815"/>
                      <a:pt x="575773" y="1541449"/>
                    </a:cubicBezTo>
                    <a:cubicBezTo>
                      <a:pt x="569967" y="1627083"/>
                      <a:pt x="593190" y="1621278"/>
                      <a:pt x="497396" y="1689495"/>
                    </a:cubicBezTo>
                    <a:cubicBezTo>
                      <a:pt x="401602" y="1757712"/>
                      <a:pt x="16973" y="1939141"/>
                      <a:pt x="1007" y="1950752"/>
                    </a:cubicBezTo>
                    <a:cubicBezTo>
                      <a:pt x="-14959" y="1962363"/>
                      <a:pt x="160664" y="1798352"/>
                      <a:pt x="401601" y="1759163"/>
                    </a:cubicBezTo>
                    <a:cubicBezTo>
                      <a:pt x="642538" y="1719974"/>
                      <a:pt x="1446630" y="1715620"/>
                      <a:pt x="1446630" y="1715620"/>
                    </a:cubicBezTo>
                    <a:cubicBezTo>
                      <a:pt x="1625156" y="1693849"/>
                      <a:pt x="1362448" y="1734489"/>
                      <a:pt x="1472756" y="1628535"/>
                    </a:cubicBezTo>
                    <a:cubicBezTo>
                      <a:pt x="1583064" y="1522581"/>
                      <a:pt x="1953178" y="1169884"/>
                      <a:pt x="2108481" y="1079895"/>
                    </a:cubicBezTo>
                    <a:cubicBezTo>
                      <a:pt x="2263784" y="989906"/>
                      <a:pt x="2443761" y="1056672"/>
                      <a:pt x="2404573" y="1088603"/>
                    </a:cubicBezTo>
                    <a:cubicBezTo>
                      <a:pt x="2365385" y="1120534"/>
                      <a:pt x="2060584" y="1164077"/>
                      <a:pt x="1873350" y="1271483"/>
                    </a:cubicBezTo>
                    <a:cubicBezTo>
                      <a:pt x="1686116" y="1378889"/>
                      <a:pt x="1532264" y="1651757"/>
                      <a:pt x="1281167" y="1733037"/>
                    </a:cubicBezTo>
                    <a:cubicBezTo>
                      <a:pt x="1030070" y="1814317"/>
                      <a:pt x="482881" y="1804157"/>
                      <a:pt x="366767" y="1759163"/>
                    </a:cubicBezTo>
                    <a:cubicBezTo>
                      <a:pt x="250653" y="1714169"/>
                      <a:pt x="323224" y="1756261"/>
                      <a:pt x="584481" y="1463072"/>
                    </a:cubicBezTo>
                    <a:cubicBezTo>
                      <a:pt x="845738" y="1169883"/>
                      <a:pt x="1932859" y="7289"/>
                      <a:pt x="1934310" y="32"/>
                    </a:cubicBezTo>
                    <a:cubicBezTo>
                      <a:pt x="1935762" y="-7225"/>
                      <a:pt x="826870" y="1220683"/>
                      <a:pt x="593190" y="1419529"/>
                    </a:cubicBezTo>
                    <a:cubicBezTo>
                      <a:pt x="359510" y="1618375"/>
                      <a:pt x="535133" y="1155369"/>
                      <a:pt x="532230" y="117568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460" name="フリーフォーム 1459">
            <a:extLst>
              <a:ext uri="{FF2B5EF4-FFF2-40B4-BE49-F238E27FC236}">
                <a16:creationId xmlns:a16="http://schemas.microsoft.com/office/drawing/2014/main" id="{FE81F258-D4A8-DBDD-2511-C71698C0E3FF}"/>
              </a:ext>
            </a:extLst>
          </p:cNvPr>
          <p:cNvSpPr/>
          <p:nvPr/>
        </p:nvSpPr>
        <p:spPr>
          <a:xfrm>
            <a:off x="4065293" y="4708882"/>
            <a:ext cx="777130" cy="420504"/>
          </a:xfrm>
          <a:custGeom>
            <a:avLst/>
            <a:gdLst>
              <a:gd name="connsiteX0" fmla="*/ 44252 w 777130"/>
              <a:gd name="connsiteY0" fmla="*/ 248497 h 420504"/>
              <a:gd name="connsiteX1" fmla="*/ 387590 w 777130"/>
              <a:gd name="connsiteY1" fmla="*/ 6759 h 420504"/>
              <a:gd name="connsiteX2" fmla="*/ 573273 w 777130"/>
              <a:gd name="connsiteY2" fmla="*/ 62815 h 420504"/>
              <a:gd name="connsiteX3" fmla="*/ 569769 w 777130"/>
              <a:gd name="connsiteY3" fmla="*/ 17270 h 420504"/>
              <a:gd name="connsiteX4" fmla="*/ 643341 w 777130"/>
              <a:gd name="connsiteY4" fmla="*/ 90842 h 420504"/>
              <a:gd name="connsiteX5" fmla="*/ 762459 w 777130"/>
              <a:gd name="connsiteY5" fmla="*/ 294042 h 420504"/>
              <a:gd name="connsiteX6" fmla="*/ 765962 w 777130"/>
              <a:gd name="connsiteY6" fmla="*/ 343090 h 420504"/>
              <a:gd name="connsiteX7" fmla="*/ 678376 w 777130"/>
              <a:gd name="connsiteY7" fmla="*/ 353601 h 420504"/>
              <a:gd name="connsiteX8" fmla="*/ 303507 w 777130"/>
              <a:gd name="connsiteY8" fmla="*/ 406152 h 420504"/>
              <a:gd name="connsiteX9" fmla="*/ 352555 w 777130"/>
              <a:gd name="connsiteY9" fmla="*/ 353601 h 420504"/>
              <a:gd name="connsiteX10" fmla="*/ 100307 w 777130"/>
              <a:gd name="connsiteY10" fmla="*/ 406152 h 420504"/>
              <a:gd name="connsiteX11" fmla="*/ 40748 w 777130"/>
              <a:gd name="connsiteY11" fmla="*/ 416663 h 420504"/>
              <a:gd name="connsiteX12" fmla="*/ 51259 w 777130"/>
              <a:gd name="connsiteY12" fmla="*/ 350097 h 420504"/>
              <a:gd name="connsiteX13" fmla="*/ 2210 w 777130"/>
              <a:gd name="connsiteY13" fmla="*/ 402649 h 420504"/>
              <a:gd name="connsiteX14" fmla="*/ 44252 w 777130"/>
              <a:gd name="connsiteY14" fmla="*/ 248497 h 420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77130" h="420504">
                <a:moveTo>
                  <a:pt x="44252" y="248497"/>
                </a:moveTo>
                <a:cubicBezTo>
                  <a:pt x="108482" y="182515"/>
                  <a:pt x="299420" y="37706"/>
                  <a:pt x="387590" y="6759"/>
                </a:cubicBezTo>
                <a:cubicBezTo>
                  <a:pt x="475760" y="-24188"/>
                  <a:pt x="542910" y="61063"/>
                  <a:pt x="573273" y="62815"/>
                </a:cubicBezTo>
                <a:cubicBezTo>
                  <a:pt x="603636" y="64567"/>
                  <a:pt x="558091" y="12599"/>
                  <a:pt x="569769" y="17270"/>
                </a:cubicBezTo>
                <a:cubicBezTo>
                  <a:pt x="581447" y="21941"/>
                  <a:pt x="611226" y="44713"/>
                  <a:pt x="643341" y="90842"/>
                </a:cubicBezTo>
                <a:cubicBezTo>
                  <a:pt x="675456" y="136971"/>
                  <a:pt x="742022" y="252001"/>
                  <a:pt x="762459" y="294042"/>
                </a:cubicBezTo>
                <a:cubicBezTo>
                  <a:pt x="782896" y="336083"/>
                  <a:pt x="779976" y="333164"/>
                  <a:pt x="765962" y="343090"/>
                </a:cubicBezTo>
                <a:cubicBezTo>
                  <a:pt x="751948" y="353017"/>
                  <a:pt x="678376" y="353601"/>
                  <a:pt x="678376" y="353601"/>
                </a:cubicBezTo>
                <a:cubicBezTo>
                  <a:pt x="601300" y="364111"/>
                  <a:pt x="357810" y="406152"/>
                  <a:pt x="303507" y="406152"/>
                </a:cubicBezTo>
                <a:cubicBezTo>
                  <a:pt x="249204" y="406152"/>
                  <a:pt x="386422" y="353601"/>
                  <a:pt x="352555" y="353601"/>
                </a:cubicBezTo>
                <a:cubicBezTo>
                  <a:pt x="318688" y="353601"/>
                  <a:pt x="152275" y="395642"/>
                  <a:pt x="100307" y="406152"/>
                </a:cubicBezTo>
                <a:cubicBezTo>
                  <a:pt x="48339" y="416662"/>
                  <a:pt x="48923" y="426006"/>
                  <a:pt x="40748" y="416663"/>
                </a:cubicBezTo>
                <a:cubicBezTo>
                  <a:pt x="32573" y="407321"/>
                  <a:pt x="57682" y="352433"/>
                  <a:pt x="51259" y="350097"/>
                </a:cubicBezTo>
                <a:cubicBezTo>
                  <a:pt x="44836" y="347761"/>
                  <a:pt x="-1293" y="419582"/>
                  <a:pt x="2210" y="402649"/>
                </a:cubicBezTo>
                <a:cubicBezTo>
                  <a:pt x="5713" y="385716"/>
                  <a:pt x="-19978" y="314479"/>
                  <a:pt x="44252" y="248497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1" name="フリーフォーム 1460">
            <a:extLst>
              <a:ext uri="{FF2B5EF4-FFF2-40B4-BE49-F238E27FC236}">
                <a16:creationId xmlns:a16="http://schemas.microsoft.com/office/drawing/2014/main" id="{D80D122B-98A5-DCD5-81BC-89ECC56B3221}"/>
              </a:ext>
            </a:extLst>
          </p:cNvPr>
          <p:cNvSpPr/>
          <p:nvPr/>
        </p:nvSpPr>
        <p:spPr>
          <a:xfrm>
            <a:off x="4573622" y="4719119"/>
            <a:ext cx="689342" cy="452794"/>
          </a:xfrm>
          <a:custGeom>
            <a:avLst/>
            <a:gdLst>
              <a:gd name="connsiteX0" fmla="*/ 5385 w 689342"/>
              <a:gd name="connsiteY0" fmla="*/ 59584 h 452794"/>
              <a:gd name="connsiteX1" fmla="*/ 247123 w 689342"/>
              <a:gd name="connsiteY1" fmla="*/ 26 h 452794"/>
              <a:gd name="connsiteX2" fmla="*/ 429302 w 689342"/>
              <a:gd name="connsiteY2" fmla="*/ 66591 h 452794"/>
              <a:gd name="connsiteX3" fmla="*/ 422295 w 689342"/>
              <a:gd name="connsiteY3" fmla="*/ 52578 h 452794"/>
              <a:gd name="connsiteX4" fmla="*/ 555426 w 689342"/>
              <a:gd name="connsiteY4" fmla="*/ 168191 h 452794"/>
              <a:gd name="connsiteX5" fmla="*/ 551923 w 689342"/>
              <a:gd name="connsiteY5" fmla="*/ 122647 h 452794"/>
              <a:gd name="connsiteX6" fmla="*/ 646516 w 689342"/>
              <a:gd name="connsiteY6" fmla="*/ 304826 h 452794"/>
              <a:gd name="connsiteX7" fmla="*/ 636006 w 689342"/>
              <a:gd name="connsiteY7" fmla="*/ 283805 h 452794"/>
              <a:gd name="connsiteX8" fmla="*/ 685054 w 689342"/>
              <a:gd name="connsiteY8" fmla="*/ 444964 h 452794"/>
              <a:gd name="connsiteX9" fmla="*/ 674544 w 689342"/>
              <a:gd name="connsiteY9" fmla="*/ 420440 h 452794"/>
              <a:gd name="connsiteX10" fmla="*/ 576447 w 689342"/>
              <a:gd name="connsiteY10" fmla="*/ 357378 h 452794"/>
              <a:gd name="connsiteX11" fmla="*/ 348723 w 689342"/>
              <a:gd name="connsiteY11" fmla="*/ 311833 h 452794"/>
              <a:gd name="connsiteX12" fmla="*/ 415288 w 689342"/>
              <a:gd name="connsiteY12" fmla="*/ 339860 h 452794"/>
              <a:gd name="connsiteX13" fmla="*/ 96475 w 689342"/>
              <a:gd name="connsiteY13" fmla="*/ 325847 h 452794"/>
              <a:gd name="connsiteX14" fmla="*/ 191068 w 689342"/>
              <a:gd name="connsiteY14" fmla="*/ 304826 h 452794"/>
              <a:gd name="connsiteX15" fmla="*/ 15895 w 689342"/>
              <a:gd name="connsiteY15" fmla="*/ 143667 h 452794"/>
              <a:gd name="connsiteX16" fmla="*/ 113992 w 689342"/>
              <a:gd name="connsiteY16" fmla="*/ 227750 h 452794"/>
              <a:gd name="connsiteX17" fmla="*/ 78957 w 689342"/>
              <a:gd name="connsiteY17" fmla="*/ 136660 h 452794"/>
              <a:gd name="connsiteX18" fmla="*/ 5385 w 689342"/>
              <a:gd name="connsiteY18" fmla="*/ 59584 h 452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89342" h="452794">
                <a:moveTo>
                  <a:pt x="5385" y="59584"/>
                </a:moveTo>
                <a:cubicBezTo>
                  <a:pt x="33413" y="36812"/>
                  <a:pt x="176470" y="-1142"/>
                  <a:pt x="247123" y="26"/>
                </a:cubicBezTo>
                <a:cubicBezTo>
                  <a:pt x="317776" y="1194"/>
                  <a:pt x="429302" y="66591"/>
                  <a:pt x="429302" y="66591"/>
                </a:cubicBezTo>
                <a:cubicBezTo>
                  <a:pt x="458497" y="75350"/>
                  <a:pt x="401274" y="35645"/>
                  <a:pt x="422295" y="52578"/>
                </a:cubicBezTo>
                <a:cubicBezTo>
                  <a:pt x="443316" y="69511"/>
                  <a:pt x="533821" y="156513"/>
                  <a:pt x="555426" y="168191"/>
                </a:cubicBezTo>
                <a:cubicBezTo>
                  <a:pt x="577031" y="179869"/>
                  <a:pt x="536741" y="99875"/>
                  <a:pt x="551923" y="122647"/>
                </a:cubicBezTo>
                <a:cubicBezTo>
                  <a:pt x="567105" y="145419"/>
                  <a:pt x="632502" y="277966"/>
                  <a:pt x="646516" y="304826"/>
                </a:cubicBezTo>
                <a:cubicBezTo>
                  <a:pt x="660530" y="331686"/>
                  <a:pt x="629583" y="260449"/>
                  <a:pt x="636006" y="283805"/>
                </a:cubicBezTo>
                <a:cubicBezTo>
                  <a:pt x="642429" y="307161"/>
                  <a:pt x="678631" y="422192"/>
                  <a:pt x="685054" y="444964"/>
                </a:cubicBezTo>
                <a:cubicBezTo>
                  <a:pt x="691477" y="467736"/>
                  <a:pt x="692645" y="435038"/>
                  <a:pt x="674544" y="420440"/>
                </a:cubicBezTo>
                <a:cubicBezTo>
                  <a:pt x="656443" y="405842"/>
                  <a:pt x="630750" y="375479"/>
                  <a:pt x="576447" y="357378"/>
                </a:cubicBezTo>
                <a:cubicBezTo>
                  <a:pt x="522144" y="339277"/>
                  <a:pt x="375583" y="314753"/>
                  <a:pt x="348723" y="311833"/>
                </a:cubicBezTo>
                <a:cubicBezTo>
                  <a:pt x="321863" y="308913"/>
                  <a:pt x="457329" y="337524"/>
                  <a:pt x="415288" y="339860"/>
                </a:cubicBezTo>
                <a:cubicBezTo>
                  <a:pt x="373247" y="342196"/>
                  <a:pt x="133845" y="331686"/>
                  <a:pt x="96475" y="325847"/>
                </a:cubicBezTo>
                <a:cubicBezTo>
                  <a:pt x="59105" y="320008"/>
                  <a:pt x="204498" y="335189"/>
                  <a:pt x="191068" y="304826"/>
                </a:cubicBezTo>
                <a:cubicBezTo>
                  <a:pt x="177638" y="274463"/>
                  <a:pt x="28741" y="156513"/>
                  <a:pt x="15895" y="143667"/>
                </a:cubicBezTo>
                <a:cubicBezTo>
                  <a:pt x="3049" y="130821"/>
                  <a:pt x="103482" y="228918"/>
                  <a:pt x="113992" y="227750"/>
                </a:cubicBezTo>
                <a:cubicBezTo>
                  <a:pt x="124502" y="226582"/>
                  <a:pt x="90635" y="164688"/>
                  <a:pt x="78957" y="136660"/>
                </a:cubicBezTo>
                <a:cubicBezTo>
                  <a:pt x="67279" y="108632"/>
                  <a:pt x="-22643" y="82356"/>
                  <a:pt x="5385" y="59584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2" name="フリーフォーム 1461">
            <a:extLst>
              <a:ext uri="{FF2B5EF4-FFF2-40B4-BE49-F238E27FC236}">
                <a16:creationId xmlns:a16="http://schemas.microsoft.com/office/drawing/2014/main" id="{0465AE51-A693-AE01-2351-D92CBCA938AF}"/>
              </a:ext>
            </a:extLst>
          </p:cNvPr>
          <p:cNvSpPr/>
          <p:nvPr/>
        </p:nvSpPr>
        <p:spPr>
          <a:xfrm>
            <a:off x="4160991" y="4959230"/>
            <a:ext cx="722825" cy="464146"/>
          </a:xfrm>
          <a:custGeom>
            <a:avLst/>
            <a:gdLst>
              <a:gd name="connsiteX0" fmla="*/ 113216 w 722825"/>
              <a:gd name="connsiteY0" fmla="*/ 131280 h 464146"/>
              <a:gd name="connsiteX1" fmla="*/ 1106 w 722825"/>
              <a:gd name="connsiteY1" fmla="*/ 243391 h 464146"/>
              <a:gd name="connsiteX2" fmla="*/ 57161 w 722825"/>
              <a:gd name="connsiteY2" fmla="*/ 246894 h 464146"/>
              <a:gd name="connsiteX3" fmla="*/ 78181 w 722825"/>
              <a:gd name="connsiteY3" fmla="*/ 327473 h 464146"/>
              <a:gd name="connsiteX4" fmla="*/ 46650 w 722825"/>
              <a:gd name="connsiteY4" fmla="*/ 302949 h 464146"/>
              <a:gd name="connsiteX5" fmla="*/ 274375 w 722825"/>
              <a:gd name="connsiteY5" fmla="*/ 446591 h 464146"/>
              <a:gd name="connsiteX6" fmla="*/ 225326 w 722825"/>
              <a:gd name="connsiteY6" fmla="*/ 429073 h 464146"/>
              <a:gd name="connsiteX7" fmla="*/ 526623 w 722825"/>
              <a:gd name="connsiteY7" fmla="*/ 464108 h 464146"/>
              <a:gd name="connsiteX8" fmla="*/ 505602 w 722825"/>
              <a:gd name="connsiteY8" fmla="*/ 432577 h 464146"/>
              <a:gd name="connsiteX9" fmla="*/ 649243 w 722825"/>
              <a:gd name="connsiteY9" fmla="*/ 306453 h 464146"/>
              <a:gd name="connsiteX10" fmla="*/ 603699 w 722825"/>
              <a:gd name="connsiteY10" fmla="*/ 341487 h 464146"/>
              <a:gd name="connsiteX11" fmla="*/ 722816 w 722825"/>
              <a:gd name="connsiteY11" fmla="*/ 162811 h 464146"/>
              <a:gd name="connsiteX12" fmla="*/ 610706 w 722825"/>
              <a:gd name="connsiteY12" fmla="*/ 211860 h 464146"/>
              <a:gd name="connsiteX13" fmla="*/ 673768 w 722825"/>
              <a:gd name="connsiteY13" fmla="*/ 75225 h 464146"/>
              <a:gd name="connsiteX14" fmla="*/ 351450 w 722825"/>
              <a:gd name="connsiteY14" fmla="*/ 61211 h 464146"/>
              <a:gd name="connsiteX15" fmla="*/ 484581 w 722825"/>
              <a:gd name="connsiteY15" fmla="*/ 1653 h 464146"/>
              <a:gd name="connsiteX16" fmla="*/ 113216 w 722825"/>
              <a:gd name="connsiteY16" fmla="*/ 131280 h 46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2825" h="464146">
                <a:moveTo>
                  <a:pt x="113216" y="131280"/>
                </a:moveTo>
                <a:cubicBezTo>
                  <a:pt x="32637" y="171570"/>
                  <a:pt x="10448" y="224122"/>
                  <a:pt x="1106" y="243391"/>
                </a:cubicBezTo>
                <a:cubicBezTo>
                  <a:pt x="-8237" y="262660"/>
                  <a:pt x="44315" y="232880"/>
                  <a:pt x="57161" y="246894"/>
                </a:cubicBezTo>
                <a:cubicBezTo>
                  <a:pt x="70007" y="260908"/>
                  <a:pt x="79933" y="318131"/>
                  <a:pt x="78181" y="327473"/>
                </a:cubicBezTo>
                <a:cubicBezTo>
                  <a:pt x="76429" y="336815"/>
                  <a:pt x="13951" y="283096"/>
                  <a:pt x="46650" y="302949"/>
                </a:cubicBezTo>
                <a:cubicBezTo>
                  <a:pt x="79349" y="322802"/>
                  <a:pt x="244596" y="425570"/>
                  <a:pt x="274375" y="446591"/>
                </a:cubicBezTo>
                <a:cubicBezTo>
                  <a:pt x="304154" y="467612"/>
                  <a:pt x="183285" y="426154"/>
                  <a:pt x="225326" y="429073"/>
                </a:cubicBezTo>
                <a:cubicBezTo>
                  <a:pt x="267367" y="431993"/>
                  <a:pt x="479910" y="463524"/>
                  <a:pt x="526623" y="464108"/>
                </a:cubicBezTo>
                <a:cubicBezTo>
                  <a:pt x="573336" y="464692"/>
                  <a:pt x="485165" y="458853"/>
                  <a:pt x="505602" y="432577"/>
                </a:cubicBezTo>
                <a:cubicBezTo>
                  <a:pt x="526039" y="406301"/>
                  <a:pt x="632894" y="321635"/>
                  <a:pt x="649243" y="306453"/>
                </a:cubicBezTo>
                <a:cubicBezTo>
                  <a:pt x="665593" y="291271"/>
                  <a:pt x="591437" y="365427"/>
                  <a:pt x="603699" y="341487"/>
                </a:cubicBezTo>
                <a:cubicBezTo>
                  <a:pt x="615961" y="317547"/>
                  <a:pt x="721648" y="184415"/>
                  <a:pt x="722816" y="162811"/>
                </a:cubicBezTo>
                <a:cubicBezTo>
                  <a:pt x="723984" y="141207"/>
                  <a:pt x="618881" y="226458"/>
                  <a:pt x="610706" y="211860"/>
                </a:cubicBezTo>
                <a:cubicBezTo>
                  <a:pt x="602531" y="197262"/>
                  <a:pt x="716977" y="100333"/>
                  <a:pt x="673768" y="75225"/>
                </a:cubicBezTo>
                <a:cubicBezTo>
                  <a:pt x="630559" y="50117"/>
                  <a:pt x="382981" y="73473"/>
                  <a:pt x="351450" y="61211"/>
                </a:cubicBezTo>
                <a:cubicBezTo>
                  <a:pt x="319919" y="48949"/>
                  <a:pt x="523119" y="-10609"/>
                  <a:pt x="484581" y="1653"/>
                </a:cubicBezTo>
                <a:cubicBezTo>
                  <a:pt x="446043" y="13915"/>
                  <a:pt x="193795" y="90990"/>
                  <a:pt x="113216" y="131280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3" name="フリーフォーム 1462">
            <a:extLst>
              <a:ext uri="{FF2B5EF4-FFF2-40B4-BE49-F238E27FC236}">
                <a16:creationId xmlns:a16="http://schemas.microsoft.com/office/drawing/2014/main" id="{567AB1A8-825D-6D18-434C-61EA9B39B96D}"/>
              </a:ext>
            </a:extLst>
          </p:cNvPr>
          <p:cNvSpPr/>
          <p:nvPr/>
        </p:nvSpPr>
        <p:spPr>
          <a:xfrm>
            <a:off x="4634199" y="4967880"/>
            <a:ext cx="644783" cy="471433"/>
          </a:xfrm>
          <a:custGeom>
            <a:avLst/>
            <a:gdLst>
              <a:gd name="connsiteX0" fmla="*/ 4367 w 644783"/>
              <a:gd name="connsiteY0" fmla="*/ 465968 h 471433"/>
              <a:gd name="connsiteX1" fmla="*/ 365222 w 644783"/>
              <a:gd name="connsiteY1" fmla="*/ 381886 h 471433"/>
              <a:gd name="connsiteX2" fmla="*/ 337194 w 644783"/>
              <a:gd name="connsiteY2" fmla="*/ 388892 h 471433"/>
              <a:gd name="connsiteX3" fmla="*/ 421277 w 644783"/>
              <a:gd name="connsiteY3" fmla="*/ 252258 h 471433"/>
              <a:gd name="connsiteX4" fmla="*/ 641994 w 644783"/>
              <a:gd name="connsiteY4" fmla="*/ 224230 h 471433"/>
              <a:gd name="connsiteX5" fmla="*/ 550904 w 644783"/>
              <a:gd name="connsiteY5" fmla="*/ 220727 h 471433"/>
              <a:gd name="connsiteX6" fmla="*/ 631484 w 644783"/>
              <a:gd name="connsiteY6" fmla="*/ 182189 h 471433"/>
              <a:gd name="connsiteX7" fmla="*/ 298656 w 644783"/>
              <a:gd name="connsiteY7" fmla="*/ 56065 h 471433"/>
              <a:gd name="connsiteX8" fmla="*/ 414270 w 644783"/>
              <a:gd name="connsiteY8" fmla="*/ 70079 h 471433"/>
              <a:gd name="connsiteX9" fmla="*/ 116477 w 644783"/>
              <a:gd name="connsiteY9" fmla="*/ 10 h 471433"/>
              <a:gd name="connsiteX10" fmla="*/ 242601 w 644783"/>
              <a:gd name="connsiteY10" fmla="*/ 66575 h 471433"/>
              <a:gd name="connsiteX11" fmla="*/ 67429 w 644783"/>
              <a:gd name="connsiteY11" fmla="*/ 262768 h 471433"/>
              <a:gd name="connsiteX12" fmla="*/ 158518 w 644783"/>
              <a:gd name="connsiteY12" fmla="*/ 203210 h 471433"/>
              <a:gd name="connsiteX13" fmla="*/ 4367 w 644783"/>
              <a:gd name="connsiteY13" fmla="*/ 465968 h 471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44783" h="471433">
                <a:moveTo>
                  <a:pt x="4367" y="465968"/>
                </a:moveTo>
                <a:cubicBezTo>
                  <a:pt x="38818" y="495747"/>
                  <a:pt x="309751" y="394732"/>
                  <a:pt x="365222" y="381886"/>
                </a:cubicBezTo>
                <a:cubicBezTo>
                  <a:pt x="420693" y="369040"/>
                  <a:pt x="327852" y="410497"/>
                  <a:pt x="337194" y="388892"/>
                </a:cubicBezTo>
                <a:cubicBezTo>
                  <a:pt x="346536" y="367287"/>
                  <a:pt x="370477" y="279702"/>
                  <a:pt x="421277" y="252258"/>
                </a:cubicBezTo>
                <a:cubicBezTo>
                  <a:pt x="472077" y="224814"/>
                  <a:pt x="620390" y="229485"/>
                  <a:pt x="641994" y="224230"/>
                </a:cubicBezTo>
                <a:cubicBezTo>
                  <a:pt x="663598" y="218975"/>
                  <a:pt x="552656" y="227734"/>
                  <a:pt x="550904" y="220727"/>
                </a:cubicBezTo>
                <a:cubicBezTo>
                  <a:pt x="549152" y="213720"/>
                  <a:pt x="673525" y="209633"/>
                  <a:pt x="631484" y="182189"/>
                </a:cubicBezTo>
                <a:cubicBezTo>
                  <a:pt x="589443" y="154745"/>
                  <a:pt x="334858" y="74750"/>
                  <a:pt x="298656" y="56065"/>
                </a:cubicBezTo>
                <a:cubicBezTo>
                  <a:pt x="262454" y="37380"/>
                  <a:pt x="444633" y="79422"/>
                  <a:pt x="414270" y="70079"/>
                </a:cubicBezTo>
                <a:cubicBezTo>
                  <a:pt x="383907" y="60736"/>
                  <a:pt x="145089" y="594"/>
                  <a:pt x="116477" y="10"/>
                </a:cubicBezTo>
                <a:cubicBezTo>
                  <a:pt x="87866" y="-574"/>
                  <a:pt x="250776" y="22782"/>
                  <a:pt x="242601" y="66575"/>
                </a:cubicBezTo>
                <a:cubicBezTo>
                  <a:pt x="234426" y="110368"/>
                  <a:pt x="81443" y="239996"/>
                  <a:pt x="67429" y="262768"/>
                </a:cubicBezTo>
                <a:cubicBezTo>
                  <a:pt x="53415" y="285540"/>
                  <a:pt x="166693" y="171095"/>
                  <a:pt x="158518" y="203210"/>
                </a:cubicBezTo>
                <a:cubicBezTo>
                  <a:pt x="150343" y="235325"/>
                  <a:pt x="-30084" y="436189"/>
                  <a:pt x="4367" y="465968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4" name="フリーフォーム 1463">
            <a:extLst>
              <a:ext uri="{FF2B5EF4-FFF2-40B4-BE49-F238E27FC236}">
                <a16:creationId xmlns:a16="http://schemas.microsoft.com/office/drawing/2014/main" id="{95348133-B70B-FBB1-FD72-43DBD87C370A}"/>
              </a:ext>
            </a:extLst>
          </p:cNvPr>
          <p:cNvSpPr/>
          <p:nvPr/>
        </p:nvSpPr>
        <p:spPr>
          <a:xfrm>
            <a:off x="8102515" y="2774715"/>
            <a:ext cx="251292" cy="327328"/>
          </a:xfrm>
          <a:custGeom>
            <a:avLst/>
            <a:gdLst>
              <a:gd name="connsiteX0" fmla="*/ 85 w 251292"/>
              <a:gd name="connsiteY0" fmla="*/ 235 h 327328"/>
              <a:gd name="connsiteX1" fmla="*/ 200110 w 251292"/>
              <a:gd name="connsiteY1" fmla="*/ 117710 h 327328"/>
              <a:gd name="connsiteX2" fmla="*/ 247735 w 251292"/>
              <a:gd name="connsiteY2" fmla="*/ 187560 h 327328"/>
              <a:gd name="connsiteX3" fmla="*/ 222335 w 251292"/>
              <a:gd name="connsiteY3" fmla="*/ 327260 h 327328"/>
              <a:gd name="connsiteX4" fmla="*/ 250910 w 251292"/>
              <a:gd name="connsiteY4" fmla="*/ 168510 h 327328"/>
              <a:gd name="connsiteX5" fmla="*/ 196935 w 251292"/>
              <a:gd name="connsiteY5" fmla="*/ 114535 h 327328"/>
              <a:gd name="connsiteX6" fmla="*/ 155660 w 251292"/>
              <a:gd name="connsiteY6" fmla="*/ 41510 h 327328"/>
              <a:gd name="connsiteX7" fmla="*/ 174710 w 251292"/>
              <a:gd name="connsiteY7" fmla="*/ 85960 h 327328"/>
              <a:gd name="connsiteX8" fmla="*/ 85 w 251292"/>
              <a:gd name="connsiteY8" fmla="*/ 235 h 327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1292" h="327328">
                <a:moveTo>
                  <a:pt x="85" y="235"/>
                </a:moveTo>
                <a:cubicBezTo>
                  <a:pt x="4318" y="5527"/>
                  <a:pt x="158835" y="86489"/>
                  <a:pt x="200110" y="117710"/>
                </a:cubicBezTo>
                <a:cubicBezTo>
                  <a:pt x="241385" y="148931"/>
                  <a:pt x="244031" y="152635"/>
                  <a:pt x="247735" y="187560"/>
                </a:cubicBezTo>
                <a:cubicBezTo>
                  <a:pt x="251439" y="222485"/>
                  <a:pt x="221806" y="330435"/>
                  <a:pt x="222335" y="327260"/>
                </a:cubicBezTo>
                <a:cubicBezTo>
                  <a:pt x="222864" y="324085"/>
                  <a:pt x="255143" y="203964"/>
                  <a:pt x="250910" y="168510"/>
                </a:cubicBezTo>
                <a:cubicBezTo>
                  <a:pt x="246677" y="133056"/>
                  <a:pt x="212810" y="135702"/>
                  <a:pt x="196935" y="114535"/>
                </a:cubicBezTo>
                <a:cubicBezTo>
                  <a:pt x="181060" y="93368"/>
                  <a:pt x="159364" y="46272"/>
                  <a:pt x="155660" y="41510"/>
                </a:cubicBezTo>
                <a:cubicBezTo>
                  <a:pt x="151956" y="36748"/>
                  <a:pt x="199052" y="91252"/>
                  <a:pt x="174710" y="85960"/>
                </a:cubicBezTo>
                <a:cubicBezTo>
                  <a:pt x="150368" y="80668"/>
                  <a:pt x="-4148" y="-5057"/>
                  <a:pt x="85" y="23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6" name="フリーフォーム 1465">
            <a:extLst>
              <a:ext uri="{FF2B5EF4-FFF2-40B4-BE49-F238E27FC236}">
                <a16:creationId xmlns:a16="http://schemas.microsoft.com/office/drawing/2014/main" id="{F2E1B064-C7B5-1833-FE35-925CE14FDE63}"/>
              </a:ext>
            </a:extLst>
          </p:cNvPr>
          <p:cNvSpPr/>
          <p:nvPr/>
        </p:nvSpPr>
        <p:spPr>
          <a:xfrm>
            <a:off x="8083044" y="2889167"/>
            <a:ext cx="64434" cy="286678"/>
          </a:xfrm>
          <a:custGeom>
            <a:avLst/>
            <a:gdLst>
              <a:gd name="connsiteX0" fmla="*/ 22731 w 64434"/>
              <a:gd name="connsiteY0" fmla="*/ 83 h 286678"/>
              <a:gd name="connsiteX1" fmla="*/ 57656 w 64434"/>
              <a:gd name="connsiteY1" fmla="*/ 117558 h 286678"/>
              <a:gd name="connsiteX2" fmla="*/ 35431 w 64434"/>
              <a:gd name="connsiteY2" fmla="*/ 193758 h 286678"/>
              <a:gd name="connsiteX3" fmla="*/ 506 w 64434"/>
              <a:gd name="connsiteY3" fmla="*/ 285833 h 286678"/>
              <a:gd name="connsiteX4" fmla="*/ 64006 w 64434"/>
              <a:gd name="connsiteY4" fmla="*/ 136608 h 286678"/>
              <a:gd name="connsiteX5" fmla="*/ 22731 w 64434"/>
              <a:gd name="connsiteY5" fmla="*/ 83 h 28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434" h="286678">
                <a:moveTo>
                  <a:pt x="22731" y="83"/>
                </a:moveTo>
                <a:cubicBezTo>
                  <a:pt x="21673" y="-3092"/>
                  <a:pt x="55539" y="85279"/>
                  <a:pt x="57656" y="117558"/>
                </a:cubicBezTo>
                <a:cubicBezTo>
                  <a:pt x="59773" y="149837"/>
                  <a:pt x="44956" y="165712"/>
                  <a:pt x="35431" y="193758"/>
                </a:cubicBezTo>
                <a:cubicBezTo>
                  <a:pt x="25906" y="221804"/>
                  <a:pt x="-4257" y="295358"/>
                  <a:pt x="506" y="285833"/>
                </a:cubicBezTo>
                <a:cubicBezTo>
                  <a:pt x="5269" y="276308"/>
                  <a:pt x="58714" y="184762"/>
                  <a:pt x="64006" y="136608"/>
                </a:cubicBezTo>
                <a:cubicBezTo>
                  <a:pt x="69298" y="88454"/>
                  <a:pt x="23789" y="3258"/>
                  <a:pt x="22731" y="83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7" name="フリーフォーム 1466">
            <a:extLst>
              <a:ext uri="{FF2B5EF4-FFF2-40B4-BE49-F238E27FC236}">
                <a16:creationId xmlns:a16="http://schemas.microsoft.com/office/drawing/2014/main" id="{13BAFF27-3C3F-D1D2-91C9-EF8A0B48A1DA}"/>
              </a:ext>
            </a:extLst>
          </p:cNvPr>
          <p:cNvSpPr/>
          <p:nvPr/>
        </p:nvSpPr>
        <p:spPr>
          <a:xfrm>
            <a:off x="8385102" y="2990814"/>
            <a:ext cx="129272" cy="515163"/>
          </a:xfrm>
          <a:custGeom>
            <a:avLst/>
            <a:gdLst>
              <a:gd name="connsiteX0" fmla="*/ 114373 w 129272"/>
              <a:gd name="connsiteY0" fmla="*/ 36 h 515163"/>
              <a:gd name="connsiteX1" fmla="*/ 111198 w 129272"/>
              <a:gd name="connsiteY1" fmla="*/ 152436 h 515163"/>
              <a:gd name="connsiteX2" fmla="*/ 76273 w 129272"/>
              <a:gd name="connsiteY2" fmla="*/ 257211 h 515163"/>
              <a:gd name="connsiteX3" fmla="*/ 73 w 129272"/>
              <a:gd name="connsiteY3" fmla="*/ 514386 h 515163"/>
              <a:gd name="connsiteX4" fmla="*/ 63573 w 129272"/>
              <a:gd name="connsiteY4" fmla="*/ 330236 h 515163"/>
              <a:gd name="connsiteX5" fmla="*/ 127073 w 129272"/>
              <a:gd name="connsiteY5" fmla="*/ 139736 h 515163"/>
              <a:gd name="connsiteX6" fmla="*/ 114373 w 129272"/>
              <a:gd name="connsiteY6" fmla="*/ 36 h 515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272" h="515163">
                <a:moveTo>
                  <a:pt x="114373" y="36"/>
                </a:moveTo>
                <a:cubicBezTo>
                  <a:pt x="111727" y="2153"/>
                  <a:pt x="117548" y="109574"/>
                  <a:pt x="111198" y="152436"/>
                </a:cubicBezTo>
                <a:cubicBezTo>
                  <a:pt x="104848" y="195298"/>
                  <a:pt x="94794" y="196886"/>
                  <a:pt x="76273" y="257211"/>
                </a:cubicBezTo>
                <a:cubicBezTo>
                  <a:pt x="57752" y="317536"/>
                  <a:pt x="2190" y="502215"/>
                  <a:pt x="73" y="514386"/>
                </a:cubicBezTo>
                <a:cubicBezTo>
                  <a:pt x="-2044" y="526557"/>
                  <a:pt x="42406" y="392678"/>
                  <a:pt x="63573" y="330236"/>
                </a:cubicBezTo>
                <a:cubicBezTo>
                  <a:pt x="84740" y="267794"/>
                  <a:pt x="118606" y="192123"/>
                  <a:pt x="127073" y="139736"/>
                </a:cubicBezTo>
                <a:cubicBezTo>
                  <a:pt x="135540" y="87349"/>
                  <a:pt x="117019" y="-2081"/>
                  <a:pt x="114373" y="3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8" name="フリーフォーム 1467">
            <a:extLst>
              <a:ext uri="{FF2B5EF4-FFF2-40B4-BE49-F238E27FC236}">
                <a16:creationId xmlns:a16="http://schemas.microsoft.com/office/drawing/2014/main" id="{CD18D389-515C-EE5A-DFD7-CE1979770B74}"/>
              </a:ext>
            </a:extLst>
          </p:cNvPr>
          <p:cNvSpPr/>
          <p:nvPr/>
        </p:nvSpPr>
        <p:spPr>
          <a:xfrm>
            <a:off x="8184351" y="3192145"/>
            <a:ext cx="242802" cy="62251"/>
          </a:xfrm>
          <a:custGeom>
            <a:avLst/>
            <a:gdLst>
              <a:gd name="connsiteX0" fmla="*/ 799 w 242802"/>
              <a:gd name="connsiteY0" fmla="*/ 62230 h 62251"/>
              <a:gd name="connsiteX1" fmla="*/ 235749 w 242802"/>
              <a:gd name="connsiteY1" fmla="*/ 5080 h 62251"/>
              <a:gd name="connsiteX2" fmla="*/ 162724 w 242802"/>
              <a:gd name="connsiteY2" fmla="*/ 11430 h 62251"/>
              <a:gd name="connsiteX3" fmla="*/ 799 w 242802"/>
              <a:gd name="connsiteY3" fmla="*/ 62230 h 62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802" h="62251">
                <a:moveTo>
                  <a:pt x="799" y="62230"/>
                </a:moveTo>
                <a:cubicBezTo>
                  <a:pt x="12970" y="61172"/>
                  <a:pt x="208761" y="13547"/>
                  <a:pt x="235749" y="5080"/>
                </a:cubicBezTo>
                <a:cubicBezTo>
                  <a:pt x="262737" y="-3387"/>
                  <a:pt x="206645" y="-1270"/>
                  <a:pt x="162724" y="11430"/>
                </a:cubicBezTo>
                <a:cubicBezTo>
                  <a:pt x="118803" y="24130"/>
                  <a:pt x="-11372" y="63288"/>
                  <a:pt x="799" y="62230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9" name="フリーフォーム 1468">
            <a:extLst>
              <a:ext uri="{FF2B5EF4-FFF2-40B4-BE49-F238E27FC236}">
                <a16:creationId xmlns:a16="http://schemas.microsoft.com/office/drawing/2014/main" id="{979C2CCF-3502-D22B-8026-A46E697D7A73}"/>
              </a:ext>
            </a:extLst>
          </p:cNvPr>
          <p:cNvSpPr/>
          <p:nvPr/>
        </p:nvSpPr>
        <p:spPr>
          <a:xfrm>
            <a:off x="7851750" y="2870105"/>
            <a:ext cx="90055" cy="343168"/>
          </a:xfrm>
          <a:custGeom>
            <a:avLst/>
            <a:gdLst>
              <a:gd name="connsiteX0" fmla="*/ 54000 w 90055"/>
              <a:gd name="connsiteY0" fmla="*/ 95 h 343168"/>
              <a:gd name="connsiteX1" fmla="*/ 79400 w 90055"/>
              <a:gd name="connsiteY1" fmla="*/ 190595 h 343168"/>
              <a:gd name="connsiteX2" fmla="*/ 25 w 90055"/>
              <a:gd name="connsiteY2" fmla="*/ 342995 h 343168"/>
              <a:gd name="connsiteX3" fmla="*/ 88925 w 90055"/>
              <a:gd name="connsiteY3" fmla="*/ 215995 h 343168"/>
              <a:gd name="connsiteX4" fmla="*/ 54000 w 90055"/>
              <a:gd name="connsiteY4" fmla="*/ 95 h 34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055" h="343168">
                <a:moveTo>
                  <a:pt x="54000" y="95"/>
                </a:moveTo>
                <a:cubicBezTo>
                  <a:pt x="52413" y="-4138"/>
                  <a:pt x="88396" y="133445"/>
                  <a:pt x="79400" y="190595"/>
                </a:cubicBezTo>
                <a:cubicBezTo>
                  <a:pt x="70404" y="247745"/>
                  <a:pt x="-1562" y="338762"/>
                  <a:pt x="25" y="342995"/>
                </a:cubicBezTo>
                <a:cubicBezTo>
                  <a:pt x="1612" y="347228"/>
                  <a:pt x="80458" y="273145"/>
                  <a:pt x="88925" y="215995"/>
                </a:cubicBezTo>
                <a:cubicBezTo>
                  <a:pt x="97392" y="158845"/>
                  <a:pt x="55587" y="4328"/>
                  <a:pt x="54000" y="9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0" name="フリーフォーム 1469">
            <a:extLst>
              <a:ext uri="{FF2B5EF4-FFF2-40B4-BE49-F238E27FC236}">
                <a16:creationId xmlns:a16="http://schemas.microsoft.com/office/drawing/2014/main" id="{7741B4F1-C4BA-3A47-2096-A72D5E0E2CC4}"/>
              </a:ext>
            </a:extLst>
          </p:cNvPr>
          <p:cNvSpPr/>
          <p:nvPr/>
        </p:nvSpPr>
        <p:spPr>
          <a:xfrm>
            <a:off x="6825931" y="3070206"/>
            <a:ext cx="225833" cy="127040"/>
          </a:xfrm>
          <a:custGeom>
            <a:avLst/>
            <a:gdLst>
              <a:gd name="connsiteX0" fmla="*/ 225744 w 225833"/>
              <a:gd name="connsiteY0" fmla="*/ 19 h 127040"/>
              <a:gd name="connsiteX1" fmla="*/ 79694 w 225833"/>
              <a:gd name="connsiteY1" fmla="*/ 63519 h 127040"/>
              <a:gd name="connsiteX2" fmla="*/ 319 w 225833"/>
              <a:gd name="connsiteY2" fmla="*/ 127019 h 127040"/>
              <a:gd name="connsiteX3" fmla="*/ 57469 w 225833"/>
              <a:gd name="connsiteY3" fmla="*/ 69869 h 127040"/>
              <a:gd name="connsiteX4" fmla="*/ 225744 w 225833"/>
              <a:gd name="connsiteY4" fmla="*/ 19 h 127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833" h="127040">
                <a:moveTo>
                  <a:pt x="225744" y="19"/>
                </a:moveTo>
                <a:cubicBezTo>
                  <a:pt x="229448" y="-1039"/>
                  <a:pt x="117265" y="42352"/>
                  <a:pt x="79694" y="63519"/>
                </a:cubicBezTo>
                <a:cubicBezTo>
                  <a:pt x="42123" y="84686"/>
                  <a:pt x="4023" y="125961"/>
                  <a:pt x="319" y="127019"/>
                </a:cubicBezTo>
                <a:cubicBezTo>
                  <a:pt x="-3385" y="128077"/>
                  <a:pt x="25719" y="88919"/>
                  <a:pt x="57469" y="69869"/>
                </a:cubicBezTo>
                <a:cubicBezTo>
                  <a:pt x="89219" y="50819"/>
                  <a:pt x="222040" y="1077"/>
                  <a:pt x="225744" y="19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1" name="フリーフォーム 1470">
            <a:extLst>
              <a:ext uri="{FF2B5EF4-FFF2-40B4-BE49-F238E27FC236}">
                <a16:creationId xmlns:a16="http://schemas.microsoft.com/office/drawing/2014/main" id="{90D6EEA7-88A5-D13E-CCBC-DCCBC405B45F}"/>
              </a:ext>
            </a:extLst>
          </p:cNvPr>
          <p:cNvSpPr/>
          <p:nvPr/>
        </p:nvSpPr>
        <p:spPr>
          <a:xfrm>
            <a:off x="4971543" y="3434762"/>
            <a:ext cx="54580" cy="372680"/>
          </a:xfrm>
          <a:custGeom>
            <a:avLst/>
            <a:gdLst>
              <a:gd name="connsiteX0" fmla="*/ 23079 w 54580"/>
              <a:gd name="connsiteY0" fmla="*/ 1 h 372680"/>
              <a:gd name="connsiteX1" fmla="*/ 46131 w 54580"/>
              <a:gd name="connsiteY1" fmla="*/ 230522 h 372680"/>
              <a:gd name="connsiteX2" fmla="*/ 27 w 54580"/>
              <a:gd name="connsiteY2" fmla="*/ 372677 h 372680"/>
              <a:gd name="connsiteX3" fmla="*/ 53815 w 54580"/>
              <a:gd name="connsiteY3" fmla="*/ 234364 h 372680"/>
              <a:gd name="connsiteX4" fmla="*/ 23079 w 54580"/>
              <a:gd name="connsiteY4" fmla="*/ 1 h 372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80" h="372680">
                <a:moveTo>
                  <a:pt x="23079" y="1"/>
                </a:moveTo>
                <a:cubicBezTo>
                  <a:pt x="21798" y="-639"/>
                  <a:pt x="49973" y="168409"/>
                  <a:pt x="46131" y="230522"/>
                </a:cubicBezTo>
                <a:cubicBezTo>
                  <a:pt x="42289" y="292635"/>
                  <a:pt x="-1254" y="372037"/>
                  <a:pt x="27" y="372677"/>
                </a:cubicBezTo>
                <a:cubicBezTo>
                  <a:pt x="1308" y="373317"/>
                  <a:pt x="47412" y="294556"/>
                  <a:pt x="53815" y="234364"/>
                </a:cubicBezTo>
                <a:cubicBezTo>
                  <a:pt x="60218" y="174172"/>
                  <a:pt x="24360" y="641"/>
                  <a:pt x="23079" y="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2" name="フリーフォーム 1471">
            <a:extLst>
              <a:ext uri="{FF2B5EF4-FFF2-40B4-BE49-F238E27FC236}">
                <a16:creationId xmlns:a16="http://schemas.microsoft.com/office/drawing/2014/main" id="{FE317571-30E7-FEFD-1D72-050CE524EBAD}"/>
              </a:ext>
            </a:extLst>
          </p:cNvPr>
          <p:cNvSpPr/>
          <p:nvPr/>
        </p:nvSpPr>
        <p:spPr>
          <a:xfrm>
            <a:off x="4088259" y="3612396"/>
            <a:ext cx="208483" cy="337662"/>
          </a:xfrm>
          <a:custGeom>
            <a:avLst/>
            <a:gdLst>
              <a:gd name="connsiteX0" fmla="*/ 207116 w 208483"/>
              <a:gd name="connsiteY0" fmla="*/ 2942 h 337662"/>
              <a:gd name="connsiteX1" fmla="*/ 3489 w 208483"/>
              <a:gd name="connsiteY1" fmla="*/ 333355 h 337662"/>
              <a:gd name="connsiteX2" fmla="*/ 88013 w 208483"/>
              <a:gd name="connsiteY2" fmla="*/ 179675 h 337662"/>
              <a:gd name="connsiteX3" fmla="*/ 207116 w 208483"/>
              <a:gd name="connsiteY3" fmla="*/ 2942 h 337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483" h="337662">
                <a:moveTo>
                  <a:pt x="207116" y="2942"/>
                </a:moveTo>
                <a:cubicBezTo>
                  <a:pt x="193029" y="28555"/>
                  <a:pt x="23340" y="303899"/>
                  <a:pt x="3489" y="333355"/>
                </a:cubicBezTo>
                <a:cubicBezTo>
                  <a:pt x="-16362" y="362811"/>
                  <a:pt x="53435" y="233463"/>
                  <a:pt x="88013" y="179675"/>
                </a:cubicBezTo>
                <a:cubicBezTo>
                  <a:pt x="122591" y="125887"/>
                  <a:pt x="221203" y="-22671"/>
                  <a:pt x="207116" y="2942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3" name="フリーフォーム 1472">
            <a:extLst>
              <a:ext uri="{FF2B5EF4-FFF2-40B4-BE49-F238E27FC236}">
                <a16:creationId xmlns:a16="http://schemas.microsoft.com/office/drawing/2014/main" id="{5BA5BF73-F420-4E6D-2350-176F7279347E}"/>
              </a:ext>
            </a:extLst>
          </p:cNvPr>
          <p:cNvSpPr/>
          <p:nvPr/>
        </p:nvSpPr>
        <p:spPr>
          <a:xfrm>
            <a:off x="4022587" y="4360648"/>
            <a:ext cx="70392" cy="188905"/>
          </a:xfrm>
          <a:custGeom>
            <a:avLst/>
            <a:gdLst>
              <a:gd name="connsiteX0" fmla="*/ 5 w 70392"/>
              <a:gd name="connsiteY0" fmla="*/ 41 h 188905"/>
              <a:gd name="connsiteX1" fmla="*/ 61477 w 70392"/>
              <a:gd name="connsiteY1" fmla="*/ 92249 h 188905"/>
              <a:gd name="connsiteX2" fmla="*/ 46109 w 70392"/>
              <a:gd name="connsiteY2" fmla="*/ 188300 h 188905"/>
              <a:gd name="connsiteX3" fmla="*/ 65319 w 70392"/>
              <a:gd name="connsiteY3" fmla="*/ 130670 h 188905"/>
              <a:gd name="connsiteX4" fmla="*/ 65319 w 70392"/>
              <a:gd name="connsiteY4" fmla="*/ 80723 h 188905"/>
              <a:gd name="connsiteX5" fmla="*/ 5 w 70392"/>
              <a:gd name="connsiteY5" fmla="*/ 41 h 188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392" h="188905">
                <a:moveTo>
                  <a:pt x="5" y="41"/>
                </a:moveTo>
                <a:cubicBezTo>
                  <a:pt x="-635" y="1962"/>
                  <a:pt x="53793" y="60873"/>
                  <a:pt x="61477" y="92249"/>
                </a:cubicBezTo>
                <a:cubicBezTo>
                  <a:pt x="69161" y="123625"/>
                  <a:pt x="45469" y="181897"/>
                  <a:pt x="46109" y="188300"/>
                </a:cubicBezTo>
                <a:cubicBezTo>
                  <a:pt x="46749" y="194703"/>
                  <a:pt x="62117" y="148599"/>
                  <a:pt x="65319" y="130670"/>
                </a:cubicBezTo>
                <a:cubicBezTo>
                  <a:pt x="68521" y="112741"/>
                  <a:pt x="74924" y="98652"/>
                  <a:pt x="65319" y="80723"/>
                </a:cubicBezTo>
                <a:cubicBezTo>
                  <a:pt x="55714" y="62794"/>
                  <a:pt x="645" y="-1880"/>
                  <a:pt x="5" y="41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4" name="フリーフォーム 1473">
            <a:extLst>
              <a:ext uri="{FF2B5EF4-FFF2-40B4-BE49-F238E27FC236}">
                <a16:creationId xmlns:a16="http://schemas.microsoft.com/office/drawing/2014/main" id="{E0447494-3F7D-B779-C490-39A8E561B1FE}"/>
              </a:ext>
            </a:extLst>
          </p:cNvPr>
          <p:cNvSpPr/>
          <p:nvPr/>
        </p:nvSpPr>
        <p:spPr>
          <a:xfrm>
            <a:off x="3826168" y="3898390"/>
            <a:ext cx="135347" cy="101194"/>
          </a:xfrm>
          <a:custGeom>
            <a:avLst/>
            <a:gdLst>
              <a:gd name="connsiteX0" fmla="*/ 481 w 135347"/>
              <a:gd name="connsiteY0" fmla="*/ 1257 h 101194"/>
              <a:gd name="connsiteX1" fmla="*/ 100373 w 135347"/>
              <a:gd name="connsiteY1" fmla="*/ 55045 h 101194"/>
              <a:gd name="connsiteX2" fmla="*/ 134951 w 135347"/>
              <a:gd name="connsiteY2" fmla="*/ 101149 h 101194"/>
              <a:gd name="connsiteX3" fmla="*/ 115741 w 135347"/>
              <a:gd name="connsiteY3" fmla="*/ 62729 h 101194"/>
              <a:gd name="connsiteX4" fmla="*/ 65795 w 135347"/>
              <a:gd name="connsiteY4" fmla="*/ 20467 h 101194"/>
              <a:gd name="connsiteX5" fmla="*/ 481 w 135347"/>
              <a:gd name="connsiteY5" fmla="*/ 1257 h 10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5347" h="101194">
                <a:moveTo>
                  <a:pt x="481" y="1257"/>
                </a:moveTo>
                <a:cubicBezTo>
                  <a:pt x="6244" y="7020"/>
                  <a:pt x="77961" y="38396"/>
                  <a:pt x="100373" y="55045"/>
                </a:cubicBezTo>
                <a:cubicBezTo>
                  <a:pt x="122785" y="71694"/>
                  <a:pt x="132390" y="99868"/>
                  <a:pt x="134951" y="101149"/>
                </a:cubicBezTo>
                <a:cubicBezTo>
                  <a:pt x="137512" y="102430"/>
                  <a:pt x="127267" y="76176"/>
                  <a:pt x="115741" y="62729"/>
                </a:cubicBezTo>
                <a:cubicBezTo>
                  <a:pt x="104215" y="49282"/>
                  <a:pt x="89487" y="30072"/>
                  <a:pt x="65795" y="20467"/>
                </a:cubicBezTo>
                <a:cubicBezTo>
                  <a:pt x="42103" y="10862"/>
                  <a:pt x="-5282" y="-4506"/>
                  <a:pt x="481" y="1257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5" name="フリーフォーム 1474">
            <a:extLst>
              <a:ext uri="{FF2B5EF4-FFF2-40B4-BE49-F238E27FC236}">
                <a16:creationId xmlns:a16="http://schemas.microsoft.com/office/drawing/2014/main" id="{C988DF8B-ED58-3EC5-817F-63E00A005BD0}"/>
              </a:ext>
            </a:extLst>
          </p:cNvPr>
          <p:cNvSpPr/>
          <p:nvPr/>
        </p:nvSpPr>
        <p:spPr>
          <a:xfrm>
            <a:off x="6560660" y="3083504"/>
            <a:ext cx="97856" cy="1080164"/>
          </a:xfrm>
          <a:custGeom>
            <a:avLst/>
            <a:gdLst>
              <a:gd name="connsiteX0" fmla="*/ 778 w 97856"/>
              <a:gd name="connsiteY0" fmla="*/ 5685 h 1080164"/>
              <a:gd name="connsiteX1" fmla="*/ 46086 w 97856"/>
              <a:gd name="connsiteY1" fmla="*/ 335199 h 1080164"/>
              <a:gd name="connsiteX2" fmla="*/ 70799 w 97856"/>
              <a:gd name="connsiteY2" fmla="*/ 837707 h 1080164"/>
              <a:gd name="connsiteX3" fmla="*/ 50205 w 97856"/>
              <a:gd name="connsiteY3" fmla="*/ 1076604 h 1080164"/>
              <a:gd name="connsiteX4" fmla="*/ 66681 w 97856"/>
              <a:gd name="connsiteY4" fmla="*/ 953037 h 1080164"/>
              <a:gd name="connsiteX5" fmla="*/ 95513 w 97856"/>
              <a:gd name="connsiteY5" fmla="*/ 586453 h 1080164"/>
              <a:gd name="connsiteX6" fmla="*/ 87275 w 97856"/>
              <a:gd name="connsiteY6" fmla="*/ 607047 h 1080164"/>
              <a:gd name="connsiteX7" fmla="*/ 778 w 97856"/>
              <a:gd name="connsiteY7" fmla="*/ 5685 h 1080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7856" h="1080164">
                <a:moveTo>
                  <a:pt x="778" y="5685"/>
                </a:moveTo>
                <a:cubicBezTo>
                  <a:pt x="-6087" y="-39623"/>
                  <a:pt x="34416" y="196529"/>
                  <a:pt x="46086" y="335199"/>
                </a:cubicBezTo>
                <a:cubicBezTo>
                  <a:pt x="57756" y="473869"/>
                  <a:pt x="70113" y="714140"/>
                  <a:pt x="70799" y="837707"/>
                </a:cubicBezTo>
                <a:cubicBezTo>
                  <a:pt x="71485" y="961274"/>
                  <a:pt x="50891" y="1057382"/>
                  <a:pt x="50205" y="1076604"/>
                </a:cubicBezTo>
                <a:cubicBezTo>
                  <a:pt x="49519" y="1095826"/>
                  <a:pt x="59130" y="1034729"/>
                  <a:pt x="66681" y="953037"/>
                </a:cubicBezTo>
                <a:cubicBezTo>
                  <a:pt x="74232" y="871345"/>
                  <a:pt x="92081" y="644118"/>
                  <a:pt x="95513" y="586453"/>
                </a:cubicBezTo>
                <a:cubicBezTo>
                  <a:pt x="98945" y="528788"/>
                  <a:pt x="100318" y="701782"/>
                  <a:pt x="87275" y="607047"/>
                </a:cubicBezTo>
                <a:cubicBezTo>
                  <a:pt x="74232" y="512312"/>
                  <a:pt x="7643" y="50993"/>
                  <a:pt x="778" y="568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6" name="フリーフォーム 1475">
            <a:extLst>
              <a:ext uri="{FF2B5EF4-FFF2-40B4-BE49-F238E27FC236}">
                <a16:creationId xmlns:a16="http://schemas.microsoft.com/office/drawing/2014/main" id="{F2E4FD98-A9D5-E4A0-C225-2FF0FD33E808}"/>
              </a:ext>
            </a:extLst>
          </p:cNvPr>
          <p:cNvSpPr/>
          <p:nvPr/>
        </p:nvSpPr>
        <p:spPr>
          <a:xfrm>
            <a:off x="6583833" y="3080008"/>
            <a:ext cx="42519" cy="497625"/>
          </a:xfrm>
          <a:custGeom>
            <a:avLst/>
            <a:gdLst>
              <a:gd name="connsiteX0" fmla="*/ 1117 w 42519"/>
              <a:gd name="connsiteY0" fmla="*/ 2917 h 497625"/>
              <a:gd name="connsiteX1" fmla="*/ 42392 w 42519"/>
              <a:gd name="connsiteY1" fmla="*/ 488692 h 497625"/>
              <a:gd name="connsiteX2" fmla="*/ 13817 w 42519"/>
              <a:gd name="connsiteY2" fmla="*/ 295017 h 497625"/>
              <a:gd name="connsiteX3" fmla="*/ 1117 w 42519"/>
              <a:gd name="connsiteY3" fmla="*/ 2917 h 49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19" h="497625">
                <a:moveTo>
                  <a:pt x="1117" y="2917"/>
                </a:moveTo>
                <a:cubicBezTo>
                  <a:pt x="5880" y="35196"/>
                  <a:pt x="40275" y="440009"/>
                  <a:pt x="42392" y="488692"/>
                </a:cubicBezTo>
                <a:cubicBezTo>
                  <a:pt x="44509" y="537375"/>
                  <a:pt x="19638" y="374921"/>
                  <a:pt x="13817" y="295017"/>
                </a:cubicBezTo>
                <a:cubicBezTo>
                  <a:pt x="7996" y="215113"/>
                  <a:pt x="-3646" y="-29362"/>
                  <a:pt x="1117" y="2917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7" name="フリーフォーム 1476">
            <a:extLst>
              <a:ext uri="{FF2B5EF4-FFF2-40B4-BE49-F238E27FC236}">
                <a16:creationId xmlns:a16="http://schemas.microsoft.com/office/drawing/2014/main" id="{F9B5D7D3-69DC-1179-CF4E-11AD5AA32974}"/>
              </a:ext>
            </a:extLst>
          </p:cNvPr>
          <p:cNvSpPr/>
          <p:nvPr/>
        </p:nvSpPr>
        <p:spPr>
          <a:xfrm>
            <a:off x="5947870" y="5079813"/>
            <a:ext cx="301823" cy="536476"/>
          </a:xfrm>
          <a:custGeom>
            <a:avLst/>
            <a:gdLst>
              <a:gd name="connsiteX0" fmla="*/ 300530 w 301823"/>
              <a:gd name="connsiteY0" fmla="*/ 187 h 536476"/>
              <a:gd name="connsiteX1" fmla="*/ 278305 w 301823"/>
              <a:gd name="connsiteY1" fmla="*/ 124012 h 536476"/>
              <a:gd name="connsiteX2" fmla="*/ 205280 w 301823"/>
              <a:gd name="connsiteY2" fmla="*/ 247837 h 536476"/>
              <a:gd name="connsiteX3" fmla="*/ 14780 w 301823"/>
              <a:gd name="connsiteY3" fmla="*/ 520887 h 536476"/>
              <a:gd name="connsiteX4" fmla="*/ 33830 w 301823"/>
              <a:gd name="connsiteY4" fmla="*/ 482787 h 536476"/>
              <a:gd name="connsiteX5" fmla="*/ 202105 w 301823"/>
              <a:gd name="connsiteY5" fmla="*/ 314512 h 536476"/>
              <a:gd name="connsiteX6" fmla="*/ 186230 w 301823"/>
              <a:gd name="connsiteY6" fmla="*/ 324037 h 536476"/>
              <a:gd name="connsiteX7" fmla="*/ 246555 w 301823"/>
              <a:gd name="connsiteY7" fmla="*/ 152587 h 536476"/>
              <a:gd name="connsiteX8" fmla="*/ 300530 w 301823"/>
              <a:gd name="connsiteY8" fmla="*/ 187 h 536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1823" h="536476">
                <a:moveTo>
                  <a:pt x="300530" y="187"/>
                </a:moveTo>
                <a:cubicBezTo>
                  <a:pt x="305822" y="-4576"/>
                  <a:pt x="294180" y="82737"/>
                  <a:pt x="278305" y="124012"/>
                </a:cubicBezTo>
                <a:cubicBezTo>
                  <a:pt x="262430" y="165287"/>
                  <a:pt x="249201" y="181691"/>
                  <a:pt x="205280" y="247837"/>
                </a:cubicBezTo>
                <a:cubicBezTo>
                  <a:pt x="161359" y="313983"/>
                  <a:pt x="43355" y="481729"/>
                  <a:pt x="14780" y="520887"/>
                </a:cubicBezTo>
                <a:cubicBezTo>
                  <a:pt x="-13795" y="560045"/>
                  <a:pt x="2609" y="517183"/>
                  <a:pt x="33830" y="482787"/>
                </a:cubicBezTo>
                <a:cubicBezTo>
                  <a:pt x="65051" y="448391"/>
                  <a:pt x="176705" y="340970"/>
                  <a:pt x="202105" y="314512"/>
                </a:cubicBezTo>
                <a:cubicBezTo>
                  <a:pt x="227505" y="288054"/>
                  <a:pt x="178822" y="351024"/>
                  <a:pt x="186230" y="324037"/>
                </a:cubicBezTo>
                <a:cubicBezTo>
                  <a:pt x="193638" y="297050"/>
                  <a:pt x="226976" y="202329"/>
                  <a:pt x="246555" y="152587"/>
                </a:cubicBezTo>
                <a:cubicBezTo>
                  <a:pt x="266134" y="102845"/>
                  <a:pt x="295238" y="4950"/>
                  <a:pt x="300530" y="187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8" name="フリーフォーム 1477">
            <a:extLst>
              <a:ext uri="{FF2B5EF4-FFF2-40B4-BE49-F238E27FC236}">
                <a16:creationId xmlns:a16="http://schemas.microsoft.com/office/drawing/2014/main" id="{DC7A89AF-8549-ECB1-8FEE-A59AE6459F27}"/>
              </a:ext>
            </a:extLst>
          </p:cNvPr>
          <p:cNvSpPr/>
          <p:nvPr/>
        </p:nvSpPr>
        <p:spPr>
          <a:xfrm>
            <a:off x="5863771" y="5651663"/>
            <a:ext cx="16425" cy="966361"/>
          </a:xfrm>
          <a:custGeom>
            <a:avLst/>
            <a:gdLst>
              <a:gd name="connsiteX0" fmla="*/ 16329 w 16425"/>
              <a:gd name="connsiteY0" fmla="*/ 3012 h 966361"/>
              <a:gd name="connsiteX1" fmla="*/ 6804 w 16425"/>
              <a:gd name="connsiteY1" fmla="*/ 939637 h 966361"/>
              <a:gd name="connsiteX2" fmla="*/ 454 w 16425"/>
              <a:gd name="connsiteY2" fmla="*/ 650712 h 966361"/>
              <a:gd name="connsiteX3" fmla="*/ 16329 w 16425"/>
              <a:gd name="connsiteY3" fmla="*/ 3012 h 966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25" h="966361">
                <a:moveTo>
                  <a:pt x="16329" y="3012"/>
                </a:moveTo>
                <a:cubicBezTo>
                  <a:pt x="17387" y="51166"/>
                  <a:pt x="9450" y="831687"/>
                  <a:pt x="6804" y="939637"/>
                </a:cubicBezTo>
                <a:cubicBezTo>
                  <a:pt x="4158" y="1047587"/>
                  <a:pt x="-1663" y="803641"/>
                  <a:pt x="454" y="650712"/>
                </a:cubicBezTo>
                <a:cubicBezTo>
                  <a:pt x="2571" y="497783"/>
                  <a:pt x="15271" y="-45142"/>
                  <a:pt x="16329" y="3012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9" name="フリーフォーム 1478">
            <a:extLst>
              <a:ext uri="{FF2B5EF4-FFF2-40B4-BE49-F238E27FC236}">
                <a16:creationId xmlns:a16="http://schemas.microsoft.com/office/drawing/2014/main" id="{C7803D32-6A72-E70D-93D2-6518E76E1299}"/>
              </a:ext>
            </a:extLst>
          </p:cNvPr>
          <p:cNvSpPr/>
          <p:nvPr/>
        </p:nvSpPr>
        <p:spPr>
          <a:xfrm>
            <a:off x="5844927" y="5660444"/>
            <a:ext cx="28934" cy="542534"/>
          </a:xfrm>
          <a:custGeom>
            <a:avLst/>
            <a:gdLst>
              <a:gd name="connsiteX0" fmla="*/ 28823 w 28934"/>
              <a:gd name="connsiteY0" fmla="*/ 3756 h 542534"/>
              <a:gd name="connsiteX1" fmla="*/ 9773 w 28934"/>
              <a:gd name="connsiteY1" fmla="*/ 533981 h 542534"/>
              <a:gd name="connsiteX2" fmla="*/ 248 w 28934"/>
              <a:gd name="connsiteY2" fmla="*/ 308556 h 542534"/>
              <a:gd name="connsiteX3" fmla="*/ 28823 w 28934"/>
              <a:gd name="connsiteY3" fmla="*/ 3756 h 542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34" h="542534">
                <a:moveTo>
                  <a:pt x="28823" y="3756"/>
                </a:moveTo>
                <a:cubicBezTo>
                  <a:pt x="30410" y="41327"/>
                  <a:pt x="14535" y="483181"/>
                  <a:pt x="9773" y="533981"/>
                </a:cubicBezTo>
                <a:cubicBezTo>
                  <a:pt x="5011" y="584781"/>
                  <a:pt x="-1340" y="396398"/>
                  <a:pt x="248" y="308556"/>
                </a:cubicBezTo>
                <a:cubicBezTo>
                  <a:pt x="1835" y="220714"/>
                  <a:pt x="27236" y="-33815"/>
                  <a:pt x="28823" y="375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1" name="フリーフォーム 1480">
            <a:extLst>
              <a:ext uri="{FF2B5EF4-FFF2-40B4-BE49-F238E27FC236}">
                <a16:creationId xmlns:a16="http://schemas.microsoft.com/office/drawing/2014/main" id="{5133A841-6C6B-9CDD-F12F-6EB80641A756}"/>
              </a:ext>
            </a:extLst>
          </p:cNvPr>
          <p:cNvSpPr/>
          <p:nvPr/>
        </p:nvSpPr>
        <p:spPr>
          <a:xfrm>
            <a:off x="3605286" y="3953472"/>
            <a:ext cx="308913" cy="459360"/>
          </a:xfrm>
          <a:custGeom>
            <a:avLst/>
            <a:gdLst>
              <a:gd name="connsiteX0" fmla="*/ 2022 w 308913"/>
              <a:gd name="connsiteY0" fmla="*/ 1308 h 459360"/>
              <a:gd name="connsiteX1" fmla="*/ 276342 w 308913"/>
              <a:gd name="connsiteY1" fmla="*/ 261912 h 459360"/>
              <a:gd name="connsiteX2" fmla="*/ 276342 w 308913"/>
              <a:gd name="connsiteY2" fmla="*/ 458508 h 459360"/>
              <a:gd name="connsiteX3" fmla="*/ 308346 w 308913"/>
              <a:gd name="connsiteY3" fmla="*/ 330492 h 459360"/>
              <a:gd name="connsiteX4" fmla="*/ 294630 w 308913"/>
              <a:gd name="connsiteY4" fmla="*/ 261912 h 459360"/>
              <a:gd name="connsiteX5" fmla="*/ 267198 w 308913"/>
              <a:gd name="connsiteY5" fmla="*/ 239052 h 459360"/>
              <a:gd name="connsiteX6" fmla="*/ 280914 w 308913"/>
              <a:gd name="connsiteY6" fmla="*/ 271056 h 459360"/>
              <a:gd name="connsiteX7" fmla="*/ 207762 w 308913"/>
              <a:gd name="connsiteY7" fmla="*/ 179616 h 459360"/>
              <a:gd name="connsiteX8" fmla="*/ 152898 w 308913"/>
              <a:gd name="connsiteY8" fmla="*/ 161328 h 459360"/>
              <a:gd name="connsiteX9" fmla="*/ 2022 w 308913"/>
              <a:gd name="connsiteY9" fmla="*/ 1308 h 45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8913" h="459360">
                <a:moveTo>
                  <a:pt x="2022" y="1308"/>
                </a:moveTo>
                <a:cubicBezTo>
                  <a:pt x="22596" y="18072"/>
                  <a:pt x="230622" y="185712"/>
                  <a:pt x="276342" y="261912"/>
                </a:cubicBezTo>
                <a:cubicBezTo>
                  <a:pt x="322062" y="338112"/>
                  <a:pt x="271008" y="447078"/>
                  <a:pt x="276342" y="458508"/>
                </a:cubicBezTo>
                <a:cubicBezTo>
                  <a:pt x="281676" y="469938"/>
                  <a:pt x="305298" y="363258"/>
                  <a:pt x="308346" y="330492"/>
                </a:cubicBezTo>
                <a:cubicBezTo>
                  <a:pt x="311394" y="297726"/>
                  <a:pt x="301488" y="277152"/>
                  <a:pt x="294630" y="261912"/>
                </a:cubicBezTo>
                <a:cubicBezTo>
                  <a:pt x="287772" y="246672"/>
                  <a:pt x="269484" y="237528"/>
                  <a:pt x="267198" y="239052"/>
                </a:cubicBezTo>
                <a:cubicBezTo>
                  <a:pt x="264912" y="240576"/>
                  <a:pt x="290820" y="280962"/>
                  <a:pt x="280914" y="271056"/>
                </a:cubicBezTo>
                <a:cubicBezTo>
                  <a:pt x="271008" y="261150"/>
                  <a:pt x="229098" y="197904"/>
                  <a:pt x="207762" y="179616"/>
                </a:cubicBezTo>
                <a:cubicBezTo>
                  <a:pt x="186426" y="161328"/>
                  <a:pt x="181854" y="188760"/>
                  <a:pt x="152898" y="161328"/>
                </a:cubicBezTo>
                <a:cubicBezTo>
                  <a:pt x="123942" y="133896"/>
                  <a:pt x="-18552" y="-15456"/>
                  <a:pt x="2022" y="1308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2" name="フリーフォーム 1481">
            <a:extLst>
              <a:ext uri="{FF2B5EF4-FFF2-40B4-BE49-F238E27FC236}">
                <a16:creationId xmlns:a16="http://schemas.microsoft.com/office/drawing/2014/main" id="{50D4455A-859D-FA29-F24F-F2829B3922E9}"/>
              </a:ext>
            </a:extLst>
          </p:cNvPr>
          <p:cNvSpPr/>
          <p:nvPr/>
        </p:nvSpPr>
        <p:spPr>
          <a:xfrm>
            <a:off x="3925824" y="4841735"/>
            <a:ext cx="113919" cy="268336"/>
          </a:xfrm>
          <a:custGeom>
            <a:avLst/>
            <a:gdLst>
              <a:gd name="connsiteX0" fmla="*/ 1524 w 113919"/>
              <a:gd name="connsiteY0" fmla="*/ 13 h 268336"/>
              <a:gd name="connsiteX1" fmla="*/ 24384 w 113919"/>
              <a:gd name="connsiteY1" fmla="*/ 160033 h 268336"/>
              <a:gd name="connsiteX2" fmla="*/ 111252 w 113919"/>
              <a:gd name="connsiteY2" fmla="*/ 265189 h 268336"/>
              <a:gd name="connsiteX3" fmla="*/ 92964 w 113919"/>
              <a:gd name="connsiteY3" fmla="*/ 233185 h 268336"/>
              <a:gd name="connsiteX4" fmla="*/ 106680 w 113919"/>
              <a:gd name="connsiteY4" fmla="*/ 155461 h 268336"/>
              <a:gd name="connsiteX5" fmla="*/ 74676 w 113919"/>
              <a:gd name="connsiteY5" fmla="*/ 219469 h 268336"/>
              <a:gd name="connsiteX6" fmla="*/ 47244 w 113919"/>
              <a:gd name="connsiteY6" fmla="*/ 182893 h 268336"/>
              <a:gd name="connsiteX7" fmla="*/ 6096 w 113919"/>
              <a:gd name="connsiteY7" fmla="*/ 150889 h 268336"/>
              <a:gd name="connsiteX8" fmla="*/ 1524 w 113919"/>
              <a:gd name="connsiteY8" fmla="*/ 13 h 26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3919" h="268336">
                <a:moveTo>
                  <a:pt x="1524" y="13"/>
                </a:moveTo>
                <a:cubicBezTo>
                  <a:pt x="4572" y="1537"/>
                  <a:pt x="6096" y="115837"/>
                  <a:pt x="24384" y="160033"/>
                </a:cubicBezTo>
                <a:cubicBezTo>
                  <a:pt x="42672" y="204229"/>
                  <a:pt x="99822" y="252997"/>
                  <a:pt x="111252" y="265189"/>
                </a:cubicBezTo>
                <a:cubicBezTo>
                  <a:pt x="122682" y="277381"/>
                  <a:pt x="93726" y="251473"/>
                  <a:pt x="92964" y="233185"/>
                </a:cubicBezTo>
                <a:cubicBezTo>
                  <a:pt x="92202" y="214897"/>
                  <a:pt x="109728" y="157747"/>
                  <a:pt x="106680" y="155461"/>
                </a:cubicBezTo>
                <a:cubicBezTo>
                  <a:pt x="103632" y="153175"/>
                  <a:pt x="84582" y="214897"/>
                  <a:pt x="74676" y="219469"/>
                </a:cubicBezTo>
                <a:cubicBezTo>
                  <a:pt x="64770" y="224041"/>
                  <a:pt x="58674" y="194323"/>
                  <a:pt x="47244" y="182893"/>
                </a:cubicBezTo>
                <a:cubicBezTo>
                  <a:pt x="35814" y="171463"/>
                  <a:pt x="12192" y="178321"/>
                  <a:pt x="6096" y="150889"/>
                </a:cubicBezTo>
                <a:cubicBezTo>
                  <a:pt x="0" y="123457"/>
                  <a:pt x="-1524" y="-1511"/>
                  <a:pt x="1524" y="13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3" name="フリーフォーム 1482">
            <a:extLst>
              <a:ext uri="{FF2B5EF4-FFF2-40B4-BE49-F238E27FC236}">
                <a16:creationId xmlns:a16="http://schemas.microsoft.com/office/drawing/2014/main" id="{090519EE-8FF0-25DA-4785-B0D537C1E4BD}"/>
              </a:ext>
            </a:extLst>
          </p:cNvPr>
          <p:cNvSpPr/>
          <p:nvPr/>
        </p:nvSpPr>
        <p:spPr>
          <a:xfrm>
            <a:off x="4850876" y="4695420"/>
            <a:ext cx="316006" cy="98432"/>
          </a:xfrm>
          <a:custGeom>
            <a:avLst/>
            <a:gdLst>
              <a:gd name="connsiteX0" fmla="*/ 16 w 316006"/>
              <a:gd name="connsiteY0" fmla="*/ 24 h 98432"/>
              <a:gd name="connsiteX1" fmla="*/ 288052 w 316006"/>
              <a:gd name="connsiteY1" fmla="*/ 91464 h 98432"/>
              <a:gd name="connsiteX2" fmla="*/ 274336 w 316006"/>
              <a:gd name="connsiteY2" fmla="*/ 82320 h 98432"/>
              <a:gd name="connsiteX3" fmla="*/ 16 w 316006"/>
              <a:gd name="connsiteY3" fmla="*/ 24 h 98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6006" h="98432">
                <a:moveTo>
                  <a:pt x="16" y="24"/>
                </a:moveTo>
                <a:cubicBezTo>
                  <a:pt x="2302" y="1548"/>
                  <a:pt x="288052" y="91464"/>
                  <a:pt x="288052" y="91464"/>
                </a:cubicBezTo>
                <a:cubicBezTo>
                  <a:pt x="333772" y="105180"/>
                  <a:pt x="319294" y="96798"/>
                  <a:pt x="274336" y="82320"/>
                </a:cubicBezTo>
                <a:cubicBezTo>
                  <a:pt x="229378" y="67842"/>
                  <a:pt x="-2270" y="-1500"/>
                  <a:pt x="16" y="24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4" name="フリーフォーム 1483">
            <a:extLst>
              <a:ext uri="{FF2B5EF4-FFF2-40B4-BE49-F238E27FC236}">
                <a16:creationId xmlns:a16="http://schemas.microsoft.com/office/drawing/2014/main" id="{182DACB1-79AC-8413-27A3-4CC780B6647E}"/>
              </a:ext>
            </a:extLst>
          </p:cNvPr>
          <p:cNvSpPr/>
          <p:nvPr/>
        </p:nvSpPr>
        <p:spPr>
          <a:xfrm>
            <a:off x="5280161" y="4887357"/>
            <a:ext cx="197535" cy="89018"/>
          </a:xfrm>
          <a:custGeom>
            <a:avLst/>
            <a:gdLst>
              <a:gd name="connsiteX0" fmla="*/ 499 w 197535"/>
              <a:gd name="connsiteY0" fmla="*/ 111 h 89018"/>
              <a:gd name="connsiteX1" fmla="*/ 78223 w 197535"/>
              <a:gd name="connsiteY1" fmla="*/ 68691 h 89018"/>
              <a:gd name="connsiteX2" fmla="*/ 197095 w 197535"/>
              <a:gd name="connsiteY2" fmla="*/ 68691 h 89018"/>
              <a:gd name="connsiteX3" fmla="*/ 114799 w 197535"/>
              <a:gd name="connsiteY3" fmla="*/ 86979 h 89018"/>
              <a:gd name="connsiteX4" fmla="*/ 499 w 197535"/>
              <a:gd name="connsiteY4" fmla="*/ 111 h 8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535" h="89018">
                <a:moveTo>
                  <a:pt x="499" y="111"/>
                </a:moveTo>
                <a:cubicBezTo>
                  <a:pt x="-5597" y="-2937"/>
                  <a:pt x="45457" y="57261"/>
                  <a:pt x="78223" y="68691"/>
                </a:cubicBezTo>
                <a:cubicBezTo>
                  <a:pt x="110989" y="80121"/>
                  <a:pt x="190999" y="65643"/>
                  <a:pt x="197095" y="68691"/>
                </a:cubicBezTo>
                <a:cubicBezTo>
                  <a:pt x="203191" y="71739"/>
                  <a:pt x="144517" y="96123"/>
                  <a:pt x="114799" y="86979"/>
                </a:cubicBezTo>
                <a:cubicBezTo>
                  <a:pt x="85081" y="77835"/>
                  <a:pt x="6595" y="3159"/>
                  <a:pt x="499" y="111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5" name="フリーフォーム 1484">
            <a:extLst>
              <a:ext uri="{FF2B5EF4-FFF2-40B4-BE49-F238E27FC236}">
                <a16:creationId xmlns:a16="http://schemas.microsoft.com/office/drawing/2014/main" id="{59A1ABAD-C839-104A-1E3A-5A9F59268C56}"/>
              </a:ext>
            </a:extLst>
          </p:cNvPr>
          <p:cNvSpPr/>
          <p:nvPr/>
        </p:nvSpPr>
        <p:spPr>
          <a:xfrm>
            <a:off x="5308092" y="4997191"/>
            <a:ext cx="69802" cy="265185"/>
          </a:xfrm>
          <a:custGeom>
            <a:avLst/>
            <a:gdLst>
              <a:gd name="connsiteX0" fmla="*/ 0 w 69802"/>
              <a:gd name="connsiteY0" fmla="*/ 5 h 265185"/>
              <a:gd name="connsiteX1" fmla="*/ 68580 w 69802"/>
              <a:gd name="connsiteY1" fmla="*/ 123449 h 265185"/>
              <a:gd name="connsiteX2" fmla="*/ 45720 w 69802"/>
              <a:gd name="connsiteY2" fmla="*/ 265181 h 265185"/>
              <a:gd name="connsiteX3" fmla="*/ 68580 w 69802"/>
              <a:gd name="connsiteY3" fmla="*/ 118877 h 265185"/>
              <a:gd name="connsiteX4" fmla="*/ 0 w 69802"/>
              <a:gd name="connsiteY4" fmla="*/ 5 h 265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02" h="265185">
                <a:moveTo>
                  <a:pt x="0" y="5"/>
                </a:moveTo>
                <a:cubicBezTo>
                  <a:pt x="0" y="767"/>
                  <a:pt x="60960" y="79253"/>
                  <a:pt x="68580" y="123449"/>
                </a:cubicBezTo>
                <a:cubicBezTo>
                  <a:pt x="76200" y="167645"/>
                  <a:pt x="45720" y="265943"/>
                  <a:pt x="45720" y="265181"/>
                </a:cubicBezTo>
                <a:cubicBezTo>
                  <a:pt x="45720" y="264419"/>
                  <a:pt x="72390" y="157739"/>
                  <a:pt x="68580" y="118877"/>
                </a:cubicBezTo>
                <a:cubicBezTo>
                  <a:pt x="64770" y="80015"/>
                  <a:pt x="0" y="-757"/>
                  <a:pt x="0" y="5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6" name="フリーフォーム 1485">
            <a:extLst>
              <a:ext uri="{FF2B5EF4-FFF2-40B4-BE49-F238E27FC236}">
                <a16:creationId xmlns:a16="http://schemas.microsoft.com/office/drawing/2014/main" id="{7AC2B156-FB0E-D5A2-770B-6F479D06625C}"/>
              </a:ext>
            </a:extLst>
          </p:cNvPr>
          <p:cNvSpPr/>
          <p:nvPr/>
        </p:nvSpPr>
        <p:spPr>
          <a:xfrm>
            <a:off x="5111473" y="5545653"/>
            <a:ext cx="23066" cy="188124"/>
          </a:xfrm>
          <a:custGeom>
            <a:avLst/>
            <a:gdLst>
              <a:gd name="connsiteX0" fmla="*/ 4595 w 23066"/>
              <a:gd name="connsiteY0" fmla="*/ 183 h 188124"/>
              <a:gd name="connsiteX1" fmla="*/ 18311 w 23066"/>
              <a:gd name="connsiteY1" fmla="*/ 132771 h 188124"/>
              <a:gd name="connsiteX2" fmla="*/ 23 w 23066"/>
              <a:gd name="connsiteY2" fmla="*/ 187635 h 188124"/>
              <a:gd name="connsiteX3" fmla="*/ 22883 w 23066"/>
              <a:gd name="connsiteY3" fmla="*/ 105339 h 188124"/>
              <a:gd name="connsiteX4" fmla="*/ 4595 w 23066"/>
              <a:gd name="connsiteY4" fmla="*/ 183 h 188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66" h="188124">
                <a:moveTo>
                  <a:pt x="4595" y="183"/>
                </a:moveTo>
                <a:cubicBezTo>
                  <a:pt x="3833" y="4755"/>
                  <a:pt x="19073" y="101529"/>
                  <a:pt x="18311" y="132771"/>
                </a:cubicBezTo>
                <a:cubicBezTo>
                  <a:pt x="17549" y="164013"/>
                  <a:pt x="-739" y="192207"/>
                  <a:pt x="23" y="187635"/>
                </a:cubicBezTo>
                <a:cubicBezTo>
                  <a:pt x="785" y="183063"/>
                  <a:pt x="20597" y="132771"/>
                  <a:pt x="22883" y="105339"/>
                </a:cubicBezTo>
                <a:cubicBezTo>
                  <a:pt x="25169" y="77907"/>
                  <a:pt x="5357" y="-4389"/>
                  <a:pt x="4595" y="183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7" name="フリーフォーム 1486">
            <a:extLst>
              <a:ext uri="{FF2B5EF4-FFF2-40B4-BE49-F238E27FC236}">
                <a16:creationId xmlns:a16="http://schemas.microsoft.com/office/drawing/2014/main" id="{617D60B1-EB1D-F598-0859-20F1D96E46A5}"/>
              </a:ext>
            </a:extLst>
          </p:cNvPr>
          <p:cNvSpPr/>
          <p:nvPr/>
        </p:nvSpPr>
        <p:spPr>
          <a:xfrm>
            <a:off x="4241531" y="5447611"/>
            <a:ext cx="183419" cy="418171"/>
          </a:xfrm>
          <a:custGeom>
            <a:avLst/>
            <a:gdLst>
              <a:gd name="connsiteX0" fmla="*/ 69865 w 183419"/>
              <a:gd name="connsiteY0" fmla="*/ 2213 h 418171"/>
              <a:gd name="connsiteX1" fmla="*/ 10429 w 183419"/>
              <a:gd name="connsiteY1" fmla="*/ 249101 h 418171"/>
              <a:gd name="connsiteX2" fmla="*/ 179593 w 183419"/>
              <a:gd name="connsiteY2" fmla="*/ 413693 h 418171"/>
              <a:gd name="connsiteX3" fmla="*/ 120157 w 183419"/>
              <a:gd name="connsiteY3" fmla="*/ 363401 h 418171"/>
              <a:gd name="connsiteX4" fmla="*/ 24145 w 183419"/>
              <a:gd name="connsiteY4" fmla="*/ 276533 h 418171"/>
              <a:gd name="connsiteX5" fmla="*/ 1285 w 183419"/>
              <a:gd name="connsiteY5" fmla="*/ 134801 h 418171"/>
              <a:gd name="connsiteX6" fmla="*/ 69865 w 183419"/>
              <a:gd name="connsiteY6" fmla="*/ 2213 h 418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419" h="418171">
                <a:moveTo>
                  <a:pt x="69865" y="2213"/>
                </a:moveTo>
                <a:cubicBezTo>
                  <a:pt x="71389" y="21263"/>
                  <a:pt x="-7859" y="180521"/>
                  <a:pt x="10429" y="249101"/>
                </a:cubicBezTo>
                <a:cubicBezTo>
                  <a:pt x="28717" y="317681"/>
                  <a:pt x="161305" y="394643"/>
                  <a:pt x="179593" y="413693"/>
                </a:cubicBezTo>
                <a:cubicBezTo>
                  <a:pt x="197881" y="432743"/>
                  <a:pt x="146065" y="386261"/>
                  <a:pt x="120157" y="363401"/>
                </a:cubicBezTo>
                <a:cubicBezTo>
                  <a:pt x="94249" y="340541"/>
                  <a:pt x="43957" y="314633"/>
                  <a:pt x="24145" y="276533"/>
                </a:cubicBezTo>
                <a:cubicBezTo>
                  <a:pt x="4333" y="238433"/>
                  <a:pt x="-3287" y="177473"/>
                  <a:pt x="1285" y="134801"/>
                </a:cubicBezTo>
                <a:cubicBezTo>
                  <a:pt x="5857" y="92129"/>
                  <a:pt x="68341" y="-16837"/>
                  <a:pt x="69865" y="2213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8" name="フリーフォーム 1487">
            <a:extLst>
              <a:ext uri="{FF2B5EF4-FFF2-40B4-BE49-F238E27FC236}">
                <a16:creationId xmlns:a16="http://schemas.microsoft.com/office/drawing/2014/main" id="{14DDBD12-E257-1A33-D05C-BF33104013AF}"/>
              </a:ext>
            </a:extLst>
          </p:cNvPr>
          <p:cNvSpPr/>
          <p:nvPr/>
        </p:nvSpPr>
        <p:spPr>
          <a:xfrm>
            <a:off x="3986475" y="5632567"/>
            <a:ext cx="405924" cy="292759"/>
          </a:xfrm>
          <a:custGeom>
            <a:avLst/>
            <a:gdLst>
              <a:gd name="connsiteX0" fmla="*/ 309 w 405924"/>
              <a:gd name="connsiteY0" fmla="*/ 137 h 292759"/>
              <a:gd name="connsiteX1" fmla="*/ 384357 w 405924"/>
              <a:gd name="connsiteY1" fmla="*/ 274457 h 292759"/>
              <a:gd name="connsiteX2" fmla="*/ 320349 w 405924"/>
              <a:gd name="connsiteY2" fmla="*/ 237881 h 292759"/>
              <a:gd name="connsiteX3" fmla="*/ 309 w 405924"/>
              <a:gd name="connsiteY3" fmla="*/ 137 h 292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24" h="292759">
                <a:moveTo>
                  <a:pt x="309" y="137"/>
                </a:moveTo>
                <a:cubicBezTo>
                  <a:pt x="10977" y="6233"/>
                  <a:pt x="331017" y="234833"/>
                  <a:pt x="384357" y="274457"/>
                </a:cubicBezTo>
                <a:cubicBezTo>
                  <a:pt x="437697" y="314081"/>
                  <a:pt x="382833" y="283601"/>
                  <a:pt x="320349" y="237881"/>
                </a:cubicBezTo>
                <a:cubicBezTo>
                  <a:pt x="257865" y="192161"/>
                  <a:pt x="-10359" y="-5959"/>
                  <a:pt x="309" y="137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9" name="フリーフォーム 1488">
            <a:extLst>
              <a:ext uri="{FF2B5EF4-FFF2-40B4-BE49-F238E27FC236}">
                <a16:creationId xmlns:a16="http://schemas.microsoft.com/office/drawing/2014/main" id="{BFDB0718-581E-13C9-0D61-79958B9029EF}"/>
              </a:ext>
            </a:extLst>
          </p:cNvPr>
          <p:cNvSpPr/>
          <p:nvPr/>
        </p:nvSpPr>
        <p:spPr>
          <a:xfrm>
            <a:off x="3835888" y="334594"/>
            <a:ext cx="1426100" cy="210049"/>
          </a:xfrm>
          <a:custGeom>
            <a:avLst/>
            <a:gdLst>
              <a:gd name="connsiteX0" fmla="*/ 524302 w 1426100"/>
              <a:gd name="connsiteY0" fmla="*/ 187182 h 210049"/>
              <a:gd name="connsiteX1" fmla="*/ 229834 w 1426100"/>
              <a:gd name="connsiteY1" fmla="*/ 197514 h 210049"/>
              <a:gd name="connsiteX2" fmla="*/ 276329 w 1426100"/>
              <a:gd name="connsiteY2" fmla="*/ 125189 h 210049"/>
              <a:gd name="connsiteX3" fmla="*/ 699949 w 1426100"/>
              <a:gd name="connsiteY3" fmla="*/ 27033 h 210049"/>
              <a:gd name="connsiteX4" fmla="*/ 1402539 w 1426100"/>
              <a:gd name="connsiteY4" fmla="*/ 11535 h 210049"/>
              <a:gd name="connsiteX5" fmla="*/ 1159732 w 1426100"/>
              <a:gd name="connsiteY5" fmla="*/ 6369 h 210049"/>
              <a:gd name="connsiteX6" fmla="*/ 193671 w 1426100"/>
              <a:gd name="connsiteY6" fmla="*/ 104525 h 210049"/>
              <a:gd name="connsiteX7" fmla="*/ 296993 w 1426100"/>
              <a:gd name="connsiteY7" fmla="*/ 135521 h 210049"/>
              <a:gd name="connsiteX8" fmla="*/ 2526 w 1426100"/>
              <a:gd name="connsiteY8" fmla="*/ 207847 h 210049"/>
              <a:gd name="connsiteX9" fmla="*/ 524302 w 1426100"/>
              <a:gd name="connsiteY9" fmla="*/ 187182 h 21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26100" h="210049">
                <a:moveTo>
                  <a:pt x="524302" y="187182"/>
                </a:moveTo>
                <a:cubicBezTo>
                  <a:pt x="562187" y="185460"/>
                  <a:pt x="271163" y="207846"/>
                  <a:pt x="229834" y="197514"/>
                </a:cubicBezTo>
                <a:cubicBezTo>
                  <a:pt x="188505" y="187182"/>
                  <a:pt x="197977" y="153602"/>
                  <a:pt x="276329" y="125189"/>
                </a:cubicBezTo>
                <a:cubicBezTo>
                  <a:pt x="354681" y="96776"/>
                  <a:pt x="512247" y="45975"/>
                  <a:pt x="699949" y="27033"/>
                </a:cubicBezTo>
                <a:cubicBezTo>
                  <a:pt x="887651" y="8091"/>
                  <a:pt x="1325909" y="14979"/>
                  <a:pt x="1402539" y="11535"/>
                </a:cubicBezTo>
                <a:cubicBezTo>
                  <a:pt x="1479169" y="8091"/>
                  <a:pt x="1361210" y="-9129"/>
                  <a:pt x="1159732" y="6369"/>
                </a:cubicBezTo>
                <a:cubicBezTo>
                  <a:pt x="958254" y="21867"/>
                  <a:pt x="337461" y="83000"/>
                  <a:pt x="193671" y="104525"/>
                </a:cubicBezTo>
                <a:cubicBezTo>
                  <a:pt x="49881" y="126050"/>
                  <a:pt x="328850" y="118301"/>
                  <a:pt x="296993" y="135521"/>
                </a:cubicBezTo>
                <a:cubicBezTo>
                  <a:pt x="265136" y="152741"/>
                  <a:pt x="-30193" y="197515"/>
                  <a:pt x="2526" y="207847"/>
                </a:cubicBezTo>
                <a:cubicBezTo>
                  <a:pt x="35245" y="218179"/>
                  <a:pt x="486417" y="188904"/>
                  <a:pt x="524302" y="187182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0" name="フリーフォーム 1489">
            <a:extLst>
              <a:ext uri="{FF2B5EF4-FFF2-40B4-BE49-F238E27FC236}">
                <a16:creationId xmlns:a16="http://schemas.microsoft.com/office/drawing/2014/main" id="{4E289A2A-935B-FAC2-8943-8877F50570D5}"/>
              </a:ext>
            </a:extLst>
          </p:cNvPr>
          <p:cNvSpPr/>
          <p:nvPr/>
        </p:nvSpPr>
        <p:spPr>
          <a:xfrm>
            <a:off x="6222923" y="3965396"/>
            <a:ext cx="54164" cy="273370"/>
          </a:xfrm>
          <a:custGeom>
            <a:avLst/>
            <a:gdLst>
              <a:gd name="connsiteX0" fmla="*/ 9602 w 54164"/>
              <a:gd name="connsiteY0" fmla="*/ 179 h 273370"/>
              <a:gd name="connsiteX1" fmla="*/ 41352 w 54164"/>
              <a:gd name="connsiteY1" fmla="*/ 139879 h 273370"/>
              <a:gd name="connsiteX2" fmla="*/ 77 w 54164"/>
              <a:gd name="connsiteY2" fmla="*/ 273229 h 273370"/>
              <a:gd name="connsiteX3" fmla="*/ 54052 w 54164"/>
              <a:gd name="connsiteY3" fmla="*/ 114479 h 273370"/>
              <a:gd name="connsiteX4" fmla="*/ 9602 w 54164"/>
              <a:gd name="connsiteY4" fmla="*/ 179 h 273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64" h="273370">
                <a:moveTo>
                  <a:pt x="9602" y="179"/>
                </a:moveTo>
                <a:cubicBezTo>
                  <a:pt x="7485" y="4412"/>
                  <a:pt x="42940" y="94371"/>
                  <a:pt x="41352" y="139879"/>
                </a:cubicBezTo>
                <a:cubicBezTo>
                  <a:pt x="39765" y="185387"/>
                  <a:pt x="-2040" y="277462"/>
                  <a:pt x="77" y="273229"/>
                </a:cubicBezTo>
                <a:cubicBezTo>
                  <a:pt x="2194" y="268996"/>
                  <a:pt x="51406" y="161575"/>
                  <a:pt x="54052" y="114479"/>
                </a:cubicBezTo>
                <a:cubicBezTo>
                  <a:pt x="56698" y="67383"/>
                  <a:pt x="11719" y="-4054"/>
                  <a:pt x="9602" y="179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1" name="フリーフォーム 1490">
            <a:extLst>
              <a:ext uri="{FF2B5EF4-FFF2-40B4-BE49-F238E27FC236}">
                <a16:creationId xmlns:a16="http://schemas.microsoft.com/office/drawing/2014/main" id="{CE90F6C0-0524-E4CD-20A6-CCCBBC080940}"/>
              </a:ext>
            </a:extLst>
          </p:cNvPr>
          <p:cNvSpPr/>
          <p:nvPr/>
        </p:nvSpPr>
        <p:spPr>
          <a:xfrm>
            <a:off x="6327532" y="3727432"/>
            <a:ext cx="132551" cy="549430"/>
          </a:xfrm>
          <a:custGeom>
            <a:avLst/>
            <a:gdLst>
              <a:gd name="connsiteX0" fmla="*/ 89143 w 132551"/>
              <a:gd name="connsiteY0" fmla="*/ 18 h 549430"/>
              <a:gd name="connsiteX1" fmla="*/ 92318 w 132551"/>
              <a:gd name="connsiteY1" fmla="*/ 342918 h 549430"/>
              <a:gd name="connsiteX2" fmla="*/ 243 w 132551"/>
              <a:gd name="connsiteY2" fmla="*/ 549293 h 549430"/>
              <a:gd name="connsiteX3" fmla="*/ 124068 w 132551"/>
              <a:gd name="connsiteY3" fmla="*/ 314343 h 549430"/>
              <a:gd name="connsiteX4" fmla="*/ 117718 w 132551"/>
              <a:gd name="connsiteY4" fmla="*/ 327043 h 549430"/>
              <a:gd name="connsiteX5" fmla="*/ 89143 w 132551"/>
              <a:gd name="connsiteY5" fmla="*/ 18 h 549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551" h="549430">
                <a:moveTo>
                  <a:pt x="89143" y="18"/>
                </a:moveTo>
                <a:cubicBezTo>
                  <a:pt x="84910" y="2664"/>
                  <a:pt x="107135" y="251372"/>
                  <a:pt x="92318" y="342918"/>
                </a:cubicBezTo>
                <a:cubicBezTo>
                  <a:pt x="77501" y="434464"/>
                  <a:pt x="-5049" y="554056"/>
                  <a:pt x="243" y="549293"/>
                </a:cubicBezTo>
                <a:cubicBezTo>
                  <a:pt x="5535" y="544531"/>
                  <a:pt x="124068" y="314343"/>
                  <a:pt x="124068" y="314343"/>
                </a:cubicBezTo>
                <a:cubicBezTo>
                  <a:pt x="143647" y="277301"/>
                  <a:pt x="124068" y="377843"/>
                  <a:pt x="117718" y="327043"/>
                </a:cubicBezTo>
                <a:cubicBezTo>
                  <a:pt x="111368" y="276243"/>
                  <a:pt x="93376" y="-2628"/>
                  <a:pt x="89143" y="18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2" name="フリーフォーム 1491">
            <a:extLst>
              <a:ext uri="{FF2B5EF4-FFF2-40B4-BE49-F238E27FC236}">
                <a16:creationId xmlns:a16="http://schemas.microsoft.com/office/drawing/2014/main" id="{F2BB152E-365A-F773-84CF-507204E6C10E}"/>
              </a:ext>
            </a:extLst>
          </p:cNvPr>
          <p:cNvSpPr/>
          <p:nvPr/>
        </p:nvSpPr>
        <p:spPr>
          <a:xfrm>
            <a:off x="6419744" y="3096065"/>
            <a:ext cx="49310" cy="468622"/>
          </a:xfrm>
          <a:custGeom>
            <a:avLst/>
            <a:gdLst>
              <a:gd name="connsiteX0" fmla="*/ 106 w 49310"/>
              <a:gd name="connsiteY0" fmla="*/ 2735 h 468622"/>
              <a:gd name="connsiteX1" fmla="*/ 47731 w 49310"/>
              <a:gd name="connsiteY1" fmla="*/ 459935 h 468622"/>
              <a:gd name="connsiteX2" fmla="*/ 35031 w 49310"/>
              <a:gd name="connsiteY2" fmla="*/ 278960 h 468622"/>
              <a:gd name="connsiteX3" fmla="*/ 106 w 49310"/>
              <a:gd name="connsiteY3" fmla="*/ 2735 h 468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310" h="468622">
                <a:moveTo>
                  <a:pt x="106" y="2735"/>
                </a:moveTo>
                <a:cubicBezTo>
                  <a:pt x="2223" y="32897"/>
                  <a:pt x="41910" y="413898"/>
                  <a:pt x="47731" y="459935"/>
                </a:cubicBezTo>
                <a:cubicBezTo>
                  <a:pt x="53552" y="505972"/>
                  <a:pt x="41910" y="357806"/>
                  <a:pt x="35031" y="278960"/>
                </a:cubicBezTo>
                <a:cubicBezTo>
                  <a:pt x="28152" y="200114"/>
                  <a:pt x="-2011" y="-27427"/>
                  <a:pt x="106" y="273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3" name="フリーフォーム 1492">
            <a:extLst>
              <a:ext uri="{FF2B5EF4-FFF2-40B4-BE49-F238E27FC236}">
                <a16:creationId xmlns:a16="http://schemas.microsoft.com/office/drawing/2014/main" id="{02006AEA-0D50-8B7B-44B4-96939031F10D}"/>
              </a:ext>
            </a:extLst>
          </p:cNvPr>
          <p:cNvSpPr/>
          <p:nvPr/>
        </p:nvSpPr>
        <p:spPr>
          <a:xfrm>
            <a:off x="4998461" y="2687325"/>
            <a:ext cx="787316" cy="493435"/>
          </a:xfrm>
          <a:custGeom>
            <a:avLst/>
            <a:gdLst>
              <a:gd name="connsiteX0" fmla="*/ 3554 w 787316"/>
              <a:gd name="connsiteY0" fmla="*/ 327724 h 493435"/>
              <a:gd name="connsiteX1" fmla="*/ 314944 w 787316"/>
              <a:gd name="connsiteY1" fmla="*/ 45990 h 493435"/>
              <a:gd name="connsiteX2" fmla="*/ 191377 w 787316"/>
              <a:gd name="connsiteY2" fmla="*/ 184385 h 493435"/>
              <a:gd name="connsiteX3" fmla="*/ 576908 w 787316"/>
              <a:gd name="connsiteY3" fmla="*/ 16333 h 493435"/>
              <a:gd name="connsiteX4" fmla="*/ 527481 w 787316"/>
              <a:gd name="connsiteY4" fmla="*/ 45990 h 493435"/>
              <a:gd name="connsiteX5" fmla="*/ 784501 w 787316"/>
              <a:gd name="connsiteY5" fmla="*/ 1505 h 493435"/>
              <a:gd name="connsiteX6" fmla="*/ 641163 w 787316"/>
              <a:gd name="connsiteY6" fmla="*/ 36104 h 493435"/>
              <a:gd name="connsiteX7" fmla="*/ 290231 w 787316"/>
              <a:gd name="connsiteY7" fmla="*/ 263469 h 493435"/>
              <a:gd name="connsiteX8" fmla="*/ 112294 w 787316"/>
              <a:gd name="connsiteY8" fmla="*/ 490833 h 493435"/>
              <a:gd name="connsiteX9" fmla="*/ 171606 w 787316"/>
              <a:gd name="connsiteY9" fmla="*/ 387036 h 493435"/>
              <a:gd name="connsiteX10" fmla="*/ 97465 w 787316"/>
              <a:gd name="connsiteY10" fmla="*/ 391979 h 493435"/>
              <a:gd name="connsiteX11" fmla="*/ 191377 w 787316"/>
              <a:gd name="connsiteY11" fmla="*/ 268411 h 493435"/>
              <a:gd name="connsiteX12" fmla="*/ 72752 w 787316"/>
              <a:gd name="connsiteY12" fmla="*/ 352437 h 493435"/>
              <a:gd name="connsiteX13" fmla="*/ 141950 w 787316"/>
              <a:gd name="connsiteY13" fmla="*/ 278297 h 493435"/>
              <a:gd name="connsiteX14" fmla="*/ 3554 w 787316"/>
              <a:gd name="connsiteY14" fmla="*/ 327724 h 493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87316" h="493435">
                <a:moveTo>
                  <a:pt x="3554" y="327724"/>
                </a:moveTo>
                <a:cubicBezTo>
                  <a:pt x="32386" y="289006"/>
                  <a:pt x="283640" y="69880"/>
                  <a:pt x="314944" y="45990"/>
                </a:cubicBezTo>
                <a:cubicBezTo>
                  <a:pt x="346248" y="22100"/>
                  <a:pt x="147716" y="189328"/>
                  <a:pt x="191377" y="184385"/>
                </a:cubicBezTo>
                <a:cubicBezTo>
                  <a:pt x="235038" y="179442"/>
                  <a:pt x="520891" y="39399"/>
                  <a:pt x="576908" y="16333"/>
                </a:cubicBezTo>
                <a:cubicBezTo>
                  <a:pt x="632925" y="-6733"/>
                  <a:pt x="492882" y="48461"/>
                  <a:pt x="527481" y="45990"/>
                </a:cubicBezTo>
                <a:cubicBezTo>
                  <a:pt x="562080" y="43519"/>
                  <a:pt x="765554" y="3153"/>
                  <a:pt x="784501" y="1505"/>
                </a:cubicBezTo>
                <a:cubicBezTo>
                  <a:pt x="803448" y="-143"/>
                  <a:pt x="723541" y="-7557"/>
                  <a:pt x="641163" y="36104"/>
                </a:cubicBezTo>
                <a:cubicBezTo>
                  <a:pt x="558785" y="79765"/>
                  <a:pt x="378376" y="187681"/>
                  <a:pt x="290231" y="263469"/>
                </a:cubicBezTo>
                <a:cubicBezTo>
                  <a:pt x="202086" y="339257"/>
                  <a:pt x="132065" y="470239"/>
                  <a:pt x="112294" y="490833"/>
                </a:cubicBezTo>
                <a:cubicBezTo>
                  <a:pt x="92523" y="511428"/>
                  <a:pt x="174078" y="403512"/>
                  <a:pt x="171606" y="387036"/>
                </a:cubicBezTo>
                <a:cubicBezTo>
                  <a:pt x="169134" y="370560"/>
                  <a:pt x="94170" y="411750"/>
                  <a:pt x="97465" y="391979"/>
                </a:cubicBezTo>
                <a:cubicBezTo>
                  <a:pt x="100760" y="372208"/>
                  <a:pt x="195496" y="275001"/>
                  <a:pt x="191377" y="268411"/>
                </a:cubicBezTo>
                <a:cubicBezTo>
                  <a:pt x="187258" y="261821"/>
                  <a:pt x="80990" y="350789"/>
                  <a:pt x="72752" y="352437"/>
                </a:cubicBezTo>
                <a:cubicBezTo>
                  <a:pt x="64514" y="354085"/>
                  <a:pt x="153483" y="280768"/>
                  <a:pt x="141950" y="278297"/>
                </a:cubicBezTo>
                <a:cubicBezTo>
                  <a:pt x="130417" y="275826"/>
                  <a:pt x="-25278" y="366442"/>
                  <a:pt x="3554" y="327724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5" name="フリーフォーム 1494">
            <a:extLst>
              <a:ext uri="{FF2B5EF4-FFF2-40B4-BE49-F238E27FC236}">
                <a16:creationId xmlns:a16="http://schemas.microsoft.com/office/drawing/2014/main" id="{1CF01AEF-0FE1-91EE-3BD8-C6FFE5BA5D2F}"/>
              </a:ext>
            </a:extLst>
          </p:cNvPr>
          <p:cNvSpPr/>
          <p:nvPr/>
        </p:nvSpPr>
        <p:spPr>
          <a:xfrm>
            <a:off x="4057031" y="4360241"/>
            <a:ext cx="126484" cy="293580"/>
          </a:xfrm>
          <a:custGeom>
            <a:avLst/>
            <a:gdLst>
              <a:gd name="connsiteX0" fmla="*/ 62582 w 126484"/>
              <a:gd name="connsiteY0" fmla="*/ 3 h 293580"/>
              <a:gd name="connsiteX1" fmla="*/ 115521 w 126484"/>
              <a:gd name="connsiteY1" fmla="*/ 168445 h 293580"/>
              <a:gd name="connsiteX2" fmla="*/ 17 w 126484"/>
              <a:gd name="connsiteY2" fmla="*/ 293574 h 293580"/>
              <a:gd name="connsiteX3" fmla="*/ 125146 w 126484"/>
              <a:gd name="connsiteY3" fmla="*/ 163633 h 293580"/>
              <a:gd name="connsiteX4" fmla="*/ 62582 w 126484"/>
              <a:gd name="connsiteY4" fmla="*/ 3 h 29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484" h="293580">
                <a:moveTo>
                  <a:pt x="62582" y="3"/>
                </a:moveTo>
                <a:cubicBezTo>
                  <a:pt x="60978" y="805"/>
                  <a:pt x="125949" y="119517"/>
                  <a:pt x="115521" y="168445"/>
                </a:cubicBezTo>
                <a:cubicBezTo>
                  <a:pt x="105094" y="217374"/>
                  <a:pt x="-1587" y="294376"/>
                  <a:pt x="17" y="293574"/>
                </a:cubicBezTo>
                <a:cubicBezTo>
                  <a:pt x="1621" y="292772"/>
                  <a:pt x="113114" y="206947"/>
                  <a:pt x="125146" y="163633"/>
                </a:cubicBezTo>
                <a:cubicBezTo>
                  <a:pt x="137178" y="120319"/>
                  <a:pt x="64186" y="-799"/>
                  <a:pt x="62582" y="3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6" name="フリーフォーム 1495">
            <a:extLst>
              <a:ext uri="{FF2B5EF4-FFF2-40B4-BE49-F238E27FC236}">
                <a16:creationId xmlns:a16="http://schemas.microsoft.com/office/drawing/2014/main" id="{86F2C897-5F1A-CBC2-2E0D-D6657F4C9A60}"/>
              </a:ext>
            </a:extLst>
          </p:cNvPr>
          <p:cNvSpPr/>
          <p:nvPr/>
        </p:nvSpPr>
        <p:spPr>
          <a:xfrm>
            <a:off x="4267124" y="3806701"/>
            <a:ext cx="124049" cy="455538"/>
          </a:xfrm>
          <a:custGeom>
            <a:avLst/>
            <a:gdLst>
              <a:gd name="connsiteX0" fmla="*/ 97933 w 124049"/>
              <a:gd name="connsiteY0" fmla="*/ 91 h 455538"/>
              <a:gd name="connsiteX1" fmla="*/ 54619 w 124049"/>
              <a:gd name="connsiteY1" fmla="*/ 308099 h 455538"/>
              <a:gd name="connsiteX2" fmla="*/ 1680 w 124049"/>
              <a:gd name="connsiteY2" fmla="*/ 452478 h 455538"/>
              <a:gd name="connsiteX3" fmla="*/ 121996 w 124049"/>
              <a:gd name="connsiteY3" fmla="*/ 182971 h 455538"/>
              <a:gd name="connsiteX4" fmla="*/ 78682 w 124049"/>
              <a:gd name="connsiteY4" fmla="*/ 274411 h 455538"/>
              <a:gd name="connsiteX5" fmla="*/ 97933 w 124049"/>
              <a:gd name="connsiteY5" fmla="*/ 91 h 45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4049" h="455538">
                <a:moveTo>
                  <a:pt x="97933" y="91"/>
                </a:moveTo>
                <a:cubicBezTo>
                  <a:pt x="93923" y="5706"/>
                  <a:pt x="70661" y="232701"/>
                  <a:pt x="54619" y="308099"/>
                </a:cubicBezTo>
                <a:cubicBezTo>
                  <a:pt x="38577" y="383497"/>
                  <a:pt x="-9549" y="473333"/>
                  <a:pt x="1680" y="452478"/>
                </a:cubicBezTo>
                <a:cubicBezTo>
                  <a:pt x="12909" y="431623"/>
                  <a:pt x="109162" y="212649"/>
                  <a:pt x="121996" y="182971"/>
                </a:cubicBezTo>
                <a:cubicBezTo>
                  <a:pt x="134830" y="153293"/>
                  <a:pt x="83495" y="299276"/>
                  <a:pt x="78682" y="274411"/>
                </a:cubicBezTo>
                <a:cubicBezTo>
                  <a:pt x="73869" y="249546"/>
                  <a:pt x="101943" y="-5524"/>
                  <a:pt x="97933" y="9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91C465CA-6F49-D650-3549-C0A487283329}"/>
              </a:ext>
            </a:extLst>
          </p:cNvPr>
          <p:cNvSpPr/>
          <p:nvPr/>
        </p:nvSpPr>
        <p:spPr>
          <a:xfrm>
            <a:off x="3138787" y="4318022"/>
            <a:ext cx="161776" cy="461714"/>
          </a:xfrm>
          <a:custGeom>
            <a:avLst/>
            <a:gdLst>
              <a:gd name="connsiteX0" fmla="*/ 29416 w 161776"/>
              <a:gd name="connsiteY0" fmla="*/ 693 h 461714"/>
              <a:gd name="connsiteX1" fmla="*/ 25123 w 161776"/>
              <a:gd name="connsiteY1" fmla="*/ 150947 h 461714"/>
              <a:gd name="connsiteX2" fmla="*/ 50881 w 161776"/>
              <a:gd name="connsiteY2" fmla="*/ 266857 h 461714"/>
              <a:gd name="connsiteX3" fmla="*/ 158205 w 161776"/>
              <a:gd name="connsiteY3" fmla="*/ 455747 h 461714"/>
              <a:gd name="connsiteX4" fmla="*/ 123861 w 161776"/>
              <a:gd name="connsiteY4" fmla="*/ 399939 h 461714"/>
              <a:gd name="connsiteX5" fmla="*/ 3658 w 161776"/>
              <a:gd name="connsiteY5" fmla="*/ 253978 h 461714"/>
              <a:gd name="connsiteX6" fmla="*/ 29416 w 161776"/>
              <a:gd name="connsiteY6" fmla="*/ 284029 h 461714"/>
              <a:gd name="connsiteX7" fmla="*/ 12244 w 161776"/>
              <a:gd name="connsiteY7" fmla="*/ 215341 h 461714"/>
              <a:gd name="connsiteX8" fmla="*/ 29416 w 161776"/>
              <a:gd name="connsiteY8" fmla="*/ 693 h 461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1776" h="461714">
                <a:moveTo>
                  <a:pt x="29416" y="693"/>
                </a:moveTo>
                <a:cubicBezTo>
                  <a:pt x="31562" y="-10039"/>
                  <a:pt x="21546" y="106586"/>
                  <a:pt x="25123" y="150947"/>
                </a:cubicBezTo>
                <a:cubicBezTo>
                  <a:pt x="28700" y="195308"/>
                  <a:pt x="28701" y="216057"/>
                  <a:pt x="50881" y="266857"/>
                </a:cubicBezTo>
                <a:cubicBezTo>
                  <a:pt x="73061" y="317657"/>
                  <a:pt x="146042" y="433567"/>
                  <a:pt x="158205" y="455747"/>
                </a:cubicBezTo>
                <a:cubicBezTo>
                  <a:pt x="170368" y="477927"/>
                  <a:pt x="149619" y="433567"/>
                  <a:pt x="123861" y="399939"/>
                </a:cubicBezTo>
                <a:cubicBezTo>
                  <a:pt x="98103" y="366311"/>
                  <a:pt x="19399" y="273296"/>
                  <a:pt x="3658" y="253978"/>
                </a:cubicBezTo>
                <a:cubicBezTo>
                  <a:pt x="-12083" y="234660"/>
                  <a:pt x="27985" y="290468"/>
                  <a:pt x="29416" y="284029"/>
                </a:cubicBezTo>
                <a:cubicBezTo>
                  <a:pt x="30847" y="277590"/>
                  <a:pt x="11528" y="259702"/>
                  <a:pt x="12244" y="215341"/>
                </a:cubicBezTo>
                <a:cubicBezTo>
                  <a:pt x="12959" y="170980"/>
                  <a:pt x="27270" y="11425"/>
                  <a:pt x="29416" y="693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5" name="フリーフォーム 1464">
            <a:extLst>
              <a:ext uri="{FF2B5EF4-FFF2-40B4-BE49-F238E27FC236}">
                <a16:creationId xmlns:a16="http://schemas.microsoft.com/office/drawing/2014/main" id="{08ED1045-7DE9-23FF-F2B9-F0990228C106}"/>
              </a:ext>
            </a:extLst>
          </p:cNvPr>
          <p:cNvSpPr/>
          <p:nvPr/>
        </p:nvSpPr>
        <p:spPr>
          <a:xfrm>
            <a:off x="3181054" y="4666440"/>
            <a:ext cx="421012" cy="621351"/>
          </a:xfrm>
          <a:custGeom>
            <a:avLst/>
            <a:gdLst>
              <a:gd name="connsiteX0" fmla="*/ 28 w 421012"/>
              <a:gd name="connsiteY0" fmla="*/ 5 h 621351"/>
              <a:gd name="connsiteX1" fmla="*/ 180332 w 421012"/>
              <a:gd name="connsiteY1" fmla="*/ 111622 h 621351"/>
              <a:gd name="connsiteX2" fmla="*/ 364929 w 421012"/>
              <a:gd name="connsiteY2" fmla="*/ 347735 h 621351"/>
              <a:gd name="connsiteX3" fmla="*/ 416445 w 421012"/>
              <a:gd name="connsiteY3" fmla="*/ 609605 h 621351"/>
              <a:gd name="connsiteX4" fmla="*/ 412152 w 421012"/>
              <a:gd name="connsiteY4" fmla="*/ 549504 h 621351"/>
              <a:gd name="connsiteX5" fmla="*/ 360636 w 421012"/>
              <a:gd name="connsiteY5" fmla="*/ 313391 h 621351"/>
              <a:gd name="connsiteX6" fmla="*/ 244726 w 421012"/>
              <a:gd name="connsiteY6" fmla="*/ 137380 h 621351"/>
              <a:gd name="connsiteX7" fmla="*/ 261898 w 421012"/>
              <a:gd name="connsiteY7" fmla="*/ 188895 h 621351"/>
              <a:gd name="connsiteX8" fmla="*/ 193211 w 421012"/>
              <a:gd name="connsiteY8" fmla="*/ 107329 h 621351"/>
              <a:gd name="connsiteX9" fmla="*/ 28 w 421012"/>
              <a:gd name="connsiteY9" fmla="*/ 5 h 621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1012" h="621351">
                <a:moveTo>
                  <a:pt x="28" y="5"/>
                </a:moveTo>
                <a:cubicBezTo>
                  <a:pt x="-2119" y="721"/>
                  <a:pt x="119515" y="53667"/>
                  <a:pt x="180332" y="111622"/>
                </a:cubicBezTo>
                <a:cubicBezTo>
                  <a:pt x="241149" y="169577"/>
                  <a:pt x="325577" y="264738"/>
                  <a:pt x="364929" y="347735"/>
                </a:cubicBezTo>
                <a:cubicBezTo>
                  <a:pt x="404281" y="430732"/>
                  <a:pt x="408575" y="575977"/>
                  <a:pt x="416445" y="609605"/>
                </a:cubicBezTo>
                <a:cubicBezTo>
                  <a:pt x="424316" y="643233"/>
                  <a:pt x="421453" y="598873"/>
                  <a:pt x="412152" y="549504"/>
                </a:cubicBezTo>
                <a:cubicBezTo>
                  <a:pt x="402851" y="500135"/>
                  <a:pt x="388540" y="382078"/>
                  <a:pt x="360636" y="313391"/>
                </a:cubicBezTo>
                <a:cubicBezTo>
                  <a:pt x="332732" y="244704"/>
                  <a:pt x="261182" y="158129"/>
                  <a:pt x="244726" y="137380"/>
                </a:cubicBezTo>
                <a:cubicBezTo>
                  <a:pt x="228270" y="116631"/>
                  <a:pt x="270484" y="193903"/>
                  <a:pt x="261898" y="188895"/>
                </a:cubicBezTo>
                <a:cubicBezTo>
                  <a:pt x="253312" y="183887"/>
                  <a:pt x="231132" y="139526"/>
                  <a:pt x="193211" y="107329"/>
                </a:cubicBezTo>
                <a:cubicBezTo>
                  <a:pt x="155290" y="75132"/>
                  <a:pt x="2175" y="-711"/>
                  <a:pt x="28" y="5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7" name="フリーフォーム 1496">
            <a:extLst>
              <a:ext uri="{FF2B5EF4-FFF2-40B4-BE49-F238E27FC236}">
                <a16:creationId xmlns:a16="http://schemas.microsoft.com/office/drawing/2014/main" id="{A694CBCE-7A5C-3F71-ED8E-76EE17230096}"/>
              </a:ext>
            </a:extLst>
          </p:cNvPr>
          <p:cNvSpPr/>
          <p:nvPr/>
        </p:nvSpPr>
        <p:spPr>
          <a:xfrm>
            <a:off x="3900054" y="4754276"/>
            <a:ext cx="110325" cy="476080"/>
          </a:xfrm>
          <a:custGeom>
            <a:avLst/>
            <a:gdLst>
              <a:gd name="connsiteX0" fmla="*/ 62346 w 110325"/>
              <a:gd name="connsiteY0" fmla="*/ 1874 h 476080"/>
              <a:gd name="connsiteX1" fmla="*/ 17896 w 110325"/>
              <a:gd name="connsiteY1" fmla="*/ 259049 h 476080"/>
              <a:gd name="connsiteX2" fmla="*/ 68696 w 110325"/>
              <a:gd name="connsiteY2" fmla="*/ 347949 h 476080"/>
              <a:gd name="connsiteX3" fmla="*/ 97271 w 110325"/>
              <a:gd name="connsiteY3" fmla="*/ 386049 h 476080"/>
              <a:gd name="connsiteX4" fmla="*/ 109971 w 110325"/>
              <a:gd name="connsiteY4" fmla="*/ 474949 h 476080"/>
              <a:gd name="connsiteX5" fmla="*/ 106796 w 110325"/>
              <a:gd name="connsiteY5" fmla="*/ 433674 h 476080"/>
              <a:gd name="connsiteX6" fmla="*/ 106796 w 110325"/>
              <a:gd name="connsiteY6" fmla="*/ 395574 h 476080"/>
              <a:gd name="connsiteX7" fmla="*/ 68696 w 110325"/>
              <a:gd name="connsiteY7" fmla="*/ 322549 h 476080"/>
              <a:gd name="connsiteX8" fmla="*/ 2021 w 110325"/>
              <a:gd name="connsiteY8" fmla="*/ 287624 h 476080"/>
              <a:gd name="connsiteX9" fmla="*/ 17896 w 110325"/>
              <a:gd name="connsiteY9" fmla="*/ 255874 h 476080"/>
              <a:gd name="connsiteX10" fmla="*/ 24246 w 110325"/>
              <a:gd name="connsiteY10" fmla="*/ 147924 h 476080"/>
              <a:gd name="connsiteX11" fmla="*/ 62346 w 110325"/>
              <a:gd name="connsiteY11" fmla="*/ 1874 h 47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325" h="476080">
                <a:moveTo>
                  <a:pt x="62346" y="1874"/>
                </a:moveTo>
                <a:cubicBezTo>
                  <a:pt x="61288" y="20395"/>
                  <a:pt x="16838" y="201370"/>
                  <a:pt x="17896" y="259049"/>
                </a:cubicBezTo>
                <a:cubicBezTo>
                  <a:pt x="18954" y="316728"/>
                  <a:pt x="55467" y="326782"/>
                  <a:pt x="68696" y="347949"/>
                </a:cubicBezTo>
                <a:cubicBezTo>
                  <a:pt x="81925" y="369116"/>
                  <a:pt x="90392" y="364883"/>
                  <a:pt x="97271" y="386049"/>
                </a:cubicBezTo>
                <a:cubicBezTo>
                  <a:pt x="104150" y="407215"/>
                  <a:pt x="108383" y="467011"/>
                  <a:pt x="109971" y="474949"/>
                </a:cubicBezTo>
                <a:cubicBezTo>
                  <a:pt x="111559" y="482887"/>
                  <a:pt x="107325" y="446903"/>
                  <a:pt x="106796" y="433674"/>
                </a:cubicBezTo>
                <a:cubicBezTo>
                  <a:pt x="106267" y="420445"/>
                  <a:pt x="113146" y="414095"/>
                  <a:pt x="106796" y="395574"/>
                </a:cubicBezTo>
                <a:cubicBezTo>
                  <a:pt x="100446" y="377053"/>
                  <a:pt x="86158" y="340541"/>
                  <a:pt x="68696" y="322549"/>
                </a:cubicBezTo>
                <a:cubicBezTo>
                  <a:pt x="51234" y="304557"/>
                  <a:pt x="10488" y="298736"/>
                  <a:pt x="2021" y="287624"/>
                </a:cubicBezTo>
                <a:cubicBezTo>
                  <a:pt x="-6446" y="276512"/>
                  <a:pt x="14192" y="279157"/>
                  <a:pt x="17896" y="255874"/>
                </a:cubicBezTo>
                <a:cubicBezTo>
                  <a:pt x="21600" y="232591"/>
                  <a:pt x="17367" y="188670"/>
                  <a:pt x="24246" y="147924"/>
                </a:cubicBezTo>
                <a:cubicBezTo>
                  <a:pt x="31125" y="107178"/>
                  <a:pt x="63404" y="-16647"/>
                  <a:pt x="62346" y="1874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8" name="フリーフォーム 1497">
            <a:extLst>
              <a:ext uri="{FF2B5EF4-FFF2-40B4-BE49-F238E27FC236}">
                <a16:creationId xmlns:a16="http://schemas.microsoft.com/office/drawing/2014/main" id="{956AE073-CFF7-3CE0-C88E-D1B6F90CB9A8}"/>
              </a:ext>
            </a:extLst>
          </p:cNvPr>
          <p:cNvSpPr/>
          <p:nvPr/>
        </p:nvSpPr>
        <p:spPr>
          <a:xfrm>
            <a:off x="3435650" y="3999308"/>
            <a:ext cx="303664" cy="530911"/>
          </a:xfrm>
          <a:custGeom>
            <a:avLst/>
            <a:gdLst>
              <a:gd name="connsiteX0" fmla="*/ 8 w 303664"/>
              <a:gd name="connsiteY0" fmla="*/ 82 h 530911"/>
              <a:gd name="connsiteX1" fmla="*/ 235267 w 303664"/>
              <a:gd name="connsiteY1" fmla="*/ 173197 h 530911"/>
              <a:gd name="connsiteX2" fmla="*/ 292971 w 303664"/>
              <a:gd name="connsiteY2" fmla="*/ 514987 h 530911"/>
              <a:gd name="connsiteX3" fmla="*/ 301849 w 303664"/>
              <a:gd name="connsiteY3" fmla="*/ 448405 h 530911"/>
              <a:gd name="connsiteX4" fmla="*/ 270777 w 303664"/>
              <a:gd name="connsiteY4" fmla="*/ 217585 h 530911"/>
              <a:gd name="connsiteX5" fmla="*/ 244144 w 303664"/>
              <a:gd name="connsiteY5" fmla="*/ 151003 h 530911"/>
              <a:gd name="connsiteX6" fmla="*/ 8 w 303664"/>
              <a:gd name="connsiteY6" fmla="*/ 82 h 53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3664" h="530911">
                <a:moveTo>
                  <a:pt x="8" y="82"/>
                </a:moveTo>
                <a:cubicBezTo>
                  <a:pt x="-1472" y="3781"/>
                  <a:pt x="186440" y="87380"/>
                  <a:pt x="235267" y="173197"/>
                </a:cubicBezTo>
                <a:cubicBezTo>
                  <a:pt x="284094" y="259014"/>
                  <a:pt x="281874" y="469119"/>
                  <a:pt x="292971" y="514987"/>
                </a:cubicBezTo>
                <a:cubicBezTo>
                  <a:pt x="304068" y="560855"/>
                  <a:pt x="305548" y="497972"/>
                  <a:pt x="301849" y="448405"/>
                </a:cubicBezTo>
                <a:cubicBezTo>
                  <a:pt x="298150" y="398838"/>
                  <a:pt x="280395" y="267152"/>
                  <a:pt x="270777" y="217585"/>
                </a:cubicBezTo>
                <a:cubicBezTo>
                  <a:pt x="261160" y="168018"/>
                  <a:pt x="282614" y="183554"/>
                  <a:pt x="244144" y="151003"/>
                </a:cubicBezTo>
                <a:cubicBezTo>
                  <a:pt x="205674" y="118452"/>
                  <a:pt x="1488" y="-3617"/>
                  <a:pt x="8" y="82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9" name="円/楕円 1498">
            <a:extLst>
              <a:ext uri="{FF2B5EF4-FFF2-40B4-BE49-F238E27FC236}">
                <a16:creationId xmlns:a16="http://schemas.microsoft.com/office/drawing/2014/main" id="{C37B2683-EE96-1FE0-F431-2B935D4A1BD4}"/>
              </a:ext>
            </a:extLst>
          </p:cNvPr>
          <p:cNvSpPr/>
          <p:nvPr/>
        </p:nvSpPr>
        <p:spPr>
          <a:xfrm>
            <a:off x="3229495" y="3789736"/>
            <a:ext cx="831030" cy="831030"/>
          </a:xfrm>
          <a:prstGeom prst="ellipse">
            <a:avLst/>
          </a:pr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0" name="フリーフォーム 1499">
            <a:extLst>
              <a:ext uri="{FF2B5EF4-FFF2-40B4-BE49-F238E27FC236}">
                <a16:creationId xmlns:a16="http://schemas.microsoft.com/office/drawing/2014/main" id="{4CDF03EF-F887-FA57-2E08-7A9ACE6499AB}"/>
              </a:ext>
            </a:extLst>
          </p:cNvPr>
          <p:cNvSpPr/>
          <p:nvPr/>
        </p:nvSpPr>
        <p:spPr>
          <a:xfrm>
            <a:off x="3148303" y="2567066"/>
            <a:ext cx="228231" cy="353026"/>
          </a:xfrm>
          <a:custGeom>
            <a:avLst/>
            <a:gdLst>
              <a:gd name="connsiteX0" fmla="*/ 228231 w 228231"/>
              <a:gd name="connsiteY0" fmla="*/ 0 h 353026"/>
              <a:gd name="connsiteX1" fmla="*/ 108310 w 228231"/>
              <a:gd name="connsiteY1" fmla="*/ 112426 h 353026"/>
              <a:gd name="connsiteX2" fmla="*/ 48349 w 228231"/>
              <a:gd name="connsiteY2" fmla="*/ 213609 h 353026"/>
              <a:gd name="connsiteX3" fmla="*/ 59592 w 228231"/>
              <a:gd name="connsiteY3" fmla="*/ 146154 h 353026"/>
              <a:gd name="connsiteX4" fmla="*/ 3379 w 228231"/>
              <a:gd name="connsiteY4" fmla="*/ 344773 h 353026"/>
              <a:gd name="connsiteX5" fmla="*/ 10874 w 228231"/>
              <a:gd name="connsiteY5" fmla="*/ 296055 h 353026"/>
              <a:gd name="connsiteX6" fmla="*/ 48349 w 228231"/>
              <a:gd name="connsiteY6" fmla="*/ 119921 h 353026"/>
              <a:gd name="connsiteX7" fmla="*/ 33359 w 228231"/>
              <a:gd name="connsiteY7" fmla="*/ 176134 h 353026"/>
              <a:gd name="connsiteX8" fmla="*/ 93320 w 228231"/>
              <a:gd name="connsiteY8" fmla="*/ 78698 h 353026"/>
              <a:gd name="connsiteX9" fmla="*/ 78330 w 228231"/>
              <a:gd name="connsiteY9" fmla="*/ 134911 h 353026"/>
              <a:gd name="connsiteX10" fmla="*/ 104563 w 228231"/>
              <a:gd name="connsiteY10" fmla="*/ 104931 h 353026"/>
              <a:gd name="connsiteX11" fmla="*/ 228231 w 228231"/>
              <a:gd name="connsiteY11" fmla="*/ 0 h 353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231" h="353026">
                <a:moveTo>
                  <a:pt x="228231" y="0"/>
                </a:moveTo>
                <a:cubicBezTo>
                  <a:pt x="183260" y="38412"/>
                  <a:pt x="138290" y="76825"/>
                  <a:pt x="108310" y="112426"/>
                </a:cubicBezTo>
                <a:cubicBezTo>
                  <a:pt x="78330" y="148027"/>
                  <a:pt x="56469" y="207988"/>
                  <a:pt x="48349" y="213609"/>
                </a:cubicBezTo>
                <a:cubicBezTo>
                  <a:pt x="40229" y="219230"/>
                  <a:pt x="67087" y="124293"/>
                  <a:pt x="59592" y="146154"/>
                </a:cubicBezTo>
                <a:cubicBezTo>
                  <a:pt x="52097" y="168015"/>
                  <a:pt x="11499" y="319790"/>
                  <a:pt x="3379" y="344773"/>
                </a:cubicBezTo>
                <a:cubicBezTo>
                  <a:pt x="-4741" y="369756"/>
                  <a:pt x="3379" y="333530"/>
                  <a:pt x="10874" y="296055"/>
                </a:cubicBezTo>
                <a:cubicBezTo>
                  <a:pt x="18369" y="258580"/>
                  <a:pt x="44602" y="139908"/>
                  <a:pt x="48349" y="119921"/>
                </a:cubicBezTo>
                <a:cubicBezTo>
                  <a:pt x="52096" y="99934"/>
                  <a:pt x="25864" y="183004"/>
                  <a:pt x="33359" y="176134"/>
                </a:cubicBezTo>
                <a:cubicBezTo>
                  <a:pt x="40854" y="169264"/>
                  <a:pt x="85825" y="85568"/>
                  <a:pt x="93320" y="78698"/>
                </a:cubicBezTo>
                <a:cubicBezTo>
                  <a:pt x="100815" y="71828"/>
                  <a:pt x="76456" y="130539"/>
                  <a:pt x="78330" y="134911"/>
                </a:cubicBezTo>
                <a:cubicBezTo>
                  <a:pt x="80204" y="139283"/>
                  <a:pt x="104563" y="104931"/>
                  <a:pt x="104563" y="104931"/>
                </a:cubicBezTo>
                <a:lnTo>
                  <a:pt x="228231" y="0"/>
                </a:ln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3" name="フリーフォーム 1372">
            <a:extLst>
              <a:ext uri="{FF2B5EF4-FFF2-40B4-BE49-F238E27FC236}">
                <a16:creationId xmlns:a16="http://schemas.microsoft.com/office/drawing/2014/main" id="{B86EE099-57FF-893A-73C0-3655F26F653D}"/>
              </a:ext>
            </a:extLst>
          </p:cNvPr>
          <p:cNvSpPr/>
          <p:nvPr/>
        </p:nvSpPr>
        <p:spPr>
          <a:xfrm>
            <a:off x="3314616" y="3381361"/>
            <a:ext cx="267035" cy="69356"/>
          </a:xfrm>
          <a:custGeom>
            <a:avLst/>
            <a:gdLst>
              <a:gd name="connsiteX0" fmla="*/ 84 w 267035"/>
              <a:gd name="connsiteY0" fmla="*/ 14 h 69356"/>
              <a:gd name="connsiteX1" fmla="*/ 127084 w 267035"/>
              <a:gd name="connsiteY1" fmla="*/ 66689 h 69356"/>
              <a:gd name="connsiteX2" fmla="*/ 257259 w 267035"/>
              <a:gd name="connsiteY2" fmla="*/ 57164 h 69356"/>
              <a:gd name="connsiteX3" fmla="*/ 247734 w 267035"/>
              <a:gd name="connsiteY3" fmla="*/ 63514 h 69356"/>
              <a:gd name="connsiteX4" fmla="*/ 168359 w 267035"/>
              <a:gd name="connsiteY4" fmla="*/ 63514 h 69356"/>
              <a:gd name="connsiteX5" fmla="*/ 120734 w 267035"/>
              <a:gd name="connsiteY5" fmla="*/ 47639 h 69356"/>
              <a:gd name="connsiteX6" fmla="*/ 146134 w 267035"/>
              <a:gd name="connsiteY6" fmla="*/ 60339 h 69356"/>
              <a:gd name="connsiteX7" fmla="*/ 84 w 267035"/>
              <a:gd name="connsiteY7" fmla="*/ 14 h 69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7035" h="69356">
                <a:moveTo>
                  <a:pt x="84" y="14"/>
                </a:moveTo>
                <a:cubicBezTo>
                  <a:pt x="-3091" y="1072"/>
                  <a:pt x="84222" y="57164"/>
                  <a:pt x="127084" y="66689"/>
                </a:cubicBezTo>
                <a:cubicBezTo>
                  <a:pt x="169946" y="76214"/>
                  <a:pt x="257259" y="57164"/>
                  <a:pt x="257259" y="57164"/>
                </a:cubicBezTo>
                <a:cubicBezTo>
                  <a:pt x="277367" y="56635"/>
                  <a:pt x="262551" y="62456"/>
                  <a:pt x="247734" y="63514"/>
                </a:cubicBezTo>
                <a:cubicBezTo>
                  <a:pt x="232917" y="64572"/>
                  <a:pt x="189526" y="66160"/>
                  <a:pt x="168359" y="63514"/>
                </a:cubicBezTo>
                <a:cubicBezTo>
                  <a:pt x="147192" y="60868"/>
                  <a:pt x="124438" y="48168"/>
                  <a:pt x="120734" y="47639"/>
                </a:cubicBezTo>
                <a:cubicBezTo>
                  <a:pt x="117030" y="47110"/>
                  <a:pt x="162009" y="65631"/>
                  <a:pt x="146134" y="60339"/>
                </a:cubicBezTo>
                <a:cubicBezTo>
                  <a:pt x="130259" y="55047"/>
                  <a:pt x="3259" y="-1044"/>
                  <a:pt x="84" y="14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0" name="フリーフォーム 1399">
            <a:extLst>
              <a:ext uri="{FF2B5EF4-FFF2-40B4-BE49-F238E27FC236}">
                <a16:creationId xmlns:a16="http://schemas.microsoft.com/office/drawing/2014/main" id="{E138CA31-E9E6-3836-CED4-9825C544223F}"/>
              </a:ext>
            </a:extLst>
          </p:cNvPr>
          <p:cNvSpPr/>
          <p:nvPr/>
        </p:nvSpPr>
        <p:spPr>
          <a:xfrm>
            <a:off x="3469905" y="3435346"/>
            <a:ext cx="140086" cy="82869"/>
          </a:xfrm>
          <a:custGeom>
            <a:avLst/>
            <a:gdLst>
              <a:gd name="connsiteX0" fmla="*/ 140070 w 140086"/>
              <a:gd name="connsiteY0" fmla="*/ 4 h 82869"/>
              <a:gd name="connsiteX1" fmla="*/ 13070 w 140086"/>
              <a:gd name="connsiteY1" fmla="*/ 60329 h 82869"/>
              <a:gd name="connsiteX2" fmla="*/ 41645 w 140086"/>
              <a:gd name="connsiteY2" fmla="*/ 63504 h 82869"/>
              <a:gd name="connsiteX3" fmla="*/ 28945 w 140086"/>
              <a:gd name="connsiteY3" fmla="*/ 76204 h 82869"/>
              <a:gd name="connsiteX4" fmla="*/ 92445 w 140086"/>
              <a:gd name="connsiteY4" fmla="*/ 82554 h 82869"/>
              <a:gd name="connsiteX5" fmla="*/ 32120 w 140086"/>
              <a:gd name="connsiteY5" fmla="*/ 66679 h 82869"/>
              <a:gd name="connsiteX6" fmla="*/ 3545 w 140086"/>
              <a:gd name="connsiteY6" fmla="*/ 63504 h 82869"/>
              <a:gd name="connsiteX7" fmla="*/ 140070 w 140086"/>
              <a:gd name="connsiteY7" fmla="*/ 4 h 82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0086" h="82869">
                <a:moveTo>
                  <a:pt x="140070" y="4"/>
                </a:moveTo>
                <a:cubicBezTo>
                  <a:pt x="141657" y="-525"/>
                  <a:pt x="29474" y="49746"/>
                  <a:pt x="13070" y="60329"/>
                </a:cubicBezTo>
                <a:cubicBezTo>
                  <a:pt x="-3334" y="70912"/>
                  <a:pt x="41645" y="63504"/>
                  <a:pt x="41645" y="63504"/>
                </a:cubicBezTo>
                <a:cubicBezTo>
                  <a:pt x="44291" y="66150"/>
                  <a:pt x="20478" y="73029"/>
                  <a:pt x="28945" y="76204"/>
                </a:cubicBezTo>
                <a:cubicBezTo>
                  <a:pt x="37412" y="79379"/>
                  <a:pt x="91916" y="84141"/>
                  <a:pt x="92445" y="82554"/>
                </a:cubicBezTo>
                <a:cubicBezTo>
                  <a:pt x="92974" y="80967"/>
                  <a:pt x="46937" y="69854"/>
                  <a:pt x="32120" y="66679"/>
                </a:cubicBezTo>
                <a:cubicBezTo>
                  <a:pt x="17303" y="63504"/>
                  <a:pt x="-9684" y="70383"/>
                  <a:pt x="3545" y="63504"/>
                </a:cubicBezTo>
                <a:cubicBezTo>
                  <a:pt x="16774" y="56625"/>
                  <a:pt x="138483" y="533"/>
                  <a:pt x="140070" y="4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1" name="フリーフォーム 1500">
            <a:extLst>
              <a:ext uri="{FF2B5EF4-FFF2-40B4-BE49-F238E27FC236}">
                <a16:creationId xmlns:a16="http://schemas.microsoft.com/office/drawing/2014/main" id="{3B564135-9038-8F9B-D312-64995DAF8CB9}"/>
              </a:ext>
            </a:extLst>
          </p:cNvPr>
          <p:cNvSpPr/>
          <p:nvPr/>
        </p:nvSpPr>
        <p:spPr>
          <a:xfrm>
            <a:off x="3327364" y="3409865"/>
            <a:ext cx="282049" cy="158036"/>
          </a:xfrm>
          <a:custGeom>
            <a:avLst/>
            <a:gdLst>
              <a:gd name="connsiteX0" fmla="*/ 36 w 282049"/>
              <a:gd name="connsiteY0" fmla="*/ 85 h 158036"/>
              <a:gd name="connsiteX1" fmla="*/ 168311 w 282049"/>
              <a:gd name="connsiteY1" fmla="*/ 76285 h 158036"/>
              <a:gd name="connsiteX2" fmla="*/ 120686 w 282049"/>
              <a:gd name="connsiteY2" fmla="*/ 114385 h 158036"/>
              <a:gd name="connsiteX3" fmla="*/ 279436 w 282049"/>
              <a:gd name="connsiteY3" fmla="*/ 155660 h 158036"/>
              <a:gd name="connsiteX4" fmla="*/ 206411 w 282049"/>
              <a:gd name="connsiteY4" fmla="*/ 146135 h 158036"/>
              <a:gd name="connsiteX5" fmla="*/ 38136 w 282049"/>
              <a:gd name="connsiteY5" fmla="*/ 88985 h 158036"/>
              <a:gd name="connsiteX6" fmla="*/ 98461 w 282049"/>
              <a:gd name="connsiteY6" fmla="*/ 101685 h 158036"/>
              <a:gd name="connsiteX7" fmla="*/ 152436 w 282049"/>
              <a:gd name="connsiteY7" fmla="*/ 92160 h 158036"/>
              <a:gd name="connsiteX8" fmla="*/ 36 w 282049"/>
              <a:gd name="connsiteY8" fmla="*/ 85 h 15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2049" h="158036">
                <a:moveTo>
                  <a:pt x="36" y="85"/>
                </a:moveTo>
                <a:cubicBezTo>
                  <a:pt x="2682" y="-2561"/>
                  <a:pt x="148203" y="57235"/>
                  <a:pt x="168311" y="76285"/>
                </a:cubicBezTo>
                <a:cubicBezTo>
                  <a:pt x="188419" y="95335"/>
                  <a:pt x="102165" y="101156"/>
                  <a:pt x="120686" y="114385"/>
                </a:cubicBezTo>
                <a:cubicBezTo>
                  <a:pt x="139207" y="127614"/>
                  <a:pt x="265149" y="150368"/>
                  <a:pt x="279436" y="155660"/>
                </a:cubicBezTo>
                <a:cubicBezTo>
                  <a:pt x="293723" y="160952"/>
                  <a:pt x="246628" y="157248"/>
                  <a:pt x="206411" y="146135"/>
                </a:cubicBezTo>
                <a:cubicBezTo>
                  <a:pt x="166194" y="135023"/>
                  <a:pt x="56128" y="96393"/>
                  <a:pt x="38136" y="88985"/>
                </a:cubicBezTo>
                <a:cubicBezTo>
                  <a:pt x="20144" y="81577"/>
                  <a:pt x="79411" y="101156"/>
                  <a:pt x="98461" y="101685"/>
                </a:cubicBezTo>
                <a:cubicBezTo>
                  <a:pt x="117511" y="102214"/>
                  <a:pt x="167253" y="107506"/>
                  <a:pt x="152436" y="92160"/>
                </a:cubicBezTo>
                <a:cubicBezTo>
                  <a:pt x="137619" y="76814"/>
                  <a:pt x="-2610" y="2731"/>
                  <a:pt x="36" y="8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2" name="フリーフォーム 1501">
            <a:extLst>
              <a:ext uri="{FF2B5EF4-FFF2-40B4-BE49-F238E27FC236}">
                <a16:creationId xmlns:a16="http://schemas.microsoft.com/office/drawing/2014/main" id="{A1FFEBF1-1E57-8166-5ACE-E792BA951BC6}"/>
              </a:ext>
            </a:extLst>
          </p:cNvPr>
          <p:cNvSpPr/>
          <p:nvPr/>
        </p:nvSpPr>
        <p:spPr>
          <a:xfrm>
            <a:off x="4103650" y="3303840"/>
            <a:ext cx="214349" cy="256761"/>
          </a:xfrm>
          <a:custGeom>
            <a:avLst/>
            <a:gdLst>
              <a:gd name="connsiteX0" fmla="*/ 1625 w 214349"/>
              <a:gd name="connsiteY0" fmla="*/ 1335 h 256761"/>
              <a:gd name="connsiteX1" fmla="*/ 198475 w 214349"/>
              <a:gd name="connsiteY1" fmla="*/ 242635 h 256761"/>
              <a:gd name="connsiteX2" fmla="*/ 188950 w 214349"/>
              <a:gd name="connsiteY2" fmla="*/ 217235 h 256761"/>
              <a:gd name="connsiteX3" fmla="*/ 81000 w 214349"/>
              <a:gd name="connsiteY3" fmla="*/ 125160 h 256761"/>
              <a:gd name="connsiteX4" fmla="*/ 103225 w 214349"/>
              <a:gd name="connsiteY4" fmla="*/ 144210 h 256761"/>
              <a:gd name="connsiteX5" fmla="*/ 1625 w 214349"/>
              <a:gd name="connsiteY5" fmla="*/ 1335 h 25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349" h="256761">
                <a:moveTo>
                  <a:pt x="1625" y="1335"/>
                </a:moveTo>
                <a:cubicBezTo>
                  <a:pt x="17500" y="17739"/>
                  <a:pt x="167254" y="206652"/>
                  <a:pt x="198475" y="242635"/>
                </a:cubicBezTo>
                <a:cubicBezTo>
                  <a:pt x="229696" y="278618"/>
                  <a:pt x="208529" y="236814"/>
                  <a:pt x="188950" y="217235"/>
                </a:cubicBezTo>
                <a:cubicBezTo>
                  <a:pt x="169371" y="197656"/>
                  <a:pt x="81000" y="125160"/>
                  <a:pt x="81000" y="125160"/>
                </a:cubicBezTo>
                <a:cubicBezTo>
                  <a:pt x="66713" y="112989"/>
                  <a:pt x="115396" y="163789"/>
                  <a:pt x="103225" y="144210"/>
                </a:cubicBezTo>
                <a:cubicBezTo>
                  <a:pt x="91054" y="124631"/>
                  <a:pt x="-14250" y="-15069"/>
                  <a:pt x="1625" y="133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3" name="フリーフォーム 1502">
            <a:extLst>
              <a:ext uri="{FF2B5EF4-FFF2-40B4-BE49-F238E27FC236}">
                <a16:creationId xmlns:a16="http://schemas.microsoft.com/office/drawing/2014/main" id="{A1F0FAE2-E605-62BB-2DF1-02A073CF38C6}"/>
              </a:ext>
            </a:extLst>
          </p:cNvPr>
          <p:cNvSpPr/>
          <p:nvPr/>
        </p:nvSpPr>
        <p:spPr>
          <a:xfrm>
            <a:off x="3456041" y="3327155"/>
            <a:ext cx="236647" cy="184459"/>
          </a:xfrm>
          <a:custGeom>
            <a:avLst/>
            <a:gdLst>
              <a:gd name="connsiteX0" fmla="*/ 236484 w 236647"/>
              <a:gd name="connsiteY0" fmla="*/ 245 h 184459"/>
              <a:gd name="connsiteX1" fmla="*/ 4709 w 236647"/>
              <a:gd name="connsiteY1" fmla="*/ 165345 h 184459"/>
              <a:gd name="connsiteX2" fmla="*/ 84084 w 236647"/>
              <a:gd name="connsiteY2" fmla="*/ 124070 h 184459"/>
              <a:gd name="connsiteX3" fmla="*/ 125359 w 236647"/>
              <a:gd name="connsiteY3" fmla="*/ 114545 h 184459"/>
              <a:gd name="connsiteX4" fmla="*/ 39634 w 236647"/>
              <a:gd name="connsiteY4" fmla="*/ 184395 h 184459"/>
              <a:gd name="connsiteX5" fmla="*/ 103134 w 236647"/>
              <a:gd name="connsiteY5" fmla="*/ 127245 h 184459"/>
              <a:gd name="connsiteX6" fmla="*/ 61859 w 236647"/>
              <a:gd name="connsiteY6" fmla="*/ 133595 h 184459"/>
              <a:gd name="connsiteX7" fmla="*/ 93609 w 236647"/>
              <a:gd name="connsiteY7" fmla="*/ 108195 h 184459"/>
              <a:gd name="connsiteX8" fmla="*/ 42809 w 236647"/>
              <a:gd name="connsiteY8" fmla="*/ 127245 h 184459"/>
              <a:gd name="connsiteX9" fmla="*/ 236484 w 236647"/>
              <a:gd name="connsiteY9" fmla="*/ 245 h 184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647" h="184459">
                <a:moveTo>
                  <a:pt x="236484" y="245"/>
                </a:moveTo>
                <a:cubicBezTo>
                  <a:pt x="230134" y="6595"/>
                  <a:pt x="30109" y="144707"/>
                  <a:pt x="4709" y="165345"/>
                </a:cubicBezTo>
                <a:cubicBezTo>
                  <a:pt x="-20691" y="185983"/>
                  <a:pt x="63976" y="132537"/>
                  <a:pt x="84084" y="124070"/>
                </a:cubicBezTo>
                <a:cubicBezTo>
                  <a:pt x="104192" y="115603"/>
                  <a:pt x="132767" y="104491"/>
                  <a:pt x="125359" y="114545"/>
                </a:cubicBezTo>
                <a:cubicBezTo>
                  <a:pt x="117951" y="124599"/>
                  <a:pt x="43338" y="182278"/>
                  <a:pt x="39634" y="184395"/>
                </a:cubicBezTo>
                <a:cubicBezTo>
                  <a:pt x="35930" y="186512"/>
                  <a:pt x="99430" y="135712"/>
                  <a:pt x="103134" y="127245"/>
                </a:cubicBezTo>
                <a:cubicBezTo>
                  <a:pt x="106838" y="118778"/>
                  <a:pt x="63446" y="136770"/>
                  <a:pt x="61859" y="133595"/>
                </a:cubicBezTo>
                <a:cubicBezTo>
                  <a:pt x="60272" y="130420"/>
                  <a:pt x="96784" y="109253"/>
                  <a:pt x="93609" y="108195"/>
                </a:cubicBezTo>
                <a:cubicBezTo>
                  <a:pt x="90434" y="107137"/>
                  <a:pt x="23759" y="141533"/>
                  <a:pt x="42809" y="127245"/>
                </a:cubicBezTo>
                <a:cubicBezTo>
                  <a:pt x="61859" y="112958"/>
                  <a:pt x="242834" y="-6105"/>
                  <a:pt x="236484" y="24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4" name="フリーフォーム 1503">
            <a:extLst>
              <a:ext uri="{FF2B5EF4-FFF2-40B4-BE49-F238E27FC236}">
                <a16:creationId xmlns:a16="http://schemas.microsoft.com/office/drawing/2014/main" id="{8A384DBD-4EC9-331B-731E-5AED1D2B9A46}"/>
              </a:ext>
            </a:extLst>
          </p:cNvPr>
          <p:cNvSpPr/>
          <p:nvPr/>
        </p:nvSpPr>
        <p:spPr>
          <a:xfrm>
            <a:off x="2647785" y="3927446"/>
            <a:ext cx="425724" cy="912090"/>
          </a:xfrm>
          <a:custGeom>
            <a:avLst/>
            <a:gdLst>
              <a:gd name="connsiteX0" fmla="*/ 165 w 425724"/>
              <a:gd name="connsiteY0" fmla="*/ 336579 h 912090"/>
              <a:gd name="connsiteX1" fmla="*/ 212890 w 425724"/>
              <a:gd name="connsiteY1" fmla="*/ 533429 h 912090"/>
              <a:gd name="connsiteX2" fmla="*/ 289090 w 425724"/>
              <a:gd name="connsiteY2" fmla="*/ 793779 h 912090"/>
              <a:gd name="connsiteX3" fmla="*/ 295440 w 425724"/>
              <a:gd name="connsiteY3" fmla="*/ 723929 h 912090"/>
              <a:gd name="connsiteX4" fmla="*/ 349415 w 425724"/>
              <a:gd name="connsiteY4" fmla="*/ 854104 h 912090"/>
              <a:gd name="connsiteX5" fmla="*/ 304965 w 425724"/>
              <a:gd name="connsiteY5" fmla="*/ 911254 h 912090"/>
              <a:gd name="connsiteX6" fmla="*/ 343065 w 425724"/>
              <a:gd name="connsiteY6" fmla="*/ 885854 h 912090"/>
              <a:gd name="connsiteX7" fmla="*/ 425615 w 425724"/>
              <a:gd name="connsiteY7" fmla="*/ 854104 h 912090"/>
              <a:gd name="connsiteX8" fmla="*/ 358940 w 425724"/>
              <a:gd name="connsiteY8" fmla="*/ 869979 h 912090"/>
              <a:gd name="connsiteX9" fmla="*/ 285915 w 425724"/>
              <a:gd name="connsiteY9" fmla="*/ 755679 h 912090"/>
              <a:gd name="connsiteX10" fmla="*/ 139865 w 425724"/>
              <a:gd name="connsiteY10" fmla="*/ 762029 h 912090"/>
              <a:gd name="connsiteX11" fmla="*/ 257340 w 425724"/>
              <a:gd name="connsiteY11" fmla="*/ 720754 h 912090"/>
              <a:gd name="connsiteX12" fmla="*/ 247815 w 425724"/>
              <a:gd name="connsiteY12" fmla="*/ 622329 h 912090"/>
              <a:gd name="connsiteX13" fmla="*/ 298615 w 425724"/>
              <a:gd name="connsiteY13" fmla="*/ 495329 h 912090"/>
              <a:gd name="connsiteX14" fmla="*/ 263690 w 425724"/>
              <a:gd name="connsiteY14" fmla="*/ 530254 h 912090"/>
              <a:gd name="connsiteX15" fmla="*/ 235115 w 425724"/>
              <a:gd name="connsiteY15" fmla="*/ 457229 h 912090"/>
              <a:gd name="connsiteX16" fmla="*/ 136690 w 425724"/>
              <a:gd name="connsiteY16" fmla="*/ 193704 h 912090"/>
              <a:gd name="connsiteX17" fmla="*/ 152565 w 425724"/>
              <a:gd name="connsiteY17" fmla="*/ 266729 h 912090"/>
              <a:gd name="connsiteX18" fmla="*/ 222415 w 425724"/>
              <a:gd name="connsiteY18" fmla="*/ 29 h 912090"/>
              <a:gd name="connsiteX19" fmla="*/ 165265 w 425724"/>
              <a:gd name="connsiteY19" fmla="*/ 250854 h 912090"/>
              <a:gd name="connsiteX20" fmla="*/ 216065 w 425724"/>
              <a:gd name="connsiteY20" fmla="*/ 450879 h 912090"/>
              <a:gd name="connsiteX21" fmla="*/ 285915 w 425724"/>
              <a:gd name="connsiteY21" fmla="*/ 612804 h 912090"/>
              <a:gd name="connsiteX22" fmla="*/ 222415 w 425724"/>
              <a:gd name="connsiteY22" fmla="*/ 581054 h 912090"/>
              <a:gd name="connsiteX23" fmla="*/ 177965 w 425724"/>
              <a:gd name="connsiteY23" fmla="*/ 495329 h 912090"/>
              <a:gd name="connsiteX24" fmla="*/ 165 w 425724"/>
              <a:gd name="connsiteY24" fmla="*/ 336579 h 912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724" h="912090">
                <a:moveTo>
                  <a:pt x="165" y="336579"/>
                </a:moveTo>
                <a:cubicBezTo>
                  <a:pt x="5986" y="342929"/>
                  <a:pt x="164736" y="457229"/>
                  <a:pt x="212890" y="533429"/>
                </a:cubicBezTo>
                <a:cubicBezTo>
                  <a:pt x="261044" y="609629"/>
                  <a:pt x="275332" y="762029"/>
                  <a:pt x="289090" y="793779"/>
                </a:cubicBezTo>
                <a:cubicBezTo>
                  <a:pt x="302848" y="825529"/>
                  <a:pt x="285386" y="713875"/>
                  <a:pt x="295440" y="723929"/>
                </a:cubicBezTo>
                <a:cubicBezTo>
                  <a:pt x="305494" y="733983"/>
                  <a:pt x="347828" y="822883"/>
                  <a:pt x="349415" y="854104"/>
                </a:cubicBezTo>
                <a:cubicBezTo>
                  <a:pt x="351002" y="885325"/>
                  <a:pt x="306023" y="905963"/>
                  <a:pt x="304965" y="911254"/>
                </a:cubicBezTo>
                <a:cubicBezTo>
                  <a:pt x="303907" y="916545"/>
                  <a:pt x="322957" y="895379"/>
                  <a:pt x="343065" y="885854"/>
                </a:cubicBezTo>
                <a:cubicBezTo>
                  <a:pt x="363173" y="876329"/>
                  <a:pt x="422969" y="856750"/>
                  <a:pt x="425615" y="854104"/>
                </a:cubicBezTo>
                <a:cubicBezTo>
                  <a:pt x="428261" y="851458"/>
                  <a:pt x="382223" y="886383"/>
                  <a:pt x="358940" y="869979"/>
                </a:cubicBezTo>
                <a:cubicBezTo>
                  <a:pt x="335657" y="853575"/>
                  <a:pt x="322427" y="773671"/>
                  <a:pt x="285915" y="755679"/>
                </a:cubicBezTo>
                <a:cubicBezTo>
                  <a:pt x="249403" y="737687"/>
                  <a:pt x="144627" y="767850"/>
                  <a:pt x="139865" y="762029"/>
                </a:cubicBezTo>
                <a:cubicBezTo>
                  <a:pt x="135103" y="756208"/>
                  <a:pt x="239348" y="744037"/>
                  <a:pt x="257340" y="720754"/>
                </a:cubicBezTo>
                <a:cubicBezTo>
                  <a:pt x="275332" y="697471"/>
                  <a:pt x="240936" y="659900"/>
                  <a:pt x="247815" y="622329"/>
                </a:cubicBezTo>
                <a:cubicBezTo>
                  <a:pt x="254694" y="584758"/>
                  <a:pt x="295969" y="510675"/>
                  <a:pt x="298615" y="495329"/>
                </a:cubicBezTo>
                <a:cubicBezTo>
                  <a:pt x="301261" y="479983"/>
                  <a:pt x="274273" y="536604"/>
                  <a:pt x="263690" y="530254"/>
                </a:cubicBezTo>
                <a:cubicBezTo>
                  <a:pt x="253107" y="523904"/>
                  <a:pt x="256282" y="513321"/>
                  <a:pt x="235115" y="457229"/>
                </a:cubicBezTo>
                <a:cubicBezTo>
                  <a:pt x="213948" y="401137"/>
                  <a:pt x="150448" y="225454"/>
                  <a:pt x="136690" y="193704"/>
                </a:cubicBezTo>
                <a:cubicBezTo>
                  <a:pt x="122932" y="161954"/>
                  <a:pt x="138278" y="299008"/>
                  <a:pt x="152565" y="266729"/>
                </a:cubicBezTo>
                <a:cubicBezTo>
                  <a:pt x="166853" y="234450"/>
                  <a:pt x="220298" y="2675"/>
                  <a:pt x="222415" y="29"/>
                </a:cubicBezTo>
                <a:cubicBezTo>
                  <a:pt x="224532" y="-2617"/>
                  <a:pt x="166323" y="175712"/>
                  <a:pt x="165265" y="250854"/>
                </a:cubicBezTo>
                <a:cubicBezTo>
                  <a:pt x="164207" y="325996"/>
                  <a:pt x="195957" y="390554"/>
                  <a:pt x="216065" y="450879"/>
                </a:cubicBezTo>
                <a:cubicBezTo>
                  <a:pt x="236173" y="511204"/>
                  <a:pt x="284857" y="591108"/>
                  <a:pt x="285915" y="612804"/>
                </a:cubicBezTo>
                <a:cubicBezTo>
                  <a:pt x="286973" y="634500"/>
                  <a:pt x="240407" y="600633"/>
                  <a:pt x="222415" y="581054"/>
                </a:cubicBezTo>
                <a:cubicBezTo>
                  <a:pt x="204423" y="561475"/>
                  <a:pt x="211832" y="536604"/>
                  <a:pt x="177965" y="495329"/>
                </a:cubicBezTo>
                <a:cubicBezTo>
                  <a:pt x="144098" y="454054"/>
                  <a:pt x="-5656" y="330229"/>
                  <a:pt x="165" y="336579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5" name="フリーフォーム 1504">
            <a:extLst>
              <a:ext uri="{FF2B5EF4-FFF2-40B4-BE49-F238E27FC236}">
                <a16:creationId xmlns:a16="http://schemas.microsoft.com/office/drawing/2014/main" id="{AA37F3A3-858A-0E07-F2E0-88483A9DB53E}"/>
              </a:ext>
            </a:extLst>
          </p:cNvPr>
          <p:cNvSpPr/>
          <p:nvPr/>
        </p:nvSpPr>
        <p:spPr>
          <a:xfrm>
            <a:off x="2695286" y="4406145"/>
            <a:ext cx="157949" cy="293986"/>
          </a:xfrm>
          <a:custGeom>
            <a:avLst/>
            <a:gdLst>
              <a:gd name="connsiteX0" fmla="*/ 289 w 157949"/>
              <a:gd name="connsiteY0" fmla="*/ 755 h 293986"/>
              <a:gd name="connsiteX1" fmla="*/ 152689 w 157949"/>
              <a:gd name="connsiteY1" fmla="*/ 99180 h 293986"/>
              <a:gd name="connsiteX2" fmla="*/ 124114 w 157949"/>
              <a:gd name="connsiteY2" fmla="*/ 127755 h 293986"/>
              <a:gd name="connsiteX3" fmla="*/ 136814 w 157949"/>
              <a:gd name="connsiteY3" fmla="*/ 197605 h 293986"/>
              <a:gd name="connsiteX4" fmla="*/ 127289 w 157949"/>
              <a:gd name="connsiteY4" fmla="*/ 270630 h 293986"/>
              <a:gd name="connsiteX5" fmla="*/ 89189 w 157949"/>
              <a:gd name="connsiteY5" fmla="*/ 273805 h 293986"/>
              <a:gd name="connsiteX6" fmla="*/ 54264 w 157949"/>
              <a:gd name="connsiteY6" fmla="*/ 203955 h 293986"/>
              <a:gd name="connsiteX7" fmla="*/ 86014 w 157949"/>
              <a:gd name="connsiteY7" fmla="*/ 165855 h 293986"/>
              <a:gd name="connsiteX8" fmla="*/ 127289 w 157949"/>
              <a:gd name="connsiteY8" fmla="*/ 235705 h 293986"/>
              <a:gd name="connsiteX9" fmla="*/ 86014 w 157949"/>
              <a:gd name="connsiteY9" fmla="*/ 165855 h 293986"/>
              <a:gd name="connsiteX10" fmla="*/ 47914 w 157949"/>
              <a:gd name="connsiteY10" fmla="*/ 184905 h 293986"/>
              <a:gd name="connsiteX11" fmla="*/ 95539 w 157949"/>
              <a:gd name="connsiteY11" fmla="*/ 292855 h 293986"/>
              <a:gd name="connsiteX12" fmla="*/ 155864 w 157949"/>
              <a:gd name="connsiteY12" fmla="*/ 238880 h 293986"/>
              <a:gd name="connsiteX13" fmla="*/ 130464 w 157949"/>
              <a:gd name="connsiteY13" fmla="*/ 197605 h 293986"/>
              <a:gd name="connsiteX14" fmla="*/ 95539 w 157949"/>
              <a:gd name="connsiteY14" fmla="*/ 143630 h 293986"/>
              <a:gd name="connsiteX15" fmla="*/ 149514 w 157949"/>
              <a:gd name="connsiteY15" fmla="*/ 83305 h 293986"/>
              <a:gd name="connsiteX16" fmla="*/ 114589 w 157949"/>
              <a:gd name="connsiteY16" fmla="*/ 54730 h 293986"/>
              <a:gd name="connsiteX17" fmla="*/ 289 w 157949"/>
              <a:gd name="connsiteY17" fmla="*/ 755 h 293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7949" h="293986">
                <a:moveTo>
                  <a:pt x="289" y="755"/>
                </a:moveTo>
                <a:cubicBezTo>
                  <a:pt x="6639" y="8163"/>
                  <a:pt x="132052" y="78013"/>
                  <a:pt x="152689" y="99180"/>
                </a:cubicBezTo>
                <a:cubicBezTo>
                  <a:pt x="173327" y="120347"/>
                  <a:pt x="126760" y="111351"/>
                  <a:pt x="124114" y="127755"/>
                </a:cubicBezTo>
                <a:cubicBezTo>
                  <a:pt x="121468" y="144159"/>
                  <a:pt x="136285" y="173793"/>
                  <a:pt x="136814" y="197605"/>
                </a:cubicBezTo>
                <a:cubicBezTo>
                  <a:pt x="137343" y="221417"/>
                  <a:pt x="135226" y="257930"/>
                  <a:pt x="127289" y="270630"/>
                </a:cubicBezTo>
                <a:cubicBezTo>
                  <a:pt x="119352" y="283330"/>
                  <a:pt x="101360" y="284918"/>
                  <a:pt x="89189" y="273805"/>
                </a:cubicBezTo>
                <a:cubicBezTo>
                  <a:pt x="77018" y="262692"/>
                  <a:pt x="54793" y="221947"/>
                  <a:pt x="54264" y="203955"/>
                </a:cubicBezTo>
                <a:cubicBezTo>
                  <a:pt x="53735" y="185963"/>
                  <a:pt x="73843" y="160563"/>
                  <a:pt x="86014" y="165855"/>
                </a:cubicBezTo>
                <a:cubicBezTo>
                  <a:pt x="98185" y="171147"/>
                  <a:pt x="127289" y="235705"/>
                  <a:pt x="127289" y="235705"/>
                </a:cubicBezTo>
                <a:cubicBezTo>
                  <a:pt x="127289" y="235705"/>
                  <a:pt x="99243" y="174322"/>
                  <a:pt x="86014" y="165855"/>
                </a:cubicBezTo>
                <a:cubicBezTo>
                  <a:pt x="72785" y="157388"/>
                  <a:pt x="46327" y="163738"/>
                  <a:pt x="47914" y="184905"/>
                </a:cubicBezTo>
                <a:cubicBezTo>
                  <a:pt x="49501" y="206072"/>
                  <a:pt x="77547" y="283859"/>
                  <a:pt x="95539" y="292855"/>
                </a:cubicBezTo>
                <a:cubicBezTo>
                  <a:pt x="113531" y="301851"/>
                  <a:pt x="150043" y="254755"/>
                  <a:pt x="155864" y="238880"/>
                </a:cubicBezTo>
                <a:cubicBezTo>
                  <a:pt x="161685" y="223005"/>
                  <a:pt x="140518" y="213480"/>
                  <a:pt x="130464" y="197605"/>
                </a:cubicBezTo>
                <a:cubicBezTo>
                  <a:pt x="120410" y="181730"/>
                  <a:pt x="92364" y="162680"/>
                  <a:pt x="95539" y="143630"/>
                </a:cubicBezTo>
                <a:cubicBezTo>
                  <a:pt x="98714" y="124580"/>
                  <a:pt x="146339" y="98122"/>
                  <a:pt x="149514" y="83305"/>
                </a:cubicBezTo>
                <a:cubicBezTo>
                  <a:pt x="152689" y="68488"/>
                  <a:pt x="135226" y="66901"/>
                  <a:pt x="114589" y="54730"/>
                </a:cubicBezTo>
                <a:cubicBezTo>
                  <a:pt x="93952" y="42559"/>
                  <a:pt x="-6061" y="-6653"/>
                  <a:pt x="289" y="75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6" name="フリーフォーム 1505">
            <a:extLst>
              <a:ext uri="{FF2B5EF4-FFF2-40B4-BE49-F238E27FC236}">
                <a16:creationId xmlns:a16="http://schemas.microsoft.com/office/drawing/2014/main" id="{8F213C0A-3A48-5979-FC0F-D4B3E280EC75}"/>
              </a:ext>
            </a:extLst>
          </p:cNvPr>
          <p:cNvSpPr/>
          <p:nvPr/>
        </p:nvSpPr>
        <p:spPr>
          <a:xfrm>
            <a:off x="2722968" y="4415919"/>
            <a:ext cx="118675" cy="251380"/>
          </a:xfrm>
          <a:custGeom>
            <a:avLst/>
            <a:gdLst>
              <a:gd name="connsiteX0" fmla="*/ 118657 w 118675"/>
              <a:gd name="connsiteY0" fmla="*/ 506 h 251380"/>
              <a:gd name="connsiteX1" fmla="*/ 10707 w 118675"/>
              <a:gd name="connsiteY1" fmla="*/ 124331 h 251380"/>
              <a:gd name="connsiteX2" fmla="*/ 51982 w 118675"/>
              <a:gd name="connsiteY2" fmla="*/ 165606 h 251380"/>
              <a:gd name="connsiteX3" fmla="*/ 96432 w 118675"/>
              <a:gd name="connsiteY3" fmla="*/ 251331 h 251380"/>
              <a:gd name="connsiteX4" fmla="*/ 55157 w 118675"/>
              <a:gd name="connsiteY4" fmla="*/ 152906 h 251380"/>
              <a:gd name="connsiteX5" fmla="*/ 42457 w 118675"/>
              <a:gd name="connsiteY5" fmla="*/ 117981 h 251380"/>
              <a:gd name="connsiteX6" fmla="*/ 55157 w 118675"/>
              <a:gd name="connsiteY6" fmla="*/ 83056 h 251380"/>
              <a:gd name="connsiteX7" fmla="*/ 1182 w 118675"/>
              <a:gd name="connsiteY7" fmla="*/ 79881 h 251380"/>
              <a:gd name="connsiteX8" fmla="*/ 118657 w 118675"/>
              <a:gd name="connsiteY8" fmla="*/ 506 h 251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675" h="251380">
                <a:moveTo>
                  <a:pt x="118657" y="506"/>
                </a:moveTo>
                <a:cubicBezTo>
                  <a:pt x="120244" y="7914"/>
                  <a:pt x="21819" y="96814"/>
                  <a:pt x="10707" y="124331"/>
                </a:cubicBezTo>
                <a:cubicBezTo>
                  <a:pt x="-405" y="151848"/>
                  <a:pt x="37694" y="144439"/>
                  <a:pt x="51982" y="165606"/>
                </a:cubicBezTo>
                <a:cubicBezTo>
                  <a:pt x="66269" y="186773"/>
                  <a:pt x="95903" y="253448"/>
                  <a:pt x="96432" y="251331"/>
                </a:cubicBezTo>
                <a:cubicBezTo>
                  <a:pt x="96961" y="249214"/>
                  <a:pt x="64153" y="175131"/>
                  <a:pt x="55157" y="152906"/>
                </a:cubicBezTo>
                <a:cubicBezTo>
                  <a:pt x="46161" y="130681"/>
                  <a:pt x="42457" y="129623"/>
                  <a:pt x="42457" y="117981"/>
                </a:cubicBezTo>
                <a:cubicBezTo>
                  <a:pt x="42457" y="106339"/>
                  <a:pt x="62036" y="89406"/>
                  <a:pt x="55157" y="83056"/>
                </a:cubicBezTo>
                <a:cubicBezTo>
                  <a:pt x="48278" y="76706"/>
                  <a:pt x="-8872" y="90464"/>
                  <a:pt x="1182" y="79881"/>
                </a:cubicBezTo>
                <a:cubicBezTo>
                  <a:pt x="11236" y="69298"/>
                  <a:pt x="117070" y="-6902"/>
                  <a:pt x="118657" y="50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7" name="フリーフォーム 1506">
            <a:extLst>
              <a:ext uri="{FF2B5EF4-FFF2-40B4-BE49-F238E27FC236}">
                <a16:creationId xmlns:a16="http://schemas.microsoft.com/office/drawing/2014/main" id="{65CD4EC7-4D04-F36F-4BD9-DCDC1FB18427}"/>
              </a:ext>
            </a:extLst>
          </p:cNvPr>
          <p:cNvSpPr/>
          <p:nvPr/>
        </p:nvSpPr>
        <p:spPr>
          <a:xfrm>
            <a:off x="2734499" y="4743260"/>
            <a:ext cx="173882" cy="460589"/>
          </a:xfrm>
          <a:custGeom>
            <a:avLst/>
            <a:gdLst>
              <a:gd name="connsiteX0" fmla="*/ 173801 w 173882"/>
              <a:gd name="connsiteY0" fmla="*/ 190 h 460589"/>
              <a:gd name="connsiteX1" fmla="*/ 62676 w 173882"/>
              <a:gd name="connsiteY1" fmla="*/ 190690 h 460589"/>
              <a:gd name="connsiteX2" fmla="*/ 30926 w 173882"/>
              <a:gd name="connsiteY2" fmla="*/ 254190 h 460589"/>
              <a:gd name="connsiteX3" fmla="*/ 8701 w 173882"/>
              <a:gd name="connsiteY3" fmla="*/ 451040 h 460589"/>
              <a:gd name="connsiteX4" fmla="*/ 5526 w 173882"/>
              <a:gd name="connsiteY4" fmla="*/ 403415 h 460589"/>
              <a:gd name="connsiteX5" fmla="*/ 81726 w 173882"/>
              <a:gd name="connsiteY5" fmla="*/ 174815 h 460589"/>
              <a:gd name="connsiteX6" fmla="*/ 43626 w 173882"/>
              <a:gd name="connsiteY6" fmla="*/ 228790 h 460589"/>
              <a:gd name="connsiteX7" fmla="*/ 173801 w 173882"/>
              <a:gd name="connsiteY7" fmla="*/ 190 h 460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882" h="460589">
                <a:moveTo>
                  <a:pt x="173801" y="190"/>
                </a:moveTo>
                <a:cubicBezTo>
                  <a:pt x="176976" y="-6160"/>
                  <a:pt x="86489" y="148357"/>
                  <a:pt x="62676" y="190690"/>
                </a:cubicBezTo>
                <a:cubicBezTo>
                  <a:pt x="38863" y="233023"/>
                  <a:pt x="39922" y="210798"/>
                  <a:pt x="30926" y="254190"/>
                </a:cubicBezTo>
                <a:cubicBezTo>
                  <a:pt x="21930" y="297582"/>
                  <a:pt x="12934" y="426169"/>
                  <a:pt x="8701" y="451040"/>
                </a:cubicBezTo>
                <a:cubicBezTo>
                  <a:pt x="4468" y="475911"/>
                  <a:pt x="-6645" y="449453"/>
                  <a:pt x="5526" y="403415"/>
                </a:cubicBezTo>
                <a:cubicBezTo>
                  <a:pt x="17697" y="357377"/>
                  <a:pt x="75376" y="203919"/>
                  <a:pt x="81726" y="174815"/>
                </a:cubicBezTo>
                <a:cubicBezTo>
                  <a:pt x="88076" y="145711"/>
                  <a:pt x="27751" y="252603"/>
                  <a:pt x="43626" y="228790"/>
                </a:cubicBezTo>
                <a:cubicBezTo>
                  <a:pt x="59501" y="204978"/>
                  <a:pt x="170626" y="6540"/>
                  <a:pt x="173801" y="190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8" name="フリーフォーム 1507">
            <a:extLst>
              <a:ext uri="{FF2B5EF4-FFF2-40B4-BE49-F238E27FC236}">
                <a16:creationId xmlns:a16="http://schemas.microsoft.com/office/drawing/2014/main" id="{02E64E23-84E9-0867-62B6-923A6A2960A4}"/>
              </a:ext>
            </a:extLst>
          </p:cNvPr>
          <p:cNvSpPr/>
          <p:nvPr/>
        </p:nvSpPr>
        <p:spPr>
          <a:xfrm>
            <a:off x="3023466" y="5254919"/>
            <a:ext cx="218458" cy="271596"/>
          </a:xfrm>
          <a:custGeom>
            <a:avLst/>
            <a:gdLst>
              <a:gd name="connsiteX0" fmla="*/ 176934 w 218458"/>
              <a:gd name="connsiteY0" fmla="*/ 2881 h 271596"/>
              <a:gd name="connsiteX1" fmla="*/ 2309 w 218458"/>
              <a:gd name="connsiteY1" fmla="*/ 263231 h 271596"/>
              <a:gd name="connsiteX2" fmla="*/ 72159 w 218458"/>
              <a:gd name="connsiteY2" fmla="*/ 212431 h 271596"/>
              <a:gd name="connsiteX3" fmla="*/ 218209 w 218458"/>
              <a:gd name="connsiteY3" fmla="*/ 107656 h 271596"/>
              <a:gd name="connsiteX4" fmla="*/ 34059 w 218458"/>
              <a:gd name="connsiteY4" fmla="*/ 221956 h 271596"/>
              <a:gd name="connsiteX5" fmla="*/ 135659 w 218458"/>
              <a:gd name="connsiteY5" fmla="*/ 110831 h 271596"/>
              <a:gd name="connsiteX6" fmla="*/ 94384 w 218458"/>
              <a:gd name="connsiteY6" fmla="*/ 123531 h 271596"/>
              <a:gd name="connsiteX7" fmla="*/ 176934 w 218458"/>
              <a:gd name="connsiteY7" fmla="*/ 2881 h 271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8458" h="271596">
                <a:moveTo>
                  <a:pt x="176934" y="2881"/>
                </a:moveTo>
                <a:cubicBezTo>
                  <a:pt x="161588" y="26164"/>
                  <a:pt x="19771" y="228306"/>
                  <a:pt x="2309" y="263231"/>
                </a:cubicBezTo>
                <a:cubicBezTo>
                  <a:pt x="-15154" y="298156"/>
                  <a:pt x="72159" y="212431"/>
                  <a:pt x="72159" y="212431"/>
                </a:cubicBezTo>
                <a:cubicBezTo>
                  <a:pt x="108142" y="186502"/>
                  <a:pt x="224559" y="106069"/>
                  <a:pt x="218209" y="107656"/>
                </a:cubicBezTo>
                <a:cubicBezTo>
                  <a:pt x="211859" y="109244"/>
                  <a:pt x="47817" y="221427"/>
                  <a:pt x="34059" y="221956"/>
                </a:cubicBezTo>
                <a:cubicBezTo>
                  <a:pt x="20301" y="222485"/>
                  <a:pt x="125605" y="127235"/>
                  <a:pt x="135659" y="110831"/>
                </a:cubicBezTo>
                <a:cubicBezTo>
                  <a:pt x="145713" y="94427"/>
                  <a:pt x="89092" y="142581"/>
                  <a:pt x="94384" y="123531"/>
                </a:cubicBezTo>
                <a:cubicBezTo>
                  <a:pt x="99676" y="104481"/>
                  <a:pt x="192280" y="-20402"/>
                  <a:pt x="176934" y="288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9" name="フリーフォーム 1508">
            <a:extLst>
              <a:ext uri="{FF2B5EF4-FFF2-40B4-BE49-F238E27FC236}">
                <a16:creationId xmlns:a16="http://schemas.microsoft.com/office/drawing/2014/main" id="{D08F216E-4183-E441-8CB8-22432267DFEB}"/>
              </a:ext>
            </a:extLst>
          </p:cNvPr>
          <p:cNvSpPr/>
          <p:nvPr/>
        </p:nvSpPr>
        <p:spPr>
          <a:xfrm>
            <a:off x="2626429" y="4703789"/>
            <a:ext cx="190706" cy="688316"/>
          </a:xfrm>
          <a:custGeom>
            <a:avLst/>
            <a:gdLst>
              <a:gd name="connsiteX0" fmla="*/ 189796 w 190706"/>
              <a:gd name="connsiteY0" fmla="*/ 1561 h 688316"/>
              <a:gd name="connsiteX1" fmla="*/ 37396 w 190706"/>
              <a:gd name="connsiteY1" fmla="*/ 265086 h 688316"/>
              <a:gd name="connsiteX2" fmla="*/ 21521 w 190706"/>
              <a:gd name="connsiteY2" fmla="*/ 401611 h 688316"/>
              <a:gd name="connsiteX3" fmla="*/ 21521 w 190706"/>
              <a:gd name="connsiteY3" fmla="*/ 360336 h 688316"/>
              <a:gd name="connsiteX4" fmla="*/ 37396 w 190706"/>
              <a:gd name="connsiteY4" fmla="*/ 681011 h 688316"/>
              <a:gd name="connsiteX5" fmla="*/ 24696 w 190706"/>
              <a:gd name="connsiteY5" fmla="*/ 563536 h 688316"/>
              <a:gd name="connsiteX6" fmla="*/ 5646 w 190706"/>
              <a:gd name="connsiteY6" fmla="*/ 322236 h 688316"/>
              <a:gd name="connsiteX7" fmla="*/ 15171 w 190706"/>
              <a:gd name="connsiteY7" fmla="*/ 344461 h 688316"/>
              <a:gd name="connsiteX8" fmla="*/ 161221 w 190706"/>
              <a:gd name="connsiteY8" fmla="*/ 74586 h 688316"/>
              <a:gd name="connsiteX9" fmla="*/ 104071 w 190706"/>
              <a:gd name="connsiteY9" fmla="*/ 150786 h 688316"/>
              <a:gd name="connsiteX10" fmla="*/ 189796 w 190706"/>
              <a:gd name="connsiteY10" fmla="*/ 1561 h 68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0706" h="688316">
                <a:moveTo>
                  <a:pt x="189796" y="1561"/>
                </a:moveTo>
                <a:cubicBezTo>
                  <a:pt x="178684" y="20611"/>
                  <a:pt x="65442" y="198411"/>
                  <a:pt x="37396" y="265086"/>
                </a:cubicBezTo>
                <a:cubicBezTo>
                  <a:pt x="9350" y="331761"/>
                  <a:pt x="24167" y="385736"/>
                  <a:pt x="21521" y="401611"/>
                </a:cubicBezTo>
                <a:cubicBezTo>
                  <a:pt x="18875" y="417486"/>
                  <a:pt x="18875" y="313769"/>
                  <a:pt x="21521" y="360336"/>
                </a:cubicBezTo>
                <a:cubicBezTo>
                  <a:pt x="24167" y="406903"/>
                  <a:pt x="36867" y="647144"/>
                  <a:pt x="37396" y="681011"/>
                </a:cubicBezTo>
                <a:cubicBezTo>
                  <a:pt x="37925" y="714878"/>
                  <a:pt x="29988" y="623332"/>
                  <a:pt x="24696" y="563536"/>
                </a:cubicBezTo>
                <a:cubicBezTo>
                  <a:pt x="19404" y="503740"/>
                  <a:pt x="7233" y="358748"/>
                  <a:pt x="5646" y="322236"/>
                </a:cubicBezTo>
                <a:cubicBezTo>
                  <a:pt x="4059" y="285724"/>
                  <a:pt x="-10758" y="385736"/>
                  <a:pt x="15171" y="344461"/>
                </a:cubicBezTo>
                <a:cubicBezTo>
                  <a:pt x="41100" y="303186"/>
                  <a:pt x="146404" y="106865"/>
                  <a:pt x="161221" y="74586"/>
                </a:cubicBezTo>
                <a:cubicBezTo>
                  <a:pt x="176038" y="42307"/>
                  <a:pt x="101425" y="157665"/>
                  <a:pt x="104071" y="150786"/>
                </a:cubicBezTo>
                <a:cubicBezTo>
                  <a:pt x="106717" y="143907"/>
                  <a:pt x="200908" y="-17489"/>
                  <a:pt x="189796" y="156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0" name="フリーフォーム 1509">
            <a:extLst>
              <a:ext uri="{FF2B5EF4-FFF2-40B4-BE49-F238E27FC236}">
                <a16:creationId xmlns:a16="http://schemas.microsoft.com/office/drawing/2014/main" id="{77345A5B-634B-D885-F98B-AC4563635755}"/>
              </a:ext>
            </a:extLst>
          </p:cNvPr>
          <p:cNvSpPr/>
          <p:nvPr/>
        </p:nvSpPr>
        <p:spPr>
          <a:xfrm>
            <a:off x="2652553" y="4816402"/>
            <a:ext cx="160575" cy="502128"/>
          </a:xfrm>
          <a:custGeom>
            <a:avLst/>
            <a:gdLst>
              <a:gd name="connsiteX0" fmla="*/ 160497 w 160575"/>
              <a:gd name="connsiteY0" fmla="*/ 73 h 502128"/>
              <a:gd name="connsiteX1" fmla="*/ 71597 w 160575"/>
              <a:gd name="connsiteY1" fmla="*/ 123898 h 502128"/>
              <a:gd name="connsiteX2" fmla="*/ 1747 w 160575"/>
              <a:gd name="connsiteY2" fmla="*/ 492198 h 502128"/>
              <a:gd name="connsiteX3" fmla="*/ 23972 w 160575"/>
              <a:gd name="connsiteY3" fmla="*/ 374723 h 502128"/>
              <a:gd name="connsiteX4" fmla="*/ 55722 w 160575"/>
              <a:gd name="connsiteY4" fmla="*/ 136598 h 502128"/>
              <a:gd name="connsiteX5" fmla="*/ 160497 w 160575"/>
              <a:gd name="connsiteY5" fmla="*/ 73 h 502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75" h="502128">
                <a:moveTo>
                  <a:pt x="160497" y="73"/>
                </a:moveTo>
                <a:cubicBezTo>
                  <a:pt x="163143" y="-2044"/>
                  <a:pt x="98055" y="41877"/>
                  <a:pt x="71597" y="123898"/>
                </a:cubicBezTo>
                <a:cubicBezTo>
                  <a:pt x="45139" y="205919"/>
                  <a:pt x="9684" y="450394"/>
                  <a:pt x="1747" y="492198"/>
                </a:cubicBezTo>
                <a:cubicBezTo>
                  <a:pt x="-6190" y="534002"/>
                  <a:pt x="14976" y="433990"/>
                  <a:pt x="23972" y="374723"/>
                </a:cubicBezTo>
                <a:cubicBezTo>
                  <a:pt x="32968" y="315456"/>
                  <a:pt x="36143" y="196394"/>
                  <a:pt x="55722" y="136598"/>
                </a:cubicBezTo>
                <a:cubicBezTo>
                  <a:pt x="75301" y="76802"/>
                  <a:pt x="157851" y="2190"/>
                  <a:pt x="160497" y="73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1" name="フリーフォーム 1510">
            <a:extLst>
              <a:ext uri="{FF2B5EF4-FFF2-40B4-BE49-F238E27FC236}">
                <a16:creationId xmlns:a16="http://schemas.microsoft.com/office/drawing/2014/main" id="{000874E5-6976-6F04-1056-A44805D80398}"/>
              </a:ext>
            </a:extLst>
          </p:cNvPr>
          <p:cNvSpPr/>
          <p:nvPr/>
        </p:nvSpPr>
        <p:spPr>
          <a:xfrm>
            <a:off x="2655772" y="4838761"/>
            <a:ext cx="33493" cy="493276"/>
          </a:xfrm>
          <a:custGeom>
            <a:avLst/>
            <a:gdLst>
              <a:gd name="connsiteX0" fmla="*/ 33453 w 33493"/>
              <a:gd name="connsiteY0" fmla="*/ 6289 h 493276"/>
              <a:gd name="connsiteX1" fmla="*/ 1703 w 33493"/>
              <a:gd name="connsiteY1" fmla="*/ 488889 h 493276"/>
              <a:gd name="connsiteX2" fmla="*/ 8053 w 33493"/>
              <a:gd name="connsiteY2" fmla="*/ 231714 h 493276"/>
              <a:gd name="connsiteX3" fmla="*/ 33453 w 33493"/>
              <a:gd name="connsiteY3" fmla="*/ 6289 h 493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3" h="493276">
                <a:moveTo>
                  <a:pt x="33453" y="6289"/>
                </a:moveTo>
                <a:cubicBezTo>
                  <a:pt x="32395" y="49151"/>
                  <a:pt x="5936" y="451318"/>
                  <a:pt x="1703" y="488889"/>
                </a:cubicBezTo>
                <a:cubicBezTo>
                  <a:pt x="-2530" y="526460"/>
                  <a:pt x="1703" y="312676"/>
                  <a:pt x="8053" y="231714"/>
                </a:cubicBezTo>
                <a:cubicBezTo>
                  <a:pt x="14403" y="150752"/>
                  <a:pt x="34511" y="-36573"/>
                  <a:pt x="33453" y="6289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2" name="フリーフォーム 1511">
            <a:extLst>
              <a:ext uri="{FF2B5EF4-FFF2-40B4-BE49-F238E27FC236}">
                <a16:creationId xmlns:a16="http://schemas.microsoft.com/office/drawing/2014/main" id="{0905E182-3945-4BD6-20F5-B1BE3C2B1FC1}"/>
              </a:ext>
            </a:extLst>
          </p:cNvPr>
          <p:cNvSpPr/>
          <p:nvPr/>
        </p:nvSpPr>
        <p:spPr>
          <a:xfrm>
            <a:off x="2936745" y="5365723"/>
            <a:ext cx="270020" cy="244502"/>
          </a:xfrm>
          <a:custGeom>
            <a:avLst/>
            <a:gdLst>
              <a:gd name="connsiteX0" fmla="*/ 270005 w 270020"/>
              <a:gd name="connsiteY0" fmla="*/ 27 h 244502"/>
              <a:gd name="connsiteX1" fmla="*/ 200155 w 270020"/>
              <a:gd name="connsiteY1" fmla="*/ 161952 h 244502"/>
              <a:gd name="connsiteX2" fmla="*/ 155705 w 270020"/>
              <a:gd name="connsiteY2" fmla="*/ 206402 h 244502"/>
              <a:gd name="connsiteX3" fmla="*/ 130 w 270020"/>
              <a:gd name="connsiteY3" fmla="*/ 244502 h 244502"/>
              <a:gd name="connsiteX4" fmla="*/ 184280 w 270020"/>
              <a:gd name="connsiteY4" fmla="*/ 206402 h 244502"/>
              <a:gd name="connsiteX5" fmla="*/ 193805 w 270020"/>
              <a:gd name="connsiteY5" fmla="*/ 149252 h 244502"/>
              <a:gd name="connsiteX6" fmla="*/ 270005 w 270020"/>
              <a:gd name="connsiteY6" fmla="*/ 27 h 24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020" h="244502">
                <a:moveTo>
                  <a:pt x="270005" y="27"/>
                </a:moveTo>
                <a:cubicBezTo>
                  <a:pt x="271063" y="2144"/>
                  <a:pt x="219205" y="127556"/>
                  <a:pt x="200155" y="161952"/>
                </a:cubicBezTo>
                <a:cubicBezTo>
                  <a:pt x="181105" y="196348"/>
                  <a:pt x="189042" y="192644"/>
                  <a:pt x="155705" y="206402"/>
                </a:cubicBezTo>
                <a:cubicBezTo>
                  <a:pt x="122368" y="220160"/>
                  <a:pt x="-4632" y="244502"/>
                  <a:pt x="130" y="244502"/>
                </a:cubicBezTo>
                <a:cubicBezTo>
                  <a:pt x="4892" y="244502"/>
                  <a:pt x="152001" y="222277"/>
                  <a:pt x="184280" y="206402"/>
                </a:cubicBezTo>
                <a:cubicBezTo>
                  <a:pt x="216559" y="190527"/>
                  <a:pt x="181634" y="180473"/>
                  <a:pt x="193805" y="149252"/>
                </a:cubicBezTo>
                <a:cubicBezTo>
                  <a:pt x="205976" y="118031"/>
                  <a:pt x="268947" y="-2090"/>
                  <a:pt x="270005" y="27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3" name="フリーフォーム 1512">
            <a:extLst>
              <a:ext uri="{FF2B5EF4-FFF2-40B4-BE49-F238E27FC236}">
                <a16:creationId xmlns:a16="http://schemas.microsoft.com/office/drawing/2014/main" id="{C74CB0F6-F85F-AD77-736F-89622D65EB49}"/>
              </a:ext>
            </a:extLst>
          </p:cNvPr>
          <p:cNvSpPr/>
          <p:nvPr/>
        </p:nvSpPr>
        <p:spPr>
          <a:xfrm>
            <a:off x="2705686" y="4815511"/>
            <a:ext cx="120312" cy="373480"/>
          </a:xfrm>
          <a:custGeom>
            <a:avLst/>
            <a:gdLst>
              <a:gd name="connsiteX0" fmla="*/ 120064 w 120312"/>
              <a:gd name="connsiteY0" fmla="*/ 964 h 373480"/>
              <a:gd name="connsiteX1" fmla="*/ 40689 w 120312"/>
              <a:gd name="connsiteY1" fmla="*/ 156539 h 373480"/>
              <a:gd name="connsiteX2" fmla="*/ 5764 w 120312"/>
              <a:gd name="connsiteY2" fmla="*/ 372439 h 373480"/>
              <a:gd name="connsiteX3" fmla="*/ 12114 w 120312"/>
              <a:gd name="connsiteY3" fmla="*/ 229564 h 373480"/>
              <a:gd name="connsiteX4" fmla="*/ 120064 w 120312"/>
              <a:gd name="connsiteY4" fmla="*/ 964 h 37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312" h="373480">
                <a:moveTo>
                  <a:pt x="120064" y="964"/>
                </a:moveTo>
                <a:cubicBezTo>
                  <a:pt x="124826" y="-11207"/>
                  <a:pt x="59739" y="94626"/>
                  <a:pt x="40689" y="156539"/>
                </a:cubicBezTo>
                <a:cubicBezTo>
                  <a:pt x="21639" y="218452"/>
                  <a:pt x="10526" y="360268"/>
                  <a:pt x="5764" y="372439"/>
                </a:cubicBezTo>
                <a:cubicBezTo>
                  <a:pt x="1002" y="384610"/>
                  <a:pt x="-6936" y="287243"/>
                  <a:pt x="12114" y="229564"/>
                </a:cubicBezTo>
                <a:cubicBezTo>
                  <a:pt x="31164" y="171885"/>
                  <a:pt x="115302" y="13135"/>
                  <a:pt x="120064" y="964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4" name="フリーフォーム 1513">
            <a:extLst>
              <a:ext uri="{FF2B5EF4-FFF2-40B4-BE49-F238E27FC236}">
                <a16:creationId xmlns:a16="http://schemas.microsoft.com/office/drawing/2014/main" id="{2105A5F2-1349-9716-ECC9-0CEE0FB87F45}"/>
              </a:ext>
            </a:extLst>
          </p:cNvPr>
          <p:cNvSpPr/>
          <p:nvPr/>
        </p:nvSpPr>
        <p:spPr>
          <a:xfrm>
            <a:off x="2736038" y="5167946"/>
            <a:ext cx="48710" cy="294982"/>
          </a:xfrm>
          <a:custGeom>
            <a:avLst/>
            <a:gdLst>
              <a:gd name="connsiteX0" fmla="*/ 812 w 48710"/>
              <a:gd name="connsiteY0" fmla="*/ 954 h 294982"/>
              <a:gd name="connsiteX1" fmla="*/ 48437 w 48710"/>
              <a:gd name="connsiteY1" fmla="*/ 286704 h 294982"/>
              <a:gd name="connsiteX2" fmla="*/ 19862 w 48710"/>
              <a:gd name="connsiteY2" fmla="*/ 197804 h 294982"/>
              <a:gd name="connsiteX3" fmla="*/ 812 w 48710"/>
              <a:gd name="connsiteY3" fmla="*/ 954 h 294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10" h="294982">
                <a:moveTo>
                  <a:pt x="812" y="954"/>
                </a:moveTo>
                <a:cubicBezTo>
                  <a:pt x="5575" y="15771"/>
                  <a:pt x="45262" y="253896"/>
                  <a:pt x="48437" y="286704"/>
                </a:cubicBezTo>
                <a:cubicBezTo>
                  <a:pt x="51612" y="319512"/>
                  <a:pt x="26212" y="247546"/>
                  <a:pt x="19862" y="197804"/>
                </a:cubicBezTo>
                <a:cubicBezTo>
                  <a:pt x="13512" y="148062"/>
                  <a:pt x="-3951" y="-13863"/>
                  <a:pt x="812" y="954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5" name="フリーフォーム 1514">
            <a:extLst>
              <a:ext uri="{FF2B5EF4-FFF2-40B4-BE49-F238E27FC236}">
                <a16:creationId xmlns:a16="http://schemas.microsoft.com/office/drawing/2014/main" id="{5AC9EB8B-6903-0715-19ED-C4BC856E5A93}"/>
              </a:ext>
            </a:extLst>
          </p:cNvPr>
          <p:cNvSpPr/>
          <p:nvPr/>
        </p:nvSpPr>
        <p:spPr>
          <a:xfrm>
            <a:off x="2824052" y="5491808"/>
            <a:ext cx="269459" cy="42217"/>
          </a:xfrm>
          <a:custGeom>
            <a:avLst/>
            <a:gdLst>
              <a:gd name="connsiteX0" fmla="*/ 268398 w 269459"/>
              <a:gd name="connsiteY0" fmla="*/ 942 h 42217"/>
              <a:gd name="connsiteX1" fmla="*/ 8048 w 269459"/>
              <a:gd name="connsiteY1" fmla="*/ 4117 h 42217"/>
              <a:gd name="connsiteX2" fmla="*/ 74723 w 269459"/>
              <a:gd name="connsiteY2" fmla="*/ 4117 h 42217"/>
              <a:gd name="connsiteX3" fmla="*/ 160448 w 269459"/>
              <a:gd name="connsiteY3" fmla="*/ 13642 h 42217"/>
              <a:gd name="connsiteX4" fmla="*/ 103298 w 269459"/>
              <a:gd name="connsiteY4" fmla="*/ 23167 h 42217"/>
              <a:gd name="connsiteX5" fmla="*/ 189023 w 269459"/>
              <a:gd name="connsiteY5" fmla="*/ 42217 h 42217"/>
              <a:gd name="connsiteX6" fmla="*/ 103298 w 269459"/>
              <a:gd name="connsiteY6" fmla="*/ 23167 h 42217"/>
              <a:gd name="connsiteX7" fmla="*/ 268398 w 269459"/>
              <a:gd name="connsiteY7" fmla="*/ 942 h 4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459" h="42217">
                <a:moveTo>
                  <a:pt x="268398" y="942"/>
                </a:moveTo>
                <a:cubicBezTo>
                  <a:pt x="252523" y="-2233"/>
                  <a:pt x="40327" y="3588"/>
                  <a:pt x="8048" y="4117"/>
                </a:cubicBezTo>
                <a:cubicBezTo>
                  <a:pt x="-24231" y="4646"/>
                  <a:pt x="49323" y="2530"/>
                  <a:pt x="74723" y="4117"/>
                </a:cubicBezTo>
                <a:cubicBezTo>
                  <a:pt x="100123" y="5705"/>
                  <a:pt x="155686" y="10467"/>
                  <a:pt x="160448" y="13642"/>
                </a:cubicBezTo>
                <a:cubicBezTo>
                  <a:pt x="165210" y="16817"/>
                  <a:pt x="98536" y="18405"/>
                  <a:pt x="103298" y="23167"/>
                </a:cubicBezTo>
                <a:cubicBezTo>
                  <a:pt x="108060" y="27929"/>
                  <a:pt x="189023" y="42217"/>
                  <a:pt x="189023" y="42217"/>
                </a:cubicBezTo>
                <a:cubicBezTo>
                  <a:pt x="189023" y="42217"/>
                  <a:pt x="89540" y="28988"/>
                  <a:pt x="103298" y="23167"/>
                </a:cubicBezTo>
                <a:cubicBezTo>
                  <a:pt x="117056" y="17346"/>
                  <a:pt x="284273" y="4117"/>
                  <a:pt x="268398" y="942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6" name="フリーフォーム 1515">
            <a:extLst>
              <a:ext uri="{FF2B5EF4-FFF2-40B4-BE49-F238E27FC236}">
                <a16:creationId xmlns:a16="http://schemas.microsoft.com/office/drawing/2014/main" id="{ED06E93D-5ECD-3713-93E1-D86253665E9E}"/>
              </a:ext>
            </a:extLst>
          </p:cNvPr>
          <p:cNvSpPr/>
          <p:nvPr/>
        </p:nvSpPr>
        <p:spPr>
          <a:xfrm>
            <a:off x="2661839" y="4913659"/>
            <a:ext cx="116417" cy="486193"/>
          </a:xfrm>
          <a:custGeom>
            <a:avLst/>
            <a:gdLst>
              <a:gd name="connsiteX0" fmla="*/ 116286 w 116417"/>
              <a:gd name="connsiteY0" fmla="*/ 1241 h 486193"/>
              <a:gd name="connsiteX1" fmla="*/ 5161 w 116417"/>
              <a:gd name="connsiteY1" fmla="*/ 471141 h 486193"/>
              <a:gd name="connsiteX2" fmla="*/ 27386 w 116417"/>
              <a:gd name="connsiteY2" fmla="*/ 337791 h 486193"/>
              <a:gd name="connsiteX3" fmla="*/ 116286 w 116417"/>
              <a:gd name="connsiteY3" fmla="*/ 1241 h 486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417" h="486193">
                <a:moveTo>
                  <a:pt x="116286" y="1241"/>
                </a:moveTo>
                <a:cubicBezTo>
                  <a:pt x="112582" y="23466"/>
                  <a:pt x="19978" y="415049"/>
                  <a:pt x="5161" y="471141"/>
                </a:cubicBezTo>
                <a:cubicBezTo>
                  <a:pt x="-9656" y="527233"/>
                  <a:pt x="10453" y="413991"/>
                  <a:pt x="27386" y="337791"/>
                </a:cubicBezTo>
                <a:cubicBezTo>
                  <a:pt x="44319" y="261591"/>
                  <a:pt x="119990" y="-20984"/>
                  <a:pt x="116286" y="124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7" name="フリーフォーム 1516">
            <a:extLst>
              <a:ext uri="{FF2B5EF4-FFF2-40B4-BE49-F238E27FC236}">
                <a16:creationId xmlns:a16="http://schemas.microsoft.com/office/drawing/2014/main" id="{3A7EABA6-A3C6-90F9-25A5-C9EB68B679F3}"/>
              </a:ext>
            </a:extLst>
          </p:cNvPr>
          <p:cNvSpPr/>
          <p:nvPr/>
        </p:nvSpPr>
        <p:spPr>
          <a:xfrm>
            <a:off x="2660074" y="5336864"/>
            <a:ext cx="479116" cy="263870"/>
          </a:xfrm>
          <a:custGeom>
            <a:avLst/>
            <a:gdLst>
              <a:gd name="connsiteX0" fmla="*/ 576 w 479116"/>
              <a:gd name="connsiteY0" fmla="*/ 311 h 263870"/>
              <a:gd name="connsiteX1" fmla="*/ 165676 w 479116"/>
              <a:gd name="connsiteY1" fmla="*/ 171761 h 263870"/>
              <a:gd name="connsiteX2" fmla="*/ 264101 w 479116"/>
              <a:gd name="connsiteY2" fmla="*/ 225736 h 263870"/>
              <a:gd name="connsiteX3" fmla="*/ 476826 w 479116"/>
              <a:gd name="connsiteY3" fmla="*/ 206686 h 263870"/>
              <a:gd name="connsiteX4" fmla="*/ 365701 w 479116"/>
              <a:gd name="connsiteY4" fmla="*/ 232086 h 263870"/>
              <a:gd name="connsiteX5" fmla="*/ 194251 w 479116"/>
              <a:gd name="connsiteY5" fmla="*/ 263836 h 263870"/>
              <a:gd name="connsiteX6" fmla="*/ 353001 w 479116"/>
              <a:gd name="connsiteY6" fmla="*/ 225736 h 263870"/>
              <a:gd name="connsiteX7" fmla="*/ 235526 w 479116"/>
              <a:gd name="connsiteY7" fmla="*/ 222561 h 263870"/>
              <a:gd name="connsiteX8" fmla="*/ 152976 w 479116"/>
              <a:gd name="connsiteY8" fmla="*/ 168586 h 263870"/>
              <a:gd name="connsiteX9" fmla="*/ 92651 w 479116"/>
              <a:gd name="connsiteY9" fmla="*/ 184461 h 263870"/>
              <a:gd name="connsiteX10" fmla="*/ 140276 w 479116"/>
              <a:gd name="connsiteY10" fmla="*/ 155886 h 263870"/>
              <a:gd name="connsiteX11" fmla="*/ 111701 w 479116"/>
              <a:gd name="connsiteY11" fmla="*/ 130486 h 263870"/>
              <a:gd name="connsiteX12" fmla="*/ 576 w 479116"/>
              <a:gd name="connsiteY12" fmla="*/ 311 h 263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79116" h="263870">
                <a:moveTo>
                  <a:pt x="576" y="311"/>
                </a:moveTo>
                <a:cubicBezTo>
                  <a:pt x="9572" y="7190"/>
                  <a:pt x="121755" y="134190"/>
                  <a:pt x="165676" y="171761"/>
                </a:cubicBezTo>
                <a:cubicBezTo>
                  <a:pt x="209597" y="209332"/>
                  <a:pt x="212243" y="219915"/>
                  <a:pt x="264101" y="225736"/>
                </a:cubicBezTo>
                <a:cubicBezTo>
                  <a:pt x="315959" y="231557"/>
                  <a:pt x="459893" y="205628"/>
                  <a:pt x="476826" y="206686"/>
                </a:cubicBezTo>
                <a:cubicBezTo>
                  <a:pt x="493759" y="207744"/>
                  <a:pt x="412797" y="222561"/>
                  <a:pt x="365701" y="232086"/>
                </a:cubicBezTo>
                <a:cubicBezTo>
                  <a:pt x="318605" y="241611"/>
                  <a:pt x="196368" y="264894"/>
                  <a:pt x="194251" y="263836"/>
                </a:cubicBezTo>
                <a:cubicBezTo>
                  <a:pt x="192134" y="262778"/>
                  <a:pt x="346122" y="232615"/>
                  <a:pt x="353001" y="225736"/>
                </a:cubicBezTo>
                <a:cubicBezTo>
                  <a:pt x="359880" y="218857"/>
                  <a:pt x="268864" y="232086"/>
                  <a:pt x="235526" y="222561"/>
                </a:cubicBezTo>
                <a:cubicBezTo>
                  <a:pt x="202189" y="213036"/>
                  <a:pt x="176788" y="174936"/>
                  <a:pt x="152976" y="168586"/>
                </a:cubicBezTo>
                <a:cubicBezTo>
                  <a:pt x="129164" y="162236"/>
                  <a:pt x="94768" y="186578"/>
                  <a:pt x="92651" y="184461"/>
                </a:cubicBezTo>
                <a:cubicBezTo>
                  <a:pt x="90534" y="182344"/>
                  <a:pt x="137101" y="164882"/>
                  <a:pt x="140276" y="155886"/>
                </a:cubicBezTo>
                <a:cubicBezTo>
                  <a:pt x="143451" y="146890"/>
                  <a:pt x="132868" y="158532"/>
                  <a:pt x="111701" y="130486"/>
                </a:cubicBezTo>
                <a:cubicBezTo>
                  <a:pt x="90534" y="102440"/>
                  <a:pt x="-8420" y="-6568"/>
                  <a:pt x="576" y="31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8" name="フリーフォーム 1517">
            <a:extLst>
              <a:ext uri="{FF2B5EF4-FFF2-40B4-BE49-F238E27FC236}">
                <a16:creationId xmlns:a16="http://schemas.microsoft.com/office/drawing/2014/main" id="{0DD30D97-AC60-66D0-C9F1-D356D19DFC11}"/>
              </a:ext>
            </a:extLst>
          </p:cNvPr>
          <p:cNvSpPr/>
          <p:nvPr/>
        </p:nvSpPr>
        <p:spPr>
          <a:xfrm>
            <a:off x="2704583" y="5349677"/>
            <a:ext cx="237377" cy="261561"/>
          </a:xfrm>
          <a:custGeom>
            <a:avLst/>
            <a:gdLst>
              <a:gd name="connsiteX0" fmla="*/ 517 w 237377"/>
              <a:gd name="connsiteY0" fmla="*/ 198 h 261561"/>
              <a:gd name="connsiteX1" fmla="*/ 229117 w 237377"/>
              <a:gd name="connsiteY1" fmla="*/ 247848 h 261561"/>
              <a:gd name="connsiteX2" fmla="*/ 168792 w 237377"/>
              <a:gd name="connsiteY2" fmla="*/ 206573 h 261561"/>
              <a:gd name="connsiteX3" fmla="*/ 517 w 237377"/>
              <a:gd name="connsiteY3" fmla="*/ 198 h 261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377" h="261561">
                <a:moveTo>
                  <a:pt x="517" y="198"/>
                </a:moveTo>
                <a:cubicBezTo>
                  <a:pt x="10571" y="7077"/>
                  <a:pt x="201071" y="213452"/>
                  <a:pt x="229117" y="247848"/>
                </a:cubicBezTo>
                <a:cubicBezTo>
                  <a:pt x="257163" y="282244"/>
                  <a:pt x="207950" y="245731"/>
                  <a:pt x="168792" y="206573"/>
                </a:cubicBezTo>
                <a:cubicBezTo>
                  <a:pt x="129634" y="167415"/>
                  <a:pt x="-9537" y="-6681"/>
                  <a:pt x="517" y="198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9" name="フリーフォーム 1518">
            <a:extLst>
              <a:ext uri="{FF2B5EF4-FFF2-40B4-BE49-F238E27FC236}">
                <a16:creationId xmlns:a16="http://schemas.microsoft.com/office/drawing/2014/main" id="{5FD370B2-A94B-F1B3-4D98-88B566F68B43}"/>
              </a:ext>
            </a:extLst>
          </p:cNvPr>
          <p:cNvSpPr/>
          <p:nvPr/>
        </p:nvSpPr>
        <p:spPr>
          <a:xfrm>
            <a:off x="2600320" y="5257791"/>
            <a:ext cx="571818" cy="355833"/>
          </a:xfrm>
          <a:custGeom>
            <a:avLst/>
            <a:gdLst>
              <a:gd name="connsiteX0" fmla="*/ 5 w 571818"/>
              <a:gd name="connsiteY0" fmla="*/ 9 h 355833"/>
              <a:gd name="connsiteX1" fmla="*/ 168280 w 571818"/>
              <a:gd name="connsiteY1" fmla="*/ 241309 h 355833"/>
              <a:gd name="connsiteX2" fmla="*/ 174630 w 571818"/>
              <a:gd name="connsiteY2" fmla="*/ 263534 h 355833"/>
              <a:gd name="connsiteX3" fmla="*/ 88905 w 571818"/>
              <a:gd name="connsiteY3" fmla="*/ 180984 h 355833"/>
              <a:gd name="connsiteX4" fmla="*/ 266705 w 571818"/>
              <a:gd name="connsiteY4" fmla="*/ 333384 h 355833"/>
              <a:gd name="connsiteX5" fmla="*/ 228605 w 571818"/>
              <a:gd name="connsiteY5" fmla="*/ 320684 h 355833"/>
              <a:gd name="connsiteX6" fmla="*/ 346080 w 571818"/>
              <a:gd name="connsiteY6" fmla="*/ 352434 h 355833"/>
              <a:gd name="connsiteX7" fmla="*/ 282580 w 571818"/>
              <a:gd name="connsiteY7" fmla="*/ 352434 h 355833"/>
              <a:gd name="connsiteX8" fmla="*/ 571505 w 571818"/>
              <a:gd name="connsiteY8" fmla="*/ 330209 h 355833"/>
              <a:gd name="connsiteX9" fmla="*/ 336555 w 571818"/>
              <a:gd name="connsiteY9" fmla="*/ 342909 h 355833"/>
              <a:gd name="connsiteX10" fmla="*/ 231780 w 571818"/>
              <a:gd name="connsiteY10" fmla="*/ 317509 h 355833"/>
              <a:gd name="connsiteX11" fmla="*/ 158755 w 571818"/>
              <a:gd name="connsiteY11" fmla="*/ 288934 h 355833"/>
              <a:gd name="connsiteX12" fmla="*/ 219080 w 571818"/>
              <a:gd name="connsiteY12" fmla="*/ 292109 h 355833"/>
              <a:gd name="connsiteX13" fmla="*/ 139705 w 571818"/>
              <a:gd name="connsiteY13" fmla="*/ 228609 h 355833"/>
              <a:gd name="connsiteX14" fmla="*/ 101605 w 571818"/>
              <a:gd name="connsiteY14" fmla="*/ 196859 h 355833"/>
              <a:gd name="connsiteX15" fmla="*/ 161930 w 571818"/>
              <a:gd name="connsiteY15" fmla="*/ 231784 h 355833"/>
              <a:gd name="connsiteX16" fmla="*/ 5 w 571818"/>
              <a:gd name="connsiteY16" fmla="*/ 9 h 355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1818" h="355833">
                <a:moveTo>
                  <a:pt x="5" y="9"/>
                </a:moveTo>
                <a:cubicBezTo>
                  <a:pt x="1063" y="1597"/>
                  <a:pt x="139176" y="197388"/>
                  <a:pt x="168280" y="241309"/>
                </a:cubicBezTo>
                <a:cubicBezTo>
                  <a:pt x="197384" y="285230"/>
                  <a:pt x="187859" y="273588"/>
                  <a:pt x="174630" y="263534"/>
                </a:cubicBezTo>
                <a:cubicBezTo>
                  <a:pt x="161401" y="253480"/>
                  <a:pt x="73559" y="169342"/>
                  <a:pt x="88905" y="180984"/>
                </a:cubicBezTo>
                <a:cubicBezTo>
                  <a:pt x="104251" y="192626"/>
                  <a:pt x="243422" y="310101"/>
                  <a:pt x="266705" y="333384"/>
                </a:cubicBezTo>
                <a:cubicBezTo>
                  <a:pt x="289988" y="356667"/>
                  <a:pt x="215376" y="317509"/>
                  <a:pt x="228605" y="320684"/>
                </a:cubicBezTo>
                <a:cubicBezTo>
                  <a:pt x="241834" y="323859"/>
                  <a:pt x="337084" y="347142"/>
                  <a:pt x="346080" y="352434"/>
                </a:cubicBezTo>
                <a:cubicBezTo>
                  <a:pt x="355076" y="357726"/>
                  <a:pt x="245009" y="356138"/>
                  <a:pt x="282580" y="352434"/>
                </a:cubicBezTo>
                <a:cubicBezTo>
                  <a:pt x="320151" y="348730"/>
                  <a:pt x="562509" y="331796"/>
                  <a:pt x="571505" y="330209"/>
                </a:cubicBezTo>
                <a:cubicBezTo>
                  <a:pt x="580501" y="328622"/>
                  <a:pt x="393176" y="345026"/>
                  <a:pt x="336555" y="342909"/>
                </a:cubicBezTo>
                <a:cubicBezTo>
                  <a:pt x="279934" y="340792"/>
                  <a:pt x="261413" y="326505"/>
                  <a:pt x="231780" y="317509"/>
                </a:cubicBezTo>
                <a:cubicBezTo>
                  <a:pt x="202147" y="308513"/>
                  <a:pt x="160872" y="293167"/>
                  <a:pt x="158755" y="288934"/>
                </a:cubicBezTo>
                <a:cubicBezTo>
                  <a:pt x="156638" y="284701"/>
                  <a:pt x="222255" y="302163"/>
                  <a:pt x="219080" y="292109"/>
                </a:cubicBezTo>
                <a:cubicBezTo>
                  <a:pt x="215905" y="282055"/>
                  <a:pt x="159284" y="244484"/>
                  <a:pt x="139705" y="228609"/>
                </a:cubicBezTo>
                <a:cubicBezTo>
                  <a:pt x="120126" y="212734"/>
                  <a:pt x="97901" y="196330"/>
                  <a:pt x="101605" y="196859"/>
                </a:cubicBezTo>
                <a:cubicBezTo>
                  <a:pt x="105309" y="197388"/>
                  <a:pt x="175159" y="261417"/>
                  <a:pt x="161930" y="231784"/>
                </a:cubicBezTo>
                <a:cubicBezTo>
                  <a:pt x="148701" y="202151"/>
                  <a:pt x="-1053" y="-1579"/>
                  <a:pt x="5" y="9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0" name="フリーフォーム 1519">
            <a:extLst>
              <a:ext uri="{FF2B5EF4-FFF2-40B4-BE49-F238E27FC236}">
                <a16:creationId xmlns:a16="http://schemas.microsoft.com/office/drawing/2014/main" id="{C5671376-A658-0703-B658-B444EECBCAA3}"/>
              </a:ext>
            </a:extLst>
          </p:cNvPr>
          <p:cNvSpPr/>
          <p:nvPr/>
        </p:nvSpPr>
        <p:spPr>
          <a:xfrm>
            <a:off x="3225787" y="3297819"/>
            <a:ext cx="285134" cy="51887"/>
          </a:xfrm>
          <a:custGeom>
            <a:avLst/>
            <a:gdLst>
              <a:gd name="connsiteX0" fmla="*/ 13 w 285134"/>
              <a:gd name="connsiteY0" fmla="*/ 13706 h 51887"/>
              <a:gd name="connsiteX1" fmla="*/ 171463 w 285134"/>
              <a:gd name="connsiteY1" fmla="*/ 51806 h 51887"/>
              <a:gd name="connsiteX2" fmla="*/ 279413 w 285134"/>
              <a:gd name="connsiteY2" fmla="*/ 1006 h 51887"/>
              <a:gd name="connsiteX3" fmla="*/ 263538 w 285134"/>
              <a:gd name="connsiteY3" fmla="*/ 20056 h 51887"/>
              <a:gd name="connsiteX4" fmla="*/ 206388 w 285134"/>
              <a:gd name="connsiteY4" fmla="*/ 45456 h 51887"/>
              <a:gd name="connsiteX5" fmla="*/ 161938 w 285134"/>
              <a:gd name="connsiteY5" fmla="*/ 48631 h 51887"/>
              <a:gd name="connsiteX6" fmla="*/ 13 w 285134"/>
              <a:gd name="connsiteY6" fmla="*/ 13706 h 51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5134" h="51887">
                <a:moveTo>
                  <a:pt x="13" y="13706"/>
                </a:moveTo>
                <a:cubicBezTo>
                  <a:pt x="1600" y="14235"/>
                  <a:pt x="124896" y="53923"/>
                  <a:pt x="171463" y="51806"/>
                </a:cubicBezTo>
                <a:cubicBezTo>
                  <a:pt x="218030" y="49689"/>
                  <a:pt x="279413" y="1006"/>
                  <a:pt x="279413" y="1006"/>
                </a:cubicBezTo>
                <a:cubicBezTo>
                  <a:pt x="294759" y="-4286"/>
                  <a:pt x="275709" y="12648"/>
                  <a:pt x="263538" y="20056"/>
                </a:cubicBezTo>
                <a:cubicBezTo>
                  <a:pt x="251367" y="27464"/>
                  <a:pt x="223321" y="40694"/>
                  <a:pt x="206388" y="45456"/>
                </a:cubicBezTo>
                <a:cubicBezTo>
                  <a:pt x="189455" y="50218"/>
                  <a:pt x="191571" y="50748"/>
                  <a:pt x="161938" y="48631"/>
                </a:cubicBezTo>
                <a:cubicBezTo>
                  <a:pt x="132305" y="46514"/>
                  <a:pt x="-1574" y="13177"/>
                  <a:pt x="13" y="1370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1" name="フリーフォーム 1520">
            <a:extLst>
              <a:ext uri="{FF2B5EF4-FFF2-40B4-BE49-F238E27FC236}">
                <a16:creationId xmlns:a16="http://schemas.microsoft.com/office/drawing/2014/main" id="{49EAC398-F3CB-F98A-532E-4F332BD0B23C}"/>
              </a:ext>
            </a:extLst>
          </p:cNvPr>
          <p:cNvSpPr/>
          <p:nvPr/>
        </p:nvSpPr>
        <p:spPr>
          <a:xfrm>
            <a:off x="3290923" y="3305046"/>
            <a:ext cx="493677" cy="84522"/>
          </a:xfrm>
          <a:custGeom>
            <a:avLst/>
            <a:gdLst>
              <a:gd name="connsiteX0" fmla="*/ 493677 w 493677"/>
              <a:gd name="connsiteY0" fmla="*/ 129 h 84522"/>
              <a:gd name="connsiteX1" fmla="*/ 207927 w 493677"/>
              <a:gd name="connsiteY1" fmla="*/ 79504 h 84522"/>
              <a:gd name="connsiteX2" fmla="*/ 274602 w 493677"/>
              <a:gd name="connsiteY2" fmla="*/ 76329 h 84522"/>
              <a:gd name="connsiteX3" fmla="*/ 96802 w 493677"/>
              <a:gd name="connsiteY3" fmla="*/ 76329 h 84522"/>
              <a:gd name="connsiteX4" fmla="*/ 204752 w 493677"/>
              <a:gd name="connsiteY4" fmla="*/ 60454 h 84522"/>
              <a:gd name="connsiteX5" fmla="*/ 46002 w 493677"/>
              <a:gd name="connsiteY5" fmla="*/ 69979 h 84522"/>
              <a:gd name="connsiteX6" fmla="*/ 119027 w 493677"/>
              <a:gd name="connsiteY6" fmla="*/ 63629 h 84522"/>
              <a:gd name="connsiteX7" fmla="*/ 1552 w 493677"/>
              <a:gd name="connsiteY7" fmla="*/ 63629 h 84522"/>
              <a:gd name="connsiteX8" fmla="*/ 220627 w 493677"/>
              <a:gd name="connsiteY8" fmla="*/ 54104 h 84522"/>
              <a:gd name="connsiteX9" fmla="*/ 204752 w 493677"/>
              <a:gd name="connsiteY9" fmla="*/ 60454 h 84522"/>
              <a:gd name="connsiteX10" fmla="*/ 493677 w 493677"/>
              <a:gd name="connsiteY10" fmla="*/ 129 h 84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3677" h="84522">
                <a:moveTo>
                  <a:pt x="493677" y="129"/>
                </a:moveTo>
                <a:cubicBezTo>
                  <a:pt x="494206" y="3304"/>
                  <a:pt x="244439" y="66804"/>
                  <a:pt x="207927" y="79504"/>
                </a:cubicBezTo>
                <a:cubicBezTo>
                  <a:pt x="171414" y="92204"/>
                  <a:pt x="293123" y="76858"/>
                  <a:pt x="274602" y="76329"/>
                </a:cubicBezTo>
                <a:cubicBezTo>
                  <a:pt x="256081" y="75800"/>
                  <a:pt x="108444" y="78975"/>
                  <a:pt x="96802" y="76329"/>
                </a:cubicBezTo>
                <a:cubicBezTo>
                  <a:pt x="85160" y="73683"/>
                  <a:pt x="213219" y="61512"/>
                  <a:pt x="204752" y="60454"/>
                </a:cubicBezTo>
                <a:cubicBezTo>
                  <a:pt x="196285" y="59396"/>
                  <a:pt x="60289" y="69450"/>
                  <a:pt x="46002" y="69979"/>
                </a:cubicBezTo>
                <a:cubicBezTo>
                  <a:pt x="31714" y="70508"/>
                  <a:pt x="126435" y="64687"/>
                  <a:pt x="119027" y="63629"/>
                </a:cubicBezTo>
                <a:cubicBezTo>
                  <a:pt x="111619" y="62571"/>
                  <a:pt x="-15381" y="65217"/>
                  <a:pt x="1552" y="63629"/>
                </a:cubicBezTo>
                <a:cubicBezTo>
                  <a:pt x="18485" y="62042"/>
                  <a:pt x="220627" y="54104"/>
                  <a:pt x="220627" y="54104"/>
                </a:cubicBezTo>
                <a:cubicBezTo>
                  <a:pt x="254494" y="53575"/>
                  <a:pt x="165594" y="67862"/>
                  <a:pt x="204752" y="60454"/>
                </a:cubicBezTo>
                <a:cubicBezTo>
                  <a:pt x="243910" y="53046"/>
                  <a:pt x="493148" y="-3046"/>
                  <a:pt x="493677" y="129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2" name="フリーフォーム 1521">
            <a:extLst>
              <a:ext uri="{FF2B5EF4-FFF2-40B4-BE49-F238E27FC236}">
                <a16:creationId xmlns:a16="http://schemas.microsoft.com/office/drawing/2014/main" id="{36F33DC5-97DD-AFC4-283F-AE1203550B31}"/>
              </a:ext>
            </a:extLst>
          </p:cNvPr>
          <p:cNvSpPr/>
          <p:nvPr/>
        </p:nvSpPr>
        <p:spPr>
          <a:xfrm>
            <a:off x="3267067" y="3295642"/>
            <a:ext cx="252890" cy="244023"/>
          </a:xfrm>
          <a:custGeom>
            <a:avLst/>
            <a:gdLst>
              <a:gd name="connsiteX0" fmla="*/ 8 w 252890"/>
              <a:gd name="connsiteY0" fmla="*/ 8 h 244023"/>
              <a:gd name="connsiteX1" fmla="*/ 41283 w 252890"/>
              <a:gd name="connsiteY1" fmla="*/ 120658 h 244023"/>
              <a:gd name="connsiteX2" fmla="*/ 41283 w 252890"/>
              <a:gd name="connsiteY2" fmla="*/ 85733 h 244023"/>
              <a:gd name="connsiteX3" fmla="*/ 155583 w 252890"/>
              <a:gd name="connsiteY3" fmla="*/ 171458 h 244023"/>
              <a:gd name="connsiteX4" fmla="*/ 155583 w 252890"/>
              <a:gd name="connsiteY4" fmla="*/ 123833 h 244023"/>
              <a:gd name="connsiteX5" fmla="*/ 250833 w 252890"/>
              <a:gd name="connsiteY5" fmla="*/ 241308 h 244023"/>
              <a:gd name="connsiteX6" fmla="*/ 212733 w 252890"/>
              <a:gd name="connsiteY6" fmla="*/ 200033 h 244023"/>
              <a:gd name="connsiteX7" fmla="*/ 117483 w 252890"/>
              <a:gd name="connsiteY7" fmla="*/ 127008 h 244023"/>
              <a:gd name="connsiteX8" fmla="*/ 44458 w 252890"/>
              <a:gd name="connsiteY8" fmla="*/ 120658 h 244023"/>
              <a:gd name="connsiteX9" fmla="*/ 38108 w 252890"/>
              <a:gd name="connsiteY9" fmla="*/ 114308 h 244023"/>
              <a:gd name="connsiteX10" fmla="*/ 8 w 252890"/>
              <a:gd name="connsiteY10" fmla="*/ 8 h 244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2890" h="244023">
                <a:moveTo>
                  <a:pt x="8" y="8"/>
                </a:moveTo>
                <a:cubicBezTo>
                  <a:pt x="537" y="1066"/>
                  <a:pt x="34404" y="106371"/>
                  <a:pt x="41283" y="120658"/>
                </a:cubicBezTo>
                <a:cubicBezTo>
                  <a:pt x="48162" y="134946"/>
                  <a:pt x="22233" y="77266"/>
                  <a:pt x="41283" y="85733"/>
                </a:cubicBezTo>
                <a:cubicBezTo>
                  <a:pt x="60333" y="94200"/>
                  <a:pt x="136533" y="165108"/>
                  <a:pt x="155583" y="171458"/>
                </a:cubicBezTo>
                <a:cubicBezTo>
                  <a:pt x="174633" y="177808"/>
                  <a:pt x="139708" y="112191"/>
                  <a:pt x="155583" y="123833"/>
                </a:cubicBezTo>
                <a:cubicBezTo>
                  <a:pt x="171458" y="135475"/>
                  <a:pt x="241308" y="228608"/>
                  <a:pt x="250833" y="241308"/>
                </a:cubicBezTo>
                <a:cubicBezTo>
                  <a:pt x="260358" y="254008"/>
                  <a:pt x="234958" y="219083"/>
                  <a:pt x="212733" y="200033"/>
                </a:cubicBezTo>
                <a:cubicBezTo>
                  <a:pt x="190508" y="180983"/>
                  <a:pt x="145529" y="140237"/>
                  <a:pt x="117483" y="127008"/>
                </a:cubicBezTo>
                <a:cubicBezTo>
                  <a:pt x="89437" y="113779"/>
                  <a:pt x="44458" y="120658"/>
                  <a:pt x="44458" y="120658"/>
                </a:cubicBezTo>
                <a:cubicBezTo>
                  <a:pt x="31229" y="118541"/>
                  <a:pt x="51337" y="130183"/>
                  <a:pt x="38108" y="114308"/>
                </a:cubicBezTo>
                <a:cubicBezTo>
                  <a:pt x="24879" y="98433"/>
                  <a:pt x="-521" y="-1050"/>
                  <a:pt x="8" y="8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3" name="フリーフォーム 1522">
            <a:extLst>
              <a:ext uri="{FF2B5EF4-FFF2-40B4-BE49-F238E27FC236}">
                <a16:creationId xmlns:a16="http://schemas.microsoft.com/office/drawing/2014/main" id="{A9860C68-B8EE-DFA7-8698-F2364B080D11}"/>
              </a:ext>
            </a:extLst>
          </p:cNvPr>
          <p:cNvSpPr/>
          <p:nvPr/>
        </p:nvSpPr>
        <p:spPr>
          <a:xfrm>
            <a:off x="3196731" y="3225704"/>
            <a:ext cx="198753" cy="253912"/>
          </a:xfrm>
          <a:custGeom>
            <a:avLst/>
            <a:gdLst>
              <a:gd name="connsiteX0" fmla="*/ 67169 w 198753"/>
              <a:gd name="connsiteY0" fmla="*/ 96 h 253912"/>
              <a:gd name="connsiteX1" fmla="*/ 63994 w 198753"/>
              <a:gd name="connsiteY1" fmla="*/ 142971 h 253912"/>
              <a:gd name="connsiteX2" fmla="*/ 89394 w 198753"/>
              <a:gd name="connsiteY2" fmla="*/ 193771 h 253912"/>
              <a:gd name="connsiteX3" fmla="*/ 95744 w 198753"/>
              <a:gd name="connsiteY3" fmla="*/ 168371 h 253912"/>
              <a:gd name="connsiteX4" fmla="*/ 184644 w 198753"/>
              <a:gd name="connsiteY4" fmla="*/ 244571 h 253912"/>
              <a:gd name="connsiteX5" fmla="*/ 92569 w 198753"/>
              <a:gd name="connsiteY5" fmla="*/ 250921 h 253912"/>
              <a:gd name="connsiteX6" fmla="*/ 197344 w 198753"/>
              <a:gd name="connsiteY6" fmla="*/ 228696 h 253912"/>
              <a:gd name="connsiteX7" fmla="*/ 149719 w 198753"/>
              <a:gd name="connsiteY7" fmla="*/ 190596 h 253912"/>
              <a:gd name="connsiteX8" fmla="*/ 102094 w 198753"/>
              <a:gd name="connsiteY8" fmla="*/ 177896 h 253912"/>
              <a:gd name="connsiteX9" fmla="*/ 494 w 198753"/>
              <a:gd name="connsiteY9" fmla="*/ 95346 h 253912"/>
              <a:gd name="connsiteX10" fmla="*/ 60819 w 198753"/>
              <a:gd name="connsiteY10" fmla="*/ 136621 h 253912"/>
              <a:gd name="connsiteX11" fmla="*/ 54469 w 198753"/>
              <a:gd name="connsiteY11" fmla="*/ 120746 h 253912"/>
              <a:gd name="connsiteX12" fmla="*/ 67169 w 198753"/>
              <a:gd name="connsiteY12" fmla="*/ 96 h 25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8753" h="253912">
                <a:moveTo>
                  <a:pt x="67169" y="96"/>
                </a:moveTo>
                <a:cubicBezTo>
                  <a:pt x="68756" y="3800"/>
                  <a:pt x="60290" y="110692"/>
                  <a:pt x="63994" y="142971"/>
                </a:cubicBezTo>
                <a:cubicBezTo>
                  <a:pt x="67698" y="175250"/>
                  <a:pt x="84102" y="189538"/>
                  <a:pt x="89394" y="193771"/>
                </a:cubicBezTo>
                <a:cubicBezTo>
                  <a:pt x="94686" y="198004"/>
                  <a:pt x="79869" y="159904"/>
                  <a:pt x="95744" y="168371"/>
                </a:cubicBezTo>
                <a:cubicBezTo>
                  <a:pt x="111619" y="176838"/>
                  <a:pt x="185173" y="230813"/>
                  <a:pt x="184644" y="244571"/>
                </a:cubicBezTo>
                <a:cubicBezTo>
                  <a:pt x="184115" y="258329"/>
                  <a:pt x="90452" y="253567"/>
                  <a:pt x="92569" y="250921"/>
                </a:cubicBezTo>
                <a:cubicBezTo>
                  <a:pt x="94686" y="248275"/>
                  <a:pt x="187819" y="238750"/>
                  <a:pt x="197344" y="228696"/>
                </a:cubicBezTo>
                <a:cubicBezTo>
                  <a:pt x="206869" y="218642"/>
                  <a:pt x="165594" y="199063"/>
                  <a:pt x="149719" y="190596"/>
                </a:cubicBezTo>
                <a:cubicBezTo>
                  <a:pt x="133844" y="182129"/>
                  <a:pt x="126965" y="193771"/>
                  <a:pt x="102094" y="177896"/>
                </a:cubicBezTo>
                <a:cubicBezTo>
                  <a:pt x="77223" y="162021"/>
                  <a:pt x="7373" y="102225"/>
                  <a:pt x="494" y="95346"/>
                </a:cubicBezTo>
                <a:cubicBezTo>
                  <a:pt x="-6385" y="88467"/>
                  <a:pt x="60819" y="136621"/>
                  <a:pt x="60819" y="136621"/>
                </a:cubicBezTo>
                <a:cubicBezTo>
                  <a:pt x="69815" y="140854"/>
                  <a:pt x="54469" y="141383"/>
                  <a:pt x="54469" y="120746"/>
                </a:cubicBezTo>
                <a:cubicBezTo>
                  <a:pt x="54469" y="100109"/>
                  <a:pt x="65582" y="-3608"/>
                  <a:pt x="67169" y="9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4" name="フリーフォーム 1523">
            <a:extLst>
              <a:ext uri="{FF2B5EF4-FFF2-40B4-BE49-F238E27FC236}">
                <a16:creationId xmlns:a16="http://schemas.microsoft.com/office/drawing/2014/main" id="{0BAAACBE-F150-4284-88EA-706781E713F6}"/>
              </a:ext>
            </a:extLst>
          </p:cNvPr>
          <p:cNvSpPr/>
          <p:nvPr/>
        </p:nvSpPr>
        <p:spPr>
          <a:xfrm>
            <a:off x="3499473" y="3143226"/>
            <a:ext cx="228907" cy="219273"/>
          </a:xfrm>
          <a:custGeom>
            <a:avLst/>
            <a:gdLst>
              <a:gd name="connsiteX0" fmla="*/ 208927 w 228907"/>
              <a:gd name="connsiteY0" fmla="*/ 25424 h 219273"/>
              <a:gd name="connsiteX1" fmla="*/ 196227 w 228907"/>
              <a:gd name="connsiteY1" fmla="*/ 101624 h 219273"/>
              <a:gd name="connsiteX2" fmla="*/ 196227 w 228907"/>
              <a:gd name="connsiteY2" fmla="*/ 136549 h 219273"/>
              <a:gd name="connsiteX3" fmla="*/ 227977 w 228907"/>
              <a:gd name="connsiteY3" fmla="*/ 152424 h 219273"/>
              <a:gd name="connsiteX4" fmla="*/ 154952 w 228907"/>
              <a:gd name="connsiteY4" fmla="*/ 165124 h 219273"/>
              <a:gd name="connsiteX5" fmla="*/ 2552 w 228907"/>
              <a:gd name="connsiteY5" fmla="*/ 219099 h 219273"/>
              <a:gd name="connsiteX6" fmla="*/ 59702 w 228907"/>
              <a:gd name="connsiteY6" fmla="*/ 180999 h 219273"/>
              <a:gd name="connsiteX7" fmla="*/ 62877 w 228907"/>
              <a:gd name="connsiteY7" fmla="*/ 142899 h 219273"/>
              <a:gd name="connsiteX8" fmla="*/ 47002 w 228907"/>
              <a:gd name="connsiteY8" fmla="*/ 22249 h 219273"/>
              <a:gd name="connsiteX9" fmla="*/ 59702 w 228907"/>
              <a:gd name="connsiteY9" fmla="*/ 104799 h 219273"/>
              <a:gd name="connsiteX10" fmla="*/ 56527 w 228907"/>
              <a:gd name="connsiteY10" fmla="*/ 161949 h 219273"/>
              <a:gd name="connsiteX11" fmla="*/ 145427 w 228907"/>
              <a:gd name="connsiteY11" fmla="*/ 161949 h 219273"/>
              <a:gd name="connsiteX12" fmla="*/ 180352 w 228907"/>
              <a:gd name="connsiteY12" fmla="*/ 142899 h 219273"/>
              <a:gd name="connsiteX13" fmla="*/ 174002 w 228907"/>
              <a:gd name="connsiteY13" fmla="*/ 107974 h 219273"/>
              <a:gd name="connsiteX14" fmla="*/ 132727 w 228907"/>
              <a:gd name="connsiteY14" fmla="*/ 24 h 219273"/>
              <a:gd name="connsiteX15" fmla="*/ 167652 w 228907"/>
              <a:gd name="connsiteY15" fmla="*/ 98449 h 219273"/>
              <a:gd name="connsiteX16" fmla="*/ 158127 w 228907"/>
              <a:gd name="connsiteY16" fmla="*/ 149249 h 219273"/>
              <a:gd name="connsiteX17" fmla="*/ 208927 w 228907"/>
              <a:gd name="connsiteY17" fmla="*/ 25424 h 219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8907" h="219273">
                <a:moveTo>
                  <a:pt x="208927" y="25424"/>
                </a:moveTo>
                <a:cubicBezTo>
                  <a:pt x="215277" y="17487"/>
                  <a:pt x="198344" y="83103"/>
                  <a:pt x="196227" y="101624"/>
                </a:cubicBezTo>
                <a:cubicBezTo>
                  <a:pt x="194110" y="120145"/>
                  <a:pt x="190935" y="128082"/>
                  <a:pt x="196227" y="136549"/>
                </a:cubicBezTo>
                <a:cubicBezTo>
                  <a:pt x="201519" y="145016"/>
                  <a:pt x="234856" y="147662"/>
                  <a:pt x="227977" y="152424"/>
                </a:cubicBezTo>
                <a:cubicBezTo>
                  <a:pt x="221098" y="157186"/>
                  <a:pt x="192523" y="154012"/>
                  <a:pt x="154952" y="165124"/>
                </a:cubicBezTo>
                <a:cubicBezTo>
                  <a:pt x="117381" y="176237"/>
                  <a:pt x="18427" y="216453"/>
                  <a:pt x="2552" y="219099"/>
                </a:cubicBezTo>
                <a:cubicBezTo>
                  <a:pt x="-13323" y="221745"/>
                  <a:pt x="49648" y="193699"/>
                  <a:pt x="59702" y="180999"/>
                </a:cubicBezTo>
                <a:cubicBezTo>
                  <a:pt x="69756" y="168299"/>
                  <a:pt x="64994" y="169357"/>
                  <a:pt x="62877" y="142899"/>
                </a:cubicBezTo>
                <a:cubicBezTo>
                  <a:pt x="60760" y="116441"/>
                  <a:pt x="47531" y="28599"/>
                  <a:pt x="47002" y="22249"/>
                </a:cubicBezTo>
                <a:cubicBezTo>
                  <a:pt x="46473" y="15899"/>
                  <a:pt x="58114" y="81516"/>
                  <a:pt x="59702" y="104799"/>
                </a:cubicBezTo>
                <a:cubicBezTo>
                  <a:pt x="61289" y="128082"/>
                  <a:pt x="42240" y="152424"/>
                  <a:pt x="56527" y="161949"/>
                </a:cubicBezTo>
                <a:cubicBezTo>
                  <a:pt x="70814" y="171474"/>
                  <a:pt x="124789" y="165124"/>
                  <a:pt x="145427" y="161949"/>
                </a:cubicBezTo>
                <a:cubicBezTo>
                  <a:pt x="166064" y="158774"/>
                  <a:pt x="175590" y="151895"/>
                  <a:pt x="180352" y="142899"/>
                </a:cubicBezTo>
                <a:cubicBezTo>
                  <a:pt x="185114" y="133903"/>
                  <a:pt x="181939" y="131787"/>
                  <a:pt x="174002" y="107974"/>
                </a:cubicBezTo>
                <a:cubicBezTo>
                  <a:pt x="166064" y="84162"/>
                  <a:pt x="133785" y="1612"/>
                  <a:pt x="132727" y="24"/>
                </a:cubicBezTo>
                <a:cubicBezTo>
                  <a:pt x="131669" y="-1564"/>
                  <a:pt x="163419" y="73578"/>
                  <a:pt x="167652" y="98449"/>
                </a:cubicBezTo>
                <a:cubicBezTo>
                  <a:pt x="171885" y="123320"/>
                  <a:pt x="152835" y="160891"/>
                  <a:pt x="158127" y="149249"/>
                </a:cubicBezTo>
                <a:cubicBezTo>
                  <a:pt x="163419" y="137607"/>
                  <a:pt x="202577" y="33361"/>
                  <a:pt x="208927" y="25424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5" name="フリーフォーム 1524">
            <a:extLst>
              <a:ext uri="{FF2B5EF4-FFF2-40B4-BE49-F238E27FC236}">
                <a16:creationId xmlns:a16="http://schemas.microsoft.com/office/drawing/2014/main" id="{3B76A8A8-1D62-A2BF-AEDC-D6F17710F3BD}"/>
              </a:ext>
            </a:extLst>
          </p:cNvPr>
          <p:cNvSpPr/>
          <p:nvPr/>
        </p:nvSpPr>
        <p:spPr>
          <a:xfrm>
            <a:off x="3190861" y="3072670"/>
            <a:ext cx="640734" cy="238387"/>
          </a:xfrm>
          <a:custGeom>
            <a:avLst/>
            <a:gdLst>
              <a:gd name="connsiteX0" fmla="*/ 14 w 640734"/>
              <a:gd name="connsiteY0" fmla="*/ 210280 h 238387"/>
              <a:gd name="connsiteX1" fmla="*/ 180989 w 640734"/>
              <a:gd name="connsiteY1" fmla="*/ 222980 h 238387"/>
              <a:gd name="connsiteX2" fmla="*/ 431814 w 640734"/>
              <a:gd name="connsiteY2" fmla="*/ 54705 h 238387"/>
              <a:gd name="connsiteX3" fmla="*/ 358789 w 640734"/>
              <a:gd name="connsiteY3" fmla="*/ 111855 h 238387"/>
              <a:gd name="connsiteX4" fmla="*/ 638189 w 640734"/>
              <a:gd name="connsiteY4" fmla="*/ 730 h 238387"/>
              <a:gd name="connsiteX5" fmla="*/ 488964 w 640734"/>
              <a:gd name="connsiteY5" fmla="*/ 67405 h 238387"/>
              <a:gd name="connsiteX6" fmla="*/ 349264 w 640734"/>
              <a:gd name="connsiteY6" fmla="*/ 140430 h 238387"/>
              <a:gd name="connsiteX7" fmla="*/ 409589 w 640734"/>
              <a:gd name="connsiteY7" fmla="*/ 86455 h 238387"/>
              <a:gd name="connsiteX8" fmla="*/ 292114 w 640734"/>
              <a:gd name="connsiteY8" fmla="*/ 175355 h 238387"/>
              <a:gd name="connsiteX9" fmla="*/ 215914 w 640734"/>
              <a:gd name="connsiteY9" fmla="*/ 216630 h 238387"/>
              <a:gd name="connsiteX10" fmla="*/ 307989 w 640734"/>
              <a:gd name="connsiteY10" fmla="*/ 146780 h 238387"/>
              <a:gd name="connsiteX11" fmla="*/ 171464 w 640734"/>
              <a:gd name="connsiteY11" fmla="*/ 235680 h 238387"/>
              <a:gd name="connsiteX12" fmla="*/ 14 w 640734"/>
              <a:gd name="connsiteY12" fmla="*/ 210280 h 23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0734" h="238387">
                <a:moveTo>
                  <a:pt x="14" y="210280"/>
                </a:moveTo>
                <a:cubicBezTo>
                  <a:pt x="1602" y="208163"/>
                  <a:pt x="109022" y="248909"/>
                  <a:pt x="180989" y="222980"/>
                </a:cubicBezTo>
                <a:cubicBezTo>
                  <a:pt x="252956" y="197051"/>
                  <a:pt x="402181" y="73226"/>
                  <a:pt x="431814" y="54705"/>
                </a:cubicBezTo>
                <a:cubicBezTo>
                  <a:pt x="461447" y="36184"/>
                  <a:pt x="324393" y="120851"/>
                  <a:pt x="358789" y="111855"/>
                </a:cubicBezTo>
                <a:cubicBezTo>
                  <a:pt x="393185" y="102859"/>
                  <a:pt x="616493" y="8138"/>
                  <a:pt x="638189" y="730"/>
                </a:cubicBezTo>
                <a:cubicBezTo>
                  <a:pt x="659885" y="-6678"/>
                  <a:pt x="537118" y="44122"/>
                  <a:pt x="488964" y="67405"/>
                </a:cubicBezTo>
                <a:cubicBezTo>
                  <a:pt x="440810" y="90688"/>
                  <a:pt x="362493" y="137255"/>
                  <a:pt x="349264" y="140430"/>
                </a:cubicBezTo>
                <a:cubicBezTo>
                  <a:pt x="336035" y="143605"/>
                  <a:pt x="419114" y="80634"/>
                  <a:pt x="409589" y="86455"/>
                </a:cubicBezTo>
                <a:cubicBezTo>
                  <a:pt x="400064" y="92276"/>
                  <a:pt x="324393" y="153659"/>
                  <a:pt x="292114" y="175355"/>
                </a:cubicBezTo>
                <a:cubicBezTo>
                  <a:pt x="259835" y="197051"/>
                  <a:pt x="213268" y="221392"/>
                  <a:pt x="215914" y="216630"/>
                </a:cubicBezTo>
                <a:cubicBezTo>
                  <a:pt x="218560" y="211868"/>
                  <a:pt x="315397" y="143605"/>
                  <a:pt x="307989" y="146780"/>
                </a:cubicBezTo>
                <a:cubicBezTo>
                  <a:pt x="300581" y="149955"/>
                  <a:pt x="216972" y="222980"/>
                  <a:pt x="171464" y="235680"/>
                </a:cubicBezTo>
                <a:cubicBezTo>
                  <a:pt x="125956" y="248380"/>
                  <a:pt x="-1574" y="212397"/>
                  <a:pt x="14" y="210280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6" name="フリーフォーム 1525">
            <a:extLst>
              <a:ext uri="{FF2B5EF4-FFF2-40B4-BE49-F238E27FC236}">
                <a16:creationId xmlns:a16="http://schemas.microsoft.com/office/drawing/2014/main" id="{432DDCF7-0B15-E1FE-59B7-FFC84D895DBD}"/>
              </a:ext>
            </a:extLst>
          </p:cNvPr>
          <p:cNvSpPr/>
          <p:nvPr/>
        </p:nvSpPr>
        <p:spPr>
          <a:xfrm>
            <a:off x="3883025" y="3057525"/>
            <a:ext cx="412756" cy="346789"/>
          </a:xfrm>
          <a:custGeom>
            <a:avLst/>
            <a:gdLst>
              <a:gd name="connsiteX0" fmla="*/ 0 w 412756"/>
              <a:gd name="connsiteY0" fmla="*/ 0 h 346789"/>
              <a:gd name="connsiteX1" fmla="*/ 377825 w 412756"/>
              <a:gd name="connsiteY1" fmla="*/ 206375 h 346789"/>
              <a:gd name="connsiteX2" fmla="*/ 358775 w 412756"/>
              <a:gd name="connsiteY2" fmla="*/ 225425 h 346789"/>
              <a:gd name="connsiteX3" fmla="*/ 365125 w 412756"/>
              <a:gd name="connsiteY3" fmla="*/ 346075 h 346789"/>
              <a:gd name="connsiteX4" fmla="*/ 365125 w 412756"/>
              <a:gd name="connsiteY4" fmla="*/ 273050 h 346789"/>
              <a:gd name="connsiteX5" fmla="*/ 352425 w 412756"/>
              <a:gd name="connsiteY5" fmla="*/ 222250 h 346789"/>
              <a:gd name="connsiteX6" fmla="*/ 412750 w 412756"/>
              <a:gd name="connsiteY6" fmla="*/ 206375 h 346789"/>
              <a:gd name="connsiteX7" fmla="*/ 355600 w 412756"/>
              <a:gd name="connsiteY7" fmla="*/ 196850 h 346789"/>
              <a:gd name="connsiteX8" fmla="*/ 263525 w 412756"/>
              <a:gd name="connsiteY8" fmla="*/ 130175 h 346789"/>
              <a:gd name="connsiteX9" fmla="*/ 307975 w 412756"/>
              <a:gd name="connsiteY9" fmla="*/ 165100 h 346789"/>
              <a:gd name="connsiteX10" fmla="*/ 0 w 412756"/>
              <a:gd name="connsiteY10" fmla="*/ 0 h 346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2756" h="346789">
                <a:moveTo>
                  <a:pt x="0" y="0"/>
                </a:moveTo>
                <a:cubicBezTo>
                  <a:pt x="11642" y="6879"/>
                  <a:pt x="377825" y="206375"/>
                  <a:pt x="377825" y="206375"/>
                </a:cubicBezTo>
                <a:cubicBezTo>
                  <a:pt x="437621" y="243946"/>
                  <a:pt x="360892" y="202142"/>
                  <a:pt x="358775" y="225425"/>
                </a:cubicBezTo>
                <a:cubicBezTo>
                  <a:pt x="356658" y="248708"/>
                  <a:pt x="364067" y="338138"/>
                  <a:pt x="365125" y="346075"/>
                </a:cubicBezTo>
                <a:cubicBezTo>
                  <a:pt x="366183" y="354012"/>
                  <a:pt x="367242" y="293687"/>
                  <a:pt x="365125" y="273050"/>
                </a:cubicBezTo>
                <a:cubicBezTo>
                  <a:pt x="363008" y="252413"/>
                  <a:pt x="344488" y="233363"/>
                  <a:pt x="352425" y="222250"/>
                </a:cubicBezTo>
                <a:cubicBezTo>
                  <a:pt x="360363" y="211138"/>
                  <a:pt x="412221" y="210608"/>
                  <a:pt x="412750" y="206375"/>
                </a:cubicBezTo>
                <a:cubicBezTo>
                  <a:pt x="413279" y="202142"/>
                  <a:pt x="380471" y="209550"/>
                  <a:pt x="355600" y="196850"/>
                </a:cubicBezTo>
                <a:cubicBezTo>
                  <a:pt x="330729" y="184150"/>
                  <a:pt x="271462" y="135467"/>
                  <a:pt x="263525" y="130175"/>
                </a:cubicBezTo>
                <a:cubicBezTo>
                  <a:pt x="255588" y="124883"/>
                  <a:pt x="348191" y="186796"/>
                  <a:pt x="307975" y="165100"/>
                </a:cubicBezTo>
                <a:lnTo>
                  <a:pt x="0" y="0"/>
                </a:ln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7" name="フリーフォーム 1526">
            <a:extLst>
              <a:ext uri="{FF2B5EF4-FFF2-40B4-BE49-F238E27FC236}">
                <a16:creationId xmlns:a16="http://schemas.microsoft.com/office/drawing/2014/main" id="{028101CE-784F-3187-9343-C96D3453FEC3}"/>
              </a:ext>
            </a:extLst>
          </p:cNvPr>
          <p:cNvSpPr/>
          <p:nvPr/>
        </p:nvSpPr>
        <p:spPr>
          <a:xfrm>
            <a:off x="4117953" y="3122786"/>
            <a:ext cx="327068" cy="306304"/>
          </a:xfrm>
          <a:custGeom>
            <a:avLst/>
            <a:gdLst>
              <a:gd name="connsiteX0" fmla="*/ 19072 w 327068"/>
              <a:gd name="connsiteY0" fmla="*/ 1414 h 306304"/>
              <a:gd name="connsiteX1" fmla="*/ 209572 w 327068"/>
              <a:gd name="connsiteY1" fmla="*/ 214139 h 306304"/>
              <a:gd name="connsiteX2" fmla="*/ 206397 w 327068"/>
              <a:gd name="connsiteY2" fmla="*/ 185564 h 306304"/>
              <a:gd name="connsiteX3" fmla="*/ 327047 w 327068"/>
              <a:gd name="connsiteY3" fmla="*/ 306214 h 306304"/>
              <a:gd name="connsiteX4" fmla="*/ 215922 w 327068"/>
              <a:gd name="connsiteY4" fmla="*/ 204614 h 306304"/>
              <a:gd name="connsiteX5" fmla="*/ 171472 w 327068"/>
              <a:gd name="connsiteY5" fmla="*/ 163339 h 306304"/>
              <a:gd name="connsiteX6" fmla="*/ 196872 w 327068"/>
              <a:gd name="connsiteY6" fmla="*/ 191914 h 306304"/>
              <a:gd name="connsiteX7" fmla="*/ 165122 w 327068"/>
              <a:gd name="connsiteY7" fmla="*/ 106189 h 306304"/>
              <a:gd name="connsiteX8" fmla="*/ 238147 w 327068"/>
              <a:gd name="connsiteY8" fmla="*/ 122064 h 306304"/>
              <a:gd name="connsiteX9" fmla="*/ 161947 w 327068"/>
              <a:gd name="connsiteY9" fmla="*/ 106189 h 306304"/>
              <a:gd name="connsiteX10" fmla="*/ 155597 w 327068"/>
              <a:gd name="connsiteY10" fmla="*/ 144289 h 306304"/>
              <a:gd name="connsiteX11" fmla="*/ 107972 w 327068"/>
              <a:gd name="connsiteY11" fmla="*/ 112539 h 306304"/>
              <a:gd name="connsiteX12" fmla="*/ 22 w 327068"/>
              <a:gd name="connsiteY12" fmla="*/ 83964 h 306304"/>
              <a:gd name="connsiteX13" fmla="*/ 117497 w 327068"/>
              <a:gd name="connsiteY13" fmla="*/ 118889 h 306304"/>
              <a:gd name="connsiteX14" fmla="*/ 19072 w 327068"/>
              <a:gd name="connsiteY14" fmla="*/ 1414 h 30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27068" h="306304">
                <a:moveTo>
                  <a:pt x="19072" y="1414"/>
                </a:moveTo>
                <a:cubicBezTo>
                  <a:pt x="34418" y="17289"/>
                  <a:pt x="178351" y="183447"/>
                  <a:pt x="209572" y="214139"/>
                </a:cubicBezTo>
                <a:cubicBezTo>
                  <a:pt x="240793" y="244831"/>
                  <a:pt x="186818" y="170218"/>
                  <a:pt x="206397" y="185564"/>
                </a:cubicBezTo>
                <a:cubicBezTo>
                  <a:pt x="225976" y="200910"/>
                  <a:pt x="325460" y="303039"/>
                  <a:pt x="327047" y="306214"/>
                </a:cubicBezTo>
                <a:cubicBezTo>
                  <a:pt x="328634" y="309389"/>
                  <a:pt x="241851" y="228426"/>
                  <a:pt x="215922" y="204614"/>
                </a:cubicBezTo>
                <a:cubicBezTo>
                  <a:pt x="189993" y="180802"/>
                  <a:pt x="174647" y="165456"/>
                  <a:pt x="171472" y="163339"/>
                </a:cubicBezTo>
                <a:cubicBezTo>
                  <a:pt x="168297" y="161222"/>
                  <a:pt x="197930" y="201439"/>
                  <a:pt x="196872" y="191914"/>
                </a:cubicBezTo>
                <a:cubicBezTo>
                  <a:pt x="195814" y="182389"/>
                  <a:pt x="158243" y="117831"/>
                  <a:pt x="165122" y="106189"/>
                </a:cubicBezTo>
                <a:cubicBezTo>
                  <a:pt x="172001" y="94547"/>
                  <a:pt x="238676" y="122064"/>
                  <a:pt x="238147" y="122064"/>
                </a:cubicBezTo>
                <a:cubicBezTo>
                  <a:pt x="237618" y="122064"/>
                  <a:pt x="175705" y="102485"/>
                  <a:pt x="161947" y="106189"/>
                </a:cubicBezTo>
                <a:cubicBezTo>
                  <a:pt x="148189" y="109893"/>
                  <a:pt x="164593" y="143231"/>
                  <a:pt x="155597" y="144289"/>
                </a:cubicBezTo>
                <a:cubicBezTo>
                  <a:pt x="146601" y="145347"/>
                  <a:pt x="133901" y="122593"/>
                  <a:pt x="107972" y="112539"/>
                </a:cubicBezTo>
                <a:cubicBezTo>
                  <a:pt x="82043" y="102485"/>
                  <a:pt x="-1566" y="82906"/>
                  <a:pt x="22" y="83964"/>
                </a:cubicBezTo>
                <a:cubicBezTo>
                  <a:pt x="1610" y="85022"/>
                  <a:pt x="114322" y="129472"/>
                  <a:pt x="117497" y="118889"/>
                </a:cubicBezTo>
                <a:cubicBezTo>
                  <a:pt x="120672" y="108306"/>
                  <a:pt x="3726" y="-14461"/>
                  <a:pt x="19072" y="1414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8" name="フリーフォーム 1527">
            <a:extLst>
              <a:ext uri="{FF2B5EF4-FFF2-40B4-BE49-F238E27FC236}">
                <a16:creationId xmlns:a16="http://schemas.microsoft.com/office/drawing/2014/main" id="{405512AE-2D9D-2938-079C-C0E75208CB99}"/>
              </a:ext>
            </a:extLst>
          </p:cNvPr>
          <p:cNvSpPr/>
          <p:nvPr/>
        </p:nvSpPr>
        <p:spPr>
          <a:xfrm>
            <a:off x="3912389" y="4155838"/>
            <a:ext cx="233819" cy="734662"/>
          </a:xfrm>
          <a:custGeom>
            <a:avLst/>
            <a:gdLst>
              <a:gd name="connsiteX0" fmla="*/ 2510 w 233819"/>
              <a:gd name="connsiteY0" fmla="*/ 526 h 734662"/>
              <a:gd name="connsiteX1" fmla="*/ 81679 w 233819"/>
              <a:gd name="connsiteY1" fmla="*/ 214281 h 734662"/>
              <a:gd name="connsiteX2" fmla="*/ 38136 w 233819"/>
              <a:gd name="connsiteY2" fmla="*/ 428037 h 734662"/>
              <a:gd name="connsiteX3" fmla="*/ 216266 w 233819"/>
              <a:gd name="connsiteY3" fmla="*/ 705128 h 734662"/>
              <a:gd name="connsiteX4" fmla="*/ 204390 w 233819"/>
              <a:gd name="connsiteY4" fmla="*/ 693253 h 734662"/>
              <a:gd name="connsiteX5" fmla="*/ 14385 w 233819"/>
              <a:gd name="connsiteY5" fmla="*/ 408245 h 734662"/>
              <a:gd name="connsiteX6" fmla="*/ 22302 w 233819"/>
              <a:gd name="connsiteY6" fmla="*/ 352827 h 734662"/>
              <a:gd name="connsiteX7" fmla="*/ 93554 w 233819"/>
              <a:gd name="connsiteY7" fmla="*/ 202406 h 734662"/>
              <a:gd name="connsiteX8" fmla="*/ 85637 w 233819"/>
              <a:gd name="connsiteY8" fmla="*/ 154905 h 734662"/>
              <a:gd name="connsiteX9" fmla="*/ 2510 w 233819"/>
              <a:gd name="connsiteY9" fmla="*/ 526 h 734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3819" h="734662">
                <a:moveTo>
                  <a:pt x="2510" y="526"/>
                </a:moveTo>
                <a:cubicBezTo>
                  <a:pt x="1850" y="10422"/>
                  <a:pt x="75741" y="143029"/>
                  <a:pt x="81679" y="214281"/>
                </a:cubicBezTo>
                <a:cubicBezTo>
                  <a:pt x="87617" y="285533"/>
                  <a:pt x="15705" y="346229"/>
                  <a:pt x="38136" y="428037"/>
                </a:cubicBezTo>
                <a:cubicBezTo>
                  <a:pt x="60567" y="509845"/>
                  <a:pt x="216266" y="705128"/>
                  <a:pt x="216266" y="705128"/>
                </a:cubicBezTo>
                <a:cubicBezTo>
                  <a:pt x="243975" y="749331"/>
                  <a:pt x="238037" y="742733"/>
                  <a:pt x="204390" y="693253"/>
                </a:cubicBezTo>
                <a:cubicBezTo>
                  <a:pt x="170743" y="643773"/>
                  <a:pt x="44733" y="464983"/>
                  <a:pt x="14385" y="408245"/>
                </a:cubicBezTo>
                <a:cubicBezTo>
                  <a:pt x="-15963" y="351507"/>
                  <a:pt x="9107" y="387133"/>
                  <a:pt x="22302" y="352827"/>
                </a:cubicBezTo>
                <a:cubicBezTo>
                  <a:pt x="35497" y="318521"/>
                  <a:pt x="82998" y="235393"/>
                  <a:pt x="93554" y="202406"/>
                </a:cubicBezTo>
                <a:cubicBezTo>
                  <a:pt x="104110" y="169419"/>
                  <a:pt x="97512" y="186573"/>
                  <a:pt x="85637" y="154905"/>
                </a:cubicBezTo>
                <a:cubicBezTo>
                  <a:pt x="73762" y="123237"/>
                  <a:pt x="3170" y="-9370"/>
                  <a:pt x="2510" y="526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9" name="フリーフォーム 1528">
            <a:extLst>
              <a:ext uri="{FF2B5EF4-FFF2-40B4-BE49-F238E27FC236}">
                <a16:creationId xmlns:a16="http://schemas.microsoft.com/office/drawing/2014/main" id="{5A3C8D05-F181-4F6E-CA67-861F40A41D68}"/>
              </a:ext>
            </a:extLst>
          </p:cNvPr>
          <p:cNvSpPr/>
          <p:nvPr/>
        </p:nvSpPr>
        <p:spPr>
          <a:xfrm>
            <a:off x="3116558" y="2692257"/>
            <a:ext cx="987315" cy="240597"/>
          </a:xfrm>
          <a:custGeom>
            <a:avLst/>
            <a:gdLst>
              <a:gd name="connsiteX0" fmla="*/ 62 w 987315"/>
              <a:gd name="connsiteY0" fmla="*/ 213716 h 240597"/>
              <a:gd name="connsiteX1" fmla="*/ 311245 w 987315"/>
              <a:gd name="connsiteY1" fmla="*/ 7856 h 240597"/>
              <a:gd name="connsiteX2" fmla="*/ 263371 w 987315"/>
              <a:gd name="connsiteY2" fmla="*/ 41368 h 240597"/>
              <a:gd name="connsiteX3" fmla="*/ 363907 w 987315"/>
              <a:gd name="connsiteY3" fmla="*/ 27006 h 240597"/>
              <a:gd name="connsiteX4" fmla="*/ 507530 w 987315"/>
              <a:gd name="connsiteY4" fmla="*/ 70093 h 240597"/>
              <a:gd name="connsiteX5" fmla="*/ 493168 w 987315"/>
              <a:gd name="connsiteY5" fmla="*/ 12644 h 240597"/>
              <a:gd name="connsiteX6" fmla="*/ 957549 w 987315"/>
              <a:gd name="connsiteY6" fmla="*/ 228078 h 240597"/>
              <a:gd name="connsiteX7" fmla="*/ 904887 w 987315"/>
              <a:gd name="connsiteY7" fmla="*/ 199353 h 240597"/>
              <a:gd name="connsiteX8" fmla="*/ 612854 w 987315"/>
              <a:gd name="connsiteY8" fmla="*/ 70093 h 240597"/>
              <a:gd name="connsiteX9" fmla="*/ 320820 w 987315"/>
              <a:gd name="connsiteY9" fmla="*/ 79668 h 240597"/>
              <a:gd name="connsiteX10" fmla="*/ 339970 w 987315"/>
              <a:gd name="connsiteY10" fmla="*/ 46156 h 240597"/>
              <a:gd name="connsiteX11" fmla="*/ 62 w 987315"/>
              <a:gd name="connsiteY11" fmla="*/ 213716 h 24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87315" h="240597">
                <a:moveTo>
                  <a:pt x="62" y="213716"/>
                </a:moveTo>
                <a:cubicBezTo>
                  <a:pt x="-4726" y="207333"/>
                  <a:pt x="267360" y="36581"/>
                  <a:pt x="311245" y="7856"/>
                </a:cubicBezTo>
                <a:cubicBezTo>
                  <a:pt x="355130" y="-20869"/>
                  <a:pt x="254594" y="38176"/>
                  <a:pt x="263371" y="41368"/>
                </a:cubicBezTo>
                <a:cubicBezTo>
                  <a:pt x="272148" y="44560"/>
                  <a:pt x="323214" y="22219"/>
                  <a:pt x="363907" y="27006"/>
                </a:cubicBezTo>
                <a:cubicBezTo>
                  <a:pt x="404600" y="31793"/>
                  <a:pt x="485987" y="72487"/>
                  <a:pt x="507530" y="70093"/>
                </a:cubicBezTo>
                <a:cubicBezTo>
                  <a:pt x="529074" y="67699"/>
                  <a:pt x="418165" y="-13687"/>
                  <a:pt x="493168" y="12644"/>
                </a:cubicBezTo>
                <a:cubicBezTo>
                  <a:pt x="568171" y="38975"/>
                  <a:pt x="888929" y="196960"/>
                  <a:pt x="957549" y="228078"/>
                </a:cubicBezTo>
                <a:cubicBezTo>
                  <a:pt x="1026169" y="259196"/>
                  <a:pt x="962336" y="225684"/>
                  <a:pt x="904887" y="199353"/>
                </a:cubicBezTo>
                <a:cubicBezTo>
                  <a:pt x="847438" y="173022"/>
                  <a:pt x="710199" y="90040"/>
                  <a:pt x="612854" y="70093"/>
                </a:cubicBezTo>
                <a:cubicBezTo>
                  <a:pt x="515510" y="50145"/>
                  <a:pt x="366301" y="83658"/>
                  <a:pt x="320820" y="79668"/>
                </a:cubicBezTo>
                <a:cubicBezTo>
                  <a:pt x="275339" y="75678"/>
                  <a:pt x="391036" y="29400"/>
                  <a:pt x="339970" y="46156"/>
                </a:cubicBezTo>
                <a:cubicBezTo>
                  <a:pt x="288904" y="62912"/>
                  <a:pt x="4850" y="220099"/>
                  <a:pt x="62" y="213716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0" name="フリーフォーム 1529">
            <a:extLst>
              <a:ext uri="{FF2B5EF4-FFF2-40B4-BE49-F238E27FC236}">
                <a16:creationId xmlns:a16="http://schemas.microsoft.com/office/drawing/2014/main" id="{B404E2F2-A265-A68E-A65D-799116798775}"/>
              </a:ext>
            </a:extLst>
          </p:cNvPr>
          <p:cNvSpPr/>
          <p:nvPr/>
        </p:nvSpPr>
        <p:spPr>
          <a:xfrm>
            <a:off x="3647544" y="2708397"/>
            <a:ext cx="578191" cy="300638"/>
          </a:xfrm>
          <a:custGeom>
            <a:avLst/>
            <a:gdLst>
              <a:gd name="connsiteX0" fmla="*/ 5269 w 578191"/>
              <a:gd name="connsiteY0" fmla="*/ 1291 h 300638"/>
              <a:gd name="connsiteX1" fmla="*/ 541461 w 578191"/>
              <a:gd name="connsiteY1" fmla="*/ 283750 h 300638"/>
              <a:gd name="connsiteX2" fmla="*/ 493587 w 578191"/>
              <a:gd name="connsiteY2" fmla="*/ 259812 h 300638"/>
              <a:gd name="connsiteX3" fmla="*/ 191979 w 578191"/>
              <a:gd name="connsiteY3" fmla="*/ 188001 h 300638"/>
              <a:gd name="connsiteX4" fmla="*/ 263790 w 578191"/>
              <a:gd name="connsiteY4" fmla="*/ 178426 h 300638"/>
              <a:gd name="connsiteX5" fmla="*/ 5269 w 578191"/>
              <a:gd name="connsiteY5" fmla="*/ 1291 h 3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8191" h="300638">
                <a:moveTo>
                  <a:pt x="5269" y="1291"/>
                </a:moveTo>
                <a:cubicBezTo>
                  <a:pt x="51547" y="18845"/>
                  <a:pt x="541461" y="283750"/>
                  <a:pt x="541461" y="283750"/>
                </a:cubicBezTo>
                <a:cubicBezTo>
                  <a:pt x="622847" y="326837"/>
                  <a:pt x="551834" y="275770"/>
                  <a:pt x="493587" y="259812"/>
                </a:cubicBezTo>
                <a:cubicBezTo>
                  <a:pt x="435340" y="243854"/>
                  <a:pt x="230278" y="201565"/>
                  <a:pt x="191979" y="188001"/>
                </a:cubicBezTo>
                <a:cubicBezTo>
                  <a:pt x="153680" y="174437"/>
                  <a:pt x="295706" y="206353"/>
                  <a:pt x="263790" y="178426"/>
                </a:cubicBezTo>
                <a:cubicBezTo>
                  <a:pt x="231874" y="150499"/>
                  <a:pt x="-41009" y="-16263"/>
                  <a:pt x="5269" y="1291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1" name="フリーフォーム 1530">
            <a:extLst>
              <a:ext uri="{FF2B5EF4-FFF2-40B4-BE49-F238E27FC236}">
                <a16:creationId xmlns:a16="http://schemas.microsoft.com/office/drawing/2014/main" id="{F7500F56-B3F1-2403-2285-775F63F8CA46}"/>
              </a:ext>
            </a:extLst>
          </p:cNvPr>
          <p:cNvSpPr/>
          <p:nvPr/>
        </p:nvSpPr>
        <p:spPr>
          <a:xfrm>
            <a:off x="5100769" y="2675455"/>
            <a:ext cx="474559" cy="449156"/>
          </a:xfrm>
          <a:custGeom>
            <a:avLst/>
            <a:gdLst>
              <a:gd name="connsiteX0" fmla="*/ 294670 w 474559"/>
              <a:gd name="connsiteY0" fmla="*/ 62958 h 449156"/>
              <a:gd name="connsiteX1" fmla="*/ 26573 w 474559"/>
              <a:gd name="connsiteY1" fmla="*/ 345416 h 449156"/>
              <a:gd name="connsiteX2" fmla="*/ 174984 w 474559"/>
              <a:gd name="connsiteY2" fmla="*/ 211368 h 449156"/>
              <a:gd name="connsiteX3" fmla="*/ 7424 w 474559"/>
              <a:gd name="connsiteY3" fmla="*/ 445952 h 449156"/>
              <a:gd name="connsiteX4" fmla="*/ 471805 w 474559"/>
              <a:gd name="connsiteY4" fmla="*/ 5508 h 449156"/>
              <a:gd name="connsiteX5" fmla="*/ 203708 w 474559"/>
              <a:gd name="connsiteY5" fmla="*/ 192218 h 449156"/>
              <a:gd name="connsiteX6" fmla="*/ 294670 w 474559"/>
              <a:gd name="connsiteY6" fmla="*/ 62958 h 449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4559" h="449156">
                <a:moveTo>
                  <a:pt x="294670" y="62958"/>
                </a:moveTo>
                <a:cubicBezTo>
                  <a:pt x="265147" y="88491"/>
                  <a:pt x="46521" y="320681"/>
                  <a:pt x="26573" y="345416"/>
                </a:cubicBezTo>
                <a:cubicBezTo>
                  <a:pt x="6625" y="370151"/>
                  <a:pt x="178175" y="194612"/>
                  <a:pt x="174984" y="211368"/>
                </a:cubicBezTo>
                <a:cubicBezTo>
                  <a:pt x="171793" y="228124"/>
                  <a:pt x="-42046" y="480262"/>
                  <a:pt x="7424" y="445952"/>
                </a:cubicBezTo>
                <a:cubicBezTo>
                  <a:pt x="56894" y="411642"/>
                  <a:pt x="439091" y="47797"/>
                  <a:pt x="471805" y="5508"/>
                </a:cubicBezTo>
                <a:cubicBezTo>
                  <a:pt x="504519" y="-36781"/>
                  <a:pt x="235624" y="177856"/>
                  <a:pt x="203708" y="192218"/>
                </a:cubicBezTo>
                <a:cubicBezTo>
                  <a:pt x="171792" y="206580"/>
                  <a:pt x="324193" y="37425"/>
                  <a:pt x="294670" y="62958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2" name="フリーフォーム 1531">
            <a:extLst>
              <a:ext uri="{FF2B5EF4-FFF2-40B4-BE49-F238E27FC236}">
                <a16:creationId xmlns:a16="http://schemas.microsoft.com/office/drawing/2014/main" id="{93BB08D9-0876-6DD7-90A2-6913B57635FE}"/>
              </a:ext>
            </a:extLst>
          </p:cNvPr>
          <p:cNvSpPr/>
          <p:nvPr/>
        </p:nvSpPr>
        <p:spPr>
          <a:xfrm>
            <a:off x="4212760" y="3298304"/>
            <a:ext cx="137031" cy="326299"/>
          </a:xfrm>
          <a:custGeom>
            <a:avLst/>
            <a:gdLst>
              <a:gd name="connsiteX0" fmla="*/ 182 w 137031"/>
              <a:gd name="connsiteY0" fmla="*/ 238 h 326299"/>
              <a:gd name="connsiteX1" fmla="*/ 105506 w 137031"/>
              <a:gd name="connsiteY1" fmla="*/ 158224 h 326299"/>
              <a:gd name="connsiteX2" fmla="*/ 115081 w 137031"/>
              <a:gd name="connsiteY2" fmla="*/ 244398 h 326299"/>
              <a:gd name="connsiteX3" fmla="*/ 134231 w 137031"/>
              <a:gd name="connsiteY3" fmla="*/ 177373 h 326299"/>
              <a:gd name="connsiteX4" fmla="*/ 48057 w 137031"/>
              <a:gd name="connsiteY4" fmla="*/ 325784 h 326299"/>
              <a:gd name="connsiteX5" fmla="*/ 81569 w 137031"/>
              <a:gd name="connsiteY5" fmla="*/ 225248 h 326299"/>
              <a:gd name="connsiteX6" fmla="*/ 134231 w 137031"/>
              <a:gd name="connsiteY6" fmla="*/ 196523 h 326299"/>
              <a:gd name="connsiteX7" fmla="*/ 182 w 137031"/>
              <a:gd name="connsiteY7" fmla="*/ 238 h 326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7031" h="326299">
                <a:moveTo>
                  <a:pt x="182" y="238"/>
                </a:moveTo>
                <a:cubicBezTo>
                  <a:pt x="-4605" y="-6145"/>
                  <a:pt x="86356" y="117531"/>
                  <a:pt x="105506" y="158224"/>
                </a:cubicBezTo>
                <a:cubicBezTo>
                  <a:pt x="124656" y="198917"/>
                  <a:pt x="110294" y="241207"/>
                  <a:pt x="115081" y="244398"/>
                </a:cubicBezTo>
                <a:cubicBezTo>
                  <a:pt x="119869" y="247590"/>
                  <a:pt x="145402" y="163809"/>
                  <a:pt x="134231" y="177373"/>
                </a:cubicBezTo>
                <a:cubicBezTo>
                  <a:pt x="123060" y="190937"/>
                  <a:pt x="56834" y="317805"/>
                  <a:pt x="48057" y="325784"/>
                </a:cubicBezTo>
                <a:cubicBezTo>
                  <a:pt x="39280" y="333763"/>
                  <a:pt x="67207" y="246792"/>
                  <a:pt x="81569" y="225248"/>
                </a:cubicBezTo>
                <a:cubicBezTo>
                  <a:pt x="95931" y="203705"/>
                  <a:pt x="143806" y="228439"/>
                  <a:pt x="134231" y="196523"/>
                </a:cubicBezTo>
                <a:cubicBezTo>
                  <a:pt x="124656" y="164607"/>
                  <a:pt x="4969" y="6621"/>
                  <a:pt x="182" y="23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3" name="フリーフォーム 1532">
            <a:extLst>
              <a:ext uri="{FF2B5EF4-FFF2-40B4-BE49-F238E27FC236}">
                <a16:creationId xmlns:a16="http://schemas.microsoft.com/office/drawing/2014/main" id="{EBDA5F80-025A-3594-78A1-C40F99C7E63D}"/>
              </a:ext>
            </a:extLst>
          </p:cNvPr>
          <p:cNvSpPr/>
          <p:nvPr/>
        </p:nvSpPr>
        <p:spPr>
          <a:xfrm>
            <a:off x="3122490" y="4402450"/>
            <a:ext cx="476120" cy="649392"/>
          </a:xfrm>
          <a:custGeom>
            <a:avLst/>
            <a:gdLst>
              <a:gd name="connsiteX0" fmla="*/ 6300 w 476120"/>
              <a:gd name="connsiteY0" fmla="*/ 4297 h 649392"/>
              <a:gd name="connsiteX1" fmla="*/ 303756 w 476120"/>
              <a:gd name="connsiteY1" fmla="*/ 301752 h 649392"/>
              <a:gd name="connsiteX2" fmla="*/ 457992 w 476120"/>
              <a:gd name="connsiteY2" fmla="*/ 632258 h 649392"/>
              <a:gd name="connsiteX3" fmla="*/ 424941 w 476120"/>
              <a:gd name="connsiteY3" fmla="*/ 566157 h 649392"/>
              <a:gd name="connsiteX4" fmla="*/ 28334 w 476120"/>
              <a:gd name="connsiteY4" fmla="*/ 257685 h 649392"/>
              <a:gd name="connsiteX5" fmla="*/ 160537 w 476120"/>
              <a:gd name="connsiteY5" fmla="*/ 334803 h 649392"/>
              <a:gd name="connsiteX6" fmla="*/ 105452 w 476120"/>
              <a:gd name="connsiteY6" fmla="*/ 136499 h 649392"/>
              <a:gd name="connsiteX7" fmla="*/ 6300 w 476120"/>
              <a:gd name="connsiteY7" fmla="*/ 4297 h 64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6120" h="649392">
                <a:moveTo>
                  <a:pt x="6300" y="4297"/>
                </a:moveTo>
                <a:cubicBezTo>
                  <a:pt x="39351" y="31839"/>
                  <a:pt x="228474" y="197092"/>
                  <a:pt x="303756" y="301752"/>
                </a:cubicBezTo>
                <a:cubicBezTo>
                  <a:pt x="379038" y="406412"/>
                  <a:pt x="457992" y="632258"/>
                  <a:pt x="457992" y="632258"/>
                </a:cubicBezTo>
                <a:cubicBezTo>
                  <a:pt x="478190" y="676326"/>
                  <a:pt x="496551" y="628586"/>
                  <a:pt x="424941" y="566157"/>
                </a:cubicBezTo>
                <a:cubicBezTo>
                  <a:pt x="353331" y="503728"/>
                  <a:pt x="72401" y="296244"/>
                  <a:pt x="28334" y="257685"/>
                </a:cubicBezTo>
                <a:cubicBezTo>
                  <a:pt x="-15733" y="219126"/>
                  <a:pt x="147684" y="355001"/>
                  <a:pt x="160537" y="334803"/>
                </a:cubicBezTo>
                <a:cubicBezTo>
                  <a:pt x="173390" y="314605"/>
                  <a:pt x="131158" y="184239"/>
                  <a:pt x="105452" y="136499"/>
                </a:cubicBezTo>
                <a:cubicBezTo>
                  <a:pt x="79746" y="88759"/>
                  <a:pt x="-26751" y="-23245"/>
                  <a:pt x="6300" y="4297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4" name="フリーフォーム 1533">
            <a:extLst>
              <a:ext uri="{FF2B5EF4-FFF2-40B4-BE49-F238E27FC236}">
                <a16:creationId xmlns:a16="http://schemas.microsoft.com/office/drawing/2014/main" id="{19086D30-AE32-7DE5-B4BB-19E9B1E867D9}"/>
              </a:ext>
            </a:extLst>
          </p:cNvPr>
          <p:cNvSpPr/>
          <p:nvPr/>
        </p:nvSpPr>
        <p:spPr>
          <a:xfrm>
            <a:off x="5539831" y="4494557"/>
            <a:ext cx="532374" cy="1036752"/>
          </a:xfrm>
          <a:custGeom>
            <a:avLst/>
            <a:gdLst>
              <a:gd name="connsiteX0" fmla="*/ 12670 w 532374"/>
              <a:gd name="connsiteY0" fmla="*/ 325 h 1036752"/>
              <a:gd name="connsiteX1" fmla="*/ 255041 w 532374"/>
              <a:gd name="connsiteY1" fmla="*/ 352865 h 1036752"/>
              <a:gd name="connsiteX2" fmla="*/ 177923 w 532374"/>
              <a:gd name="connsiteY2" fmla="*/ 551168 h 1036752"/>
              <a:gd name="connsiteX3" fmla="*/ 199957 w 532374"/>
              <a:gd name="connsiteY3" fmla="*/ 452016 h 1036752"/>
              <a:gd name="connsiteX4" fmla="*/ 122839 w 532374"/>
              <a:gd name="connsiteY4" fmla="*/ 639303 h 1036752"/>
              <a:gd name="connsiteX5" fmla="*/ 45721 w 532374"/>
              <a:gd name="connsiteY5" fmla="*/ 793539 h 1036752"/>
              <a:gd name="connsiteX6" fmla="*/ 23687 w 532374"/>
              <a:gd name="connsiteY6" fmla="*/ 1035910 h 1036752"/>
              <a:gd name="connsiteX7" fmla="*/ 23687 w 532374"/>
              <a:gd name="connsiteY7" fmla="*/ 859641 h 1036752"/>
              <a:gd name="connsiteX8" fmla="*/ 332159 w 532374"/>
              <a:gd name="connsiteY8" fmla="*/ 507101 h 1036752"/>
              <a:gd name="connsiteX9" fmla="*/ 530463 w 532374"/>
              <a:gd name="connsiteY9" fmla="*/ 463033 h 1036752"/>
              <a:gd name="connsiteX10" fmla="*/ 409277 w 532374"/>
              <a:gd name="connsiteY10" fmla="*/ 418966 h 1036752"/>
              <a:gd name="connsiteX11" fmla="*/ 12670 w 532374"/>
              <a:gd name="connsiteY11" fmla="*/ 325 h 1036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32374" h="1036752">
                <a:moveTo>
                  <a:pt x="12670" y="325"/>
                </a:moveTo>
                <a:cubicBezTo>
                  <a:pt x="-13036" y="-10692"/>
                  <a:pt x="227499" y="261058"/>
                  <a:pt x="255041" y="352865"/>
                </a:cubicBezTo>
                <a:cubicBezTo>
                  <a:pt x="282583" y="444672"/>
                  <a:pt x="187104" y="534643"/>
                  <a:pt x="177923" y="551168"/>
                </a:cubicBezTo>
                <a:cubicBezTo>
                  <a:pt x="168742" y="567693"/>
                  <a:pt x="209138" y="437327"/>
                  <a:pt x="199957" y="452016"/>
                </a:cubicBezTo>
                <a:cubicBezTo>
                  <a:pt x="190776" y="466705"/>
                  <a:pt x="148545" y="582383"/>
                  <a:pt x="122839" y="639303"/>
                </a:cubicBezTo>
                <a:cubicBezTo>
                  <a:pt x="97133" y="696223"/>
                  <a:pt x="62246" y="727438"/>
                  <a:pt x="45721" y="793539"/>
                </a:cubicBezTo>
                <a:cubicBezTo>
                  <a:pt x="29196" y="859640"/>
                  <a:pt x="27359" y="1024893"/>
                  <a:pt x="23687" y="1035910"/>
                </a:cubicBezTo>
                <a:cubicBezTo>
                  <a:pt x="20015" y="1046927"/>
                  <a:pt x="-27725" y="947776"/>
                  <a:pt x="23687" y="859641"/>
                </a:cubicBezTo>
                <a:cubicBezTo>
                  <a:pt x="75099" y="771506"/>
                  <a:pt x="247696" y="573202"/>
                  <a:pt x="332159" y="507101"/>
                </a:cubicBezTo>
                <a:cubicBezTo>
                  <a:pt x="416622" y="441000"/>
                  <a:pt x="517610" y="477722"/>
                  <a:pt x="530463" y="463033"/>
                </a:cubicBezTo>
                <a:cubicBezTo>
                  <a:pt x="543316" y="448344"/>
                  <a:pt x="490067" y="492412"/>
                  <a:pt x="409277" y="418966"/>
                </a:cubicBezTo>
                <a:cubicBezTo>
                  <a:pt x="328487" y="345520"/>
                  <a:pt x="38376" y="11342"/>
                  <a:pt x="12670" y="32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5" name="フリーフォーム 1534">
            <a:extLst>
              <a:ext uri="{FF2B5EF4-FFF2-40B4-BE49-F238E27FC236}">
                <a16:creationId xmlns:a16="http://schemas.microsoft.com/office/drawing/2014/main" id="{A4BBB1FE-F711-93CE-B2B9-0CCE95E32715}"/>
              </a:ext>
            </a:extLst>
          </p:cNvPr>
          <p:cNvSpPr/>
          <p:nvPr/>
        </p:nvSpPr>
        <p:spPr>
          <a:xfrm>
            <a:off x="3866325" y="4912897"/>
            <a:ext cx="1613646" cy="635648"/>
          </a:xfrm>
          <a:custGeom>
            <a:avLst/>
            <a:gdLst>
              <a:gd name="connsiteX0" fmla="*/ 1355670 w 1613646"/>
              <a:gd name="connsiteY0" fmla="*/ 626 h 635648"/>
              <a:gd name="connsiteX1" fmla="*/ 1598041 w 1613646"/>
              <a:gd name="connsiteY1" fmla="*/ 320115 h 635648"/>
              <a:gd name="connsiteX2" fmla="*/ 1576008 w 1613646"/>
              <a:gd name="connsiteY2" fmla="*/ 121811 h 635648"/>
              <a:gd name="connsiteX3" fmla="*/ 1465839 w 1613646"/>
              <a:gd name="connsiteY3" fmla="*/ 562486 h 635648"/>
              <a:gd name="connsiteX4" fmla="*/ 1344653 w 1613646"/>
              <a:gd name="connsiteY4" fmla="*/ 584520 h 635648"/>
              <a:gd name="connsiteX5" fmla="*/ 573473 w 1613646"/>
              <a:gd name="connsiteY5" fmla="*/ 584520 h 635648"/>
              <a:gd name="connsiteX6" fmla="*/ 804827 w 1613646"/>
              <a:gd name="connsiteY6" fmla="*/ 617570 h 635648"/>
              <a:gd name="connsiteX7" fmla="*/ 11612 w 1613646"/>
              <a:gd name="connsiteY7" fmla="*/ 265031 h 635648"/>
              <a:gd name="connsiteX8" fmla="*/ 364152 w 1613646"/>
              <a:gd name="connsiteY8" fmla="*/ 408250 h 635648"/>
              <a:gd name="connsiteX9" fmla="*/ 804827 w 1613646"/>
              <a:gd name="connsiteY9" fmla="*/ 474351 h 635648"/>
              <a:gd name="connsiteX10" fmla="*/ 1278552 w 1613646"/>
              <a:gd name="connsiteY10" fmla="*/ 342149 h 635648"/>
              <a:gd name="connsiteX11" fmla="*/ 1212451 w 1613646"/>
              <a:gd name="connsiteY11" fmla="*/ 474351 h 635648"/>
              <a:gd name="connsiteX12" fmla="*/ 1322620 w 1613646"/>
              <a:gd name="connsiteY12" fmla="*/ 353166 h 635648"/>
              <a:gd name="connsiteX13" fmla="*/ 1344653 w 1613646"/>
              <a:gd name="connsiteY13" fmla="*/ 231980 h 635648"/>
              <a:gd name="connsiteX14" fmla="*/ 1399738 w 1613646"/>
              <a:gd name="connsiteY14" fmla="*/ 342149 h 635648"/>
              <a:gd name="connsiteX15" fmla="*/ 1476856 w 1613646"/>
              <a:gd name="connsiteY15" fmla="*/ 419267 h 635648"/>
              <a:gd name="connsiteX16" fmla="*/ 1355670 w 1613646"/>
              <a:gd name="connsiteY16" fmla="*/ 626 h 635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13646" h="635648">
                <a:moveTo>
                  <a:pt x="1355670" y="626"/>
                </a:moveTo>
                <a:cubicBezTo>
                  <a:pt x="1375867" y="-15899"/>
                  <a:pt x="1561318" y="299918"/>
                  <a:pt x="1598041" y="320115"/>
                </a:cubicBezTo>
                <a:cubicBezTo>
                  <a:pt x="1634764" y="340312"/>
                  <a:pt x="1598042" y="81416"/>
                  <a:pt x="1576008" y="121811"/>
                </a:cubicBezTo>
                <a:cubicBezTo>
                  <a:pt x="1553974" y="162206"/>
                  <a:pt x="1504398" y="485368"/>
                  <a:pt x="1465839" y="562486"/>
                </a:cubicBezTo>
                <a:cubicBezTo>
                  <a:pt x="1427280" y="639604"/>
                  <a:pt x="1493381" y="580848"/>
                  <a:pt x="1344653" y="584520"/>
                </a:cubicBezTo>
                <a:cubicBezTo>
                  <a:pt x="1195925" y="588192"/>
                  <a:pt x="663444" y="579012"/>
                  <a:pt x="573473" y="584520"/>
                </a:cubicBezTo>
                <a:cubicBezTo>
                  <a:pt x="483502" y="590028"/>
                  <a:pt x="898470" y="670818"/>
                  <a:pt x="804827" y="617570"/>
                </a:cubicBezTo>
                <a:cubicBezTo>
                  <a:pt x="711184" y="564322"/>
                  <a:pt x="85058" y="299918"/>
                  <a:pt x="11612" y="265031"/>
                </a:cubicBezTo>
                <a:cubicBezTo>
                  <a:pt x="-61834" y="230144"/>
                  <a:pt x="231950" y="373363"/>
                  <a:pt x="364152" y="408250"/>
                </a:cubicBezTo>
                <a:cubicBezTo>
                  <a:pt x="496354" y="443137"/>
                  <a:pt x="652427" y="485368"/>
                  <a:pt x="804827" y="474351"/>
                </a:cubicBezTo>
                <a:cubicBezTo>
                  <a:pt x="957227" y="463334"/>
                  <a:pt x="1210615" y="342149"/>
                  <a:pt x="1278552" y="342149"/>
                </a:cubicBezTo>
                <a:cubicBezTo>
                  <a:pt x="1346489" y="342149"/>
                  <a:pt x="1205106" y="472515"/>
                  <a:pt x="1212451" y="474351"/>
                </a:cubicBezTo>
                <a:cubicBezTo>
                  <a:pt x="1219796" y="476187"/>
                  <a:pt x="1300586" y="393561"/>
                  <a:pt x="1322620" y="353166"/>
                </a:cubicBezTo>
                <a:cubicBezTo>
                  <a:pt x="1344654" y="312771"/>
                  <a:pt x="1331800" y="233816"/>
                  <a:pt x="1344653" y="231980"/>
                </a:cubicBezTo>
                <a:cubicBezTo>
                  <a:pt x="1357506" y="230144"/>
                  <a:pt x="1377704" y="310934"/>
                  <a:pt x="1399738" y="342149"/>
                </a:cubicBezTo>
                <a:cubicBezTo>
                  <a:pt x="1421772" y="373364"/>
                  <a:pt x="1484201" y="472515"/>
                  <a:pt x="1476856" y="419267"/>
                </a:cubicBezTo>
                <a:cubicBezTo>
                  <a:pt x="1469511" y="366019"/>
                  <a:pt x="1335473" y="17151"/>
                  <a:pt x="1355670" y="626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6" name="フリーフォーム 1535">
            <a:extLst>
              <a:ext uri="{FF2B5EF4-FFF2-40B4-BE49-F238E27FC236}">
                <a16:creationId xmlns:a16="http://schemas.microsoft.com/office/drawing/2014/main" id="{E6257DB7-82B5-C1A3-A75B-B8F8FEE9AA62}"/>
              </a:ext>
            </a:extLst>
          </p:cNvPr>
          <p:cNvSpPr/>
          <p:nvPr/>
        </p:nvSpPr>
        <p:spPr>
          <a:xfrm>
            <a:off x="4928222" y="2952131"/>
            <a:ext cx="214498" cy="718445"/>
          </a:xfrm>
          <a:custGeom>
            <a:avLst/>
            <a:gdLst>
              <a:gd name="connsiteX0" fmla="*/ 205638 w 214498"/>
              <a:gd name="connsiteY0" fmla="*/ 389 h 718445"/>
              <a:gd name="connsiteX1" fmla="*/ 7335 w 214498"/>
              <a:gd name="connsiteY1" fmla="*/ 540216 h 718445"/>
              <a:gd name="connsiteX2" fmla="*/ 40385 w 214498"/>
              <a:gd name="connsiteY2" fmla="*/ 485132 h 718445"/>
              <a:gd name="connsiteX3" fmla="*/ 18351 w 214498"/>
              <a:gd name="connsiteY3" fmla="*/ 716486 h 718445"/>
              <a:gd name="connsiteX4" fmla="*/ 62419 w 214498"/>
              <a:gd name="connsiteY4" fmla="*/ 584283 h 718445"/>
              <a:gd name="connsiteX5" fmla="*/ 205638 w 214498"/>
              <a:gd name="connsiteY5" fmla="*/ 374963 h 718445"/>
              <a:gd name="connsiteX6" fmla="*/ 183605 w 214498"/>
              <a:gd name="connsiteY6" fmla="*/ 452081 h 718445"/>
              <a:gd name="connsiteX7" fmla="*/ 205638 w 214498"/>
              <a:gd name="connsiteY7" fmla="*/ 389 h 71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498" h="718445">
                <a:moveTo>
                  <a:pt x="205638" y="389"/>
                </a:moveTo>
                <a:cubicBezTo>
                  <a:pt x="176260" y="15078"/>
                  <a:pt x="7335" y="540216"/>
                  <a:pt x="7335" y="540216"/>
                </a:cubicBezTo>
                <a:cubicBezTo>
                  <a:pt x="-20207" y="621006"/>
                  <a:pt x="38549" y="455754"/>
                  <a:pt x="40385" y="485132"/>
                </a:cubicBezTo>
                <a:cubicBezTo>
                  <a:pt x="42221" y="514510"/>
                  <a:pt x="14679" y="699961"/>
                  <a:pt x="18351" y="716486"/>
                </a:cubicBezTo>
                <a:cubicBezTo>
                  <a:pt x="22023" y="733011"/>
                  <a:pt x="31205" y="641203"/>
                  <a:pt x="62419" y="584283"/>
                </a:cubicBezTo>
                <a:cubicBezTo>
                  <a:pt x="93633" y="527363"/>
                  <a:pt x="185440" y="396997"/>
                  <a:pt x="205638" y="374963"/>
                </a:cubicBezTo>
                <a:cubicBezTo>
                  <a:pt x="225836" y="352929"/>
                  <a:pt x="185441" y="512674"/>
                  <a:pt x="183605" y="452081"/>
                </a:cubicBezTo>
                <a:cubicBezTo>
                  <a:pt x="181769" y="391488"/>
                  <a:pt x="235016" y="-14300"/>
                  <a:pt x="205638" y="38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7" name="フリーフォーム 1536">
            <a:extLst>
              <a:ext uri="{FF2B5EF4-FFF2-40B4-BE49-F238E27FC236}">
                <a16:creationId xmlns:a16="http://schemas.microsoft.com/office/drawing/2014/main" id="{FA558A88-34A1-3070-0927-E962404610C7}"/>
              </a:ext>
            </a:extLst>
          </p:cNvPr>
          <p:cNvSpPr/>
          <p:nvPr/>
        </p:nvSpPr>
        <p:spPr>
          <a:xfrm>
            <a:off x="3168937" y="2956177"/>
            <a:ext cx="1415569" cy="571815"/>
          </a:xfrm>
          <a:custGeom>
            <a:avLst/>
            <a:gdLst>
              <a:gd name="connsiteX0" fmla="*/ 180191 w 1415569"/>
              <a:gd name="connsiteY0" fmla="*/ 95495 h 571815"/>
              <a:gd name="connsiteX1" fmla="*/ 984422 w 1415569"/>
              <a:gd name="connsiteY1" fmla="*/ 150580 h 571815"/>
              <a:gd name="connsiteX2" fmla="*/ 918321 w 1415569"/>
              <a:gd name="connsiteY2" fmla="*/ 62445 h 571815"/>
              <a:gd name="connsiteX3" fmla="*/ 1237810 w 1415569"/>
              <a:gd name="connsiteY3" fmla="*/ 315833 h 571815"/>
              <a:gd name="connsiteX4" fmla="*/ 1414080 w 1415569"/>
              <a:gd name="connsiteY4" fmla="*/ 569221 h 571815"/>
              <a:gd name="connsiteX5" fmla="*/ 1303911 w 1415569"/>
              <a:gd name="connsiteY5" fmla="*/ 437018 h 571815"/>
              <a:gd name="connsiteX6" fmla="*/ 995439 w 1415569"/>
              <a:gd name="connsiteY6" fmla="*/ 271765 h 571815"/>
              <a:gd name="connsiteX7" fmla="*/ 169174 w 1415569"/>
              <a:gd name="connsiteY7" fmla="*/ 315833 h 571815"/>
              <a:gd name="connsiteX8" fmla="*/ 301376 w 1415569"/>
              <a:gd name="connsiteY8" fmla="*/ 249731 h 571815"/>
              <a:gd name="connsiteX9" fmla="*/ 3921 w 1415569"/>
              <a:gd name="connsiteY9" fmla="*/ 326850 h 571815"/>
              <a:gd name="connsiteX10" fmla="*/ 554764 w 1415569"/>
              <a:gd name="connsiteY10" fmla="*/ 7360 h 571815"/>
              <a:gd name="connsiteX11" fmla="*/ 180191 w 1415569"/>
              <a:gd name="connsiteY11" fmla="*/ 95495 h 571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15569" h="571815">
                <a:moveTo>
                  <a:pt x="180191" y="95495"/>
                </a:moveTo>
                <a:cubicBezTo>
                  <a:pt x="251801" y="119365"/>
                  <a:pt x="861400" y="156088"/>
                  <a:pt x="984422" y="150580"/>
                </a:cubicBezTo>
                <a:cubicBezTo>
                  <a:pt x="1107444" y="145072"/>
                  <a:pt x="876090" y="34903"/>
                  <a:pt x="918321" y="62445"/>
                </a:cubicBezTo>
                <a:cubicBezTo>
                  <a:pt x="960552" y="89987"/>
                  <a:pt x="1155184" y="231370"/>
                  <a:pt x="1237810" y="315833"/>
                </a:cubicBezTo>
                <a:cubicBezTo>
                  <a:pt x="1320436" y="400296"/>
                  <a:pt x="1403063" y="549024"/>
                  <a:pt x="1414080" y="569221"/>
                </a:cubicBezTo>
                <a:cubicBezTo>
                  <a:pt x="1425097" y="589418"/>
                  <a:pt x="1373684" y="486594"/>
                  <a:pt x="1303911" y="437018"/>
                </a:cubicBezTo>
                <a:cubicBezTo>
                  <a:pt x="1234138" y="387442"/>
                  <a:pt x="1184562" y="291963"/>
                  <a:pt x="995439" y="271765"/>
                </a:cubicBezTo>
                <a:cubicBezTo>
                  <a:pt x="806316" y="251568"/>
                  <a:pt x="284851" y="319505"/>
                  <a:pt x="169174" y="315833"/>
                </a:cubicBezTo>
                <a:cubicBezTo>
                  <a:pt x="53497" y="312161"/>
                  <a:pt x="328918" y="247895"/>
                  <a:pt x="301376" y="249731"/>
                </a:cubicBezTo>
                <a:cubicBezTo>
                  <a:pt x="273834" y="251567"/>
                  <a:pt x="-38310" y="367245"/>
                  <a:pt x="3921" y="326850"/>
                </a:cubicBezTo>
                <a:cubicBezTo>
                  <a:pt x="46152" y="286455"/>
                  <a:pt x="519877" y="42247"/>
                  <a:pt x="554764" y="7360"/>
                </a:cubicBezTo>
                <a:cubicBezTo>
                  <a:pt x="589651" y="-27527"/>
                  <a:pt x="108581" y="71625"/>
                  <a:pt x="180191" y="9549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8" name="フリーフォーム 1537">
            <a:extLst>
              <a:ext uri="{FF2B5EF4-FFF2-40B4-BE49-F238E27FC236}">
                <a16:creationId xmlns:a16="http://schemas.microsoft.com/office/drawing/2014/main" id="{9EBFB3B2-C690-BB3F-3F34-DA7AFA9D185A}"/>
              </a:ext>
            </a:extLst>
          </p:cNvPr>
          <p:cNvSpPr/>
          <p:nvPr/>
        </p:nvSpPr>
        <p:spPr>
          <a:xfrm>
            <a:off x="4811373" y="2984862"/>
            <a:ext cx="345785" cy="1622290"/>
          </a:xfrm>
          <a:custGeom>
            <a:avLst/>
            <a:gdLst>
              <a:gd name="connsiteX0" fmla="*/ 212319 w 345785"/>
              <a:gd name="connsiteY0" fmla="*/ 386299 h 1622290"/>
              <a:gd name="connsiteX1" fmla="*/ 223335 w 345785"/>
              <a:gd name="connsiteY1" fmla="*/ 738839 h 1622290"/>
              <a:gd name="connsiteX2" fmla="*/ 267403 w 345785"/>
              <a:gd name="connsiteY2" fmla="*/ 1421885 h 1622290"/>
              <a:gd name="connsiteX3" fmla="*/ 278420 w 345785"/>
              <a:gd name="connsiteY3" fmla="*/ 1289683 h 1622290"/>
              <a:gd name="connsiteX4" fmla="*/ 344521 w 345785"/>
              <a:gd name="connsiteY4" fmla="*/ 1476969 h 1622290"/>
              <a:gd name="connsiteX5" fmla="*/ 212319 w 345785"/>
              <a:gd name="connsiteY5" fmla="*/ 1620189 h 1622290"/>
              <a:gd name="connsiteX6" fmla="*/ 223335 w 345785"/>
              <a:gd name="connsiteY6" fmla="*/ 1366801 h 1622290"/>
              <a:gd name="connsiteX7" fmla="*/ 2998 w 345785"/>
              <a:gd name="connsiteY7" fmla="*/ 849008 h 1622290"/>
              <a:gd name="connsiteX8" fmla="*/ 91133 w 345785"/>
              <a:gd name="connsiteY8" fmla="*/ 595620 h 1622290"/>
              <a:gd name="connsiteX9" fmla="*/ 25032 w 345785"/>
              <a:gd name="connsiteY9" fmla="*/ 661721 h 1622290"/>
              <a:gd name="connsiteX10" fmla="*/ 289437 w 345785"/>
              <a:gd name="connsiteY10" fmla="*/ 709 h 1622290"/>
              <a:gd name="connsiteX11" fmla="*/ 69099 w 345785"/>
              <a:gd name="connsiteY11" fmla="*/ 804940 h 1622290"/>
              <a:gd name="connsiteX12" fmla="*/ 212319 w 345785"/>
              <a:gd name="connsiteY12" fmla="*/ 386299 h 1622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5785" h="1622290">
                <a:moveTo>
                  <a:pt x="212319" y="386299"/>
                </a:moveTo>
                <a:cubicBezTo>
                  <a:pt x="238025" y="375282"/>
                  <a:pt x="214154" y="566241"/>
                  <a:pt x="223335" y="738839"/>
                </a:cubicBezTo>
                <a:cubicBezTo>
                  <a:pt x="232516" y="911437"/>
                  <a:pt x="258222" y="1330078"/>
                  <a:pt x="267403" y="1421885"/>
                </a:cubicBezTo>
                <a:cubicBezTo>
                  <a:pt x="276584" y="1513692"/>
                  <a:pt x="265567" y="1280502"/>
                  <a:pt x="278420" y="1289683"/>
                </a:cubicBezTo>
                <a:cubicBezTo>
                  <a:pt x="291273" y="1298864"/>
                  <a:pt x="355538" y="1421885"/>
                  <a:pt x="344521" y="1476969"/>
                </a:cubicBezTo>
                <a:cubicBezTo>
                  <a:pt x="333504" y="1532053"/>
                  <a:pt x="232517" y="1638550"/>
                  <a:pt x="212319" y="1620189"/>
                </a:cubicBezTo>
                <a:cubicBezTo>
                  <a:pt x="192121" y="1601828"/>
                  <a:pt x="258222" y="1495331"/>
                  <a:pt x="223335" y="1366801"/>
                </a:cubicBezTo>
                <a:cubicBezTo>
                  <a:pt x="188448" y="1238271"/>
                  <a:pt x="25032" y="977538"/>
                  <a:pt x="2998" y="849008"/>
                </a:cubicBezTo>
                <a:cubicBezTo>
                  <a:pt x="-19036" y="720478"/>
                  <a:pt x="87461" y="626834"/>
                  <a:pt x="91133" y="595620"/>
                </a:cubicBezTo>
                <a:cubicBezTo>
                  <a:pt x="94805" y="564406"/>
                  <a:pt x="-8019" y="760873"/>
                  <a:pt x="25032" y="661721"/>
                </a:cubicBezTo>
                <a:cubicBezTo>
                  <a:pt x="58083" y="562569"/>
                  <a:pt x="282093" y="-23161"/>
                  <a:pt x="289437" y="709"/>
                </a:cubicBezTo>
                <a:cubicBezTo>
                  <a:pt x="296781" y="24579"/>
                  <a:pt x="78280" y="733330"/>
                  <a:pt x="69099" y="804940"/>
                </a:cubicBezTo>
                <a:cubicBezTo>
                  <a:pt x="59918" y="876550"/>
                  <a:pt x="186613" y="397316"/>
                  <a:pt x="212319" y="38629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0" name="フリーフォーム 1539">
            <a:extLst>
              <a:ext uri="{FF2B5EF4-FFF2-40B4-BE49-F238E27FC236}">
                <a16:creationId xmlns:a16="http://schemas.microsoft.com/office/drawing/2014/main" id="{5E1573A2-8671-15CD-CC90-4FCD080852FC}"/>
              </a:ext>
            </a:extLst>
          </p:cNvPr>
          <p:cNvSpPr/>
          <p:nvPr/>
        </p:nvSpPr>
        <p:spPr>
          <a:xfrm>
            <a:off x="2661119" y="4860391"/>
            <a:ext cx="114293" cy="412871"/>
          </a:xfrm>
          <a:custGeom>
            <a:avLst/>
            <a:gdLst>
              <a:gd name="connsiteX0" fmla="*/ 113831 w 114293"/>
              <a:gd name="connsiteY0" fmla="*/ 6884 h 412871"/>
              <a:gd name="connsiteX1" fmla="*/ 2706 w 114293"/>
              <a:gd name="connsiteY1" fmla="*/ 410109 h 412871"/>
              <a:gd name="connsiteX2" fmla="*/ 40806 w 114293"/>
              <a:gd name="connsiteY2" fmla="*/ 175159 h 412871"/>
              <a:gd name="connsiteX3" fmla="*/ 113831 w 114293"/>
              <a:gd name="connsiteY3" fmla="*/ 6884 h 412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293" h="412871">
                <a:moveTo>
                  <a:pt x="113831" y="6884"/>
                </a:moveTo>
                <a:cubicBezTo>
                  <a:pt x="107481" y="46042"/>
                  <a:pt x="14877" y="382063"/>
                  <a:pt x="2706" y="410109"/>
                </a:cubicBezTo>
                <a:cubicBezTo>
                  <a:pt x="-9465" y="438155"/>
                  <a:pt x="22285" y="245009"/>
                  <a:pt x="40806" y="175159"/>
                </a:cubicBezTo>
                <a:cubicBezTo>
                  <a:pt x="59327" y="105309"/>
                  <a:pt x="120181" y="-32274"/>
                  <a:pt x="113831" y="68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1" name="フリーフォーム 1540">
            <a:extLst>
              <a:ext uri="{FF2B5EF4-FFF2-40B4-BE49-F238E27FC236}">
                <a16:creationId xmlns:a16="http://schemas.microsoft.com/office/drawing/2014/main" id="{5C51F77C-EE40-5A05-58E3-8B3E5CC6A1BC}"/>
              </a:ext>
            </a:extLst>
          </p:cNvPr>
          <p:cNvSpPr/>
          <p:nvPr/>
        </p:nvSpPr>
        <p:spPr>
          <a:xfrm>
            <a:off x="2662236" y="1077762"/>
            <a:ext cx="1695250" cy="1512358"/>
          </a:xfrm>
          <a:custGeom>
            <a:avLst/>
            <a:gdLst>
              <a:gd name="connsiteX0" fmla="*/ 1694174 w 1695250"/>
              <a:gd name="connsiteY0" fmla="*/ 171175 h 1512358"/>
              <a:gd name="connsiteX1" fmla="*/ 653393 w 1695250"/>
              <a:gd name="connsiteY1" fmla="*/ 572618 h 1512358"/>
              <a:gd name="connsiteX2" fmla="*/ 846681 w 1695250"/>
              <a:gd name="connsiteY2" fmla="*/ 394199 h 1512358"/>
              <a:gd name="connsiteX3" fmla="*/ 318857 w 1695250"/>
              <a:gd name="connsiteY3" fmla="*/ 996365 h 1512358"/>
              <a:gd name="connsiteX4" fmla="*/ 437803 w 1695250"/>
              <a:gd name="connsiteY4" fmla="*/ 676697 h 1512358"/>
              <a:gd name="connsiteX5" fmla="*/ 28925 w 1695250"/>
              <a:gd name="connsiteY5" fmla="*/ 1487018 h 1512358"/>
              <a:gd name="connsiteX6" fmla="*/ 88398 w 1695250"/>
              <a:gd name="connsiteY6" fmla="*/ 1204521 h 1512358"/>
              <a:gd name="connsiteX7" fmla="*/ 527013 w 1695250"/>
              <a:gd name="connsiteY7" fmla="*/ 178609 h 1512358"/>
              <a:gd name="connsiteX8" fmla="*/ 266818 w 1695250"/>
              <a:gd name="connsiteY8" fmla="*/ 468540 h 1512358"/>
              <a:gd name="connsiteX9" fmla="*/ 831813 w 1695250"/>
              <a:gd name="connsiteY9" fmla="*/ 22492 h 1512358"/>
              <a:gd name="connsiteX10" fmla="*/ 1047403 w 1695250"/>
              <a:gd name="connsiteY10" fmla="*/ 67097 h 1512358"/>
              <a:gd name="connsiteX11" fmla="*/ 430369 w 1695250"/>
              <a:gd name="connsiteY11" fmla="*/ 74531 h 1512358"/>
              <a:gd name="connsiteX12" fmla="*/ 1694174 w 1695250"/>
              <a:gd name="connsiteY12" fmla="*/ 171175 h 151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95250" h="1512358">
                <a:moveTo>
                  <a:pt x="1694174" y="171175"/>
                </a:moveTo>
                <a:cubicBezTo>
                  <a:pt x="1731345" y="254189"/>
                  <a:pt x="794642" y="535447"/>
                  <a:pt x="653393" y="572618"/>
                </a:cubicBezTo>
                <a:cubicBezTo>
                  <a:pt x="512144" y="609789"/>
                  <a:pt x="902437" y="323575"/>
                  <a:pt x="846681" y="394199"/>
                </a:cubicBezTo>
                <a:cubicBezTo>
                  <a:pt x="790925" y="464823"/>
                  <a:pt x="387003" y="949282"/>
                  <a:pt x="318857" y="996365"/>
                </a:cubicBezTo>
                <a:cubicBezTo>
                  <a:pt x="250711" y="1043448"/>
                  <a:pt x="486125" y="594922"/>
                  <a:pt x="437803" y="676697"/>
                </a:cubicBezTo>
                <a:cubicBezTo>
                  <a:pt x="389481" y="758473"/>
                  <a:pt x="87159" y="1399047"/>
                  <a:pt x="28925" y="1487018"/>
                </a:cubicBezTo>
                <a:cubicBezTo>
                  <a:pt x="-29309" y="1574989"/>
                  <a:pt x="5383" y="1422589"/>
                  <a:pt x="88398" y="1204521"/>
                </a:cubicBezTo>
                <a:cubicBezTo>
                  <a:pt x="171413" y="986453"/>
                  <a:pt x="497276" y="301272"/>
                  <a:pt x="527013" y="178609"/>
                </a:cubicBezTo>
                <a:cubicBezTo>
                  <a:pt x="556750" y="55946"/>
                  <a:pt x="216018" y="494559"/>
                  <a:pt x="266818" y="468540"/>
                </a:cubicBezTo>
                <a:cubicBezTo>
                  <a:pt x="317618" y="442521"/>
                  <a:pt x="701716" y="89399"/>
                  <a:pt x="831813" y="22492"/>
                </a:cubicBezTo>
                <a:cubicBezTo>
                  <a:pt x="961910" y="-44415"/>
                  <a:pt x="1114310" y="58424"/>
                  <a:pt x="1047403" y="67097"/>
                </a:cubicBezTo>
                <a:cubicBezTo>
                  <a:pt x="980496" y="75770"/>
                  <a:pt x="326291" y="53468"/>
                  <a:pt x="430369" y="74531"/>
                </a:cubicBezTo>
                <a:cubicBezTo>
                  <a:pt x="534447" y="95594"/>
                  <a:pt x="1657003" y="88161"/>
                  <a:pt x="1694174" y="171175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3" name="フリーフォーム 1542">
            <a:extLst>
              <a:ext uri="{FF2B5EF4-FFF2-40B4-BE49-F238E27FC236}">
                <a16:creationId xmlns:a16="http://schemas.microsoft.com/office/drawing/2014/main" id="{D316872F-4DE5-FF0E-302E-B69FA92F9D11}"/>
              </a:ext>
            </a:extLst>
          </p:cNvPr>
          <p:cNvSpPr/>
          <p:nvPr/>
        </p:nvSpPr>
        <p:spPr>
          <a:xfrm>
            <a:off x="2544784" y="1293634"/>
            <a:ext cx="756310" cy="2919890"/>
          </a:xfrm>
          <a:custGeom>
            <a:avLst/>
            <a:gdLst>
              <a:gd name="connsiteX0" fmla="*/ 584992 w 756310"/>
              <a:gd name="connsiteY0" fmla="*/ 795361 h 2919890"/>
              <a:gd name="connsiteX1" fmla="*/ 361967 w 756310"/>
              <a:gd name="connsiteY1" fmla="*/ 1575946 h 2919890"/>
              <a:gd name="connsiteX2" fmla="*/ 384270 w 756310"/>
              <a:gd name="connsiteY2" fmla="*/ 1330620 h 2919890"/>
              <a:gd name="connsiteX3" fmla="*/ 257889 w 756310"/>
              <a:gd name="connsiteY3" fmla="*/ 2044298 h 2919890"/>
              <a:gd name="connsiteX4" fmla="*/ 257889 w 756310"/>
              <a:gd name="connsiteY4" fmla="*/ 1836142 h 2919890"/>
              <a:gd name="connsiteX5" fmla="*/ 265323 w 756310"/>
              <a:gd name="connsiteY5" fmla="*/ 2579556 h 2919890"/>
              <a:gd name="connsiteX6" fmla="*/ 272757 w 756310"/>
              <a:gd name="connsiteY6" fmla="*/ 2289625 h 2919890"/>
              <a:gd name="connsiteX7" fmla="*/ 287626 w 756310"/>
              <a:gd name="connsiteY7" fmla="*/ 2891790 h 2919890"/>
              <a:gd name="connsiteX8" fmla="*/ 257889 w 756310"/>
              <a:gd name="connsiteY8" fmla="*/ 2691068 h 2919890"/>
              <a:gd name="connsiteX9" fmla="*/ 27431 w 756310"/>
              <a:gd name="connsiteY9" fmla="*/ 1568512 h 2919890"/>
              <a:gd name="connsiteX10" fmla="*/ 27431 w 756310"/>
              <a:gd name="connsiteY10" fmla="*/ 1851010 h 2919890"/>
              <a:gd name="connsiteX11" fmla="*/ 235587 w 756310"/>
              <a:gd name="connsiteY11" fmla="*/ 758190 h 2919890"/>
              <a:gd name="connsiteX12" fmla="*/ 101772 w 756310"/>
              <a:gd name="connsiteY12" fmla="*/ 996083 h 2919890"/>
              <a:gd name="connsiteX13" fmla="*/ 220718 w 756310"/>
              <a:gd name="connsiteY13" fmla="*/ 341878 h 2919890"/>
              <a:gd name="connsiteX14" fmla="*/ 101772 w 756310"/>
              <a:gd name="connsiteY14" fmla="*/ 787927 h 2919890"/>
              <a:gd name="connsiteX15" fmla="*/ 518084 w 756310"/>
              <a:gd name="connsiteY15" fmla="*/ 44512 h 2919890"/>
              <a:gd name="connsiteX16" fmla="*/ 391704 w 756310"/>
              <a:gd name="connsiteY16" fmla="*/ 505429 h 2919890"/>
              <a:gd name="connsiteX17" fmla="*/ 755977 w 756310"/>
              <a:gd name="connsiteY17" fmla="*/ 7342 h 2919890"/>
              <a:gd name="connsiteX18" fmla="*/ 317362 w 756310"/>
              <a:gd name="connsiteY18" fmla="*/ 973781 h 2919890"/>
              <a:gd name="connsiteX19" fmla="*/ 443743 w 756310"/>
              <a:gd name="connsiteY19" fmla="*/ 862268 h 2919890"/>
              <a:gd name="connsiteX20" fmla="*/ 347099 w 756310"/>
              <a:gd name="connsiteY20" fmla="*/ 1167068 h 2919890"/>
              <a:gd name="connsiteX21" fmla="*/ 584992 w 756310"/>
              <a:gd name="connsiteY21" fmla="*/ 795361 h 2919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56310" h="2919890">
                <a:moveTo>
                  <a:pt x="584992" y="795361"/>
                </a:moveTo>
                <a:cubicBezTo>
                  <a:pt x="587470" y="863507"/>
                  <a:pt x="395421" y="1486736"/>
                  <a:pt x="361967" y="1575946"/>
                </a:cubicBezTo>
                <a:cubicBezTo>
                  <a:pt x="328513" y="1665156"/>
                  <a:pt x="401616" y="1252561"/>
                  <a:pt x="384270" y="1330620"/>
                </a:cubicBezTo>
                <a:cubicBezTo>
                  <a:pt x="366924" y="1408679"/>
                  <a:pt x="278952" y="1960044"/>
                  <a:pt x="257889" y="2044298"/>
                </a:cubicBezTo>
                <a:cubicBezTo>
                  <a:pt x="236825" y="2128552"/>
                  <a:pt x="256650" y="1746932"/>
                  <a:pt x="257889" y="1836142"/>
                </a:cubicBezTo>
                <a:cubicBezTo>
                  <a:pt x="259128" y="1925352"/>
                  <a:pt x="262845" y="2503976"/>
                  <a:pt x="265323" y="2579556"/>
                </a:cubicBezTo>
                <a:cubicBezTo>
                  <a:pt x="267801" y="2655136"/>
                  <a:pt x="269040" y="2237586"/>
                  <a:pt x="272757" y="2289625"/>
                </a:cubicBezTo>
                <a:cubicBezTo>
                  <a:pt x="276474" y="2341664"/>
                  <a:pt x="290104" y="2824883"/>
                  <a:pt x="287626" y="2891790"/>
                </a:cubicBezTo>
                <a:cubicBezTo>
                  <a:pt x="285148" y="2958697"/>
                  <a:pt x="301255" y="2911614"/>
                  <a:pt x="257889" y="2691068"/>
                </a:cubicBezTo>
                <a:cubicBezTo>
                  <a:pt x="214523" y="2470522"/>
                  <a:pt x="65841" y="1708522"/>
                  <a:pt x="27431" y="1568512"/>
                </a:cubicBezTo>
                <a:cubicBezTo>
                  <a:pt x="-10979" y="1428502"/>
                  <a:pt x="-7262" y="1986064"/>
                  <a:pt x="27431" y="1851010"/>
                </a:cubicBezTo>
                <a:cubicBezTo>
                  <a:pt x="62124" y="1715956"/>
                  <a:pt x="223197" y="900678"/>
                  <a:pt x="235587" y="758190"/>
                </a:cubicBezTo>
                <a:cubicBezTo>
                  <a:pt x="247977" y="615702"/>
                  <a:pt x="104250" y="1065468"/>
                  <a:pt x="101772" y="996083"/>
                </a:cubicBezTo>
                <a:cubicBezTo>
                  <a:pt x="99294" y="926698"/>
                  <a:pt x="220718" y="376571"/>
                  <a:pt x="220718" y="341878"/>
                </a:cubicBezTo>
                <a:cubicBezTo>
                  <a:pt x="220718" y="307185"/>
                  <a:pt x="52211" y="837488"/>
                  <a:pt x="101772" y="787927"/>
                </a:cubicBezTo>
                <a:cubicBezTo>
                  <a:pt x="151333" y="738366"/>
                  <a:pt x="469762" y="91595"/>
                  <a:pt x="518084" y="44512"/>
                </a:cubicBezTo>
                <a:cubicBezTo>
                  <a:pt x="566406" y="-2571"/>
                  <a:pt x="352055" y="511624"/>
                  <a:pt x="391704" y="505429"/>
                </a:cubicBezTo>
                <a:cubicBezTo>
                  <a:pt x="431353" y="499234"/>
                  <a:pt x="768367" y="-70717"/>
                  <a:pt x="755977" y="7342"/>
                </a:cubicBezTo>
                <a:cubicBezTo>
                  <a:pt x="743587" y="85401"/>
                  <a:pt x="369401" y="831293"/>
                  <a:pt x="317362" y="973781"/>
                </a:cubicBezTo>
                <a:cubicBezTo>
                  <a:pt x="265323" y="1116269"/>
                  <a:pt x="438787" y="830053"/>
                  <a:pt x="443743" y="862268"/>
                </a:cubicBezTo>
                <a:cubicBezTo>
                  <a:pt x="448699" y="894483"/>
                  <a:pt x="318602" y="1174502"/>
                  <a:pt x="347099" y="1167068"/>
                </a:cubicBezTo>
                <a:cubicBezTo>
                  <a:pt x="375596" y="1159634"/>
                  <a:pt x="582514" y="727215"/>
                  <a:pt x="584992" y="795361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4" name="フリーフォーム 1543">
            <a:extLst>
              <a:ext uri="{FF2B5EF4-FFF2-40B4-BE49-F238E27FC236}">
                <a16:creationId xmlns:a16="http://schemas.microsoft.com/office/drawing/2014/main" id="{AABC3E09-8769-72B7-F3DB-A6FF43B8DADB}"/>
              </a:ext>
            </a:extLst>
          </p:cNvPr>
          <p:cNvSpPr/>
          <p:nvPr/>
        </p:nvSpPr>
        <p:spPr>
          <a:xfrm>
            <a:off x="2665606" y="455395"/>
            <a:ext cx="1444662" cy="1314201"/>
          </a:xfrm>
          <a:custGeom>
            <a:avLst/>
            <a:gdLst>
              <a:gd name="connsiteX0" fmla="*/ 1430609 w 1444662"/>
              <a:gd name="connsiteY0" fmla="*/ 5522 h 1314201"/>
              <a:gd name="connsiteX1" fmla="*/ 360092 w 1444662"/>
              <a:gd name="connsiteY1" fmla="*/ 629990 h 1314201"/>
              <a:gd name="connsiteX2" fmla="*/ 568248 w 1444662"/>
              <a:gd name="connsiteY2" fmla="*/ 540781 h 1314201"/>
              <a:gd name="connsiteX3" fmla="*/ 211409 w 1444662"/>
              <a:gd name="connsiteY3" fmla="*/ 927356 h 1314201"/>
              <a:gd name="connsiteX4" fmla="*/ 493906 w 1444662"/>
              <a:gd name="connsiteY4" fmla="*/ 756371 h 1314201"/>
              <a:gd name="connsiteX5" fmla="*/ 10687 w 1444662"/>
              <a:gd name="connsiteY5" fmla="*/ 1313932 h 1314201"/>
              <a:gd name="connsiteX6" fmla="*/ 1051467 w 1444662"/>
              <a:gd name="connsiteY6" fmla="*/ 674595 h 1314201"/>
              <a:gd name="connsiteX7" fmla="*/ 828443 w 1444662"/>
              <a:gd name="connsiteY7" fmla="*/ 771239 h 1314201"/>
              <a:gd name="connsiteX8" fmla="*/ 1267057 w 1444662"/>
              <a:gd name="connsiteY8" fmla="*/ 310322 h 1314201"/>
              <a:gd name="connsiteX9" fmla="*/ 939955 w 1444662"/>
              <a:gd name="connsiteY9" fmla="*/ 466439 h 1314201"/>
              <a:gd name="connsiteX10" fmla="*/ 1281926 w 1444662"/>
              <a:gd name="connsiteY10" fmla="*/ 206244 h 1314201"/>
              <a:gd name="connsiteX11" fmla="*/ 991994 w 1444662"/>
              <a:gd name="connsiteY11" fmla="*/ 317756 h 1314201"/>
              <a:gd name="connsiteX12" fmla="*/ 1430609 w 1444662"/>
              <a:gd name="connsiteY12" fmla="*/ 5522 h 1314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44662" h="1314201">
                <a:moveTo>
                  <a:pt x="1430609" y="5522"/>
                </a:moveTo>
                <a:cubicBezTo>
                  <a:pt x="1325292" y="57561"/>
                  <a:pt x="503819" y="540780"/>
                  <a:pt x="360092" y="629990"/>
                </a:cubicBezTo>
                <a:cubicBezTo>
                  <a:pt x="216365" y="719200"/>
                  <a:pt x="593028" y="491220"/>
                  <a:pt x="568248" y="540781"/>
                </a:cubicBezTo>
                <a:cubicBezTo>
                  <a:pt x="543468" y="590342"/>
                  <a:pt x="223799" y="891424"/>
                  <a:pt x="211409" y="927356"/>
                </a:cubicBezTo>
                <a:cubicBezTo>
                  <a:pt x="199019" y="963288"/>
                  <a:pt x="527360" y="691942"/>
                  <a:pt x="493906" y="756371"/>
                </a:cubicBezTo>
                <a:cubicBezTo>
                  <a:pt x="460452" y="820800"/>
                  <a:pt x="-82240" y="1327561"/>
                  <a:pt x="10687" y="1313932"/>
                </a:cubicBezTo>
                <a:cubicBezTo>
                  <a:pt x="103614" y="1300303"/>
                  <a:pt x="915174" y="765044"/>
                  <a:pt x="1051467" y="674595"/>
                </a:cubicBezTo>
                <a:cubicBezTo>
                  <a:pt x="1187760" y="584146"/>
                  <a:pt x="792511" y="831951"/>
                  <a:pt x="828443" y="771239"/>
                </a:cubicBezTo>
                <a:cubicBezTo>
                  <a:pt x="864375" y="710527"/>
                  <a:pt x="1248472" y="361122"/>
                  <a:pt x="1267057" y="310322"/>
                </a:cubicBezTo>
                <a:cubicBezTo>
                  <a:pt x="1285642" y="259522"/>
                  <a:pt x="937477" y="483785"/>
                  <a:pt x="939955" y="466439"/>
                </a:cubicBezTo>
                <a:cubicBezTo>
                  <a:pt x="942433" y="449093"/>
                  <a:pt x="1273253" y="231024"/>
                  <a:pt x="1281926" y="206244"/>
                </a:cubicBezTo>
                <a:cubicBezTo>
                  <a:pt x="1290599" y="181464"/>
                  <a:pt x="968453" y="349971"/>
                  <a:pt x="991994" y="317756"/>
                </a:cubicBezTo>
                <a:cubicBezTo>
                  <a:pt x="1015535" y="285541"/>
                  <a:pt x="1535926" y="-46517"/>
                  <a:pt x="1430609" y="5522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5" name="フリーフォーム 1544">
            <a:extLst>
              <a:ext uri="{FF2B5EF4-FFF2-40B4-BE49-F238E27FC236}">
                <a16:creationId xmlns:a16="http://schemas.microsoft.com/office/drawing/2014/main" id="{C244CE10-F35B-7546-0884-009010786646}"/>
              </a:ext>
            </a:extLst>
          </p:cNvPr>
          <p:cNvSpPr/>
          <p:nvPr/>
        </p:nvSpPr>
        <p:spPr>
          <a:xfrm>
            <a:off x="3418313" y="348787"/>
            <a:ext cx="3245633" cy="874939"/>
          </a:xfrm>
          <a:custGeom>
            <a:avLst/>
            <a:gdLst>
              <a:gd name="connsiteX0" fmla="*/ 8828 w 3245633"/>
              <a:gd name="connsiteY0" fmla="*/ 372325 h 874939"/>
              <a:gd name="connsiteX1" fmla="*/ 1071911 w 3245633"/>
              <a:gd name="connsiteY1" fmla="*/ 30354 h 874939"/>
              <a:gd name="connsiteX2" fmla="*/ 781980 w 3245633"/>
              <a:gd name="connsiteY2" fmla="*/ 60091 h 874939"/>
              <a:gd name="connsiteX3" fmla="*/ 1807892 w 3245633"/>
              <a:gd name="connsiteY3" fmla="*/ 618 h 874939"/>
              <a:gd name="connsiteX4" fmla="*/ 1517960 w 3245633"/>
              <a:gd name="connsiteY4" fmla="*/ 104696 h 874939"/>
              <a:gd name="connsiteX5" fmla="*/ 2194467 w 3245633"/>
              <a:gd name="connsiteY5" fmla="*/ 134433 h 874939"/>
              <a:gd name="connsiteX6" fmla="*/ 2662819 w 3245633"/>
              <a:gd name="connsiteY6" fmla="*/ 550745 h 874939"/>
              <a:gd name="connsiteX7" fmla="*/ 2424926 w 3245633"/>
              <a:gd name="connsiteY7" fmla="*/ 364891 h 874939"/>
              <a:gd name="connsiteX8" fmla="*/ 3235248 w 3245633"/>
              <a:gd name="connsiteY8" fmla="*/ 862979 h 874939"/>
              <a:gd name="connsiteX9" fmla="*/ 2833804 w 3245633"/>
              <a:gd name="connsiteY9" fmla="*/ 699428 h 874939"/>
              <a:gd name="connsiteX10" fmla="*/ 2112692 w 3245633"/>
              <a:gd name="connsiteY10" fmla="*/ 468969 h 874939"/>
              <a:gd name="connsiteX11" fmla="*/ 1005004 w 3245633"/>
              <a:gd name="connsiteY11" fmla="*/ 528442 h 874939"/>
              <a:gd name="connsiteX12" fmla="*/ 1228028 w 3245633"/>
              <a:gd name="connsiteY12" fmla="*/ 416930 h 874939"/>
              <a:gd name="connsiteX13" fmla="*/ 8828 w 3245633"/>
              <a:gd name="connsiteY13" fmla="*/ 699428 h 874939"/>
              <a:gd name="connsiteX14" fmla="*/ 648165 w 3245633"/>
              <a:gd name="connsiteY14" fmla="*/ 350023 h 874939"/>
              <a:gd name="connsiteX15" fmla="*/ 53433 w 3245633"/>
              <a:gd name="connsiteY15" fmla="*/ 439233 h 874939"/>
              <a:gd name="connsiteX16" fmla="*/ 915794 w 3245633"/>
              <a:gd name="connsiteY16" fmla="*/ 149301 h 874939"/>
              <a:gd name="connsiteX17" fmla="*/ 8828 w 3245633"/>
              <a:gd name="connsiteY17" fmla="*/ 372325 h 874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45633" h="874939">
                <a:moveTo>
                  <a:pt x="8828" y="372325"/>
                </a:moveTo>
                <a:cubicBezTo>
                  <a:pt x="34848" y="352500"/>
                  <a:pt x="943052" y="82393"/>
                  <a:pt x="1071911" y="30354"/>
                </a:cubicBezTo>
                <a:cubicBezTo>
                  <a:pt x="1200770" y="-21685"/>
                  <a:pt x="659317" y="65047"/>
                  <a:pt x="781980" y="60091"/>
                </a:cubicBezTo>
                <a:cubicBezTo>
                  <a:pt x="904643" y="55135"/>
                  <a:pt x="1685229" y="-6816"/>
                  <a:pt x="1807892" y="618"/>
                </a:cubicBezTo>
                <a:cubicBezTo>
                  <a:pt x="1930555" y="8052"/>
                  <a:pt x="1453531" y="82393"/>
                  <a:pt x="1517960" y="104696"/>
                </a:cubicBezTo>
                <a:cubicBezTo>
                  <a:pt x="1582389" y="126998"/>
                  <a:pt x="2003657" y="60091"/>
                  <a:pt x="2194467" y="134433"/>
                </a:cubicBezTo>
                <a:cubicBezTo>
                  <a:pt x="2385277" y="208775"/>
                  <a:pt x="2624409" y="512335"/>
                  <a:pt x="2662819" y="550745"/>
                </a:cubicBezTo>
                <a:cubicBezTo>
                  <a:pt x="2701229" y="589155"/>
                  <a:pt x="2329521" y="312852"/>
                  <a:pt x="2424926" y="364891"/>
                </a:cubicBezTo>
                <a:cubicBezTo>
                  <a:pt x="2520331" y="416930"/>
                  <a:pt x="3167102" y="807223"/>
                  <a:pt x="3235248" y="862979"/>
                </a:cubicBezTo>
                <a:cubicBezTo>
                  <a:pt x="3303394" y="918735"/>
                  <a:pt x="3020897" y="765096"/>
                  <a:pt x="2833804" y="699428"/>
                </a:cubicBezTo>
                <a:cubicBezTo>
                  <a:pt x="2646711" y="633760"/>
                  <a:pt x="2417492" y="497467"/>
                  <a:pt x="2112692" y="468969"/>
                </a:cubicBezTo>
                <a:cubicBezTo>
                  <a:pt x="1807892" y="440471"/>
                  <a:pt x="1152448" y="537115"/>
                  <a:pt x="1005004" y="528442"/>
                </a:cubicBezTo>
                <a:cubicBezTo>
                  <a:pt x="857560" y="519769"/>
                  <a:pt x="1394057" y="388432"/>
                  <a:pt x="1228028" y="416930"/>
                </a:cubicBezTo>
                <a:cubicBezTo>
                  <a:pt x="1061999" y="445428"/>
                  <a:pt x="105472" y="710579"/>
                  <a:pt x="8828" y="699428"/>
                </a:cubicBezTo>
                <a:cubicBezTo>
                  <a:pt x="-87816" y="688277"/>
                  <a:pt x="640731" y="393389"/>
                  <a:pt x="648165" y="350023"/>
                </a:cubicBezTo>
                <a:cubicBezTo>
                  <a:pt x="655599" y="306657"/>
                  <a:pt x="8828" y="472687"/>
                  <a:pt x="53433" y="439233"/>
                </a:cubicBezTo>
                <a:cubicBezTo>
                  <a:pt x="98038" y="405779"/>
                  <a:pt x="924467" y="162930"/>
                  <a:pt x="915794" y="149301"/>
                </a:cubicBezTo>
                <a:cubicBezTo>
                  <a:pt x="907121" y="135672"/>
                  <a:pt x="-17192" y="392150"/>
                  <a:pt x="8828" y="372325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6" name="フリーフォーム 1545">
            <a:extLst>
              <a:ext uri="{FF2B5EF4-FFF2-40B4-BE49-F238E27FC236}">
                <a16:creationId xmlns:a16="http://schemas.microsoft.com/office/drawing/2014/main" id="{24CEE2AE-FC57-EB61-849D-4EDA478ABE42}"/>
              </a:ext>
            </a:extLst>
          </p:cNvPr>
          <p:cNvSpPr/>
          <p:nvPr/>
        </p:nvSpPr>
        <p:spPr>
          <a:xfrm>
            <a:off x="3447958" y="661633"/>
            <a:ext cx="3463048" cy="1430391"/>
          </a:xfrm>
          <a:custGeom>
            <a:avLst/>
            <a:gdLst>
              <a:gd name="connsiteX0" fmla="*/ 187340 w 3463048"/>
              <a:gd name="connsiteY0" fmla="*/ 200728 h 1430391"/>
              <a:gd name="connsiteX1" fmla="*/ 1451144 w 3463048"/>
              <a:gd name="connsiteY1" fmla="*/ 6 h 1430391"/>
              <a:gd name="connsiteX2" fmla="*/ 2395281 w 3463048"/>
              <a:gd name="connsiteY2" fmla="*/ 208162 h 1430391"/>
              <a:gd name="connsiteX3" fmla="*/ 2335808 w 3463048"/>
              <a:gd name="connsiteY3" fmla="*/ 111518 h 1430391"/>
              <a:gd name="connsiteX4" fmla="*/ 2729818 w 3463048"/>
              <a:gd name="connsiteY4" fmla="*/ 371713 h 1430391"/>
              <a:gd name="connsiteX5" fmla="*/ 2521662 w 3463048"/>
              <a:gd name="connsiteY5" fmla="*/ 59479 h 1430391"/>
              <a:gd name="connsiteX6" fmla="*/ 3398891 w 3463048"/>
              <a:gd name="connsiteY6" fmla="*/ 1338152 h 1430391"/>
              <a:gd name="connsiteX7" fmla="*/ 3361720 w 3463048"/>
              <a:gd name="connsiteY7" fmla="*/ 1278679 h 1430391"/>
              <a:gd name="connsiteX8" fmla="*/ 3086657 w 3463048"/>
              <a:gd name="connsiteY8" fmla="*/ 869801 h 1430391"/>
              <a:gd name="connsiteX9" fmla="*/ 2558832 w 3463048"/>
              <a:gd name="connsiteY9" fmla="*/ 550133 h 1430391"/>
              <a:gd name="connsiteX10" fmla="*/ 1072003 w 3463048"/>
              <a:gd name="connsiteY10" fmla="*/ 706250 h 1430391"/>
              <a:gd name="connsiteX11" fmla="*/ 2023574 w 3463048"/>
              <a:gd name="connsiteY11" fmla="*/ 490660 h 1430391"/>
              <a:gd name="connsiteX12" fmla="*/ 826676 w 3463048"/>
              <a:gd name="connsiteY12" fmla="*/ 587304 h 1430391"/>
              <a:gd name="connsiteX13" fmla="*/ 1926930 w 3463048"/>
              <a:gd name="connsiteY13" fmla="*/ 267635 h 1430391"/>
              <a:gd name="connsiteX14" fmla="*/ 1486 w 3463048"/>
              <a:gd name="connsiteY14" fmla="*/ 579869 h 1430391"/>
              <a:gd name="connsiteX15" fmla="*/ 1584959 w 3463048"/>
              <a:gd name="connsiteY15" fmla="*/ 185860 h 1430391"/>
              <a:gd name="connsiteX16" fmla="*/ 239379 w 3463048"/>
              <a:gd name="connsiteY16" fmla="*/ 319674 h 1430391"/>
              <a:gd name="connsiteX17" fmla="*/ 1213252 w 3463048"/>
              <a:gd name="connsiteY17" fmla="*/ 133821 h 1430391"/>
              <a:gd name="connsiteX18" fmla="*/ 187340 w 3463048"/>
              <a:gd name="connsiteY18" fmla="*/ 200728 h 1430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463048" h="1430391">
                <a:moveTo>
                  <a:pt x="187340" y="200728"/>
                </a:moveTo>
                <a:cubicBezTo>
                  <a:pt x="226989" y="178425"/>
                  <a:pt x="1083154" y="-1233"/>
                  <a:pt x="1451144" y="6"/>
                </a:cubicBezTo>
                <a:cubicBezTo>
                  <a:pt x="1819134" y="1245"/>
                  <a:pt x="2247837" y="189577"/>
                  <a:pt x="2395281" y="208162"/>
                </a:cubicBezTo>
                <a:cubicBezTo>
                  <a:pt x="2542725" y="226747"/>
                  <a:pt x="2280052" y="84260"/>
                  <a:pt x="2335808" y="111518"/>
                </a:cubicBezTo>
                <a:cubicBezTo>
                  <a:pt x="2391564" y="138776"/>
                  <a:pt x="2698842" y="380386"/>
                  <a:pt x="2729818" y="371713"/>
                </a:cubicBezTo>
                <a:cubicBezTo>
                  <a:pt x="2760794" y="363040"/>
                  <a:pt x="2410150" y="-101594"/>
                  <a:pt x="2521662" y="59479"/>
                </a:cubicBezTo>
                <a:cubicBezTo>
                  <a:pt x="2633174" y="220552"/>
                  <a:pt x="3398891" y="1338152"/>
                  <a:pt x="3398891" y="1338152"/>
                </a:cubicBezTo>
                <a:cubicBezTo>
                  <a:pt x="3538901" y="1541352"/>
                  <a:pt x="3413759" y="1356738"/>
                  <a:pt x="3361720" y="1278679"/>
                </a:cubicBezTo>
                <a:cubicBezTo>
                  <a:pt x="3309681" y="1200621"/>
                  <a:pt x="3220472" y="991225"/>
                  <a:pt x="3086657" y="869801"/>
                </a:cubicBezTo>
                <a:cubicBezTo>
                  <a:pt x="2952842" y="748377"/>
                  <a:pt x="2894608" y="577392"/>
                  <a:pt x="2558832" y="550133"/>
                </a:cubicBezTo>
                <a:cubicBezTo>
                  <a:pt x="2223056" y="522874"/>
                  <a:pt x="1161213" y="716162"/>
                  <a:pt x="1072003" y="706250"/>
                </a:cubicBezTo>
                <a:cubicBezTo>
                  <a:pt x="982793" y="696338"/>
                  <a:pt x="2064462" y="510484"/>
                  <a:pt x="2023574" y="490660"/>
                </a:cubicBezTo>
                <a:cubicBezTo>
                  <a:pt x="1982686" y="470836"/>
                  <a:pt x="842783" y="624475"/>
                  <a:pt x="826676" y="587304"/>
                </a:cubicBezTo>
                <a:cubicBezTo>
                  <a:pt x="810569" y="550133"/>
                  <a:pt x="2064462" y="268874"/>
                  <a:pt x="1926930" y="267635"/>
                </a:cubicBezTo>
                <a:cubicBezTo>
                  <a:pt x="1789398" y="266396"/>
                  <a:pt x="58481" y="593498"/>
                  <a:pt x="1486" y="579869"/>
                </a:cubicBezTo>
                <a:cubicBezTo>
                  <a:pt x="-55509" y="566240"/>
                  <a:pt x="1545310" y="229226"/>
                  <a:pt x="1584959" y="185860"/>
                </a:cubicBezTo>
                <a:cubicBezTo>
                  <a:pt x="1624608" y="142494"/>
                  <a:pt x="301330" y="328347"/>
                  <a:pt x="239379" y="319674"/>
                </a:cubicBezTo>
                <a:cubicBezTo>
                  <a:pt x="177428" y="311001"/>
                  <a:pt x="1223164" y="154884"/>
                  <a:pt x="1213252" y="133821"/>
                </a:cubicBezTo>
                <a:cubicBezTo>
                  <a:pt x="1203340" y="112758"/>
                  <a:pt x="147691" y="223031"/>
                  <a:pt x="187340" y="200728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7" name="フリーフォーム 1546">
            <a:extLst>
              <a:ext uri="{FF2B5EF4-FFF2-40B4-BE49-F238E27FC236}">
                <a16:creationId xmlns:a16="http://schemas.microsoft.com/office/drawing/2014/main" id="{AE7B9461-8D7B-4E49-8852-BCC7FFC9AA27}"/>
              </a:ext>
            </a:extLst>
          </p:cNvPr>
          <p:cNvSpPr/>
          <p:nvPr/>
        </p:nvSpPr>
        <p:spPr>
          <a:xfrm>
            <a:off x="3347112" y="794858"/>
            <a:ext cx="3572604" cy="1268874"/>
          </a:xfrm>
          <a:custGeom>
            <a:avLst/>
            <a:gdLst>
              <a:gd name="connsiteX0" fmla="*/ 146937 w 3572604"/>
              <a:gd name="connsiteY0" fmla="*/ 231054 h 1268874"/>
              <a:gd name="connsiteX1" fmla="*/ 1574293 w 3572604"/>
              <a:gd name="connsiteY1" fmla="*/ 596 h 1268874"/>
              <a:gd name="connsiteX2" fmla="*/ 2087249 w 3572604"/>
              <a:gd name="connsiteY2" fmla="*/ 164147 h 1268874"/>
              <a:gd name="connsiteX3" fmla="*/ 1998039 w 3572604"/>
              <a:gd name="connsiteY3" fmla="*/ 156713 h 1268874"/>
              <a:gd name="connsiteX4" fmla="*/ 2979347 w 3572604"/>
              <a:gd name="connsiteY4" fmla="*/ 468947 h 1268874"/>
              <a:gd name="connsiteX5" fmla="*/ 2696849 w 3572604"/>
              <a:gd name="connsiteY5" fmla="*/ 245922 h 1268874"/>
              <a:gd name="connsiteX6" fmla="*/ 3551776 w 3572604"/>
              <a:gd name="connsiteY6" fmla="*/ 1227230 h 1268874"/>
              <a:gd name="connsiteX7" fmla="*/ 3328751 w 3572604"/>
              <a:gd name="connsiteY7" fmla="*/ 1100849 h 1268874"/>
              <a:gd name="connsiteX8" fmla="*/ 2206195 w 3572604"/>
              <a:gd name="connsiteY8" fmla="*/ 461513 h 1268874"/>
              <a:gd name="connsiteX9" fmla="*/ 1418176 w 3572604"/>
              <a:gd name="connsiteY9" fmla="*/ 573025 h 1268874"/>
              <a:gd name="connsiteX10" fmla="*/ 778839 w 3572604"/>
              <a:gd name="connsiteY10" fmla="*/ 714274 h 1268874"/>
              <a:gd name="connsiteX11" fmla="*/ 1827054 w 3572604"/>
              <a:gd name="connsiteY11" fmla="*/ 431776 h 1268874"/>
              <a:gd name="connsiteX12" fmla="*/ 1157981 w 3572604"/>
              <a:gd name="connsiteY12" fmla="*/ 424342 h 1268874"/>
              <a:gd name="connsiteX13" fmla="*/ 251015 w 3572604"/>
              <a:gd name="connsiteY13" fmla="*/ 402040 h 1268874"/>
              <a:gd name="connsiteX14" fmla="*/ 934956 w 3572604"/>
              <a:gd name="connsiteY14" fmla="*/ 297962 h 1268874"/>
              <a:gd name="connsiteX15" fmla="*/ 5688 w 3572604"/>
              <a:gd name="connsiteY15" fmla="*/ 424342 h 1268874"/>
              <a:gd name="connsiteX16" fmla="*/ 526078 w 3572604"/>
              <a:gd name="connsiteY16" fmla="*/ 305396 h 1268874"/>
              <a:gd name="connsiteX17" fmla="*/ 139503 w 3572604"/>
              <a:gd name="connsiteY17" fmla="*/ 320264 h 1268874"/>
              <a:gd name="connsiteX18" fmla="*/ 310488 w 3572604"/>
              <a:gd name="connsiteY18" fmla="*/ 260791 h 1268874"/>
              <a:gd name="connsiteX19" fmla="*/ 146937 w 3572604"/>
              <a:gd name="connsiteY19" fmla="*/ 231054 h 1268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572604" h="1268874">
                <a:moveTo>
                  <a:pt x="146937" y="231054"/>
                </a:moveTo>
                <a:cubicBezTo>
                  <a:pt x="357571" y="187688"/>
                  <a:pt x="1250908" y="11747"/>
                  <a:pt x="1574293" y="596"/>
                </a:cubicBezTo>
                <a:cubicBezTo>
                  <a:pt x="1897678" y="-10555"/>
                  <a:pt x="2016625" y="138127"/>
                  <a:pt x="2087249" y="164147"/>
                </a:cubicBezTo>
                <a:cubicBezTo>
                  <a:pt x="2157873" y="190166"/>
                  <a:pt x="1849356" y="105913"/>
                  <a:pt x="1998039" y="156713"/>
                </a:cubicBezTo>
                <a:cubicBezTo>
                  <a:pt x="2146722" y="207513"/>
                  <a:pt x="2862879" y="454079"/>
                  <a:pt x="2979347" y="468947"/>
                </a:cubicBezTo>
                <a:cubicBezTo>
                  <a:pt x="3095815" y="483815"/>
                  <a:pt x="2601444" y="119541"/>
                  <a:pt x="2696849" y="245922"/>
                </a:cubicBezTo>
                <a:cubicBezTo>
                  <a:pt x="2792254" y="372303"/>
                  <a:pt x="3446459" y="1084742"/>
                  <a:pt x="3551776" y="1227230"/>
                </a:cubicBezTo>
                <a:cubicBezTo>
                  <a:pt x="3657093" y="1369718"/>
                  <a:pt x="3328751" y="1100849"/>
                  <a:pt x="3328751" y="1100849"/>
                </a:cubicBezTo>
                <a:cubicBezTo>
                  <a:pt x="3104488" y="973230"/>
                  <a:pt x="2524624" y="549484"/>
                  <a:pt x="2206195" y="461513"/>
                </a:cubicBezTo>
                <a:cubicBezTo>
                  <a:pt x="1887766" y="373542"/>
                  <a:pt x="1656069" y="530898"/>
                  <a:pt x="1418176" y="573025"/>
                </a:cubicBezTo>
                <a:cubicBezTo>
                  <a:pt x="1180283" y="615152"/>
                  <a:pt x="710693" y="737816"/>
                  <a:pt x="778839" y="714274"/>
                </a:cubicBezTo>
                <a:cubicBezTo>
                  <a:pt x="846985" y="690733"/>
                  <a:pt x="1763864" y="480098"/>
                  <a:pt x="1827054" y="431776"/>
                </a:cubicBezTo>
                <a:cubicBezTo>
                  <a:pt x="1890244" y="383454"/>
                  <a:pt x="1157981" y="424342"/>
                  <a:pt x="1157981" y="424342"/>
                </a:cubicBezTo>
                <a:cubicBezTo>
                  <a:pt x="895308" y="419386"/>
                  <a:pt x="288186" y="423103"/>
                  <a:pt x="251015" y="402040"/>
                </a:cubicBezTo>
                <a:cubicBezTo>
                  <a:pt x="213844" y="380977"/>
                  <a:pt x="975844" y="294245"/>
                  <a:pt x="934956" y="297962"/>
                </a:cubicBezTo>
                <a:cubicBezTo>
                  <a:pt x="894068" y="301679"/>
                  <a:pt x="73834" y="423103"/>
                  <a:pt x="5688" y="424342"/>
                </a:cubicBezTo>
                <a:cubicBezTo>
                  <a:pt x="-62458" y="425581"/>
                  <a:pt x="503776" y="322742"/>
                  <a:pt x="526078" y="305396"/>
                </a:cubicBezTo>
                <a:cubicBezTo>
                  <a:pt x="548380" y="288050"/>
                  <a:pt x="175435" y="327698"/>
                  <a:pt x="139503" y="320264"/>
                </a:cubicBezTo>
                <a:cubicBezTo>
                  <a:pt x="103571" y="312830"/>
                  <a:pt x="308010" y="273181"/>
                  <a:pt x="310488" y="260791"/>
                </a:cubicBezTo>
                <a:cubicBezTo>
                  <a:pt x="312966" y="248401"/>
                  <a:pt x="-63697" y="274420"/>
                  <a:pt x="146937" y="231054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8" name="フリーフォーム 1547">
            <a:extLst>
              <a:ext uri="{FF2B5EF4-FFF2-40B4-BE49-F238E27FC236}">
                <a16:creationId xmlns:a16="http://schemas.microsoft.com/office/drawing/2014/main" id="{64773224-78B9-6552-CE9A-EA31E2782988}"/>
              </a:ext>
            </a:extLst>
          </p:cNvPr>
          <p:cNvSpPr/>
          <p:nvPr/>
        </p:nvSpPr>
        <p:spPr>
          <a:xfrm>
            <a:off x="4897697" y="941694"/>
            <a:ext cx="2061771" cy="1573660"/>
          </a:xfrm>
          <a:custGeom>
            <a:avLst/>
            <a:gdLst>
              <a:gd name="connsiteX0" fmla="*/ 8840 w 2061771"/>
              <a:gd name="connsiteY0" fmla="*/ 9877 h 1573660"/>
              <a:gd name="connsiteX1" fmla="*/ 744820 w 2061771"/>
              <a:gd name="connsiteY1" fmla="*/ 545135 h 1573660"/>
              <a:gd name="connsiteX2" fmla="*/ 648176 w 2061771"/>
              <a:gd name="connsiteY2" fmla="*/ 455926 h 1573660"/>
              <a:gd name="connsiteX3" fmla="*/ 1265210 w 2061771"/>
              <a:gd name="connsiteY3" fmla="*/ 1058091 h 1573660"/>
              <a:gd name="connsiteX4" fmla="*/ 1265210 w 2061771"/>
              <a:gd name="connsiteY4" fmla="*/ 976316 h 1573660"/>
              <a:gd name="connsiteX5" fmla="*/ 1577444 w 2061771"/>
              <a:gd name="connsiteY5" fmla="*/ 1511574 h 1573660"/>
              <a:gd name="connsiteX6" fmla="*/ 1510537 w 2061771"/>
              <a:gd name="connsiteY6" fmla="*/ 1295984 h 1573660"/>
              <a:gd name="connsiteX7" fmla="*/ 1681523 w 2061771"/>
              <a:gd name="connsiteY7" fmla="*/ 1571047 h 1573660"/>
              <a:gd name="connsiteX8" fmla="*/ 1577444 w 2061771"/>
              <a:gd name="connsiteY8" fmla="*/ 1095262 h 1573660"/>
              <a:gd name="connsiteX9" fmla="*/ 2060664 w 2061771"/>
              <a:gd name="connsiteY9" fmla="*/ 1132433 h 1573660"/>
              <a:gd name="connsiteX10" fmla="*/ 1674088 w 2061771"/>
              <a:gd name="connsiteY10" fmla="*/ 820199 h 1573660"/>
              <a:gd name="connsiteX11" fmla="*/ 611005 w 2061771"/>
              <a:gd name="connsiteY11" fmla="*/ 113955 h 1573660"/>
              <a:gd name="connsiteX12" fmla="*/ 908371 w 2061771"/>
              <a:gd name="connsiteY12" fmla="*/ 389018 h 1573660"/>
              <a:gd name="connsiteX13" fmla="*/ 373113 w 2061771"/>
              <a:gd name="connsiteY13" fmla="*/ 210599 h 1573660"/>
              <a:gd name="connsiteX14" fmla="*/ 8840 w 2061771"/>
              <a:gd name="connsiteY14" fmla="*/ 9877 h 1573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061771" h="1573660">
                <a:moveTo>
                  <a:pt x="8840" y="9877"/>
                </a:moveTo>
                <a:cubicBezTo>
                  <a:pt x="70791" y="65633"/>
                  <a:pt x="638264" y="470794"/>
                  <a:pt x="744820" y="545135"/>
                </a:cubicBezTo>
                <a:cubicBezTo>
                  <a:pt x="851376" y="619477"/>
                  <a:pt x="648176" y="455926"/>
                  <a:pt x="648176" y="455926"/>
                </a:cubicBezTo>
                <a:cubicBezTo>
                  <a:pt x="734908" y="541419"/>
                  <a:pt x="1162371" y="971359"/>
                  <a:pt x="1265210" y="1058091"/>
                </a:cubicBezTo>
                <a:cubicBezTo>
                  <a:pt x="1368049" y="1144823"/>
                  <a:pt x="1213171" y="900735"/>
                  <a:pt x="1265210" y="976316"/>
                </a:cubicBezTo>
                <a:cubicBezTo>
                  <a:pt x="1317249" y="1051897"/>
                  <a:pt x="1536556" y="1458296"/>
                  <a:pt x="1577444" y="1511574"/>
                </a:cubicBezTo>
                <a:cubicBezTo>
                  <a:pt x="1618332" y="1564852"/>
                  <a:pt x="1493191" y="1286072"/>
                  <a:pt x="1510537" y="1295984"/>
                </a:cubicBezTo>
                <a:cubicBezTo>
                  <a:pt x="1527883" y="1305896"/>
                  <a:pt x="1670372" y="1604501"/>
                  <a:pt x="1681523" y="1571047"/>
                </a:cubicBezTo>
                <a:cubicBezTo>
                  <a:pt x="1692674" y="1537593"/>
                  <a:pt x="1514254" y="1168364"/>
                  <a:pt x="1577444" y="1095262"/>
                </a:cubicBezTo>
                <a:cubicBezTo>
                  <a:pt x="1640634" y="1022160"/>
                  <a:pt x="2044557" y="1178277"/>
                  <a:pt x="2060664" y="1132433"/>
                </a:cubicBezTo>
                <a:cubicBezTo>
                  <a:pt x="2076771" y="1086589"/>
                  <a:pt x="1915698" y="989945"/>
                  <a:pt x="1674088" y="820199"/>
                </a:cubicBezTo>
                <a:cubicBezTo>
                  <a:pt x="1432478" y="650453"/>
                  <a:pt x="738624" y="185818"/>
                  <a:pt x="611005" y="113955"/>
                </a:cubicBezTo>
                <a:cubicBezTo>
                  <a:pt x="483386" y="42092"/>
                  <a:pt x="948019" y="372911"/>
                  <a:pt x="908371" y="389018"/>
                </a:cubicBezTo>
                <a:cubicBezTo>
                  <a:pt x="868723" y="405125"/>
                  <a:pt x="520557" y="271311"/>
                  <a:pt x="373113" y="210599"/>
                </a:cubicBezTo>
                <a:cubicBezTo>
                  <a:pt x="225669" y="149887"/>
                  <a:pt x="-53111" y="-45879"/>
                  <a:pt x="8840" y="9877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9" name="フリーフォーム 1548">
            <a:extLst>
              <a:ext uri="{FF2B5EF4-FFF2-40B4-BE49-F238E27FC236}">
                <a16:creationId xmlns:a16="http://schemas.microsoft.com/office/drawing/2014/main" id="{AF2EB5D0-5D25-E7BE-9649-833499D558D8}"/>
              </a:ext>
            </a:extLst>
          </p:cNvPr>
          <p:cNvSpPr/>
          <p:nvPr/>
        </p:nvSpPr>
        <p:spPr>
          <a:xfrm>
            <a:off x="6099770" y="1769326"/>
            <a:ext cx="932008" cy="1014381"/>
          </a:xfrm>
          <a:custGeom>
            <a:avLst/>
            <a:gdLst>
              <a:gd name="connsiteX0" fmla="*/ 353069 w 932008"/>
              <a:gd name="connsiteY0" fmla="*/ 304801 h 1014381"/>
              <a:gd name="connsiteX1" fmla="*/ 873459 w 932008"/>
              <a:gd name="connsiteY1" fmla="*/ 765718 h 1014381"/>
              <a:gd name="connsiteX2" fmla="*/ 918064 w 932008"/>
              <a:gd name="connsiteY2" fmla="*/ 1011045 h 1014381"/>
              <a:gd name="connsiteX3" fmla="*/ 858591 w 932008"/>
              <a:gd name="connsiteY3" fmla="*/ 899533 h 1014381"/>
              <a:gd name="connsiteX4" fmla="*/ 405108 w 932008"/>
              <a:gd name="connsiteY4" fmla="*/ 780586 h 1014381"/>
              <a:gd name="connsiteX5" fmla="*/ 308464 w 932008"/>
              <a:gd name="connsiteY5" fmla="*/ 788020 h 1014381"/>
              <a:gd name="connsiteX6" fmla="*/ 412542 w 932008"/>
              <a:gd name="connsiteY6" fmla="*/ 743415 h 1014381"/>
              <a:gd name="connsiteX7" fmla="*/ 11098 w 932008"/>
              <a:gd name="connsiteY7" fmla="*/ 81776 h 1014381"/>
              <a:gd name="connsiteX8" fmla="*/ 278728 w 932008"/>
              <a:gd name="connsiteY8" fmla="*/ 713679 h 1014381"/>
              <a:gd name="connsiteX9" fmla="*/ 3664 w 932008"/>
              <a:gd name="connsiteY9" fmla="*/ 1 h 1014381"/>
              <a:gd name="connsiteX10" fmla="*/ 524054 w 932008"/>
              <a:gd name="connsiteY10" fmla="*/ 706245 h 1014381"/>
              <a:gd name="connsiteX11" fmla="*/ 353069 w 932008"/>
              <a:gd name="connsiteY11" fmla="*/ 304801 h 1014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32008" h="1014381">
                <a:moveTo>
                  <a:pt x="353069" y="304801"/>
                </a:moveTo>
                <a:cubicBezTo>
                  <a:pt x="411303" y="314713"/>
                  <a:pt x="779293" y="648011"/>
                  <a:pt x="873459" y="765718"/>
                </a:cubicBezTo>
                <a:cubicBezTo>
                  <a:pt x="967625" y="883425"/>
                  <a:pt x="920542" y="988743"/>
                  <a:pt x="918064" y="1011045"/>
                </a:cubicBezTo>
                <a:cubicBezTo>
                  <a:pt x="915586" y="1033347"/>
                  <a:pt x="944084" y="937943"/>
                  <a:pt x="858591" y="899533"/>
                </a:cubicBezTo>
                <a:cubicBezTo>
                  <a:pt x="773098" y="861123"/>
                  <a:pt x="496796" y="799171"/>
                  <a:pt x="405108" y="780586"/>
                </a:cubicBezTo>
                <a:cubicBezTo>
                  <a:pt x="313420" y="762001"/>
                  <a:pt x="307225" y="794215"/>
                  <a:pt x="308464" y="788020"/>
                </a:cubicBezTo>
                <a:cubicBezTo>
                  <a:pt x="309703" y="781825"/>
                  <a:pt x="462103" y="861122"/>
                  <a:pt x="412542" y="743415"/>
                </a:cubicBezTo>
                <a:cubicBezTo>
                  <a:pt x="362981" y="625708"/>
                  <a:pt x="33400" y="86732"/>
                  <a:pt x="11098" y="81776"/>
                </a:cubicBezTo>
                <a:cubicBezTo>
                  <a:pt x="-11204" y="76820"/>
                  <a:pt x="279967" y="727308"/>
                  <a:pt x="278728" y="713679"/>
                </a:cubicBezTo>
                <a:cubicBezTo>
                  <a:pt x="277489" y="700050"/>
                  <a:pt x="-37224" y="1240"/>
                  <a:pt x="3664" y="1"/>
                </a:cubicBezTo>
                <a:cubicBezTo>
                  <a:pt x="44552" y="-1238"/>
                  <a:pt x="465820" y="652967"/>
                  <a:pt x="524054" y="706245"/>
                </a:cubicBezTo>
                <a:cubicBezTo>
                  <a:pt x="582288" y="759523"/>
                  <a:pt x="294835" y="294889"/>
                  <a:pt x="353069" y="304801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0" name="フリーフォーム 1549">
            <a:extLst>
              <a:ext uri="{FF2B5EF4-FFF2-40B4-BE49-F238E27FC236}">
                <a16:creationId xmlns:a16="http://schemas.microsoft.com/office/drawing/2014/main" id="{102FBCEE-1E62-C7A3-0447-997DD961D2EC}"/>
              </a:ext>
            </a:extLst>
          </p:cNvPr>
          <p:cNvSpPr/>
          <p:nvPr/>
        </p:nvSpPr>
        <p:spPr>
          <a:xfrm>
            <a:off x="6534791" y="3047295"/>
            <a:ext cx="390213" cy="1185291"/>
          </a:xfrm>
          <a:custGeom>
            <a:avLst/>
            <a:gdLst>
              <a:gd name="connsiteX0" fmla="*/ 22126 w 390213"/>
              <a:gd name="connsiteY0" fmla="*/ 23007 h 1185291"/>
              <a:gd name="connsiteX1" fmla="*/ 200546 w 390213"/>
              <a:gd name="connsiteY1" fmla="*/ 892803 h 1185291"/>
              <a:gd name="connsiteX2" fmla="*/ 89033 w 390213"/>
              <a:gd name="connsiteY2" fmla="*/ 625173 h 1185291"/>
              <a:gd name="connsiteX3" fmla="*/ 7258 w 390213"/>
              <a:gd name="connsiteY3" fmla="*/ 1167866 h 1185291"/>
              <a:gd name="connsiteX4" fmla="*/ 44429 w 390213"/>
              <a:gd name="connsiteY4" fmla="*/ 982012 h 1185291"/>
              <a:gd name="connsiteX5" fmla="*/ 364097 w 390213"/>
              <a:gd name="connsiteY5" fmla="*/ 298071 h 1185291"/>
              <a:gd name="connsiteX6" fmla="*/ 349229 w 390213"/>
              <a:gd name="connsiteY6" fmla="*/ 372412 h 1185291"/>
              <a:gd name="connsiteX7" fmla="*/ 170809 w 390213"/>
              <a:gd name="connsiteY7" fmla="*/ 23007 h 1185291"/>
              <a:gd name="connsiteX8" fmla="*/ 282321 w 390213"/>
              <a:gd name="connsiteY8" fmla="*/ 231164 h 1185291"/>
              <a:gd name="connsiteX9" fmla="*/ 22126 w 390213"/>
              <a:gd name="connsiteY9" fmla="*/ 23007 h 1185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90213" h="1185291">
                <a:moveTo>
                  <a:pt x="22126" y="23007"/>
                </a:moveTo>
                <a:cubicBezTo>
                  <a:pt x="8497" y="133280"/>
                  <a:pt x="189395" y="792442"/>
                  <a:pt x="200546" y="892803"/>
                </a:cubicBezTo>
                <a:cubicBezTo>
                  <a:pt x="211697" y="993164"/>
                  <a:pt x="121248" y="579329"/>
                  <a:pt x="89033" y="625173"/>
                </a:cubicBezTo>
                <a:cubicBezTo>
                  <a:pt x="56818" y="671017"/>
                  <a:pt x="14692" y="1108393"/>
                  <a:pt x="7258" y="1167866"/>
                </a:cubicBezTo>
                <a:cubicBezTo>
                  <a:pt x="-176" y="1227339"/>
                  <a:pt x="-15044" y="1126978"/>
                  <a:pt x="44429" y="982012"/>
                </a:cubicBezTo>
                <a:cubicBezTo>
                  <a:pt x="103902" y="837046"/>
                  <a:pt x="313297" y="399671"/>
                  <a:pt x="364097" y="298071"/>
                </a:cubicBezTo>
                <a:cubicBezTo>
                  <a:pt x="414897" y="196471"/>
                  <a:pt x="381444" y="418256"/>
                  <a:pt x="349229" y="372412"/>
                </a:cubicBezTo>
                <a:cubicBezTo>
                  <a:pt x="317014" y="326568"/>
                  <a:pt x="181960" y="46548"/>
                  <a:pt x="170809" y="23007"/>
                </a:cubicBezTo>
                <a:cubicBezTo>
                  <a:pt x="159658" y="-534"/>
                  <a:pt x="308340" y="227447"/>
                  <a:pt x="282321" y="231164"/>
                </a:cubicBezTo>
                <a:cubicBezTo>
                  <a:pt x="256302" y="234881"/>
                  <a:pt x="35755" y="-87266"/>
                  <a:pt x="22126" y="23007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1" name="フリーフォーム 1550">
            <a:extLst>
              <a:ext uri="{FF2B5EF4-FFF2-40B4-BE49-F238E27FC236}">
                <a16:creationId xmlns:a16="http://schemas.microsoft.com/office/drawing/2014/main" id="{26D57C19-B72B-9160-1670-F17CBE51AB2B}"/>
              </a:ext>
            </a:extLst>
          </p:cNvPr>
          <p:cNvSpPr/>
          <p:nvPr/>
        </p:nvSpPr>
        <p:spPr>
          <a:xfrm>
            <a:off x="6307272" y="2028465"/>
            <a:ext cx="876438" cy="672995"/>
          </a:xfrm>
          <a:custGeom>
            <a:avLst/>
            <a:gdLst>
              <a:gd name="connsiteX0" fmla="*/ 4318 w 876438"/>
              <a:gd name="connsiteY0" fmla="*/ 1057 h 672995"/>
              <a:gd name="connsiteX1" fmla="*/ 851811 w 876438"/>
              <a:gd name="connsiteY1" fmla="*/ 647828 h 672995"/>
              <a:gd name="connsiteX2" fmla="*/ 658523 w 876438"/>
              <a:gd name="connsiteY2" fmla="*/ 551184 h 672995"/>
              <a:gd name="connsiteX3" fmla="*/ 762601 w 876438"/>
              <a:gd name="connsiteY3" fmla="*/ 647828 h 672995"/>
              <a:gd name="connsiteX4" fmla="*/ 242211 w 876438"/>
              <a:gd name="connsiteY4" fmla="*/ 335594 h 672995"/>
              <a:gd name="connsiteX5" fmla="*/ 509840 w 876438"/>
              <a:gd name="connsiteY5" fmla="*/ 491711 h 672995"/>
              <a:gd name="connsiteX6" fmla="*/ 4318 w 876438"/>
              <a:gd name="connsiteY6" fmla="*/ 1057 h 672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6438" h="672995">
                <a:moveTo>
                  <a:pt x="4318" y="1057"/>
                </a:moveTo>
                <a:cubicBezTo>
                  <a:pt x="61313" y="27076"/>
                  <a:pt x="742777" y="556140"/>
                  <a:pt x="851811" y="647828"/>
                </a:cubicBezTo>
                <a:cubicBezTo>
                  <a:pt x="960845" y="739516"/>
                  <a:pt x="673391" y="551184"/>
                  <a:pt x="658523" y="551184"/>
                </a:cubicBezTo>
                <a:cubicBezTo>
                  <a:pt x="643655" y="551184"/>
                  <a:pt x="831986" y="683760"/>
                  <a:pt x="762601" y="647828"/>
                </a:cubicBezTo>
                <a:cubicBezTo>
                  <a:pt x="693216" y="611896"/>
                  <a:pt x="284338" y="361613"/>
                  <a:pt x="242211" y="335594"/>
                </a:cubicBezTo>
                <a:cubicBezTo>
                  <a:pt x="200084" y="309575"/>
                  <a:pt x="547011" y="546228"/>
                  <a:pt x="509840" y="491711"/>
                </a:cubicBezTo>
                <a:cubicBezTo>
                  <a:pt x="472669" y="437194"/>
                  <a:pt x="-52677" y="-24962"/>
                  <a:pt x="4318" y="1057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2" name="フリーフォーム 1551">
            <a:extLst>
              <a:ext uri="{FF2B5EF4-FFF2-40B4-BE49-F238E27FC236}">
                <a16:creationId xmlns:a16="http://schemas.microsoft.com/office/drawing/2014/main" id="{30FCF12F-B923-FB82-DE34-383D7FB35E0D}"/>
              </a:ext>
            </a:extLst>
          </p:cNvPr>
          <p:cNvSpPr/>
          <p:nvPr/>
        </p:nvSpPr>
        <p:spPr>
          <a:xfrm>
            <a:off x="6547236" y="3059872"/>
            <a:ext cx="292977" cy="1103750"/>
          </a:xfrm>
          <a:custGeom>
            <a:avLst/>
            <a:gdLst>
              <a:gd name="connsiteX0" fmla="*/ 39418 w 292977"/>
              <a:gd name="connsiteY0" fmla="*/ 2996 h 1103750"/>
              <a:gd name="connsiteX1" fmla="*/ 2247 w 292977"/>
              <a:gd name="connsiteY1" fmla="*/ 791016 h 1103750"/>
              <a:gd name="connsiteX2" fmla="*/ 98891 w 292977"/>
              <a:gd name="connsiteY2" fmla="*/ 523387 h 1103750"/>
              <a:gd name="connsiteX3" fmla="*/ 61720 w 292977"/>
              <a:gd name="connsiteY3" fmla="*/ 1095816 h 1103750"/>
              <a:gd name="connsiteX4" fmla="*/ 106325 w 292977"/>
              <a:gd name="connsiteY4" fmla="*/ 813318 h 1103750"/>
              <a:gd name="connsiteX5" fmla="*/ 292179 w 292977"/>
              <a:gd name="connsiteY5" fmla="*/ 203718 h 1103750"/>
              <a:gd name="connsiteX6" fmla="*/ 173232 w 292977"/>
              <a:gd name="connsiteY6" fmla="*/ 620030 h 1103750"/>
              <a:gd name="connsiteX7" fmla="*/ 165798 w 292977"/>
              <a:gd name="connsiteY7" fmla="*/ 211152 h 1103750"/>
              <a:gd name="connsiteX8" fmla="*/ 143496 w 292977"/>
              <a:gd name="connsiteY8" fmla="*/ 553123 h 1103750"/>
              <a:gd name="connsiteX9" fmla="*/ 69154 w 292977"/>
              <a:gd name="connsiteY9" fmla="*/ 226021 h 1103750"/>
              <a:gd name="connsiteX10" fmla="*/ 136062 w 292977"/>
              <a:gd name="connsiteY10" fmla="*/ 508518 h 1103750"/>
              <a:gd name="connsiteX11" fmla="*/ 39418 w 292977"/>
              <a:gd name="connsiteY11" fmla="*/ 2996 h 110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2977" h="1103750">
                <a:moveTo>
                  <a:pt x="39418" y="2996"/>
                </a:moveTo>
                <a:cubicBezTo>
                  <a:pt x="17116" y="50079"/>
                  <a:pt x="-7665" y="704284"/>
                  <a:pt x="2247" y="791016"/>
                </a:cubicBezTo>
                <a:cubicBezTo>
                  <a:pt x="12159" y="877748"/>
                  <a:pt x="88979" y="472587"/>
                  <a:pt x="98891" y="523387"/>
                </a:cubicBezTo>
                <a:cubicBezTo>
                  <a:pt x="108803" y="574187"/>
                  <a:pt x="60481" y="1047494"/>
                  <a:pt x="61720" y="1095816"/>
                </a:cubicBezTo>
                <a:cubicBezTo>
                  <a:pt x="62959" y="1144138"/>
                  <a:pt x="67915" y="962001"/>
                  <a:pt x="106325" y="813318"/>
                </a:cubicBezTo>
                <a:cubicBezTo>
                  <a:pt x="144735" y="664635"/>
                  <a:pt x="281028" y="235933"/>
                  <a:pt x="292179" y="203718"/>
                </a:cubicBezTo>
                <a:cubicBezTo>
                  <a:pt x="303330" y="171503"/>
                  <a:pt x="194295" y="618791"/>
                  <a:pt x="173232" y="620030"/>
                </a:cubicBezTo>
                <a:cubicBezTo>
                  <a:pt x="152169" y="621269"/>
                  <a:pt x="170754" y="222303"/>
                  <a:pt x="165798" y="211152"/>
                </a:cubicBezTo>
                <a:cubicBezTo>
                  <a:pt x="160842" y="200001"/>
                  <a:pt x="159603" y="550645"/>
                  <a:pt x="143496" y="553123"/>
                </a:cubicBezTo>
                <a:cubicBezTo>
                  <a:pt x="127389" y="555601"/>
                  <a:pt x="70393" y="233455"/>
                  <a:pt x="69154" y="226021"/>
                </a:cubicBezTo>
                <a:cubicBezTo>
                  <a:pt x="67915" y="218587"/>
                  <a:pt x="141018" y="538255"/>
                  <a:pt x="136062" y="508518"/>
                </a:cubicBezTo>
                <a:cubicBezTo>
                  <a:pt x="131106" y="478781"/>
                  <a:pt x="61720" y="-44087"/>
                  <a:pt x="39418" y="2996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3" name="フリーフォーム 1552">
            <a:extLst>
              <a:ext uri="{FF2B5EF4-FFF2-40B4-BE49-F238E27FC236}">
                <a16:creationId xmlns:a16="http://schemas.microsoft.com/office/drawing/2014/main" id="{0E01A749-9B4B-9EAB-483B-1083A0A0A810}"/>
              </a:ext>
            </a:extLst>
          </p:cNvPr>
          <p:cNvSpPr/>
          <p:nvPr/>
        </p:nvSpPr>
        <p:spPr>
          <a:xfrm>
            <a:off x="6568757" y="3129741"/>
            <a:ext cx="215229" cy="1196440"/>
          </a:xfrm>
          <a:custGeom>
            <a:avLst/>
            <a:gdLst>
              <a:gd name="connsiteX0" fmla="*/ 188882 w 215229"/>
              <a:gd name="connsiteY0" fmla="*/ 35 h 1196440"/>
              <a:gd name="connsiteX1" fmla="*/ 144277 w 215229"/>
              <a:gd name="connsiteY1" fmla="*/ 609635 h 1196440"/>
              <a:gd name="connsiteX2" fmla="*/ 211184 w 215229"/>
              <a:gd name="connsiteY2" fmla="*/ 349439 h 1196440"/>
              <a:gd name="connsiteX3" fmla="*/ 3028 w 215229"/>
              <a:gd name="connsiteY3" fmla="*/ 1189498 h 1196440"/>
              <a:gd name="connsiteX4" fmla="*/ 92238 w 215229"/>
              <a:gd name="connsiteY4" fmla="*/ 728581 h 1196440"/>
              <a:gd name="connsiteX5" fmla="*/ 159145 w 215229"/>
              <a:gd name="connsiteY5" fmla="*/ 356874 h 1196440"/>
              <a:gd name="connsiteX6" fmla="*/ 62502 w 215229"/>
              <a:gd name="connsiteY6" fmla="*/ 579898 h 1196440"/>
              <a:gd name="connsiteX7" fmla="*/ 188882 w 215229"/>
              <a:gd name="connsiteY7" fmla="*/ 35 h 1196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229" h="1196440">
                <a:moveTo>
                  <a:pt x="188882" y="35"/>
                </a:moveTo>
                <a:cubicBezTo>
                  <a:pt x="202511" y="4991"/>
                  <a:pt x="140560" y="551401"/>
                  <a:pt x="144277" y="609635"/>
                </a:cubicBezTo>
                <a:cubicBezTo>
                  <a:pt x="147994" y="667869"/>
                  <a:pt x="234726" y="252795"/>
                  <a:pt x="211184" y="349439"/>
                </a:cubicBezTo>
                <a:cubicBezTo>
                  <a:pt x="187642" y="446083"/>
                  <a:pt x="22852" y="1126308"/>
                  <a:pt x="3028" y="1189498"/>
                </a:cubicBezTo>
                <a:cubicBezTo>
                  <a:pt x="-16796" y="1252688"/>
                  <a:pt x="66219" y="867352"/>
                  <a:pt x="92238" y="728581"/>
                </a:cubicBezTo>
                <a:cubicBezTo>
                  <a:pt x="118257" y="589810"/>
                  <a:pt x="164101" y="381654"/>
                  <a:pt x="159145" y="356874"/>
                </a:cubicBezTo>
                <a:cubicBezTo>
                  <a:pt x="154189" y="332094"/>
                  <a:pt x="53829" y="641849"/>
                  <a:pt x="62502" y="579898"/>
                </a:cubicBezTo>
                <a:cubicBezTo>
                  <a:pt x="71175" y="517947"/>
                  <a:pt x="175253" y="-4921"/>
                  <a:pt x="188882" y="35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4" name="フリーフォーム 1553">
            <a:extLst>
              <a:ext uri="{FF2B5EF4-FFF2-40B4-BE49-F238E27FC236}">
                <a16:creationId xmlns:a16="http://schemas.microsoft.com/office/drawing/2014/main" id="{EDF2AA74-1DF7-1B90-7D11-7FA750294051}"/>
              </a:ext>
            </a:extLst>
          </p:cNvPr>
          <p:cNvSpPr/>
          <p:nvPr/>
        </p:nvSpPr>
        <p:spPr>
          <a:xfrm>
            <a:off x="3719154" y="526235"/>
            <a:ext cx="2825737" cy="991611"/>
          </a:xfrm>
          <a:custGeom>
            <a:avLst/>
            <a:gdLst>
              <a:gd name="connsiteX0" fmla="*/ 52746 w 2825737"/>
              <a:gd name="connsiteY0" fmla="*/ 7165 h 991611"/>
              <a:gd name="connsiteX1" fmla="*/ 1754546 w 2825737"/>
              <a:gd name="connsiteY1" fmla="*/ 7165 h 991611"/>
              <a:gd name="connsiteX2" fmla="*/ 1513246 w 2825737"/>
              <a:gd name="connsiteY2" fmla="*/ 57965 h 991611"/>
              <a:gd name="connsiteX3" fmla="*/ 2021246 w 2825737"/>
              <a:gd name="connsiteY3" fmla="*/ 83365 h 991611"/>
              <a:gd name="connsiteX4" fmla="*/ 1868846 w 2825737"/>
              <a:gd name="connsiteY4" fmla="*/ 134165 h 991611"/>
              <a:gd name="connsiteX5" fmla="*/ 2364146 w 2825737"/>
              <a:gd name="connsiteY5" fmla="*/ 451665 h 991611"/>
              <a:gd name="connsiteX6" fmla="*/ 2300646 w 2825737"/>
              <a:gd name="connsiteY6" fmla="*/ 388165 h 991611"/>
              <a:gd name="connsiteX7" fmla="*/ 2821346 w 2825737"/>
              <a:gd name="connsiteY7" fmla="*/ 985065 h 991611"/>
              <a:gd name="connsiteX8" fmla="*/ 2516546 w 2825737"/>
              <a:gd name="connsiteY8" fmla="*/ 680265 h 991611"/>
              <a:gd name="connsiteX9" fmla="*/ 1932346 w 2825737"/>
              <a:gd name="connsiteY9" fmla="*/ 273865 h 991611"/>
              <a:gd name="connsiteX10" fmla="*/ 662346 w 2825737"/>
              <a:gd name="connsiteY10" fmla="*/ 223065 h 991611"/>
              <a:gd name="connsiteX11" fmla="*/ 1475146 w 2825737"/>
              <a:gd name="connsiteY11" fmla="*/ 121465 h 991611"/>
              <a:gd name="connsiteX12" fmla="*/ 522646 w 2825737"/>
              <a:gd name="connsiteY12" fmla="*/ 70665 h 991611"/>
              <a:gd name="connsiteX13" fmla="*/ 52746 w 2825737"/>
              <a:gd name="connsiteY13" fmla="*/ 7165 h 991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825737" h="991611">
                <a:moveTo>
                  <a:pt x="52746" y="7165"/>
                </a:moveTo>
                <a:cubicBezTo>
                  <a:pt x="258063" y="-3418"/>
                  <a:pt x="1511129" y="-1302"/>
                  <a:pt x="1754546" y="7165"/>
                </a:cubicBezTo>
                <a:cubicBezTo>
                  <a:pt x="1997963" y="15632"/>
                  <a:pt x="1468796" y="45265"/>
                  <a:pt x="1513246" y="57965"/>
                </a:cubicBezTo>
                <a:cubicBezTo>
                  <a:pt x="1557696" y="70665"/>
                  <a:pt x="1961979" y="70665"/>
                  <a:pt x="2021246" y="83365"/>
                </a:cubicBezTo>
                <a:cubicBezTo>
                  <a:pt x="2080513" y="96065"/>
                  <a:pt x="1811696" y="72782"/>
                  <a:pt x="1868846" y="134165"/>
                </a:cubicBezTo>
                <a:cubicBezTo>
                  <a:pt x="1925996" y="195548"/>
                  <a:pt x="2364146" y="451665"/>
                  <a:pt x="2364146" y="451665"/>
                </a:cubicBezTo>
                <a:cubicBezTo>
                  <a:pt x="2436113" y="493998"/>
                  <a:pt x="2224446" y="299265"/>
                  <a:pt x="2300646" y="388165"/>
                </a:cubicBezTo>
                <a:cubicBezTo>
                  <a:pt x="2376846" y="477065"/>
                  <a:pt x="2785363" y="936382"/>
                  <a:pt x="2821346" y="985065"/>
                </a:cubicBezTo>
                <a:cubicBezTo>
                  <a:pt x="2857329" y="1033748"/>
                  <a:pt x="2664713" y="798798"/>
                  <a:pt x="2516546" y="680265"/>
                </a:cubicBezTo>
                <a:cubicBezTo>
                  <a:pt x="2368379" y="561732"/>
                  <a:pt x="2241379" y="350065"/>
                  <a:pt x="1932346" y="273865"/>
                </a:cubicBezTo>
                <a:cubicBezTo>
                  <a:pt x="1623313" y="197665"/>
                  <a:pt x="738546" y="248465"/>
                  <a:pt x="662346" y="223065"/>
                </a:cubicBezTo>
                <a:cubicBezTo>
                  <a:pt x="586146" y="197665"/>
                  <a:pt x="1498429" y="146865"/>
                  <a:pt x="1475146" y="121465"/>
                </a:cubicBezTo>
                <a:cubicBezTo>
                  <a:pt x="1451863" y="96065"/>
                  <a:pt x="753363" y="91832"/>
                  <a:pt x="522646" y="70665"/>
                </a:cubicBezTo>
                <a:cubicBezTo>
                  <a:pt x="291929" y="49498"/>
                  <a:pt x="-152571" y="17748"/>
                  <a:pt x="52746" y="7165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5" name="フリーフォーム 1554">
            <a:extLst>
              <a:ext uri="{FF2B5EF4-FFF2-40B4-BE49-F238E27FC236}">
                <a16:creationId xmlns:a16="http://schemas.microsoft.com/office/drawing/2014/main" id="{DAECBE95-FEE4-CAE9-F7AB-F36C42ADB747}"/>
              </a:ext>
            </a:extLst>
          </p:cNvPr>
          <p:cNvSpPr/>
          <p:nvPr/>
        </p:nvSpPr>
        <p:spPr>
          <a:xfrm>
            <a:off x="3437047" y="3493922"/>
            <a:ext cx="860120" cy="225186"/>
          </a:xfrm>
          <a:custGeom>
            <a:avLst/>
            <a:gdLst>
              <a:gd name="connsiteX0" fmla="*/ 12397 w 860120"/>
              <a:gd name="connsiteY0" fmla="*/ 127 h 225186"/>
              <a:gd name="connsiteX1" fmla="*/ 621997 w 860120"/>
              <a:gd name="connsiteY1" fmla="*/ 111639 h 225186"/>
              <a:gd name="connsiteX2" fmla="*/ 543938 w 860120"/>
              <a:gd name="connsiteY2" fmla="*/ 126507 h 225186"/>
              <a:gd name="connsiteX3" fmla="*/ 856173 w 860120"/>
              <a:gd name="connsiteY3" fmla="*/ 37298 h 225186"/>
              <a:gd name="connsiteX4" fmla="*/ 718641 w 860120"/>
              <a:gd name="connsiteY4" fmla="*/ 100488 h 225186"/>
              <a:gd name="connsiteX5" fmla="*/ 700055 w 860120"/>
              <a:gd name="connsiteY5" fmla="*/ 148810 h 225186"/>
              <a:gd name="connsiteX6" fmla="*/ 491899 w 860120"/>
              <a:gd name="connsiteY6" fmla="*/ 223151 h 225186"/>
              <a:gd name="connsiteX7" fmla="*/ 621997 w 860120"/>
              <a:gd name="connsiteY7" fmla="*/ 204566 h 225186"/>
              <a:gd name="connsiteX8" fmla="*/ 112758 w 860120"/>
              <a:gd name="connsiteY8" fmla="*/ 208283 h 225186"/>
              <a:gd name="connsiteX9" fmla="*/ 458446 w 860120"/>
              <a:gd name="connsiteY9" fmla="*/ 167395 h 225186"/>
              <a:gd name="connsiteX10" fmla="*/ 49568 w 860120"/>
              <a:gd name="connsiteY10" fmla="*/ 119073 h 225186"/>
              <a:gd name="connsiteX11" fmla="*/ 384104 w 860120"/>
              <a:gd name="connsiteY11" fmla="*/ 115356 h 225186"/>
              <a:gd name="connsiteX12" fmla="*/ 1246 w 860120"/>
              <a:gd name="connsiteY12" fmla="*/ 81902 h 225186"/>
              <a:gd name="connsiteX13" fmla="*/ 254007 w 860120"/>
              <a:gd name="connsiteY13" fmla="*/ 89337 h 225186"/>
              <a:gd name="connsiteX14" fmla="*/ 12397 w 860120"/>
              <a:gd name="connsiteY14" fmla="*/ 127 h 225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60120" h="225186">
                <a:moveTo>
                  <a:pt x="12397" y="127"/>
                </a:moveTo>
                <a:cubicBezTo>
                  <a:pt x="73729" y="3844"/>
                  <a:pt x="533407" y="90576"/>
                  <a:pt x="621997" y="111639"/>
                </a:cubicBezTo>
                <a:cubicBezTo>
                  <a:pt x="710587" y="132702"/>
                  <a:pt x="504909" y="138897"/>
                  <a:pt x="543938" y="126507"/>
                </a:cubicBezTo>
                <a:cubicBezTo>
                  <a:pt x="582967" y="114117"/>
                  <a:pt x="827056" y="41634"/>
                  <a:pt x="856173" y="37298"/>
                </a:cubicBezTo>
                <a:cubicBezTo>
                  <a:pt x="885290" y="32962"/>
                  <a:pt x="744661" y="81903"/>
                  <a:pt x="718641" y="100488"/>
                </a:cubicBezTo>
                <a:cubicBezTo>
                  <a:pt x="692621" y="119073"/>
                  <a:pt x="737845" y="128366"/>
                  <a:pt x="700055" y="148810"/>
                </a:cubicBezTo>
                <a:cubicBezTo>
                  <a:pt x="662265" y="169254"/>
                  <a:pt x="504909" y="213858"/>
                  <a:pt x="491899" y="223151"/>
                </a:cubicBezTo>
                <a:cubicBezTo>
                  <a:pt x="478889" y="232444"/>
                  <a:pt x="685187" y="207044"/>
                  <a:pt x="621997" y="204566"/>
                </a:cubicBezTo>
                <a:cubicBezTo>
                  <a:pt x="558807" y="202088"/>
                  <a:pt x="140016" y="214478"/>
                  <a:pt x="112758" y="208283"/>
                </a:cubicBezTo>
                <a:cubicBezTo>
                  <a:pt x="85500" y="202088"/>
                  <a:pt x="468978" y="182263"/>
                  <a:pt x="458446" y="167395"/>
                </a:cubicBezTo>
                <a:cubicBezTo>
                  <a:pt x="447914" y="152527"/>
                  <a:pt x="61958" y="127746"/>
                  <a:pt x="49568" y="119073"/>
                </a:cubicBezTo>
                <a:cubicBezTo>
                  <a:pt x="37178" y="110400"/>
                  <a:pt x="392158" y="121551"/>
                  <a:pt x="384104" y="115356"/>
                </a:cubicBezTo>
                <a:cubicBezTo>
                  <a:pt x="376050" y="109161"/>
                  <a:pt x="22929" y="86239"/>
                  <a:pt x="1246" y="81902"/>
                </a:cubicBezTo>
                <a:cubicBezTo>
                  <a:pt x="-20437" y="77565"/>
                  <a:pt x="247812" y="103586"/>
                  <a:pt x="254007" y="89337"/>
                </a:cubicBezTo>
                <a:cubicBezTo>
                  <a:pt x="260202" y="75088"/>
                  <a:pt x="-48935" y="-3590"/>
                  <a:pt x="12397" y="127"/>
                </a:cubicBezTo>
                <a:close/>
              </a:path>
            </a:pathLst>
          </a:cu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6" name="フリーフォーム 1555">
            <a:extLst>
              <a:ext uri="{FF2B5EF4-FFF2-40B4-BE49-F238E27FC236}">
                <a16:creationId xmlns:a16="http://schemas.microsoft.com/office/drawing/2014/main" id="{73E7578E-C651-8BFA-1230-2A5B9D991623}"/>
              </a:ext>
            </a:extLst>
          </p:cNvPr>
          <p:cNvSpPr/>
          <p:nvPr/>
        </p:nvSpPr>
        <p:spPr>
          <a:xfrm>
            <a:off x="3361936" y="3473244"/>
            <a:ext cx="829017" cy="270336"/>
          </a:xfrm>
          <a:custGeom>
            <a:avLst/>
            <a:gdLst>
              <a:gd name="connsiteX0" fmla="*/ 389 w 829017"/>
              <a:gd name="connsiteY0" fmla="*/ 206 h 270336"/>
              <a:gd name="connsiteX1" fmla="*/ 384564 w 829017"/>
              <a:gd name="connsiteY1" fmla="*/ 162131 h 270336"/>
              <a:gd name="connsiteX2" fmla="*/ 175014 w 829017"/>
              <a:gd name="connsiteY2" fmla="*/ 139906 h 270336"/>
              <a:gd name="connsiteX3" fmla="*/ 165489 w 829017"/>
              <a:gd name="connsiteY3" fmla="*/ 162131 h 270336"/>
              <a:gd name="connsiteX4" fmla="*/ 448064 w 829017"/>
              <a:gd name="connsiteY4" fmla="*/ 181181 h 270336"/>
              <a:gd name="connsiteX5" fmla="*/ 232164 w 829017"/>
              <a:gd name="connsiteY5" fmla="*/ 222456 h 270336"/>
              <a:gd name="connsiteX6" fmla="*/ 695714 w 829017"/>
              <a:gd name="connsiteY6" fmla="*/ 222456 h 270336"/>
              <a:gd name="connsiteX7" fmla="*/ 460764 w 829017"/>
              <a:gd name="connsiteY7" fmla="*/ 266906 h 270336"/>
              <a:gd name="connsiteX8" fmla="*/ 825889 w 829017"/>
              <a:gd name="connsiteY8" fmla="*/ 117681 h 270336"/>
              <a:gd name="connsiteX9" fmla="*/ 619514 w 829017"/>
              <a:gd name="connsiteY9" fmla="*/ 181181 h 270336"/>
              <a:gd name="connsiteX10" fmla="*/ 314714 w 829017"/>
              <a:gd name="connsiteY10" fmla="*/ 124031 h 270336"/>
              <a:gd name="connsiteX11" fmla="*/ 362339 w 829017"/>
              <a:gd name="connsiteY11" fmla="*/ 139906 h 270336"/>
              <a:gd name="connsiteX12" fmla="*/ 136914 w 829017"/>
              <a:gd name="connsiteY12" fmla="*/ 98631 h 270336"/>
              <a:gd name="connsiteX13" fmla="*/ 308364 w 829017"/>
              <a:gd name="connsiteY13" fmla="*/ 127206 h 270336"/>
              <a:gd name="connsiteX14" fmla="*/ 389 w 829017"/>
              <a:gd name="connsiteY14" fmla="*/ 206 h 270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29017" h="270336">
                <a:moveTo>
                  <a:pt x="389" y="206"/>
                </a:moveTo>
                <a:cubicBezTo>
                  <a:pt x="13089" y="6027"/>
                  <a:pt x="355460" y="138848"/>
                  <a:pt x="384564" y="162131"/>
                </a:cubicBezTo>
                <a:cubicBezTo>
                  <a:pt x="413668" y="185414"/>
                  <a:pt x="211526" y="139906"/>
                  <a:pt x="175014" y="139906"/>
                </a:cubicBezTo>
                <a:cubicBezTo>
                  <a:pt x="138502" y="139906"/>
                  <a:pt x="119981" y="155252"/>
                  <a:pt x="165489" y="162131"/>
                </a:cubicBezTo>
                <a:cubicBezTo>
                  <a:pt x="210997" y="169010"/>
                  <a:pt x="436952" y="171127"/>
                  <a:pt x="448064" y="181181"/>
                </a:cubicBezTo>
                <a:cubicBezTo>
                  <a:pt x="459176" y="191235"/>
                  <a:pt x="190889" y="215577"/>
                  <a:pt x="232164" y="222456"/>
                </a:cubicBezTo>
                <a:cubicBezTo>
                  <a:pt x="273439" y="229335"/>
                  <a:pt x="657614" y="215048"/>
                  <a:pt x="695714" y="222456"/>
                </a:cubicBezTo>
                <a:cubicBezTo>
                  <a:pt x="733814" y="229864"/>
                  <a:pt x="439068" y="284368"/>
                  <a:pt x="460764" y="266906"/>
                </a:cubicBezTo>
                <a:cubicBezTo>
                  <a:pt x="482460" y="249444"/>
                  <a:pt x="799431" y="131968"/>
                  <a:pt x="825889" y="117681"/>
                </a:cubicBezTo>
                <a:cubicBezTo>
                  <a:pt x="852347" y="103394"/>
                  <a:pt x="704710" y="180123"/>
                  <a:pt x="619514" y="181181"/>
                </a:cubicBezTo>
                <a:cubicBezTo>
                  <a:pt x="534318" y="182239"/>
                  <a:pt x="357577" y="130910"/>
                  <a:pt x="314714" y="124031"/>
                </a:cubicBezTo>
                <a:cubicBezTo>
                  <a:pt x="271852" y="117152"/>
                  <a:pt x="391972" y="144139"/>
                  <a:pt x="362339" y="139906"/>
                </a:cubicBezTo>
                <a:cubicBezTo>
                  <a:pt x="332706" y="135673"/>
                  <a:pt x="145910" y="100748"/>
                  <a:pt x="136914" y="98631"/>
                </a:cubicBezTo>
                <a:cubicBezTo>
                  <a:pt x="127918" y="96514"/>
                  <a:pt x="327414" y="140964"/>
                  <a:pt x="308364" y="127206"/>
                </a:cubicBezTo>
                <a:cubicBezTo>
                  <a:pt x="289314" y="113448"/>
                  <a:pt x="-12311" y="-5615"/>
                  <a:pt x="389" y="20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7" name="フリーフォーム 1556">
            <a:extLst>
              <a:ext uri="{FF2B5EF4-FFF2-40B4-BE49-F238E27FC236}">
                <a16:creationId xmlns:a16="http://schemas.microsoft.com/office/drawing/2014/main" id="{6D17E8D0-F911-044C-584D-50FF8274A249}"/>
              </a:ext>
            </a:extLst>
          </p:cNvPr>
          <p:cNvSpPr/>
          <p:nvPr/>
        </p:nvSpPr>
        <p:spPr>
          <a:xfrm>
            <a:off x="4304242" y="4388972"/>
            <a:ext cx="827960" cy="298863"/>
          </a:xfrm>
          <a:custGeom>
            <a:avLst/>
            <a:gdLst>
              <a:gd name="connsiteX0" fmla="*/ 9492 w 827960"/>
              <a:gd name="connsiteY0" fmla="*/ 1544 h 298863"/>
              <a:gd name="connsiteX1" fmla="*/ 320109 w 827960"/>
              <a:gd name="connsiteY1" fmla="*/ 165578 h 298863"/>
              <a:gd name="connsiteX2" fmla="*/ 215407 w 827960"/>
              <a:gd name="connsiteY2" fmla="*/ 193498 h 298863"/>
              <a:gd name="connsiteX3" fmla="*/ 407361 w 827960"/>
              <a:gd name="connsiteY3" fmla="*/ 5034 h 298863"/>
              <a:gd name="connsiteX4" fmla="*/ 334069 w 827960"/>
              <a:gd name="connsiteY4" fmla="*/ 123697 h 298863"/>
              <a:gd name="connsiteX5" fmla="*/ 466692 w 827960"/>
              <a:gd name="connsiteY5" fmla="*/ 141147 h 298863"/>
              <a:gd name="connsiteX6" fmla="*/ 508573 w 827960"/>
              <a:gd name="connsiteY6" fmla="*/ 162088 h 298863"/>
              <a:gd name="connsiteX7" fmla="*/ 749389 w 827960"/>
              <a:gd name="connsiteY7" fmla="*/ 29465 h 298863"/>
              <a:gd name="connsiteX8" fmla="*/ 683077 w 827960"/>
              <a:gd name="connsiteY8" fmla="*/ 130677 h 298863"/>
              <a:gd name="connsiteX9" fmla="*/ 826170 w 827960"/>
              <a:gd name="connsiteY9" fmla="*/ 53895 h 298863"/>
              <a:gd name="connsiteX10" fmla="*/ 749389 w 827960"/>
              <a:gd name="connsiteY10" fmla="*/ 151617 h 298863"/>
              <a:gd name="connsiteX11" fmla="*/ 550454 w 827960"/>
              <a:gd name="connsiteY11" fmla="*/ 190008 h 298863"/>
              <a:gd name="connsiteX12" fmla="*/ 267758 w 827960"/>
              <a:gd name="connsiteY12" fmla="*/ 280750 h 298863"/>
              <a:gd name="connsiteX13" fmla="*/ 396891 w 827960"/>
              <a:gd name="connsiteY13" fmla="*/ 266790 h 298863"/>
              <a:gd name="connsiteX14" fmla="*/ 337560 w 827960"/>
              <a:gd name="connsiteY14" fmla="*/ 298201 h 298863"/>
              <a:gd name="connsiteX15" fmla="*/ 348030 w 827960"/>
              <a:gd name="connsiteY15" fmla="*/ 231889 h 298863"/>
              <a:gd name="connsiteX16" fmla="*/ 288698 w 827960"/>
              <a:gd name="connsiteY16" fmla="*/ 193498 h 298863"/>
              <a:gd name="connsiteX17" fmla="*/ 2512 w 827960"/>
              <a:gd name="connsiteY17" fmla="*/ 137657 h 298863"/>
              <a:gd name="connsiteX18" fmla="*/ 142115 w 827960"/>
              <a:gd name="connsiteY18" fmla="*/ 85306 h 298863"/>
              <a:gd name="connsiteX19" fmla="*/ 9492 w 827960"/>
              <a:gd name="connsiteY19" fmla="*/ 1544 h 298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27960" h="298863">
                <a:moveTo>
                  <a:pt x="9492" y="1544"/>
                </a:moveTo>
                <a:cubicBezTo>
                  <a:pt x="39158" y="14923"/>
                  <a:pt x="285790" y="133586"/>
                  <a:pt x="320109" y="165578"/>
                </a:cubicBezTo>
                <a:cubicBezTo>
                  <a:pt x="354428" y="197570"/>
                  <a:pt x="200865" y="220255"/>
                  <a:pt x="215407" y="193498"/>
                </a:cubicBezTo>
                <a:cubicBezTo>
                  <a:pt x="229949" y="166741"/>
                  <a:pt x="387584" y="16668"/>
                  <a:pt x="407361" y="5034"/>
                </a:cubicBezTo>
                <a:cubicBezTo>
                  <a:pt x="427138" y="-6600"/>
                  <a:pt x="324181" y="101012"/>
                  <a:pt x="334069" y="123697"/>
                </a:cubicBezTo>
                <a:cubicBezTo>
                  <a:pt x="343957" y="146382"/>
                  <a:pt x="437608" y="134749"/>
                  <a:pt x="466692" y="141147"/>
                </a:cubicBezTo>
                <a:cubicBezTo>
                  <a:pt x="495776" y="147545"/>
                  <a:pt x="461457" y="180702"/>
                  <a:pt x="508573" y="162088"/>
                </a:cubicBezTo>
                <a:cubicBezTo>
                  <a:pt x="555689" y="143474"/>
                  <a:pt x="720305" y="34700"/>
                  <a:pt x="749389" y="29465"/>
                </a:cubicBezTo>
                <a:cubicBezTo>
                  <a:pt x="778473" y="24230"/>
                  <a:pt x="670280" y="126605"/>
                  <a:pt x="683077" y="130677"/>
                </a:cubicBezTo>
                <a:cubicBezTo>
                  <a:pt x="695874" y="134749"/>
                  <a:pt x="815118" y="50405"/>
                  <a:pt x="826170" y="53895"/>
                </a:cubicBezTo>
                <a:cubicBezTo>
                  <a:pt x="837222" y="57385"/>
                  <a:pt x="795342" y="128932"/>
                  <a:pt x="749389" y="151617"/>
                </a:cubicBezTo>
                <a:cubicBezTo>
                  <a:pt x="703436" y="174302"/>
                  <a:pt x="630726" y="168486"/>
                  <a:pt x="550454" y="190008"/>
                </a:cubicBezTo>
                <a:cubicBezTo>
                  <a:pt x="470182" y="211530"/>
                  <a:pt x="293352" y="267953"/>
                  <a:pt x="267758" y="280750"/>
                </a:cubicBezTo>
                <a:cubicBezTo>
                  <a:pt x="242164" y="293547"/>
                  <a:pt x="385257" y="263882"/>
                  <a:pt x="396891" y="266790"/>
                </a:cubicBezTo>
                <a:cubicBezTo>
                  <a:pt x="408525" y="269698"/>
                  <a:pt x="345703" y="304018"/>
                  <a:pt x="337560" y="298201"/>
                </a:cubicBezTo>
                <a:cubicBezTo>
                  <a:pt x="329417" y="292384"/>
                  <a:pt x="356174" y="249340"/>
                  <a:pt x="348030" y="231889"/>
                </a:cubicBezTo>
                <a:cubicBezTo>
                  <a:pt x="339886" y="214439"/>
                  <a:pt x="346284" y="209203"/>
                  <a:pt x="288698" y="193498"/>
                </a:cubicBezTo>
                <a:cubicBezTo>
                  <a:pt x="231112" y="177793"/>
                  <a:pt x="26942" y="155689"/>
                  <a:pt x="2512" y="137657"/>
                </a:cubicBezTo>
                <a:cubicBezTo>
                  <a:pt x="-21918" y="119625"/>
                  <a:pt x="139788" y="105083"/>
                  <a:pt x="142115" y="85306"/>
                </a:cubicBezTo>
                <a:cubicBezTo>
                  <a:pt x="144442" y="65529"/>
                  <a:pt x="-20174" y="-11835"/>
                  <a:pt x="9492" y="154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8" name="フリーフォーム 1557">
            <a:extLst>
              <a:ext uri="{FF2B5EF4-FFF2-40B4-BE49-F238E27FC236}">
                <a16:creationId xmlns:a16="http://schemas.microsoft.com/office/drawing/2014/main" id="{0311505E-F365-BD25-637B-DD047D8CD0B5}"/>
              </a:ext>
            </a:extLst>
          </p:cNvPr>
          <p:cNvSpPr/>
          <p:nvPr/>
        </p:nvSpPr>
        <p:spPr>
          <a:xfrm>
            <a:off x="3925374" y="5673001"/>
            <a:ext cx="1890193" cy="623669"/>
          </a:xfrm>
          <a:custGeom>
            <a:avLst/>
            <a:gdLst>
              <a:gd name="connsiteX0" fmla="*/ 10522 w 1890193"/>
              <a:gd name="connsiteY0" fmla="*/ 270599 h 623669"/>
              <a:gd name="connsiteX1" fmla="*/ 1481513 w 1890193"/>
              <a:gd name="connsiteY1" fmla="*/ 220903 h 623669"/>
              <a:gd name="connsiteX2" fmla="*/ 1014374 w 1890193"/>
              <a:gd name="connsiteY2" fmla="*/ 350112 h 623669"/>
              <a:gd name="connsiteX3" fmla="*/ 1889017 w 1890193"/>
              <a:gd name="connsiteY3" fmla="*/ 22121 h 623669"/>
              <a:gd name="connsiteX4" fmla="*/ 1203217 w 1890193"/>
              <a:gd name="connsiteY4" fmla="*/ 51938 h 623669"/>
              <a:gd name="connsiteX5" fmla="*/ 1242974 w 1890193"/>
              <a:gd name="connsiteY5" fmla="*/ 230842 h 623669"/>
              <a:gd name="connsiteX6" fmla="*/ 785774 w 1890193"/>
              <a:gd name="connsiteY6" fmla="*/ 618469 h 623669"/>
              <a:gd name="connsiteX7" fmla="*/ 914983 w 1890193"/>
              <a:gd name="connsiteY7" fmla="*/ 449503 h 623669"/>
              <a:gd name="connsiteX8" fmla="*/ 825530 w 1890193"/>
              <a:gd name="connsiteY8" fmla="*/ 379929 h 623669"/>
              <a:gd name="connsiteX9" fmla="*/ 10522 w 1890193"/>
              <a:gd name="connsiteY9" fmla="*/ 270599 h 62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90193" h="623669">
                <a:moveTo>
                  <a:pt x="10522" y="270599"/>
                </a:moveTo>
                <a:cubicBezTo>
                  <a:pt x="119853" y="244095"/>
                  <a:pt x="1314204" y="207651"/>
                  <a:pt x="1481513" y="220903"/>
                </a:cubicBezTo>
                <a:cubicBezTo>
                  <a:pt x="1648822" y="234155"/>
                  <a:pt x="946457" y="383242"/>
                  <a:pt x="1014374" y="350112"/>
                </a:cubicBezTo>
                <a:cubicBezTo>
                  <a:pt x="1082291" y="316982"/>
                  <a:pt x="1857543" y="71817"/>
                  <a:pt x="1889017" y="22121"/>
                </a:cubicBezTo>
                <a:cubicBezTo>
                  <a:pt x="1920491" y="-27575"/>
                  <a:pt x="1310891" y="17151"/>
                  <a:pt x="1203217" y="51938"/>
                </a:cubicBezTo>
                <a:cubicBezTo>
                  <a:pt x="1095543" y="86725"/>
                  <a:pt x="1312548" y="136420"/>
                  <a:pt x="1242974" y="230842"/>
                </a:cubicBezTo>
                <a:cubicBezTo>
                  <a:pt x="1173400" y="325264"/>
                  <a:pt x="840439" y="582026"/>
                  <a:pt x="785774" y="618469"/>
                </a:cubicBezTo>
                <a:cubicBezTo>
                  <a:pt x="731109" y="654912"/>
                  <a:pt x="908357" y="489260"/>
                  <a:pt x="914983" y="449503"/>
                </a:cubicBezTo>
                <a:cubicBezTo>
                  <a:pt x="921609" y="409746"/>
                  <a:pt x="974617" y="406433"/>
                  <a:pt x="825530" y="379929"/>
                </a:cubicBezTo>
                <a:cubicBezTo>
                  <a:pt x="676443" y="353425"/>
                  <a:pt x="-98809" y="297103"/>
                  <a:pt x="10522" y="270599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9" name="フリーフォーム 1558">
            <a:extLst>
              <a:ext uri="{FF2B5EF4-FFF2-40B4-BE49-F238E27FC236}">
                <a16:creationId xmlns:a16="http://schemas.microsoft.com/office/drawing/2014/main" id="{11D1FB91-80A3-1E14-E357-88C4884650DB}"/>
              </a:ext>
            </a:extLst>
          </p:cNvPr>
          <p:cNvSpPr/>
          <p:nvPr/>
        </p:nvSpPr>
        <p:spPr>
          <a:xfrm>
            <a:off x="3813079" y="5655356"/>
            <a:ext cx="1569084" cy="378200"/>
          </a:xfrm>
          <a:custGeom>
            <a:avLst/>
            <a:gdLst>
              <a:gd name="connsiteX0" fmla="*/ 13486 w 1569084"/>
              <a:gd name="connsiteY0" fmla="*/ 9 h 378200"/>
              <a:gd name="connsiteX1" fmla="*/ 1504356 w 1569084"/>
              <a:gd name="connsiteY1" fmla="*/ 248487 h 378200"/>
              <a:gd name="connsiteX2" fmla="*/ 1226060 w 1569084"/>
              <a:gd name="connsiteY2" fmla="*/ 258427 h 378200"/>
              <a:gd name="connsiteX3" fmla="*/ 550199 w 1569084"/>
              <a:gd name="connsiteY3" fmla="*/ 308122 h 378200"/>
              <a:gd name="connsiteX4" fmla="*/ 629712 w 1569084"/>
              <a:gd name="connsiteY4" fmla="*/ 337940 h 378200"/>
              <a:gd name="connsiteX5" fmla="*/ 490564 w 1569084"/>
              <a:gd name="connsiteY5" fmla="*/ 377696 h 378200"/>
              <a:gd name="connsiteX6" fmla="*/ 1315512 w 1569084"/>
              <a:gd name="connsiteY6" fmla="*/ 308122 h 378200"/>
              <a:gd name="connsiteX7" fmla="*/ 967643 w 1569084"/>
              <a:gd name="connsiteY7" fmla="*/ 288244 h 378200"/>
              <a:gd name="connsiteX8" fmla="*/ 232147 w 1569084"/>
              <a:gd name="connsiteY8" fmla="*/ 288244 h 378200"/>
              <a:gd name="connsiteX9" fmla="*/ 739043 w 1569084"/>
              <a:gd name="connsiteY9" fmla="*/ 258427 h 378200"/>
              <a:gd name="connsiteX10" fmla="*/ 13486 w 1569084"/>
              <a:gd name="connsiteY10" fmla="*/ 9 h 37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69084" h="378200">
                <a:moveTo>
                  <a:pt x="13486" y="9"/>
                </a:moveTo>
                <a:cubicBezTo>
                  <a:pt x="141038" y="-1648"/>
                  <a:pt x="1302260" y="205417"/>
                  <a:pt x="1504356" y="248487"/>
                </a:cubicBezTo>
                <a:cubicBezTo>
                  <a:pt x="1706452" y="291557"/>
                  <a:pt x="1385086" y="248488"/>
                  <a:pt x="1226060" y="258427"/>
                </a:cubicBezTo>
                <a:cubicBezTo>
                  <a:pt x="1067034" y="268366"/>
                  <a:pt x="649590" y="294870"/>
                  <a:pt x="550199" y="308122"/>
                </a:cubicBezTo>
                <a:cubicBezTo>
                  <a:pt x="450808" y="321374"/>
                  <a:pt x="639651" y="326344"/>
                  <a:pt x="629712" y="337940"/>
                </a:cubicBezTo>
                <a:cubicBezTo>
                  <a:pt x="619773" y="349536"/>
                  <a:pt x="376264" y="382666"/>
                  <a:pt x="490564" y="377696"/>
                </a:cubicBezTo>
                <a:cubicBezTo>
                  <a:pt x="604864" y="372726"/>
                  <a:pt x="1235999" y="323031"/>
                  <a:pt x="1315512" y="308122"/>
                </a:cubicBezTo>
                <a:cubicBezTo>
                  <a:pt x="1395025" y="293213"/>
                  <a:pt x="1148204" y="291557"/>
                  <a:pt x="967643" y="288244"/>
                </a:cubicBezTo>
                <a:cubicBezTo>
                  <a:pt x="787082" y="284931"/>
                  <a:pt x="270247" y="293214"/>
                  <a:pt x="232147" y="288244"/>
                </a:cubicBezTo>
                <a:cubicBezTo>
                  <a:pt x="194047" y="283275"/>
                  <a:pt x="773830" y="306466"/>
                  <a:pt x="739043" y="258427"/>
                </a:cubicBezTo>
                <a:cubicBezTo>
                  <a:pt x="704256" y="210388"/>
                  <a:pt x="-114066" y="1666"/>
                  <a:pt x="13486" y="9"/>
                </a:cubicBezTo>
                <a:close/>
              </a:path>
            </a:pathLst>
          </a:custGeom>
          <a:solidFill>
            <a:srgbClr val="00B0F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0" name="フリーフォーム 1559">
            <a:extLst>
              <a:ext uri="{FF2B5EF4-FFF2-40B4-BE49-F238E27FC236}">
                <a16:creationId xmlns:a16="http://schemas.microsoft.com/office/drawing/2014/main" id="{CBEC48A0-B60D-1E75-8719-7D98A3E004DA}"/>
              </a:ext>
            </a:extLst>
          </p:cNvPr>
          <p:cNvSpPr/>
          <p:nvPr/>
        </p:nvSpPr>
        <p:spPr>
          <a:xfrm>
            <a:off x="3287937" y="5480334"/>
            <a:ext cx="1960401" cy="591254"/>
          </a:xfrm>
          <a:custGeom>
            <a:avLst/>
            <a:gdLst>
              <a:gd name="connsiteX0" fmla="*/ 21676 w 1960401"/>
              <a:gd name="connsiteY0" fmla="*/ 5926 h 591254"/>
              <a:gd name="connsiteX1" fmla="*/ 1850476 w 1960401"/>
              <a:gd name="connsiteY1" fmla="*/ 562518 h 591254"/>
              <a:gd name="connsiteX2" fmla="*/ 1661633 w 1960401"/>
              <a:gd name="connsiteY2" fmla="*/ 492944 h 591254"/>
              <a:gd name="connsiteX3" fmla="*/ 896319 w 1960401"/>
              <a:gd name="connsiteY3" fmla="*/ 333918 h 591254"/>
              <a:gd name="connsiteX4" fmla="*/ 1214372 w 1960401"/>
              <a:gd name="connsiteY4" fmla="*/ 403491 h 591254"/>
              <a:gd name="connsiteX5" fmla="*/ 349667 w 1960401"/>
              <a:gd name="connsiteY5" fmla="*/ 174891 h 591254"/>
              <a:gd name="connsiteX6" fmla="*/ 816806 w 1960401"/>
              <a:gd name="connsiteY6" fmla="*/ 264344 h 591254"/>
              <a:gd name="connsiteX7" fmla="*/ 21676 w 1960401"/>
              <a:gd name="connsiteY7" fmla="*/ 5926 h 591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60401" h="591254">
                <a:moveTo>
                  <a:pt x="21676" y="5926"/>
                </a:moveTo>
                <a:cubicBezTo>
                  <a:pt x="193954" y="55622"/>
                  <a:pt x="1577150" y="481348"/>
                  <a:pt x="1850476" y="562518"/>
                </a:cubicBezTo>
                <a:cubicBezTo>
                  <a:pt x="2123802" y="643688"/>
                  <a:pt x="1820659" y="531044"/>
                  <a:pt x="1661633" y="492944"/>
                </a:cubicBezTo>
                <a:cubicBezTo>
                  <a:pt x="1502607" y="454844"/>
                  <a:pt x="970862" y="348827"/>
                  <a:pt x="896319" y="333918"/>
                </a:cubicBezTo>
                <a:cubicBezTo>
                  <a:pt x="821776" y="319009"/>
                  <a:pt x="1305481" y="429995"/>
                  <a:pt x="1214372" y="403491"/>
                </a:cubicBezTo>
                <a:cubicBezTo>
                  <a:pt x="1123263" y="376987"/>
                  <a:pt x="415928" y="198082"/>
                  <a:pt x="349667" y="174891"/>
                </a:cubicBezTo>
                <a:cubicBezTo>
                  <a:pt x="283406" y="151700"/>
                  <a:pt x="874784" y="294161"/>
                  <a:pt x="816806" y="264344"/>
                </a:cubicBezTo>
                <a:cubicBezTo>
                  <a:pt x="758828" y="234527"/>
                  <a:pt x="-150602" y="-43770"/>
                  <a:pt x="21676" y="5926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1" name="フリーフォーム 1560">
            <a:extLst>
              <a:ext uri="{FF2B5EF4-FFF2-40B4-BE49-F238E27FC236}">
                <a16:creationId xmlns:a16="http://schemas.microsoft.com/office/drawing/2014/main" id="{24D38AC7-407D-4EEB-C9A2-7439830CEE00}"/>
              </a:ext>
            </a:extLst>
          </p:cNvPr>
          <p:cNvSpPr/>
          <p:nvPr/>
        </p:nvSpPr>
        <p:spPr>
          <a:xfrm>
            <a:off x="3271888" y="5168348"/>
            <a:ext cx="2671712" cy="1202551"/>
          </a:xfrm>
          <a:custGeom>
            <a:avLst/>
            <a:gdLst>
              <a:gd name="connsiteX0" fmla="*/ 2671712 w 2671712"/>
              <a:gd name="connsiteY0" fmla="*/ 0 h 1202551"/>
              <a:gd name="connsiteX1" fmla="*/ 27903 w 2671712"/>
              <a:gd name="connsiteY1" fmla="*/ 1192695 h 1202551"/>
              <a:gd name="connsiteX2" fmla="*/ 1260355 w 2671712"/>
              <a:gd name="connsiteY2" fmla="*/ 576469 h 1202551"/>
              <a:gd name="connsiteX3" fmla="*/ 882669 w 2671712"/>
              <a:gd name="connsiteY3" fmla="*/ 735495 h 1202551"/>
              <a:gd name="connsiteX4" fmla="*/ 2671712 w 2671712"/>
              <a:gd name="connsiteY4" fmla="*/ 0 h 1202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1712" h="1202551">
                <a:moveTo>
                  <a:pt x="2671712" y="0"/>
                </a:moveTo>
                <a:lnTo>
                  <a:pt x="27903" y="1192695"/>
                </a:lnTo>
                <a:cubicBezTo>
                  <a:pt x="-207323" y="1288773"/>
                  <a:pt x="1117894" y="652669"/>
                  <a:pt x="1260355" y="576469"/>
                </a:cubicBezTo>
                <a:cubicBezTo>
                  <a:pt x="1402816" y="500269"/>
                  <a:pt x="882669" y="735495"/>
                  <a:pt x="882669" y="735495"/>
                </a:cubicBezTo>
                <a:lnTo>
                  <a:pt x="2671712" y="0"/>
                </a:ln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2" name="フリーフォーム 1561">
            <a:extLst>
              <a:ext uri="{FF2B5EF4-FFF2-40B4-BE49-F238E27FC236}">
                <a16:creationId xmlns:a16="http://schemas.microsoft.com/office/drawing/2014/main" id="{BFA89A72-D318-2186-13FA-BAFDA7725011}"/>
              </a:ext>
            </a:extLst>
          </p:cNvPr>
          <p:cNvSpPr/>
          <p:nvPr/>
        </p:nvSpPr>
        <p:spPr>
          <a:xfrm>
            <a:off x="3101910" y="4439740"/>
            <a:ext cx="1519796" cy="1722649"/>
          </a:xfrm>
          <a:custGeom>
            <a:avLst/>
            <a:gdLst>
              <a:gd name="connsiteX0" fmla="*/ 28916 w 1519796"/>
              <a:gd name="connsiteY0" fmla="*/ 32869 h 1722649"/>
              <a:gd name="connsiteX1" fmla="*/ 1410455 w 1519796"/>
              <a:gd name="connsiteY1" fmla="*/ 1483982 h 1722649"/>
              <a:gd name="connsiteX2" fmla="*/ 1311064 w 1519796"/>
              <a:gd name="connsiteY2" fmla="*/ 1354773 h 1722649"/>
              <a:gd name="connsiteX3" fmla="*/ 1519786 w 1519796"/>
              <a:gd name="connsiteY3" fmla="*/ 1722521 h 1722649"/>
              <a:gd name="connsiteX4" fmla="*/ 1301125 w 1519796"/>
              <a:gd name="connsiteY4" fmla="*/ 1384590 h 1722649"/>
              <a:gd name="connsiteX5" fmla="*/ 366847 w 1519796"/>
              <a:gd name="connsiteY5" fmla="*/ 500008 h 1722649"/>
              <a:gd name="connsiteX6" fmla="*/ 535812 w 1519796"/>
              <a:gd name="connsiteY6" fmla="*/ 569582 h 1722649"/>
              <a:gd name="connsiteX7" fmla="*/ 396664 w 1519796"/>
              <a:gd name="connsiteY7" fmla="*/ 360860 h 1722649"/>
              <a:gd name="connsiteX8" fmla="*/ 466238 w 1519796"/>
              <a:gd name="connsiteY8" fmla="*/ 460251 h 1722649"/>
              <a:gd name="connsiteX9" fmla="*/ 28916 w 1519796"/>
              <a:gd name="connsiteY9" fmla="*/ 32869 h 1722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9796" h="1722649">
                <a:moveTo>
                  <a:pt x="28916" y="32869"/>
                </a:moveTo>
                <a:cubicBezTo>
                  <a:pt x="186286" y="203491"/>
                  <a:pt x="1196764" y="1263665"/>
                  <a:pt x="1410455" y="1483982"/>
                </a:cubicBezTo>
                <a:cubicBezTo>
                  <a:pt x="1624146" y="1704299"/>
                  <a:pt x="1292842" y="1315017"/>
                  <a:pt x="1311064" y="1354773"/>
                </a:cubicBezTo>
                <a:cubicBezTo>
                  <a:pt x="1329286" y="1394529"/>
                  <a:pt x="1521443" y="1717552"/>
                  <a:pt x="1519786" y="1722521"/>
                </a:cubicBezTo>
                <a:cubicBezTo>
                  <a:pt x="1518130" y="1727491"/>
                  <a:pt x="1493282" y="1588342"/>
                  <a:pt x="1301125" y="1384590"/>
                </a:cubicBezTo>
                <a:cubicBezTo>
                  <a:pt x="1108969" y="1180838"/>
                  <a:pt x="494399" y="635843"/>
                  <a:pt x="366847" y="500008"/>
                </a:cubicBezTo>
                <a:cubicBezTo>
                  <a:pt x="239295" y="364173"/>
                  <a:pt x="530842" y="592773"/>
                  <a:pt x="535812" y="569582"/>
                </a:cubicBezTo>
                <a:cubicBezTo>
                  <a:pt x="540782" y="546391"/>
                  <a:pt x="408260" y="379082"/>
                  <a:pt x="396664" y="360860"/>
                </a:cubicBezTo>
                <a:cubicBezTo>
                  <a:pt x="385068" y="342638"/>
                  <a:pt x="527529" y="511603"/>
                  <a:pt x="466238" y="460251"/>
                </a:cubicBezTo>
                <a:cubicBezTo>
                  <a:pt x="404947" y="408899"/>
                  <a:pt x="-128454" y="-137753"/>
                  <a:pt x="28916" y="32869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3" name="フリーフォーム 1562">
            <a:extLst>
              <a:ext uri="{FF2B5EF4-FFF2-40B4-BE49-F238E27FC236}">
                <a16:creationId xmlns:a16="http://schemas.microsoft.com/office/drawing/2014/main" id="{BE664901-D1A8-6DD8-13B5-369762F2F78F}"/>
              </a:ext>
            </a:extLst>
          </p:cNvPr>
          <p:cNvSpPr/>
          <p:nvPr/>
        </p:nvSpPr>
        <p:spPr>
          <a:xfrm>
            <a:off x="3049589" y="4897983"/>
            <a:ext cx="1219267" cy="1079420"/>
          </a:xfrm>
          <a:custGeom>
            <a:avLst/>
            <a:gdLst>
              <a:gd name="connsiteX0" fmla="*/ 1724 w 1219267"/>
              <a:gd name="connsiteY0" fmla="*/ 2008 h 1079420"/>
              <a:gd name="connsiteX1" fmla="*/ 617950 w 1219267"/>
              <a:gd name="connsiteY1" fmla="*/ 498965 h 1079420"/>
              <a:gd name="connsiteX2" fmla="*/ 717341 w 1219267"/>
              <a:gd name="connsiteY2" fmla="*/ 618234 h 1079420"/>
              <a:gd name="connsiteX3" fmla="*/ 737220 w 1219267"/>
              <a:gd name="connsiteY3" fmla="*/ 558600 h 1079420"/>
              <a:gd name="connsiteX4" fmla="*/ 1214298 w 1219267"/>
              <a:gd name="connsiteY4" fmla="*/ 1075434 h 1079420"/>
              <a:gd name="connsiteX5" fmla="*/ 945941 w 1219267"/>
              <a:gd name="connsiteY5" fmla="*/ 767321 h 1079420"/>
              <a:gd name="connsiteX6" fmla="*/ 319776 w 1219267"/>
              <a:gd name="connsiteY6" fmla="*/ 220669 h 1079420"/>
              <a:gd name="connsiteX7" fmla="*/ 429107 w 1219267"/>
              <a:gd name="connsiteY7" fmla="*/ 320060 h 1079420"/>
              <a:gd name="connsiteX8" fmla="*/ 1724 w 1219267"/>
              <a:gd name="connsiteY8" fmla="*/ 2008 h 107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67" h="1079420">
                <a:moveTo>
                  <a:pt x="1724" y="2008"/>
                </a:moveTo>
                <a:cubicBezTo>
                  <a:pt x="33198" y="31825"/>
                  <a:pt x="498681" y="396261"/>
                  <a:pt x="617950" y="498965"/>
                </a:cubicBezTo>
                <a:cubicBezTo>
                  <a:pt x="737219" y="601669"/>
                  <a:pt x="697463" y="608295"/>
                  <a:pt x="717341" y="618234"/>
                </a:cubicBezTo>
                <a:cubicBezTo>
                  <a:pt x="737219" y="628173"/>
                  <a:pt x="654394" y="482400"/>
                  <a:pt x="737220" y="558600"/>
                </a:cubicBezTo>
                <a:cubicBezTo>
                  <a:pt x="820046" y="634800"/>
                  <a:pt x="1179511" y="1040647"/>
                  <a:pt x="1214298" y="1075434"/>
                </a:cubicBezTo>
                <a:cubicBezTo>
                  <a:pt x="1249085" y="1110221"/>
                  <a:pt x="1095028" y="909782"/>
                  <a:pt x="945941" y="767321"/>
                </a:cubicBezTo>
                <a:cubicBezTo>
                  <a:pt x="796854" y="624860"/>
                  <a:pt x="405915" y="295212"/>
                  <a:pt x="319776" y="220669"/>
                </a:cubicBezTo>
                <a:cubicBezTo>
                  <a:pt x="233637" y="146126"/>
                  <a:pt x="478803" y="356504"/>
                  <a:pt x="429107" y="320060"/>
                </a:cubicBezTo>
                <a:cubicBezTo>
                  <a:pt x="379411" y="283617"/>
                  <a:pt x="-29750" y="-27809"/>
                  <a:pt x="1724" y="2008"/>
                </a:cubicBez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4" name="フリーフォーム 1563">
            <a:extLst>
              <a:ext uri="{FF2B5EF4-FFF2-40B4-BE49-F238E27FC236}">
                <a16:creationId xmlns:a16="http://schemas.microsoft.com/office/drawing/2014/main" id="{AA168239-47F0-16CF-DCC6-A10059FA0F5F}"/>
              </a:ext>
            </a:extLst>
          </p:cNvPr>
          <p:cNvSpPr/>
          <p:nvPr/>
        </p:nvSpPr>
        <p:spPr>
          <a:xfrm>
            <a:off x="2862028" y="1122175"/>
            <a:ext cx="1860553" cy="2596637"/>
          </a:xfrm>
          <a:custGeom>
            <a:avLst/>
            <a:gdLst>
              <a:gd name="connsiteX0" fmla="*/ 1859059 w 1860553"/>
              <a:gd name="connsiteY0" fmla="*/ 140095 h 2596637"/>
              <a:gd name="connsiteX1" fmla="*/ 865146 w 1860553"/>
              <a:gd name="connsiteY1" fmla="*/ 1143947 h 2596637"/>
              <a:gd name="connsiteX2" fmla="*/ 1044050 w 1860553"/>
              <a:gd name="connsiteY2" fmla="*/ 1034616 h 2596637"/>
              <a:gd name="connsiteX3" fmla="*/ 1173259 w 1860553"/>
              <a:gd name="connsiteY3" fmla="*/ 1461999 h 2596637"/>
              <a:gd name="connsiteX4" fmla="*/ 1133502 w 1860553"/>
              <a:gd name="connsiteY4" fmla="*/ 1283095 h 2596637"/>
              <a:gd name="connsiteX5" fmla="*/ 268798 w 1860553"/>
              <a:gd name="connsiteY5" fmla="*/ 1352668 h 2596637"/>
              <a:gd name="connsiteX6" fmla="*/ 442 w 1860553"/>
              <a:gd name="connsiteY6" fmla="*/ 2595060 h 2596637"/>
              <a:gd name="connsiteX7" fmla="*/ 219102 w 1860553"/>
              <a:gd name="connsiteY7" fmla="*/ 1581268 h 2596637"/>
              <a:gd name="connsiteX8" fmla="*/ 706120 w 1860553"/>
              <a:gd name="connsiteY8" fmla="*/ 249425 h 2596637"/>
              <a:gd name="connsiteX9" fmla="*/ 507337 w 1860553"/>
              <a:gd name="connsiteY9" fmla="*/ 855712 h 2596637"/>
              <a:gd name="connsiteX10" fmla="*/ 1481372 w 1860553"/>
              <a:gd name="connsiteY10" fmla="*/ 947 h 2596637"/>
              <a:gd name="connsiteX11" fmla="*/ 457642 w 1860553"/>
              <a:gd name="connsiteY11" fmla="*/ 1054495 h 2596637"/>
              <a:gd name="connsiteX12" fmla="*/ 1232894 w 1860553"/>
              <a:gd name="connsiteY12" fmla="*/ 607234 h 2596637"/>
              <a:gd name="connsiteX13" fmla="*/ 606729 w 1860553"/>
              <a:gd name="connsiteY13" fmla="*/ 925286 h 2596637"/>
              <a:gd name="connsiteX14" fmla="*/ 1859059 w 1860553"/>
              <a:gd name="connsiteY14" fmla="*/ 140095 h 2596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60553" h="2596637">
                <a:moveTo>
                  <a:pt x="1859059" y="140095"/>
                </a:moveTo>
                <a:cubicBezTo>
                  <a:pt x="1902128" y="176538"/>
                  <a:pt x="1000981" y="994860"/>
                  <a:pt x="865146" y="1143947"/>
                </a:cubicBezTo>
                <a:cubicBezTo>
                  <a:pt x="729311" y="1293034"/>
                  <a:pt x="992698" y="981607"/>
                  <a:pt x="1044050" y="1034616"/>
                </a:cubicBezTo>
                <a:cubicBezTo>
                  <a:pt x="1095402" y="1087625"/>
                  <a:pt x="1158350" y="1420586"/>
                  <a:pt x="1173259" y="1461999"/>
                </a:cubicBezTo>
                <a:cubicBezTo>
                  <a:pt x="1188168" y="1503412"/>
                  <a:pt x="1284245" y="1301317"/>
                  <a:pt x="1133502" y="1283095"/>
                </a:cubicBezTo>
                <a:cubicBezTo>
                  <a:pt x="982758" y="1264873"/>
                  <a:pt x="457641" y="1134007"/>
                  <a:pt x="268798" y="1352668"/>
                </a:cubicBezTo>
                <a:cubicBezTo>
                  <a:pt x="79955" y="1571329"/>
                  <a:pt x="8725" y="2556960"/>
                  <a:pt x="442" y="2595060"/>
                </a:cubicBezTo>
                <a:cubicBezTo>
                  <a:pt x="-7841" y="2633160"/>
                  <a:pt x="101489" y="1972207"/>
                  <a:pt x="219102" y="1581268"/>
                </a:cubicBezTo>
                <a:cubicBezTo>
                  <a:pt x="336715" y="1190329"/>
                  <a:pt x="658081" y="370351"/>
                  <a:pt x="706120" y="249425"/>
                </a:cubicBezTo>
                <a:cubicBezTo>
                  <a:pt x="754159" y="128499"/>
                  <a:pt x="378128" y="897125"/>
                  <a:pt x="507337" y="855712"/>
                </a:cubicBezTo>
                <a:cubicBezTo>
                  <a:pt x="636546" y="814299"/>
                  <a:pt x="1489654" y="-32184"/>
                  <a:pt x="1481372" y="947"/>
                </a:cubicBezTo>
                <a:cubicBezTo>
                  <a:pt x="1473089" y="34077"/>
                  <a:pt x="499055" y="953447"/>
                  <a:pt x="457642" y="1054495"/>
                </a:cubicBezTo>
                <a:cubicBezTo>
                  <a:pt x="416229" y="1155543"/>
                  <a:pt x="1208046" y="628769"/>
                  <a:pt x="1232894" y="607234"/>
                </a:cubicBezTo>
                <a:cubicBezTo>
                  <a:pt x="1257742" y="585699"/>
                  <a:pt x="507338" y="998173"/>
                  <a:pt x="606729" y="925286"/>
                </a:cubicBezTo>
                <a:cubicBezTo>
                  <a:pt x="706120" y="852399"/>
                  <a:pt x="1815990" y="103652"/>
                  <a:pt x="1859059" y="140095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5" name="フリーフォーム 1564">
            <a:extLst>
              <a:ext uri="{FF2B5EF4-FFF2-40B4-BE49-F238E27FC236}">
                <a16:creationId xmlns:a16="http://schemas.microsoft.com/office/drawing/2014/main" id="{A9C2D06E-5B0C-7187-DA55-DB66E8904B80}"/>
              </a:ext>
            </a:extLst>
          </p:cNvPr>
          <p:cNvSpPr/>
          <p:nvPr/>
        </p:nvSpPr>
        <p:spPr>
          <a:xfrm>
            <a:off x="2818260" y="1061654"/>
            <a:ext cx="1823320" cy="2088180"/>
          </a:xfrm>
          <a:custGeom>
            <a:avLst/>
            <a:gdLst>
              <a:gd name="connsiteX0" fmla="*/ 1823314 w 1823320"/>
              <a:gd name="connsiteY0" fmla="*/ 21711 h 2088180"/>
              <a:gd name="connsiteX1" fmla="*/ 292688 w 1823320"/>
              <a:gd name="connsiteY1" fmla="*/ 1045442 h 2088180"/>
              <a:gd name="connsiteX2" fmla="*/ 630618 w 1823320"/>
              <a:gd name="connsiteY2" fmla="*/ 856598 h 2088180"/>
              <a:gd name="connsiteX3" fmla="*/ 44210 w 1823320"/>
              <a:gd name="connsiteY3" fmla="*/ 2039355 h 2088180"/>
              <a:gd name="connsiteX4" fmla="*/ 64088 w 1823320"/>
              <a:gd name="connsiteY4" fmla="*/ 1721303 h 2088180"/>
              <a:gd name="connsiteX5" fmla="*/ 242992 w 1823320"/>
              <a:gd name="connsiteY5" fmla="*/ 439155 h 2088180"/>
              <a:gd name="connsiteX6" fmla="*/ 213175 w 1823320"/>
              <a:gd name="connsiteY6" fmla="*/ 777085 h 2088180"/>
              <a:gd name="connsiteX7" fmla="*/ 1018244 w 1823320"/>
              <a:gd name="connsiteY7" fmla="*/ 1833 h 2088180"/>
              <a:gd name="connsiteX8" fmla="*/ 680314 w 1823320"/>
              <a:gd name="connsiteY8" fmla="*/ 548485 h 2088180"/>
              <a:gd name="connsiteX9" fmla="*/ 1385992 w 1823320"/>
              <a:gd name="connsiteY9" fmla="*/ 101224 h 2088180"/>
              <a:gd name="connsiteX10" fmla="*/ 272810 w 1823320"/>
              <a:gd name="connsiteY10" fmla="*/ 806903 h 2088180"/>
              <a:gd name="connsiteX11" fmla="*/ 1823314 w 1823320"/>
              <a:gd name="connsiteY11" fmla="*/ 21711 h 208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23320" h="2088180">
                <a:moveTo>
                  <a:pt x="1823314" y="21711"/>
                </a:moveTo>
                <a:cubicBezTo>
                  <a:pt x="1826627" y="61467"/>
                  <a:pt x="491471" y="906294"/>
                  <a:pt x="292688" y="1045442"/>
                </a:cubicBezTo>
                <a:cubicBezTo>
                  <a:pt x="93905" y="1184590"/>
                  <a:pt x="672031" y="690946"/>
                  <a:pt x="630618" y="856598"/>
                </a:cubicBezTo>
                <a:cubicBezTo>
                  <a:pt x="589205" y="1022250"/>
                  <a:pt x="138632" y="1895238"/>
                  <a:pt x="44210" y="2039355"/>
                </a:cubicBezTo>
                <a:cubicBezTo>
                  <a:pt x="-50212" y="2183473"/>
                  <a:pt x="30958" y="1988003"/>
                  <a:pt x="64088" y="1721303"/>
                </a:cubicBezTo>
                <a:cubicBezTo>
                  <a:pt x="97218" y="1454603"/>
                  <a:pt x="218144" y="596525"/>
                  <a:pt x="242992" y="439155"/>
                </a:cubicBezTo>
                <a:cubicBezTo>
                  <a:pt x="267840" y="281785"/>
                  <a:pt x="83966" y="849972"/>
                  <a:pt x="213175" y="777085"/>
                </a:cubicBezTo>
                <a:cubicBezTo>
                  <a:pt x="342384" y="704198"/>
                  <a:pt x="940387" y="39933"/>
                  <a:pt x="1018244" y="1833"/>
                </a:cubicBezTo>
                <a:cubicBezTo>
                  <a:pt x="1096100" y="-36267"/>
                  <a:pt x="619023" y="531920"/>
                  <a:pt x="680314" y="548485"/>
                </a:cubicBezTo>
                <a:cubicBezTo>
                  <a:pt x="741605" y="565050"/>
                  <a:pt x="1385992" y="101224"/>
                  <a:pt x="1385992" y="101224"/>
                </a:cubicBezTo>
                <a:cubicBezTo>
                  <a:pt x="1318075" y="144294"/>
                  <a:pt x="206549" y="815186"/>
                  <a:pt x="272810" y="806903"/>
                </a:cubicBezTo>
                <a:cubicBezTo>
                  <a:pt x="339071" y="798620"/>
                  <a:pt x="1820001" y="-18045"/>
                  <a:pt x="1823314" y="21711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6" name="フリーフォーム 1565">
            <a:extLst>
              <a:ext uri="{FF2B5EF4-FFF2-40B4-BE49-F238E27FC236}">
                <a16:creationId xmlns:a16="http://schemas.microsoft.com/office/drawing/2014/main" id="{C76C022F-EAD8-EA15-3192-752DBAA68727}"/>
              </a:ext>
            </a:extLst>
          </p:cNvPr>
          <p:cNvSpPr/>
          <p:nvPr/>
        </p:nvSpPr>
        <p:spPr>
          <a:xfrm>
            <a:off x="4120807" y="1277751"/>
            <a:ext cx="1876018" cy="1518259"/>
          </a:xfrm>
          <a:custGeom>
            <a:avLst/>
            <a:gdLst>
              <a:gd name="connsiteX0" fmla="*/ 33750 w 1876018"/>
              <a:gd name="connsiteY0" fmla="*/ 14336 h 1518259"/>
              <a:gd name="connsiteX1" fmla="*/ 1633950 w 1876018"/>
              <a:gd name="connsiteY1" fmla="*/ 769710 h 1518259"/>
              <a:gd name="connsiteX2" fmla="*/ 1395410 w 1876018"/>
              <a:gd name="connsiteY2" fmla="*/ 789588 h 1518259"/>
              <a:gd name="connsiteX3" fmla="*/ 1027663 w 1876018"/>
              <a:gd name="connsiteY3" fmla="*/ 1455510 h 1518259"/>
              <a:gd name="connsiteX4" fmla="*/ 1156871 w 1876018"/>
              <a:gd name="connsiteY4" fmla="*/ 1296484 h 1518259"/>
              <a:gd name="connsiteX5" fmla="*/ 1007784 w 1876018"/>
              <a:gd name="connsiteY5" fmla="*/ 1515145 h 1518259"/>
              <a:gd name="connsiteX6" fmla="*/ 1574315 w 1876018"/>
              <a:gd name="connsiteY6" fmla="*/ 1097701 h 1518259"/>
              <a:gd name="connsiteX7" fmla="*/ 1872489 w 1876018"/>
              <a:gd name="connsiteY7" fmla="*/ 1117579 h 1518259"/>
              <a:gd name="connsiteX8" fmla="*/ 1385471 w 1876018"/>
              <a:gd name="connsiteY8" fmla="*/ 441719 h 1518259"/>
              <a:gd name="connsiteX9" fmla="*/ 1673706 w 1876018"/>
              <a:gd name="connsiteY9" fmla="*/ 511292 h 1518259"/>
              <a:gd name="connsiteX10" fmla="*/ 630097 w 1876018"/>
              <a:gd name="connsiteY10" fmla="*/ 292632 h 1518259"/>
              <a:gd name="connsiteX11" fmla="*/ 33750 w 1876018"/>
              <a:gd name="connsiteY11" fmla="*/ 14336 h 1518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76018" h="1518259">
                <a:moveTo>
                  <a:pt x="33750" y="14336"/>
                </a:moveTo>
                <a:cubicBezTo>
                  <a:pt x="201059" y="93849"/>
                  <a:pt x="1407007" y="640501"/>
                  <a:pt x="1633950" y="769710"/>
                </a:cubicBezTo>
                <a:cubicBezTo>
                  <a:pt x="1860893" y="898919"/>
                  <a:pt x="1496458" y="675288"/>
                  <a:pt x="1395410" y="789588"/>
                </a:cubicBezTo>
                <a:cubicBezTo>
                  <a:pt x="1294362" y="903888"/>
                  <a:pt x="1067419" y="1371027"/>
                  <a:pt x="1027663" y="1455510"/>
                </a:cubicBezTo>
                <a:cubicBezTo>
                  <a:pt x="987907" y="1539993"/>
                  <a:pt x="1160184" y="1286545"/>
                  <a:pt x="1156871" y="1296484"/>
                </a:cubicBezTo>
                <a:cubicBezTo>
                  <a:pt x="1153558" y="1306423"/>
                  <a:pt x="938210" y="1548275"/>
                  <a:pt x="1007784" y="1515145"/>
                </a:cubicBezTo>
                <a:cubicBezTo>
                  <a:pt x="1077358" y="1482015"/>
                  <a:pt x="1430198" y="1163962"/>
                  <a:pt x="1574315" y="1097701"/>
                </a:cubicBezTo>
                <a:cubicBezTo>
                  <a:pt x="1718433" y="1031440"/>
                  <a:pt x="1903963" y="1226909"/>
                  <a:pt x="1872489" y="1117579"/>
                </a:cubicBezTo>
                <a:cubicBezTo>
                  <a:pt x="1841015" y="1008249"/>
                  <a:pt x="1418601" y="542767"/>
                  <a:pt x="1385471" y="441719"/>
                </a:cubicBezTo>
                <a:cubicBezTo>
                  <a:pt x="1352341" y="340671"/>
                  <a:pt x="1799602" y="536140"/>
                  <a:pt x="1673706" y="511292"/>
                </a:cubicBezTo>
                <a:cubicBezTo>
                  <a:pt x="1547810" y="486444"/>
                  <a:pt x="898454" y="377115"/>
                  <a:pt x="630097" y="292632"/>
                </a:cubicBezTo>
                <a:cubicBezTo>
                  <a:pt x="361741" y="208150"/>
                  <a:pt x="-133559" y="-65177"/>
                  <a:pt x="33750" y="14336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7" name="フリーフォーム 1566">
            <a:extLst>
              <a:ext uri="{FF2B5EF4-FFF2-40B4-BE49-F238E27FC236}">
                <a16:creationId xmlns:a16="http://schemas.microsoft.com/office/drawing/2014/main" id="{C04FA219-2464-5D22-496F-E9285134BB67}"/>
              </a:ext>
            </a:extLst>
          </p:cNvPr>
          <p:cNvSpPr/>
          <p:nvPr/>
        </p:nvSpPr>
        <p:spPr>
          <a:xfrm>
            <a:off x="4141971" y="941280"/>
            <a:ext cx="2299765" cy="1724202"/>
          </a:xfrm>
          <a:custGeom>
            <a:avLst/>
            <a:gdLst>
              <a:gd name="connsiteX0" fmla="*/ 430029 w 2299765"/>
              <a:gd name="connsiteY0" fmla="*/ 2937 h 1724202"/>
              <a:gd name="connsiteX1" fmla="*/ 1950716 w 2299765"/>
              <a:gd name="connsiteY1" fmla="*/ 837824 h 1724202"/>
              <a:gd name="connsiteX2" fmla="*/ 1891081 w 2299765"/>
              <a:gd name="connsiteY2" fmla="*/ 708616 h 1724202"/>
              <a:gd name="connsiteX3" fmla="*/ 2298586 w 2299765"/>
              <a:gd name="connsiteY3" fmla="*/ 1563381 h 1724202"/>
              <a:gd name="connsiteX4" fmla="*/ 1990472 w 2299765"/>
              <a:gd name="connsiteY4" fmla="*/ 1096242 h 1724202"/>
              <a:gd name="connsiteX5" fmla="*/ 1314612 w 2299765"/>
              <a:gd name="connsiteY5" fmla="*/ 1722407 h 1724202"/>
              <a:gd name="connsiteX6" fmla="*/ 1423942 w 2299765"/>
              <a:gd name="connsiteY6" fmla="*/ 1265207 h 1724202"/>
              <a:gd name="connsiteX7" fmla="*/ 1245038 w 2299765"/>
              <a:gd name="connsiteY7" fmla="*/ 668859 h 1724202"/>
              <a:gd name="connsiteX8" fmla="*/ 1473638 w 2299765"/>
              <a:gd name="connsiteY8" fmla="*/ 897459 h 1724202"/>
              <a:gd name="connsiteX9" fmla="*/ 2646 w 2299765"/>
              <a:gd name="connsiteY9" fmla="*/ 251416 h 1724202"/>
              <a:gd name="connsiteX10" fmla="*/ 1095951 w 2299765"/>
              <a:gd name="connsiteY10" fmla="*/ 549590 h 1724202"/>
              <a:gd name="connsiteX11" fmla="*/ 430029 w 2299765"/>
              <a:gd name="connsiteY11" fmla="*/ 2937 h 17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99765" h="1724202">
                <a:moveTo>
                  <a:pt x="430029" y="2937"/>
                </a:moveTo>
                <a:cubicBezTo>
                  <a:pt x="572490" y="50976"/>
                  <a:pt x="1707207" y="720211"/>
                  <a:pt x="1950716" y="837824"/>
                </a:cubicBezTo>
                <a:cubicBezTo>
                  <a:pt x="2194225" y="955437"/>
                  <a:pt x="1833103" y="587690"/>
                  <a:pt x="1891081" y="708616"/>
                </a:cubicBezTo>
                <a:cubicBezTo>
                  <a:pt x="1949059" y="829542"/>
                  <a:pt x="2282021" y="1498777"/>
                  <a:pt x="2298586" y="1563381"/>
                </a:cubicBezTo>
                <a:cubicBezTo>
                  <a:pt x="2315151" y="1627985"/>
                  <a:pt x="2154468" y="1069738"/>
                  <a:pt x="1990472" y="1096242"/>
                </a:cubicBezTo>
                <a:cubicBezTo>
                  <a:pt x="1826476" y="1122746"/>
                  <a:pt x="1409034" y="1694246"/>
                  <a:pt x="1314612" y="1722407"/>
                </a:cubicBezTo>
                <a:cubicBezTo>
                  <a:pt x="1220190" y="1750568"/>
                  <a:pt x="1435538" y="1440798"/>
                  <a:pt x="1423942" y="1265207"/>
                </a:cubicBezTo>
                <a:cubicBezTo>
                  <a:pt x="1412346" y="1089616"/>
                  <a:pt x="1236755" y="730150"/>
                  <a:pt x="1245038" y="668859"/>
                </a:cubicBezTo>
                <a:cubicBezTo>
                  <a:pt x="1253321" y="607568"/>
                  <a:pt x="1680703" y="967033"/>
                  <a:pt x="1473638" y="897459"/>
                </a:cubicBezTo>
                <a:cubicBezTo>
                  <a:pt x="1266573" y="827885"/>
                  <a:pt x="65594" y="309394"/>
                  <a:pt x="2646" y="251416"/>
                </a:cubicBezTo>
                <a:cubicBezTo>
                  <a:pt x="-60302" y="193438"/>
                  <a:pt x="1019751" y="587690"/>
                  <a:pt x="1095951" y="549590"/>
                </a:cubicBezTo>
                <a:cubicBezTo>
                  <a:pt x="1172151" y="511490"/>
                  <a:pt x="287568" y="-45102"/>
                  <a:pt x="430029" y="293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470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BB0B1-4A7F-5F66-BD68-9DBFECEE9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852D3C7-EA30-CAAC-3C20-3567175111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57"/>
          <a:stretch/>
        </p:blipFill>
        <p:spPr bwMode="auto">
          <a:xfrm>
            <a:off x="1040130" y="147320"/>
            <a:ext cx="7520940" cy="1265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066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7ABBC-94E8-EA64-8D4D-7CC5F4467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hidden="1">
            <a:extLst>
              <a:ext uri="{FF2B5EF4-FFF2-40B4-BE49-F238E27FC236}">
                <a16:creationId xmlns:a16="http://schemas.microsoft.com/office/drawing/2014/main" id="{E3111F9C-813B-F57E-52C8-C1C7AB54F9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85" t="22141" r="26291" b="59446"/>
          <a:stretch/>
        </p:blipFill>
        <p:spPr bwMode="auto">
          <a:xfrm>
            <a:off x="931984" y="462140"/>
            <a:ext cx="7737231" cy="1187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0" name="グループ化 1029">
            <a:extLst>
              <a:ext uri="{FF2B5EF4-FFF2-40B4-BE49-F238E27FC236}">
                <a16:creationId xmlns:a16="http://schemas.microsoft.com/office/drawing/2014/main" id="{80D0B215-C54F-3E74-4A8E-ACA5E489A802}"/>
              </a:ext>
            </a:extLst>
          </p:cNvPr>
          <p:cNvGrpSpPr/>
          <p:nvPr/>
        </p:nvGrpSpPr>
        <p:grpSpPr>
          <a:xfrm>
            <a:off x="1507068" y="1897588"/>
            <a:ext cx="6587066" cy="6587066"/>
            <a:chOff x="1507068" y="1897588"/>
            <a:chExt cx="6587066" cy="6587066"/>
          </a:xfrm>
        </p:grpSpPr>
        <p:sp>
          <p:nvSpPr>
            <p:cNvPr id="1028" name="円/楕円 1027">
              <a:extLst>
                <a:ext uri="{FF2B5EF4-FFF2-40B4-BE49-F238E27FC236}">
                  <a16:creationId xmlns:a16="http://schemas.microsoft.com/office/drawing/2014/main" id="{7789F5AF-7572-2F90-DEDA-CA7F01E219E4}"/>
                </a:ext>
              </a:extLst>
            </p:cNvPr>
            <p:cNvSpPr/>
            <p:nvPr/>
          </p:nvSpPr>
          <p:spPr>
            <a:xfrm>
              <a:off x="1507068" y="1897588"/>
              <a:ext cx="6587066" cy="6587066"/>
            </a:xfrm>
            <a:prstGeom prst="ellipse">
              <a:avLst/>
            </a:prstGeom>
            <a:solidFill>
              <a:srgbClr val="482A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27" name="グループ化 1026">
              <a:extLst>
                <a:ext uri="{FF2B5EF4-FFF2-40B4-BE49-F238E27FC236}">
                  <a16:creationId xmlns:a16="http://schemas.microsoft.com/office/drawing/2014/main" id="{E1686E01-E24D-DCB9-4AEE-0E29CF40C424}"/>
                </a:ext>
              </a:extLst>
            </p:cNvPr>
            <p:cNvGrpSpPr/>
            <p:nvPr/>
          </p:nvGrpSpPr>
          <p:grpSpPr>
            <a:xfrm>
              <a:off x="1727200" y="2092846"/>
              <a:ext cx="6230412" cy="6277464"/>
              <a:chOff x="1727200" y="2092846"/>
              <a:chExt cx="6230412" cy="6277464"/>
            </a:xfrm>
            <a:solidFill>
              <a:schemeClr val="bg1"/>
            </a:solidFill>
          </p:grpSpPr>
          <p:sp>
            <p:nvSpPr>
              <p:cNvPr id="2" name="フリーフォーム 1">
                <a:extLst>
                  <a:ext uri="{FF2B5EF4-FFF2-40B4-BE49-F238E27FC236}">
                    <a16:creationId xmlns:a16="http://schemas.microsoft.com/office/drawing/2014/main" id="{E8526963-C8C1-C705-B21B-81B7B9491461}"/>
                  </a:ext>
                </a:extLst>
              </p:cNvPr>
              <p:cNvSpPr/>
              <p:nvPr/>
            </p:nvSpPr>
            <p:spPr>
              <a:xfrm>
                <a:off x="2154758" y="2850763"/>
                <a:ext cx="1469560" cy="2928822"/>
              </a:xfrm>
              <a:custGeom>
                <a:avLst/>
                <a:gdLst>
                  <a:gd name="connsiteX0" fmla="*/ 1464742 w 1469560"/>
                  <a:gd name="connsiteY0" fmla="*/ 6737 h 2928822"/>
                  <a:gd name="connsiteX1" fmla="*/ 690042 w 1469560"/>
                  <a:gd name="connsiteY1" fmla="*/ 552837 h 2928822"/>
                  <a:gd name="connsiteX2" fmla="*/ 766242 w 1469560"/>
                  <a:gd name="connsiteY2" fmla="*/ 387737 h 2928822"/>
                  <a:gd name="connsiteX3" fmla="*/ 245542 w 1469560"/>
                  <a:gd name="connsiteY3" fmla="*/ 1213237 h 2928822"/>
                  <a:gd name="connsiteX4" fmla="*/ 309042 w 1469560"/>
                  <a:gd name="connsiteY4" fmla="*/ 1098937 h 2928822"/>
                  <a:gd name="connsiteX5" fmla="*/ 67742 w 1469560"/>
                  <a:gd name="connsiteY5" fmla="*/ 1746637 h 2928822"/>
                  <a:gd name="connsiteX6" fmla="*/ 118542 w 1469560"/>
                  <a:gd name="connsiteY6" fmla="*/ 1606937 h 2928822"/>
                  <a:gd name="connsiteX7" fmla="*/ 42342 w 1469560"/>
                  <a:gd name="connsiteY7" fmla="*/ 2089537 h 2928822"/>
                  <a:gd name="connsiteX8" fmla="*/ 29642 w 1469560"/>
                  <a:gd name="connsiteY8" fmla="*/ 2381637 h 2928822"/>
                  <a:gd name="connsiteX9" fmla="*/ 29642 w 1469560"/>
                  <a:gd name="connsiteY9" fmla="*/ 2254637 h 2928822"/>
                  <a:gd name="connsiteX10" fmla="*/ 105842 w 1469560"/>
                  <a:gd name="connsiteY10" fmla="*/ 2927737 h 2928822"/>
                  <a:gd name="connsiteX11" fmla="*/ 42342 w 1469560"/>
                  <a:gd name="connsiteY11" fmla="*/ 2407037 h 2928822"/>
                  <a:gd name="connsiteX12" fmla="*/ 4242 w 1469560"/>
                  <a:gd name="connsiteY12" fmla="*/ 2216537 h 2928822"/>
                  <a:gd name="connsiteX13" fmla="*/ 143942 w 1469560"/>
                  <a:gd name="connsiteY13" fmla="*/ 1302137 h 2928822"/>
                  <a:gd name="connsiteX14" fmla="*/ 385242 w 1469560"/>
                  <a:gd name="connsiteY14" fmla="*/ 908437 h 2928822"/>
                  <a:gd name="connsiteX15" fmla="*/ 791642 w 1469560"/>
                  <a:gd name="connsiteY15" fmla="*/ 451237 h 2928822"/>
                  <a:gd name="connsiteX16" fmla="*/ 1007542 w 1469560"/>
                  <a:gd name="connsiteY16" fmla="*/ 260737 h 2928822"/>
                  <a:gd name="connsiteX17" fmla="*/ 1464742 w 1469560"/>
                  <a:gd name="connsiteY17" fmla="*/ 6737 h 29288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469560" h="2928822">
                    <a:moveTo>
                      <a:pt x="1464742" y="6737"/>
                    </a:moveTo>
                    <a:cubicBezTo>
                      <a:pt x="1411825" y="55420"/>
                      <a:pt x="806459" y="489337"/>
                      <a:pt x="690042" y="552837"/>
                    </a:cubicBezTo>
                    <a:cubicBezTo>
                      <a:pt x="573625" y="616337"/>
                      <a:pt x="840325" y="277670"/>
                      <a:pt x="766242" y="387737"/>
                    </a:cubicBezTo>
                    <a:cubicBezTo>
                      <a:pt x="692159" y="497804"/>
                      <a:pt x="321742" y="1094704"/>
                      <a:pt x="245542" y="1213237"/>
                    </a:cubicBezTo>
                    <a:cubicBezTo>
                      <a:pt x="169342" y="1331770"/>
                      <a:pt x="338675" y="1010037"/>
                      <a:pt x="309042" y="1098937"/>
                    </a:cubicBezTo>
                    <a:cubicBezTo>
                      <a:pt x="279409" y="1187837"/>
                      <a:pt x="99492" y="1661970"/>
                      <a:pt x="67742" y="1746637"/>
                    </a:cubicBezTo>
                    <a:cubicBezTo>
                      <a:pt x="35992" y="1831304"/>
                      <a:pt x="122775" y="1549787"/>
                      <a:pt x="118542" y="1606937"/>
                    </a:cubicBezTo>
                    <a:cubicBezTo>
                      <a:pt x="114309" y="1664087"/>
                      <a:pt x="57159" y="1960420"/>
                      <a:pt x="42342" y="2089537"/>
                    </a:cubicBezTo>
                    <a:cubicBezTo>
                      <a:pt x="27525" y="2218654"/>
                      <a:pt x="31759" y="2354120"/>
                      <a:pt x="29642" y="2381637"/>
                    </a:cubicBezTo>
                    <a:cubicBezTo>
                      <a:pt x="27525" y="2409154"/>
                      <a:pt x="16942" y="2163620"/>
                      <a:pt x="29642" y="2254637"/>
                    </a:cubicBezTo>
                    <a:cubicBezTo>
                      <a:pt x="42342" y="2345654"/>
                      <a:pt x="103725" y="2902337"/>
                      <a:pt x="105842" y="2927737"/>
                    </a:cubicBezTo>
                    <a:cubicBezTo>
                      <a:pt x="107959" y="2953137"/>
                      <a:pt x="59275" y="2525570"/>
                      <a:pt x="42342" y="2407037"/>
                    </a:cubicBezTo>
                    <a:cubicBezTo>
                      <a:pt x="25409" y="2288504"/>
                      <a:pt x="-12691" y="2400687"/>
                      <a:pt x="4242" y="2216537"/>
                    </a:cubicBezTo>
                    <a:cubicBezTo>
                      <a:pt x="21175" y="2032387"/>
                      <a:pt x="80442" y="1520154"/>
                      <a:pt x="143942" y="1302137"/>
                    </a:cubicBezTo>
                    <a:cubicBezTo>
                      <a:pt x="207442" y="1084120"/>
                      <a:pt x="277292" y="1050254"/>
                      <a:pt x="385242" y="908437"/>
                    </a:cubicBezTo>
                    <a:cubicBezTo>
                      <a:pt x="493192" y="766620"/>
                      <a:pt x="687925" y="559187"/>
                      <a:pt x="791642" y="451237"/>
                    </a:cubicBezTo>
                    <a:cubicBezTo>
                      <a:pt x="895359" y="343287"/>
                      <a:pt x="895359" y="334820"/>
                      <a:pt x="1007542" y="260737"/>
                    </a:cubicBezTo>
                    <a:cubicBezTo>
                      <a:pt x="1119725" y="186654"/>
                      <a:pt x="1517659" y="-41946"/>
                      <a:pt x="1464742" y="673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" name="フリーフォーム 2">
                <a:extLst>
                  <a:ext uri="{FF2B5EF4-FFF2-40B4-BE49-F238E27FC236}">
                    <a16:creationId xmlns:a16="http://schemas.microsoft.com/office/drawing/2014/main" id="{DAD47037-8470-92EE-FB2C-61BC9A940459}"/>
                  </a:ext>
                </a:extLst>
              </p:cNvPr>
              <p:cNvSpPr/>
              <p:nvPr/>
            </p:nvSpPr>
            <p:spPr>
              <a:xfrm>
                <a:off x="3453524" y="2594975"/>
                <a:ext cx="2515525" cy="428011"/>
              </a:xfrm>
              <a:custGeom>
                <a:avLst/>
                <a:gdLst>
                  <a:gd name="connsiteX0" fmla="*/ 876 w 2515525"/>
                  <a:gd name="connsiteY0" fmla="*/ 287925 h 428011"/>
                  <a:gd name="connsiteX1" fmla="*/ 915276 w 2515525"/>
                  <a:gd name="connsiteY1" fmla="*/ 8525 h 428011"/>
                  <a:gd name="connsiteX2" fmla="*/ 635876 w 2515525"/>
                  <a:gd name="connsiteY2" fmla="*/ 72025 h 428011"/>
                  <a:gd name="connsiteX3" fmla="*/ 1474076 w 2515525"/>
                  <a:gd name="connsiteY3" fmla="*/ 72025 h 428011"/>
                  <a:gd name="connsiteX4" fmla="*/ 1093076 w 2515525"/>
                  <a:gd name="connsiteY4" fmla="*/ 313325 h 428011"/>
                  <a:gd name="connsiteX5" fmla="*/ 1512176 w 2515525"/>
                  <a:gd name="connsiteY5" fmla="*/ 97425 h 428011"/>
                  <a:gd name="connsiteX6" fmla="*/ 2083676 w 2515525"/>
                  <a:gd name="connsiteY6" fmla="*/ 173625 h 428011"/>
                  <a:gd name="connsiteX7" fmla="*/ 2515476 w 2515525"/>
                  <a:gd name="connsiteY7" fmla="*/ 427625 h 428011"/>
                  <a:gd name="connsiteX8" fmla="*/ 2058276 w 2515525"/>
                  <a:gd name="connsiteY8" fmla="*/ 110125 h 428011"/>
                  <a:gd name="connsiteX9" fmla="*/ 1448676 w 2515525"/>
                  <a:gd name="connsiteY9" fmla="*/ 135525 h 428011"/>
                  <a:gd name="connsiteX10" fmla="*/ 1474076 w 2515525"/>
                  <a:gd name="connsiteY10" fmla="*/ 21225 h 428011"/>
                  <a:gd name="connsiteX11" fmla="*/ 1029576 w 2515525"/>
                  <a:gd name="connsiteY11" fmla="*/ 199025 h 428011"/>
                  <a:gd name="connsiteX12" fmla="*/ 1105776 w 2515525"/>
                  <a:gd name="connsiteY12" fmla="*/ 84725 h 428011"/>
                  <a:gd name="connsiteX13" fmla="*/ 876 w 2515525"/>
                  <a:gd name="connsiteY13" fmla="*/ 287925 h 428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15525" h="428011">
                    <a:moveTo>
                      <a:pt x="876" y="287925"/>
                    </a:moveTo>
                    <a:cubicBezTo>
                      <a:pt x="-30874" y="275225"/>
                      <a:pt x="809443" y="44508"/>
                      <a:pt x="915276" y="8525"/>
                    </a:cubicBezTo>
                    <a:cubicBezTo>
                      <a:pt x="1021109" y="-27458"/>
                      <a:pt x="542743" y="61442"/>
                      <a:pt x="635876" y="72025"/>
                    </a:cubicBezTo>
                    <a:cubicBezTo>
                      <a:pt x="729009" y="82608"/>
                      <a:pt x="1397876" y="31808"/>
                      <a:pt x="1474076" y="72025"/>
                    </a:cubicBezTo>
                    <a:cubicBezTo>
                      <a:pt x="1550276" y="112242"/>
                      <a:pt x="1086726" y="309092"/>
                      <a:pt x="1093076" y="313325"/>
                    </a:cubicBezTo>
                    <a:cubicBezTo>
                      <a:pt x="1099426" y="317558"/>
                      <a:pt x="1347076" y="120708"/>
                      <a:pt x="1512176" y="97425"/>
                    </a:cubicBezTo>
                    <a:cubicBezTo>
                      <a:pt x="1677276" y="74142"/>
                      <a:pt x="1916459" y="118592"/>
                      <a:pt x="2083676" y="173625"/>
                    </a:cubicBezTo>
                    <a:cubicBezTo>
                      <a:pt x="2250893" y="228658"/>
                      <a:pt x="2519709" y="438208"/>
                      <a:pt x="2515476" y="427625"/>
                    </a:cubicBezTo>
                    <a:cubicBezTo>
                      <a:pt x="2511243" y="417042"/>
                      <a:pt x="2236076" y="158808"/>
                      <a:pt x="2058276" y="110125"/>
                    </a:cubicBezTo>
                    <a:cubicBezTo>
                      <a:pt x="1880476" y="61442"/>
                      <a:pt x="1546043" y="150342"/>
                      <a:pt x="1448676" y="135525"/>
                    </a:cubicBezTo>
                    <a:cubicBezTo>
                      <a:pt x="1351309" y="120708"/>
                      <a:pt x="1543926" y="10642"/>
                      <a:pt x="1474076" y="21225"/>
                    </a:cubicBezTo>
                    <a:cubicBezTo>
                      <a:pt x="1404226" y="31808"/>
                      <a:pt x="1090959" y="188442"/>
                      <a:pt x="1029576" y="199025"/>
                    </a:cubicBezTo>
                    <a:cubicBezTo>
                      <a:pt x="968193" y="209608"/>
                      <a:pt x="1272993" y="72025"/>
                      <a:pt x="1105776" y="84725"/>
                    </a:cubicBezTo>
                    <a:cubicBezTo>
                      <a:pt x="938559" y="97425"/>
                      <a:pt x="32626" y="300625"/>
                      <a:pt x="876" y="28792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" name="フリーフォーム 3">
                <a:extLst>
                  <a:ext uri="{FF2B5EF4-FFF2-40B4-BE49-F238E27FC236}">
                    <a16:creationId xmlns:a16="http://schemas.microsoft.com/office/drawing/2014/main" id="{8343B4DF-ABA0-A578-46B5-46A6382B0685}"/>
                  </a:ext>
                </a:extLst>
              </p:cNvPr>
              <p:cNvSpPr/>
              <p:nvPr/>
            </p:nvSpPr>
            <p:spPr>
              <a:xfrm>
                <a:off x="2197041" y="5331895"/>
                <a:ext cx="1689520" cy="2288295"/>
              </a:xfrm>
              <a:custGeom>
                <a:avLst/>
                <a:gdLst>
                  <a:gd name="connsiteX0" fmla="*/ 59 w 1689520"/>
                  <a:gd name="connsiteY0" fmla="*/ 2105 h 2288295"/>
                  <a:gd name="connsiteX1" fmla="*/ 279459 w 1689520"/>
                  <a:gd name="connsiteY1" fmla="*/ 992705 h 2288295"/>
                  <a:gd name="connsiteX2" fmla="*/ 889059 w 1689520"/>
                  <a:gd name="connsiteY2" fmla="*/ 1805505 h 2288295"/>
                  <a:gd name="connsiteX3" fmla="*/ 1689159 w 1689520"/>
                  <a:gd name="connsiteY3" fmla="*/ 2288105 h 2288295"/>
                  <a:gd name="connsiteX4" fmla="*/ 787459 w 1689520"/>
                  <a:gd name="connsiteY4" fmla="*/ 1754705 h 2288295"/>
                  <a:gd name="connsiteX5" fmla="*/ 596959 w 1689520"/>
                  <a:gd name="connsiteY5" fmla="*/ 1449905 h 2288295"/>
                  <a:gd name="connsiteX6" fmla="*/ 635059 w 1689520"/>
                  <a:gd name="connsiteY6" fmla="*/ 1602305 h 2288295"/>
                  <a:gd name="connsiteX7" fmla="*/ 279459 w 1689520"/>
                  <a:gd name="connsiteY7" fmla="*/ 916505 h 2288295"/>
                  <a:gd name="connsiteX8" fmla="*/ 381059 w 1689520"/>
                  <a:gd name="connsiteY8" fmla="*/ 1056205 h 2288295"/>
                  <a:gd name="connsiteX9" fmla="*/ 190559 w 1689520"/>
                  <a:gd name="connsiteY9" fmla="*/ 560905 h 2288295"/>
                  <a:gd name="connsiteX10" fmla="*/ 254059 w 1689520"/>
                  <a:gd name="connsiteY10" fmla="*/ 726005 h 2288295"/>
                  <a:gd name="connsiteX11" fmla="*/ 59 w 1689520"/>
                  <a:gd name="connsiteY11" fmla="*/ 2105 h 2288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89520" h="2288295">
                    <a:moveTo>
                      <a:pt x="59" y="2105"/>
                    </a:moveTo>
                    <a:cubicBezTo>
                      <a:pt x="4292" y="46555"/>
                      <a:pt x="131292" y="692138"/>
                      <a:pt x="279459" y="992705"/>
                    </a:cubicBezTo>
                    <a:cubicBezTo>
                      <a:pt x="427626" y="1293272"/>
                      <a:pt x="654109" y="1589605"/>
                      <a:pt x="889059" y="1805505"/>
                    </a:cubicBezTo>
                    <a:cubicBezTo>
                      <a:pt x="1124009" y="2021405"/>
                      <a:pt x="1706092" y="2296572"/>
                      <a:pt x="1689159" y="2288105"/>
                    </a:cubicBezTo>
                    <a:cubicBezTo>
                      <a:pt x="1672226" y="2279638"/>
                      <a:pt x="969492" y="1894405"/>
                      <a:pt x="787459" y="1754705"/>
                    </a:cubicBezTo>
                    <a:cubicBezTo>
                      <a:pt x="605426" y="1615005"/>
                      <a:pt x="622359" y="1475305"/>
                      <a:pt x="596959" y="1449905"/>
                    </a:cubicBezTo>
                    <a:cubicBezTo>
                      <a:pt x="571559" y="1424505"/>
                      <a:pt x="687976" y="1691205"/>
                      <a:pt x="635059" y="1602305"/>
                    </a:cubicBezTo>
                    <a:cubicBezTo>
                      <a:pt x="582142" y="1513405"/>
                      <a:pt x="321792" y="1007522"/>
                      <a:pt x="279459" y="916505"/>
                    </a:cubicBezTo>
                    <a:cubicBezTo>
                      <a:pt x="237126" y="825488"/>
                      <a:pt x="395876" y="1115472"/>
                      <a:pt x="381059" y="1056205"/>
                    </a:cubicBezTo>
                    <a:cubicBezTo>
                      <a:pt x="366242" y="996938"/>
                      <a:pt x="190559" y="560905"/>
                      <a:pt x="190559" y="560905"/>
                    </a:cubicBezTo>
                    <a:cubicBezTo>
                      <a:pt x="169392" y="505872"/>
                      <a:pt x="287926" y="821255"/>
                      <a:pt x="254059" y="726005"/>
                    </a:cubicBezTo>
                    <a:cubicBezTo>
                      <a:pt x="220192" y="630755"/>
                      <a:pt x="-4174" y="-42345"/>
                      <a:pt x="59" y="210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フリーフォーム 4">
                <a:extLst>
                  <a:ext uri="{FF2B5EF4-FFF2-40B4-BE49-F238E27FC236}">
                    <a16:creationId xmlns:a16="http://schemas.microsoft.com/office/drawing/2014/main" id="{81DA6969-5855-1007-5719-64F75D7D470F}"/>
                  </a:ext>
                </a:extLst>
              </p:cNvPr>
              <p:cNvSpPr/>
              <p:nvPr/>
            </p:nvSpPr>
            <p:spPr>
              <a:xfrm>
                <a:off x="6197600" y="2971800"/>
                <a:ext cx="1194162" cy="2209804"/>
              </a:xfrm>
              <a:custGeom>
                <a:avLst/>
                <a:gdLst>
                  <a:gd name="connsiteX0" fmla="*/ 0 w 1194162"/>
                  <a:gd name="connsiteY0" fmla="*/ 0 h 2209804"/>
                  <a:gd name="connsiteX1" fmla="*/ 850900 w 1194162"/>
                  <a:gd name="connsiteY1" fmla="*/ 863600 h 2209804"/>
                  <a:gd name="connsiteX2" fmla="*/ 736600 w 1194162"/>
                  <a:gd name="connsiteY2" fmla="*/ 635000 h 2209804"/>
                  <a:gd name="connsiteX3" fmla="*/ 952500 w 1194162"/>
                  <a:gd name="connsiteY3" fmla="*/ 1435100 h 2209804"/>
                  <a:gd name="connsiteX4" fmla="*/ 939800 w 1194162"/>
                  <a:gd name="connsiteY4" fmla="*/ 1143000 h 2209804"/>
                  <a:gd name="connsiteX5" fmla="*/ 1193800 w 1194162"/>
                  <a:gd name="connsiteY5" fmla="*/ 2209800 h 2209804"/>
                  <a:gd name="connsiteX6" fmla="*/ 876300 w 1194162"/>
                  <a:gd name="connsiteY6" fmla="*/ 1155700 h 2209804"/>
                  <a:gd name="connsiteX7" fmla="*/ 749300 w 1194162"/>
                  <a:gd name="connsiteY7" fmla="*/ 787400 h 2209804"/>
                  <a:gd name="connsiteX8" fmla="*/ 457200 w 1194162"/>
                  <a:gd name="connsiteY8" fmla="*/ 533400 h 2209804"/>
                  <a:gd name="connsiteX9" fmla="*/ 609600 w 1194162"/>
                  <a:gd name="connsiteY9" fmla="*/ 711200 h 2209804"/>
                  <a:gd name="connsiteX10" fmla="*/ 0 w 1194162"/>
                  <a:gd name="connsiteY10" fmla="*/ 0 h 2209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94162" h="2209804">
                    <a:moveTo>
                      <a:pt x="0" y="0"/>
                    </a:moveTo>
                    <a:cubicBezTo>
                      <a:pt x="364066" y="378883"/>
                      <a:pt x="728133" y="757767"/>
                      <a:pt x="850900" y="863600"/>
                    </a:cubicBezTo>
                    <a:cubicBezTo>
                      <a:pt x="973667" y="969433"/>
                      <a:pt x="719667" y="539750"/>
                      <a:pt x="736600" y="635000"/>
                    </a:cubicBezTo>
                    <a:cubicBezTo>
                      <a:pt x="753533" y="730250"/>
                      <a:pt x="918633" y="1350433"/>
                      <a:pt x="952500" y="1435100"/>
                    </a:cubicBezTo>
                    <a:cubicBezTo>
                      <a:pt x="986367" y="1519767"/>
                      <a:pt x="899583" y="1013883"/>
                      <a:pt x="939800" y="1143000"/>
                    </a:cubicBezTo>
                    <a:cubicBezTo>
                      <a:pt x="980017" y="1272117"/>
                      <a:pt x="1204383" y="2207683"/>
                      <a:pt x="1193800" y="2209800"/>
                    </a:cubicBezTo>
                    <a:cubicBezTo>
                      <a:pt x="1183217" y="2211917"/>
                      <a:pt x="950383" y="1392767"/>
                      <a:pt x="876300" y="1155700"/>
                    </a:cubicBezTo>
                    <a:cubicBezTo>
                      <a:pt x="802217" y="918633"/>
                      <a:pt x="819150" y="891117"/>
                      <a:pt x="749300" y="787400"/>
                    </a:cubicBezTo>
                    <a:cubicBezTo>
                      <a:pt x="679450" y="683683"/>
                      <a:pt x="480483" y="546100"/>
                      <a:pt x="457200" y="533400"/>
                    </a:cubicBezTo>
                    <a:cubicBezTo>
                      <a:pt x="433917" y="520700"/>
                      <a:pt x="609600" y="711200"/>
                      <a:pt x="609600" y="71120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フリーフォーム 5">
                <a:extLst>
                  <a:ext uri="{FF2B5EF4-FFF2-40B4-BE49-F238E27FC236}">
                    <a16:creationId xmlns:a16="http://schemas.microsoft.com/office/drawing/2014/main" id="{D473AACE-1881-D9A5-3E36-6A238B5ECB2F}"/>
                  </a:ext>
                </a:extLst>
              </p:cNvPr>
              <p:cNvSpPr/>
              <p:nvPr/>
            </p:nvSpPr>
            <p:spPr>
              <a:xfrm>
                <a:off x="6171521" y="5206996"/>
                <a:ext cx="1220178" cy="2057662"/>
              </a:xfrm>
              <a:custGeom>
                <a:avLst/>
                <a:gdLst>
                  <a:gd name="connsiteX0" fmla="*/ 1219879 w 1220178"/>
                  <a:gd name="connsiteY0" fmla="*/ 4 h 2057662"/>
                  <a:gd name="connsiteX1" fmla="*/ 1029379 w 1220178"/>
                  <a:gd name="connsiteY1" fmla="*/ 952504 h 2057662"/>
                  <a:gd name="connsiteX2" fmla="*/ 1067479 w 1220178"/>
                  <a:gd name="connsiteY2" fmla="*/ 863604 h 2057662"/>
                  <a:gd name="connsiteX3" fmla="*/ 534079 w 1220178"/>
                  <a:gd name="connsiteY3" fmla="*/ 1689104 h 2057662"/>
                  <a:gd name="connsiteX4" fmla="*/ 648379 w 1220178"/>
                  <a:gd name="connsiteY4" fmla="*/ 1549404 h 2057662"/>
                  <a:gd name="connsiteX5" fmla="*/ 679 w 1220178"/>
                  <a:gd name="connsiteY5" fmla="*/ 2057404 h 2057662"/>
                  <a:gd name="connsiteX6" fmla="*/ 788079 w 1220178"/>
                  <a:gd name="connsiteY6" fmla="*/ 1473204 h 2057662"/>
                  <a:gd name="connsiteX7" fmla="*/ 635679 w 1220178"/>
                  <a:gd name="connsiteY7" fmla="*/ 1625604 h 2057662"/>
                  <a:gd name="connsiteX8" fmla="*/ 1054779 w 1220178"/>
                  <a:gd name="connsiteY8" fmla="*/ 660404 h 2057662"/>
                  <a:gd name="connsiteX9" fmla="*/ 978579 w 1220178"/>
                  <a:gd name="connsiteY9" fmla="*/ 939804 h 2057662"/>
                  <a:gd name="connsiteX10" fmla="*/ 1219879 w 1220178"/>
                  <a:gd name="connsiteY10" fmla="*/ 4 h 2057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20178" h="2057662">
                    <a:moveTo>
                      <a:pt x="1219879" y="4"/>
                    </a:moveTo>
                    <a:cubicBezTo>
                      <a:pt x="1228346" y="2121"/>
                      <a:pt x="1054779" y="808571"/>
                      <a:pt x="1029379" y="952504"/>
                    </a:cubicBezTo>
                    <a:cubicBezTo>
                      <a:pt x="1003979" y="1096437"/>
                      <a:pt x="1150029" y="740837"/>
                      <a:pt x="1067479" y="863604"/>
                    </a:cubicBezTo>
                    <a:cubicBezTo>
                      <a:pt x="984929" y="986371"/>
                      <a:pt x="603929" y="1574804"/>
                      <a:pt x="534079" y="1689104"/>
                    </a:cubicBezTo>
                    <a:cubicBezTo>
                      <a:pt x="464229" y="1803404"/>
                      <a:pt x="737279" y="1488021"/>
                      <a:pt x="648379" y="1549404"/>
                    </a:cubicBezTo>
                    <a:cubicBezTo>
                      <a:pt x="559479" y="1610787"/>
                      <a:pt x="-22604" y="2070104"/>
                      <a:pt x="679" y="2057404"/>
                    </a:cubicBezTo>
                    <a:cubicBezTo>
                      <a:pt x="23962" y="2044704"/>
                      <a:pt x="682246" y="1545171"/>
                      <a:pt x="788079" y="1473204"/>
                    </a:cubicBezTo>
                    <a:cubicBezTo>
                      <a:pt x="893912" y="1401237"/>
                      <a:pt x="591229" y="1761071"/>
                      <a:pt x="635679" y="1625604"/>
                    </a:cubicBezTo>
                    <a:cubicBezTo>
                      <a:pt x="680129" y="1490137"/>
                      <a:pt x="997629" y="774704"/>
                      <a:pt x="1054779" y="660404"/>
                    </a:cubicBezTo>
                    <a:cubicBezTo>
                      <a:pt x="1111929" y="546104"/>
                      <a:pt x="951062" y="1045637"/>
                      <a:pt x="978579" y="939804"/>
                    </a:cubicBezTo>
                    <a:cubicBezTo>
                      <a:pt x="1006096" y="833971"/>
                      <a:pt x="1211412" y="-2113"/>
                      <a:pt x="1219879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フリーフォーム 6">
                <a:extLst>
                  <a:ext uri="{FF2B5EF4-FFF2-40B4-BE49-F238E27FC236}">
                    <a16:creationId xmlns:a16="http://schemas.microsoft.com/office/drawing/2014/main" id="{0AD15B2D-085F-4B13-CC99-28FA93F4A708}"/>
                  </a:ext>
                </a:extLst>
              </p:cNvPr>
              <p:cNvSpPr/>
              <p:nvPr/>
            </p:nvSpPr>
            <p:spPr>
              <a:xfrm>
                <a:off x="3744728" y="7260664"/>
                <a:ext cx="2404923" cy="501312"/>
              </a:xfrm>
              <a:custGeom>
                <a:avLst/>
                <a:gdLst>
                  <a:gd name="connsiteX0" fmla="*/ 1772 w 2404923"/>
                  <a:gd name="connsiteY0" fmla="*/ 181536 h 501312"/>
                  <a:gd name="connsiteX1" fmla="*/ 509772 w 2404923"/>
                  <a:gd name="connsiteY1" fmla="*/ 473636 h 501312"/>
                  <a:gd name="connsiteX2" fmla="*/ 1424172 w 2404923"/>
                  <a:gd name="connsiteY2" fmla="*/ 333936 h 501312"/>
                  <a:gd name="connsiteX3" fmla="*/ 1271772 w 2404923"/>
                  <a:gd name="connsiteY3" fmla="*/ 460936 h 501312"/>
                  <a:gd name="connsiteX4" fmla="*/ 2376672 w 2404923"/>
                  <a:gd name="connsiteY4" fmla="*/ 3736 h 501312"/>
                  <a:gd name="connsiteX5" fmla="*/ 1970272 w 2404923"/>
                  <a:gd name="connsiteY5" fmla="*/ 257736 h 501312"/>
                  <a:gd name="connsiteX6" fmla="*/ 827272 w 2404923"/>
                  <a:gd name="connsiteY6" fmla="*/ 499036 h 501312"/>
                  <a:gd name="connsiteX7" fmla="*/ 471672 w 2404923"/>
                  <a:gd name="connsiteY7" fmla="*/ 384736 h 501312"/>
                  <a:gd name="connsiteX8" fmla="*/ 674872 w 2404923"/>
                  <a:gd name="connsiteY8" fmla="*/ 486336 h 501312"/>
                  <a:gd name="connsiteX9" fmla="*/ 1772 w 2404923"/>
                  <a:gd name="connsiteY9" fmla="*/ 181536 h 501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404923" h="501312">
                    <a:moveTo>
                      <a:pt x="1772" y="181536"/>
                    </a:moveTo>
                    <a:cubicBezTo>
                      <a:pt x="-25745" y="179419"/>
                      <a:pt x="272705" y="448236"/>
                      <a:pt x="509772" y="473636"/>
                    </a:cubicBezTo>
                    <a:cubicBezTo>
                      <a:pt x="746839" y="499036"/>
                      <a:pt x="1297172" y="336053"/>
                      <a:pt x="1424172" y="333936"/>
                    </a:cubicBezTo>
                    <a:cubicBezTo>
                      <a:pt x="1551172" y="331819"/>
                      <a:pt x="1113022" y="515969"/>
                      <a:pt x="1271772" y="460936"/>
                    </a:cubicBezTo>
                    <a:cubicBezTo>
                      <a:pt x="1430522" y="405903"/>
                      <a:pt x="2260255" y="37603"/>
                      <a:pt x="2376672" y="3736"/>
                    </a:cubicBezTo>
                    <a:cubicBezTo>
                      <a:pt x="2493089" y="-30131"/>
                      <a:pt x="2228505" y="175186"/>
                      <a:pt x="1970272" y="257736"/>
                    </a:cubicBezTo>
                    <a:cubicBezTo>
                      <a:pt x="1712039" y="340286"/>
                      <a:pt x="1077039" y="477869"/>
                      <a:pt x="827272" y="499036"/>
                    </a:cubicBezTo>
                    <a:cubicBezTo>
                      <a:pt x="577505" y="520203"/>
                      <a:pt x="497072" y="386853"/>
                      <a:pt x="471672" y="384736"/>
                    </a:cubicBezTo>
                    <a:cubicBezTo>
                      <a:pt x="446272" y="382619"/>
                      <a:pt x="757422" y="518086"/>
                      <a:pt x="674872" y="486336"/>
                    </a:cubicBezTo>
                    <a:cubicBezTo>
                      <a:pt x="592322" y="454586"/>
                      <a:pt x="29289" y="183653"/>
                      <a:pt x="1772" y="18153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フリーフォーム 7">
                <a:extLst>
                  <a:ext uri="{FF2B5EF4-FFF2-40B4-BE49-F238E27FC236}">
                    <a16:creationId xmlns:a16="http://schemas.microsoft.com/office/drawing/2014/main" id="{9A47AFE5-C8DC-4948-6F7A-EA51D2E810B1}"/>
                  </a:ext>
                </a:extLst>
              </p:cNvPr>
              <p:cNvSpPr/>
              <p:nvPr/>
            </p:nvSpPr>
            <p:spPr>
              <a:xfrm>
                <a:off x="2499738" y="2869350"/>
                <a:ext cx="1833092" cy="1501554"/>
              </a:xfrm>
              <a:custGeom>
                <a:avLst/>
                <a:gdLst>
                  <a:gd name="connsiteX0" fmla="*/ 2162 w 1833092"/>
                  <a:gd name="connsiteY0" fmla="*/ 1499450 h 1501554"/>
                  <a:gd name="connsiteX1" fmla="*/ 573662 w 1833092"/>
                  <a:gd name="connsiteY1" fmla="*/ 623150 h 1501554"/>
                  <a:gd name="connsiteX2" fmla="*/ 332362 w 1833092"/>
                  <a:gd name="connsiteY2" fmla="*/ 813650 h 1501554"/>
                  <a:gd name="connsiteX3" fmla="*/ 1119762 w 1833092"/>
                  <a:gd name="connsiteY3" fmla="*/ 178650 h 1501554"/>
                  <a:gd name="connsiteX4" fmla="*/ 1830962 w 1833092"/>
                  <a:gd name="connsiteY4" fmla="*/ 850 h 1501554"/>
                  <a:gd name="connsiteX5" fmla="*/ 1310262 w 1833092"/>
                  <a:gd name="connsiteY5" fmla="*/ 140550 h 1501554"/>
                  <a:gd name="connsiteX6" fmla="*/ 497462 w 1833092"/>
                  <a:gd name="connsiteY6" fmla="*/ 712050 h 1501554"/>
                  <a:gd name="connsiteX7" fmla="*/ 167262 w 1833092"/>
                  <a:gd name="connsiteY7" fmla="*/ 1156550 h 1501554"/>
                  <a:gd name="connsiteX8" fmla="*/ 370462 w 1833092"/>
                  <a:gd name="connsiteY8" fmla="*/ 877150 h 1501554"/>
                  <a:gd name="connsiteX9" fmla="*/ 2162 w 1833092"/>
                  <a:gd name="connsiteY9" fmla="*/ 1499450 h 1501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33092" h="1501554">
                    <a:moveTo>
                      <a:pt x="2162" y="1499450"/>
                    </a:moveTo>
                    <a:cubicBezTo>
                      <a:pt x="36029" y="1457117"/>
                      <a:pt x="518629" y="737450"/>
                      <a:pt x="573662" y="623150"/>
                    </a:cubicBezTo>
                    <a:cubicBezTo>
                      <a:pt x="628695" y="508850"/>
                      <a:pt x="332362" y="813650"/>
                      <a:pt x="332362" y="813650"/>
                    </a:cubicBezTo>
                    <a:cubicBezTo>
                      <a:pt x="423379" y="739567"/>
                      <a:pt x="869995" y="314117"/>
                      <a:pt x="1119762" y="178650"/>
                    </a:cubicBezTo>
                    <a:cubicBezTo>
                      <a:pt x="1369529" y="43183"/>
                      <a:pt x="1799212" y="7200"/>
                      <a:pt x="1830962" y="850"/>
                    </a:cubicBezTo>
                    <a:cubicBezTo>
                      <a:pt x="1862712" y="-5500"/>
                      <a:pt x="1532512" y="22017"/>
                      <a:pt x="1310262" y="140550"/>
                    </a:cubicBezTo>
                    <a:cubicBezTo>
                      <a:pt x="1088012" y="259083"/>
                      <a:pt x="687962" y="542717"/>
                      <a:pt x="497462" y="712050"/>
                    </a:cubicBezTo>
                    <a:cubicBezTo>
                      <a:pt x="306962" y="881383"/>
                      <a:pt x="188429" y="1129033"/>
                      <a:pt x="167262" y="1156550"/>
                    </a:cubicBezTo>
                    <a:cubicBezTo>
                      <a:pt x="146095" y="1184067"/>
                      <a:pt x="397979" y="822117"/>
                      <a:pt x="370462" y="877150"/>
                    </a:cubicBezTo>
                    <a:cubicBezTo>
                      <a:pt x="342945" y="932183"/>
                      <a:pt x="-31705" y="1541783"/>
                      <a:pt x="2162" y="149945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フリーフォーム 8">
                <a:extLst>
                  <a:ext uri="{FF2B5EF4-FFF2-40B4-BE49-F238E27FC236}">
                    <a16:creationId xmlns:a16="http://schemas.microsoft.com/office/drawing/2014/main" id="{19443456-17E6-A4BC-D6A2-5862FFE5E0C1}"/>
                  </a:ext>
                </a:extLst>
              </p:cNvPr>
              <p:cNvSpPr/>
              <p:nvPr/>
            </p:nvSpPr>
            <p:spPr>
              <a:xfrm>
                <a:off x="7124390" y="3032856"/>
                <a:ext cx="833222" cy="3224522"/>
              </a:xfrm>
              <a:custGeom>
                <a:avLst/>
                <a:gdLst>
                  <a:gd name="connsiteX0" fmla="*/ 310 w 833222"/>
                  <a:gd name="connsiteY0" fmla="*/ 2444 h 3224522"/>
                  <a:gd name="connsiteX1" fmla="*/ 609910 w 833222"/>
                  <a:gd name="connsiteY1" fmla="*/ 1285144 h 3224522"/>
                  <a:gd name="connsiteX2" fmla="*/ 622610 w 833222"/>
                  <a:gd name="connsiteY2" fmla="*/ 2275744 h 3224522"/>
                  <a:gd name="connsiteX3" fmla="*/ 673410 w 833222"/>
                  <a:gd name="connsiteY3" fmla="*/ 2148744 h 3224522"/>
                  <a:gd name="connsiteX4" fmla="*/ 470210 w 833222"/>
                  <a:gd name="connsiteY4" fmla="*/ 3215544 h 3224522"/>
                  <a:gd name="connsiteX5" fmla="*/ 533710 w 833222"/>
                  <a:gd name="connsiteY5" fmla="*/ 2593244 h 3224522"/>
                  <a:gd name="connsiteX6" fmla="*/ 825810 w 833222"/>
                  <a:gd name="connsiteY6" fmla="*/ 1437544 h 3224522"/>
                  <a:gd name="connsiteX7" fmla="*/ 711510 w 833222"/>
                  <a:gd name="connsiteY7" fmla="*/ 1399444 h 3224522"/>
                  <a:gd name="connsiteX8" fmla="*/ 343210 w 833222"/>
                  <a:gd name="connsiteY8" fmla="*/ 713644 h 3224522"/>
                  <a:gd name="connsiteX9" fmla="*/ 698810 w 833222"/>
                  <a:gd name="connsiteY9" fmla="*/ 954944 h 3224522"/>
                  <a:gd name="connsiteX10" fmla="*/ 310 w 833222"/>
                  <a:gd name="connsiteY10" fmla="*/ 2444 h 3224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3222" h="3224522">
                    <a:moveTo>
                      <a:pt x="310" y="2444"/>
                    </a:moveTo>
                    <a:cubicBezTo>
                      <a:pt x="-14507" y="57477"/>
                      <a:pt x="506193" y="906261"/>
                      <a:pt x="609910" y="1285144"/>
                    </a:cubicBezTo>
                    <a:cubicBezTo>
                      <a:pt x="713627" y="1664027"/>
                      <a:pt x="612027" y="2131811"/>
                      <a:pt x="622610" y="2275744"/>
                    </a:cubicBezTo>
                    <a:cubicBezTo>
                      <a:pt x="633193" y="2419677"/>
                      <a:pt x="698810" y="1992111"/>
                      <a:pt x="673410" y="2148744"/>
                    </a:cubicBezTo>
                    <a:cubicBezTo>
                      <a:pt x="648010" y="2305377"/>
                      <a:pt x="493493" y="3141461"/>
                      <a:pt x="470210" y="3215544"/>
                    </a:cubicBezTo>
                    <a:cubicBezTo>
                      <a:pt x="446927" y="3289627"/>
                      <a:pt x="474443" y="2889577"/>
                      <a:pt x="533710" y="2593244"/>
                    </a:cubicBezTo>
                    <a:cubicBezTo>
                      <a:pt x="592977" y="2296911"/>
                      <a:pt x="796177" y="1636511"/>
                      <a:pt x="825810" y="1437544"/>
                    </a:cubicBezTo>
                    <a:cubicBezTo>
                      <a:pt x="855443" y="1238577"/>
                      <a:pt x="791943" y="1520094"/>
                      <a:pt x="711510" y="1399444"/>
                    </a:cubicBezTo>
                    <a:cubicBezTo>
                      <a:pt x="631077" y="1278794"/>
                      <a:pt x="345327" y="787727"/>
                      <a:pt x="343210" y="713644"/>
                    </a:cubicBezTo>
                    <a:cubicBezTo>
                      <a:pt x="341093" y="639561"/>
                      <a:pt x="749610" y="1071361"/>
                      <a:pt x="698810" y="954944"/>
                    </a:cubicBezTo>
                    <a:cubicBezTo>
                      <a:pt x="648010" y="838527"/>
                      <a:pt x="15127" y="-52589"/>
                      <a:pt x="310" y="244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フリーフォーム 9">
                <a:extLst>
                  <a:ext uri="{FF2B5EF4-FFF2-40B4-BE49-F238E27FC236}">
                    <a16:creationId xmlns:a16="http://schemas.microsoft.com/office/drawing/2014/main" id="{69AE03B6-EB1F-BA51-0AEA-8F0DA5DABF8D}"/>
                  </a:ext>
                </a:extLst>
              </p:cNvPr>
              <p:cNvSpPr/>
              <p:nvPr/>
            </p:nvSpPr>
            <p:spPr>
              <a:xfrm>
                <a:off x="5536250" y="4953000"/>
                <a:ext cx="2403366" cy="3302989"/>
              </a:xfrm>
              <a:custGeom>
                <a:avLst/>
                <a:gdLst>
                  <a:gd name="connsiteX0" fmla="*/ 2401250 w 2403366"/>
                  <a:gd name="connsiteY0" fmla="*/ 0 h 3302989"/>
                  <a:gd name="connsiteX1" fmla="*/ 2350450 w 2403366"/>
                  <a:gd name="connsiteY1" fmla="*/ 863600 h 3302989"/>
                  <a:gd name="connsiteX2" fmla="*/ 2147250 w 2403366"/>
                  <a:gd name="connsiteY2" fmla="*/ 1651000 h 3302989"/>
                  <a:gd name="connsiteX3" fmla="*/ 2159950 w 2403366"/>
                  <a:gd name="connsiteY3" fmla="*/ 1612900 h 3302989"/>
                  <a:gd name="connsiteX4" fmla="*/ 1702750 w 2403366"/>
                  <a:gd name="connsiteY4" fmla="*/ 2374900 h 3302989"/>
                  <a:gd name="connsiteX5" fmla="*/ 1131250 w 2403366"/>
                  <a:gd name="connsiteY5" fmla="*/ 2844800 h 3302989"/>
                  <a:gd name="connsiteX6" fmla="*/ 950 w 2403366"/>
                  <a:gd name="connsiteY6" fmla="*/ 3302000 h 3302989"/>
                  <a:gd name="connsiteX7" fmla="*/ 1334450 w 2403366"/>
                  <a:gd name="connsiteY7" fmla="*/ 2717800 h 3302989"/>
                  <a:gd name="connsiteX8" fmla="*/ 2058350 w 2403366"/>
                  <a:gd name="connsiteY8" fmla="*/ 1714500 h 3302989"/>
                  <a:gd name="connsiteX9" fmla="*/ 2299650 w 2403366"/>
                  <a:gd name="connsiteY9" fmla="*/ 863600 h 3302989"/>
                  <a:gd name="connsiteX10" fmla="*/ 2401250 w 2403366"/>
                  <a:gd name="connsiteY10" fmla="*/ 0 h 33029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403366" h="3302989">
                    <a:moveTo>
                      <a:pt x="2401250" y="0"/>
                    </a:moveTo>
                    <a:cubicBezTo>
                      <a:pt x="2409717" y="0"/>
                      <a:pt x="2392783" y="588433"/>
                      <a:pt x="2350450" y="863600"/>
                    </a:cubicBezTo>
                    <a:cubicBezTo>
                      <a:pt x="2308117" y="1138767"/>
                      <a:pt x="2147250" y="1651000"/>
                      <a:pt x="2147250" y="1651000"/>
                    </a:cubicBezTo>
                    <a:cubicBezTo>
                      <a:pt x="2115500" y="1775883"/>
                      <a:pt x="2234033" y="1492250"/>
                      <a:pt x="2159950" y="1612900"/>
                    </a:cubicBezTo>
                    <a:cubicBezTo>
                      <a:pt x="2085867" y="1733550"/>
                      <a:pt x="1874200" y="2169583"/>
                      <a:pt x="1702750" y="2374900"/>
                    </a:cubicBezTo>
                    <a:cubicBezTo>
                      <a:pt x="1531300" y="2580217"/>
                      <a:pt x="1414883" y="2690283"/>
                      <a:pt x="1131250" y="2844800"/>
                    </a:cubicBezTo>
                    <a:cubicBezTo>
                      <a:pt x="847617" y="2999317"/>
                      <a:pt x="-32917" y="3323167"/>
                      <a:pt x="950" y="3302000"/>
                    </a:cubicBezTo>
                    <a:cubicBezTo>
                      <a:pt x="34817" y="3280833"/>
                      <a:pt x="991550" y="2982383"/>
                      <a:pt x="1334450" y="2717800"/>
                    </a:cubicBezTo>
                    <a:cubicBezTo>
                      <a:pt x="1677350" y="2453217"/>
                      <a:pt x="1897483" y="2023533"/>
                      <a:pt x="2058350" y="1714500"/>
                    </a:cubicBezTo>
                    <a:cubicBezTo>
                      <a:pt x="2219217" y="1405467"/>
                      <a:pt x="2242500" y="1147233"/>
                      <a:pt x="2299650" y="863600"/>
                    </a:cubicBezTo>
                    <a:cubicBezTo>
                      <a:pt x="2356800" y="579967"/>
                      <a:pt x="2392783" y="0"/>
                      <a:pt x="240125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フリーフォーム 10">
                <a:extLst>
                  <a:ext uri="{FF2B5EF4-FFF2-40B4-BE49-F238E27FC236}">
                    <a16:creationId xmlns:a16="http://schemas.microsoft.com/office/drawing/2014/main" id="{655CB076-1A57-BC40-CBE3-F6524EF46B37}"/>
                  </a:ext>
                </a:extLst>
              </p:cNvPr>
              <p:cNvSpPr/>
              <p:nvPr/>
            </p:nvSpPr>
            <p:spPr>
              <a:xfrm>
                <a:off x="5330077" y="6271622"/>
                <a:ext cx="2322934" cy="1938270"/>
              </a:xfrm>
              <a:custGeom>
                <a:avLst/>
                <a:gdLst>
                  <a:gd name="connsiteX0" fmla="*/ 2315323 w 2322934"/>
                  <a:gd name="connsiteY0" fmla="*/ 2178 h 1938270"/>
                  <a:gd name="connsiteX1" fmla="*/ 1477123 w 2322934"/>
                  <a:gd name="connsiteY1" fmla="*/ 1119778 h 1938270"/>
                  <a:gd name="connsiteX2" fmla="*/ 3923 w 2322934"/>
                  <a:gd name="connsiteY2" fmla="*/ 1932578 h 1938270"/>
                  <a:gd name="connsiteX3" fmla="*/ 1070723 w 2322934"/>
                  <a:gd name="connsiteY3" fmla="*/ 1449978 h 1938270"/>
                  <a:gd name="connsiteX4" fmla="*/ 1845423 w 2322934"/>
                  <a:gd name="connsiteY4" fmla="*/ 853078 h 1938270"/>
                  <a:gd name="connsiteX5" fmla="*/ 2315323 w 2322934"/>
                  <a:gd name="connsiteY5" fmla="*/ 2178 h 193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322934" h="1938270">
                    <a:moveTo>
                      <a:pt x="2315323" y="2178"/>
                    </a:moveTo>
                    <a:cubicBezTo>
                      <a:pt x="2253940" y="46628"/>
                      <a:pt x="1862356" y="798045"/>
                      <a:pt x="1477123" y="1119778"/>
                    </a:cubicBezTo>
                    <a:cubicBezTo>
                      <a:pt x="1091890" y="1441511"/>
                      <a:pt x="71656" y="1877545"/>
                      <a:pt x="3923" y="1932578"/>
                    </a:cubicBezTo>
                    <a:cubicBezTo>
                      <a:pt x="-63810" y="1987611"/>
                      <a:pt x="763806" y="1629895"/>
                      <a:pt x="1070723" y="1449978"/>
                    </a:cubicBezTo>
                    <a:cubicBezTo>
                      <a:pt x="1377640" y="1270061"/>
                      <a:pt x="1637990" y="1100728"/>
                      <a:pt x="1845423" y="853078"/>
                    </a:cubicBezTo>
                    <a:cubicBezTo>
                      <a:pt x="2052856" y="605428"/>
                      <a:pt x="2376706" y="-42272"/>
                      <a:pt x="2315323" y="21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フリーフォーム 11">
                <a:extLst>
                  <a:ext uri="{FF2B5EF4-FFF2-40B4-BE49-F238E27FC236}">
                    <a16:creationId xmlns:a16="http://schemas.microsoft.com/office/drawing/2014/main" id="{DA5B8DD3-EF0B-7CF2-4D05-53845E41A340}"/>
                  </a:ext>
                </a:extLst>
              </p:cNvPr>
              <p:cNvSpPr/>
              <p:nvPr/>
            </p:nvSpPr>
            <p:spPr>
              <a:xfrm>
                <a:off x="5306759" y="7504372"/>
                <a:ext cx="1793666" cy="865938"/>
              </a:xfrm>
              <a:custGeom>
                <a:avLst/>
                <a:gdLst>
                  <a:gd name="connsiteX0" fmla="*/ 1841 w 1793666"/>
                  <a:gd name="connsiteY0" fmla="*/ 864928 h 865938"/>
                  <a:gd name="connsiteX1" fmla="*/ 1017841 w 1793666"/>
                  <a:gd name="connsiteY1" fmla="*/ 382328 h 865938"/>
                  <a:gd name="connsiteX2" fmla="*/ 801941 w 1793666"/>
                  <a:gd name="connsiteY2" fmla="*/ 585528 h 865938"/>
                  <a:gd name="connsiteX3" fmla="*/ 1792541 w 1793666"/>
                  <a:gd name="connsiteY3" fmla="*/ 1328 h 865938"/>
                  <a:gd name="connsiteX4" fmla="*/ 1005141 w 1793666"/>
                  <a:gd name="connsiteY4" fmla="*/ 420428 h 865938"/>
                  <a:gd name="connsiteX5" fmla="*/ 1309941 w 1793666"/>
                  <a:gd name="connsiteY5" fmla="*/ 229928 h 865938"/>
                  <a:gd name="connsiteX6" fmla="*/ 1841 w 1793666"/>
                  <a:gd name="connsiteY6" fmla="*/ 864928 h 865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66" h="865938">
                    <a:moveTo>
                      <a:pt x="1841" y="864928"/>
                    </a:moveTo>
                    <a:cubicBezTo>
                      <a:pt x="-46842" y="890328"/>
                      <a:pt x="884491" y="428895"/>
                      <a:pt x="1017841" y="382328"/>
                    </a:cubicBezTo>
                    <a:cubicBezTo>
                      <a:pt x="1151191" y="335761"/>
                      <a:pt x="672824" y="649028"/>
                      <a:pt x="801941" y="585528"/>
                    </a:cubicBezTo>
                    <a:cubicBezTo>
                      <a:pt x="931058" y="522028"/>
                      <a:pt x="1758674" y="28845"/>
                      <a:pt x="1792541" y="1328"/>
                    </a:cubicBezTo>
                    <a:cubicBezTo>
                      <a:pt x="1826408" y="-26189"/>
                      <a:pt x="1085574" y="382328"/>
                      <a:pt x="1005141" y="420428"/>
                    </a:cubicBezTo>
                    <a:cubicBezTo>
                      <a:pt x="924708" y="458528"/>
                      <a:pt x="1472924" y="155845"/>
                      <a:pt x="1309941" y="229928"/>
                    </a:cubicBezTo>
                    <a:cubicBezTo>
                      <a:pt x="1146958" y="304011"/>
                      <a:pt x="50524" y="839528"/>
                      <a:pt x="1841" y="86492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フリーフォーム 12">
                <a:extLst>
                  <a:ext uri="{FF2B5EF4-FFF2-40B4-BE49-F238E27FC236}">
                    <a16:creationId xmlns:a16="http://schemas.microsoft.com/office/drawing/2014/main" id="{27465B17-B92F-74E8-56C4-58A1C0AC61DF}"/>
                  </a:ext>
                </a:extLst>
              </p:cNvPr>
              <p:cNvSpPr/>
              <p:nvPr/>
            </p:nvSpPr>
            <p:spPr>
              <a:xfrm>
                <a:off x="5777535" y="6184234"/>
                <a:ext cx="1576529" cy="1613875"/>
              </a:xfrm>
              <a:custGeom>
                <a:avLst/>
                <a:gdLst>
                  <a:gd name="connsiteX0" fmla="*/ 1575765 w 1576529"/>
                  <a:gd name="connsiteY0" fmla="*/ 666 h 1613875"/>
                  <a:gd name="connsiteX1" fmla="*/ 991565 w 1576529"/>
                  <a:gd name="connsiteY1" fmla="*/ 838866 h 1613875"/>
                  <a:gd name="connsiteX2" fmla="*/ 965 w 1576529"/>
                  <a:gd name="connsiteY2" fmla="*/ 1613566 h 1613875"/>
                  <a:gd name="connsiteX3" fmla="*/ 1182065 w 1576529"/>
                  <a:gd name="connsiteY3" fmla="*/ 749966 h 1613875"/>
                  <a:gd name="connsiteX4" fmla="*/ 1016965 w 1576529"/>
                  <a:gd name="connsiteY4" fmla="*/ 876966 h 1613875"/>
                  <a:gd name="connsiteX5" fmla="*/ 1220165 w 1576529"/>
                  <a:gd name="connsiteY5" fmla="*/ 597566 h 1613875"/>
                  <a:gd name="connsiteX6" fmla="*/ 877265 w 1576529"/>
                  <a:gd name="connsiteY6" fmla="*/ 978566 h 1613875"/>
                  <a:gd name="connsiteX7" fmla="*/ 1575765 w 1576529"/>
                  <a:gd name="connsiteY7" fmla="*/ 666 h 161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76529" h="1613875">
                    <a:moveTo>
                      <a:pt x="1575765" y="666"/>
                    </a:moveTo>
                    <a:cubicBezTo>
                      <a:pt x="1594815" y="-22617"/>
                      <a:pt x="1254032" y="570049"/>
                      <a:pt x="991565" y="838866"/>
                    </a:cubicBezTo>
                    <a:cubicBezTo>
                      <a:pt x="729098" y="1107683"/>
                      <a:pt x="-30785" y="1628383"/>
                      <a:pt x="965" y="1613566"/>
                    </a:cubicBezTo>
                    <a:cubicBezTo>
                      <a:pt x="32715" y="1598749"/>
                      <a:pt x="1012732" y="872733"/>
                      <a:pt x="1182065" y="749966"/>
                    </a:cubicBezTo>
                    <a:cubicBezTo>
                      <a:pt x="1351398" y="627199"/>
                      <a:pt x="1010615" y="902366"/>
                      <a:pt x="1016965" y="876966"/>
                    </a:cubicBezTo>
                    <a:cubicBezTo>
                      <a:pt x="1023315" y="851566"/>
                      <a:pt x="1243448" y="580633"/>
                      <a:pt x="1220165" y="597566"/>
                    </a:cubicBezTo>
                    <a:cubicBezTo>
                      <a:pt x="1196882" y="614499"/>
                      <a:pt x="822232" y="1075933"/>
                      <a:pt x="877265" y="978566"/>
                    </a:cubicBezTo>
                    <a:cubicBezTo>
                      <a:pt x="932298" y="881199"/>
                      <a:pt x="1556715" y="23949"/>
                      <a:pt x="1575765" y="66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フリーフォーム 13">
                <a:extLst>
                  <a:ext uri="{FF2B5EF4-FFF2-40B4-BE49-F238E27FC236}">
                    <a16:creationId xmlns:a16="http://schemas.microsoft.com/office/drawing/2014/main" id="{A707386A-3CF4-B358-86A5-FE6CE41C37C8}"/>
                  </a:ext>
                </a:extLst>
              </p:cNvPr>
              <p:cNvSpPr/>
              <p:nvPr/>
            </p:nvSpPr>
            <p:spPr>
              <a:xfrm>
                <a:off x="3364796" y="2092846"/>
                <a:ext cx="2504391" cy="399594"/>
              </a:xfrm>
              <a:custGeom>
                <a:avLst/>
                <a:gdLst>
                  <a:gd name="connsiteX0" fmla="*/ 704 w 2504391"/>
                  <a:gd name="connsiteY0" fmla="*/ 370954 h 399594"/>
                  <a:gd name="connsiteX1" fmla="*/ 1105604 w 2504391"/>
                  <a:gd name="connsiteY1" fmla="*/ 91554 h 399594"/>
                  <a:gd name="connsiteX2" fmla="*/ 2083504 w 2504391"/>
                  <a:gd name="connsiteY2" fmla="*/ 193154 h 399594"/>
                  <a:gd name="connsiteX3" fmla="*/ 2489904 w 2504391"/>
                  <a:gd name="connsiteY3" fmla="*/ 396354 h 399594"/>
                  <a:gd name="connsiteX4" fmla="*/ 1613604 w 2504391"/>
                  <a:gd name="connsiteY4" fmla="*/ 15354 h 399594"/>
                  <a:gd name="connsiteX5" fmla="*/ 1766004 w 2504391"/>
                  <a:gd name="connsiteY5" fmla="*/ 78854 h 399594"/>
                  <a:gd name="connsiteX6" fmla="*/ 1067504 w 2504391"/>
                  <a:gd name="connsiteY6" fmla="*/ 116954 h 399594"/>
                  <a:gd name="connsiteX7" fmla="*/ 1270704 w 2504391"/>
                  <a:gd name="connsiteY7" fmla="*/ 40754 h 399594"/>
                  <a:gd name="connsiteX8" fmla="*/ 704 w 2504391"/>
                  <a:gd name="connsiteY8" fmla="*/ 370954 h 399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04391" h="399594">
                    <a:moveTo>
                      <a:pt x="704" y="370954"/>
                    </a:moveTo>
                    <a:cubicBezTo>
                      <a:pt x="-26813" y="379421"/>
                      <a:pt x="758471" y="121187"/>
                      <a:pt x="1105604" y="91554"/>
                    </a:cubicBezTo>
                    <a:cubicBezTo>
                      <a:pt x="1452737" y="61921"/>
                      <a:pt x="1852787" y="142354"/>
                      <a:pt x="2083504" y="193154"/>
                    </a:cubicBezTo>
                    <a:cubicBezTo>
                      <a:pt x="2314221" y="243954"/>
                      <a:pt x="2568221" y="425987"/>
                      <a:pt x="2489904" y="396354"/>
                    </a:cubicBezTo>
                    <a:cubicBezTo>
                      <a:pt x="2411587" y="366721"/>
                      <a:pt x="1734254" y="68271"/>
                      <a:pt x="1613604" y="15354"/>
                    </a:cubicBezTo>
                    <a:cubicBezTo>
                      <a:pt x="1492954" y="-37563"/>
                      <a:pt x="1857021" y="61921"/>
                      <a:pt x="1766004" y="78854"/>
                    </a:cubicBezTo>
                    <a:cubicBezTo>
                      <a:pt x="1674987" y="95787"/>
                      <a:pt x="1150054" y="123304"/>
                      <a:pt x="1067504" y="116954"/>
                    </a:cubicBezTo>
                    <a:cubicBezTo>
                      <a:pt x="984954" y="110604"/>
                      <a:pt x="1448504" y="-3696"/>
                      <a:pt x="1270704" y="40754"/>
                    </a:cubicBezTo>
                    <a:cubicBezTo>
                      <a:pt x="1092904" y="85204"/>
                      <a:pt x="28221" y="362487"/>
                      <a:pt x="704" y="37095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フリーフォーム 14">
                <a:extLst>
                  <a:ext uri="{FF2B5EF4-FFF2-40B4-BE49-F238E27FC236}">
                    <a16:creationId xmlns:a16="http://schemas.microsoft.com/office/drawing/2014/main" id="{9455AC14-564F-EAA4-142C-BD00221A76E1}"/>
                  </a:ext>
                </a:extLst>
              </p:cNvPr>
              <p:cNvSpPr/>
              <p:nvPr/>
            </p:nvSpPr>
            <p:spPr>
              <a:xfrm>
                <a:off x="2104347" y="2517547"/>
                <a:ext cx="1085777" cy="1422664"/>
              </a:xfrm>
              <a:custGeom>
                <a:avLst/>
                <a:gdLst>
                  <a:gd name="connsiteX0" fmla="*/ 1057953 w 1085777"/>
                  <a:gd name="connsiteY0" fmla="*/ 47853 h 1422664"/>
                  <a:gd name="connsiteX1" fmla="*/ 3853 w 1085777"/>
                  <a:gd name="connsiteY1" fmla="*/ 1419453 h 1422664"/>
                  <a:gd name="connsiteX2" fmla="*/ 715053 w 1085777"/>
                  <a:gd name="connsiteY2" fmla="*/ 416153 h 1422664"/>
                  <a:gd name="connsiteX3" fmla="*/ 1057953 w 1085777"/>
                  <a:gd name="connsiteY3" fmla="*/ 47853 h 14226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5777" h="1422664">
                    <a:moveTo>
                      <a:pt x="1057953" y="47853"/>
                    </a:moveTo>
                    <a:cubicBezTo>
                      <a:pt x="939420" y="215069"/>
                      <a:pt x="61003" y="1358070"/>
                      <a:pt x="3853" y="1419453"/>
                    </a:cubicBezTo>
                    <a:cubicBezTo>
                      <a:pt x="-53297" y="1480836"/>
                      <a:pt x="541486" y="644753"/>
                      <a:pt x="715053" y="416153"/>
                    </a:cubicBezTo>
                    <a:cubicBezTo>
                      <a:pt x="888620" y="187553"/>
                      <a:pt x="1176486" y="-119363"/>
                      <a:pt x="1057953" y="4785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リーフォーム 15">
                <a:extLst>
                  <a:ext uri="{FF2B5EF4-FFF2-40B4-BE49-F238E27FC236}">
                    <a16:creationId xmlns:a16="http://schemas.microsoft.com/office/drawing/2014/main" id="{E24D93E5-9FFA-824C-11AE-2355BE486ABB}"/>
                  </a:ext>
                </a:extLst>
              </p:cNvPr>
              <p:cNvSpPr/>
              <p:nvPr/>
            </p:nvSpPr>
            <p:spPr>
              <a:xfrm>
                <a:off x="1727200" y="2781180"/>
                <a:ext cx="1066849" cy="3286641"/>
              </a:xfrm>
              <a:custGeom>
                <a:avLst/>
                <a:gdLst>
                  <a:gd name="connsiteX0" fmla="*/ 1066800 w 1066849"/>
                  <a:gd name="connsiteY0" fmla="*/ 120 h 3286641"/>
                  <a:gd name="connsiteX1" fmla="*/ 254000 w 1066849"/>
                  <a:gd name="connsiteY1" fmla="*/ 978020 h 3286641"/>
                  <a:gd name="connsiteX2" fmla="*/ 63500 w 1066849"/>
                  <a:gd name="connsiteY2" fmla="*/ 1790820 h 3286641"/>
                  <a:gd name="connsiteX3" fmla="*/ 139700 w 1066849"/>
                  <a:gd name="connsiteY3" fmla="*/ 1574920 h 3286641"/>
                  <a:gd name="connsiteX4" fmla="*/ 0 w 1066849"/>
                  <a:gd name="connsiteY4" fmla="*/ 2235320 h 3286641"/>
                  <a:gd name="connsiteX5" fmla="*/ 139700 w 1066849"/>
                  <a:gd name="connsiteY5" fmla="*/ 3276720 h 3286641"/>
                  <a:gd name="connsiteX6" fmla="*/ 101600 w 1066849"/>
                  <a:gd name="connsiteY6" fmla="*/ 2692520 h 3286641"/>
                  <a:gd name="connsiteX7" fmla="*/ 254000 w 1066849"/>
                  <a:gd name="connsiteY7" fmla="*/ 1587620 h 3286641"/>
                  <a:gd name="connsiteX8" fmla="*/ 88900 w 1066849"/>
                  <a:gd name="connsiteY8" fmla="*/ 2489320 h 3286641"/>
                  <a:gd name="connsiteX9" fmla="*/ 50800 w 1066849"/>
                  <a:gd name="connsiteY9" fmla="*/ 2184520 h 3286641"/>
                  <a:gd name="connsiteX10" fmla="*/ 292100 w 1066849"/>
                  <a:gd name="connsiteY10" fmla="*/ 1041520 h 3286641"/>
                  <a:gd name="connsiteX11" fmla="*/ 1066800 w 1066849"/>
                  <a:gd name="connsiteY11" fmla="*/ 120 h 3286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066849" h="3286641">
                    <a:moveTo>
                      <a:pt x="1066800" y="120"/>
                    </a:moveTo>
                    <a:cubicBezTo>
                      <a:pt x="1060450" y="-10463"/>
                      <a:pt x="421217" y="679570"/>
                      <a:pt x="254000" y="978020"/>
                    </a:cubicBezTo>
                    <a:cubicBezTo>
                      <a:pt x="86783" y="1276470"/>
                      <a:pt x="82550" y="1691337"/>
                      <a:pt x="63500" y="1790820"/>
                    </a:cubicBezTo>
                    <a:cubicBezTo>
                      <a:pt x="44450" y="1890303"/>
                      <a:pt x="150283" y="1500837"/>
                      <a:pt x="139700" y="1574920"/>
                    </a:cubicBezTo>
                    <a:cubicBezTo>
                      <a:pt x="129117" y="1649003"/>
                      <a:pt x="0" y="1951687"/>
                      <a:pt x="0" y="2235320"/>
                    </a:cubicBezTo>
                    <a:cubicBezTo>
                      <a:pt x="0" y="2518953"/>
                      <a:pt x="122767" y="3200520"/>
                      <a:pt x="139700" y="3276720"/>
                    </a:cubicBezTo>
                    <a:cubicBezTo>
                      <a:pt x="156633" y="3352920"/>
                      <a:pt x="82550" y="2974037"/>
                      <a:pt x="101600" y="2692520"/>
                    </a:cubicBezTo>
                    <a:cubicBezTo>
                      <a:pt x="120650" y="2411003"/>
                      <a:pt x="256117" y="1621487"/>
                      <a:pt x="254000" y="1587620"/>
                    </a:cubicBezTo>
                    <a:cubicBezTo>
                      <a:pt x="251883" y="1553753"/>
                      <a:pt x="122767" y="2389837"/>
                      <a:pt x="88900" y="2489320"/>
                    </a:cubicBezTo>
                    <a:cubicBezTo>
                      <a:pt x="55033" y="2588803"/>
                      <a:pt x="16933" y="2425820"/>
                      <a:pt x="50800" y="2184520"/>
                    </a:cubicBezTo>
                    <a:cubicBezTo>
                      <a:pt x="84667" y="1943220"/>
                      <a:pt x="120650" y="1403470"/>
                      <a:pt x="292100" y="1041520"/>
                    </a:cubicBezTo>
                    <a:cubicBezTo>
                      <a:pt x="463550" y="679570"/>
                      <a:pt x="1073150" y="10703"/>
                      <a:pt x="1066800" y="12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フリーフォーム 16">
                <a:extLst>
                  <a:ext uri="{FF2B5EF4-FFF2-40B4-BE49-F238E27FC236}">
                    <a16:creationId xmlns:a16="http://schemas.microsoft.com/office/drawing/2014/main" id="{2D7D7523-B504-631B-493C-2C280E9F0E9F}"/>
                  </a:ext>
                </a:extLst>
              </p:cNvPr>
              <p:cNvSpPr/>
              <p:nvPr/>
            </p:nvSpPr>
            <p:spPr>
              <a:xfrm>
                <a:off x="1788349" y="5929365"/>
                <a:ext cx="3512886" cy="2346724"/>
              </a:xfrm>
              <a:custGeom>
                <a:avLst/>
                <a:gdLst>
                  <a:gd name="connsiteX0" fmla="*/ 2351 w 3512886"/>
                  <a:gd name="connsiteY0" fmla="*/ 1535 h 2346724"/>
                  <a:gd name="connsiteX1" fmla="*/ 561151 w 3512886"/>
                  <a:gd name="connsiteY1" fmla="*/ 1081035 h 2346724"/>
                  <a:gd name="connsiteX2" fmla="*/ 535751 w 3512886"/>
                  <a:gd name="connsiteY2" fmla="*/ 1042935 h 2346724"/>
                  <a:gd name="connsiteX3" fmla="*/ 1373951 w 3512886"/>
                  <a:gd name="connsiteY3" fmla="*/ 1931935 h 2346724"/>
                  <a:gd name="connsiteX4" fmla="*/ 1361251 w 3512886"/>
                  <a:gd name="connsiteY4" fmla="*/ 1919235 h 2346724"/>
                  <a:gd name="connsiteX5" fmla="*/ 2796351 w 3512886"/>
                  <a:gd name="connsiteY5" fmla="*/ 2312935 h 2346724"/>
                  <a:gd name="connsiteX6" fmla="*/ 3507551 w 3512886"/>
                  <a:gd name="connsiteY6" fmla="*/ 2325635 h 2346724"/>
                  <a:gd name="connsiteX7" fmla="*/ 3012251 w 3512886"/>
                  <a:gd name="connsiteY7" fmla="*/ 2300235 h 2346724"/>
                  <a:gd name="connsiteX8" fmla="*/ 1183451 w 3512886"/>
                  <a:gd name="connsiteY8" fmla="*/ 1906535 h 2346724"/>
                  <a:gd name="connsiteX9" fmla="*/ 1259651 w 3512886"/>
                  <a:gd name="connsiteY9" fmla="*/ 1893835 h 2346724"/>
                  <a:gd name="connsiteX10" fmla="*/ 586551 w 3512886"/>
                  <a:gd name="connsiteY10" fmla="*/ 1246135 h 2346724"/>
                  <a:gd name="connsiteX11" fmla="*/ 370651 w 3512886"/>
                  <a:gd name="connsiteY11" fmla="*/ 852435 h 2346724"/>
                  <a:gd name="connsiteX12" fmla="*/ 2351 w 3512886"/>
                  <a:gd name="connsiteY12" fmla="*/ 1535 h 2346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12886" h="2346724">
                    <a:moveTo>
                      <a:pt x="2351" y="1535"/>
                    </a:moveTo>
                    <a:cubicBezTo>
                      <a:pt x="34101" y="39635"/>
                      <a:pt x="561151" y="1081035"/>
                      <a:pt x="561151" y="1081035"/>
                    </a:cubicBezTo>
                    <a:cubicBezTo>
                      <a:pt x="650051" y="1254602"/>
                      <a:pt x="400284" y="901118"/>
                      <a:pt x="535751" y="1042935"/>
                    </a:cubicBezTo>
                    <a:cubicBezTo>
                      <a:pt x="671218" y="1184752"/>
                      <a:pt x="1373951" y="1931935"/>
                      <a:pt x="1373951" y="1931935"/>
                    </a:cubicBezTo>
                    <a:cubicBezTo>
                      <a:pt x="1511534" y="2077985"/>
                      <a:pt x="1361251" y="1919235"/>
                      <a:pt x="1361251" y="1919235"/>
                    </a:cubicBezTo>
                    <a:cubicBezTo>
                      <a:pt x="1598318" y="1982735"/>
                      <a:pt x="2438634" y="2245202"/>
                      <a:pt x="2796351" y="2312935"/>
                    </a:cubicBezTo>
                    <a:cubicBezTo>
                      <a:pt x="3154068" y="2380668"/>
                      <a:pt x="3507551" y="2325635"/>
                      <a:pt x="3507551" y="2325635"/>
                    </a:cubicBezTo>
                    <a:cubicBezTo>
                      <a:pt x="3543534" y="2323518"/>
                      <a:pt x="3399601" y="2370085"/>
                      <a:pt x="3012251" y="2300235"/>
                    </a:cubicBezTo>
                    <a:cubicBezTo>
                      <a:pt x="2624901" y="2230385"/>
                      <a:pt x="1475551" y="1974268"/>
                      <a:pt x="1183451" y="1906535"/>
                    </a:cubicBezTo>
                    <a:cubicBezTo>
                      <a:pt x="891351" y="1838802"/>
                      <a:pt x="1359134" y="2003902"/>
                      <a:pt x="1259651" y="1893835"/>
                    </a:cubicBezTo>
                    <a:cubicBezTo>
                      <a:pt x="1160168" y="1783768"/>
                      <a:pt x="734718" y="1419702"/>
                      <a:pt x="586551" y="1246135"/>
                    </a:cubicBezTo>
                    <a:cubicBezTo>
                      <a:pt x="438384" y="1072568"/>
                      <a:pt x="472251" y="1059868"/>
                      <a:pt x="370651" y="852435"/>
                    </a:cubicBezTo>
                    <a:cubicBezTo>
                      <a:pt x="269051" y="645002"/>
                      <a:pt x="-29399" y="-36565"/>
                      <a:pt x="2351" y="15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フリーフォーム 17">
                <a:extLst>
                  <a:ext uri="{FF2B5EF4-FFF2-40B4-BE49-F238E27FC236}">
                    <a16:creationId xmlns:a16="http://schemas.microsoft.com/office/drawing/2014/main" id="{A0AAE354-34A9-9DFB-C38A-CE1FE9D48CAA}"/>
                  </a:ext>
                </a:extLst>
              </p:cNvPr>
              <p:cNvSpPr/>
              <p:nvPr/>
            </p:nvSpPr>
            <p:spPr>
              <a:xfrm>
                <a:off x="5397042" y="2158199"/>
                <a:ext cx="1720953" cy="960131"/>
              </a:xfrm>
              <a:custGeom>
                <a:avLst/>
                <a:gdLst>
                  <a:gd name="connsiteX0" fmla="*/ 458 w 1720953"/>
                  <a:gd name="connsiteY0" fmla="*/ 801 h 960131"/>
                  <a:gd name="connsiteX1" fmla="*/ 1308558 w 1720953"/>
                  <a:gd name="connsiteY1" fmla="*/ 762801 h 960131"/>
                  <a:gd name="connsiteX2" fmla="*/ 1219658 w 1720953"/>
                  <a:gd name="connsiteY2" fmla="*/ 635801 h 960131"/>
                  <a:gd name="connsiteX3" fmla="*/ 1714958 w 1720953"/>
                  <a:gd name="connsiteY3" fmla="*/ 953301 h 960131"/>
                  <a:gd name="connsiteX4" fmla="*/ 825958 w 1720953"/>
                  <a:gd name="connsiteY4" fmla="*/ 280201 h 960131"/>
                  <a:gd name="connsiteX5" fmla="*/ 1156158 w 1720953"/>
                  <a:gd name="connsiteY5" fmla="*/ 610401 h 960131"/>
                  <a:gd name="connsiteX6" fmla="*/ 458 w 1720953"/>
                  <a:gd name="connsiteY6" fmla="*/ 801 h 960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20953" h="960131">
                    <a:moveTo>
                      <a:pt x="458" y="801"/>
                    </a:moveTo>
                    <a:cubicBezTo>
                      <a:pt x="25858" y="26201"/>
                      <a:pt x="1105358" y="656968"/>
                      <a:pt x="1308558" y="762801"/>
                    </a:cubicBezTo>
                    <a:cubicBezTo>
                      <a:pt x="1511758" y="868634"/>
                      <a:pt x="1151925" y="604051"/>
                      <a:pt x="1219658" y="635801"/>
                    </a:cubicBezTo>
                    <a:cubicBezTo>
                      <a:pt x="1287391" y="667551"/>
                      <a:pt x="1780575" y="1012568"/>
                      <a:pt x="1714958" y="953301"/>
                    </a:cubicBezTo>
                    <a:cubicBezTo>
                      <a:pt x="1649341" y="894034"/>
                      <a:pt x="919091" y="337351"/>
                      <a:pt x="825958" y="280201"/>
                    </a:cubicBezTo>
                    <a:cubicBezTo>
                      <a:pt x="732825" y="223051"/>
                      <a:pt x="1300091" y="659084"/>
                      <a:pt x="1156158" y="610401"/>
                    </a:cubicBezTo>
                    <a:cubicBezTo>
                      <a:pt x="1012225" y="561718"/>
                      <a:pt x="-24942" y="-24599"/>
                      <a:pt x="458" y="8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フリーフォーム 18">
                <a:extLst>
                  <a:ext uri="{FF2B5EF4-FFF2-40B4-BE49-F238E27FC236}">
                    <a16:creationId xmlns:a16="http://schemas.microsoft.com/office/drawing/2014/main" id="{F3713237-5922-3716-8ED4-4ADEB8F38AE9}"/>
                  </a:ext>
                </a:extLst>
              </p:cNvPr>
              <p:cNvSpPr/>
              <p:nvPr/>
            </p:nvSpPr>
            <p:spPr>
              <a:xfrm>
                <a:off x="3359939" y="2463080"/>
                <a:ext cx="480256" cy="275986"/>
              </a:xfrm>
              <a:custGeom>
                <a:avLst/>
                <a:gdLst>
                  <a:gd name="connsiteX0" fmla="*/ 5561 w 480256"/>
                  <a:gd name="connsiteY0" fmla="*/ 720 h 275986"/>
                  <a:gd name="connsiteX1" fmla="*/ 475461 w 480256"/>
                  <a:gd name="connsiteY1" fmla="*/ 267420 h 275986"/>
                  <a:gd name="connsiteX2" fmla="*/ 234161 w 480256"/>
                  <a:gd name="connsiteY2" fmla="*/ 191220 h 275986"/>
                  <a:gd name="connsiteX3" fmla="*/ 5561 w 480256"/>
                  <a:gd name="connsiteY3" fmla="*/ 720 h 27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0256" h="275986">
                    <a:moveTo>
                      <a:pt x="5561" y="720"/>
                    </a:moveTo>
                    <a:cubicBezTo>
                      <a:pt x="45778" y="13420"/>
                      <a:pt x="437361" y="235670"/>
                      <a:pt x="475461" y="267420"/>
                    </a:cubicBezTo>
                    <a:cubicBezTo>
                      <a:pt x="513561" y="299170"/>
                      <a:pt x="314594" y="235670"/>
                      <a:pt x="234161" y="191220"/>
                    </a:cubicBezTo>
                    <a:cubicBezTo>
                      <a:pt x="153728" y="146770"/>
                      <a:pt x="-34656" y="-11980"/>
                      <a:pt x="5561" y="72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フリーフォーム 19">
                <a:extLst>
                  <a:ext uri="{FF2B5EF4-FFF2-40B4-BE49-F238E27FC236}">
                    <a16:creationId xmlns:a16="http://schemas.microsoft.com/office/drawing/2014/main" id="{6FBCA1D2-6D63-1E32-C6B9-133C77BB91B3}"/>
                  </a:ext>
                </a:extLst>
              </p:cNvPr>
              <p:cNvSpPr/>
              <p:nvPr/>
            </p:nvSpPr>
            <p:spPr>
              <a:xfrm>
                <a:off x="1789112" y="3936835"/>
                <a:ext cx="535726" cy="975071"/>
              </a:xfrm>
              <a:custGeom>
                <a:avLst/>
                <a:gdLst>
                  <a:gd name="connsiteX0" fmla="*/ 166688 w 535726"/>
                  <a:gd name="connsiteY0" fmla="*/ 165 h 975071"/>
                  <a:gd name="connsiteX1" fmla="*/ 534988 w 535726"/>
                  <a:gd name="connsiteY1" fmla="*/ 254165 h 975071"/>
                  <a:gd name="connsiteX2" fmla="*/ 52388 w 535726"/>
                  <a:gd name="connsiteY2" fmla="*/ 317665 h 975071"/>
                  <a:gd name="connsiteX3" fmla="*/ 446088 w 535726"/>
                  <a:gd name="connsiteY3" fmla="*/ 571665 h 975071"/>
                  <a:gd name="connsiteX4" fmla="*/ 90488 w 535726"/>
                  <a:gd name="connsiteY4" fmla="*/ 673265 h 975071"/>
                  <a:gd name="connsiteX5" fmla="*/ 420688 w 535726"/>
                  <a:gd name="connsiteY5" fmla="*/ 787565 h 975071"/>
                  <a:gd name="connsiteX6" fmla="*/ 77788 w 535726"/>
                  <a:gd name="connsiteY6" fmla="*/ 927265 h 975071"/>
                  <a:gd name="connsiteX7" fmla="*/ 357188 w 535726"/>
                  <a:gd name="connsiteY7" fmla="*/ 952665 h 975071"/>
                  <a:gd name="connsiteX8" fmla="*/ 65088 w 535726"/>
                  <a:gd name="connsiteY8" fmla="*/ 965365 h 975071"/>
                  <a:gd name="connsiteX9" fmla="*/ 369888 w 535726"/>
                  <a:gd name="connsiteY9" fmla="*/ 800265 h 975071"/>
                  <a:gd name="connsiteX10" fmla="*/ 230188 w 535726"/>
                  <a:gd name="connsiteY10" fmla="*/ 609765 h 975071"/>
                  <a:gd name="connsiteX11" fmla="*/ 509588 w 535726"/>
                  <a:gd name="connsiteY11" fmla="*/ 457365 h 975071"/>
                  <a:gd name="connsiteX12" fmla="*/ 1588 w 535726"/>
                  <a:gd name="connsiteY12" fmla="*/ 279565 h 975071"/>
                  <a:gd name="connsiteX13" fmla="*/ 344488 w 535726"/>
                  <a:gd name="connsiteY13" fmla="*/ 216065 h 975071"/>
                  <a:gd name="connsiteX14" fmla="*/ 166688 w 535726"/>
                  <a:gd name="connsiteY14" fmla="*/ 165 h 975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35726" h="975071">
                    <a:moveTo>
                      <a:pt x="166688" y="165"/>
                    </a:moveTo>
                    <a:cubicBezTo>
                      <a:pt x="198438" y="6515"/>
                      <a:pt x="554038" y="201248"/>
                      <a:pt x="534988" y="254165"/>
                    </a:cubicBezTo>
                    <a:cubicBezTo>
                      <a:pt x="515938" y="307082"/>
                      <a:pt x="67205" y="264748"/>
                      <a:pt x="52388" y="317665"/>
                    </a:cubicBezTo>
                    <a:cubicBezTo>
                      <a:pt x="37571" y="370582"/>
                      <a:pt x="439738" y="512398"/>
                      <a:pt x="446088" y="571665"/>
                    </a:cubicBezTo>
                    <a:cubicBezTo>
                      <a:pt x="452438" y="630932"/>
                      <a:pt x="94721" y="637282"/>
                      <a:pt x="90488" y="673265"/>
                    </a:cubicBezTo>
                    <a:cubicBezTo>
                      <a:pt x="86255" y="709248"/>
                      <a:pt x="422805" y="745232"/>
                      <a:pt x="420688" y="787565"/>
                    </a:cubicBezTo>
                    <a:cubicBezTo>
                      <a:pt x="418571" y="829898"/>
                      <a:pt x="88371" y="899748"/>
                      <a:pt x="77788" y="927265"/>
                    </a:cubicBezTo>
                    <a:cubicBezTo>
                      <a:pt x="67205" y="954782"/>
                      <a:pt x="359305" y="946315"/>
                      <a:pt x="357188" y="952665"/>
                    </a:cubicBezTo>
                    <a:cubicBezTo>
                      <a:pt x="355071" y="959015"/>
                      <a:pt x="62971" y="990765"/>
                      <a:pt x="65088" y="965365"/>
                    </a:cubicBezTo>
                    <a:cubicBezTo>
                      <a:pt x="67205" y="939965"/>
                      <a:pt x="342371" y="859532"/>
                      <a:pt x="369888" y="800265"/>
                    </a:cubicBezTo>
                    <a:cubicBezTo>
                      <a:pt x="397405" y="740998"/>
                      <a:pt x="206905" y="666915"/>
                      <a:pt x="230188" y="609765"/>
                    </a:cubicBezTo>
                    <a:cubicBezTo>
                      <a:pt x="253471" y="552615"/>
                      <a:pt x="547688" y="512398"/>
                      <a:pt x="509588" y="457365"/>
                    </a:cubicBezTo>
                    <a:cubicBezTo>
                      <a:pt x="471488" y="402332"/>
                      <a:pt x="29105" y="319782"/>
                      <a:pt x="1588" y="279565"/>
                    </a:cubicBezTo>
                    <a:cubicBezTo>
                      <a:pt x="-25929" y="239348"/>
                      <a:pt x="312738" y="260515"/>
                      <a:pt x="344488" y="216065"/>
                    </a:cubicBezTo>
                    <a:cubicBezTo>
                      <a:pt x="376238" y="171615"/>
                      <a:pt x="134938" y="-6185"/>
                      <a:pt x="166688" y="16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フリーフォーム 20">
                <a:extLst>
                  <a:ext uri="{FF2B5EF4-FFF2-40B4-BE49-F238E27FC236}">
                    <a16:creationId xmlns:a16="http://schemas.microsoft.com/office/drawing/2014/main" id="{CC33F4C9-5FB8-C8E3-828B-FCD661E7EB47}"/>
                  </a:ext>
                </a:extLst>
              </p:cNvPr>
              <p:cNvSpPr/>
              <p:nvPr/>
            </p:nvSpPr>
            <p:spPr>
              <a:xfrm>
                <a:off x="1779080" y="5038324"/>
                <a:ext cx="407892" cy="758208"/>
              </a:xfrm>
              <a:custGeom>
                <a:avLst/>
                <a:gdLst>
                  <a:gd name="connsiteX0" fmla="*/ 19903 w 407892"/>
                  <a:gd name="connsiteY0" fmla="*/ 815 h 758208"/>
                  <a:gd name="connsiteX1" fmla="*/ 337955 w 407892"/>
                  <a:gd name="connsiteY1" fmla="*/ 149902 h 758208"/>
                  <a:gd name="connsiteX2" fmla="*/ 24 w 407892"/>
                  <a:gd name="connsiteY2" fmla="*/ 368563 h 758208"/>
                  <a:gd name="connsiteX3" fmla="*/ 357833 w 407892"/>
                  <a:gd name="connsiteY3" fmla="*/ 418259 h 758208"/>
                  <a:gd name="connsiteX4" fmla="*/ 109355 w 407892"/>
                  <a:gd name="connsiteY4" fmla="*/ 746250 h 758208"/>
                  <a:gd name="connsiteX5" fmla="*/ 407529 w 407892"/>
                  <a:gd name="connsiteY5" fmla="*/ 686615 h 758208"/>
                  <a:gd name="connsiteX6" fmla="*/ 149111 w 407892"/>
                  <a:gd name="connsiteY6" fmla="*/ 686615 h 758208"/>
                  <a:gd name="connsiteX7" fmla="*/ 407529 w 407892"/>
                  <a:gd name="connsiteY7" fmla="*/ 388441 h 758208"/>
                  <a:gd name="connsiteX8" fmla="*/ 79537 w 407892"/>
                  <a:gd name="connsiteY8" fmla="*/ 308928 h 758208"/>
                  <a:gd name="connsiteX9" fmla="*/ 367772 w 407892"/>
                  <a:gd name="connsiteY9" fmla="*/ 100206 h 758208"/>
                  <a:gd name="connsiteX10" fmla="*/ 19903 w 407892"/>
                  <a:gd name="connsiteY10" fmla="*/ 815 h 758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07892" h="758208">
                    <a:moveTo>
                      <a:pt x="19903" y="815"/>
                    </a:moveTo>
                    <a:cubicBezTo>
                      <a:pt x="14934" y="9097"/>
                      <a:pt x="341268" y="88611"/>
                      <a:pt x="337955" y="149902"/>
                    </a:cubicBezTo>
                    <a:cubicBezTo>
                      <a:pt x="334642" y="211193"/>
                      <a:pt x="-3289" y="323837"/>
                      <a:pt x="24" y="368563"/>
                    </a:cubicBezTo>
                    <a:cubicBezTo>
                      <a:pt x="3337" y="413289"/>
                      <a:pt x="339611" y="355311"/>
                      <a:pt x="357833" y="418259"/>
                    </a:cubicBezTo>
                    <a:cubicBezTo>
                      <a:pt x="376055" y="481207"/>
                      <a:pt x="101072" y="701524"/>
                      <a:pt x="109355" y="746250"/>
                    </a:cubicBezTo>
                    <a:cubicBezTo>
                      <a:pt x="117638" y="790976"/>
                      <a:pt x="400903" y="696554"/>
                      <a:pt x="407529" y="686615"/>
                    </a:cubicBezTo>
                    <a:cubicBezTo>
                      <a:pt x="414155" y="676676"/>
                      <a:pt x="149111" y="736311"/>
                      <a:pt x="149111" y="686615"/>
                    </a:cubicBezTo>
                    <a:cubicBezTo>
                      <a:pt x="149111" y="636919"/>
                      <a:pt x="419125" y="451389"/>
                      <a:pt x="407529" y="388441"/>
                    </a:cubicBezTo>
                    <a:cubicBezTo>
                      <a:pt x="395933" y="325493"/>
                      <a:pt x="86163" y="356967"/>
                      <a:pt x="79537" y="308928"/>
                    </a:cubicBezTo>
                    <a:cubicBezTo>
                      <a:pt x="72911" y="260889"/>
                      <a:pt x="371085" y="151558"/>
                      <a:pt x="367772" y="100206"/>
                    </a:cubicBezTo>
                    <a:cubicBezTo>
                      <a:pt x="364459" y="48854"/>
                      <a:pt x="24872" y="-7467"/>
                      <a:pt x="19903" y="81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" name="フリーフォーム 21">
                <a:extLst>
                  <a:ext uri="{FF2B5EF4-FFF2-40B4-BE49-F238E27FC236}">
                    <a16:creationId xmlns:a16="http://schemas.microsoft.com/office/drawing/2014/main" id="{B92D99D2-ED73-4F58-3EDC-2E877E74DB74}"/>
                  </a:ext>
                </a:extLst>
              </p:cNvPr>
              <p:cNvSpPr/>
              <p:nvPr/>
            </p:nvSpPr>
            <p:spPr>
              <a:xfrm>
                <a:off x="1887836" y="5915992"/>
                <a:ext cx="885241" cy="1092460"/>
              </a:xfrm>
              <a:custGeom>
                <a:avLst/>
                <a:gdLst>
                  <a:gd name="connsiteX0" fmla="*/ 599 w 885241"/>
                  <a:gd name="connsiteY0" fmla="*/ 17669 h 1092460"/>
                  <a:gd name="connsiteX1" fmla="*/ 497555 w 885241"/>
                  <a:gd name="connsiteY1" fmla="*/ 87243 h 1092460"/>
                  <a:gd name="connsiteX2" fmla="*/ 129807 w 885241"/>
                  <a:gd name="connsiteY2" fmla="*/ 415234 h 1092460"/>
                  <a:gd name="connsiteX3" fmla="*/ 517434 w 885241"/>
                  <a:gd name="connsiteY3" fmla="*/ 385417 h 1092460"/>
                  <a:gd name="connsiteX4" fmla="*/ 318651 w 885241"/>
                  <a:gd name="connsiteY4" fmla="*/ 763104 h 1092460"/>
                  <a:gd name="connsiteX5" fmla="*/ 716216 w 885241"/>
                  <a:gd name="connsiteY5" fmla="*/ 623956 h 1092460"/>
                  <a:gd name="connsiteX6" fmla="*/ 557190 w 885241"/>
                  <a:gd name="connsiteY6" fmla="*/ 1081156 h 1092460"/>
                  <a:gd name="connsiteX7" fmla="*/ 885181 w 885241"/>
                  <a:gd name="connsiteY7" fmla="*/ 961886 h 1092460"/>
                  <a:gd name="connsiteX8" fmla="*/ 527373 w 885241"/>
                  <a:gd name="connsiteY8" fmla="*/ 1061278 h 1092460"/>
                  <a:gd name="connsiteX9" fmla="*/ 686399 w 885241"/>
                  <a:gd name="connsiteY9" fmla="*/ 564321 h 1092460"/>
                  <a:gd name="connsiteX10" fmla="*/ 298773 w 885241"/>
                  <a:gd name="connsiteY10" fmla="*/ 773043 h 1092460"/>
                  <a:gd name="connsiteX11" fmla="*/ 348468 w 885241"/>
                  <a:gd name="connsiteY11" fmla="*/ 584199 h 1092460"/>
                  <a:gd name="connsiteX12" fmla="*/ 537312 w 885241"/>
                  <a:gd name="connsiteY12" fmla="*/ 325782 h 1092460"/>
                  <a:gd name="connsiteX13" fmla="*/ 318651 w 885241"/>
                  <a:gd name="connsiteY13" fmla="*/ 395356 h 1092460"/>
                  <a:gd name="connsiteX14" fmla="*/ 179503 w 885241"/>
                  <a:gd name="connsiteY14" fmla="*/ 375478 h 1092460"/>
                  <a:gd name="connsiteX15" fmla="*/ 537312 w 885241"/>
                  <a:gd name="connsiteY15" fmla="*/ 126999 h 1092460"/>
                  <a:gd name="connsiteX16" fmla="*/ 398164 w 885241"/>
                  <a:gd name="connsiteY16" fmla="*/ 7730 h 1092460"/>
                  <a:gd name="connsiteX17" fmla="*/ 599 w 885241"/>
                  <a:gd name="connsiteY17" fmla="*/ 17669 h 1092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885241" h="1092460">
                    <a:moveTo>
                      <a:pt x="599" y="17669"/>
                    </a:moveTo>
                    <a:cubicBezTo>
                      <a:pt x="17164" y="30921"/>
                      <a:pt x="476020" y="20982"/>
                      <a:pt x="497555" y="87243"/>
                    </a:cubicBezTo>
                    <a:cubicBezTo>
                      <a:pt x="519090" y="153504"/>
                      <a:pt x="126494" y="365538"/>
                      <a:pt x="129807" y="415234"/>
                    </a:cubicBezTo>
                    <a:cubicBezTo>
                      <a:pt x="133120" y="464930"/>
                      <a:pt x="485960" y="327439"/>
                      <a:pt x="517434" y="385417"/>
                    </a:cubicBezTo>
                    <a:cubicBezTo>
                      <a:pt x="548908" y="443395"/>
                      <a:pt x="285521" y="723348"/>
                      <a:pt x="318651" y="763104"/>
                    </a:cubicBezTo>
                    <a:cubicBezTo>
                      <a:pt x="351781" y="802860"/>
                      <a:pt x="676460" y="570947"/>
                      <a:pt x="716216" y="623956"/>
                    </a:cubicBezTo>
                    <a:cubicBezTo>
                      <a:pt x="755973" y="676965"/>
                      <a:pt x="529029" y="1024834"/>
                      <a:pt x="557190" y="1081156"/>
                    </a:cubicBezTo>
                    <a:cubicBezTo>
                      <a:pt x="585351" y="1137478"/>
                      <a:pt x="890151" y="965199"/>
                      <a:pt x="885181" y="961886"/>
                    </a:cubicBezTo>
                    <a:cubicBezTo>
                      <a:pt x="880212" y="958573"/>
                      <a:pt x="560503" y="1127539"/>
                      <a:pt x="527373" y="1061278"/>
                    </a:cubicBezTo>
                    <a:cubicBezTo>
                      <a:pt x="494243" y="995017"/>
                      <a:pt x="724499" y="612360"/>
                      <a:pt x="686399" y="564321"/>
                    </a:cubicBezTo>
                    <a:cubicBezTo>
                      <a:pt x="648299" y="516282"/>
                      <a:pt x="355095" y="769730"/>
                      <a:pt x="298773" y="773043"/>
                    </a:cubicBezTo>
                    <a:cubicBezTo>
                      <a:pt x="242451" y="776356"/>
                      <a:pt x="308712" y="658743"/>
                      <a:pt x="348468" y="584199"/>
                    </a:cubicBezTo>
                    <a:cubicBezTo>
                      <a:pt x="388225" y="509656"/>
                      <a:pt x="542281" y="357256"/>
                      <a:pt x="537312" y="325782"/>
                    </a:cubicBezTo>
                    <a:cubicBezTo>
                      <a:pt x="532343" y="294308"/>
                      <a:pt x="378286" y="387073"/>
                      <a:pt x="318651" y="395356"/>
                    </a:cubicBezTo>
                    <a:lnTo>
                      <a:pt x="179503" y="375478"/>
                    </a:lnTo>
                    <a:cubicBezTo>
                      <a:pt x="215947" y="330752"/>
                      <a:pt x="500869" y="188290"/>
                      <a:pt x="537312" y="126999"/>
                    </a:cubicBezTo>
                    <a:cubicBezTo>
                      <a:pt x="573755" y="65708"/>
                      <a:pt x="480990" y="24295"/>
                      <a:pt x="398164" y="7730"/>
                    </a:cubicBezTo>
                    <a:cubicBezTo>
                      <a:pt x="315338" y="-8835"/>
                      <a:pt x="-15966" y="4417"/>
                      <a:pt x="599" y="1766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フリーフォーム 22">
                <a:extLst>
                  <a:ext uri="{FF2B5EF4-FFF2-40B4-BE49-F238E27FC236}">
                    <a16:creationId xmlns:a16="http://schemas.microsoft.com/office/drawing/2014/main" id="{34F256CF-23CE-CFF9-EC25-D0D21AD8ED78}"/>
                  </a:ext>
                </a:extLst>
              </p:cNvPr>
              <p:cNvSpPr/>
              <p:nvPr/>
            </p:nvSpPr>
            <p:spPr>
              <a:xfrm>
                <a:off x="3267007" y="7412816"/>
                <a:ext cx="3118612" cy="503242"/>
              </a:xfrm>
              <a:custGeom>
                <a:avLst/>
                <a:gdLst>
                  <a:gd name="connsiteX0" fmla="*/ 2967 w 3118612"/>
                  <a:gd name="connsiteY0" fmla="*/ 1775 h 503242"/>
                  <a:gd name="connsiteX1" fmla="*/ 967063 w 3118612"/>
                  <a:gd name="connsiteY1" fmla="*/ 409280 h 503242"/>
                  <a:gd name="connsiteX2" fmla="*/ 1951036 w 3118612"/>
                  <a:gd name="connsiteY2" fmla="*/ 379462 h 503242"/>
                  <a:gd name="connsiteX3" fmla="*/ 1861584 w 3118612"/>
                  <a:gd name="connsiteY3" fmla="*/ 419219 h 503242"/>
                  <a:gd name="connsiteX4" fmla="*/ 3113915 w 3118612"/>
                  <a:gd name="connsiteY4" fmla="*/ 21654 h 503242"/>
                  <a:gd name="connsiteX5" fmla="*/ 2249210 w 3118612"/>
                  <a:gd name="connsiteY5" fmla="*/ 319827 h 503242"/>
                  <a:gd name="connsiteX6" fmla="*/ 1245358 w 3118612"/>
                  <a:gd name="connsiteY6" fmla="*/ 498732 h 503242"/>
                  <a:gd name="connsiteX7" fmla="*/ 1155906 w 3118612"/>
                  <a:gd name="connsiteY7" fmla="*/ 429158 h 503242"/>
                  <a:gd name="connsiteX8" fmla="*/ 430350 w 3118612"/>
                  <a:gd name="connsiteY8" fmla="*/ 210497 h 503242"/>
                  <a:gd name="connsiteX9" fmla="*/ 658950 w 3118612"/>
                  <a:gd name="connsiteY9" fmla="*/ 260193 h 503242"/>
                  <a:gd name="connsiteX10" fmla="*/ 2967 w 3118612"/>
                  <a:gd name="connsiteY10" fmla="*/ 1775 h 503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118612" h="503242">
                    <a:moveTo>
                      <a:pt x="2967" y="1775"/>
                    </a:moveTo>
                    <a:cubicBezTo>
                      <a:pt x="54319" y="26623"/>
                      <a:pt x="642385" y="346332"/>
                      <a:pt x="967063" y="409280"/>
                    </a:cubicBezTo>
                    <a:cubicBezTo>
                      <a:pt x="1291741" y="472228"/>
                      <a:pt x="1801949" y="377806"/>
                      <a:pt x="1951036" y="379462"/>
                    </a:cubicBezTo>
                    <a:cubicBezTo>
                      <a:pt x="2100123" y="381118"/>
                      <a:pt x="1861584" y="419219"/>
                      <a:pt x="1861584" y="419219"/>
                    </a:cubicBezTo>
                    <a:lnTo>
                      <a:pt x="3113915" y="21654"/>
                    </a:lnTo>
                    <a:cubicBezTo>
                      <a:pt x="3178519" y="5089"/>
                      <a:pt x="2560636" y="240314"/>
                      <a:pt x="2249210" y="319827"/>
                    </a:cubicBezTo>
                    <a:cubicBezTo>
                      <a:pt x="1937784" y="399340"/>
                      <a:pt x="1427575" y="480510"/>
                      <a:pt x="1245358" y="498732"/>
                    </a:cubicBezTo>
                    <a:cubicBezTo>
                      <a:pt x="1063141" y="516954"/>
                      <a:pt x="1291741" y="477197"/>
                      <a:pt x="1155906" y="429158"/>
                    </a:cubicBezTo>
                    <a:cubicBezTo>
                      <a:pt x="1020071" y="381119"/>
                      <a:pt x="513176" y="238658"/>
                      <a:pt x="430350" y="210497"/>
                    </a:cubicBezTo>
                    <a:cubicBezTo>
                      <a:pt x="347524" y="182336"/>
                      <a:pt x="735150" y="299949"/>
                      <a:pt x="658950" y="260193"/>
                    </a:cubicBezTo>
                    <a:cubicBezTo>
                      <a:pt x="582750" y="220437"/>
                      <a:pt x="-48385" y="-23073"/>
                      <a:pt x="2967" y="177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フリーフォーム 23">
                <a:extLst>
                  <a:ext uri="{FF2B5EF4-FFF2-40B4-BE49-F238E27FC236}">
                    <a16:creationId xmlns:a16="http://schemas.microsoft.com/office/drawing/2014/main" id="{4AF60735-30D6-C03F-24E9-2F94B53BA901}"/>
                  </a:ext>
                </a:extLst>
              </p:cNvPr>
              <p:cNvSpPr/>
              <p:nvPr/>
            </p:nvSpPr>
            <p:spPr>
              <a:xfrm>
                <a:off x="2632569" y="6996747"/>
                <a:ext cx="1032052" cy="944624"/>
              </a:xfrm>
              <a:custGeom>
                <a:avLst/>
                <a:gdLst>
                  <a:gd name="connsiteX0" fmla="*/ 309414 w 1032052"/>
                  <a:gd name="connsiteY0" fmla="*/ 401 h 944624"/>
                  <a:gd name="connsiteX1" fmla="*/ 11240 w 1032052"/>
                  <a:gd name="connsiteY1" fmla="*/ 278696 h 944624"/>
                  <a:gd name="connsiteX2" fmla="*/ 200083 w 1032052"/>
                  <a:gd name="connsiteY2" fmla="*/ 248879 h 944624"/>
                  <a:gd name="connsiteX3" fmla="*/ 378988 w 1032052"/>
                  <a:gd name="connsiteY3" fmla="*/ 238940 h 944624"/>
                  <a:gd name="connsiteX4" fmla="*/ 299474 w 1032052"/>
                  <a:gd name="connsiteY4" fmla="*/ 556992 h 944624"/>
                  <a:gd name="connsiteX5" fmla="*/ 637405 w 1032052"/>
                  <a:gd name="connsiteY5" fmla="*/ 308514 h 944624"/>
                  <a:gd name="connsiteX6" fmla="*/ 518135 w 1032052"/>
                  <a:gd name="connsiteY6" fmla="*/ 795531 h 944624"/>
                  <a:gd name="connsiteX7" fmla="*/ 786492 w 1032052"/>
                  <a:gd name="connsiteY7" fmla="*/ 576870 h 944624"/>
                  <a:gd name="connsiteX8" fmla="*/ 846127 w 1032052"/>
                  <a:gd name="connsiteY8" fmla="*/ 884983 h 944624"/>
                  <a:gd name="connsiteX9" fmla="*/ 1015092 w 1032052"/>
                  <a:gd name="connsiteY9" fmla="*/ 636505 h 944624"/>
                  <a:gd name="connsiteX10" fmla="*/ 1025031 w 1032052"/>
                  <a:gd name="connsiteY10" fmla="*/ 944618 h 944624"/>
                  <a:gd name="connsiteX11" fmla="*/ 1005153 w 1032052"/>
                  <a:gd name="connsiteY11" fmla="*/ 626566 h 944624"/>
                  <a:gd name="connsiteX12" fmla="*/ 816309 w 1032052"/>
                  <a:gd name="connsiteY12" fmla="*/ 855166 h 944624"/>
                  <a:gd name="connsiteX13" fmla="*/ 796431 w 1032052"/>
                  <a:gd name="connsiteY13" fmla="*/ 487418 h 944624"/>
                  <a:gd name="connsiteX14" fmla="*/ 538014 w 1032052"/>
                  <a:gd name="connsiteY14" fmla="*/ 815410 h 944624"/>
                  <a:gd name="connsiteX15" fmla="*/ 627466 w 1032052"/>
                  <a:gd name="connsiteY15" fmla="*/ 338331 h 944624"/>
                  <a:gd name="connsiteX16" fmla="*/ 378988 w 1032052"/>
                  <a:gd name="connsiteY16" fmla="*/ 497357 h 944624"/>
                  <a:gd name="connsiteX17" fmla="*/ 418744 w 1032052"/>
                  <a:gd name="connsiteY17" fmla="*/ 288636 h 944624"/>
                  <a:gd name="connsiteX18" fmla="*/ 200083 w 1032052"/>
                  <a:gd name="connsiteY18" fmla="*/ 298575 h 944624"/>
                  <a:gd name="connsiteX19" fmla="*/ 1301 w 1032052"/>
                  <a:gd name="connsiteY19" fmla="*/ 219062 h 944624"/>
                  <a:gd name="connsiteX20" fmla="*/ 309414 w 1032052"/>
                  <a:gd name="connsiteY20" fmla="*/ 401 h 944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032052" h="944624">
                    <a:moveTo>
                      <a:pt x="309414" y="401"/>
                    </a:moveTo>
                    <a:cubicBezTo>
                      <a:pt x="311070" y="10340"/>
                      <a:pt x="29462" y="237283"/>
                      <a:pt x="11240" y="278696"/>
                    </a:cubicBezTo>
                    <a:cubicBezTo>
                      <a:pt x="-6982" y="320109"/>
                      <a:pt x="138792" y="255505"/>
                      <a:pt x="200083" y="248879"/>
                    </a:cubicBezTo>
                    <a:cubicBezTo>
                      <a:pt x="261374" y="242253"/>
                      <a:pt x="362423" y="187588"/>
                      <a:pt x="378988" y="238940"/>
                    </a:cubicBezTo>
                    <a:cubicBezTo>
                      <a:pt x="395553" y="290292"/>
                      <a:pt x="256404" y="545396"/>
                      <a:pt x="299474" y="556992"/>
                    </a:cubicBezTo>
                    <a:cubicBezTo>
                      <a:pt x="342544" y="568588"/>
                      <a:pt x="600962" y="268758"/>
                      <a:pt x="637405" y="308514"/>
                    </a:cubicBezTo>
                    <a:cubicBezTo>
                      <a:pt x="673848" y="348270"/>
                      <a:pt x="493287" y="750805"/>
                      <a:pt x="518135" y="795531"/>
                    </a:cubicBezTo>
                    <a:cubicBezTo>
                      <a:pt x="542983" y="840257"/>
                      <a:pt x="731827" y="561961"/>
                      <a:pt x="786492" y="576870"/>
                    </a:cubicBezTo>
                    <a:cubicBezTo>
                      <a:pt x="841157" y="591779"/>
                      <a:pt x="808027" y="875044"/>
                      <a:pt x="846127" y="884983"/>
                    </a:cubicBezTo>
                    <a:cubicBezTo>
                      <a:pt x="884227" y="894922"/>
                      <a:pt x="985275" y="626566"/>
                      <a:pt x="1015092" y="636505"/>
                    </a:cubicBezTo>
                    <a:cubicBezTo>
                      <a:pt x="1044909" y="646444"/>
                      <a:pt x="1026687" y="946274"/>
                      <a:pt x="1025031" y="944618"/>
                    </a:cubicBezTo>
                    <a:cubicBezTo>
                      <a:pt x="1023375" y="942962"/>
                      <a:pt x="1039940" y="641475"/>
                      <a:pt x="1005153" y="626566"/>
                    </a:cubicBezTo>
                    <a:cubicBezTo>
                      <a:pt x="970366" y="611657"/>
                      <a:pt x="851096" y="878357"/>
                      <a:pt x="816309" y="855166"/>
                    </a:cubicBezTo>
                    <a:cubicBezTo>
                      <a:pt x="781522" y="831975"/>
                      <a:pt x="842814" y="494044"/>
                      <a:pt x="796431" y="487418"/>
                    </a:cubicBezTo>
                    <a:cubicBezTo>
                      <a:pt x="750049" y="480792"/>
                      <a:pt x="566175" y="840258"/>
                      <a:pt x="538014" y="815410"/>
                    </a:cubicBezTo>
                    <a:cubicBezTo>
                      <a:pt x="509853" y="790562"/>
                      <a:pt x="653970" y="391340"/>
                      <a:pt x="627466" y="338331"/>
                    </a:cubicBezTo>
                    <a:cubicBezTo>
                      <a:pt x="600962" y="285322"/>
                      <a:pt x="413775" y="505639"/>
                      <a:pt x="378988" y="497357"/>
                    </a:cubicBezTo>
                    <a:cubicBezTo>
                      <a:pt x="344201" y="489075"/>
                      <a:pt x="448561" y="321766"/>
                      <a:pt x="418744" y="288636"/>
                    </a:cubicBezTo>
                    <a:cubicBezTo>
                      <a:pt x="388927" y="255506"/>
                      <a:pt x="269657" y="310171"/>
                      <a:pt x="200083" y="298575"/>
                    </a:cubicBezTo>
                    <a:cubicBezTo>
                      <a:pt x="130509" y="286979"/>
                      <a:pt x="-15264" y="270414"/>
                      <a:pt x="1301" y="219062"/>
                    </a:cubicBezTo>
                    <a:cubicBezTo>
                      <a:pt x="17866" y="167710"/>
                      <a:pt x="307758" y="-9538"/>
                      <a:pt x="309414" y="4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フリーフォーム 24">
                <a:extLst>
                  <a:ext uri="{FF2B5EF4-FFF2-40B4-BE49-F238E27FC236}">
                    <a16:creationId xmlns:a16="http://schemas.microsoft.com/office/drawing/2014/main" id="{A1266008-9866-1147-B0F0-C13437F8E406}"/>
                  </a:ext>
                </a:extLst>
              </p:cNvPr>
              <p:cNvSpPr/>
              <p:nvPr/>
            </p:nvSpPr>
            <p:spPr>
              <a:xfrm>
                <a:off x="3687350" y="7742460"/>
                <a:ext cx="1461294" cy="487721"/>
              </a:xfrm>
              <a:custGeom>
                <a:avLst/>
                <a:gdLst>
                  <a:gd name="connsiteX0" fmla="*/ 67 w 1461294"/>
                  <a:gd name="connsiteY0" fmla="*/ 258540 h 487721"/>
                  <a:gd name="connsiteX1" fmla="*/ 397633 w 1461294"/>
                  <a:gd name="connsiteY1" fmla="*/ 20001 h 487721"/>
                  <a:gd name="connsiteX2" fmla="*/ 675928 w 1461294"/>
                  <a:gd name="connsiteY2" fmla="*/ 397688 h 487721"/>
                  <a:gd name="connsiteX3" fmla="*/ 725624 w 1461294"/>
                  <a:gd name="connsiteY3" fmla="*/ 159149 h 487721"/>
                  <a:gd name="connsiteX4" fmla="*/ 1123189 w 1461294"/>
                  <a:gd name="connsiteY4" fmla="*/ 447383 h 487721"/>
                  <a:gd name="connsiteX5" fmla="*/ 1123189 w 1461294"/>
                  <a:gd name="connsiteY5" fmla="*/ 218783 h 487721"/>
                  <a:gd name="connsiteX6" fmla="*/ 1461120 w 1461294"/>
                  <a:gd name="connsiteY6" fmla="*/ 487140 h 487721"/>
                  <a:gd name="connsiteX7" fmla="*/ 1073493 w 1461294"/>
                  <a:gd name="connsiteY7" fmla="*/ 129331 h 487721"/>
                  <a:gd name="connsiteX8" fmla="*/ 1123189 w 1461294"/>
                  <a:gd name="connsiteY8" fmla="*/ 397688 h 487721"/>
                  <a:gd name="connsiteX9" fmla="*/ 616293 w 1461294"/>
                  <a:gd name="connsiteY9" fmla="*/ 139270 h 487721"/>
                  <a:gd name="connsiteX10" fmla="*/ 636172 w 1461294"/>
                  <a:gd name="connsiteY10" fmla="*/ 298297 h 487721"/>
                  <a:gd name="connsiteX11" fmla="*/ 367815 w 1461294"/>
                  <a:gd name="connsiteY11" fmla="*/ 123 h 487721"/>
                  <a:gd name="connsiteX12" fmla="*/ 67 w 1461294"/>
                  <a:gd name="connsiteY12" fmla="*/ 258540 h 487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61294" h="487721">
                    <a:moveTo>
                      <a:pt x="67" y="258540"/>
                    </a:moveTo>
                    <a:cubicBezTo>
                      <a:pt x="5037" y="261853"/>
                      <a:pt x="284990" y="-3190"/>
                      <a:pt x="397633" y="20001"/>
                    </a:cubicBezTo>
                    <a:cubicBezTo>
                      <a:pt x="510277" y="43192"/>
                      <a:pt x="621263" y="374497"/>
                      <a:pt x="675928" y="397688"/>
                    </a:cubicBezTo>
                    <a:cubicBezTo>
                      <a:pt x="730593" y="420879"/>
                      <a:pt x="651080" y="150866"/>
                      <a:pt x="725624" y="159149"/>
                    </a:cubicBezTo>
                    <a:cubicBezTo>
                      <a:pt x="800168" y="167432"/>
                      <a:pt x="1056928" y="437444"/>
                      <a:pt x="1123189" y="447383"/>
                    </a:cubicBezTo>
                    <a:cubicBezTo>
                      <a:pt x="1189450" y="457322"/>
                      <a:pt x="1066867" y="212157"/>
                      <a:pt x="1123189" y="218783"/>
                    </a:cubicBezTo>
                    <a:cubicBezTo>
                      <a:pt x="1179511" y="225409"/>
                      <a:pt x="1469403" y="502049"/>
                      <a:pt x="1461120" y="487140"/>
                    </a:cubicBezTo>
                    <a:cubicBezTo>
                      <a:pt x="1452837" y="472231"/>
                      <a:pt x="1129815" y="144240"/>
                      <a:pt x="1073493" y="129331"/>
                    </a:cubicBezTo>
                    <a:cubicBezTo>
                      <a:pt x="1017171" y="114422"/>
                      <a:pt x="1199389" y="396032"/>
                      <a:pt x="1123189" y="397688"/>
                    </a:cubicBezTo>
                    <a:cubicBezTo>
                      <a:pt x="1046989" y="399345"/>
                      <a:pt x="697462" y="155835"/>
                      <a:pt x="616293" y="139270"/>
                    </a:cubicBezTo>
                    <a:cubicBezTo>
                      <a:pt x="535124" y="122705"/>
                      <a:pt x="677585" y="321488"/>
                      <a:pt x="636172" y="298297"/>
                    </a:cubicBezTo>
                    <a:cubicBezTo>
                      <a:pt x="594759" y="275106"/>
                      <a:pt x="468863" y="6749"/>
                      <a:pt x="367815" y="123"/>
                    </a:cubicBezTo>
                    <a:cubicBezTo>
                      <a:pt x="266767" y="-6503"/>
                      <a:pt x="-4903" y="255227"/>
                      <a:pt x="67" y="2585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フリーフォーム 25">
                <a:extLst>
                  <a:ext uri="{FF2B5EF4-FFF2-40B4-BE49-F238E27FC236}">
                    <a16:creationId xmlns:a16="http://schemas.microsoft.com/office/drawing/2014/main" id="{1FCD7956-F4E9-855D-5A1E-2FB9D528B278}"/>
                  </a:ext>
                </a:extLst>
              </p:cNvPr>
              <p:cNvSpPr/>
              <p:nvPr/>
            </p:nvSpPr>
            <p:spPr>
              <a:xfrm>
                <a:off x="4810539" y="7742402"/>
                <a:ext cx="1237839" cy="250993"/>
              </a:xfrm>
              <a:custGeom>
                <a:avLst/>
                <a:gdLst>
                  <a:gd name="connsiteX0" fmla="*/ 377687 w 1237839"/>
                  <a:gd name="connsiteY0" fmla="*/ 181 h 250993"/>
                  <a:gd name="connsiteX1" fmla="*/ 1222513 w 1237839"/>
                  <a:gd name="connsiteY1" fmla="*/ 238720 h 250993"/>
                  <a:gd name="connsiteX2" fmla="*/ 944218 w 1237839"/>
                  <a:gd name="connsiteY2" fmla="*/ 218841 h 250993"/>
                  <a:gd name="connsiteX3" fmla="*/ 0 w 1237839"/>
                  <a:gd name="connsiteY3" fmla="*/ 129389 h 250993"/>
                  <a:gd name="connsiteX4" fmla="*/ 974035 w 1237839"/>
                  <a:gd name="connsiteY4" fmla="*/ 198963 h 250993"/>
                  <a:gd name="connsiteX5" fmla="*/ 377687 w 1237839"/>
                  <a:gd name="connsiteY5" fmla="*/ 181 h 250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37839" h="250993">
                    <a:moveTo>
                      <a:pt x="377687" y="181"/>
                    </a:moveTo>
                    <a:cubicBezTo>
                      <a:pt x="419100" y="6807"/>
                      <a:pt x="1128091" y="202277"/>
                      <a:pt x="1222513" y="238720"/>
                    </a:cubicBezTo>
                    <a:cubicBezTo>
                      <a:pt x="1316935" y="275163"/>
                      <a:pt x="944218" y="218841"/>
                      <a:pt x="944218" y="218841"/>
                    </a:cubicBezTo>
                    <a:lnTo>
                      <a:pt x="0" y="129389"/>
                    </a:lnTo>
                    <a:cubicBezTo>
                      <a:pt x="4969" y="126076"/>
                      <a:pt x="907774" y="227124"/>
                      <a:pt x="974035" y="198963"/>
                    </a:cubicBezTo>
                    <a:cubicBezTo>
                      <a:pt x="1040296" y="170802"/>
                      <a:pt x="336274" y="-6445"/>
                      <a:pt x="377687" y="18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フリーフォーム 26">
                <a:extLst>
                  <a:ext uri="{FF2B5EF4-FFF2-40B4-BE49-F238E27FC236}">
                    <a16:creationId xmlns:a16="http://schemas.microsoft.com/office/drawing/2014/main" id="{96A60590-7134-29EB-7D51-5AD88633DA19}"/>
                  </a:ext>
                </a:extLst>
              </p:cNvPr>
              <p:cNvSpPr/>
              <p:nvPr/>
            </p:nvSpPr>
            <p:spPr>
              <a:xfrm>
                <a:off x="4800600" y="2145675"/>
                <a:ext cx="785259" cy="704152"/>
              </a:xfrm>
              <a:custGeom>
                <a:avLst/>
                <a:gdLst>
                  <a:gd name="connsiteX0" fmla="*/ 188843 w 785259"/>
                  <a:gd name="connsiteY0" fmla="*/ 1177 h 704152"/>
                  <a:gd name="connsiteX1" fmla="*/ 69574 w 785259"/>
                  <a:gd name="connsiteY1" fmla="*/ 557768 h 704152"/>
                  <a:gd name="connsiteX2" fmla="*/ 288235 w 785259"/>
                  <a:gd name="connsiteY2" fmla="*/ 329168 h 704152"/>
                  <a:gd name="connsiteX3" fmla="*/ 447261 w 785259"/>
                  <a:gd name="connsiteY3" fmla="*/ 518012 h 704152"/>
                  <a:gd name="connsiteX4" fmla="*/ 427383 w 785259"/>
                  <a:gd name="connsiteY4" fmla="*/ 696916 h 704152"/>
                  <a:gd name="connsiteX5" fmla="*/ 785191 w 785259"/>
                  <a:gd name="connsiteY5" fmla="*/ 259595 h 704152"/>
                  <a:gd name="connsiteX6" fmla="*/ 457200 w 785259"/>
                  <a:gd name="connsiteY6" fmla="*/ 647221 h 704152"/>
                  <a:gd name="connsiteX7" fmla="*/ 387626 w 785259"/>
                  <a:gd name="connsiteY7" fmla="*/ 170142 h 704152"/>
                  <a:gd name="connsiteX8" fmla="*/ 397565 w 785259"/>
                  <a:gd name="connsiteY8" fmla="*/ 110508 h 704152"/>
                  <a:gd name="connsiteX9" fmla="*/ 258417 w 785259"/>
                  <a:gd name="connsiteY9" fmla="*/ 498134 h 704152"/>
                  <a:gd name="connsiteX10" fmla="*/ 159026 w 785259"/>
                  <a:gd name="connsiteY10" fmla="*/ 339108 h 704152"/>
                  <a:gd name="connsiteX11" fmla="*/ 0 w 785259"/>
                  <a:gd name="connsiteY11" fmla="*/ 408682 h 704152"/>
                  <a:gd name="connsiteX12" fmla="*/ 188843 w 785259"/>
                  <a:gd name="connsiteY12" fmla="*/ 1177 h 7041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85259" h="704152">
                    <a:moveTo>
                      <a:pt x="188843" y="1177"/>
                    </a:moveTo>
                    <a:cubicBezTo>
                      <a:pt x="200439" y="26025"/>
                      <a:pt x="53009" y="503103"/>
                      <a:pt x="69574" y="557768"/>
                    </a:cubicBezTo>
                    <a:cubicBezTo>
                      <a:pt x="86139" y="612433"/>
                      <a:pt x="225287" y="335794"/>
                      <a:pt x="288235" y="329168"/>
                    </a:cubicBezTo>
                    <a:cubicBezTo>
                      <a:pt x="351183" y="322542"/>
                      <a:pt x="424070" y="456721"/>
                      <a:pt x="447261" y="518012"/>
                    </a:cubicBezTo>
                    <a:cubicBezTo>
                      <a:pt x="470452" y="579303"/>
                      <a:pt x="371061" y="739986"/>
                      <a:pt x="427383" y="696916"/>
                    </a:cubicBezTo>
                    <a:cubicBezTo>
                      <a:pt x="483705" y="653846"/>
                      <a:pt x="780222" y="267877"/>
                      <a:pt x="785191" y="259595"/>
                    </a:cubicBezTo>
                    <a:cubicBezTo>
                      <a:pt x="790160" y="251313"/>
                      <a:pt x="523461" y="662130"/>
                      <a:pt x="457200" y="647221"/>
                    </a:cubicBezTo>
                    <a:cubicBezTo>
                      <a:pt x="390939" y="632312"/>
                      <a:pt x="397565" y="259594"/>
                      <a:pt x="387626" y="170142"/>
                    </a:cubicBezTo>
                    <a:cubicBezTo>
                      <a:pt x="377687" y="80690"/>
                      <a:pt x="419100" y="55843"/>
                      <a:pt x="397565" y="110508"/>
                    </a:cubicBezTo>
                    <a:cubicBezTo>
                      <a:pt x="376030" y="165173"/>
                      <a:pt x="298173" y="460034"/>
                      <a:pt x="258417" y="498134"/>
                    </a:cubicBezTo>
                    <a:cubicBezTo>
                      <a:pt x="218661" y="536234"/>
                      <a:pt x="202095" y="354017"/>
                      <a:pt x="159026" y="339108"/>
                    </a:cubicBezTo>
                    <a:cubicBezTo>
                      <a:pt x="115957" y="324199"/>
                      <a:pt x="0" y="465004"/>
                      <a:pt x="0" y="408682"/>
                    </a:cubicBezTo>
                    <a:cubicBezTo>
                      <a:pt x="0" y="352360"/>
                      <a:pt x="177247" y="-23671"/>
                      <a:pt x="188843" y="117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フリーフォーム 27">
                <a:extLst>
                  <a:ext uri="{FF2B5EF4-FFF2-40B4-BE49-F238E27FC236}">
                    <a16:creationId xmlns:a16="http://schemas.microsoft.com/office/drawing/2014/main" id="{15024F12-A7FD-5EC5-FA50-63F826846A07}"/>
                  </a:ext>
                </a:extLst>
              </p:cNvPr>
              <p:cNvSpPr/>
              <p:nvPr/>
            </p:nvSpPr>
            <p:spPr>
              <a:xfrm>
                <a:off x="5557807" y="2511321"/>
                <a:ext cx="1240640" cy="689747"/>
              </a:xfrm>
              <a:custGeom>
                <a:avLst/>
                <a:gdLst>
                  <a:gd name="connsiteX0" fmla="*/ 8106 w 1240640"/>
                  <a:gd name="connsiteY0" fmla="*/ 311392 h 689747"/>
                  <a:gd name="connsiteX1" fmla="*/ 674028 w 1240640"/>
                  <a:gd name="connsiteY1" fmla="*/ 3279 h 689747"/>
                  <a:gd name="connsiteX2" fmla="*/ 574636 w 1240640"/>
                  <a:gd name="connsiteY2" fmla="*/ 172244 h 689747"/>
                  <a:gd name="connsiteX3" fmla="*/ 475245 w 1240640"/>
                  <a:gd name="connsiteY3" fmla="*/ 530053 h 689747"/>
                  <a:gd name="connsiteX4" fmla="*/ 992080 w 1240640"/>
                  <a:gd name="connsiteY4" fmla="*/ 112609 h 689747"/>
                  <a:gd name="connsiteX5" fmla="*/ 743602 w 1240640"/>
                  <a:gd name="connsiteY5" fmla="*/ 520114 h 689747"/>
                  <a:gd name="connsiteX6" fmla="*/ 743602 w 1240640"/>
                  <a:gd name="connsiteY6" fmla="*/ 669201 h 689747"/>
                  <a:gd name="connsiteX7" fmla="*/ 1240558 w 1240640"/>
                  <a:gd name="connsiteY7" fmla="*/ 341209 h 689747"/>
                  <a:gd name="connsiteX8" fmla="*/ 783358 w 1240640"/>
                  <a:gd name="connsiteY8" fmla="*/ 689079 h 689747"/>
                  <a:gd name="connsiteX9" fmla="*/ 823115 w 1240640"/>
                  <a:gd name="connsiteY9" fmla="*/ 420722 h 689747"/>
                  <a:gd name="connsiteX10" fmla="*/ 992080 w 1240640"/>
                  <a:gd name="connsiteY10" fmla="*/ 122549 h 689747"/>
                  <a:gd name="connsiteX11" fmla="*/ 554758 w 1240640"/>
                  <a:gd name="connsiteY11" fmla="*/ 490296 h 689747"/>
                  <a:gd name="connsiteX12" fmla="*/ 693906 w 1240640"/>
                  <a:gd name="connsiteY12" fmla="*/ 13218 h 689747"/>
                  <a:gd name="connsiteX13" fmla="*/ 326158 w 1240640"/>
                  <a:gd name="connsiteY13" fmla="*/ 221940 h 689747"/>
                  <a:gd name="connsiteX14" fmla="*/ 8106 w 1240640"/>
                  <a:gd name="connsiteY14" fmla="*/ 311392 h 6897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240640" h="689747">
                    <a:moveTo>
                      <a:pt x="8106" y="311392"/>
                    </a:moveTo>
                    <a:cubicBezTo>
                      <a:pt x="66084" y="274949"/>
                      <a:pt x="579606" y="26470"/>
                      <a:pt x="674028" y="3279"/>
                    </a:cubicBezTo>
                    <a:cubicBezTo>
                      <a:pt x="768450" y="-19912"/>
                      <a:pt x="607766" y="84448"/>
                      <a:pt x="574636" y="172244"/>
                    </a:cubicBezTo>
                    <a:cubicBezTo>
                      <a:pt x="541506" y="260040"/>
                      <a:pt x="405671" y="539992"/>
                      <a:pt x="475245" y="530053"/>
                    </a:cubicBezTo>
                    <a:cubicBezTo>
                      <a:pt x="544819" y="520114"/>
                      <a:pt x="947354" y="114265"/>
                      <a:pt x="992080" y="112609"/>
                    </a:cubicBezTo>
                    <a:cubicBezTo>
                      <a:pt x="1036806" y="110953"/>
                      <a:pt x="785015" y="427349"/>
                      <a:pt x="743602" y="520114"/>
                    </a:cubicBezTo>
                    <a:cubicBezTo>
                      <a:pt x="702189" y="612879"/>
                      <a:pt x="660776" y="699018"/>
                      <a:pt x="743602" y="669201"/>
                    </a:cubicBezTo>
                    <a:cubicBezTo>
                      <a:pt x="826428" y="639384"/>
                      <a:pt x="1233932" y="337896"/>
                      <a:pt x="1240558" y="341209"/>
                    </a:cubicBezTo>
                    <a:cubicBezTo>
                      <a:pt x="1247184" y="344522"/>
                      <a:pt x="852932" y="675827"/>
                      <a:pt x="783358" y="689079"/>
                    </a:cubicBezTo>
                    <a:cubicBezTo>
                      <a:pt x="713784" y="702331"/>
                      <a:pt x="788328" y="515144"/>
                      <a:pt x="823115" y="420722"/>
                    </a:cubicBezTo>
                    <a:cubicBezTo>
                      <a:pt x="857902" y="326300"/>
                      <a:pt x="1036806" y="110953"/>
                      <a:pt x="992080" y="122549"/>
                    </a:cubicBezTo>
                    <a:cubicBezTo>
                      <a:pt x="947354" y="134145"/>
                      <a:pt x="604454" y="508518"/>
                      <a:pt x="554758" y="490296"/>
                    </a:cubicBezTo>
                    <a:cubicBezTo>
                      <a:pt x="505062" y="472074"/>
                      <a:pt x="732006" y="57944"/>
                      <a:pt x="693906" y="13218"/>
                    </a:cubicBezTo>
                    <a:cubicBezTo>
                      <a:pt x="655806" y="-31508"/>
                      <a:pt x="433832" y="170588"/>
                      <a:pt x="326158" y="221940"/>
                    </a:cubicBezTo>
                    <a:cubicBezTo>
                      <a:pt x="218484" y="273292"/>
                      <a:pt x="-49872" y="347835"/>
                      <a:pt x="8106" y="31139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フリーフォーム 28">
                <a:extLst>
                  <a:ext uri="{FF2B5EF4-FFF2-40B4-BE49-F238E27FC236}">
                    <a16:creationId xmlns:a16="http://schemas.microsoft.com/office/drawing/2014/main" id="{7081E2E9-EA94-BA23-2336-9F6D18589431}"/>
                  </a:ext>
                </a:extLst>
              </p:cNvPr>
              <p:cNvSpPr/>
              <p:nvPr/>
            </p:nvSpPr>
            <p:spPr>
              <a:xfrm>
                <a:off x="6629269" y="3130082"/>
                <a:ext cx="915083" cy="907043"/>
              </a:xfrm>
              <a:custGeom>
                <a:avLst/>
                <a:gdLst>
                  <a:gd name="connsiteX0" fmla="*/ 131 w 915083"/>
                  <a:gd name="connsiteY0" fmla="*/ 209466 h 907043"/>
                  <a:gd name="connsiteX1" fmla="*/ 417574 w 915083"/>
                  <a:gd name="connsiteY1" fmla="*/ 60379 h 907043"/>
                  <a:gd name="connsiteX2" fmla="*/ 248609 w 915083"/>
                  <a:gd name="connsiteY2" fmla="*/ 408248 h 907043"/>
                  <a:gd name="connsiteX3" fmla="*/ 685931 w 915083"/>
                  <a:gd name="connsiteY3" fmla="*/ 239283 h 907043"/>
                  <a:gd name="connsiteX4" fmla="*/ 357940 w 915083"/>
                  <a:gd name="connsiteY4" fmla="*/ 696483 h 907043"/>
                  <a:gd name="connsiteX5" fmla="*/ 825079 w 915083"/>
                  <a:gd name="connsiteY5" fmla="*/ 577214 h 907043"/>
                  <a:gd name="connsiteX6" fmla="*/ 437453 w 915083"/>
                  <a:gd name="connsiteY6" fmla="*/ 905205 h 907043"/>
                  <a:gd name="connsiteX7" fmla="*/ 914531 w 915083"/>
                  <a:gd name="connsiteY7" fmla="*/ 716361 h 907043"/>
                  <a:gd name="connsiteX8" fmla="*/ 536844 w 915083"/>
                  <a:gd name="connsiteY8" fmla="*/ 855509 h 907043"/>
                  <a:gd name="connsiteX9" fmla="*/ 715748 w 915083"/>
                  <a:gd name="connsiteY9" fmla="*/ 587153 h 907043"/>
                  <a:gd name="connsiteX10" fmla="*/ 437453 w 915083"/>
                  <a:gd name="connsiteY10" fmla="*/ 607031 h 907043"/>
                  <a:gd name="connsiteX11" fmla="*/ 725688 w 915083"/>
                  <a:gd name="connsiteY11" fmla="*/ 239283 h 907043"/>
                  <a:gd name="connsiteX12" fmla="*/ 397696 w 915083"/>
                  <a:gd name="connsiteY12" fmla="*/ 318796 h 907043"/>
                  <a:gd name="connsiteX13" fmla="*/ 467270 w 915083"/>
                  <a:gd name="connsiteY13" fmla="*/ 744 h 907043"/>
                  <a:gd name="connsiteX14" fmla="*/ 131 w 915083"/>
                  <a:gd name="connsiteY14" fmla="*/ 209466 h 907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15083" h="907043">
                    <a:moveTo>
                      <a:pt x="131" y="209466"/>
                    </a:moveTo>
                    <a:cubicBezTo>
                      <a:pt x="-8152" y="219405"/>
                      <a:pt x="376161" y="27249"/>
                      <a:pt x="417574" y="60379"/>
                    </a:cubicBezTo>
                    <a:cubicBezTo>
                      <a:pt x="458987" y="93509"/>
                      <a:pt x="203883" y="378431"/>
                      <a:pt x="248609" y="408248"/>
                    </a:cubicBezTo>
                    <a:cubicBezTo>
                      <a:pt x="293335" y="438065"/>
                      <a:pt x="667709" y="191244"/>
                      <a:pt x="685931" y="239283"/>
                    </a:cubicBezTo>
                    <a:cubicBezTo>
                      <a:pt x="704153" y="287322"/>
                      <a:pt x="334749" y="640161"/>
                      <a:pt x="357940" y="696483"/>
                    </a:cubicBezTo>
                    <a:cubicBezTo>
                      <a:pt x="381131" y="752805"/>
                      <a:pt x="811827" y="542427"/>
                      <a:pt x="825079" y="577214"/>
                    </a:cubicBezTo>
                    <a:cubicBezTo>
                      <a:pt x="838331" y="612001"/>
                      <a:pt x="422544" y="882014"/>
                      <a:pt x="437453" y="905205"/>
                    </a:cubicBezTo>
                    <a:cubicBezTo>
                      <a:pt x="452362" y="928396"/>
                      <a:pt x="897966" y="724644"/>
                      <a:pt x="914531" y="716361"/>
                    </a:cubicBezTo>
                    <a:cubicBezTo>
                      <a:pt x="931096" y="708078"/>
                      <a:pt x="569975" y="877044"/>
                      <a:pt x="536844" y="855509"/>
                    </a:cubicBezTo>
                    <a:cubicBezTo>
                      <a:pt x="503714" y="833974"/>
                      <a:pt x="732313" y="628566"/>
                      <a:pt x="715748" y="587153"/>
                    </a:cubicBezTo>
                    <a:cubicBezTo>
                      <a:pt x="699183" y="545740"/>
                      <a:pt x="435796" y="665009"/>
                      <a:pt x="437453" y="607031"/>
                    </a:cubicBezTo>
                    <a:cubicBezTo>
                      <a:pt x="439110" y="549053"/>
                      <a:pt x="732314" y="287322"/>
                      <a:pt x="725688" y="239283"/>
                    </a:cubicBezTo>
                    <a:cubicBezTo>
                      <a:pt x="719062" y="191244"/>
                      <a:pt x="440766" y="358552"/>
                      <a:pt x="397696" y="318796"/>
                    </a:cubicBezTo>
                    <a:cubicBezTo>
                      <a:pt x="354626" y="279040"/>
                      <a:pt x="528561" y="15653"/>
                      <a:pt x="467270" y="744"/>
                    </a:cubicBezTo>
                    <a:cubicBezTo>
                      <a:pt x="405979" y="-14165"/>
                      <a:pt x="8414" y="199527"/>
                      <a:pt x="131" y="20946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フリーフォーム 29">
                <a:extLst>
                  <a:ext uri="{FF2B5EF4-FFF2-40B4-BE49-F238E27FC236}">
                    <a16:creationId xmlns:a16="http://schemas.microsoft.com/office/drawing/2014/main" id="{B878DBF8-9C5D-C157-63F5-8154F6E9447C}"/>
                  </a:ext>
                </a:extLst>
              </p:cNvPr>
              <p:cNvSpPr/>
              <p:nvPr/>
            </p:nvSpPr>
            <p:spPr>
              <a:xfrm>
                <a:off x="7176048" y="4054440"/>
                <a:ext cx="646254" cy="894788"/>
              </a:xfrm>
              <a:custGeom>
                <a:avLst/>
                <a:gdLst>
                  <a:gd name="connsiteX0" fmla="*/ 457204 w 646254"/>
                  <a:gd name="connsiteY0" fmla="*/ 725 h 894788"/>
                  <a:gd name="connsiteX1" fmla="*/ 4 w 646254"/>
                  <a:gd name="connsiteY1" fmla="*/ 279021 h 894788"/>
                  <a:gd name="connsiteX2" fmla="*/ 447265 w 646254"/>
                  <a:gd name="connsiteY2" fmla="*/ 249203 h 894788"/>
                  <a:gd name="connsiteX3" fmla="*/ 109335 w 646254"/>
                  <a:gd name="connsiteY3" fmla="*/ 477803 h 894788"/>
                  <a:gd name="connsiteX4" fmla="*/ 596352 w 646254"/>
                  <a:gd name="connsiteY4" fmla="*/ 467864 h 894788"/>
                  <a:gd name="connsiteX5" fmla="*/ 159030 w 646254"/>
                  <a:gd name="connsiteY5" fmla="*/ 666647 h 894788"/>
                  <a:gd name="connsiteX6" fmla="*/ 636109 w 646254"/>
                  <a:gd name="connsiteY6" fmla="*/ 706403 h 894788"/>
                  <a:gd name="connsiteX7" fmla="*/ 218665 w 646254"/>
                  <a:gd name="connsiteY7" fmla="*/ 885308 h 894788"/>
                  <a:gd name="connsiteX8" fmla="*/ 646048 w 646254"/>
                  <a:gd name="connsiteY8" fmla="*/ 865430 h 894788"/>
                  <a:gd name="connsiteX9" fmla="*/ 278300 w 646254"/>
                  <a:gd name="connsiteY9" fmla="*/ 825673 h 894788"/>
                  <a:gd name="connsiteX10" fmla="*/ 496961 w 646254"/>
                  <a:gd name="connsiteY10" fmla="*/ 666647 h 894788"/>
                  <a:gd name="connsiteX11" fmla="*/ 258422 w 646254"/>
                  <a:gd name="connsiteY11" fmla="*/ 587134 h 894788"/>
                  <a:gd name="connsiteX12" fmla="*/ 586413 w 646254"/>
                  <a:gd name="connsiteY12" fmla="*/ 438047 h 894788"/>
                  <a:gd name="connsiteX13" fmla="*/ 149091 w 646254"/>
                  <a:gd name="connsiteY13" fmla="*/ 428108 h 894788"/>
                  <a:gd name="connsiteX14" fmla="*/ 457204 w 646254"/>
                  <a:gd name="connsiteY14" fmla="*/ 209447 h 894788"/>
                  <a:gd name="connsiteX15" fmla="*/ 89456 w 646254"/>
                  <a:gd name="connsiteY15" fmla="*/ 199508 h 894788"/>
                  <a:gd name="connsiteX16" fmla="*/ 457204 w 646254"/>
                  <a:gd name="connsiteY16" fmla="*/ 725 h 894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46254" h="894788">
                    <a:moveTo>
                      <a:pt x="457204" y="725"/>
                    </a:moveTo>
                    <a:cubicBezTo>
                      <a:pt x="442295" y="13977"/>
                      <a:pt x="1660" y="237608"/>
                      <a:pt x="4" y="279021"/>
                    </a:cubicBezTo>
                    <a:cubicBezTo>
                      <a:pt x="-1652" y="320434"/>
                      <a:pt x="429043" y="216073"/>
                      <a:pt x="447265" y="249203"/>
                    </a:cubicBezTo>
                    <a:cubicBezTo>
                      <a:pt x="465487" y="282333"/>
                      <a:pt x="84487" y="441360"/>
                      <a:pt x="109335" y="477803"/>
                    </a:cubicBezTo>
                    <a:cubicBezTo>
                      <a:pt x="134183" y="514246"/>
                      <a:pt x="588070" y="436390"/>
                      <a:pt x="596352" y="467864"/>
                    </a:cubicBezTo>
                    <a:cubicBezTo>
                      <a:pt x="604635" y="499338"/>
                      <a:pt x="152404" y="626891"/>
                      <a:pt x="159030" y="666647"/>
                    </a:cubicBezTo>
                    <a:cubicBezTo>
                      <a:pt x="165656" y="706404"/>
                      <a:pt x="626170" y="669960"/>
                      <a:pt x="636109" y="706403"/>
                    </a:cubicBezTo>
                    <a:cubicBezTo>
                      <a:pt x="646048" y="742847"/>
                      <a:pt x="217008" y="858804"/>
                      <a:pt x="218665" y="885308"/>
                    </a:cubicBezTo>
                    <a:cubicBezTo>
                      <a:pt x="220321" y="911813"/>
                      <a:pt x="636109" y="875369"/>
                      <a:pt x="646048" y="865430"/>
                    </a:cubicBezTo>
                    <a:cubicBezTo>
                      <a:pt x="655987" y="855491"/>
                      <a:pt x="303148" y="858803"/>
                      <a:pt x="278300" y="825673"/>
                    </a:cubicBezTo>
                    <a:cubicBezTo>
                      <a:pt x="253452" y="792543"/>
                      <a:pt x="500274" y="706403"/>
                      <a:pt x="496961" y="666647"/>
                    </a:cubicBezTo>
                    <a:cubicBezTo>
                      <a:pt x="493648" y="626891"/>
                      <a:pt x="243513" y="625234"/>
                      <a:pt x="258422" y="587134"/>
                    </a:cubicBezTo>
                    <a:cubicBezTo>
                      <a:pt x="273331" y="549034"/>
                      <a:pt x="604635" y="464551"/>
                      <a:pt x="586413" y="438047"/>
                    </a:cubicBezTo>
                    <a:cubicBezTo>
                      <a:pt x="568191" y="411543"/>
                      <a:pt x="170626" y="466208"/>
                      <a:pt x="149091" y="428108"/>
                    </a:cubicBezTo>
                    <a:cubicBezTo>
                      <a:pt x="127556" y="390008"/>
                      <a:pt x="467143" y="247547"/>
                      <a:pt x="457204" y="209447"/>
                    </a:cubicBezTo>
                    <a:cubicBezTo>
                      <a:pt x="447265" y="171347"/>
                      <a:pt x="86143" y="239264"/>
                      <a:pt x="89456" y="199508"/>
                    </a:cubicBezTo>
                    <a:cubicBezTo>
                      <a:pt x="92769" y="159752"/>
                      <a:pt x="472113" y="-12527"/>
                      <a:pt x="457204" y="72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フリーフォーム 30">
                <a:extLst>
                  <a:ext uri="{FF2B5EF4-FFF2-40B4-BE49-F238E27FC236}">
                    <a16:creationId xmlns:a16="http://schemas.microsoft.com/office/drawing/2014/main" id="{12558855-E142-04FC-CAF6-FB8501BC48C5}"/>
                  </a:ext>
                </a:extLst>
              </p:cNvPr>
              <p:cNvSpPr/>
              <p:nvPr/>
            </p:nvSpPr>
            <p:spPr>
              <a:xfrm>
                <a:off x="7036803" y="5077552"/>
                <a:ext cx="805678" cy="1074890"/>
              </a:xfrm>
              <a:custGeom>
                <a:avLst/>
                <a:gdLst>
                  <a:gd name="connsiteX0" fmla="*/ 338032 w 805678"/>
                  <a:gd name="connsiteY0" fmla="*/ 1344 h 1074890"/>
                  <a:gd name="connsiteX1" fmla="*/ 765414 w 805678"/>
                  <a:gd name="connsiteY1" fmla="*/ 160370 h 1074890"/>
                  <a:gd name="connsiteX2" fmla="*/ 288336 w 805678"/>
                  <a:gd name="connsiteY2" fmla="*/ 379031 h 1074890"/>
                  <a:gd name="connsiteX3" fmla="*/ 666023 w 805678"/>
                  <a:gd name="connsiteY3" fmla="*/ 587752 h 1074890"/>
                  <a:gd name="connsiteX4" fmla="*/ 188945 w 805678"/>
                  <a:gd name="connsiteY4" fmla="*/ 637448 h 1074890"/>
                  <a:gd name="connsiteX5" fmla="*/ 785293 w 805678"/>
                  <a:gd name="connsiteY5" fmla="*/ 915744 h 1074890"/>
                  <a:gd name="connsiteX6" fmla="*/ 101 w 805678"/>
                  <a:gd name="connsiteY6" fmla="*/ 856109 h 1074890"/>
                  <a:gd name="connsiteX7" fmla="*/ 725658 w 805678"/>
                  <a:gd name="connsiteY7" fmla="*/ 1074770 h 1074890"/>
                  <a:gd name="connsiteX8" fmla="*/ 79614 w 805678"/>
                  <a:gd name="connsiteY8" fmla="*/ 885926 h 1074890"/>
                  <a:gd name="connsiteX9" fmla="*/ 526875 w 805678"/>
                  <a:gd name="connsiteY9" fmla="*/ 816352 h 1074890"/>
                  <a:gd name="connsiteX10" fmla="*/ 298275 w 805678"/>
                  <a:gd name="connsiteY10" fmla="*/ 617570 h 1074890"/>
                  <a:gd name="connsiteX11" fmla="*/ 666023 w 805678"/>
                  <a:gd name="connsiteY11" fmla="*/ 528118 h 1074890"/>
                  <a:gd name="connsiteX12" fmla="*/ 248580 w 805678"/>
                  <a:gd name="connsiteY12" fmla="*/ 398909 h 1074890"/>
                  <a:gd name="connsiteX13" fmla="*/ 805171 w 805678"/>
                  <a:gd name="connsiteY13" fmla="*/ 100735 h 1074890"/>
                  <a:gd name="connsiteX14" fmla="*/ 338032 w 805678"/>
                  <a:gd name="connsiteY14" fmla="*/ 1344 h 1074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805678" h="1074890">
                    <a:moveTo>
                      <a:pt x="338032" y="1344"/>
                    </a:moveTo>
                    <a:cubicBezTo>
                      <a:pt x="331406" y="11283"/>
                      <a:pt x="773697" y="97422"/>
                      <a:pt x="765414" y="160370"/>
                    </a:cubicBezTo>
                    <a:cubicBezTo>
                      <a:pt x="757131" y="223318"/>
                      <a:pt x="304901" y="307801"/>
                      <a:pt x="288336" y="379031"/>
                    </a:cubicBezTo>
                    <a:cubicBezTo>
                      <a:pt x="271771" y="450261"/>
                      <a:pt x="682588" y="544683"/>
                      <a:pt x="666023" y="587752"/>
                    </a:cubicBezTo>
                    <a:cubicBezTo>
                      <a:pt x="649458" y="630821"/>
                      <a:pt x="169067" y="582783"/>
                      <a:pt x="188945" y="637448"/>
                    </a:cubicBezTo>
                    <a:cubicBezTo>
                      <a:pt x="208823" y="692113"/>
                      <a:pt x="816767" y="879300"/>
                      <a:pt x="785293" y="915744"/>
                    </a:cubicBezTo>
                    <a:cubicBezTo>
                      <a:pt x="753819" y="952188"/>
                      <a:pt x="10040" y="829605"/>
                      <a:pt x="101" y="856109"/>
                    </a:cubicBezTo>
                    <a:cubicBezTo>
                      <a:pt x="-9838" y="882613"/>
                      <a:pt x="712406" y="1069801"/>
                      <a:pt x="725658" y="1074770"/>
                    </a:cubicBezTo>
                    <a:cubicBezTo>
                      <a:pt x="738910" y="1079740"/>
                      <a:pt x="112744" y="928996"/>
                      <a:pt x="79614" y="885926"/>
                    </a:cubicBezTo>
                    <a:cubicBezTo>
                      <a:pt x="46484" y="842856"/>
                      <a:pt x="490432" y="861078"/>
                      <a:pt x="526875" y="816352"/>
                    </a:cubicBezTo>
                    <a:cubicBezTo>
                      <a:pt x="563319" y="771626"/>
                      <a:pt x="275084" y="665609"/>
                      <a:pt x="298275" y="617570"/>
                    </a:cubicBezTo>
                    <a:cubicBezTo>
                      <a:pt x="321466" y="569531"/>
                      <a:pt x="674305" y="564561"/>
                      <a:pt x="666023" y="528118"/>
                    </a:cubicBezTo>
                    <a:cubicBezTo>
                      <a:pt x="657741" y="491675"/>
                      <a:pt x="225389" y="470140"/>
                      <a:pt x="248580" y="398909"/>
                    </a:cubicBezTo>
                    <a:cubicBezTo>
                      <a:pt x="271771" y="327678"/>
                      <a:pt x="786949" y="163683"/>
                      <a:pt x="805171" y="100735"/>
                    </a:cubicBezTo>
                    <a:cubicBezTo>
                      <a:pt x="823393" y="37787"/>
                      <a:pt x="344658" y="-8595"/>
                      <a:pt x="338032" y="134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フリーフォーム 31">
                <a:extLst>
                  <a:ext uri="{FF2B5EF4-FFF2-40B4-BE49-F238E27FC236}">
                    <a16:creationId xmlns:a16="http://schemas.microsoft.com/office/drawing/2014/main" id="{8A7DC604-C45B-1742-1D38-7EA7722ED0CF}"/>
                  </a:ext>
                </a:extLst>
              </p:cNvPr>
              <p:cNvSpPr/>
              <p:nvPr/>
            </p:nvSpPr>
            <p:spPr>
              <a:xfrm>
                <a:off x="5357189" y="7076583"/>
                <a:ext cx="1592747" cy="805862"/>
              </a:xfrm>
              <a:custGeom>
                <a:avLst/>
                <a:gdLst>
                  <a:gd name="connsiteX0" fmla="*/ 2 w 1592747"/>
                  <a:gd name="connsiteY0" fmla="*/ 536791 h 805862"/>
                  <a:gd name="connsiteX1" fmla="*/ 844828 w 1592747"/>
                  <a:gd name="connsiteY1" fmla="*/ 805147 h 805862"/>
                  <a:gd name="connsiteX2" fmla="*/ 646046 w 1592747"/>
                  <a:gd name="connsiteY2" fmla="*/ 437400 h 805862"/>
                  <a:gd name="connsiteX3" fmla="*/ 1192698 w 1592747"/>
                  <a:gd name="connsiteY3" fmla="*/ 666000 h 805862"/>
                  <a:gd name="connsiteX4" fmla="*/ 974037 w 1592747"/>
                  <a:gd name="connsiteY4" fmla="*/ 238617 h 805862"/>
                  <a:gd name="connsiteX5" fmla="*/ 1590263 w 1592747"/>
                  <a:gd name="connsiteY5" fmla="*/ 477156 h 805862"/>
                  <a:gd name="connsiteX6" fmla="*/ 1202637 w 1592747"/>
                  <a:gd name="connsiteY6" fmla="*/ 78 h 805862"/>
                  <a:gd name="connsiteX7" fmla="*/ 1510750 w 1592747"/>
                  <a:gd name="connsiteY7" fmla="*/ 437400 h 805862"/>
                  <a:gd name="connsiteX8" fmla="*/ 894524 w 1592747"/>
                  <a:gd name="connsiteY8" fmla="*/ 169043 h 805862"/>
                  <a:gd name="connsiteX9" fmla="*/ 1152941 w 1592747"/>
                  <a:gd name="connsiteY9" fmla="*/ 636182 h 805862"/>
                  <a:gd name="connsiteX10" fmla="*/ 546654 w 1592747"/>
                  <a:gd name="connsiteY10" fmla="*/ 298252 h 805862"/>
                  <a:gd name="connsiteX11" fmla="*/ 854768 w 1592747"/>
                  <a:gd name="connsiteY11" fmla="*/ 755452 h 805862"/>
                  <a:gd name="connsiteX12" fmla="*/ 2 w 1592747"/>
                  <a:gd name="connsiteY12" fmla="*/ 536791 h 805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2747" h="805862">
                    <a:moveTo>
                      <a:pt x="2" y="536791"/>
                    </a:moveTo>
                    <a:cubicBezTo>
                      <a:pt x="-1655" y="545073"/>
                      <a:pt x="737154" y="821712"/>
                      <a:pt x="844828" y="805147"/>
                    </a:cubicBezTo>
                    <a:cubicBezTo>
                      <a:pt x="952502" y="788582"/>
                      <a:pt x="588068" y="460591"/>
                      <a:pt x="646046" y="437400"/>
                    </a:cubicBezTo>
                    <a:cubicBezTo>
                      <a:pt x="704024" y="414209"/>
                      <a:pt x="1138033" y="699130"/>
                      <a:pt x="1192698" y="666000"/>
                    </a:cubicBezTo>
                    <a:cubicBezTo>
                      <a:pt x="1247363" y="632870"/>
                      <a:pt x="907776" y="270091"/>
                      <a:pt x="974037" y="238617"/>
                    </a:cubicBezTo>
                    <a:cubicBezTo>
                      <a:pt x="1040298" y="207143"/>
                      <a:pt x="1552163" y="516912"/>
                      <a:pt x="1590263" y="477156"/>
                    </a:cubicBezTo>
                    <a:cubicBezTo>
                      <a:pt x="1628363" y="437400"/>
                      <a:pt x="1215889" y="6704"/>
                      <a:pt x="1202637" y="78"/>
                    </a:cubicBezTo>
                    <a:cubicBezTo>
                      <a:pt x="1189385" y="-6548"/>
                      <a:pt x="1562102" y="409239"/>
                      <a:pt x="1510750" y="437400"/>
                    </a:cubicBezTo>
                    <a:cubicBezTo>
                      <a:pt x="1459398" y="465561"/>
                      <a:pt x="954159" y="135913"/>
                      <a:pt x="894524" y="169043"/>
                    </a:cubicBezTo>
                    <a:cubicBezTo>
                      <a:pt x="834889" y="202173"/>
                      <a:pt x="1210919" y="614647"/>
                      <a:pt x="1152941" y="636182"/>
                    </a:cubicBezTo>
                    <a:cubicBezTo>
                      <a:pt x="1094963" y="657717"/>
                      <a:pt x="596349" y="278374"/>
                      <a:pt x="546654" y="298252"/>
                    </a:cubicBezTo>
                    <a:cubicBezTo>
                      <a:pt x="496959" y="318130"/>
                      <a:pt x="939250" y="717352"/>
                      <a:pt x="854768" y="755452"/>
                    </a:cubicBezTo>
                    <a:cubicBezTo>
                      <a:pt x="770286" y="793552"/>
                      <a:pt x="1659" y="528509"/>
                      <a:pt x="2" y="536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フリーフォーム 32">
                <a:extLst>
                  <a:ext uri="{FF2B5EF4-FFF2-40B4-BE49-F238E27FC236}">
                    <a16:creationId xmlns:a16="http://schemas.microsoft.com/office/drawing/2014/main" id="{85B4D595-291E-0373-57AC-6DF64BFAC511}"/>
                  </a:ext>
                </a:extLst>
              </p:cNvPr>
              <p:cNvSpPr/>
              <p:nvPr/>
            </p:nvSpPr>
            <p:spPr>
              <a:xfrm>
                <a:off x="6778133" y="6241661"/>
                <a:ext cx="846595" cy="1163021"/>
              </a:xfrm>
              <a:custGeom>
                <a:avLst/>
                <a:gdLst>
                  <a:gd name="connsiteX0" fmla="*/ 358163 w 846595"/>
                  <a:gd name="connsiteY0" fmla="*/ 113 h 1163021"/>
                  <a:gd name="connsiteX1" fmla="*/ 845180 w 846595"/>
                  <a:gd name="connsiteY1" fmla="*/ 357922 h 1163021"/>
                  <a:gd name="connsiteX2" fmla="*/ 169319 w 846595"/>
                  <a:gd name="connsiteY2" fmla="*/ 218774 h 1163021"/>
                  <a:gd name="connsiteX3" fmla="*/ 586763 w 846595"/>
                  <a:gd name="connsiteY3" fmla="*/ 795243 h 1163021"/>
                  <a:gd name="connsiteX4" fmla="*/ 10293 w 846595"/>
                  <a:gd name="connsiteY4" fmla="*/ 457313 h 1163021"/>
                  <a:gd name="connsiteX5" fmla="*/ 447615 w 846595"/>
                  <a:gd name="connsiteY5" fmla="*/ 1162991 h 1163021"/>
                  <a:gd name="connsiteX6" fmla="*/ 354 w 846595"/>
                  <a:gd name="connsiteY6" fmla="*/ 487130 h 1163021"/>
                  <a:gd name="connsiteX7" fmla="*/ 537067 w 846595"/>
                  <a:gd name="connsiteY7" fmla="*/ 735609 h 1163021"/>
                  <a:gd name="connsiteX8" fmla="*/ 189197 w 846595"/>
                  <a:gd name="connsiteY8" fmla="*/ 278409 h 1163021"/>
                  <a:gd name="connsiteX9" fmla="*/ 755728 w 846595"/>
                  <a:gd name="connsiteY9" fmla="*/ 318165 h 1163021"/>
                  <a:gd name="connsiteX10" fmla="*/ 358163 w 846595"/>
                  <a:gd name="connsiteY10" fmla="*/ 113 h 1163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46595" h="1163021">
                    <a:moveTo>
                      <a:pt x="358163" y="113"/>
                    </a:moveTo>
                    <a:cubicBezTo>
                      <a:pt x="373072" y="6739"/>
                      <a:pt x="876654" y="321478"/>
                      <a:pt x="845180" y="357922"/>
                    </a:cubicBezTo>
                    <a:cubicBezTo>
                      <a:pt x="813706" y="394366"/>
                      <a:pt x="212388" y="145887"/>
                      <a:pt x="169319" y="218774"/>
                    </a:cubicBezTo>
                    <a:cubicBezTo>
                      <a:pt x="126249" y="291661"/>
                      <a:pt x="613267" y="755487"/>
                      <a:pt x="586763" y="795243"/>
                    </a:cubicBezTo>
                    <a:cubicBezTo>
                      <a:pt x="560259" y="835000"/>
                      <a:pt x="33484" y="396022"/>
                      <a:pt x="10293" y="457313"/>
                    </a:cubicBezTo>
                    <a:cubicBezTo>
                      <a:pt x="-12898" y="518604"/>
                      <a:pt x="449272" y="1158022"/>
                      <a:pt x="447615" y="1162991"/>
                    </a:cubicBezTo>
                    <a:cubicBezTo>
                      <a:pt x="445959" y="1167961"/>
                      <a:pt x="-14555" y="558360"/>
                      <a:pt x="354" y="487130"/>
                    </a:cubicBezTo>
                    <a:cubicBezTo>
                      <a:pt x="15263" y="415900"/>
                      <a:pt x="505593" y="770396"/>
                      <a:pt x="537067" y="735609"/>
                    </a:cubicBezTo>
                    <a:cubicBezTo>
                      <a:pt x="568541" y="700822"/>
                      <a:pt x="152754" y="347983"/>
                      <a:pt x="189197" y="278409"/>
                    </a:cubicBezTo>
                    <a:cubicBezTo>
                      <a:pt x="225640" y="208835"/>
                      <a:pt x="722598" y="357922"/>
                      <a:pt x="755728" y="318165"/>
                    </a:cubicBezTo>
                    <a:cubicBezTo>
                      <a:pt x="788858" y="278408"/>
                      <a:pt x="343254" y="-6513"/>
                      <a:pt x="358163" y="11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フリーフォーム 33">
                <a:extLst>
                  <a:ext uri="{FF2B5EF4-FFF2-40B4-BE49-F238E27FC236}">
                    <a16:creationId xmlns:a16="http://schemas.microsoft.com/office/drawing/2014/main" id="{1C1C8B7C-6E50-4AEA-9988-5E7526BF02B2}"/>
                  </a:ext>
                </a:extLst>
              </p:cNvPr>
              <p:cNvSpPr/>
              <p:nvPr/>
            </p:nvSpPr>
            <p:spPr>
              <a:xfrm>
                <a:off x="3904147" y="2736756"/>
                <a:ext cx="2340662" cy="614745"/>
              </a:xfrm>
              <a:custGeom>
                <a:avLst/>
                <a:gdLst>
                  <a:gd name="connsiteX0" fmla="*/ 1931 w 2340662"/>
                  <a:gd name="connsiteY0" fmla="*/ 175409 h 614745"/>
                  <a:gd name="connsiteX1" fmla="*/ 995844 w 2340662"/>
                  <a:gd name="connsiteY1" fmla="*/ 115774 h 614745"/>
                  <a:gd name="connsiteX2" fmla="*/ 707610 w 2340662"/>
                  <a:gd name="connsiteY2" fmla="*/ 264861 h 614745"/>
                  <a:gd name="connsiteX3" fmla="*/ 1542496 w 2340662"/>
                  <a:gd name="connsiteY3" fmla="*/ 36261 h 614745"/>
                  <a:gd name="connsiteX4" fmla="*/ 1512679 w 2340662"/>
                  <a:gd name="connsiteY4" fmla="*/ 235044 h 614745"/>
                  <a:gd name="connsiteX5" fmla="*/ 1790975 w 2340662"/>
                  <a:gd name="connsiteY5" fmla="*/ 404009 h 614745"/>
                  <a:gd name="connsiteX6" fmla="*/ 1641888 w 2340662"/>
                  <a:gd name="connsiteY6" fmla="*/ 225105 h 614745"/>
                  <a:gd name="connsiteX7" fmla="*/ 2337627 w 2340662"/>
                  <a:gd name="connsiteY7" fmla="*/ 612731 h 614745"/>
                  <a:gd name="connsiteX8" fmla="*/ 1323836 w 2340662"/>
                  <a:gd name="connsiteY8" fmla="*/ 26322 h 614745"/>
                  <a:gd name="connsiteX9" fmla="*/ 1065418 w 2340662"/>
                  <a:gd name="connsiteY9" fmla="*/ 115774 h 614745"/>
                  <a:gd name="connsiteX10" fmla="*/ 558523 w 2340662"/>
                  <a:gd name="connsiteY10" fmla="*/ 244983 h 614745"/>
                  <a:gd name="connsiteX11" fmla="*/ 737427 w 2340662"/>
                  <a:gd name="connsiteY11" fmla="*/ 205227 h 614745"/>
                  <a:gd name="connsiteX12" fmla="*/ 1931 w 2340662"/>
                  <a:gd name="connsiteY12" fmla="*/ 175409 h 614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340662" h="614745">
                    <a:moveTo>
                      <a:pt x="1931" y="175409"/>
                    </a:moveTo>
                    <a:cubicBezTo>
                      <a:pt x="45001" y="160500"/>
                      <a:pt x="878231" y="100865"/>
                      <a:pt x="995844" y="115774"/>
                    </a:cubicBezTo>
                    <a:cubicBezTo>
                      <a:pt x="1113457" y="130683"/>
                      <a:pt x="616501" y="278113"/>
                      <a:pt x="707610" y="264861"/>
                    </a:cubicBezTo>
                    <a:cubicBezTo>
                      <a:pt x="798719" y="251609"/>
                      <a:pt x="1408318" y="41230"/>
                      <a:pt x="1542496" y="36261"/>
                    </a:cubicBezTo>
                    <a:cubicBezTo>
                      <a:pt x="1676674" y="31292"/>
                      <a:pt x="1471266" y="173753"/>
                      <a:pt x="1512679" y="235044"/>
                    </a:cubicBezTo>
                    <a:cubicBezTo>
                      <a:pt x="1554092" y="296335"/>
                      <a:pt x="1769440" y="405665"/>
                      <a:pt x="1790975" y="404009"/>
                    </a:cubicBezTo>
                    <a:cubicBezTo>
                      <a:pt x="1812510" y="402353"/>
                      <a:pt x="1550779" y="190318"/>
                      <a:pt x="1641888" y="225105"/>
                    </a:cubicBezTo>
                    <a:cubicBezTo>
                      <a:pt x="1732997" y="259892"/>
                      <a:pt x="2390636" y="645862"/>
                      <a:pt x="2337627" y="612731"/>
                    </a:cubicBezTo>
                    <a:cubicBezTo>
                      <a:pt x="2284618" y="579601"/>
                      <a:pt x="1535871" y="109148"/>
                      <a:pt x="1323836" y="26322"/>
                    </a:cubicBezTo>
                    <a:cubicBezTo>
                      <a:pt x="1111801" y="-56504"/>
                      <a:pt x="1192970" y="79331"/>
                      <a:pt x="1065418" y="115774"/>
                    </a:cubicBezTo>
                    <a:cubicBezTo>
                      <a:pt x="937866" y="152217"/>
                      <a:pt x="613188" y="230074"/>
                      <a:pt x="558523" y="244983"/>
                    </a:cubicBezTo>
                    <a:cubicBezTo>
                      <a:pt x="503858" y="259892"/>
                      <a:pt x="825223" y="220136"/>
                      <a:pt x="737427" y="205227"/>
                    </a:cubicBezTo>
                    <a:cubicBezTo>
                      <a:pt x="649631" y="190318"/>
                      <a:pt x="-41139" y="190318"/>
                      <a:pt x="1931" y="17540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フリーフォーム 34">
                <a:extLst>
                  <a:ext uri="{FF2B5EF4-FFF2-40B4-BE49-F238E27FC236}">
                    <a16:creationId xmlns:a16="http://schemas.microsoft.com/office/drawing/2014/main" id="{50DAE230-C816-123A-40DF-035A244A3175}"/>
                  </a:ext>
                </a:extLst>
              </p:cNvPr>
              <p:cNvSpPr/>
              <p:nvPr/>
            </p:nvSpPr>
            <p:spPr>
              <a:xfrm>
                <a:off x="5981505" y="3118458"/>
                <a:ext cx="1195293" cy="1324582"/>
              </a:xfrm>
              <a:custGeom>
                <a:avLst/>
                <a:gdLst>
                  <a:gd name="connsiteX0" fmla="*/ 1852 w 1195293"/>
                  <a:gd name="connsiteY0" fmla="*/ 2429 h 1324582"/>
                  <a:gd name="connsiteX1" fmla="*/ 866556 w 1195293"/>
                  <a:gd name="connsiteY1" fmla="*/ 896951 h 1324582"/>
                  <a:gd name="connsiteX2" fmla="*/ 856617 w 1195293"/>
                  <a:gd name="connsiteY2" fmla="*/ 896951 h 1324582"/>
                  <a:gd name="connsiteX3" fmla="*/ 846678 w 1195293"/>
                  <a:gd name="connsiteY3" fmla="*/ 1006281 h 1324582"/>
                  <a:gd name="connsiteX4" fmla="*/ 1105095 w 1195293"/>
                  <a:gd name="connsiteY4" fmla="*/ 1244820 h 1324582"/>
                  <a:gd name="connsiteX5" fmla="*/ 1194547 w 1195293"/>
                  <a:gd name="connsiteY5" fmla="*/ 1324333 h 1324582"/>
                  <a:gd name="connsiteX6" fmla="*/ 1065338 w 1195293"/>
                  <a:gd name="connsiteY6" fmla="*/ 1224942 h 1324582"/>
                  <a:gd name="connsiteX7" fmla="*/ 767165 w 1195293"/>
                  <a:gd name="connsiteY7" fmla="*/ 1105672 h 1324582"/>
                  <a:gd name="connsiteX8" fmla="*/ 956008 w 1195293"/>
                  <a:gd name="connsiteY8" fmla="*/ 946646 h 1324582"/>
                  <a:gd name="connsiteX9" fmla="*/ 737347 w 1195293"/>
                  <a:gd name="connsiteY9" fmla="*/ 708107 h 1324582"/>
                  <a:gd name="connsiteX10" fmla="*/ 339782 w 1195293"/>
                  <a:gd name="connsiteY10" fmla="*/ 181333 h 1324582"/>
                  <a:gd name="connsiteX11" fmla="*/ 628017 w 1195293"/>
                  <a:gd name="connsiteY11" fmla="*/ 618655 h 1324582"/>
                  <a:gd name="connsiteX12" fmla="*/ 1852 w 1195293"/>
                  <a:gd name="connsiteY12" fmla="*/ 2429 h 1324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95293" h="1324582">
                    <a:moveTo>
                      <a:pt x="1852" y="2429"/>
                    </a:moveTo>
                    <a:cubicBezTo>
                      <a:pt x="41609" y="48812"/>
                      <a:pt x="724095" y="747864"/>
                      <a:pt x="866556" y="896951"/>
                    </a:cubicBezTo>
                    <a:cubicBezTo>
                      <a:pt x="1009017" y="1046038"/>
                      <a:pt x="859930" y="878729"/>
                      <a:pt x="856617" y="896951"/>
                    </a:cubicBezTo>
                    <a:cubicBezTo>
                      <a:pt x="853304" y="915173"/>
                      <a:pt x="805265" y="948303"/>
                      <a:pt x="846678" y="1006281"/>
                    </a:cubicBezTo>
                    <a:cubicBezTo>
                      <a:pt x="888091" y="1064259"/>
                      <a:pt x="1047117" y="1191812"/>
                      <a:pt x="1105095" y="1244820"/>
                    </a:cubicBezTo>
                    <a:cubicBezTo>
                      <a:pt x="1163073" y="1297828"/>
                      <a:pt x="1201173" y="1327646"/>
                      <a:pt x="1194547" y="1324333"/>
                    </a:cubicBezTo>
                    <a:cubicBezTo>
                      <a:pt x="1187921" y="1321020"/>
                      <a:pt x="1136568" y="1261386"/>
                      <a:pt x="1065338" y="1224942"/>
                    </a:cubicBezTo>
                    <a:cubicBezTo>
                      <a:pt x="994108" y="1188498"/>
                      <a:pt x="785387" y="1152055"/>
                      <a:pt x="767165" y="1105672"/>
                    </a:cubicBezTo>
                    <a:cubicBezTo>
                      <a:pt x="748943" y="1059289"/>
                      <a:pt x="960978" y="1012907"/>
                      <a:pt x="956008" y="946646"/>
                    </a:cubicBezTo>
                    <a:cubicBezTo>
                      <a:pt x="951038" y="880385"/>
                      <a:pt x="840051" y="835659"/>
                      <a:pt x="737347" y="708107"/>
                    </a:cubicBezTo>
                    <a:cubicBezTo>
                      <a:pt x="634643" y="580555"/>
                      <a:pt x="358004" y="196242"/>
                      <a:pt x="339782" y="181333"/>
                    </a:cubicBezTo>
                    <a:cubicBezTo>
                      <a:pt x="321560" y="166424"/>
                      <a:pt x="681026" y="648472"/>
                      <a:pt x="628017" y="618655"/>
                    </a:cubicBezTo>
                    <a:cubicBezTo>
                      <a:pt x="575008" y="588838"/>
                      <a:pt x="-37905" y="-43954"/>
                      <a:pt x="1852" y="242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フリーフォーム 35">
                <a:extLst>
                  <a:ext uri="{FF2B5EF4-FFF2-40B4-BE49-F238E27FC236}">
                    <a16:creationId xmlns:a16="http://schemas.microsoft.com/office/drawing/2014/main" id="{F408ECE5-BC51-4F52-ED92-C8F3E7C57AFA}"/>
                  </a:ext>
                </a:extLst>
              </p:cNvPr>
              <p:cNvSpPr/>
              <p:nvPr/>
            </p:nvSpPr>
            <p:spPr>
              <a:xfrm>
                <a:off x="2226506" y="3354203"/>
                <a:ext cx="805450" cy="2285933"/>
              </a:xfrm>
              <a:custGeom>
                <a:avLst/>
                <a:gdLst>
                  <a:gd name="connsiteX0" fmla="*/ 804929 w 805450"/>
                  <a:gd name="connsiteY0" fmla="*/ 5223 h 2285933"/>
                  <a:gd name="connsiteX1" fmla="*/ 9798 w 805450"/>
                  <a:gd name="connsiteY1" fmla="*/ 1486154 h 2285933"/>
                  <a:gd name="connsiteX2" fmla="*/ 347729 w 805450"/>
                  <a:gd name="connsiteY2" fmla="*/ 1217797 h 2285933"/>
                  <a:gd name="connsiteX3" fmla="*/ 139007 w 805450"/>
                  <a:gd name="connsiteY3" fmla="*/ 1655119 h 2285933"/>
                  <a:gd name="connsiteX4" fmla="*/ 139007 w 805450"/>
                  <a:gd name="connsiteY4" fmla="*/ 1863840 h 2285933"/>
                  <a:gd name="connsiteX5" fmla="*/ 158885 w 805450"/>
                  <a:gd name="connsiteY5" fmla="*/ 2281284 h 2285933"/>
                  <a:gd name="connsiteX6" fmla="*/ 119129 w 805450"/>
                  <a:gd name="connsiteY6" fmla="*/ 1565667 h 2285933"/>
                  <a:gd name="connsiteX7" fmla="*/ 139007 w 805450"/>
                  <a:gd name="connsiteY7" fmla="*/ 1287371 h 2285933"/>
                  <a:gd name="connsiteX8" fmla="*/ 596207 w 805450"/>
                  <a:gd name="connsiteY8" fmla="*/ 283519 h 2285933"/>
                  <a:gd name="connsiteX9" fmla="*/ 139007 w 805450"/>
                  <a:gd name="connsiteY9" fmla="*/ 969319 h 2285933"/>
                  <a:gd name="connsiteX10" fmla="*/ 804929 w 805450"/>
                  <a:gd name="connsiteY10" fmla="*/ 5223 h 2285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05450" h="2285933">
                    <a:moveTo>
                      <a:pt x="804929" y="5223"/>
                    </a:moveTo>
                    <a:cubicBezTo>
                      <a:pt x="783394" y="91362"/>
                      <a:pt x="85998" y="1284058"/>
                      <a:pt x="9798" y="1486154"/>
                    </a:cubicBezTo>
                    <a:cubicBezTo>
                      <a:pt x="-66402" y="1688250"/>
                      <a:pt x="326194" y="1189636"/>
                      <a:pt x="347729" y="1217797"/>
                    </a:cubicBezTo>
                    <a:cubicBezTo>
                      <a:pt x="369264" y="1245958"/>
                      <a:pt x="173794" y="1547445"/>
                      <a:pt x="139007" y="1655119"/>
                    </a:cubicBezTo>
                    <a:cubicBezTo>
                      <a:pt x="104220" y="1762793"/>
                      <a:pt x="135694" y="1759479"/>
                      <a:pt x="139007" y="1863840"/>
                    </a:cubicBezTo>
                    <a:cubicBezTo>
                      <a:pt x="142320" y="1968201"/>
                      <a:pt x="162198" y="2330979"/>
                      <a:pt x="158885" y="2281284"/>
                    </a:cubicBezTo>
                    <a:cubicBezTo>
                      <a:pt x="155572" y="2231589"/>
                      <a:pt x="122442" y="1731319"/>
                      <a:pt x="119129" y="1565667"/>
                    </a:cubicBezTo>
                    <a:cubicBezTo>
                      <a:pt x="115816" y="1400015"/>
                      <a:pt x="59494" y="1501062"/>
                      <a:pt x="139007" y="1287371"/>
                    </a:cubicBezTo>
                    <a:cubicBezTo>
                      <a:pt x="218520" y="1073680"/>
                      <a:pt x="596207" y="336528"/>
                      <a:pt x="596207" y="283519"/>
                    </a:cubicBezTo>
                    <a:cubicBezTo>
                      <a:pt x="596207" y="230510"/>
                      <a:pt x="104220" y="1012389"/>
                      <a:pt x="139007" y="969319"/>
                    </a:cubicBezTo>
                    <a:cubicBezTo>
                      <a:pt x="173794" y="926249"/>
                      <a:pt x="826464" y="-80916"/>
                      <a:pt x="804929" y="522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フリーフォーム 36">
                <a:extLst>
                  <a:ext uri="{FF2B5EF4-FFF2-40B4-BE49-F238E27FC236}">
                    <a16:creationId xmlns:a16="http://schemas.microsoft.com/office/drawing/2014/main" id="{0178C898-2C60-2577-B504-08C111514A79}"/>
                  </a:ext>
                </a:extLst>
              </p:cNvPr>
              <p:cNvSpPr/>
              <p:nvPr/>
            </p:nvSpPr>
            <p:spPr>
              <a:xfrm>
                <a:off x="2333435" y="5585769"/>
                <a:ext cx="566952" cy="1246849"/>
              </a:xfrm>
              <a:custGeom>
                <a:avLst/>
                <a:gdLst>
                  <a:gd name="connsiteX0" fmla="*/ 2261 w 566952"/>
                  <a:gd name="connsiteY0" fmla="*/ 22 h 1246849"/>
                  <a:gd name="connsiteX1" fmla="*/ 548913 w 566952"/>
                  <a:gd name="connsiteY1" fmla="*/ 427405 h 1246849"/>
                  <a:gd name="connsiteX2" fmla="*/ 429643 w 566952"/>
                  <a:gd name="connsiteY2" fmla="*/ 387648 h 1246849"/>
                  <a:gd name="connsiteX3" fmla="*/ 370008 w 566952"/>
                  <a:gd name="connsiteY3" fmla="*/ 636127 h 1246849"/>
                  <a:gd name="connsiteX4" fmla="*/ 529035 w 566952"/>
                  <a:gd name="connsiteY4" fmla="*/ 904483 h 1246849"/>
                  <a:gd name="connsiteX5" fmla="*/ 548913 w 566952"/>
                  <a:gd name="connsiteY5" fmla="*/ 785214 h 1246849"/>
                  <a:gd name="connsiteX6" fmla="*/ 499217 w 566952"/>
                  <a:gd name="connsiteY6" fmla="*/ 1242414 h 1246849"/>
                  <a:gd name="connsiteX7" fmla="*/ 499217 w 566952"/>
                  <a:gd name="connsiteY7" fmla="*/ 983996 h 1246849"/>
                  <a:gd name="connsiteX8" fmla="*/ 280556 w 566952"/>
                  <a:gd name="connsiteY8" fmla="*/ 447283 h 1246849"/>
                  <a:gd name="connsiteX9" fmla="*/ 230861 w 566952"/>
                  <a:gd name="connsiteY9" fmla="*/ 268379 h 1246849"/>
                  <a:gd name="connsiteX10" fmla="*/ 350130 w 566952"/>
                  <a:gd name="connsiteY10" fmla="*/ 407527 h 1246849"/>
                  <a:gd name="connsiteX11" fmla="*/ 2261 w 566952"/>
                  <a:gd name="connsiteY11" fmla="*/ 22 h 1246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66952" h="1246849">
                    <a:moveTo>
                      <a:pt x="2261" y="22"/>
                    </a:moveTo>
                    <a:cubicBezTo>
                      <a:pt x="35391" y="3335"/>
                      <a:pt x="477683" y="362801"/>
                      <a:pt x="548913" y="427405"/>
                    </a:cubicBezTo>
                    <a:cubicBezTo>
                      <a:pt x="620143" y="492009"/>
                      <a:pt x="459460" y="352861"/>
                      <a:pt x="429643" y="387648"/>
                    </a:cubicBezTo>
                    <a:cubicBezTo>
                      <a:pt x="399826" y="422435"/>
                      <a:pt x="353443" y="549988"/>
                      <a:pt x="370008" y="636127"/>
                    </a:cubicBezTo>
                    <a:cubicBezTo>
                      <a:pt x="386573" y="722266"/>
                      <a:pt x="499218" y="879635"/>
                      <a:pt x="529035" y="904483"/>
                    </a:cubicBezTo>
                    <a:cubicBezTo>
                      <a:pt x="558852" y="929331"/>
                      <a:pt x="553883" y="728892"/>
                      <a:pt x="548913" y="785214"/>
                    </a:cubicBezTo>
                    <a:cubicBezTo>
                      <a:pt x="543943" y="841536"/>
                      <a:pt x="507500" y="1209284"/>
                      <a:pt x="499217" y="1242414"/>
                    </a:cubicBezTo>
                    <a:cubicBezTo>
                      <a:pt x="490934" y="1275544"/>
                      <a:pt x="535660" y="1116518"/>
                      <a:pt x="499217" y="983996"/>
                    </a:cubicBezTo>
                    <a:cubicBezTo>
                      <a:pt x="462774" y="851474"/>
                      <a:pt x="325282" y="566552"/>
                      <a:pt x="280556" y="447283"/>
                    </a:cubicBezTo>
                    <a:cubicBezTo>
                      <a:pt x="235830" y="328014"/>
                      <a:pt x="219265" y="275005"/>
                      <a:pt x="230861" y="268379"/>
                    </a:cubicBezTo>
                    <a:cubicBezTo>
                      <a:pt x="242457" y="261753"/>
                      <a:pt x="389886" y="458879"/>
                      <a:pt x="350130" y="407527"/>
                    </a:cubicBezTo>
                    <a:cubicBezTo>
                      <a:pt x="310374" y="356175"/>
                      <a:pt x="-30869" y="-3291"/>
                      <a:pt x="2261" y="2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フリーフォーム 37">
                <a:extLst>
                  <a:ext uri="{FF2B5EF4-FFF2-40B4-BE49-F238E27FC236}">
                    <a16:creationId xmlns:a16="http://schemas.microsoft.com/office/drawing/2014/main" id="{0C5E3AD7-30C0-6C56-2BD3-CEE3CEBE2F6C}"/>
                  </a:ext>
                </a:extLst>
              </p:cNvPr>
              <p:cNvSpPr/>
              <p:nvPr/>
            </p:nvSpPr>
            <p:spPr>
              <a:xfrm>
                <a:off x="2829406" y="2891912"/>
                <a:ext cx="1386660" cy="957053"/>
              </a:xfrm>
              <a:custGeom>
                <a:avLst/>
                <a:gdLst>
                  <a:gd name="connsiteX0" fmla="*/ 937524 w 1386660"/>
                  <a:gd name="connsiteY0" fmla="*/ 666297 h 957053"/>
                  <a:gd name="connsiteX1" fmla="*/ 1364907 w 1386660"/>
                  <a:gd name="connsiteY1" fmla="*/ 437697 h 957053"/>
                  <a:gd name="connsiteX2" fmla="*/ 1325151 w 1386660"/>
                  <a:gd name="connsiteY2" fmla="*/ 527149 h 957053"/>
                  <a:gd name="connsiteX3" fmla="*/ 1335090 w 1386660"/>
                  <a:gd name="connsiteY3" fmla="*/ 258792 h 957053"/>
                  <a:gd name="connsiteX4" fmla="*/ 1195942 w 1386660"/>
                  <a:gd name="connsiteY4" fmla="*/ 437697 h 957053"/>
                  <a:gd name="connsiteX5" fmla="*/ 937524 w 1386660"/>
                  <a:gd name="connsiteY5" fmla="*/ 397940 h 957053"/>
                  <a:gd name="connsiteX6" fmla="*/ 848072 w 1386660"/>
                  <a:gd name="connsiteY6" fmla="*/ 169340 h 957053"/>
                  <a:gd name="connsiteX7" fmla="*/ 1066733 w 1386660"/>
                  <a:gd name="connsiteY7" fmla="*/ 228975 h 957053"/>
                  <a:gd name="connsiteX8" fmla="*/ 1335090 w 1386660"/>
                  <a:gd name="connsiteY8" fmla="*/ 375 h 957053"/>
                  <a:gd name="connsiteX9" fmla="*/ 1096551 w 1386660"/>
                  <a:gd name="connsiteY9" fmla="*/ 179279 h 957053"/>
                  <a:gd name="connsiteX10" fmla="*/ 867951 w 1386660"/>
                  <a:gd name="connsiteY10" fmla="*/ 338305 h 957053"/>
                  <a:gd name="connsiteX11" fmla="*/ 589655 w 1386660"/>
                  <a:gd name="connsiteY11" fmla="*/ 576845 h 957053"/>
                  <a:gd name="connsiteX12" fmla="*/ 3246 w 1386660"/>
                  <a:gd name="connsiteY12" fmla="*/ 805445 h 957053"/>
                  <a:gd name="connsiteX13" fmla="*/ 361055 w 1386660"/>
                  <a:gd name="connsiteY13" fmla="*/ 765688 h 957053"/>
                  <a:gd name="connsiteX14" fmla="*/ 530020 w 1386660"/>
                  <a:gd name="connsiteY14" fmla="*/ 954531 h 957053"/>
                  <a:gd name="connsiteX15" fmla="*/ 539959 w 1386660"/>
                  <a:gd name="connsiteY15" fmla="*/ 606662 h 957053"/>
                  <a:gd name="connsiteX16" fmla="*/ 549898 w 1386660"/>
                  <a:gd name="connsiteY16" fmla="*/ 686175 h 957053"/>
                  <a:gd name="connsiteX17" fmla="*/ 738742 w 1386660"/>
                  <a:gd name="connsiteY17" fmla="*/ 646418 h 957053"/>
                  <a:gd name="connsiteX18" fmla="*/ 500203 w 1386660"/>
                  <a:gd name="connsiteY18" fmla="*/ 596723 h 957053"/>
                  <a:gd name="connsiteX19" fmla="*/ 967342 w 1386660"/>
                  <a:gd name="connsiteY19" fmla="*/ 238914 h 957053"/>
                  <a:gd name="connsiteX20" fmla="*/ 1225759 w 1386660"/>
                  <a:gd name="connsiteY20" fmla="*/ 89827 h 957053"/>
                  <a:gd name="connsiteX21" fmla="*/ 1315211 w 1386660"/>
                  <a:gd name="connsiteY21" fmla="*/ 298549 h 957053"/>
                  <a:gd name="connsiteX22" fmla="*/ 937524 w 1386660"/>
                  <a:gd name="connsiteY22" fmla="*/ 666297 h 9570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386660" h="957053">
                    <a:moveTo>
                      <a:pt x="937524" y="666297"/>
                    </a:moveTo>
                    <a:cubicBezTo>
                      <a:pt x="945807" y="689488"/>
                      <a:pt x="1300303" y="460888"/>
                      <a:pt x="1364907" y="437697"/>
                    </a:cubicBezTo>
                    <a:cubicBezTo>
                      <a:pt x="1429511" y="414506"/>
                      <a:pt x="1330121" y="556966"/>
                      <a:pt x="1325151" y="527149"/>
                    </a:cubicBezTo>
                    <a:cubicBezTo>
                      <a:pt x="1320182" y="497331"/>
                      <a:pt x="1356625" y="273701"/>
                      <a:pt x="1335090" y="258792"/>
                    </a:cubicBezTo>
                    <a:cubicBezTo>
                      <a:pt x="1313555" y="243883"/>
                      <a:pt x="1262203" y="414506"/>
                      <a:pt x="1195942" y="437697"/>
                    </a:cubicBezTo>
                    <a:cubicBezTo>
                      <a:pt x="1129681" y="460888"/>
                      <a:pt x="995502" y="442666"/>
                      <a:pt x="937524" y="397940"/>
                    </a:cubicBezTo>
                    <a:cubicBezTo>
                      <a:pt x="879546" y="353214"/>
                      <a:pt x="826537" y="197501"/>
                      <a:pt x="848072" y="169340"/>
                    </a:cubicBezTo>
                    <a:cubicBezTo>
                      <a:pt x="869607" y="141179"/>
                      <a:pt x="985563" y="257136"/>
                      <a:pt x="1066733" y="228975"/>
                    </a:cubicBezTo>
                    <a:cubicBezTo>
                      <a:pt x="1147903" y="200814"/>
                      <a:pt x="1330120" y="8658"/>
                      <a:pt x="1335090" y="375"/>
                    </a:cubicBezTo>
                    <a:cubicBezTo>
                      <a:pt x="1340060" y="-7908"/>
                      <a:pt x="1174407" y="122957"/>
                      <a:pt x="1096551" y="179279"/>
                    </a:cubicBezTo>
                    <a:cubicBezTo>
                      <a:pt x="1018695" y="235601"/>
                      <a:pt x="952434" y="272044"/>
                      <a:pt x="867951" y="338305"/>
                    </a:cubicBezTo>
                    <a:cubicBezTo>
                      <a:pt x="783468" y="404566"/>
                      <a:pt x="733772" y="498988"/>
                      <a:pt x="589655" y="576845"/>
                    </a:cubicBezTo>
                    <a:cubicBezTo>
                      <a:pt x="445538" y="654702"/>
                      <a:pt x="41346" y="773971"/>
                      <a:pt x="3246" y="805445"/>
                    </a:cubicBezTo>
                    <a:cubicBezTo>
                      <a:pt x="-34854" y="836919"/>
                      <a:pt x="273260" y="740840"/>
                      <a:pt x="361055" y="765688"/>
                    </a:cubicBezTo>
                    <a:cubicBezTo>
                      <a:pt x="448850" y="790536"/>
                      <a:pt x="500203" y="981035"/>
                      <a:pt x="530020" y="954531"/>
                    </a:cubicBezTo>
                    <a:cubicBezTo>
                      <a:pt x="559837" y="928027"/>
                      <a:pt x="536646" y="651388"/>
                      <a:pt x="539959" y="606662"/>
                    </a:cubicBezTo>
                    <a:cubicBezTo>
                      <a:pt x="543272" y="561936"/>
                      <a:pt x="516768" y="679549"/>
                      <a:pt x="549898" y="686175"/>
                    </a:cubicBezTo>
                    <a:cubicBezTo>
                      <a:pt x="583028" y="692801"/>
                      <a:pt x="747024" y="661327"/>
                      <a:pt x="738742" y="646418"/>
                    </a:cubicBezTo>
                    <a:cubicBezTo>
                      <a:pt x="730460" y="631509"/>
                      <a:pt x="462103" y="664640"/>
                      <a:pt x="500203" y="596723"/>
                    </a:cubicBezTo>
                    <a:cubicBezTo>
                      <a:pt x="538303" y="528806"/>
                      <a:pt x="846416" y="323397"/>
                      <a:pt x="967342" y="238914"/>
                    </a:cubicBezTo>
                    <a:cubicBezTo>
                      <a:pt x="1088268" y="154431"/>
                      <a:pt x="1167781" y="79888"/>
                      <a:pt x="1225759" y="89827"/>
                    </a:cubicBezTo>
                    <a:cubicBezTo>
                      <a:pt x="1283737" y="99766"/>
                      <a:pt x="1358281" y="195845"/>
                      <a:pt x="1315211" y="298549"/>
                    </a:cubicBezTo>
                    <a:cubicBezTo>
                      <a:pt x="1272142" y="401253"/>
                      <a:pt x="929241" y="643106"/>
                      <a:pt x="937524" y="66629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フリーフォーム 38">
                <a:extLst>
                  <a:ext uri="{FF2B5EF4-FFF2-40B4-BE49-F238E27FC236}">
                    <a16:creationId xmlns:a16="http://schemas.microsoft.com/office/drawing/2014/main" id="{96A518DF-EC5C-FADF-2587-C15B9D5762C1}"/>
                  </a:ext>
                </a:extLst>
              </p:cNvPr>
              <p:cNvSpPr/>
              <p:nvPr/>
            </p:nvSpPr>
            <p:spPr>
              <a:xfrm>
                <a:off x="3021486" y="6876446"/>
                <a:ext cx="1252995" cy="803508"/>
              </a:xfrm>
              <a:custGeom>
                <a:avLst/>
                <a:gdLst>
                  <a:gd name="connsiteX0" fmla="*/ 10 w 1252995"/>
                  <a:gd name="connsiteY0" fmla="*/ 1432 h 803508"/>
                  <a:gd name="connsiteX1" fmla="*/ 904471 w 1252995"/>
                  <a:gd name="connsiteY1" fmla="*/ 150519 h 803508"/>
                  <a:gd name="connsiteX2" fmla="*/ 636114 w 1252995"/>
                  <a:gd name="connsiteY2" fmla="*/ 249911 h 803508"/>
                  <a:gd name="connsiteX3" fmla="*/ 636114 w 1252995"/>
                  <a:gd name="connsiteY3" fmla="*/ 359241 h 803508"/>
                  <a:gd name="connsiteX4" fmla="*/ 1113192 w 1252995"/>
                  <a:gd name="connsiteY4" fmla="*/ 637537 h 803508"/>
                  <a:gd name="connsiteX5" fmla="*/ 1133071 w 1252995"/>
                  <a:gd name="connsiteY5" fmla="*/ 438754 h 803508"/>
                  <a:gd name="connsiteX6" fmla="*/ 1252340 w 1252995"/>
                  <a:gd name="connsiteY6" fmla="*/ 796563 h 803508"/>
                  <a:gd name="connsiteX7" fmla="*/ 1073436 w 1252995"/>
                  <a:gd name="connsiteY7" fmla="*/ 657415 h 803508"/>
                  <a:gd name="connsiteX8" fmla="*/ 477088 w 1252995"/>
                  <a:gd name="connsiteY8" fmla="*/ 438754 h 803508"/>
                  <a:gd name="connsiteX9" fmla="*/ 715627 w 1252995"/>
                  <a:gd name="connsiteY9" fmla="*/ 498389 h 803508"/>
                  <a:gd name="connsiteX10" fmla="*/ 586418 w 1252995"/>
                  <a:gd name="connsiteY10" fmla="*/ 339363 h 803508"/>
                  <a:gd name="connsiteX11" fmla="*/ 884592 w 1252995"/>
                  <a:gd name="connsiteY11" fmla="*/ 90884 h 803508"/>
                  <a:gd name="connsiteX12" fmla="*/ 10 w 1252995"/>
                  <a:gd name="connsiteY12" fmla="*/ 1432 h 803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52995" h="803508">
                    <a:moveTo>
                      <a:pt x="10" y="1432"/>
                    </a:moveTo>
                    <a:cubicBezTo>
                      <a:pt x="3323" y="11371"/>
                      <a:pt x="798454" y="109106"/>
                      <a:pt x="904471" y="150519"/>
                    </a:cubicBezTo>
                    <a:cubicBezTo>
                      <a:pt x="1010488" y="191932"/>
                      <a:pt x="680840" y="215124"/>
                      <a:pt x="636114" y="249911"/>
                    </a:cubicBezTo>
                    <a:cubicBezTo>
                      <a:pt x="591388" y="284698"/>
                      <a:pt x="556601" y="294637"/>
                      <a:pt x="636114" y="359241"/>
                    </a:cubicBezTo>
                    <a:cubicBezTo>
                      <a:pt x="715627" y="423845"/>
                      <a:pt x="1030366" y="624285"/>
                      <a:pt x="1113192" y="637537"/>
                    </a:cubicBezTo>
                    <a:cubicBezTo>
                      <a:pt x="1196018" y="650789"/>
                      <a:pt x="1109880" y="412250"/>
                      <a:pt x="1133071" y="438754"/>
                    </a:cubicBezTo>
                    <a:cubicBezTo>
                      <a:pt x="1156262" y="465258"/>
                      <a:pt x="1262279" y="760120"/>
                      <a:pt x="1252340" y="796563"/>
                    </a:cubicBezTo>
                    <a:cubicBezTo>
                      <a:pt x="1242401" y="833007"/>
                      <a:pt x="1202645" y="717050"/>
                      <a:pt x="1073436" y="657415"/>
                    </a:cubicBezTo>
                    <a:cubicBezTo>
                      <a:pt x="944227" y="597780"/>
                      <a:pt x="536723" y="465258"/>
                      <a:pt x="477088" y="438754"/>
                    </a:cubicBezTo>
                    <a:cubicBezTo>
                      <a:pt x="417453" y="412250"/>
                      <a:pt x="697405" y="514954"/>
                      <a:pt x="715627" y="498389"/>
                    </a:cubicBezTo>
                    <a:cubicBezTo>
                      <a:pt x="733849" y="481824"/>
                      <a:pt x="558257" y="407280"/>
                      <a:pt x="586418" y="339363"/>
                    </a:cubicBezTo>
                    <a:cubicBezTo>
                      <a:pt x="614579" y="271446"/>
                      <a:pt x="977357" y="147206"/>
                      <a:pt x="884592" y="90884"/>
                    </a:cubicBezTo>
                    <a:cubicBezTo>
                      <a:pt x="791827" y="34562"/>
                      <a:pt x="-3303" y="-8507"/>
                      <a:pt x="10" y="14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フリーフォーム 39">
                <a:extLst>
                  <a:ext uri="{FF2B5EF4-FFF2-40B4-BE49-F238E27FC236}">
                    <a16:creationId xmlns:a16="http://schemas.microsoft.com/office/drawing/2014/main" id="{5E272D13-9284-0264-FB1E-6FC25D7A7FD3}"/>
                  </a:ext>
                </a:extLst>
              </p:cNvPr>
              <p:cNvSpPr/>
              <p:nvPr/>
            </p:nvSpPr>
            <p:spPr>
              <a:xfrm>
                <a:off x="3729459" y="3825626"/>
                <a:ext cx="903996" cy="234610"/>
              </a:xfrm>
              <a:custGeom>
                <a:avLst/>
                <a:gdLst>
                  <a:gd name="connsiteX0" fmla="*/ 7654 w 903996"/>
                  <a:gd name="connsiteY0" fmla="*/ 229539 h 234610"/>
                  <a:gd name="connsiteX1" fmla="*/ 892237 w 903996"/>
                  <a:gd name="connsiteY1" fmla="*/ 939 h 234610"/>
                  <a:gd name="connsiteX2" fmla="*/ 484732 w 903996"/>
                  <a:gd name="connsiteY2" fmla="*/ 150026 h 234610"/>
                  <a:gd name="connsiteX3" fmla="*/ 7654 w 903996"/>
                  <a:gd name="connsiteY3" fmla="*/ 229539 h 234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3996" h="234610">
                    <a:moveTo>
                      <a:pt x="7654" y="229539"/>
                    </a:moveTo>
                    <a:cubicBezTo>
                      <a:pt x="75572" y="204691"/>
                      <a:pt x="812724" y="14191"/>
                      <a:pt x="892237" y="939"/>
                    </a:cubicBezTo>
                    <a:cubicBezTo>
                      <a:pt x="971750" y="-12313"/>
                      <a:pt x="627193" y="118552"/>
                      <a:pt x="484732" y="150026"/>
                    </a:cubicBezTo>
                    <a:cubicBezTo>
                      <a:pt x="342271" y="181500"/>
                      <a:pt x="-60264" y="254387"/>
                      <a:pt x="7654" y="22953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フリーフォーム 40">
                <a:extLst>
                  <a:ext uri="{FF2B5EF4-FFF2-40B4-BE49-F238E27FC236}">
                    <a16:creationId xmlns:a16="http://schemas.microsoft.com/office/drawing/2014/main" id="{ED724122-0969-0857-7047-14074C6472A9}"/>
                  </a:ext>
                </a:extLst>
              </p:cNvPr>
              <p:cNvSpPr/>
              <p:nvPr/>
            </p:nvSpPr>
            <p:spPr>
              <a:xfrm>
                <a:off x="3626924" y="4521980"/>
                <a:ext cx="964957" cy="1147061"/>
              </a:xfrm>
              <a:custGeom>
                <a:avLst/>
                <a:gdLst>
                  <a:gd name="connsiteX0" fmla="*/ 964954 w 964957"/>
                  <a:gd name="connsiteY0" fmla="*/ 324 h 1147061"/>
                  <a:gd name="connsiteX1" fmla="*/ 279154 w 964957"/>
                  <a:gd name="connsiteY1" fmla="*/ 238863 h 1147061"/>
                  <a:gd name="connsiteX2" fmla="*/ 60493 w 964957"/>
                  <a:gd name="connsiteY2" fmla="*/ 566855 h 1147061"/>
                  <a:gd name="connsiteX3" fmla="*/ 60493 w 964957"/>
                  <a:gd name="connsiteY3" fmla="*/ 865029 h 1147061"/>
                  <a:gd name="connsiteX4" fmla="*/ 179763 w 964957"/>
                  <a:gd name="connsiteY4" fmla="*/ 1143324 h 1147061"/>
                  <a:gd name="connsiteX5" fmla="*/ 859 w 964957"/>
                  <a:gd name="connsiteY5" fmla="*/ 656307 h 1147061"/>
                  <a:gd name="connsiteX6" fmla="*/ 269215 w 964957"/>
                  <a:gd name="connsiteY6" fmla="*/ 288559 h 1147061"/>
                  <a:gd name="connsiteX7" fmla="*/ 964954 w 964957"/>
                  <a:gd name="connsiteY7" fmla="*/ 324 h 11470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64957" h="1147061">
                    <a:moveTo>
                      <a:pt x="964954" y="324"/>
                    </a:moveTo>
                    <a:cubicBezTo>
                      <a:pt x="966610" y="-7959"/>
                      <a:pt x="429898" y="144441"/>
                      <a:pt x="279154" y="238863"/>
                    </a:cubicBezTo>
                    <a:cubicBezTo>
                      <a:pt x="128410" y="333285"/>
                      <a:pt x="96936" y="462494"/>
                      <a:pt x="60493" y="566855"/>
                    </a:cubicBezTo>
                    <a:cubicBezTo>
                      <a:pt x="24050" y="671216"/>
                      <a:pt x="40615" y="768951"/>
                      <a:pt x="60493" y="865029"/>
                    </a:cubicBezTo>
                    <a:cubicBezTo>
                      <a:pt x="80371" y="961107"/>
                      <a:pt x="189702" y="1178111"/>
                      <a:pt x="179763" y="1143324"/>
                    </a:cubicBezTo>
                    <a:cubicBezTo>
                      <a:pt x="169824" y="1108537"/>
                      <a:pt x="-14050" y="798768"/>
                      <a:pt x="859" y="656307"/>
                    </a:cubicBezTo>
                    <a:cubicBezTo>
                      <a:pt x="15768" y="513846"/>
                      <a:pt x="100250" y="397890"/>
                      <a:pt x="269215" y="288559"/>
                    </a:cubicBezTo>
                    <a:cubicBezTo>
                      <a:pt x="438180" y="179229"/>
                      <a:pt x="963298" y="8607"/>
                      <a:pt x="964954" y="32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フリーフォーム 41">
                <a:extLst>
                  <a:ext uri="{FF2B5EF4-FFF2-40B4-BE49-F238E27FC236}">
                    <a16:creationId xmlns:a16="http://schemas.microsoft.com/office/drawing/2014/main" id="{0597A3BC-DFBC-A970-4971-05ED79C38F14}"/>
                  </a:ext>
                </a:extLst>
              </p:cNvPr>
              <p:cNvSpPr/>
              <p:nvPr/>
            </p:nvSpPr>
            <p:spPr>
              <a:xfrm>
                <a:off x="3424848" y="4382756"/>
                <a:ext cx="1170269" cy="1432421"/>
              </a:xfrm>
              <a:custGeom>
                <a:avLst/>
                <a:gdLst>
                  <a:gd name="connsiteX0" fmla="*/ 1167030 w 1170269"/>
                  <a:gd name="connsiteY0" fmla="*/ 401 h 1432421"/>
                  <a:gd name="connsiteX1" fmla="*/ 381839 w 1170269"/>
                  <a:gd name="connsiteY1" fmla="*/ 308514 h 1432421"/>
                  <a:gd name="connsiteX2" fmla="*/ 4152 w 1170269"/>
                  <a:gd name="connsiteY2" fmla="*/ 696140 h 1432421"/>
                  <a:gd name="connsiteX3" fmla="*/ 192995 w 1170269"/>
                  <a:gd name="connsiteY3" fmla="*/ 1123522 h 1432421"/>
                  <a:gd name="connsiteX4" fmla="*/ 391778 w 1170269"/>
                  <a:gd name="connsiteY4" fmla="*/ 1431635 h 1432421"/>
                  <a:gd name="connsiteX5" fmla="*/ 63787 w 1170269"/>
                  <a:gd name="connsiteY5" fmla="*/ 1034070 h 1432421"/>
                  <a:gd name="connsiteX6" fmla="*/ 63787 w 1170269"/>
                  <a:gd name="connsiteY6" fmla="*/ 755774 h 1432421"/>
                  <a:gd name="connsiteX7" fmla="*/ 173117 w 1170269"/>
                  <a:gd name="connsiteY7" fmla="*/ 497357 h 1432421"/>
                  <a:gd name="connsiteX8" fmla="*/ 640256 w 1170269"/>
                  <a:gd name="connsiteY8" fmla="*/ 248879 h 1432421"/>
                  <a:gd name="connsiteX9" fmla="*/ 1167030 w 1170269"/>
                  <a:gd name="connsiteY9" fmla="*/ 401 h 1432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70269" h="1432421">
                    <a:moveTo>
                      <a:pt x="1167030" y="401"/>
                    </a:moveTo>
                    <a:cubicBezTo>
                      <a:pt x="1123961" y="10340"/>
                      <a:pt x="575652" y="192558"/>
                      <a:pt x="381839" y="308514"/>
                    </a:cubicBezTo>
                    <a:cubicBezTo>
                      <a:pt x="188026" y="424470"/>
                      <a:pt x="35626" y="560305"/>
                      <a:pt x="4152" y="696140"/>
                    </a:cubicBezTo>
                    <a:cubicBezTo>
                      <a:pt x="-27322" y="831975"/>
                      <a:pt x="128391" y="1000940"/>
                      <a:pt x="192995" y="1123522"/>
                    </a:cubicBezTo>
                    <a:cubicBezTo>
                      <a:pt x="257599" y="1246104"/>
                      <a:pt x="413313" y="1446544"/>
                      <a:pt x="391778" y="1431635"/>
                    </a:cubicBezTo>
                    <a:cubicBezTo>
                      <a:pt x="370243" y="1416726"/>
                      <a:pt x="118452" y="1146713"/>
                      <a:pt x="63787" y="1034070"/>
                    </a:cubicBezTo>
                    <a:cubicBezTo>
                      <a:pt x="9122" y="921427"/>
                      <a:pt x="45565" y="845226"/>
                      <a:pt x="63787" y="755774"/>
                    </a:cubicBezTo>
                    <a:cubicBezTo>
                      <a:pt x="82009" y="666322"/>
                      <a:pt x="77039" y="581839"/>
                      <a:pt x="173117" y="497357"/>
                    </a:cubicBezTo>
                    <a:cubicBezTo>
                      <a:pt x="269195" y="412875"/>
                      <a:pt x="467978" y="330049"/>
                      <a:pt x="640256" y="248879"/>
                    </a:cubicBezTo>
                    <a:cubicBezTo>
                      <a:pt x="812534" y="167709"/>
                      <a:pt x="1210099" y="-9538"/>
                      <a:pt x="1167030" y="4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フリーフォーム 42">
                <a:extLst>
                  <a:ext uri="{FF2B5EF4-FFF2-40B4-BE49-F238E27FC236}">
                    <a16:creationId xmlns:a16="http://schemas.microsoft.com/office/drawing/2014/main" id="{33A9EF6F-F394-933D-3E26-5EF58271CF26}"/>
                  </a:ext>
                </a:extLst>
              </p:cNvPr>
              <p:cNvSpPr/>
              <p:nvPr/>
            </p:nvSpPr>
            <p:spPr>
              <a:xfrm>
                <a:off x="4558804" y="4481182"/>
                <a:ext cx="1296090" cy="1095131"/>
              </a:xfrm>
              <a:custGeom>
                <a:avLst/>
                <a:gdLst>
                  <a:gd name="connsiteX0" fmla="*/ 3257 w 1296090"/>
                  <a:gd name="connsiteY0" fmla="*/ 1366 h 1095131"/>
                  <a:gd name="connsiteX1" fmla="*/ 848083 w 1296090"/>
                  <a:gd name="connsiteY1" fmla="*/ 61001 h 1095131"/>
                  <a:gd name="connsiteX2" fmla="*/ 1156196 w 1296090"/>
                  <a:gd name="connsiteY2" fmla="*/ 220027 h 1095131"/>
                  <a:gd name="connsiteX3" fmla="*/ 1255587 w 1296090"/>
                  <a:gd name="connsiteY3" fmla="*/ 488383 h 1095131"/>
                  <a:gd name="connsiteX4" fmla="*/ 1215831 w 1296090"/>
                  <a:gd name="connsiteY4" fmla="*/ 826314 h 1095131"/>
                  <a:gd name="connsiteX5" fmla="*/ 1116439 w 1296090"/>
                  <a:gd name="connsiteY5" fmla="*/ 955522 h 1095131"/>
                  <a:gd name="connsiteX6" fmla="*/ 1017048 w 1296090"/>
                  <a:gd name="connsiteY6" fmla="*/ 1084731 h 1095131"/>
                  <a:gd name="connsiteX7" fmla="*/ 848083 w 1296090"/>
                  <a:gd name="connsiteY7" fmla="*/ 995279 h 1095131"/>
                  <a:gd name="connsiteX8" fmla="*/ 947474 w 1296090"/>
                  <a:gd name="connsiteY8" fmla="*/ 1094670 h 1095131"/>
                  <a:gd name="connsiteX9" fmla="*/ 1205892 w 1296090"/>
                  <a:gd name="connsiteY9" fmla="*/ 945583 h 1095131"/>
                  <a:gd name="connsiteX10" fmla="*/ 1295344 w 1296090"/>
                  <a:gd name="connsiteY10" fmla="*/ 498322 h 1095131"/>
                  <a:gd name="connsiteX11" fmla="*/ 1166135 w 1296090"/>
                  <a:gd name="connsiteY11" fmla="*/ 140514 h 1095131"/>
                  <a:gd name="connsiteX12" fmla="*/ 579726 w 1296090"/>
                  <a:gd name="connsiteY12" fmla="*/ 31183 h 1095131"/>
                  <a:gd name="connsiteX13" fmla="*/ 3257 w 1296090"/>
                  <a:gd name="connsiteY13" fmla="*/ 1366 h 1095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96090" h="1095131">
                    <a:moveTo>
                      <a:pt x="3257" y="1366"/>
                    </a:moveTo>
                    <a:cubicBezTo>
                      <a:pt x="47983" y="6336"/>
                      <a:pt x="655927" y="24558"/>
                      <a:pt x="848083" y="61001"/>
                    </a:cubicBezTo>
                    <a:cubicBezTo>
                      <a:pt x="1040239" y="97444"/>
                      <a:pt x="1088279" y="148797"/>
                      <a:pt x="1156196" y="220027"/>
                    </a:cubicBezTo>
                    <a:cubicBezTo>
                      <a:pt x="1224113" y="291257"/>
                      <a:pt x="1245648" y="387335"/>
                      <a:pt x="1255587" y="488383"/>
                    </a:cubicBezTo>
                    <a:cubicBezTo>
                      <a:pt x="1265526" y="589431"/>
                      <a:pt x="1239022" y="748457"/>
                      <a:pt x="1215831" y="826314"/>
                    </a:cubicBezTo>
                    <a:cubicBezTo>
                      <a:pt x="1192640" y="904171"/>
                      <a:pt x="1116439" y="955522"/>
                      <a:pt x="1116439" y="955522"/>
                    </a:cubicBezTo>
                    <a:cubicBezTo>
                      <a:pt x="1083309" y="998592"/>
                      <a:pt x="1061774" y="1078105"/>
                      <a:pt x="1017048" y="1084731"/>
                    </a:cubicBezTo>
                    <a:cubicBezTo>
                      <a:pt x="972322" y="1091357"/>
                      <a:pt x="859679" y="993623"/>
                      <a:pt x="848083" y="995279"/>
                    </a:cubicBezTo>
                    <a:cubicBezTo>
                      <a:pt x="836487" y="996935"/>
                      <a:pt x="887839" y="1102953"/>
                      <a:pt x="947474" y="1094670"/>
                    </a:cubicBezTo>
                    <a:cubicBezTo>
                      <a:pt x="1007109" y="1086387"/>
                      <a:pt x="1147914" y="1044974"/>
                      <a:pt x="1205892" y="945583"/>
                    </a:cubicBezTo>
                    <a:cubicBezTo>
                      <a:pt x="1263870" y="846192"/>
                      <a:pt x="1301970" y="632500"/>
                      <a:pt x="1295344" y="498322"/>
                    </a:cubicBezTo>
                    <a:cubicBezTo>
                      <a:pt x="1288718" y="364144"/>
                      <a:pt x="1285405" y="218370"/>
                      <a:pt x="1166135" y="140514"/>
                    </a:cubicBezTo>
                    <a:cubicBezTo>
                      <a:pt x="1046865" y="62658"/>
                      <a:pt x="773539" y="57687"/>
                      <a:pt x="579726" y="31183"/>
                    </a:cubicBezTo>
                    <a:cubicBezTo>
                      <a:pt x="385913" y="4679"/>
                      <a:pt x="-41469" y="-3604"/>
                      <a:pt x="3257" y="136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フリーフォーム 43">
                <a:extLst>
                  <a:ext uri="{FF2B5EF4-FFF2-40B4-BE49-F238E27FC236}">
                    <a16:creationId xmlns:a16="http://schemas.microsoft.com/office/drawing/2014/main" id="{8AB9DE70-379D-3CAC-625C-027551E636B2}"/>
                  </a:ext>
                </a:extLst>
              </p:cNvPr>
              <p:cNvSpPr/>
              <p:nvPr/>
            </p:nvSpPr>
            <p:spPr>
              <a:xfrm>
                <a:off x="4502417" y="4323043"/>
                <a:ext cx="1481302" cy="957184"/>
              </a:xfrm>
              <a:custGeom>
                <a:avLst/>
                <a:gdLst>
                  <a:gd name="connsiteX0" fmla="*/ 9 w 1481302"/>
                  <a:gd name="connsiteY0" fmla="*/ 479 h 957184"/>
                  <a:gd name="connsiteX1" fmla="*/ 1073435 w 1481302"/>
                  <a:gd name="connsiteY1" fmla="*/ 199261 h 957184"/>
                  <a:gd name="connsiteX2" fmla="*/ 1341792 w 1481302"/>
                  <a:gd name="connsiteY2" fmla="*/ 348348 h 957184"/>
                  <a:gd name="connsiteX3" fmla="*/ 1441183 w 1481302"/>
                  <a:gd name="connsiteY3" fmla="*/ 616705 h 957184"/>
                  <a:gd name="connsiteX4" fmla="*/ 1480940 w 1481302"/>
                  <a:gd name="connsiteY4" fmla="*/ 954635 h 957184"/>
                  <a:gd name="connsiteX5" fmla="*/ 1421305 w 1481302"/>
                  <a:gd name="connsiteY5" fmla="*/ 427861 h 957184"/>
                  <a:gd name="connsiteX6" fmla="*/ 1381548 w 1481302"/>
                  <a:gd name="connsiteY6" fmla="*/ 328470 h 957184"/>
                  <a:gd name="connsiteX7" fmla="*/ 1053557 w 1481302"/>
                  <a:gd name="connsiteY7" fmla="*/ 149566 h 957184"/>
                  <a:gd name="connsiteX8" fmla="*/ 9 w 1481302"/>
                  <a:gd name="connsiteY8" fmla="*/ 479 h 957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1302" h="957184">
                    <a:moveTo>
                      <a:pt x="9" y="479"/>
                    </a:moveTo>
                    <a:cubicBezTo>
                      <a:pt x="3322" y="8761"/>
                      <a:pt x="849804" y="141283"/>
                      <a:pt x="1073435" y="199261"/>
                    </a:cubicBezTo>
                    <a:cubicBezTo>
                      <a:pt x="1297066" y="257239"/>
                      <a:pt x="1280501" y="278774"/>
                      <a:pt x="1341792" y="348348"/>
                    </a:cubicBezTo>
                    <a:cubicBezTo>
                      <a:pt x="1403083" y="417922"/>
                      <a:pt x="1417992" y="515657"/>
                      <a:pt x="1441183" y="616705"/>
                    </a:cubicBezTo>
                    <a:cubicBezTo>
                      <a:pt x="1464374" y="717753"/>
                      <a:pt x="1484253" y="986109"/>
                      <a:pt x="1480940" y="954635"/>
                    </a:cubicBezTo>
                    <a:cubicBezTo>
                      <a:pt x="1477627" y="923161"/>
                      <a:pt x="1437870" y="532222"/>
                      <a:pt x="1421305" y="427861"/>
                    </a:cubicBezTo>
                    <a:cubicBezTo>
                      <a:pt x="1404740" y="323500"/>
                      <a:pt x="1442839" y="374853"/>
                      <a:pt x="1381548" y="328470"/>
                    </a:cubicBezTo>
                    <a:cubicBezTo>
                      <a:pt x="1320257" y="282088"/>
                      <a:pt x="1282157" y="205888"/>
                      <a:pt x="1053557" y="149566"/>
                    </a:cubicBezTo>
                    <a:cubicBezTo>
                      <a:pt x="824957" y="93244"/>
                      <a:pt x="-3304" y="-7803"/>
                      <a:pt x="9" y="47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フリーフォーム 44">
                <a:extLst>
                  <a:ext uri="{FF2B5EF4-FFF2-40B4-BE49-F238E27FC236}">
                    <a16:creationId xmlns:a16="http://schemas.microsoft.com/office/drawing/2014/main" id="{1DDC51F1-D969-D0A9-F5F2-A214CBE0E613}"/>
                  </a:ext>
                </a:extLst>
              </p:cNvPr>
              <p:cNvSpPr/>
              <p:nvPr/>
            </p:nvSpPr>
            <p:spPr>
              <a:xfrm>
                <a:off x="3766197" y="5545507"/>
                <a:ext cx="1591500" cy="354571"/>
              </a:xfrm>
              <a:custGeom>
                <a:avLst/>
                <a:gdLst>
                  <a:gd name="connsiteX0" fmla="*/ 733 w 1591500"/>
                  <a:gd name="connsiteY0" fmla="*/ 129736 h 354571"/>
                  <a:gd name="connsiteX1" fmla="*/ 954890 w 1591500"/>
                  <a:gd name="connsiteY1" fmla="*/ 318580 h 354571"/>
                  <a:gd name="connsiteX2" fmla="*/ 1282881 w 1591500"/>
                  <a:gd name="connsiteY2" fmla="*/ 278823 h 354571"/>
                  <a:gd name="connsiteX3" fmla="*/ 1541299 w 1591500"/>
                  <a:gd name="connsiteY3" fmla="*/ 129736 h 354571"/>
                  <a:gd name="connsiteX4" fmla="*/ 1590994 w 1591500"/>
                  <a:gd name="connsiteY4" fmla="*/ 528 h 354571"/>
                  <a:gd name="connsiteX5" fmla="*/ 1551238 w 1591500"/>
                  <a:gd name="connsiteY5" fmla="*/ 179432 h 354571"/>
                  <a:gd name="connsiteX6" fmla="*/ 1342516 w 1591500"/>
                  <a:gd name="connsiteY6" fmla="*/ 288763 h 354571"/>
                  <a:gd name="connsiteX7" fmla="*/ 805803 w 1591500"/>
                  <a:gd name="connsiteY7" fmla="*/ 348397 h 354571"/>
                  <a:gd name="connsiteX8" fmla="*/ 733 w 1591500"/>
                  <a:gd name="connsiteY8" fmla="*/ 129736 h 354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91500" h="354571">
                    <a:moveTo>
                      <a:pt x="733" y="129736"/>
                    </a:moveTo>
                    <a:cubicBezTo>
                      <a:pt x="25581" y="124767"/>
                      <a:pt x="741199" y="293732"/>
                      <a:pt x="954890" y="318580"/>
                    </a:cubicBezTo>
                    <a:cubicBezTo>
                      <a:pt x="1168581" y="343428"/>
                      <a:pt x="1185146" y="310297"/>
                      <a:pt x="1282881" y="278823"/>
                    </a:cubicBezTo>
                    <a:cubicBezTo>
                      <a:pt x="1380616" y="247349"/>
                      <a:pt x="1489947" y="176118"/>
                      <a:pt x="1541299" y="129736"/>
                    </a:cubicBezTo>
                    <a:cubicBezTo>
                      <a:pt x="1592651" y="83354"/>
                      <a:pt x="1589338" y="-7755"/>
                      <a:pt x="1590994" y="528"/>
                    </a:cubicBezTo>
                    <a:cubicBezTo>
                      <a:pt x="1592650" y="8811"/>
                      <a:pt x="1592651" y="131393"/>
                      <a:pt x="1551238" y="179432"/>
                    </a:cubicBezTo>
                    <a:cubicBezTo>
                      <a:pt x="1509825" y="227471"/>
                      <a:pt x="1466755" y="260602"/>
                      <a:pt x="1342516" y="288763"/>
                    </a:cubicBezTo>
                    <a:cubicBezTo>
                      <a:pt x="1218277" y="316924"/>
                      <a:pt x="1022807" y="373245"/>
                      <a:pt x="805803" y="348397"/>
                    </a:cubicBezTo>
                    <a:cubicBezTo>
                      <a:pt x="588799" y="323549"/>
                      <a:pt x="-24115" y="134705"/>
                      <a:pt x="733" y="12973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フリーフォーム 45">
                <a:extLst>
                  <a:ext uri="{FF2B5EF4-FFF2-40B4-BE49-F238E27FC236}">
                    <a16:creationId xmlns:a16="http://schemas.microsoft.com/office/drawing/2014/main" id="{C87200AC-DD8C-5C92-E760-069925768FA8}"/>
                  </a:ext>
                </a:extLst>
              </p:cNvPr>
              <p:cNvSpPr/>
              <p:nvPr/>
            </p:nvSpPr>
            <p:spPr>
              <a:xfrm>
                <a:off x="3647540" y="5082403"/>
                <a:ext cx="2386113" cy="999360"/>
              </a:xfrm>
              <a:custGeom>
                <a:avLst/>
                <a:gdLst>
                  <a:gd name="connsiteX0" fmla="*/ 121 w 2386113"/>
                  <a:gd name="connsiteY0" fmla="*/ 622658 h 999360"/>
                  <a:gd name="connsiteX1" fmla="*/ 1063608 w 2386113"/>
                  <a:gd name="connsiteY1" fmla="*/ 920832 h 999360"/>
                  <a:gd name="connsiteX2" fmla="*/ 1530747 w 2386113"/>
                  <a:gd name="connsiteY2" fmla="*/ 831380 h 999360"/>
                  <a:gd name="connsiteX3" fmla="*/ 2107217 w 2386113"/>
                  <a:gd name="connsiteY3" fmla="*/ 553084 h 999360"/>
                  <a:gd name="connsiteX4" fmla="*/ 2276182 w 2386113"/>
                  <a:gd name="connsiteY4" fmla="*/ 403997 h 999360"/>
                  <a:gd name="connsiteX5" fmla="*/ 2385512 w 2386113"/>
                  <a:gd name="connsiteY5" fmla="*/ 6432 h 999360"/>
                  <a:gd name="connsiteX6" fmla="*/ 2315938 w 2386113"/>
                  <a:gd name="connsiteY6" fmla="*/ 175397 h 999360"/>
                  <a:gd name="connsiteX7" fmla="*/ 2226486 w 2386113"/>
                  <a:gd name="connsiteY7" fmla="*/ 403997 h 999360"/>
                  <a:gd name="connsiteX8" fmla="*/ 1888556 w 2386113"/>
                  <a:gd name="connsiteY8" fmla="*/ 622658 h 999360"/>
                  <a:gd name="connsiteX9" fmla="*/ 1351843 w 2386113"/>
                  <a:gd name="connsiteY9" fmla="*/ 920832 h 999360"/>
                  <a:gd name="connsiteX10" fmla="*/ 1133182 w 2386113"/>
                  <a:gd name="connsiteY10" fmla="*/ 980467 h 999360"/>
                  <a:gd name="connsiteX11" fmla="*/ 121 w 2386113"/>
                  <a:gd name="connsiteY11" fmla="*/ 622658 h 999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386113" h="999360">
                    <a:moveTo>
                      <a:pt x="121" y="622658"/>
                    </a:moveTo>
                    <a:cubicBezTo>
                      <a:pt x="-11475" y="612719"/>
                      <a:pt x="808504" y="886045"/>
                      <a:pt x="1063608" y="920832"/>
                    </a:cubicBezTo>
                    <a:cubicBezTo>
                      <a:pt x="1318712" y="955619"/>
                      <a:pt x="1356812" y="892671"/>
                      <a:pt x="1530747" y="831380"/>
                    </a:cubicBezTo>
                    <a:cubicBezTo>
                      <a:pt x="1704682" y="770089"/>
                      <a:pt x="1982978" y="624315"/>
                      <a:pt x="2107217" y="553084"/>
                    </a:cubicBezTo>
                    <a:cubicBezTo>
                      <a:pt x="2231456" y="481853"/>
                      <a:pt x="2229800" y="495106"/>
                      <a:pt x="2276182" y="403997"/>
                    </a:cubicBezTo>
                    <a:cubicBezTo>
                      <a:pt x="2322565" y="312888"/>
                      <a:pt x="2378886" y="44532"/>
                      <a:pt x="2385512" y="6432"/>
                    </a:cubicBezTo>
                    <a:cubicBezTo>
                      <a:pt x="2392138" y="-31668"/>
                      <a:pt x="2342442" y="109136"/>
                      <a:pt x="2315938" y="175397"/>
                    </a:cubicBezTo>
                    <a:cubicBezTo>
                      <a:pt x="2289434" y="241658"/>
                      <a:pt x="2297716" y="329454"/>
                      <a:pt x="2226486" y="403997"/>
                    </a:cubicBezTo>
                    <a:cubicBezTo>
                      <a:pt x="2155256" y="478540"/>
                      <a:pt x="2034330" y="536519"/>
                      <a:pt x="1888556" y="622658"/>
                    </a:cubicBezTo>
                    <a:cubicBezTo>
                      <a:pt x="1742782" y="708797"/>
                      <a:pt x="1477739" y="861197"/>
                      <a:pt x="1351843" y="920832"/>
                    </a:cubicBezTo>
                    <a:cubicBezTo>
                      <a:pt x="1225947" y="980467"/>
                      <a:pt x="1358469" y="1026850"/>
                      <a:pt x="1133182" y="980467"/>
                    </a:cubicBezTo>
                    <a:cubicBezTo>
                      <a:pt x="907895" y="934084"/>
                      <a:pt x="11717" y="632597"/>
                      <a:pt x="121" y="62265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フリーフォーム 46">
                <a:extLst>
                  <a:ext uri="{FF2B5EF4-FFF2-40B4-BE49-F238E27FC236}">
                    <a16:creationId xmlns:a16="http://schemas.microsoft.com/office/drawing/2014/main" id="{B5A61A0A-A5E0-DD19-9115-6038A936CB08}"/>
                  </a:ext>
                </a:extLst>
              </p:cNvPr>
              <p:cNvSpPr/>
              <p:nvPr/>
            </p:nvSpPr>
            <p:spPr>
              <a:xfrm>
                <a:off x="3841789" y="5031187"/>
                <a:ext cx="233874" cy="468615"/>
              </a:xfrm>
              <a:custGeom>
                <a:avLst/>
                <a:gdLst>
                  <a:gd name="connsiteX0" fmla="*/ 40015 w 233874"/>
                  <a:gd name="connsiteY0" fmla="*/ 2409 h 468615"/>
                  <a:gd name="connsiteX1" fmla="*/ 53203 w 233874"/>
                  <a:gd name="connsiteY1" fmla="*/ 428836 h 468615"/>
                  <a:gd name="connsiteX2" fmla="*/ 163107 w 233874"/>
                  <a:gd name="connsiteY2" fmla="*/ 420044 h 468615"/>
                  <a:gd name="connsiteX3" fmla="*/ 211465 w 233874"/>
                  <a:gd name="connsiteY3" fmla="*/ 340913 h 468615"/>
                  <a:gd name="connsiteX4" fmla="*/ 215861 w 233874"/>
                  <a:gd name="connsiteY4" fmla="*/ 165067 h 468615"/>
                  <a:gd name="connsiteX5" fmla="*/ 141126 w 233874"/>
                  <a:gd name="connsiteY5" fmla="*/ 37578 h 468615"/>
                  <a:gd name="connsiteX6" fmla="*/ 220257 w 233874"/>
                  <a:gd name="connsiteY6" fmla="*/ 169463 h 468615"/>
                  <a:gd name="connsiteX7" fmla="*/ 229049 w 233874"/>
                  <a:gd name="connsiteY7" fmla="*/ 200236 h 468615"/>
                  <a:gd name="connsiteX8" fmla="*/ 220257 w 233874"/>
                  <a:gd name="connsiteY8" fmla="*/ 371686 h 468615"/>
                  <a:gd name="connsiteX9" fmla="*/ 83976 w 233874"/>
                  <a:gd name="connsiteY9" fmla="*/ 468401 h 468615"/>
                  <a:gd name="connsiteX10" fmla="*/ 18034 w 233874"/>
                  <a:gd name="connsiteY10" fmla="*/ 393667 h 468615"/>
                  <a:gd name="connsiteX11" fmla="*/ 449 w 233874"/>
                  <a:gd name="connsiteY11" fmla="*/ 261782 h 468615"/>
                  <a:gd name="connsiteX12" fmla="*/ 40015 w 233874"/>
                  <a:gd name="connsiteY12" fmla="*/ 2409 h 468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33874" h="468615">
                    <a:moveTo>
                      <a:pt x="40015" y="2409"/>
                    </a:moveTo>
                    <a:cubicBezTo>
                      <a:pt x="48807" y="30251"/>
                      <a:pt x="32688" y="359230"/>
                      <a:pt x="53203" y="428836"/>
                    </a:cubicBezTo>
                    <a:cubicBezTo>
                      <a:pt x="73718" y="498442"/>
                      <a:pt x="136730" y="434698"/>
                      <a:pt x="163107" y="420044"/>
                    </a:cubicBezTo>
                    <a:cubicBezTo>
                      <a:pt x="189484" y="405390"/>
                      <a:pt x="202673" y="383409"/>
                      <a:pt x="211465" y="340913"/>
                    </a:cubicBezTo>
                    <a:cubicBezTo>
                      <a:pt x="220257" y="298417"/>
                      <a:pt x="227584" y="215623"/>
                      <a:pt x="215861" y="165067"/>
                    </a:cubicBezTo>
                    <a:cubicBezTo>
                      <a:pt x="204138" y="114511"/>
                      <a:pt x="140393" y="36845"/>
                      <a:pt x="141126" y="37578"/>
                    </a:cubicBezTo>
                    <a:cubicBezTo>
                      <a:pt x="141859" y="38311"/>
                      <a:pt x="205603" y="142353"/>
                      <a:pt x="220257" y="169463"/>
                    </a:cubicBezTo>
                    <a:cubicBezTo>
                      <a:pt x="234911" y="196573"/>
                      <a:pt x="229049" y="166532"/>
                      <a:pt x="229049" y="200236"/>
                    </a:cubicBezTo>
                    <a:cubicBezTo>
                      <a:pt x="229049" y="233940"/>
                      <a:pt x="244436" y="326992"/>
                      <a:pt x="220257" y="371686"/>
                    </a:cubicBezTo>
                    <a:cubicBezTo>
                      <a:pt x="196078" y="416380"/>
                      <a:pt x="117680" y="464738"/>
                      <a:pt x="83976" y="468401"/>
                    </a:cubicBezTo>
                    <a:cubicBezTo>
                      <a:pt x="50272" y="472064"/>
                      <a:pt x="31955" y="428104"/>
                      <a:pt x="18034" y="393667"/>
                    </a:cubicBezTo>
                    <a:cubicBezTo>
                      <a:pt x="4113" y="359231"/>
                      <a:pt x="-1749" y="327724"/>
                      <a:pt x="449" y="261782"/>
                    </a:cubicBezTo>
                    <a:cubicBezTo>
                      <a:pt x="2647" y="195840"/>
                      <a:pt x="31223" y="-25433"/>
                      <a:pt x="40015" y="240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8" name="フリーフォーム 47">
                <a:extLst>
                  <a:ext uri="{FF2B5EF4-FFF2-40B4-BE49-F238E27FC236}">
                    <a16:creationId xmlns:a16="http://schemas.microsoft.com/office/drawing/2014/main" id="{E96B816F-DD4A-9532-5764-0524061701C3}"/>
                  </a:ext>
                </a:extLst>
              </p:cNvPr>
              <p:cNvSpPr/>
              <p:nvPr/>
            </p:nvSpPr>
            <p:spPr>
              <a:xfrm>
                <a:off x="3749564" y="4892223"/>
                <a:ext cx="472116" cy="753717"/>
              </a:xfrm>
              <a:custGeom>
                <a:avLst/>
                <a:gdLst>
                  <a:gd name="connsiteX0" fmla="*/ 184994 w 472116"/>
                  <a:gd name="connsiteY0" fmla="*/ 696 h 753717"/>
                  <a:gd name="connsiteX1" fmla="*/ 57505 w 472116"/>
                  <a:gd name="connsiteY1" fmla="*/ 145769 h 753717"/>
                  <a:gd name="connsiteX2" fmla="*/ 26732 w 472116"/>
                  <a:gd name="connsiteY2" fmla="*/ 334804 h 753717"/>
                  <a:gd name="connsiteX3" fmla="*/ 70694 w 472116"/>
                  <a:gd name="connsiteY3" fmla="*/ 686496 h 753717"/>
                  <a:gd name="connsiteX4" fmla="*/ 233351 w 472116"/>
                  <a:gd name="connsiteY4" fmla="*/ 717269 h 753717"/>
                  <a:gd name="connsiteX5" fmla="*/ 290501 w 472116"/>
                  <a:gd name="connsiteY5" fmla="*/ 752439 h 753717"/>
                  <a:gd name="connsiteX6" fmla="*/ 391613 w 472116"/>
                  <a:gd name="connsiteY6" fmla="*/ 668912 h 753717"/>
                  <a:gd name="connsiteX7" fmla="*/ 444367 w 472116"/>
                  <a:gd name="connsiteY7" fmla="*/ 497462 h 753717"/>
                  <a:gd name="connsiteX8" fmla="*/ 444367 w 472116"/>
                  <a:gd name="connsiteY8" fmla="*/ 273258 h 753717"/>
                  <a:gd name="connsiteX9" fmla="*/ 378424 w 472116"/>
                  <a:gd name="connsiteY9" fmla="*/ 198523 h 753717"/>
                  <a:gd name="connsiteX10" fmla="*/ 277313 w 472116"/>
                  <a:gd name="connsiteY10" fmla="*/ 44658 h 753717"/>
                  <a:gd name="connsiteX11" fmla="*/ 352048 w 472116"/>
                  <a:gd name="connsiteY11" fmla="*/ 158958 h 753717"/>
                  <a:gd name="connsiteX12" fmla="*/ 457555 w 472116"/>
                  <a:gd name="connsiteY12" fmla="*/ 260069 h 753717"/>
                  <a:gd name="connsiteX13" fmla="*/ 470744 w 472116"/>
                  <a:gd name="connsiteY13" fmla="*/ 369973 h 753717"/>
                  <a:gd name="connsiteX14" fmla="*/ 453159 w 472116"/>
                  <a:gd name="connsiteY14" fmla="*/ 567800 h 753717"/>
                  <a:gd name="connsiteX15" fmla="*/ 387217 w 472116"/>
                  <a:gd name="connsiteY15" fmla="*/ 655723 h 753717"/>
                  <a:gd name="connsiteX16" fmla="*/ 242144 w 472116"/>
                  <a:gd name="connsiteY16" fmla="*/ 734854 h 753717"/>
                  <a:gd name="connsiteX17" fmla="*/ 61901 w 472116"/>
                  <a:gd name="connsiteY17" fmla="*/ 651327 h 753717"/>
                  <a:gd name="connsiteX18" fmla="*/ 355 w 472116"/>
                  <a:gd name="connsiteY18" fmla="*/ 251277 h 753717"/>
                  <a:gd name="connsiteX19" fmla="*/ 83882 w 472116"/>
                  <a:gd name="connsiteY19" fmla="*/ 97412 h 753717"/>
                  <a:gd name="connsiteX20" fmla="*/ 184994 w 472116"/>
                  <a:gd name="connsiteY20" fmla="*/ 696 h 753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72116" h="753717">
                    <a:moveTo>
                      <a:pt x="184994" y="696"/>
                    </a:moveTo>
                    <a:cubicBezTo>
                      <a:pt x="180598" y="8755"/>
                      <a:pt x="83882" y="90084"/>
                      <a:pt x="57505" y="145769"/>
                    </a:cubicBezTo>
                    <a:cubicBezTo>
                      <a:pt x="31128" y="201454"/>
                      <a:pt x="24534" y="244683"/>
                      <a:pt x="26732" y="334804"/>
                    </a:cubicBezTo>
                    <a:cubicBezTo>
                      <a:pt x="28930" y="424925"/>
                      <a:pt x="36257" y="622752"/>
                      <a:pt x="70694" y="686496"/>
                    </a:cubicBezTo>
                    <a:cubicBezTo>
                      <a:pt x="105131" y="750240"/>
                      <a:pt x="196717" y="706279"/>
                      <a:pt x="233351" y="717269"/>
                    </a:cubicBezTo>
                    <a:cubicBezTo>
                      <a:pt x="269985" y="728259"/>
                      <a:pt x="264124" y="760498"/>
                      <a:pt x="290501" y="752439"/>
                    </a:cubicBezTo>
                    <a:cubicBezTo>
                      <a:pt x="316878" y="744380"/>
                      <a:pt x="365969" y="711408"/>
                      <a:pt x="391613" y="668912"/>
                    </a:cubicBezTo>
                    <a:cubicBezTo>
                      <a:pt x="417257" y="626416"/>
                      <a:pt x="435575" y="563404"/>
                      <a:pt x="444367" y="497462"/>
                    </a:cubicBezTo>
                    <a:cubicBezTo>
                      <a:pt x="453159" y="431520"/>
                      <a:pt x="455357" y="323081"/>
                      <a:pt x="444367" y="273258"/>
                    </a:cubicBezTo>
                    <a:cubicBezTo>
                      <a:pt x="433377" y="223435"/>
                      <a:pt x="406266" y="236623"/>
                      <a:pt x="378424" y="198523"/>
                    </a:cubicBezTo>
                    <a:cubicBezTo>
                      <a:pt x="350582" y="160423"/>
                      <a:pt x="281709" y="51252"/>
                      <a:pt x="277313" y="44658"/>
                    </a:cubicBezTo>
                    <a:cubicBezTo>
                      <a:pt x="272917" y="38064"/>
                      <a:pt x="322008" y="123056"/>
                      <a:pt x="352048" y="158958"/>
                    </a:cubicBezTo>
                    <a:cubicBezTo>
                      <a:pt x="382088" y="194860"/>
                      <a:pt x="437772" y="224900"/>
                      <a:pt x="457555" y="260069"/>
                    </a:cubicBezTo>
                    <a:cubicBezTo>
                      <a:pt x="477338" y="295238"/>
                      <a:pt x="471477" y="318685"/>
                      <a:pt x="470744" y="369973"/>
                    </a:cubicBezTo>
                    <a:cubicBezTo>
                      <a:pt x="470011" y="421261"/>
                      <a:pt x="467080" y="520175"/>
                      <a:pt x="453159" y="567800"/>
                    </a:cubicBezTo>
                    <a:cubicBezTo>
                      <a:pt x="439238" y="615425"/>
                      <a:pt x="422386" y="627881"/>
                      <a:pt x="387217" y="655723"/>
                    </a:cubicBezTo>
                    <a:cubicBezTo>
                      <a:pt x="352048" y="683565"/>
                      <a:pt x="296363" y="735587"/>
                      <a:pt x="242144" y="734854"/>
                    </a:cubicBezTo>
                    <a:cubicBezTo>
                      <a:pt x="187925" y="734121"/>
                      <a:pt x="102199" y="731923"/>
                      <a:pt x="61901" y="651327"/>
                    </a:cubicBezTo>
                    <a:cubicBezTo>
                      <a:pt x="21603" y="570731"/>
                      <a:pt x="-3308" y="343596"/>
                      <a:pt x="355" y="251277"/>
                    </a:cubicBezTo>
                    <a:cubicBezTo>
                      <a:pt x="4018" y="158958"/>
                      <a:pt x="56040" y="138443"/>
                      <a:pt x="83882" y="97412"/>
                    </a:cubicBezTo>
                    <a:cubicBezTo>
                      <a:pt x="111724" y="56381"/>
                      <a:pt x="189390" y="-7363"/>
                      <a:pt x="184994" y="69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フリーフォーム 48">
                <a:extLst>
                  <a:ext uri="{FF2B5EF4-FFF2-40B4-BE49-F238E27FC236}">
                    <a16:creationId xmlns:a16="http://schemas.microsoft.com/office/drawing/2014/main" id="{C924DC0F-851E-A64B-E80C-A3A1C8717961}"/>
                  </a:ext>
                </a:extLst>
              </p:cNvPr>
              <p:cNvSpPr/>
              <p:nvPr/>
            </p:nvSpPr>
            <p:spPr>
              <a:xfrm>
                <a:off x="3978452" y="4892874"/>
                <a:ext cx="237580" cy="255065"/>
              </a:xfrm>
              <a:custGeom>
                <a:avLst/>
                <a:gdLst>
                  <a:gd name="connsiteX0" fmla="*/ 67 w 237580"/>
                  <a:gd name="connsiteY0" fmla="*/ 45 h 255065"/>
                  <a:gd name="connsiteX1" fmla="*/ 149536 w 237580"/>
                  <a:gd name="connsiteY1" fmla="*/ 118741 h 255065"/>
                  <a:gd name="connsiteX2" fmla="*/ 237460 w 237580"/>
                  <a:gd name="connsiteY2" fmla="*/ 255022 h 255065"/>
                  <a:gd name="connsiteX3" fmla="*/ 131952 w 237580"/>
                  <a:gd name="connsiteY3" fmla="*/ 131930 h 255065"/>
                  <a:gd name="connsiteX4" fmla="*/ 67 w 237580"/>
                  <a:gd name="connsiteY4" fmla="*/ 45 h 255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580" h="255065">
                    <a:moveTo>
                      <a:pt x="67" y="45"/>
                    </a:moveTo>
                    <a:cubicBezTo>
                      <a:pt x="2998" y="-2153"/>
                      <a:pt x="109971" y="76245"/>
                      <a:pt x="149536" y="118741"/>
                    </a:cubicBezTo>
                    <a:cubicBezTo>
                      <a:pt x="189101" y="161237"/>
                      <a:pt x="240391" y="252824"/>
                      <a:pt x="237460" y="255022"/>
                    </a:cubicBezTo>
                    <a:cubicBezTo>
                      <a:pt x="234529" y="257220"/>
                      <a:pt x="173715" y="175159"/>
                      <a:pt x="131952" y="131930"/>
                    </a:cubicBezTo>
                    <a:cubicBezTo>
                      <a:pt x="90189" y="88701"/>
                      <a:pt x="-2864" y="2243"/>
                      <a:pt x="67" y="4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" name="フリーフォーム 49">
                <a:extLst>
                  <a:ext uri="{FF2B5EF4-FFF2-40B4-BE49-F238E27FC236}">
                    <a16:creationId xmlns:a16="http://schemas.microsoft.com/office/drawing/2014/main" id="{51A075F2-4C13-B27F-B32D-FD15D451B780}"/>
                  </a:ext>
                </a:extLst>
              </p:cNvPr>
              <p:cNvSpPr/>
              <p:nvPr/>
            </p:nvSpPr>
            <p:spPr>
              <a:xfrm>
                <a:off x="4255351" y="4886815"/>
                <a:ext cx="18381" cy="627728"/>
              </a:xfrm>
              <a:custGeom>
                <a:avLst/>
                <a:gdLst>
                  <a:gd name="connsiteX0" fmla="*/ 17711 w 18381"/>
                  <a:gd name="connsiteY0" fmla="*/ 1708 h 627728"/>
                  <a:gd name="connsiteX1" fmla="*/ 13314 w 18381"/>
                  <a:gd name="connsiteY1" fmla="*/ 608377 h 627728"/>
                  <a:gd name="connsiteX2" fmla="*/ 126 w 18381"/>
                  <a:gd name="connsiteY2" fmla="*/ 432531 h 627728"/>
                  <a:gd name="connsiteX3" fmla="*/ 17711 w 18381"/>
                  <a:gd name="connsiteY3" fmla="*/ 1708 h 627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81" h="627728">
                    <a:moveTo>
                      <a:pt x="17711" y="1708"/>
                    </a:moveTo>
                    <a:cubicBezTo>
                      <a:pt x="19909" y="31016"/>
                      <a:pt x="16245" y="536573"/>
                      <a:pt x="13314" y="608377"/>
                    </a:cubicBezTo>
                    <a:cubicBezTo>
                      <a:pt x="10383" y="680181"/>
                      <a:pt x="-1340" y="536573"/>
                      <a:pt x="126" y="432531"/>
                    </a:cubicBezTo>
                    <a:cubicBezTo>
                      <a:pt x="1591" y="328489"/>
                      <a:pt x="15513" y="-27600"/>
                      <a:pt x="17711" y="170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フリーフォーム 50">
                <a:extLst>
                  <a:ext uri="{FF2B5EF4-FFF2-40B4-BE49-F238E27FC236}">
                    <a16:creationId xmlns:a16="http://schemas.microsoft.com/office/drawing/2014/main" id="{A8E3CAC2-3DB0-C26E-8895-15044F51ACD8}"/>
                  </a:ext>
                </a:extLst>
              </p:cNvPr>
              <p:cNvSpPr/>
              <p:nvPr/>
            </p:nvSpPr>
            <p:spPr>
              <a:xfrm>
                <a:off x="4303310" y="4861973"/>
                <a:ext cx="427202" cy="681752"/>
              </a:xfrm>
              <a:custGeom>
                <a:avLst/>
                <a:gdLst>
                  <a:gd name="connsiteX0" fmla="*/ 525 w 427202"/>
                  <a:gd name="connsiteY0" fmla="*/ 173 h 681752"/>
                  <a:gd name="connsiteX1" fmla="*/ 295067 w 427202"/>
                  <a:gd name="connsiteY1" fmla="*/ 39739 h 681752"/>
                  <a:gd name="connsiteX2" fmla="*/ 413763 w 427202"/>
                  <a:gd name="connsiteY2" fmla="*/ 136454 h 681752"/>
                  <a:gd name="connsiteX3" fmla="*/ 404971 w 427202"/>
                  <a:gd name="connsiteY3" fmla="*/ 255150 h 681752"/>
                  <a:gd name="connsiteX4" fmla="*/ 352217 w 427202"/>
                  <a:gd name="connsiteY4" fmla="*/ 347469 h 681752"/>
                  <a:gd name="connsiteX5" fmla="*/ 374198 w 427202"/>
                  <a:gd name="connsiteY5" fmla="*/ 470562 h 681752"/>
                  <a:gd name="connsiteX6" fmla="*/ 409367 w 427202"/>
                  <a:gd name="connsiteY6" fmla="*/ 650804 h 681752"/>
                  <a:gd name="connsiteX7" fmla="*/ 321444 w 427202"/>
                  <a:gd name="connsiteY7" fmla="*/ 681577 h 681752"/>
                  <a:gd name="connsiteX8" fmla="*/ 387386 w 427202"/>
                  <a:gd name="connsiteY8" fmla="*/ 650804 h 681752"/>
                  <a:gd name="connsiteX9" fmla="*/ 361009 w 427202"/>
                  <a:gd name="connsiteY9" fmla="*/ 496939 h 681752"/>
                  <a:gd name="connsiteX10" fmla="*/ 308255 w 427202"/>
                  <a:gd name="connsiteY10" fmla="*/ 347469 h 681752"/>
                  <a:gd name="connsiteX11" fmla="*/ 339028 w 427202"/>
                  <a:gd name="connsiteY11" fmla="*/ 369450 h 681752"/>
                  <a:gd name="connsiteX12" fmla="*/ 391782 w 427202"/>
                  <a:gd name="connsiteY12" fmla="*/ 180415 h 681752"/>
                  <a:gd name="connsiteX13" fmla="*/ 426952 w 427202"/>
                  <a:gd name="connsiteY13" fmla="*/ 110077 h 681752"/>
                  <a:gd name="connsiteX14" fmla="*/ 374198 w 427202"/>
                  <a:gd name="connsiteY14" fmla="*/ 52927 h 681752"/>
                  <a:gd name="connsiteX15" fmla="*/ 525 w 427202"/>
                  <a:gd name="connsiteY15" fmla="*/ 173 h 6817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27202" h="681752">
                    <a:moveTo>
                      <a:pt x="525" y="173"/>
                    </a:moveTo>
                    <a:cubicBezTo>
                      <a:pt x="-12663" y="-2025"/>
                      <a:pt x="226194" y="17026"/>
                      <a:pt x="295067" y="39739"/>
                    </a:cubicBezTo>
                    <a:cubicBezTo>
                      <a:pt x="363940" y="62452"/>
                      <a:pt x="395446" y="100552"/>
                      <a:pt x="413763" y="136454"/>
                    </a:cubicBezTo>
                    <a:cubicBezTo>
                      <a:pt x="432080" y="172356"/>
                      <a:pt x="415229" y="219981"/>
                      <a:pt x="404971" y="255150"/>
                    </a:cubicBezTo>
                    <a:cubicBezTo>
                      <a:pt x="394713" y="290319"/>
                      <a:pt x="357346" y="311567"/>
                      <a:pt x="352217" y="347469"/>
                    </a:cubicBezTo>
                    <a:cubicBezTo>
                      <a:pt x="347088" y="383371"/>
                      <a:pt x="364673" y="420006"/>
                      <a:pt x="374198" y="470562"/>
                    </a:cubicBezTo>
                    <a:cubicBezTo>
                      <a:pt x="383723" y="521118"/>
                      <a:pt x="418159" y="615635"/>
                      <a:pt x="409367" y="650804"/>
                    </a:cubicBezTo>
                    <a:cubicBezTo>
                      <a:pt x="400575" y="685973"/>
                      <a:pt x="325107" y="681577"/>
                      <a:pt x="321444" y="681577"/>
                    </a:cubicBezTo>
                    <a:cubicBezTo>
                      <a:pt x="317781" y="681577"/>
                      <a:pt x="380792" y="681577"/>
                      <a:pt x="387386" y="650804"/>
                    </a:cubicBezTo>
                    <a:cubicBezTo>
                      <a:pt x="393980" y="620031"/>
                      <a:pt x="374198" y="547495"/>
                      <a:pt x="361009" y="496939"/>
                    </a:cubicBezTo>
                    <a:cubicBezTo>
                      <a:pt x="347821" y="446383"/>
                      <a:pt x="311918" y="368717"/>
                      <a:pt x="308255" y="347469"/>
                    </a:cubicBezTo>
                    <a:cubicBezTo>
                      <a:pt x="304592" y="326221"/>
                      <a:pt x="325107" y="397292"/>
                      <a:pt x="339028" y="369450"/>
                    </a:cubicBezTo>
                    <a:cubicBezTo>
                      <a:pt x="352949" y="341608"/>
                      <a:pt x="377128" y="223644"/>
                      <a:pt x="391782" y="180415"/>
                    </a:cubicBezTo>
                    <a:cubicBezTo>
                      <a:pt x="406436" y="137186"/>
                      <a:pt x="429883" y="131325"/>
                      <a:pt x="426952" y="110077"/>
                    </a:cubicBezTo>
                    <a:cubicBezTo>
                      <a:pt x="424021" y="88829"/>
                      <a:pt x="441606" y="72710"/>
                      <a:pt x="374198" y="52927"/>
                    </a:cubicBezTo>
                    <a:cubicBezTo>
                      <a:pt x="306790" y="33144"/>
                      <a:pt x="13713" y="2371"/>
                      <a:pt x="525" y="17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フリーフォーム 51">
                <a:extLst>
                  <a:ext uri="{FF2B5EF4-FFF2-40B4-BE49-F238E27FC236}">
                    <a16:creationId xmlns:a16="http://schemas.microsoft.com/office/drawing/2014/main" id="{2CC88D37-3DB5-9C3E-7243-5CA177C95868}"/>
                  </a:ext>
                </a:extLst>
              </p:cNvPr>
              <p:cNvSpPr/>
              <p:nvPr/>
            </p:nvSpPr>
            <p:spPr>
              <a:xfrm>
                <a:off x="4338866" y="4979349"/>
                <a:ext cx="271340" cy="199256"/>
              </a:xfrm>
              <a:custGeom>
                <a:avLst/>
                <a:gdLst>
                  <a:gd name="connsiteX0" fmla="*/ 44099 w 271340"/>
                  <a:gd name="connsiteY0" fmla="*/ 1493 h 199256"/>
                  <a:gd name="connsiteX1" fmla="*/ 13326 w 271340"/>
                  <a:gd name="connsiteY1" fmla="*/ 142170 h 199256"/>
                  <a:gd name="connsiteX2" fmla="*/ 171588 w 271340"/>
                  <a:gd name="connsiteY2" fmla="*/ 181736 h 199256"/>
                  <a:gd name="connsiteX3" fmla="*/ 259511 w 271340"/>
                  <a:gd name="connsiteY3" fmla="*/ 115793 h 199256"/>
                  <a:gd name="connsiteX4" fmla="*/ 259511 w 271340"/>
                  <a:gd name="connsiteY4" fmla="*/ 14682 h 199256"/>
                  <a:gd name="connsiteX5" fmla="*/ 158399 w 271340"/>
                  <a:gd name="connsiteY5" fmla="*/ 1493 h 199256"/>
                  <a:gd name="connsiteX6" fmla="*/ 246322 w 271340"/>
                  <a:gd name="connsiteY6" fmla="*/ 23474 h 199256"/>
                  <a:gd name="connsiteX7" fmla="*/ 250719 w 271340"/>
                  <a:gd name="connsiteY7" fmla="*/ 102605 h 199256"/>
                  <a:gd name="connsiteX8" fmla="*/ 197965 w 271340"/>
                  <a:gd name="connsiteY8" fmla="*/ 190528 h 199256"/>
                  <a:gd name="connsiteX9" fmla="*/ 48496 w 271340"/>
                  <a:gd name="connsiteY9" fmla="*/ 186132 h 199256"/>
                  <a:gd name="connsiteX10" fmla="*/ 138 w 271340"/>
                  <a:gd name="connsiteY10" fmla="*/ 102605 h 199256"/>
                  <a:gd name="connsiteX11" fmla="*/ 44099 w 271340"/>
                  <a:gd name="connsiteY11" fmla="*/ 1493 h 199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1340" h="199256">
                    <a:moveTo>
                      <a:pt x="44099" y="1493"/>
                    </a:moveTo>
                    <a:cubicBezTo>
                      <a:pt x="46297" y="8087"/>
                      <a:pt x="-7922" y="112130"/>
                      <a:pt x="13326" y="142170"/>
                    </a:cubicBezTo>
                    <a:cubicBezTo>
                      <a:pt x="34574" y="172211"/>
                      <a:pt x="130557" y="186132"/>
                      <a:pt x="171588" y="181736"/>
                    </a:cubicBezTo>
                    <a:cubicBezTo>
                      <a:pt x="212619" y="177340"/>
                      <a:pt x="244857" y="143635"/>
                      <a:pt x="259511" y="115793"/>
                    </a:cubicBezTo>
                    <a:cubicBezTo>
                      <a:pt x="274165" y="87951"/>
                      <a:pt x="276363" y="33732"/>
                      <a:pt x="259511" y="14682"/>
                    </a:cubicBezTo>
                    <a:cubicBezTo>
                      <a:pt x="242659" y="-4368"/>
                      <a:pt x="160597" y="28"/>
                      <a:pt x="158399" y="1493"/>
                    </a:cubicBezTo>
                    <a:cubicBezTo>
                      <a:pt x="156201" y="2958"/>
                      <a:pt x="230935" y="6622"/>
                      <a:pt x="246322" y="23474"/>
                    </a:cubicBezTo>
                    <a:cubicBezTo>
                      <a:pt x="261709" y="40326"/>
                      <a:pt x="258778" y="74763"/>
                      <a:pt x="250719" y="102605"/>
                    </a:cubicBezTo>
                    <a:cubicBezTo>
                      <a:pt x="242660" y="130447"/>
                      <a:pt x="231669" y="176607"/>
                      <a:pt x="197965" y="190528"/>
                    </a:cubicBezTo>
                    <a:cubicBezTo>
                      <a:pt x="164261" y="204449"/>
                      <a:pt x="81467" y="200786"/>
                      <a:pt x="48496" y="186132"/>
                    </a:cubicBezTo>
                    <a:cubicBezTo>
                      <a:pt x="15525" y="171478"/>
                      <a:pt x="3069" y="133378"/>
                      <a:pt x="138" y="102605"/>
                    </a:cubicBezTo>
                    <a:cubicBezTo>
                      <a:pt x="-2793" y="71832"/>
                      <a:pt x="41901" y="-5101"/>
                      <a:pt x="44099" y="149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フリーフォーム 52">
                <a:extLst>
                  <a:ext uri="{FF2B5EF4-FFF2-40B4-BE49-F238E27FC236}">
                    <a16:creationId xmlns:a16="http://schemas.microsoft.com/office/drawing/2014/main" id="{24B746A9-2DC2-F134-03BC-B5821282A9A9}"/>
                  </a:ext>
                </a:extLst>
              </p:cNvPr>
              <p:cNvSpPr/>
              <p:nvPr/>
            </p:nvSpPr>
            <p:spPr>
              <a:xfrm>
                <a:off x="4347466" y="4980842"/>
                <a:ext cx="267158" cy="13525"/>
              </a:xfrm>
              <a:custGeom>
                <a:avLst/>
                <a:gdLst>
                  <a:gd name="connsiteX0" fmla="*/ 330 w 267158"/>
                  <a:gd name="connsiteY0" fmla="*/ 8793 h 13525"/>
                  <a:gd name="connsiteX1" fmla="*/ 255307 w 267158"/>
                  <a:gd name="connsiteY1" fmla="*/ 13189 h 13525"/>
                  <a:gd name="connsiteX2" fmla="*/ 202553 w 267158"/>
                  <a:gd name="connsiteY2" fmla="*/ 0 h 13525"/>
                  <a:gd name="connsiteX3" fmla="*/ 330 w 267158"/>
                  <a:gd name="connsiteY3" fmla="*/ 8793 h 13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7158" h="13525">
                    <a:moveTo>
                      <a:pt x="330" y="8793"/>
                    </a:moveTo>
                    <a:cubicBezTo>
                      <a:pt x="9122" y="10991"/>
                      <a:pt x="221603" y="14654"/>
                      <a:pt x="255307" y="13189"/>
                    </a:cubicBezTo>
                    <a:cubicBezTo>
                      <a:pt x="289011" y="11724"/>
                      <a:pt x="244316" y="0"/>
                      <a:pt x="202553" y="0"/>
                    </a:cubicBezTo>
                    <a:cubicBezTo>
                      <a:pt x="160790" y="0"/>
                      <a:pt x="-8462" y="6595"/>
                      <a:pt x="330" y="879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フリーフォーム 53">
                <a:extLst>
                  <a:ext uri="{FF2B5EF4-FFF2-40B4-BE49-F238E27FC236}">
                    <a16:creationId xmlns:a16="http://schemas.microsoft.com/office/drawing/2014/main" id="{6D46B5B8-7F3F-2F58-1DEB-2E6344585BE9}"/>
                  </a:ext>
                </a:extLst>
              </p:cNvPr>
              <p:cNvSpPr/>
              <p:nvPr/>
            </p:nvSpPr>
            <p:spPr>
              <a:xfrm>
                <a:off x="4263718" y="5248051"/>
                <a:ext cx="141716" cy="257962"/>
              </a:xfrm>
              <a:custGeom>
                <a:avLst/>
                <a:gdLst>
                  <a:gd name="connsiteX0" fmla="*/ 136832 w 141716"/>
                  <a:gd name="connsiteY0" fmla="*/ 957 h 257962"/>
                  <a:gd name="connsiteX1" fmla="*/ 136832 w 141716"/>
                  <a:gd name="connsiteY1" fmla="*/ 181199 h 257962"/>
                  <a:gd name="connsiteX2" fmla="*/ 136832 w 141716"/>
                  <a:gd name="connsiteY2" fmla="*/ 255934 h 257962"/>
                  <a:gd name="connsiteX3" fmla="*/ 70890 w 141716"/>
                  <a:gd name="connsiteY3" fmla="*/ 238349 h 257962"/>
                  <a:gd name="connsiteX4" fmla="*/ 551 w 141716"/>
                  <a:gd name="connsiteY4" fmla="*/ 220764 h 257962"/>
                  <a:gd name="connsiteX5" fmla="*/ 110455 w 141716"/>
                  <a:gd name="connsiteY5" fmla="*/ 233953 h 257962"/>
                  <a:gd name="connsiteX6" fmla="*/ 141228 w 141716"/>
                  <a:gd name="connsiteY6" fmla="*/ 242745 h 257962"/>
                  <a:gd name="connsiteX7" fmla="*/ 119247 w 141716"/>
                  <a:gd name="connsiteY7" fmla="*/ 115257 h 257962"/>
                  <a:gd name="connsiteX8" fmla="*/ 136832 w 141716"/>
                  <a:gd name="connsiteY8" fmla="*/ 957 h 257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1716" h="257962">
                    <a:moveTo>
                      <a:pt x="136832" y="957"/>
                    </a:moveTo>
                    <a:cubicBezTo>
                      <a:pt x="139763" y="11947"/>
                      <a:pt x="136832" y="181199"/>
                      <a:pt x="136832" y="181199"/>
                    </a:cubicBezTo>
                    <a:cubicBezTo>
                      <a:pt x="136832" y="223695"/>
                      <a:pt x="147822" y="246409"/>
                      <a:pt x="136832" y="255934"/>
                    </a:cubicBezTo>
                    <a:cubicBezTo>
                      <a:pt x="125842" y="265459"/>
                      <a:pt x="70890" y="238349"/>
                      <a:pt x="70890" y="238349"/>
                    </a:cubicBezTo>
                    <a:cubicBezTo>
                      <a:pt x="48176" y="232487"/>
                      <a:pt x="-6043" y="221497"/>
                      <a:pt x="551" y="220764"/>
                    </a:cubicBezTo>
                    <a:lnTo>
                      <a:pt x="110455" y="233953"/>
                    </a:lnTo>
                    <a:cubicBezTo>
                      <a:pt x="133901" y="237616"/>
                      <a:pt x="139763" y="262528"/>
                      <a:pt x="141228" y="242745"/>
                    </a:cubicBezTo>
                    <a:cubicBezTo>
                      <a:pt x="142693" y="222962"/>
                      <a:pt x="123643" y="154090"/>
                      <a:pt x="119247" y="115257"/>
                    </a:cubicBezTo>
                    <a:cubicBezTo>
                      <a:pt x="114851" y="76424"/>
                      <a:pt x="133901" y="-10033"/>
                      <a:pt x="136832" y="95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フリーフォーム 54">
                <a:extLst>
                  <a:ext uri="{FF2B5EF4-FFF2-40B4-BE49-F238E27FC236}">
                    <a16:creationId xmlns:a16="http://schemas.microsoft.com/office/drawing/2014/main" id="{C8382C2E-84C0-8C65-31B9-04F40293801B}"/>
                  </a:ext>
                </a:extLst>
              </p:cNvPr>
              <p:cNvSpPr/>
              <p:nvPr/>
            </p:nvSpPr>
            <p:spPr>
              <a:xfrm>
                <a:off x="4409305" y="5253221"/>
                <a:ext cx="256953" cy="288254"/>
              </a:xfrm>
              <a:custGeom>
                <a:avLst/>
                <a:gdLst>
                  <a:gd name="connsiteX0" fmla="*/ 37 w 256953"/>
                  <a:gd name="connsiteY0" fmla="*/ 183 h 288254"/>
                  <a:gd name="connsiteX1" fmla="*/ 118733 w 256953"/>
                  <a:gd name="connsiteY1" fmla="*/ 30956 h 288254"/>
                  <a:gd name="connsiteX2" fmla="*/ 153903 w 256953"/>
                  <a:gd name="connsiteY2" fmla="*/ 110087 h 288254"/>
                  <a:gd name="connsiteX3" fmla="*/ 215449 w 256953"/>
                  <a:gd name="connsiteY3" fmla="*/ 233179 h 288254"/>
                  <a:gd name="connsiteX4" fmla="*/ 255014 w 256953"/>
                  <a:gd name="connsiteY4" fmla="*/ 281537 h 288254"/>
                  <a:gd name="connsiteX5" fmla="*/ 153903 w 256953"/>
                  <a:gd name="connsiteY5" fmla="*/ 92502 h 288254"/>
                  <a:gd name="connsiteX6" fmla="*/ 131922 w 256953"/>
                  <a:gd name="connsiteY6" fmla="*/ 22164 h 288254"/>
                  <a:gd name="connsiteX7" fmla="*/ 37 w 256953"/>
                  <a:gd name="connsiteY7" fmla="*/ 183 h 288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56953" h="288254">
                    <a:moveTo>
                      <a:pt x="37" y="183"/>
                    </a:moveTo>
                    <a:cubicBezTo>
                      <a:pt x="-2161" y="1648"/>
                      <a:pt x="93089" y="12639"/>
                      <a:pt x="118733" y="30956"/>
                    </a:cubicBezTo>
                    <a:cubicBezTo>
                      <a:pt x="144377" y="49273"/>
                      <a:pt x="137784" y="76383"/>
                      <a:pt x="153903" y="110087"/>
                    </a:cubicBezTo>
                    <a:cubicBezTo>
                      <a:pt x="170022" y="143791"/>
                      <a:pt x="198597" y="204604"/>
                      <a:pt x="215449" y="233179"/>
                    </a:cubicBezTo>
                    <a:cubicBezTo>
                      <a:pt x="232301" y="261754"/>
                      <a:pt x="265272" y="304983"/>
                      <a:pt x="255014" y="281537"/>
                    </a:cubicBezTo>
                    <a:cubicBezTo>
                      <a:pt x="244756" y="258091"/>
                      <a:pt x="174418" y="135731"/>
                      <a:pt x="153903" y="92502"/>
                    </a:cubicBezTo>
                    <a:cubicBezTo>
                      <a:pt x="133388" y="49273"/>
                      <a:pt x="164893" y="38283"/>
                      <a:pt x="131922" y="22164"/>
                    </a:cubicBezTo>
                    <a:cubicBezTo>
                      <a:pt x="98951" y="6045"/>
                      <a:pt x="2235" y="-1282"/>
                      <a:pt x="37" y="18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フリーフォーム 55">
                <a:extLst>
                  <a:ext uri="{FF2B5EF4-FFF2-40B4-BE49-F238E27FC236}">
                    <a16:creationId xmlns:a16="http://schemas.microsoft.com/office/drawing/2014/main" id="{33F904AC-7982-44CD-F3BE-B660ECAE7592}"/>
                  </a:ext>
                </a:extLst>
              </p:cNvPr>
              <p:cNvSpPr/>
              <p:nvPr/>
            </p:nvSpPr>
            <p:spPr>
              <a:xfrm>
                <a:off x="4743306" y="4914691"/>
                <a:ext cx="563758" cy="582454"/>
              </a:xfrm>
              <a:custGeom>
                <a:avLst/>
                <a:gdLst>
                  <a:gd name="connsiteX0" fmla="*/ 144 w 563758"/>
                  <a:gd name="connsiteY0" fmla="*/ 209 h 582454"/>
                  <a:gd name="connsiteX1" fmla="*/ 30917 w 563758"/>
                  <a:gd name="connsiteY1" fmla="*/ 303544 h 582454"/>
                  <a:gd name="connsiteX2" fmla="*/ 57294 w 563758"/>
                  <a:gd name="connsiteY2" fmla="*/ 483786 h 582454"/>
                  <a:gd name="connsiteX3" fmla="*/ 57294 w 563758"/>
                  <a:gd name="connsiteY3" fmla="*/ 554124 h 582454"/>
                  <a:gd name="connsiteX4" fmla="*/ 180386 w 563758"/>
                  <a:gd name="connsiteY4" fmla="*/ 580501 h 582454"/>
                  <a:gd name="connsiteX5" fmla="*/ 562852 w 563758"/>
                  <a:gd name="connsiteY5" fmla="*/ 580501 h 582454"/>
                  <a:gd name="connsiteX6" fmla="*/ 281498 w 563758"/>
                  <a:gd name="connsiteY6" fmla="*/ 580501 h 582454"/>
                  <a:gd name="connsiteX7" fmla="*/ 110048 w 563758"/>
                  <a:gd name="connsiteY7" fmla="*/ 562917 h 582454"/>
                  <a:gd name="connsiteX8" fmla="*/ 88067 w 563758"/>
                  <a:gd name="connsiteY8" fmla="*/ 492578 h 582454"/>
                  <a:gd name="connsiteX9" fmla="*/ 44106 w 563758"/>
                  <a:gd name="connsiteY9" fmla="*/ 259582 h 582454"/>
                  <a:gd name="connsiteX10" fmla="*/ 144 w 563758"/>
                  <a:gd name="connsiteY10" fmla="*/ 209 h 582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63758" h="582454">
                    <a:moveTo>
                      <a:pt x="144" y="209"/>
                    </a:moveTo>
                    <a:cubicBezTo>
                      <a:pt x="-2054" y="7536"/>
                      <a:pt x="21392" y="222948"/>
                      <a:pt x="30917" y="303544"/>
                    </a:cubicBezTo>
                    <a:cubicBezTo>
                      <a:pt x="40442" y="384140"/>
                      <a:pt x="52898" y="442023"/>
                      <a:pt x="57294" y="483786"/>
                    </a:cubicBezTo>
                    <a:cubicBezTo>
                      <a:pt x="61690" y="525549"/>
                      <a:pt x="36779" y="538005"/>
                      <a:pt x="57294" y="554124"/>
                    </a:cubicBezTo>
                    <a:cubicBezTo>
                      <a:pt x="77809" y="570243"/>
                      <a:pt x="96126" y="576105"/>
                      <a:pt x="180386" y="580501"/>
                    </a:cubicBezTo>
                    <a:cubicBezTo>
                      <a:pt x="264646" y="584897"/>
                      <a:pt x="562852" y="580501"/>
                      <a:pt x="562852" y="580501"/>
                    </a:cubicBezTo>
                    <a:cubicBezTo>
                      <a:pt x="579704" y="580501"/>
                      <a:pt x="356965" y="583432"/>
                      <a:pt x="281498" y="580501"/>
                    </a:cubicBezTo>
                    <a:cubicBezTo>
                      <a:pt x="206031" y="577570"/>
                      <a:pt x="142286" y="577571"/>
                      <a:pt x="110048" y="562917"/>
                    </a:cubicBezTo>
                    <a:cubicBezTo>
                      <a:pt x="77810" y="548263"/>
                      <a:pt x="99057" y="543134"/>
                      <a:pt x="88067" y="492578"/>
                    </a:cubicBezTo>
                    <a:cubicBezTo>
                      <a:pt x="77077" y="442022"/>
                      <a:pt x="57295" y="339446"/>
                      <a:pt x="44106" y="259582"/>
                    </a:cubicBezTo>
                    <a:cubicBezTo>
                      <a:pt x="30917" y="179718"/>
                      <a:pt x="2342" y="-7118"/>
                      <a:pt x="144" y="20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フリーフォーム 56">
                <a:extLst>
                  <a:ext uri="{FF2B5EF4-FFF2-40B4-BE49-F238E27FC236}">
                    <a16:creationId xmlns:a16="http://schemas.microsoft.com/office/drawing/2014/main" id="{F6A5D003-FF5C-B0E1-D08E-71EDE2FBBA28}"/>
                  </a:ext>
                </a:extLst>
              </p:cNvPr>
              <p:cNvSpPr/>
              <p:nvPr/>
            </p:nvSpPr>
            <p:spPr>
              <a:xfrm>
                <a:off x="4755229" y="4847303"/>
                <a:ext cx="407618" cy="72000"/>
              </a:xfrm>
              <a:custGeom>
                <a:avLst/>
                <a:gdLst>
                  <a:gd name="connsiteX0" fmla="*/ 1409 w 407618"/>
                  <a:gd name="connsiteY0" fmla="*/ 71993 h 72000"/>
                  <a:gd name="connsiteX1" fmla="*/ 397063 w 407618"/>
                  <a:gd name="connsiteY1" fmla="*/ 6051 h 72000"/>
                  <a:gd name="connsiteX2" fmla="*/ 269575 w 407618"/>
                  <a:gd name="connsiteY2" fmla="*/ 10447 h 72000"/>
                  <a:gd name="connsiteX3" fmla="*/ 1409 w 407618"/>
                  <a:gd name="connsiteY3" fmla="*/ 71993 h 72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7618" h="72000">
                    <a:moveTo>
                      <a:pt x="1409" y="71993"/>
                    </a:moveTo>
                    <a:cubicBezTo>
                      <a:pt x="22657" y="71260"/>
                      <a:pt x="352369" y="16309"/>
                      <a:pt x="397063" y="6051"/>
                    </a:cubicBezTo>
                    <a:cubicBezTo>
                      <a:pt x="441757" y="-4207"/>
                      <a:pt x="334052" y="-543"/>
                      <a:pt x="269575" y="10447"/>
                    </a:cubicBezTo>
                    <a:cubicBezTo>
                      <a:pt x="205098" y="21437"/>
                      <a:pt x="-19839" y="72726"/>
                      <a:pt x="1409" y="7199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フリーフォーム 57">
                <a:extLst>
                  <a:ext uri="{FF2B5EF4-FFF2-40B4-BE49-F238E27FC236}">
                    <a16:creationId xmlns:a16="http://schemas.microsoft.com/office/drawing/2014/main" id="{13CBAEEB-1E4D-F824-BD4D-30423A1079CB}"/>
                  </a:ext>
                </a:extLst>
              </p:cNvPr>
              <p:cNvSpPr/>
              <p:nvPr/>
            </p:nvSpPr>
            <p:spPr>
              <a:xfrm>
                <a:off x="4890375" y="4848924"/>
                <a:ext cx="431574" cy="646268"/>
              </a:xfrm>
              <a:custGeom>
                <a:avLst/>
                <a:gdLst>
                  <a:gd name="connsiteX0" fmla="*/ 266313 w 431574"/>
                  <a:gd name="connsiteY0" fmla="*/ 34 h 646268"/>
                  <a:gd name="connsiteX1" fmla="*/ 270710 w 431574"/>
                  <a:gd name="connsiteY1" fmla="*/ 74768 h 646268"/>
                  <a:gd name="connsiteX2" fmla="*/ 195975 w 431574"/>
                  <a:gd name="connsiteY2" fmla="*/ 87957 h 646268"/>
                  <a:gd name="connsiteX3" fmla="*/ 28921 w 431574"/>
                  <a:gd name="connsiteY3" fmla="*/ 114334 h 646268"/>
                  <a:gd name="connsiteX4" fmla="*/ 33317 w 431574"/>
                  <a:gd name="connsiteY4" fmla="*/ 246218 h 646268"/>
                  <a:gd name="connsiteX5" fmla="*/ 165202 w 431574"/>
                  <a:gd name="connsiteY5" fmla="*/ 241822 h 646268"/>
                  <a:gd name="connsiteX6" fmla="*/ 297087 w 431574"/>
                  <a:gd name="connsiteY6" fmla="*/ 246218 h 646268"/>
                  <a:gd name="connsiteX7" fmla="*/ 275106 w 431574"/>
                  <a:gd name="connsiteY7" fmla="*/ 290180 h 646268"/>
                  <a:gd name="connsiteX8" fmla="*/ 156410 w 431574"/>
                  <a:gd name="connsiteY8" fmla="*/ 325349 h 646268"/>
                  <a:gd name="connsiteX9" fmla="*/ 28921 w 431574"/>
                  <a:gd name="connsiteY9" fmla="*/ 347330 h 646268"/>
                  <a:gd name="connsiteX10" fmla="*/ 55298 w 431574"/>
                  <a:gd name="connsiteY10" fmla="*/ 518780 h 646268"/>
                  <a:gd name="connsiteX11" fmla="*/ 204767 w 431574"/>
                  <a:gd name="connsiteY11" fmla="*/ 531968 h 646268"/>
                  <a:gd name="connsiteX12" fmla="*/ 248729 w 431574"/>
                  <a:gd name="connsiteY12" fmla="*/ 492403 h 646268"/>
                  <a:gd name="connsiteX13" fmla="*/ 332256 w 431574"/>
                  <a:gd name="connsiteY13" fmla="*/ 360518 h 646268"/>
                  <a:gd name="connsiteX14" fmla="*/ 327860 w 431574"/>
                  <a:gd name="connsiteY14" fmla="*/ 408876 h 646268"/>
                  <a:gd name="connsiteX15" fmla="*/ 385010 w 431574"/>
                  <a:gd name="connsiteY15" fmla="*/ 496799 h 646268"/>
                  <a:gd name="connsiteX16" fmla="*/ 424575 w 431574"/>
                  <a:gd name="connsiteY16" fmla="*/ 606703 h 646268"/>
                  <a:gd name="connsiteX17" fmla="*/ 235540 w 431574"/>
                  <a:gd name="connsiteY17" fmla="*/ 646268 h 646268"/>
                  <a:gd name="connsiteX18" fmla="*/ 406990 w 431574"/>
                  <a:gd name="connsiteY18" fmla="*/ 602307 h 646268"/>
                  <a:gd name="connsiteX19" fmla="*/ 327860 w 431574"/>
                  <a:gd name="connsiteY19" fmla="*/ 448441 h 646268"/>
                  <a:gd name="connsiteX20" fmla="*/ 204767 w 431574"/>
                  <a:gd name="connsiteY20" fmla="*/ 501195 h 646268"/>
                  <a:gd name="connsiteX21" fmla="*/ 15733 w 431574"/>
                  <a:gd name="connsiteY21" fmla="*/ 505591 h 646268"/>
                  <a:gd name="connsiteX22" fmla="*/ 33317 w 431574"/>
                  <a:gd name="connsiteY22" fmla="*/ 347330 h 646268"/>
                  <a:gd name="connsiteX23" fmla="*/ 187183 w 431574"/>
                  <a:gd name="connsiteY23" fmla="*/ 298972 h 646268"/>
                  <a:gd name="connsiteX24" fmla="*/ 275106 w 431574"/>
                  <a:gd name="connsiteY24" fmla="*/ 276991 h 646268"/>
                  <a:gd name="connsiteX25" fmla="*/ 266313 w 431574"/>
                  <a:gd name="connsiteY25" fmla="*/ 233030 h 646268"/>
                  <a:gd name="connsiteX26" fmla="*/ 77279 w 431574"/>
                  <a:gd name="connsiteY26" fmla="*/ 241822 h 646268"/>
                  <a:gd name="connsiteX27" fmla="*/ 2544 w 431574"/>
                  <a:gd name="connsiteY27" fmla="*/ 189068 h 646268"/>
                  <a:gd name="connsiteX28" fmla="*/ 37713 w 431574"/>
                  <a:gd name="connsiteY28" fmla="*/ 105541 h 646268"/>
                  <a:gd name="connsiteX29" fmla="*/ 226748 w 431574"/>
                  <a:gd name="connsiteY29" fmla="*/ 105541 h 646268"/>
                  <a:gd name="connsiteX30" fmla="*/ 261917 w 431574"/>
                  <a:gd name="connsiteY30" fmla="*/ 65976 h 646268"/>
                  <a:gd name="connsiteX31" fmla="*/ 266313 w 431574"/>
                  <a:gd name="connsiteY31" fmla="*/ 34 h 646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431574" h="646268">
                    <a:moveTo>
                      <a:pt x="266313" y="34"/>
                    </a:moveTo>
                    <a:cubicBezTo>
                      <a:pt x="267778" y="1499"/>
                      <a:pt x="282433" y="60114"/>
                      <a:pt x="270710" y="74768"/>
                    </a:cubicBezTo>
                    <a:cubicBezTo>
                      <a:pt x="258987" y="89422"/>
                      <a:pt x="195975" y="87957"/>
                      <a:pt x="195975" y="87957"/>
                    </a:cubicBezTo>
                    <a:cubicBezTo>
                      <a:pt x="155677" y="94551"/>
                      <a:pt x="56031" y="87957"/>
                      <a:pt x="28921" y="114334"/>
                    </a:cubicBezTo>
                    <a:cubicBezTo>
                      <a:pt x="1811" y="140711"/>
                      <a:pt x="10604" y="224970"/>
                      <a:pt x="33317" y="246218"/>
                    </a:cubicBezTo>
                    <a:cubicBezTo>
                      <a:pt x="56030" y="267466"/>
                      <a:pt x="121240" y="241822"/>
                      <a:pt x="165202" y="241822"/>
                    </a:cubicBezTo>
                    <a:cubicBezTo>
                      <a:pt x="209164" y="241822"/>
                      <a:pt x="278770" y="238158"/>
                      <a:pt x="297087" y="246218"/>
                    </a:cubicBezTo>
                    <a:cubicBezTo>
                      <a:pt x="315404" y="254278"/>
                      <a:pt x="298552" y="276992"/>
                      <a:pt x="275106" y="290180"/>
                    </a:cubicBezTo>
                    <a:cubicBezTo>
                      <a:pt x="251660" y="303369"/>
                      <a:pt x="197441" y="315824"/>
                      <a:pt x="156410" y="325349"/>
                    </a:cubicBezTo>
                    <a:cubicBezTo>
                      <a:pt x="115379" y="334874"/>
                      <a:pt x="45773" y="315092"/>
                      <a:pt x="28921" y="347330"/>
                    </a:cubicBezTo>
                    <a:cubicBezTo>
                      <a:pt x="12069" y="379568"/>
                      <a:pt x="25990" y="488007"/>
                      <a:pt x="55298" y="518780"/>
                    </a:cubicBezTo>
                    <a:cubicBezTo>
                      <a:pt x="84606" y="549553"/>
                      <a:pt x="172528" y="536364"/>
                      <a:pt x="204767" y="531968"/>
                    </a:cubicBezTo>
                    <a:cubicBezTo>
                      <a:pt x="237006" y="527572"/>
                      <a:pt x="227481" y="520978"/>
                      <a:pt x="248729" y="492403"/>
                    </a:cubicBezTo>
                    <a:cubicBezTo>
                      <a:pt x="269977" y="463828"/>
                      <a:pt x="319068" y="374439"/>
                      <a:pt x="332256" y="360518"/>
                    </a:cubicBezTo>
                    <a:cubicBezTo>
                      <a:pt x="345444" y="346597"/>
                      <a:pt x="319068" y="386163"/>
                      <a:pt x="327860" y="408876"/>
                    </a:cubicBezTo>
                    <a:cubicBezTo>
                      <a:pt x="336652" y="431590"/>
                      <a:pt x="368891" y="463828"/>
                      <a:pt x="385010" y="496799"/>
                    </a:cubicBezTo>
                    <a:cubicBezTo>
                      <a:pt x="401129" y="529770"/>
                      <a:pt x="449487" y="581792"/>
                      <a:pt x="424575" y="606703"/>
                    </a:cubicBezTo>
                    <a:cubicBezTo>
                      <a:pt x="399663" y="631614"/>
                      <a:pt x="235540" y="646268"/>
                      <a:pt x="235540" y="646268"/>
                    </a:cubicBezTo>
                    <a:cubicBezTo>
                      <a:pt x="232609" y="645535"/>
                      <a:pt x="391603" y="635278"/>
                      <a:pt x="406990" y="602307"/>
                    </a:cubicBezTo>
                    <a:cubicBezTo>
                      <a:pt x="422377" y="569336"/>
                      <a:pt x="361564" y="465293"/>
                      <a:pt x="327860" y="448441"/>
                    </a:cubicBezTo>
                    <a:cubicBezTo>
                      <a:pt x="294156" y="431589"/>
                      <a:pt x="256788" y="491670"/>
                      <a:pt x="204767" y="501195"/>
                    </a:cubicBezTo>
                    <a:cubicBezTo>
                      <a:pt x="152746" y="510720"/>
                      <a:pt x="44308" y="531235"/>
                      <a:pt x="15733" y="505591"/>
                    </a:cubicBezTo>
                    <a:cubicBezTo>
                      <a:pt x="-12842" y="479947"/>
                      <a:pt x="4742" y="381766"/>
                      <a:pt x="33317" y="347330"/>
                    </a:cubicBezTo>
                    <a:cubicBezTo>
                      <a:pt x="61892" y="312894"/>
                      <a:pt x="146885" y="310695"/>
                      <a:pt x="187183" y="298972"/>
                    </a:cubicBezTo>
                    <a:cubicBezTo>
                      <a:pt x="227481" y="287249"/>
                      <a:pt x="261918" y="287981"/>
                      <a:pt x="275106" y="276991"/>
                    </a:cubicBezTo>
                    <a:cubicBezTo>
                      <a:pt x="288294" y="266001"/>
                      <a:pt x="299284" y="238891"/>
                      <a:pt x="266313" y="233030"/>
                    </a:cubicBezTo>
                    <a:cubicBezTo>
                      <a:pt x="233342" y="227169"/>
                      <a:pt x="121240" y="249149"/>
                      <a:pt x="77279" y="241822"/>
                    </a:cubicBezTo>
                    <a:cubicBezTo>
                      <a:pt x="33318" y="234495"/>
                      <a:pt x="9138" y="211781"/>
                      <a:pt x="2544" y="189068"/>
                    </a:cubicBezTo>
                    <a:cubicBezTo>
                      <a:pt x="-4050" y="166355"/>
                      <a:pt x="346" y="119462"/>
                      <a:pt x="37713" y="105541"/>
                    </a:cubicBezTo>
                    <a:cubicBezTo>
                      <a:pt x="75080" y="91620"/>
                      <a:pt x="189381" y="112135"/>
                      <a:pt x="226748" y="105541"/>
                    </a:cubicBezTo>
                    <a:cubicBezTo>
                      <a:pt x="264115" y="98947"/>
                      <a:pt x="253857" y="87224"/>
                      <a:pt x="261917" y="65976"/>
                    </a:cubicBezTo>
                    <a:cubicBezTo>
                      <a:pt x="269977" y="44728"/>
                      <a:pt x="264848" y="-1431"/>
                      <a:pt x="266313" y="3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フリーフォーム 58">
                <a:extLst>
                  <a:ext uri="{FF2B5EF4-FFF2-40B4-BE49-F238E27FC236}">
                    <a16:creationId xmlns:a16="http://schemas.microsoft.com/office/drawing/2014/main" id="{4E40F5E5-4F88-8709-1835-29093A8880BE}"/>
                  </a:ext>
                </a:extLst>
              </p:cNvPr>
              <p:cNvSpPr/>
              <p:nvPr/>
            </p:nvSpPr>
            <p:spPr>
              <a:xfrm>
                <a:off x="5273905" y="4754499"/>
                <a:ext cx="507635" cy="732396"/>
              </a:xfrm>
              <a:custGeom>
                <a:avLst/>
                <a:gdLst>
                  <a:gd name="connsiteX0" fmla="*/ 32253 w 507635"/>
                  <a:gd name="connsiteY0" fmla="*/ 85666 h 732396"/>
                  <a:gd name="connsiteX1" fmla="*/ 1480 w 507635"/>
                  <a:gd name="connsiteY1" fmla="*/ 463736 h 732396"/>
                  <a:gd name="connsiteX2" fmla="*/ 85007 w 507635"/>
                  <a:gd name="connsiteY2" fmla="*/ 635186 h 732396"/>
                  <a:gd name="connsiteX3" fmla="*/ 269645 w 507635"/>
                  <a:gd name="connsiteY3" fmla="*/ 727505 h 732396"/>
                  <a:gd name="connsiteX4" fmla="*/ 405926 w 507635"/>
                  <a:gd name="connsiteY4" fmla="*/ 657166 h 732396"/>
                  <a:gd name="connsiteX5" fmla="*/ 445491 w 507635"/>
                  <a:gd name="connsiteY5" fmla="*/ 569243 h 732396"/>
                  <a:gd name="connsiteX6" fmla="*/ 498245 w 507635"/>
                  <a:gd name="connsiteY6" fmla="*/ 327455 h 732396"/>
                  <a:gd name="connsiteX7" fmla="*/ 489453 w 507635"/>
                  <a:gd name="connsiteY7" fmla="*/ 186778 h 732396"/>
                  <a:gd name="connsiteX8" fmla="*/ 322399 w 507635"/>
                  <a:gd name="connsiteY8" fmla="*/ 6536 h 732396"/>
                  <a:gd name="connsiteX9" fmla="*/ 124572 w 507635"/>
                  <a:gd name="connsiteY9" fmla="*/ 37309 h 732396"/>
                  <a:gd name="connsiteX10" fmla="*/ 296022 w 507635"/>
                  <a:gd name="connsiteY10" fmla="*/ 15328 h 732396"/>
                  <a:gd name="connsiteX11" fmla="*/ 335587 w 507635"/>
                  <a:gd name="connsiteY11" fmla="*/ 50497 h 732396"/>
                  <a:gd name="connsiteX12" fmla="*/ 463076 w 507635"/>
                  <a:gd name="connsiteY12" fmla="*/ 173589 h 732396"/>
                  <a:gd name="connsiteX13" fmla="*/ 480660 w 507635"/>
                  <a:gd name="connsiteY13" fmla="*/ 296682 h 732396"/>
                  <a:gd name="connsiteX14" fmla="*/ 471868 w 507635"/>
                  <a:gd name="connsiteY14" fmla="*/ 498905 h 732396"/>
                  <a:gd name="connsiteX15" fmla="*/ 344380 w 507635"/>
                  <a:gd name="connsiteY15" fmla="*/ 709920 h 732396"/>
                  <a:gd name="connsiteX16" fmla="*/ 212495 w 507635"/>
                  <a:gd name="connsiteY16" fmla="*/ 705524 h 732396"/>
                  <a:gd name="connsiteX17" fmla="*/ 32253 w 507635"/>
                  <a:gd name="connsiteY17" fmla="*/ 525282 h 732396"/>
                  <a:gd name="connsiteX18" fmla="*/ 5876 w 507635"/>
                  <a:gd name="connsiteY18" fmla="*/ 380209 h 732396"/>
                  <a:gd name="connsiteX19" fmla="*/ 41045 w 507635"/>
                  <a:gd name="connsiteY19" fmla="*/ 182382 h 732396"/>
                  <a:gd name="connsiteX20" fmla="*/ 32253 w 507635"/>
                  <a:gd name="connsiteY20" fmla="*/ 85666 h 732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507635" h="732396">
                    <a:moveTo>
                      <a:pt x="32253" y="85666"/>
                    </a:moveTo>
                    <a:cubicBezTo>
                      <a:pt x="25659" y="132558"/>
                      <a:pt x="-7312" y="372149"/>
                      <a:pt x="1480" y="463736"/>
                    </a:cubicBezTo>
                    <a:cubicBezTo>
                      <a:pt x="10272" y="555323"/>
                      <a:pt x="40313" y="591225"/>
                      <a:pt x="85007" y="635186"/>
                    </a:cubicBezTo>
                    <a:cubicBezTo>
                      <a:pt x="129701" y="679148"/>
                      <a:pt x="216159" y="723842"/>
                      <a:pt x="269645" y="727505"/>
                    </a:cubicBezTo>
                    <a:cubicBezTo>
                      <a:pt x="323131" y="731168"/>
                      <a:pt x="376618" y="683543"/>
                      <a:pt x="405926" y="657166"/>
                    </a:cubicBezTo>
                    <a:cubicBezTo>
                      <a:pt x="435234" y="630789"/>
                      <a:pt x="430105" y="624195"/>
                      <a:pt x="445491" y="569243"/>
                    </a:cubicBezTo>
                    <a:cubicBezTo>
                      <a:pt x="460877" y="514291"/>
                      <a:pt x="490918" y="391199"/>
                      <a:pt x="498245" y="327455"/>
                    </a:cubicBezTo>
                    <a:cubicBezTo>
                      <a:pt x="505572" y="263711"/>
                      <a:pt x="518761" y="240264"/>
                      <a:pt x="489453" y="186778"/>
                    </a:cubicBezTo>
                    <a:cubicBezTo>
                      <a:pt x="460145" y="133292"/>
                      <a:pt x="383213" y="31448"/>
                      <a:pt x="322399" y="6536"/>
                    </a:cubicBezTo>
                    <a:cubicBezTo>
                      <a:pt x="261585" y="-18376"/>
                      <a:pt x="128968" y="35844"/>
                      <a:pt x="124572" y="37309"/>
                    </a:cubicBezTo>
                    <a:cubicBezTo>
                      <a:pt x="120176" y="38774"/>
                      <a:pt x="260853" y="13130"/>
                      <a:pt x="296022" y="15328"/>
                    </a:cubicBezTo>
                    <a:cubicBezTo>
                      <a:pt x="331191" y="17526"/>
                      <a:pt x="307745" y="24120"/>
                      <a:pt x="335587" y="50497"/>
                    </a:cubicBezTo>
                    <a:cubicBezTo>
                      <a:pt x="363429" y="76874"/>
                      <a:pt x="438897" y="132558"/>
                      <a:pt x="463076" y="173589"/>
                    </a:cubicBezTo>
                    <a:cubicBezTo>
                      <a:pt x="487255" y="214620"/>
                      <a:pt x="479195" y="242463"/>
                      <a:pt x="480660" y="296682"/>
                    </a:cubicBezTo>
                    <a:cubicBezTo>
                      <a:pt x="482125" y="350901"/>
                      <a:pt x="494581" y="430032"/>
                      <a:pt x="471868" y="498905"/>
                    </a:cubicBezTo>
                    <a:cubicBezTo>
                      <a:pt x="449155" y="567778"/>
                      <a:pt x="387609" y="675484"/>
                      <a:pt x="344380" y="709920"/>
                    </a:cubicBezTo>
                    <a:cubicBezTo>
                      <a:pt x="301151" y="744356"/>
                      <a:pt x="264516" y="736297"/>
                      <a:pt x="212495" y="705524"/>
                    </a:cubicBezTo>
                    <a:cubicBezTo>
                      <a:pt x="160474" y="674751"/>
                      <a:pt x="66690" y="579501"/>
                      <a:pt x="32253" y="525282"/>
                    </a:cubicBezTo>
                    <a:cubicBezTo>
                      <a:pt x="-2184" y="471063"/>
                      <a:pt x="4411" y="437359"/>
                      <a:pt x="5876" y="380209"/>
                    </a:cubicBezTo>
                    <a:cubicBezTo>
                      <a:pt x="7341" y="323059"/>
                      <a:pt x="33718" y="228542"/>
                      <a:pt x="41045" y="182382"/>
                    </a:cubicBezTo>
                    <a:cubicBezTo>
                      <a:pt x="48372" y="136222"/>
                      <a:pt x="38847" y="38774"/>
                      <a:pt x="32253" y="8566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フリーフォーム 59">
                <a:extLst>
                  <a:ext uri="{FF2B5EF4-FFF2-40B4-BE49-F238E27FC236}">
                    <a16:creationId xmlns:a16="http://schemas.microsoft.com/office/drawing/2014/main" id="{AEC62958-8EFE-7B00-5090-C6B4599D1D23}"/>
                  </a:ext>
                </a:extLst>
              </p:cNvPr>
              <p:cNvSpPr/>
              <p:nvPr/>
            </p:nvSpPr>
            <p:spPr>
              <a:xfrm>
                <a:off x="5358722" y="4866201"/>
                <a:ext cx="316637" cy="482003"/>
              </a:xfrm>
              <a:custGeom>
                <a:avLst/>
                <a:gdLst>
                  <a:gd name="connsiteX0" fmla="*/ 96905 w 316637"/>
                  <a:gd name="connsiteY0" fmla="*/ 22322 h 482003"/>
                  <a:gd name="connsiteX1" fmla="*/ 8982 w 316637"/>
                  <a:gd name="connsiteY1" fmla="*/ 202564 h 482003"/>
                  <a:gd name="connsiteX2" fmla="*/ 66132 w 316637"/>
                  <a:gd name="connsiteY2" fmla="*/ 308072 h 482003"/>
                  <a:gd name="connsiteX3" fmla="*/ 167243 w 316637"/>
                  <a:gd name="connsiteY3" fmla="*/ 431164 h 482003"/>
                  <a:gd name="connsiteX4" fmla="*/ 255166 w 316637"/>
                  <a:gd name="connsiteY4" fmla="*/ 356430 h 482003"/>
                  <a:gd name="connsiteX5" fmla="*/ 312316 w 316637"/>
                  <a:gd name="connsiteY5" fmla="*/ 180584 h 482003"/>
                  <a:gd name="connsiteX6" fmla="*/ 285940 w 316637"/>
                  <a:gd name="connsiteY6" fmla="*/ 53095 h 482003"/>
                  <a:gd name="connsiteX7" fmla="*/ 215601 w 316637"/>
                  <a:gd name="connsiteY7" fmla="*/ 341 h 482003"/>
                  <a:gd name="connsiteX8" fmla="*/ 268355 w 316637"/>
                  <a:gd name="connsiteY8" fmla="*/ 75076 h 482003"/>
                  <a:gd name="connsiteX9" fmla="*/ 299128 w 316637"/>
                  <a:gd name="connsiteY9" fmla="*/ 145414 h 482003"/>
                  <a:gd name="connsiteX10" fmla="*/ 307920 w 316637"/>
                  <a:gd name="connsiteY10" fmla="*/ 259714 h 482003"/>
                  <a:gd name="connsiteX11" fmla="*/ 171640 w 316637"/>
                  <a:gd name="connsiteY11" fmla="*/ 479522 h 482003"/>
                  <a:gd name="connsiteX12" fmla="*/ 105697 w 316637"/>
                  <a:gd name="connsiteY12" fmla="*/ 365222 h 482003"/>
                  <a:gd name="connsiteX13" fmla="*/ 190 w 316637"/>
                  <a:gd name="connsiteY13" fmla="*/ 167395 h 482003"/>
                  <a:gd name="connsiteX14" fmla="*/ 96905 w 316637"/>
                  <a:gd name="connsiteY14" fmla="*/ 22322 h 482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16637" h="482003">
                    <a:moveTo>
                      <a:pt x="96905" y="22322"/>
                    </a:moveTo>
                    <a:cubicBezTo>
                      <a:pt x="98370" y="28183"/>
                      <a:pt x="14111" y="154939"/>
                      <a:pt x="8982" y="202564"/>
                    </a:cubicBezTo>
                    <a:cubicBezTo>
                      <a:pt x="3853" y="250189"/>
                      <a:pt x="39755" y="269972"/>
                      <a:pt x="66132" y="308072"/>
                    </a:cubicBezTo>
                    <a:cubicBezTo>
                      <a:pt x="92509" y="346172"/>
                      <a:pt x="135737" y="423104"/>
                      <a:pt x="167243" y="431164"/>
                    </a:cubicBezTo>
                    <a:cubicBezTo>
                      <a:pt x="198749" y="439224"/>
                      <a:pt x="230987" y="398193"/>
                      <a:pt x="255166" y="356430"/>
                    </a:cubicBezTo>
                    <a:cubicBezTo>
                      <a:pt x="279345" y="314667"/>
                      <a:pt x="307187" y="231140"/>
                      <a:pt x="312316" y="180584"/>
                    </a:cubicBezTo>
                    <a:cubicBezTo>
                      <a:pt x="317445" y="130028"/>
                      <a:pt x="302059" y="83135"/>
                      <a:pt x="285940" y="53095"/>
                    </a:cubicBezTo>
                    <a:cubicBezTo>
                      <a:pt x="269821" y="23055"/>
                      <a:pt x="218532" y="-3323"/>
                      <a:pt x="215601" y="341"/>
                    </a:cubicBezTo>
                    <a:cubicBezTo>
                      <a:pt x="212670" y="4004"/>
                      <a:pt x="254434" y="50897"/>
                      <a:pt x="268355" y="75076"/>
                    </a:cubicBezTo>
                    <a:cubicBezTo>
                      <a:pt x="282276" y="99255"/>
                      <a:pt x="292534" y="114641"/>
                      <a:pt x="299128" y="145414"/>
                    </a:cubicBezTo>
                    <a:cubicBezTo>
                      <a:pt x="305722" y="176187"/>
                      <a:pt x="329168" y="204029"/>
                      <a:pt x="307920" y="259714"/>
                    </a:cubicBezTo>
                    <a:cubicBezTo>
                      <a:pt x="286672" y="315399"/>
                      <a:pt x="205344" y="461937"/>
                      <a:pt x="171640" y="479522"/>
                    </a:cubicBezTo>
                    <a:cubicBezTo>
                      <a:pt x="137936" y="497107"/>
                      <a:pt x="134272" y="417243"/>
                      <a:pt x="105697" y="365222"/>
                    </a:cubicBezTo>
                    <a:cubicBezTo>
                      <a:pt x="77122" y="313201"/>
                      <a:pt x="5319" y="222347"/>
                      <a:pt x="190" y="167395"/>
                    </a:cubicBezTo>
                    <a:cubicBezTo>
                      <a:pt x="-4939" y="112443"/>
                      <a:pt x="95440" y="16461"/>
                      <a:pt x="96905" y="2232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フリーフォーム 60">
                <a:extLst>
                  <a:ext uri="{FF2B5EF4-FFF2-40B4-BE49-F238E27FC236}">
                    <a16:creationId xmlns:a16="http://schemas.microsoft.com/office/drawing/2014/main" id="{AD8694FC-420E-1BB9-BE92-DF895AECA1FE}"/>
                  </a:ext>
                </a:extLst>
              </p:cNvPr>
              <p:cNvSpPr/>
              <p:nvPr/>
            </p:nvSpPr>
            <p:spPr>
              <a:xfrm>
                <a:off x="4492869" y="5573740"/>
                <a:ext cx="681311" cy="199064"/>
              </a:xfrm>
              <a:custGeom>
                <a:avLst/>
                <a:gdLst>
                  <a:gd name="connsiteX0" fmla="*/ 0 w 681311"/>
                  <a:gd name="connsiteY0" fmla="*/ 13772 h 199064"/>
                  <a:gd name="connsiteX1" fmla="*/ 633046 w 681311"/>
                  <a:gd name="connsiteY1" fmla="*/ 13772 h 199064"/>
                  <a:gd name="connsiteX2" fmla="*/ 611066 w 681311"/>
                  <a:gd name="connsiteY2" fmla="*/ 79714 h 199064"/>
                  <a:gd name="connsiteX3" fmla="*/ 400050 w 681311"/>
                  <a:gd name="connsiteY3" fmla="*/ 180825 h 199064"/>
                  <a:gd name="connsiteX4" fmla="*/ 61546 w 681311"/>
                  <a:gd name="connsiteY4" fmla="*/ 198410 h 199064"/>
                  <a:gd name="connsiteX5" fmla="*/ 527539 w 681311"/>
                  <a:gd name="connsiteY5" fmla="*/ 172033 h 199064"/>
                  <a:gd name="connsiteX6" fmla="*/ 677008 w 681311"/>
                  <a:gd name="connsiteY6" fmla="*/ 9375 h 199064"/>
                  <a:gd name="connsiteX7" fmla="*/ 435219 w 681311"/>
                  <a:gd name="connsiteY7" fmla="*/ 18168 h 199064"/>
                  <a:gd name="connsiteX8" fmla="*/ 0 w 681311"/>
                  <a:gd name="connsiteY8" fmla="*/ 13772 h 199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81311" h="199064">
                    <a:moveTo>
                      <a:pt x="0" y="13772"/>
                    </a:moveTo>
                    <a:cubicBezTo>
                      <a:pt x="32971" y="13039"/>
                      <a:pt x="531202" y="2782"/>
                      <a:pt x="633046" y="13772"/>
                    </a:cubicBezTo>
                    <a:cubicBezTo>
                      <a:pt x="734890" y="24762"/>
                      <a:pt x="649899" y="51872"/>
                      <a:pt x="611066" y="79714"/>
                    </a:cubicBezTo>
                    <a:cubicBezTo>
                      <a:pt x="572233" y="107556"/>
                      <a:pt x="491637" y="161042"/>
                      <a:pt x="400050" y="180825"/>
                    </a:cubicBezTo>
                    <a:cubicBezTo>
                      <a:pt x="308463" y="200608"/>
                      <a:pt x="40298" y="199875"/>
                      <a:pt x="61546" y="198410"/>
                    </a:cubicBezTo>
                    <a:cubicBezTo>
                      <a:pt x="82794" y="196945"/>
                      <a:pt x="424962" y="203539"/>
                      <a:pt x="527539" y="172033"/>
                    </a:cubicBezTo>
                    <a:cubicBezTo>
                      <a:pt x="630116" y="140527"/>
                      <a:pt x="692395" y="35019"/>
                      <a:pt x="677008" y="9375"/>
                    </a:cubicBezTo>
                    <a:cubicBezTo>
                      <a:pt x="661621" y="-16269"/>
                      <a:pt x="549519" y="18901"/>
                      <a:pt x="435219" y="18168"/>
                    </a:cubicBezTo>
                    <a:lnTo>
                      <a:pt x="0" y="1377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フリーフォーム 61">
                <a:extLst>
                  <a:ext uri="{FF2B5EF4-FFF2-40B4-BE49-F238E27FC236}">
                    <a16:creationId xmlns:a16="http://schemas.microsoft.com/office/drawing/2014/main" id="{5289AD62-5582-0D60-9630-1DAD3F8C252A}"/>
                  </a:ext>
                </a:extLst>
              </p:cNvPr>
              <p:cNvSpPr/>
              <p:nvPr/>
            </p:nvSpPr>
            <p:spPr>
              <a:xfrm>
                <a:off x="2664784" y="4515863"/>
                <a:ext cx="808564" cy="968961"/>
              </a:xfrm>
              <a:custGeom>
                <a:avLst/>
                <a:gdLst>
                  <a:gd name="connsiteX0" fmla="*/ 130667 w 808564"/>
                  <a:gd name="connsiteY0" fmla="*/ 30011 h 968961"/>
                  <a:gd name="connsiteX1" fmla="*/ 505136 w 808564"/>
                  <a:gd name="connsiteY1" fmla="*/ 160640 h 968961"/>
                  <a:gd name="connsiteX2" fmla="*/ 522553 w 808564"/>
                  <a:gd name="connsiteY2" fmla="*/ 282560 h 968961"/>
                  <a:gd name="connsiteX3" fmla="*/ 252587 w 808564"/>
                  <a:gd name="connsiteY3" fmla="*/ 387063 h 968961"/>
                  <a:gd name="connsiteX4" fmla="*/ 801227 w 808564"/>
                  <a:gd name="connsiteY4" fmla="*/ 265143 h 968961"/>
                  <a:gd name="connsiteX5" fmla="*/ 566096 w 808564"/>
                  <a:gd name="connsiteY5" fmla="*/ 500274 h 968961"/>
                  <a:gd name="connsiteX6" fmla="*/ 531262 w 808564"/>
                  <a:gd name="connsiteY6" fmla="*/ 918286 h 968961"/>
                  <a:gd name="connsiteX7" fmla="*/ 444176 w 808564"/>
                  <a:gd name="connsiteY7" fmla="*/ 953120 h 968961"/>
                  <a:gd name="connsiteX8" fmla="*/ 39 w 808564"/>
                  <a:gd name="connsiteY8" fmla="*/ 839908 h 968961"/>
                  <a:gd name="connsiteX9" fmla="*/ 470302 w 808564"/>
                  <a:gd name="connsiteY9" fmla="*/ 953120 h 968961"/>
                  <a:gd name="connsiteX10" fmla="*/ 513845 w 808564"/>
                  <a:gd name="connsiteY10" fmla="*/ 778948 h 968961"/>
                  <a:gd name="connsiteX11" fmla="*/ 731559 w 808564"/>
                  <a:gd name="connsiteY11" fmla="*/ 265143 h 968961"/>
                  <a:gd name="connsiteX12" fmla="*/ 452885 w 808564"/>
                  <a:gd name="connsiteY12" fmla="*/ 230308 h 968961"/>
                  <a:gd name="connsiteX13" fmla="*/ 609639 w 808564"/>
                  <a:gd name="connsiteY13" fmla="*/ 12594 h 968961"/>
                  <a:gd name="connsiteX14" fmla="*/ 374507 w 808564"/>
                  <a:gd name="connsiteY14" fmla="*/ 38720 h 968961"/>
                  <a:gd name="connsiteX15" fmla="*/ 592222 w 808564"/>
                  <a:gd name="connsiteY15" fmla="*/ 143223 h 968961"/>
                  <a:gd name="connsiteX16" fmla="*/ 130667 w 808564"/>
                  <a:gd name="connsiteY16" fmla="*/ 30011 h 968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08564" h="968961">
                    <a:moveTo>
                      <a:pt x="130667" y="30011"/>
                    </a:moveTo>
                    <a:cubicBezTo>
                      <a:pt x="116153" y="32914"/>
                      <a:pt x="439822" y="118549"/>
                      <a:pt x="505136" y="160640"/>
                    </a:cubicBezTo>
                    <a:cubicBezTo>
                      <a:pt x="570450" y="202732"/>
                      <a:pt x="564645" y="244823"/>
                      <a:pt x="522553" y="282560"/>
                    </a:cubicBezTo>
                    <a:cubicBezTo>
                      <a:pt x="480462" y="320297"/>
                      <a:pt x="206141" y="389966"/>
                      <a:pt x="252587" y="387063"/>
                    </a:cubicBezTo>
                    <a:cubicBezTo>
                      <a:pt x="299033" y="384160"/>
                      <a:pt x="748976" y="246275"/>
                      <a:pt x="801227" y="265143"/>
                    </a:cubicBezTo>
                    <a:cubicBezTo>
                      <a:pt x="853478" y="284011"/>
                      <a:pt x="611090" y="391417"/>
                      <a:pt x="566096" y="500274"/>
                    </a:cubicBezTo>
                    <a:cubicBezTo>
                      <a:pt x="521102" y="609131"/>
                      <a:pt x="551582" y="842812"/>
                      <a:pt x="531262" y="918286"/>
                    </a:cubicBezTo>
                    <a:cubicBezTo>
                      <a:pt x="510942" y="993760"/>
                      <a:pt x="532713" y="966183"/>
                      <a:pt x="444176" y="953120"/>
                    </a:cubicBezTo>
                    <a:cubicBezTo>
                      <a:pt x="355639" y="940057"/>
                      <a:pt x="-4315" y="839908"/>
                      <a:pt x="39" y="839908"/>
                    </a:cubicBezTo>
                    <a:cubicBezTo>
                      <a:pt x="4393" y="839908"/>
                      <a:pt x="384668" y="963280"/>
                      <a:pt x="470302" y="953120"/>
                    </a:cubicBezTo>
                    <a:cubicBezTo>
                      <a:pt x="555936" y="942960"/>
                      <a:pt x="470302" y="893611"/>
                      <a:pt x="513845" y="778948"/>
                    </a:cubicBezTo>
                    <a:cubicBezTo>
                      <a:pt x="557388" y="664285"/>
                      <a:pt x="741719" y="356583"/>
                      <a:pt x="731559" y="265143"/>
                    </a:cubicBezTo>
                    <a:cubicBezTo>
                      <a:pt x="721399" y="173703"/>
                      <a:pt x="473205" y="272399"/>
                      <a:pt x="452885" y="230308"/>
                    </a:cubicBezTo>
                    <a:cubicBezTo>
                      <a:pt x="432565" y="188217"/>
                      <a:pt x="622702" y="44525"/>
                      <a:pt x="609639" y="12594"/>
                    </a:cubicBezTo>
                    <a:cubicBezTo>
                      <a:pt x="596576" y="-19337"/>
                      <a:pt x="377410" y="16949"/>
                      <a:pt x="374507" y="38720"/>
                    </a:cubicBezTo>
                    <a:cubicBezTo>
                      <a:pt x="371604" y="60491"/>
                      <a:pt x="631410" y="141772"/>
                      <a:pt x="592222" y="143223"/>
                    </a:cubicBezTo>
                    <a:cubicBezTo>
                      <a:pt x="553034" y="144674"/>
                      <a:pt x="145181" y="27108"/>
                      <a:pt x="130667" y="300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3" name="フリーフォーム 62">
                <a:extLst>
                  <a:ext uri="{FF2B5EF4-FFF2-40B4-BE49-F238E27FC236}">
                    <a16:creationId xmlns:a16="http://schemas.microsoft.com/office/drawing/2014/main" id="{18B38783-4FE1-96BA-9AD1-5527CC2C7EE8}"/>
                  </a:ext>
                </a:extLst>
              </p:cNvPr>
              <p:cNvSpPr/>
              <p:nvPr/>
            </p:nvSpPr>
            <p:spPr>
              <a:xfrm>
                <a:off x="4554412" y="3274398"/>
                <a:ext cx="1341379" cy="1079948"/>
              </a:xfrm>
              <a:custGeom>
                <a:avLst/>
                <a:gdLst>
                  <a:gd name="connsiteX0" fmla="*/ 897154 w 1341379"/>
                  <a:gd name="connsiteY0" fmla="*/ 25 h 1079948"/>
                  <a:gd name="connsiteX1" fmla="*/ 496559 w 1341379"/>
                  <a:gd name="connsiteY1" fmla="*/ 322242 h 1079948"/>
                  <a:gd name="connsiteX2" fmla="*/ 740399 w 1341379"/>
                  <a:gd name="connsiteY2" fmla="*/ 461579 h 1079948"/>
                  <a:gd name="connsiteX3" fmla="*/ 171 w 1341379"/>
                  <a:gd name="connsiteY3" fmla="*/ 574791 h 1079948"/>
                  <a:gd name="connsiteX4" fmla="*/ 670731 w 1341379"/>
                  <a:gd name="connsiteY4" fmla="*/ 592208 h 1079948"/>
                  <a:gd name="connsiteX5" fmla="*/ 601062 w 1341379"/>
                  <a:gd name="connsiteY5" fmla="*/ 722836 h 1079948"/>
                  <a:gd name="connsiteX6" fmla="*/ 95965 w 1341379"/>
                  <a:gd name="connsiteY6" fmla="*/ 722836 h 1079948"/>
                  <a:gd name="connsiteX7" fmla="*/ 888445 w 1341379"/>
                  <a:gd name="connsiteY7" fmla="*/ 740253 h 1079948"/>
                  <a:gd name="connsiteX8" fmla="*/ 1341291 w 1341379"/>
                  <a:gd name="connsiteY8" fmla="*/ 1079888 h 1079948"/>
                  <a:gd name="connsiteX9" fmla="*/ 923279 w 1341379"/>
                  <a:gd name="connsiteY9" fmla="*/ 766379 h 1079948"/>
                  <a:gd name="connsiteX10" fmla="*/ 479142 w 1341379"/>
                  <a:gd name="connsiteY10" fmla="*/ 574791 h 1079948"/>
                  <a:gd name="connsiteX11" fmla="*/ 513977 w 1341379"/>
                  <a:gd name="connsiteY11" fmla="*/ 461579 h 1079948"/>
                  <a:gd name="connsiteX12" fmla="*/ 714274 w 1341379"/>
                  <a:gd name="connsiteY12" fmla="*/ 391911 h 1079948"/>
                  <a:gd name="connsiteX13" fmla="*/ 487851 w 1341379"/>
                  <a:gd name="connsiteY13" fmla="*/ 339659 h 1079948"/>
                  <a:gd name="connsiteX14" fmla="*/ 897154 w 1341379"/>
                  <a:gd name="connsiteY14" fmla="*/ 25 h 1079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41379" h="1079948">
                    <a:moveTo>
                      <a:pt x="897154" y="25"/>
                    </a:moveTo>
                    <a:cubicBezTo>
                      <a:pt x="898605" y="-2878"/>
                      <a:pt x="522685" y="245316"/>
                      <a:pt x="496559" y="322242"/>
                    </a:cubicBezTo>
                    <a:cubicBezTo>
                      <a:pt x="470433" y="399168"/>
                      <a:pt x="823130" y="419488"/>
                      <a:pt x="740399" y="461579"/>
                    </a:cubicBezTo>
                    <a:cubicBezTo>
                      <a:pt x="657668" y="503670"/>
                      <a:pt x="11782" y="553020"/>
                      <a:pt x="171" y="574791"/>
                    </a:cubicBezTo>
                    <a:cubicBezTo>
                      <a:pt x="-11440" y="596563"/>
                      <a:pt x="570583" y="567534"/>
                      <a:pt x="670731" y="592208"/>
                    </a:cubicBezTo>
                    <a:cubicBezTo>
                      <a:pt x="770879" y="616882"/>
                      <a:pt x="696856" y="701065"/>
                      <a:pt x="601062" y="722836"/>
                    </a:cubicBezTo>
                    <a:cubicBezTo>
                      <a:pt x="505268" y="744607"/>
                      <a:pt x="48068" y="719933"/>
                      <a:pt x="95965" y="722836"/>
                    </a:cubicBezTo>
                    <a:cubicBezTo>
                      <a:pt x="143862" y="725739"/>
                      <a:pt x="680891" y="680744"/>
                      <a:pt x="888445" y="740253"/>
                    </a:cubicBezTo>
                    <a:cubicBezTo>
                      <a:pt x="1095999" y="799762"/>
                      <a:pt x="1341291" y="1079888"/>
                      <a:pt x="1341291" y="1079888"/>
                    </a:cubicBezTo>
                    <a:cubicBezTo>
                      <a:pt x="1347097" y="1084242"/>
                      <a:pt x="1066970" y="850562"/>
                      <a:pt x="923279" y="766379"/>
                    </a:cubicBezTo>
                    <a:cubicBezTo>
                      <a:pt x="779588" y="682196"/>
                      <a:pt x="547359" y="625591"/>
                      <a:pt x="479142" y="574791"/>
                    </a:cubicBezTo>
                    <a:cubicBezTo>
                      <a:pt x="410925" y="523991"/>
                      <a:pt x="474788" y="492059"/>
                      <a:pt x="513977" y="461579"/>
                    </a:cubicBezTo>
                    <a:cubicBezTo>
                      <a:pt x="553166" y="431099"/>
                      <a:pt x="718628" y="412231"/>
                      <a:pt x="714274" y="391911"/>
                    </a:cubicBezTo>
                    <a:cubicBezTo>
                      <a:pt x="709920" y="371591"/>
                      <a:pt x="453017" y="407876"/>
                      <a:pt x="487851" y="339659"/>
                    </a:cubicBezTo>
                    <a:cubicBezTo>
                      <a:pt x="522685" y="271442"/>
                      <a:pt x="895703" y="2928"/>
                      <a:pt x="897154" y="2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4" name="フリーフォーム 1023">
                <a:extLst>
                  <a:ext uri="{FF2B5EF4-FFF2-40B4-BE49-F238E27FC236}">
                    <a16:creationId xmlns:a16="http://schemas.microsoft.com/office/drawing/2014/main" id="{3A01031C-5B87-635B-86F7-842D3FBE322B}"/>
                  </a:ext>
                </a:extLst>
              </p:cNvPr>
              <p:cNvSpPr/>
              <p:nvPr/>
            </p:nvSpPr>
            <p:spPr>
              <a:xfrm>
                <a:off x="6336501" y="4180071"/>
                <a:ext cx="926751" cy="2290743"/>
              </a:xfrm>
              <a:custGeom>
                <a:avLst/>
                <a:gdLst>
                  <a:gd name="connsiteX0" fmla="*/ 160093 w 926751"/>
                  <a:gd name="connsiteY0" fmla="*/ 34878 h 2290743"/>
                  <a:gd name="connsiteX1" fmla="*/ 177510 w 926751"/>
                  <a:gd name="connsiteY1" fmla="*/ 87129 h 2290743"/>
                  <a:gd name="connsiteX2" fmla="*/ 569396 w 926751"/>
                  <a:gd name="connsiteY2" fmla="*/ 566100 h 2290743"/>
                  <a:gd name="connsiteX3" fmla="*/ 508436 w 926751"/>
                  <a:gd name="connsiteY3" fmla="*/ 949278 h 2290743"/>
                  <a:gd name="connsiteX4" fmla="*/ 369099 w 926751"/>
                  <a:gd name="connsiteY4" fmla="*/ 1166992 h 2290743"/>
                  <a:gd name="connsiteX5" fmla="*/ 421350 w 926751"/>
                  <a:gd name="connsiteY5" fmla="*/ 1149575 h 2290743"/>
                  <a:gd name="connsiteX6" fmla="*/ 142676 w 926751"/>
                  <a:gd name="connsiteY6" fmla="*/ 1341163 h 2290743"/>
                  <a:gd name="connsiteX7" fmla="*/ 194928 w 926751"/>
                  <a:gd name="connsiteY7" fmla="*/ 1463083 h 2290743"/>
                  <a:gd name="connsiteX8" fmla="*/ 482310 w 926751"/>
                  <a:gd name="connsiteY8" fmla="*/ 1585003 h 2290743"/>
                  <a:gd name="connsiteX9" fmla="*/ 20756 w 926751"/>
                  <a:gd name="connsiteY9" fmla="*/ 1663380 h 2290743"/>
                  <a:gd name="connsiteX10" fmla="*/ 107842 w 926751"/>
                  <a:gd name="connsiteY10" fmla="*/ 1881095 h 2290743"/>
                  <a:gd name="connsiteX11" fmla="*/ 360390 w 926751"/>
                  <a:gd name="connsiteY11" fmla="*/ 2072683 h 2290743"/>
                  <a:gd name="connsiteX12" fmla="*/ 604230 w 926751"/>
                  <a:gd name="connsiteY12" fmla="*/ 2290398 h 2290743"/>
                  <a:gd name="connsiteX13" fmla="*/ 194928 w 926751"/>
                  <a:gd name="connsiteY13" fmla="*/ 2020432 h 2290743"/>
                  <a:gd name="connsiteX14" fmla="*/ 81716 w 926751"/>
                  <a:gd name="connsiteY14" fmla="*/ 1645963 h 2290743"/>
                  <a:gd name="connsiteX15" fmla="*/ 316848 w 926751"/>
                  <a:gd name="connsiteY15" fmla="*/ 1515335 h 2290743"/>
                  <a:gd name="connsiteX16" fmla="*/ 482310 w 926751"/>
                  <a:gd name="connsiteY16" fmla="*/ 1436958 h 2290743"/>
                  <a:gd name="connsiteX17" fmla="*/ 630356 w 926751"/>
                  <a:gd name="connsiteY17" fmla="*/ 1506626 h 2290743"/>
                  <a:gd name="connsiteX18" fmla="*/ 639065 w 926751"/>
                  <a:gd name="connsiteY18" fmla="*/ 1315038 h 2290743"/>
                  <a:gd name="connsiteX19" fmla="*/ 926448 w 926751"/>
                  <a:gd name="connsiteY19" fmla="*/ 574809 h 2290743"/>
                  <a:gd name="connsiteX20" fmla="*/ 578105 w 926751"/>
                  <a:gd name="connsiteY20" fmla="*/ 1384706 h 2290743"/>
                  <a:gd name="connsiteX21" fmla="*/ 334265 w 926751"/>
                  <a:gd name="connsiteY21" fmla="*/ 1341163 h 2290743"/>
                  <a:gd name="connsiteX22" fmla="*/ 665190 w 926751"/>
                  <a:gd name="connsiteY22" fmla="*/ 696729 h 2290743"/>
                  <a:gd name="connsiteX23" fmla="*/ 604230 w 926751"/>
                  <a:gd name="connsiteY23" fmla="*/ 418055 h 2290743"/>
                  <a:gd name="connsiteX24" fmla="*/ 717442 w 926751"/>
                  <a:gd name="connsiteY24" fmla="*/ 87129 h 2290743"/>
                  <a:gd name="connsiteX25" fmla="*/ 569396 w 926751"/>
                  <a:gd name="connsiteY25" fmla="*/ 470306 h 2290743"/>
                  <a:gd name="connsiteX26" fmla="*/ 160093 w 926751"/>
                  <a:gd name="connsiteY26" fmla="*/ 34878 h 22907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926751" h="2290743">
                    <a:moveTo>
                      <a:pt x="160093" y="34878"/>
                    </a:moveTo>
                    <a:cubicBezTo>
                      <a:pt x="94779" y="-28985"/>
                      <a:pt x="109293" y="-1408"/>
                      <a:pt x="177510" y="87129"/>
                    </a:cubicBezTo>
                    <a:cubicBezTo>
                      <a:pt x="245727" y="175666"/>
                      <a:pt x="514242" y="422409"/>
                      <a:pt x="569396" y="566100"/>
                    </a:cubicBezTo>
                    <a:cubicBezTo>
                      <a:pt x="624550" y="709791"/>
                      <a:pt x="541819" y="849129"/>
                      <a:pt x="508436" y="949278"/>
                    </a:cubicBezTo>
                    <a:cubicBezTo>
                      <a:pt x="475053" y="1049427"/>
                      <a:pt x="369099" y="1166992"/>
                      <a:pt x="369099" y="1166992"/>
                    </a:cubicBezTo>
                    <a:cubicBezTo>
                      <a:pt x="354585" y="1200375"/>
                      <a:pt x="459087" y="1120547"/>
                      <a:pt x="421350" y="1149575"/>
                    </a:cubicBezTo>
                    <a:cubicBezTo>
                      <a:pt x="383613" y="1178604"/>
                      <a:pt x="180413" y="1288912"/>
                      <a:pt x="142676" y="1341163"/>
                    </a:cubicBezTo>
                    <a:cubicBezTo>
                      <a:pt x="104939" y="1393414"/>
                      <a:pt x="138322" y="1422443"/>
                      <a:pt x="194928" y="1463083"/>
                    </a:cubicBezTo>
                    <a:cubicBezTo>
                      <a:pt x="251534" y="1503723"/>
                      <a:pt x="511339" y="1551620"/>
                      <a:pt x="482310" y="1585003"/>
                    </a:cubicBezTo>
                    <a:cubicBezTo>
                      <a:pt x="453281" y="1618386"/>
                      <a:pt x="83167" y="1614031"/>
                      <a:pt x="20756" y="1663380"/>
                    </a:cubicBezTo>
                    <a:cubicBezTo>
                      <a:pt x="-41655" y="1712729"/>
                      <a:pt x="51236" y="1812878"/>
                      <a:pt x="107842" y="1881095"/>
                    </a:cubicBezTo>
                    <a:cubicBezTo>
                      <a:pt x="164448" y="1949312"/>
                      <a:pt x="277659" y="2004466"/>
                      <a:pt x="360390" y="2072683"/>
                    </a:cubicBezTo>
                    <a:cubicBezTo>
                      <a:pt x="443121" y="2140900"/>
                      <a:pt x="631807" y="2299107"/>
                      <a:pt x="604230" y="2290398"/>
                    </a:cubicBezTo>
                    <a:cubicBezTo>
                      <a:pt x="576653" y="2281690"/>
                      <a:pt x="282014" y="2127838"/>
                      <a:pt x="194928" y="2020432"/>
                    </a:cubicBezTo>
                    <a:cubicBezTo>
                      <a:pt x="107842" y="1913026"/>
                      <a:pt x="61396" y="1730146"/>
                      <a:pt x="81716" y="1645963"/>
                    </a:cubicBezTo>
                    <a:cubicBezTo>
                      <a:pt x="102036" y="1561780"/>
                      <a:pt x="250082" y="1550169"/>
                      <a:pt x="316848" y="1515335"/>
                    </a:cubicBezTo>
                    <a:cubicBezTo>
                      <a:pt x="383614" y="1480501"/>
                      <a:pt x="430059" y="1438409"/>
                      <a:pt x="482310" y="1436958"/>
                    </a:cubicBezTo>
                    <a:cubicBezTo>
                      <a:pt x="534561" y="1435507"/>
                      <a:pt x="604230" y="1526946"/>
                      <a:pt x="630356" y="1506626"/>
                    </a:cubicBezTo>
                    <a:cubicBezTo>
                      <a:pt x="656482" y="1486306"/>
                      <a:pt x="589716" y="1470341"/>
                      <a:pt x="639065" y="1315038"/>
                    </a:cubicBezTo>
                    <a:cubicBezTo>
                      <a:pt x="688414" y="1159735"/>
                      <a:pt x="936608" y="563198"/>
                      <a:pt x="926448" y="574809"/>
                    </a:cubicBezTo>
                    <a:cubicBezTo>
                      <a:pt x="916288" y="586420"/>
                      <a:pt x="676802" y="1256980"/>
                      <a:pt x="578105" y="1384706"/>
                    </a:cubicBezTo>
                    <a:cubicBezTo>
                      <a:pt x="479408" y="1512432"/>
                      <a:pt x="319751" y="1455826"/>
                      <a:pt x="334265" y="1341163"/>
                    </a:cubicBezTo>
                    <a:cubicBezTo>
                      <a:pt x="348779" y="1226500"/>
                      <a:pt x="620196" y="850580"/>
                      <a:pt x="665190" y="696729"/>
                    </a:cubicBezTo>
                    <a:cubicBezTo>
                      <a:pt x="710184" y="542878"/>
                      <a:pt x="595521" y="519655"/>
                      <a:pt x="604230" y="418055"/>
                    </a:cubicBezTo>
                    <a:cubicBezTo>
                      <a:pt x="612939" y="316455"/>
                      <a:pt x="723248" y="78421"/>
                      <a:pt x="717442" y="87129"/>
                    </a:cubicBezTo>
                    <a:cubicBezTo>
                      <a:pt x="711636" y="95837"/>
                      <a:pt x="665190" y="484820"/>
                      <a:pt x="569396" y="470306"/>
                    </a:cubicBezTo>
                    <a:cubicBezTo>
                      <a:pt x="473602" y="455792"/>
                      <a:pt x="225407" y="98741"/>
                      <a:pt x="160093" y="348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5" name="フリーフォーム 1024">
                <a:extLst>
                  <a:ext uri="{FF2B5EF4-FFF2-40B4-BE49-F238E27FC236}">
                    <a16:creationId xmlns:a16="http://schemas.microsoft.com/office/drawing/2014/main" id="{A5E0D114-D0F3-CE4B-A047-1BE29F42A229}"/>
                  </a:ext>
                </a:extLst>
              </p:cNvPr>
              <p:cNvSpPr/>
              <p:nvPr/>
            </p:nvSpPr>
            <p:spPr>
              <a:xfrm>
                <a:off x="4266193" y="5573454"/>
                <a:ext cx="2410016" cy="1951339"/>
              </a:xfrm>
              <a:custGeom>
                <a:avLst/>
                <a:gdLst>
                  <a:gd name="connsiteX0" fmla="*/ 532230 w 2410016"/>
                  <a:gd name="connsiteY0" fmla="*/ 1175689 h 1951339"/>
                  <a:gd name="connsiteX1" fmla="*/ 575773 w 2410016"/>
                  <a:gd name="connsiteY1" fmla="*/ 1541449 h 1951339"/>
                  <a:gd name="connsiteX2" fmla="*/ 497396 w 2410016"/>
                  <a:gd name="connsiteY2" fmla="*/ 1689495 h 1951339"/>
                  <a:gd name="connsiteX3" fmla="*/ 1007 w 2410016"/>
                  <a:gd name="connsiteY3" fmla="*/ 1950752 h 1951339"/>
                  <a:gd name="connsiteX4" fmla="*/ 401601 w 2410016"/>
                  <a:gd name="connsiteY4" fmla="*/ 1759163 h 1951339"/>
                  <a:gd name="connsiteX5" fmla="*/ 1446630 w 2410016"/>
                  <a:gd name="connsiteY5" fmla="*/ 1715620 h 1951339"/>
                  <a:gd name="connsiteX6" fmla="*/ 1472756 w 2410016"/>
                  <a:gd name="connsiteY6" fmla="*/ 1628535 h 1951339"/>
                  <a:gd name="connsiteX7" fmla="*/ 2108481 w 2410016"/>
                  <a:gd name="connsiteY7" fmla="*/ 1079895 h 1951339"/>
                  <a:gd name="connsiteX8" fmla="*/ 2404573 w 2410016"/>
                  <a:gd name="connsiteY8" fmla="*/ 1088603 h 1951339"/>
                  <a:gd name="connsiteX9" fmla="*/ 1873350 w 2410016"/>
                  <a:gd name="connsiteY9" fmla="*/ 1271483 h 1951339"/>
                  <a:gd name="connsiteX10" fmla="*/ 1281167 w 2410016"/>
                  <a:gd name="connsiteY10" fmla="*/ 1733037 h 1951339"/>
                  <a:gd name="connsiteX11" fmla="*/ 366767 w 2410016"/>
                  <a:gd name="connsiteY11" fmla="*/ 1759163 h 1951339"/>
                  <a:gd name="connsiteX12" fmla="*/ 584481 w 2410016"/>
                  <a:gd name="connsiteY12" fmla="*/ 1463072 h 1951339"/>
                  <a:gd name="connsiteX13" fmla="*/ 1934310 w 2410016"/>
                  <a:gd name="connsiteY13" fmla="*/ 32 h 1951339"/>
                  <a:gd name="connsiteX14" fmla="*/ 593190 w 2410016"/>
                  <a:gd name="connsiteY14" fmla="*/ 1419529 h 1951339"/>
                  <a:gd name="connsiteX15" fmla="*/ 532230 w 2410016"/>
                  <a:gd name="connsiteY15" fmla="*/ 1175689 h 195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410016" h="1951339">
                    <a:moveTo>
                      <a:pt x="532230" y="1175689"/>
                    </a:moveTo>
                    <a:cubicBezTo>
                      <a:pt x="529327" y="1196009"/>
                      <a:pt x="581579" y="1455815"/>
                      <a:pt x="575773" y="1541449"/>
                    </a:cubicBezTo>
                    <a:cubicBezTo>
                      <a:pt x="569967" y="1627083"/>
                      <a:pt x="593190" y="1621278"/>
                      <a:pt x="497396" y="1689495"/>
                    </a:cubicBezTo>
                    <a:cubicBezTo>
                      <a:pt x="401602" y="1757712"/>
                      <a:pt x="16973" y="1939141"/>
                      <a:pt x="1007" y="1950752"/>
                    </a:cubicBezTo>
                    <a:cubicBezTo>
                      <a:pt x="-14959" y="1962363"/>
                      <a:pt x="160664" y="1798352"/>
                      <a:pt x="401601" y="1759163"/>
                    </a:cubicBezTo>
                    <a:cubicBezTo>
                      <a:pt x="642538" y="1719974"/>
                      <a:pt x="1446630" y="1715620"/>
                      <a:pt x="1446630" y="1715620"/>
                    </a:cubicBezTo>
                    <a:cubicBezTo>
                      <a:pt x="1625156" y="1693849"/>
                      <a:pt x="1362448" y="1734489"/>
                      <a:pt x="1472756" y="1628535"/>
                    </a:cubicBezTo>
                    <a:cubicBezTo>
                      <a:pt x="1583064" y="1522581"/>
                      <a:pt x="1953178" y="1169884"/>
                      <a:pt x="2108481" y="1079895"/>
                    </a:cubicBezTo>
                    <a:cubicBezTo>
                      <a:pt x="2263784" y="989906"/>
                      <a:pt x="2443761" y="1056672"/>
                      <a:pt x="2404573" y="1088603"/>
                    </a:cubicBezTo>
                    <a:cubicBezTo>
                      <a:pt x="2365385" y="1120534"/>
                      <a:pt x="2060584" y="1164077"/>
                      <a:pt x="1873350" y="1271483"/>
                    </a:cubicBezTo>
                    <a:cubicBezTo>
                      <a:pt x="1686116" y="1378889"/>
                      <a:pt x="1532264" y="1651757"/>
                      <a:pt x="1281167" y="1733037"/>
                    </a:cubicBezTo>
                    <a:cubicBezTo>
                      <a:pt x="1030070" y="1814317"/>
                      <a:pt x="482881" y="1804157"/>
                      <a:pt x="366767" y="1759163"/>
                    </a:cubicBezTo>
                    <a:cubicBezTo>
                      <a:pt x="250653" y="1714169"/>
                      <a:pt x="323224" y="1756261"/>
                      <a:pt x="584481" y="1463072"/>
                    </a:cubicBezTo>
                    <a:cubicBezTo>
                      <a:pt x="845738" y="1169883"/>
                      <a:pt x="1932859" y="7289"/>
                      <a:pt x="1934310" y="32"/>
                    </a:cubicBezTo>
                    <a:cubicBezTo>
                      <a:pt x="1935762" y="-7225"/>
                      <a:pt x="826870" y="1220683"/>
                      <a:pt x="593190" y="1419529"/>
                    </a:cubicBezTo>
                    <a:cubicBezTo>
                      <a:pt x="359510" y="1618375"/>
                      <a:pt x="535133" y="1155369"/>
                      <a:pt x="532230" y="117568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54981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elena Gomez &amp; the Scene: Love You Like a Love Song (Music Video 2011) -  IMDb" hidden="1">
            <a:extLst>
              <a:ext uri="{FF2B5EF4-FFF2-40B4-BE49-F238E27FC236}">
                <a16:creationId xmlns:a16="http://schemas.microsoft.com/office/drawing/2014/main" id="{BBF617E2-B181-37A3-C971-062D73624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2232"/>
            <a:ext cx="9601200" cy="960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0FBF9954-3605-AE70-007B-B9A3AE967712}"/>
              </a:ext>
            </a:extLst>
          </p:cNvPr>
          <p:cNvSpPr/>
          <p:nvPr/>
        </p:nvSpPr>
        <p:spPr>
          <a:xfrm>
            <a:off x="4040952" y="3546087"/>
            <a:ext cx="837441" cy="286164"/>
          </a:xfrm>
          <a:custGeom>
            <a:avLst/>
            <a:gdLst>
              <a:gd name="connsiteX0" fmla="*/ 23048 w 837441"/>
              <a:gd name="connsiteY0" fmla="*/ 3563 h 286164"/>
              <a:gd name="connsiteX1" fmla="*/ 670748 w 837441"/>
              <a:gd name="connsiteY1" fmla="*/ 184538 h 286164"/>
              <a:gd name="connsiteX2" fmla="*/ 585023 w 837441"/>
              <a:gd name="connsiteY2" fmla="*/ 152788 h 286164"/>
              <a:gd name="connsiteX3" fmla="*/ 819973 w 837441"/>
              <a:gd name="connsiteY3" fmla="*/ 282963 h 286164"/>
              <a:gd name="connsiteX4" fmla="*/ 753298 w 837441"/>
              <a:gd name="connsiteY4" fmla="*/ 235338 h 286164"/>
              <a:gd name="connsiteX5" fmla="*/ 223073 w 837441"/>
              <a:gd name="connsiteY5" fmla="*/ 114688 h 286164"/>
              <a:gd name="connsiteX6" fmla="*/ 369123 w 837441"/>
              <a:gd name="connsiteY6" fmla="*/ 155963 h 286164"/>
              <a:gd name="connsiteX7" fmla="*/ 162748 w 837441"/>
              <a:gd name="connsiteY7" fmla="*/ 70238 h 286164"/>
              <a:gd name="connsiteX8" fmla="*/ 23048 w 837441"/>
              <a:gd name="connsiteY8" fmla="*/ 3563 h 28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7441" h="286164">
                <a:moveTo>
                  <a:pt x="23048" y="3563"/>
                </a:moveTo>
                <a:cubicBezTo>
                  <a:pt x="107715" y="22613"/>
                  <a:pt x="577086" y="159667"/>
                  <a:pt x="670748" y="184538"/>
                </a:cubicBezTo>
                <a:cubicBezTo>
                  <a:pt x="764410" y="209409"/>
                  <a:pt x="560152" y="136384"/>
                  <a:pt x="585023" y="152788"/>
                </a:cubicBezTo>
                <a:cubicBezTo>
                  <a:pt x="609894" y="169192"/>
                  <a:pt x="791927" y="269205"/>
                  <a:pt x="819973" y="282963"/>
                </a:cubicBezTo>
                <a:cubicBezTo>
                  <a:pt x="848019" y="296721"/>
                  <a:pt x="852781" y="263384"/>
                  <a:pt x="753298" y="235338"/>
                </a:cubicBezTo>
                <a:cubicBezTo>
                  <a:pt x="653815" y="207292"/>
                  <a:pt x="287102" y="127917"/>
                  <a:pt x="223073" y="114688"/>
                </a:cubicBezTo>
                <a:cubicBezTo>
                  <a:pt x="159044" y="101459"/>
                  <a:pt x="379177" y="163371"/>
                  <a:pt x="369123" y="155963"/>
                </a:cubicBezTo>
                <a:cubicBezTo>
                  <a:pt x="359069" y="148555"/>
                  <a:pt x="215136" y="93521"/>
                  <a:pt x="162748" y="70238"/>
                </a:cubicBezTo>
                <a:cubicBezTo>
                  <a:pt x="110361" y="46955"/>
                  <a:pt x="-61619" y="-15487"/>
                  <a:pt x="23048" y="35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539F989B-F14F-7FB8-3723-4DB791069554}"/>
              </a:ext>
            </a:extLst>
          </p:cNvPr>
          <p:cNvSpPr/>
          <p:nvPr/>
        </p:nvSpPr>
        <p:spPr>
          <a:xfrm>
            <a:off x="4104803" y="3773360"/>
            <a:ext cx="686654" cy="184678"/>
          </a:xfrm>
          <a:custGeom>
            <a:avLst/>
            <a:gdLst>
              <a:gd name="connsiteX0" fmla="*/ 79847 w 686654"/>
              <a:gd name="connsiteY0" fmla="*/ 4890 h 184678"/>
              <a:gd name="connsiteX1" fmla="*/ 521172 w 686654"/>
              <a:gd name="connsiteY1" fmla="*/ 46165 h 184678"/>
              <a:gd name="connsiteX2" fmla="*/ 419572 w 686654"/>
              <a:gd name="connsiteY2" fmla="*/ 4890 h 184678"/>
              <a:gd name="connsiteX3" fmla="*/ 667222 w 686654"/>
              <a:gd name="connsiteY3" fmla="*/ 182690 h 184678"/>
              <a:gd name="connsiteX4" fmla="*/ 638647 w 686654"/>
              <a:gd name="connsiteY4" fmla="*/ 96965 h 184678"/>
              <a:gd name="connsiteX5" fmla="*/ 384647 w 686654"/>
              <a:gd name="connsiteY5" fmla="*/ 42990 h 184678"/>
              <a:gd name="connsiteX6" fmla="*/ 472 w 686654"/>
              <a:gd name="connsiteY6" fmla="*/ 77915 h 184678"/>
              <a:gd name="connsiteX7" fmla="*/ 302097 w 686654"/>
              <a:gd name="connsiteY7" fmla="*/ 68390 h 184678"/>
              <a:gd name="connsiteX8" fmla="*/ 146522 w 686654"/>
              <a:gd name="connsiteY8" fmla="*/ 49340 h 184678"/>
              <a:gd name="connsiteX9" fmla="*/ 79847 w 686654"/>
              <a:gd name="connsiteY9" fmla="*/ 4890 h 184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654" h="184678">
                <a:moveTo>
                  <a:pt x="79847" y="4890"/>
                </a:moveTo>
                <a:cubicBezTo>
                  <a:pt x="142289" y="4361"/>
                  <a:pt x="464551" y="46165"/>
                  <a:pt x="521172" y="46165"/>
                </a:cubicBezTo>
                <a:cubicBezTo>
                  <a:pt x="577793" y="46165"/>
                  <a:pt x="395230" y="-17864"/>
                  <a:pt x="419572" y="4890"/>
                </a:cubicBezTo>
                <a:cubicBezTo>
                  <a:pt x="443914" y="27644"/>
                  <a:pt x="630710" y="167344"/>
                  <a:pt x="667222" y="182690"/>
                </a:cubicBezTo>
                <a:cubicBezTo>
                  <a:pt x="703734" y="198036"/>
                  <a:pt x="685743" y="120248"/>
                  <a:pt x="638647" y="96965"/>
                </a:cubicBezTo>
                <a:cubicBezTo>
                  <a:pt x="591551" y="73682"/>
                  <a:pt x="491009" y="46165"/>
                  <a:pt x="384647" y="42990"/>
                </a:cubicBezTo>
                <a:cubicBezTo>
                  <a:pt x="278285" y="39815"/>
                  <a:pt x="14230" y="73682"/>
                  <a:pt x="472" y="77915"/>
                </a:cubicBezTo>
                <a:cubicBezTo>
                  <a:pt x="-13286" y="82148"/>
                  <a:pt x="277755" y="73152"/>
                  <a:pt x="302097" y="68390"/>
                </a:cubicBezTo>
                <a:cubicBezTo>
                  <a:pt x="326439" y="63628"/>
                  <a:pt x="180918" y="58336"/>
                  <a:pt x="146522" y="49340"/>
                </a:cubicBezTo>
                <a:cubicBezTo>
                  <a:pt x="112126" y="40344"/>
                  <a:pt x="17405" y="5419"/>
                  <a:pt x="79847" y="48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85154B5D-2C53-C50B-D1E0-47820A7B875D}"/>
              </a:ext>
            </a:extLst>
          </p:cNvPr>
          <p:cNvSpPr/>
          <p:nvPr/>
        </p:nvSpPr>
        <p:spPr>
          <a:xfrm>
            <a:off x="4088451" y="3829050"/>
            <a:ext cx="725466" cy="228646"/>
          </a:xfrm>
          <a:custGeom>
            <a:avLst/>
            <a:gdLst>
              <a:gd name="connsiteX0" fmla="*/ 331149 w 725466"/>
              <a:gd name="connsiteY0" fmla="*/ 0 h 228646"/>
              <a:gd name="connsiteX1" fmla="*/ 296224 w 725466"/>
              <a:gd name="connsiteY1" fmla="*/ 47625 h 228646"/>
              <a:gd name="connsiteX2" fmla="*/ 350199 w 725466"/>
              <a:gd name="connsiteY2" fmla="*/ 133350 h 228646"/>
              <a:gd name="connsiteX3" fmla="*/ 321624 w 725466"/>
              <a:gd name="connsiteY3" fmla="*/ 107950 h 228646"/>
              <a:gd name="connsiteX4" fmla="*/ 502599 w 725466"/>
              <a:gd name="connsiteY4" fmla="*/ 161925 h 228646"/>
              <a:gd name="connsiteX5" fmla="*/ 407349 w 725466"/>
              <a:gd name="connsiteY5" fmla="*/ 158750 h 228646"/>
              <a:gd name="connsiteX6" fmla="*/ 721674 w 725466"/>
              <a:gd name="connsiteY6" fmla="*/ 165100 h 228646"/>
              <a:gd name="connsiteX7" fmla="*/ 578799 w 725466"/>
              <a:gd name="connsiteY7" fmla="*/ 158750 h 228646"/>
              <a:gd name="connsiteX8" fmla="*/ 540699 w 725466"/>
              <a:gd name="connsiteY8" fmla="*/ 187325 h 228646"/>
              <a:gd name="connsiteX9" fmla="*/ 518474 w 725466"/>
              <a:gd name="connsiteY9" fmla="*/ 222250 h 228646"/>
              <a:gd name="connsiteX10" fmla="*/ 512124 w 725466"/>
              <a:gd name="connsiteY10" fmla="*/ 158750 h 228646"/>
              <a:gd name="connsiteX11" fmla="*/ 429574 w 725466"/>
              <a:gd name="connsiteY11" fmla="*/ 228600 h 228646"/>
              <a:gd name="connsiteX12" fmla="*/ 442274 w 725466"/>
              <a:gd name="connsiteY12" fmla="*/ 146050 h 228646"/>
              <a:gd name="connsiteX13" fmla="*/ 334324 w 725466"/>
              <a:gd name="connsiteY13" fmla="*/ 225425 h 228646"/>
              <a:gd name="connsiteX14" fmla="*/ 321624 w 725466"/>
              <a:gd name="connsiteY14" fmla="*/ 155575 h 228646"/>
              <a:gd name="connsiteX15" fmla="*/ 302574 w 725466"/>
              <a:gd name="connsiteY15" fmla="*/ 184150 h 228646"/>
              <a:gd name="connsiteX16" fmla="*/ 308924 w 725466"/>
              <a:gd name="connsiteY16" fmla="*/ 123825 h 228646"/>
              <a:gd name="connsiteX17" fmla="*/ 232724 w 725466"/>
              <a:gd name="connsiteY17" fmla="*/ 133350 h 228646"/>
              <a:gd name="connsiteX18" fmla="*/ 280349 w 725466"/>
              <a:gd name="connsiteY18" fmla="*/ 82550 h 228646"/>
              <a:gd name="connsiteX19" fmla="*/ 248599 w 725466"/>
              <a:gd name="connsiteY19" fmla="*/ 57150 h 228646"/>
              <a:gd name="connsiteX20" fmla="*/ 32699 w 725466"/>
              <a:gd name="connsiteY20" fmla="*/ 22225 h 228646"/>
              <a:gd name="connsiteX21" fmla="*/ 949 w 725466"/>
              <a:gd name="connsiteY21" fmla="*/ 22225 h 228646"/>
              <a:gd name="connsiteX22" fmla="*/ 331149 w 725466"/>
              <a:gd name="connsiteY22" fmla="*/ 0 h 228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25466" h="228646">
                <a:moveTo>
                  <a:pt x="331149" y="0"/>
                </a:moveTo>
                <a:cubicBezTo>
                  <a:pt x="312099" y="12700"/>
                  <a:pt x="293049" y="25400"/>
                  <a:pt x="296224" y="47625"/>
                </a:cubicBezTo>
                <a:cubicBezTo>
                  <a:pt x="299399" y="69850"/>
                  <a:pt x="345966" y="123296"/>
                  <a:pt x="350199" y="133350"/>
                </a:cubicBezTo>
                <a:cubicBezTo>
                  <a:pt x="354432" y="143404"/>
                  <a:pt x="296224" y="103188"/>
                  <a:pt x="321624" y="107950"/>
                </a:cubicBezTo>
                <a:cubicBezTo>
                  <a:pt x="347024" y="112712"/>
                  <a:pt x="488311" y="153458"/>
                  <a:pt x="502599" y="161925"/>
                </a:cubicBezTo>
                <a:cubicBezTo>
                  <a:pt x="516887" y="170392"/>
                  <a:pt x="407349" y="158750"/>
                  <a:pt x="407349" y="158750"/>
                </a:cubicBezTo>
                <a:lnTo>
                  <a:pt x="721674" y="165100"/>
                </a:lnTo>
                <a:cubicBezTo>
                  <a:pt x="750249" y="165100"/>
                  <a:pt x="608962" y="155046"/>
                  <a:pt x="578799" y="158750"/>
                </a:cubicBezTo>
                <a:cubicBezTo>
                  <a:pt x="548637" y="162454"/>
                  <a:pt x="550753" y="176742"/>
                  <a:pt x="540699" y="187325"/>
                </a:cubicBezTo>
                <a:cubicBezTo>
                  <a:pt x="530645" y="197908"/>
                  <a:pt x="523236" y="227012"/>
                  <a:pt x="518474" y="222250"/>
                </a:cubicBezTo>
                <a:cubicBezTo>
                  <a:pt x="513712" y="217488"/>
                  <a:pt x="526941" y="157692"/>
                  <a:pt x="512124" y="158750"/>
                </a:cubicBezTo>
                <a:cubicBezTo>
                  <a:pt x="497307" y="159808"/>
                  <a:pt x="441216" y="230717"/>
                  <a:pt x="429574" y="228600"/>
                </a:cubicBezTo>
                <a:cubicBezTo>
                  <a:pt x="417932" y="226483"/>
                  <a:pt x="458149" y="146579"/>
                  <a:pt x="442274" y="146050"/>
                </a:cubicBezTo>
                <a:cubicBezTo>
                  <a:pt x="426399" y="145521"/>
                  <a:pt x="354432" y="223838"/>
                  <a:pt x="334324" y="225425"/>
                </a:cubicBezTo>
                <a:cubicBezTo>
                  <a:pt x="314216" y="227013"/>
                  <a:pt x="326916" y="162454"/>
                  <a:pt x="321624" y="155575"/>
                </a:cubicBezTo>
                <a:cubicBezTo>
                  <a:pt x="316332" y="148696"/>
                  <a:pt x="304691" y="189442"/>
                  <a:pt x="302574" y="184150"/>
                </a:cubicBezTo>
                <a:cubicBezTo>
                  <a:pt x="300457" y="178858"/>
                  <a:pt x="320566" y="132292"/>
                  <a:pt x="308924" y="123825"/>
                </a:cubicBezTo>
                <a:cubicBezTo>
                  <a:pt x="297282" y="115358"/>
                  <a:pt x="237486" y="140229"/>
                  <a:pt x="232724" y="133350"/>
                </a:cubicBezTo>
                <a:cubicBezTo>
                  <a:pt x="227962" y="126471"/>
                  <a:pt x="277703" y="95250"/>
                  <a:pt x="280349" y="82550"/>
                </a:cubicBezTo>
                <a:cubicBezTo>
                  <a:pt x="282995" y="69850"/>
                  <a:pt x="289874" y="67204"/>
                  <a:pt x="248599" y="57150"/>
                </a:cubicBezTo>
                <a:cubicBezTo>
                  <a:pt x="207324" y="47096"/>
                  <a:pt x="73974" y="28046"/>
                  <a:pt x="32699" y="22225"/>
                </a:cubicBezTo>
                <a:cubicBezTo>
                  <a:pt x="-8576" y="16404"/>
                  <a:pt x="949" y="22225"/>
                  <a:pt x="949" y="22225"/>
                </a:cubicBezTo>
                <a:lnTo>
                  <a:pt x="33114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A378A2AD-625E-2D87-F4CB-4802F6FA1CBC}"/>
              </a:ext>
            </a:extLst>
          </p:cNvPr>
          <p:cNvSpPr/>
          <p:nvPr/>
        </p:nvSpPr>
        <p:spPr>
          <a:xfrm>
            <a:off x="4276853" y="3808892"/>
            <a:ext cx="327771" cy="131579"/>
          </a:xfrm>
          <a:custGeom>
            <a:avLst/>
            <a:gdLst>
              <a:gd name="connsiteX0" fmla="*/ 282447 w 327771"/>
              <a:gd name="connsiteY0" fmla="*/ 1108 h 131579"/>
              <a:gd name="connsiteX1" fmla="*/ 326897 w 327771"/>
              <a:gd name="connsiteY1" fmla="*/ 61433 h 131579"/>
              <a:gd name="connsiteX2" fmla="*/ 279272 w 327771"/>
              <a:gd name="connsiteY2" fmla="*/ 124933 h 131579"/>
              <a:gd name="connsiteX3" fmla="*/ 206247 w 327771"/>
              <a:gd name="connsiteY3" fmla="*/ 121758 h 131579"/>
              <a:gd name="connsiteX4" fmla="*/ 152272 w 327771"/>
              <a:gd name="connsiteY4" fmla="*/ 55083 h 131579"/>
              <a:gd name="connsiteX5" fmla="*/ 3047 w 327771"/>
              <a:gd name="connsiteY5" fmla="*/ 23333 h 131579"/>
              <a:gd name="connsiteX6" fmla="*/ 282447 w 327771"/>
              <a:gd name="connsiteY6" fmla="*/ 1108 h 131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771" h="131579">
                <a:moveTo>
                  <a:pt x="282447" y="1108"/>
                </a:moveTo>
                <a:cubicBezTo>
                  <a:pt x="336422" y="7458"/>
                  <a:pt x="327426" y="40796"/>
                  <a:pt x="326897" y="61433"/>
                </a:cubicBezTo>
                <a:cubicBezTo>
                  <a:pt x="326368" y="82070"/>
                  <a:pt x="299380" y="114879"/>
                  <a:pt x="279272" y="124933"/>
                </a:cubicBezTo>
                <a:cubicBezTo>
                  <a:pt x="259164" y="134987"/>
                  <a:pt x="227414" y="133400"/>
                  <a:pt x="206247" y="121758"/>
                </a:cubicBezTo>
                <a:cubicBezTo>
                  <a:pt x="185080" y="110116"/>
                  <a:pt x="186139" y="71487"/>
                  <a:pt x="152272" y="55083"/>
                </a:cubicBezTo>
                <a:cubicBezTo>
                  <a:pt x="118405" y="38679"/>
                  <a:pt x="-22353" y="29154"/>
                  <a:pt x="3047" y="23333"/>
                </a:cubicBezTo>
                <a:cubicBezTo>
                  <a:pt x="28447" y="17512"/>
                  <a:pt x="228472" y="-5242"/>
                  <a:pt x="282447" y="11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56C36BB-FFAD-6D70-DAFC-B052FE8AF20C}"/>
              </a:ext>
            </a:extLst>
          </p:cNvPr>
          <p:cNvSpPr/>
          <p:nvPr/>
        </p:nvSpPr>
        <p:spPr>
          <a:xfrm>
            <a:off x="4505299" y="3853042"/>
            <a:ext cx="60351" cy="603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8E377B72-BE3A-1BAF-96F1-8E45F636A4F3}"/>
              </a:ext>
            </a:extLst>
          </p:cNvPr>
          <p:cNvSpPr/>
          <p:nvPr/>
        </p:nvSpPr>
        <p:spPr>
          <a:xfrm>
            <a:off x="5027962" y="3793941"/>
            <a:ext cx="363589" cy="187561"/>
          </a:xfrm>
          <a:custGeom>
            <a:avLst/>
            <a:gdLst>
              <a:gd name="connsiteX0" fmla="*/ 360013 w 363589"/>
              <a:gd name="connsiteY0" fmla="*/ 184 h 187561"/>
              <a:gd name="connsiteX1" fmla="*/ 23463 w 363589"/>
              <a:gd name="connsiteY1" fmla="*/ 117659 h 187561"/>
              <a:gd name="connsiteX2" fmla="*/ 204438 w 363589"/>
              <a:gd name="connsiteY2" fmla="*/ 79559 h 187561"/>
              <a:gd name="connsiteX3" fmla="*/ 1238 w 363589"/>
              <a:gd name="connsiteY3" fmla="*/ 187509 h 187561"/>
              <a:gd name="connsiteX4" fmla="*/ 321913 w 363589"/>
              <a:gd name="connsiteY4" fmla="*/ 63684 h 187561"/>
              <a:gd name="connsiteX5" fmla="*/ 207613 w 363589"/>
              <a:gd name="connsiteY5" fmla="*/ 89084 h 187561"/>
              <a:gd name="connsiteX6" fmla="*/ 360013 w 363589"/>
              <a:gd name="connsiteY6" fmla="*/ 184 h 18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3589" h="187561">
                <a:moveTo>
                  <a:pt x="360013" y="184"/>
                </a:moveTo>
                <a:cubicBezTo>
                  <a:pt x="329322" y="4946"/>
                  <a:pt x="49392" y="104430"/>
                  <a:pt x="23463" y="117659"/>
                </a:cubicBezTo>
                <a:cubicBezTo>
                  <a:pt x="-2466" y="130888"/>
                  <a:pt x="208142" y="67917"/>
                  <a:pt x="204438" y="79559"/>
                </a:cubicBezTo>
                <a:cubicBezTo>
                  <a:pt x="200734" y="91201"/>
                  <a:pt x="-18341" y="190155"/>
                  <a:pt x="1238" y="187509"/>
                </a:cubicBezTo>
                <a:cubicBezTo>
                  <a:pt x="20817" y="184863"/>
                  <a:pt x="287517" y="80088"/>
                  <a:pt x="321913" y="63684"/>
                </a:cubicBezTo>
                <a:cubicBezTo>
                  <a:pt x="356309" y="47280"/>
                  <a:pt x="201263" y="93846"/>
                  <a:pt x="207613" y="89084"/>
                </a:cubicBezTo>
                <a:cubicBezTo>
                  <a:pt x="213963" y="84322"/>
                  <a:pt x="390704" y="-4578"/>
                  <a:pt x="360013" y="1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2282AE05-5D9D-8024-5092-E86437BAC731}"/>
              </a:ext>
            </a:extLst>
          </p:cNvPr>
          <p:cNvSpPr/>
          <p:nvPr/>
        </p:nvSpPr>
        <p:spPr>
          <a:xfrm>
            <a:off x="5169026" y="3870069"/>
            <a:ext cx="302396" cy="237122"/>
          </a:xfrm>
          <a:custGeom>
            <a:avLst/>
            <a:gdLst>
              <a:gd name="connsiteX0" fmla="*/ 228474 w 302396"/>
              <a:gd name="connsiteY0" fmla="*/ 3431 h 237122"/>
              <a:gd name="connsiteX1" fmla="*/ 9399 w 302396"/>
              <a:gd name="connsiteY1" fmla="*/ 152656 h 237122"/>
              <a:gd name="connsiteX2" fmla="*/ 37974 w 302396"/>
              <a:gd name="connsiteY2" fmla="*/ 136781 h 237122"/>
              <a:gd name="connsiteX3" fmla="*/ 18924 w 302396"/>
              <a:gd name="connsiteY3" fmla="*/ 162181 h 237122"/>
              <a:gd name="connsiteX4" fmla="*/ 117349 w 302396"/>
              <a:gd name="connsiteY4" fmla="*/ 203456 h 237122"/>
              <a:gd name="connsiteX5" fmla="*/ 76074 w 302396"/>
              <a:gd name="connsiteY5" fmla="*/ 209806 h 237122"/>
              <a:gd name="connsiteX6" fmla="*/ 301499 w 302396"/>
              <a:gd name="connsiteY6" fmla="*/ 235206 h 237122"/>
              <a:gd name="connsiteX7" fmla="*/ 149099 w 302396"/>
              <a:gd name="connsiteY7" fmla="*/ 225681 h 237122"/>
              <a:gd name="connsiteX8" fmla="*/ 3049 w 302396"/>
              <a:gd name="connsiteY8" fmla="*/ 149481 h 237122"/>
              <a:gd name="connsiteX9" fmla="*/ 104649 w 302396"/>
              <a:gd name="connsiteY9" fmla="*/ 79631 h 237122"/>
              <a:gd name="connsiteX10" fmla="*/ 85599 w 302396"/>
              <a:gd name="connsiteY10" fmla="*/ 82806 h 237122"/>
              <a:gd name="connsiteX11" fmla="*/ 136399 w 302396"/>
              <a:gd name="connsiteY11" fmla="*/ 63756 h 237122"/>
              <a:gd name="connsiteX12" fmla="*/ 63374 w 302396"/>
              <a:gd name="connsiteY12" fmla="*/ 47881 h 237122"/>
              <a:gd name="connsiteX13" fmla="*/ 228474 w 302396"/>
              <a:gd name="connsiteY13" fmla="*/ 3431 h 237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2396" h="237122">
                <a:moveTo>
                  <a:pt x="228474" y="3431"/>
                </a:moveTo>
                <a:cubicBezTo>
                  <a:pt x="219478" y="20894"/>
                  <a:pt x="41149" y="130431"/>
                  <a:pt x="9399" y="152656"/>
                </a:cubicBezTo>
                <a:cubicBezTo>
                  <a:pt x="-22351" y="174881"/>
                  <a:pt x="36387" y="135194"/>
                  <a:pt x="37974" y="136781"/>
                </a:cubicBezTo>
                <a:cubicBezTo>
                  <a:pt x="39561" y="138368"/>
                  <a:pt x="5695" y="151069"/>
                  <a:pt x="18924" y="162181"/>
                </a:cubicBezTo>
                <a:cubicBezTo>
                  <a:pt x="32153" y="173293"/>
                  <a:pt x="107824" y="195519"/>
                  <a:pt x="117349" y="203456"/>
                </a:cubicBezTo>
                <a:cubicBezTo>
                  <a:pt x="126874" y="211393"/>
                  <a:pt x="45382" y="204514"/>
                  <a:pt x="76074" y="209806"/>
                </a:cubicBezTo>
                <a:cubicBezTo>
                  <a:pt x="106766" y="215098"/>
                  <a:pt x="289328" y="232560"/>
                  <a:pt x="301499" y="235206"/>
                </a:cubicBezTo>
                <a:cubicBezTo>
                  <a:pt x="313670" y="237852"/>
                  <a:pt x="198841" y="239969"/>
                  <a:pt x="149099" y="225681"/>
                </a:cubicBezTo>
                <a:cubicBezTo>
                  <a:pt x="99357" y="211394"/>
                  <a:pt x="10457" y="173823"/>
                  <a:pt x="3049" y="149481"/>
                </a:cubicBezTo>
                <a:cubicBezTo>
                  <a:pt x="-4359" y="125139"/>
                  <a:pt x="90891" y="90744"/>
                  <a:pt x="104649" y="79631"/>
                </a:cubicBezTo>
                <a:cubicBezTo>
                  <a:pt x="118407" y="68518"/>
                  <a:pt x="80307" y="85452"/>
                  <a:pt x="85599" y="82806"/>
                </a:cubicBezTo>
                <a:cubicBezTo>
                  <a:pt x="90891" y="80160"/>
                  <a:pt x="140103" y="69577"/>
                  <a:pt x="136399" y="63756"/>
                </a:cubicBezTo>
                <a:cubicBezTo>
                  <a:pt x="132695" y="57935"/>
                  <a:pt x="46441" y="55289"/>
                  <a:pt x="63374" y="47881"/>
                </a:cubicBezTo>
                <a:cubicBezTo>
                  <a:pt x="80307" y="40473"/>
                  <a:pt x="237470" y="-14032"/>
                  <a:pt x="228474" y="34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20046F5B-B7BD-1E33-2F1B-6E3097C31C36}"/>
              </a:ext>
            </a:extLst>
          </p:cNvPr>
          <p:cNvSpPr/>
          <p:nvPr/>
        </p:nvSpPr>
        <p:spPr>
          <a:xfrm>
            <a:off x="4946630" y="3752819"/>
            <a:ext cx="206662" cy="866825"/>
          </a:xfrm>
          <a:custGeom>
            <a:avLst/>
            <a:gdLst>
              <a:gd name="connsiteX0" fmla="*/ 206395 w 206662"/>
              <a:gd name="connsiteY0" fmla="*/ 31 h 866825"/>
              <a:gd name="connsiteX1" fmla="*/ 136545 w 206662"/>
              <a:gd name="connsiteY1" fmla="*/ 339756 h 866825"/>
              <a:gd name="connsiteX2" fmla="*/ 120670 w 206662"/>
              <a:gd name="connsiteY2" fmla="*/ 628681 h 866825"/>
              <a:gd name="connsiteX3" fmla="*/ 101620 w 206662"/>
              <a:gd name="connsiteY3" fmla="*/ 546131 h 866825"/>
              <a:gd name="connsiteX4" fmla="*/ 120670 w 206662"/>
              <a:gd name="connsiteY4" fmla="*/ 720756 h 866825"/>
              <a:gd name="connsiteX5" fmla="*/ 79395 w 206662"/>
              <a:gd name="connsiteY5" fmla="*/ 793781 h 866825"/>
              <a:gd name="connsiteX6" fmla="*/ 117495 w 206662"/>
              <a:gd name="connsiteY6" fmla="*/ 758856 h 866825"/>
              <a:gd name="connsiteX7" fmla="*/ 20 w 206662"/>
              <a:gd name="connsiteY7" fmla="*/ 866806 h 866825"/>
              <a:gd name="connsiteX8" fmla="*/ 107970 w 206662"/>
              <a:gd name="connsiteY8" fmla="*/ 749331 h 866825"/>
              <a:gd name="connsiteX9" fmla="*/ 120670 w 206662"/>
              <a:gd name="connsiteY9" fmla="*/ 704881 h 866825"/>
              <a:gd name="connsiteX10" fmla="*/ 76220 w 206662"/>
              <a:gd name="connsiteY10" fmla="*/ 562006 h 866825"/>
              <a:gd name="connsiteX11" fmla="*/ 53995 w 206662"/>
              <a:gd name="connsiteY11" fmla="*/ 717581 h 866825"/>
              <a:gd name="connsiteX12" fmla="*/ 79395 w 206662"/>
              <a:gd name="connsiteY12" fmla="*/ 527081 h 866825"/>
              <a:gd name="connsiteX13" fmla="*/ 82570 w 206662"/>
              <a:gd name="connsiteY13" fmla="*/ 450881 h 866825"/>
              <a:gd name="connsiteX14" fmla="*/ 82570 w 206662"/>
              <a:gd name="connsiteY14" fmla="*/ 69881 h 866825"/>
              <a:gd name="connsiteX15" fmla="*/ 53995 w 206662"/>
              <a:gd name="connsiteY15" fmla="*/ 565181 h 866825"/>
              <a:gd name="connsiteX16" fmla="*/ 107970 w 206662"/>
              <a:gd name="connsiteY16" fmla="*/ 358806 h 866825"/>
              <a:gd name="connsiteX17" fmla="*/ 206395 w 206662"/>
              <a:gd name="connsiteY17" fmla="*/ 31 h 866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06662" h="866825">
                <a:moveTo>
                  <a:pt x="206395" y="31"/>
                </a:moveTo>
                <a:cubicBezTo>
                  <a:pt x="211157" y="-3144"/>
                  <a:pt x="150832" y="234981"/>
                  <a:pt x="136545" y="339756"/>
                </a:cubicBezTo>
                <a:cubicBezTo>
                  <a:pt x="122258" y="444531"/>
                  <a:pt x="126491" y="594285"/>
                  <a:pt x="120670" y="628681"/>
                </a:cubicBezTo>
                <a:cubicBezTo>
                  <a:pt x="114849" y="663077"/>
                  <a:pt x="101620" y="530785"/>
                  <a:pt x="101620" y="546131"/>
                </a:cubicBezTo>
                <a:cubicBezTo>
                  <a:pt x="101620" y="561477"/>
                  <a:pt x="124374" y="679481"/>
                  <a:pt x="120670" y="720756"/>
                </a:cubicBezTo>
                <a:cubicBezTo>
                  <a:pt x="116966" y="762031"/>
                  <a:pt x="79924" y="787431"/>
                  <a:pt x="79395" y="793781"/>
                </a:cubicBezTo>
                <a:cubicBezTo>
                  <a:pt x="78866" y="800131"/>
                  <a:pt x="117495" y="758856"/>
                  <a:pt x="117495" y="758856"/>
                </a:cubicBezTo>
                <a:cubicBezTo>
                  <a:pt x="104266" y="771027"/>
                  <a:pt x="1607" y="868393"/>
                  <a:pt x="20" y="866806"/>
                </a:cubicBezTo>
                <a:cubicBezTo>
                  <a:pt x="-1567" y="865219"/>
                  <a:pt x="87862" y="776319"/>
                  <a:pt x="107970" y="749331"/>
                </a:cubicBezTo>
                <a:cubicBezTo>
                  <a:pt x="128078" y="722344"/>
                  <a:pt x="125962" y="736102"/>
                  <a:pt x="120670" y="704881"/>
                </a:cubicBezTo>
                <a:cubicBezTo>
                  <a:pt x="115378" y="673660"/>
                  <a:pt x="87332" y="559889"/>
                  <a:pt x="76220" y="562006"/>
                </a:cubicBezTo>
                <a:cubicBezTo>
                  <a:pt x="65108" y="564123"/>
                  <a:pt x="53466" y="723402"/>
                  <a:pt x="53995" y="717581"/>
                </a:cubicBezTo>
                <a:cubicBezTo>
                  <a:pt x="54524" y="711760"/>
                  <a:pt x="74632" y="571531"/>
                  <a:pt x="79395" y="527081"/>
                </a:cubicBezTo>
                <a:cubicBezTo>
                  <a:pt x="84157" y="482631"/>
                  <a:pt x="82041" y="527081"/>
                  <a:pt x="82570" y="450881"/>
                </a:cubicBezTo>
                <a:cubicBezTo>
                  <a:pt x="83099" y="374681"/>
                  <a:pt x="87332" y="50831"/>
                  <a:pt x="82570" y="69881"/>
                </a:cubicBezTo>
                <a:cubicBezTo>
                  <a:pt x="77808" y="88931"/>
                  <a:pt x="49762" y="517027"/>
                  <a:pt x="53995" y="565181"/>
                </a:cubicBezTo>
                <a:cubicBezTo>
                  <a:pt x="58228" y="613335"/>
                  <a:pt x="82041" y="451410"/>
                  <a:pt x="107970" y="358806"/>
                </a:cubicBezTo>
                <a:cubicBezTo>
                  <a:pt x="133899" y="266202"/>
                  <a:pt x="201633" y="3206"/>
                  <a:pt x="206395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1F51506C-EA98-CC51-F439-6DED64639DBC}"/>
              </a:ext>
            </a:extLst>
          </p:cNvPr>
          <p:cNvSpPr/>
          <p:nvPr/>
        </p:nvSpPr>
        <p:spPr>
          <a:xfrm>
            <a:off x="4885966" y="3624604"/>
            <a:ext cx="121149" cy="977742"/>
          </a:xfrm>
          <a:custGeom>
            <a:avLst/>
            <a:gdLst>
              <a:gd name="connsiteX0" fmla="*/ 63859 w 121149"/>
              <a:gd name="connsiteY0" fmla="*/ 13946 h 977742"/>
              <a:gd name="connsiteX1" fmla="*/ 54334 w 121149"/>
              <a:gd name="connsiteY1" fmla="*/ 696571 h 977742"/>
              <a:gd name="connsiteX2" fmla="*/ 44809 w 121149"/>
              <a:gd name="connsiteY2" fmla="*/ 658471 h 977742"/>
              <a:gd name="connsiteX3" fmla="*/ 70209 w 121149"/>
              <a:gd name="connsiteY3" fmla="*/ 950571 h 977742"/>
              <a:gd name="connsiteX4" fmla="*/ 70209 w 121149"/>
              <a:gd name="connsiteY4" fmla="*/ 877546 h 977742"/>
              <a:gd name="connsiteX5" fmla="*/ 86084 w 121149"/>
              <a:gd name="connsiteY5" fmla="*/ 975971 h 977742"/>
              <a:gd name="connsiteX6" fmla="*/ 79734 w 121149"/>
              <a:gd name="connsiteY6" fmla="*/ 937871 h 977742"/>
              <a:gd name="connsiteX7" fmla="*/ 28934 w 121149"/>
              <a:gd name="connsiteY7" fmla="*/ 899771 h 977742"/>
              <a:gd name="connsiteX8" fmla="*/ 359 w 121149"/>
              <a:gd name="connsiteY8" fmla="*/ 864846 h 977742"/>
              <a:gd name="connsiteX9" fmla="*/ 47984 w 121149"/>
              <a:gd name="connsiteY9" fmla="*/ 918821 h 977742"/>
              <a:gd name="connsiteX10" fmla="*/ 51159 w 121149"/>
              <a:gd name="connsiteY10" fmla="*/ 883896 h 977742"/>
              <a:gd name="connsiteX11" fmla="*/ 105134 w 121149"/>
              <a:gd name="connsiteY11" fmla="*/ 725146 h 977742"/>
              <a:gd name="connsiteX12" fmla="*/ 70209 w 121149"/>
              <a:gd name="connsiteY12" fmla="*/ 744196 h 977742"/>
              <a:gd name="connsiteX13" fmla="*/ 57509 w 121149"/>
              <a:gd name="connsiteY13" fmla="*/ 671171 h 977742"/>
              <a:gd name="connsiteX14" fmla="*/ 60684 w 121149"/>
              <a:gd name="connsiteY14" fmla="*/ 572746 h 977742"/>
              <a:gd name="connsiteX15" fmla="*/ 121009 w 121149"/>
              <a:gd name="connsiteY15" fmla="*/ 242546 h 977742"/>
              <a:gd name="connsiteX16" fmla="*/ 76559 w 121149"/>
              <a:gd name="connsiteY16" fmla="*/ 394946 h 977742"/>
              <a:gd name="connsiteX17" fmla="*/ 51159 w 121149"/>
              <a:gd name="connsiteY17" fmla="*/ 277471 h 977742"/>
              <a:gd name="connsiteX18" fmla="*/ 38459 w 121149"/>
              <a:gd name="connsiteY18" fmla="*/ 185396 h 977742"/>
              <a:gd name="connsiteX19" fmla="*/ 38459 w 121149"/>
              <a:gd name="connsiteY19" fmla="*/ 229846 h 977742"/>
              <a:gd name="connsiteX20" fmla="*/ 63859 w 121149"/>
              <a:gd name="connsiteY20" fmla="*/ 13946 h 977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1149" h="977742">
                <a:moveTo>
                  <a:pt x="63859" y="13946"/>
                </a:moveTo>
                <a:cubicBezTo>
                  <a:pt x="66505" y="91733"/>
                  <a:pt x="57509" y="589150"/>
                  <a:pt x="54334" y="696571"/>
                </a:cubicBezTo>
                <a:cubicBezTo>
                  <a:pt x="51159" y="803992"/>
                  <a:pt x="42163" y="616138"/>
                  <a:pt x="44809" y="658471"/>
                </a:cubicBezTo>
                <a:cubicBezTo>
                  <a:pt x="47455" y="700804"/>
                  <a:pt x="65976" y="914059"/>
                  <a:pt x="70209" y="950571"/>
                </a:cubicBezTo>
                <a:cubicBezTo>
                  <a:pt x="74442" y="987084"/>
                  <a:pt x="67563" y="873313"/>
                  <a:pt x="70209" y="877546"/>
                </a:cubicBezTo>
                <a:cubicBezTo>
                  <a:pt x="72855" y="881779"/>
                  <a:pt x="84497" y="965917"/>
                  <a:pt x="86084" y="975971"/>
                </a:cubicBezTo>
                <a:cubicBezTo>
                  <a:pt x="87671" y="986025"/>
                  <a:pt x="89259" y="950571"/>
                  <a:pt x="79734" y="937871"/>
                </a:cubicBezTo>
                <a:cubicBezTo>
                  <a:pt x="70209" y="925171"/>
                  <a:pt x="42163" y="911942"/>
                  <a:pt x="28934" y="899771"/>
                </a:cubicBezTo>
                <a:cubicBezTo>
                  <a:pt x="15705" y="887600"/>
                  <a:pt x="-2816" y="861671"/>
                  <a:pt x="359" y="864846"/>
                </a:cubicBezTo>
                <a:cubicBezTo>
                  <a:pt x="3534" y="868021"/>
                  <a:pt x="39517" y="915646"/>
                  <a:pt x="47984" y="918821"/>
                </a:cubicBezTo>
                <a:cubicBezTo>
                  <a:pt x="56451" y="921996"/>
                  <a:pt x="41634" y="916175"/>
                  <a:pt x="51159" y="883896"/>
                </a:cubicBezTo>
                <a:cubicBezTo>
                  <a:pt x="60684" y="851617"/>
                  <a:pt x="101959" y="748429"/>
                  <a:pt x="105134" y="725146"/>
                </a:cubicBezTo>
                <a:cubicBezTo>
                  <a:pt x="108309" y="701863"/>
                  <a:pt x="78147" y="753192"/>
                  <a:pt x="70209" y="744196"/>
                </a:cubicBezTo>
                <a:cubicBezTo>
                  <a:pt x="62271" y="735200"/>
                  <a:pt x="59096" y="699746"/>
                  <a:pt x="57509" y="671171"/>
                </a:cubicBezTo>
                <a:cubicBezTo>
                  <a:pt x="55921" y="642596"/>
                  <a:pt x="50101" y="644183"/>
                  <a:pt x="60684" y="572746"/>
                </a:cubicBezTo>
                <a:cubicBezTo>
                  <a:pt x="71267" y="501309"/>
                  <a:pt x="118363" y="272179"/>
                  <a:pt x="121009" y="242546"/>
                </a:cubicBezTo>
                <a:cubicBezTo>
                  <a:pt x="123655" y="212913"/>
                  <a:pt x="88201" y="389125"/>
                  <a:pt x="76559" y="394946"/>
                </a:cubicBezTo>
                <a:cubicBezTo>
                  <a:pt x="64917" y="400767"/>
                  <a:pt x="57509" y="312396"/>
                  <a:pt x="51159" y="277471"/>
                </a:cubicBezTo>
                <a:cubicBezTo>
                  <a:pt x="44809" y="242546"/>
                  <a:pt x="40576" y="193333"/>
                  <a:pt x="38459" y="185396"/>
                </a:cubicBezTo>
                <a:cubicBezTo>
                  <a:pt x="36342" y="177459"/>
                  <a:pt x="34226" y="251542"/>
                  <a:pt x="38459" y="229846"/>
                </a:cubicBezTo>
                <a:cubicBezTo>
                  <a:pt x="42692" y="208150"/>
                  <a:pt x="61213" y="-63841"/>
                  <a:pt x="63859" y="139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5A5EDBC7-8D7B-BE6D-738E-23A93FE3BB0B}"/>
              </a:ext>
            </a:extLst>
          </p:cNvPr>
          <p:cNvSpPr/>
          <p:nvPr/>
        </p:nvSpPr>
        <p:spPr>
          <a:xfrm>
            <a:off x="4670134" y="3957167"/>
            <a:ext cx="260707" cy="663238"/>
          </a:xfrm>
          <a:custGeom>
            <a:avLst/>
            <a:gdLst>
              <a:gd name="connsiteX0" fmla="*/ 206666 w 260707"/>
              <a:gd name="connsiteY0" fmla="*/ 5233 h 663238"/>
              <a:gd name="connsiteX1" fmla="*/ 222541 w 260707"/>
              <a:gd name="connsiteY1" fmla="*/ 538633 h 663238"/>
              <a:gd name="connsiteX2" fmla="*/ 206666 w 260707"/>
              <a:gd name="connsiteY2" fmla="*/ 529108 h 663238"/>
              <a:gd name="connsiteX3" fmla="*/ 260641 w 260707"/>
              <a:gd name="connsiteY3" fmla="*/ 662458 h 663238"/>
              <a:gd name="connsiteX4" fmla="*/ 216191 w 260707"/>
              <a:gd name="connsiteY4" fmla="*/ 583083 h 663238"/>
              <a:gd name="connsiteX5" fmla="*/ 146341 w 260707"/>
              <a:gd name="connsiteY5" fmla="*/ 560858 h 663238"/>
              <a:gd name="connsiteX6" fmla="*/ 291 w 260707"/>
              <a:gd name="connsiteY6" fmla="*/ 567208 h 663238"/>
              <a:gd name="connsiteX7" fmla="*/ 187616 w 260707"/>
              <a:gd name="connsiteY7" fmla="*/ 554508 h 663238"/>
              <a:gd name="connsiteX8" fmla="*/ 213016 w 260707"/>
              <a:gd name="connsiteY8" fmla="*/ 532283 h 663238"/>
              <a:gd name="connsiteX9" fmla="*/ 184441 w 260707"/>
              <a:gd name="connsiteY9" fmla="*/ 497358 h 663238"/>
              <a:gd name="connsiteX10" fmla="*/ 95541 w 260707"/>
              <a:gd name="connsiteY10" fmla="*/ 506883 h 663238"/>
              <a:gd name="connsiteX11" fmla="*/ 203491 w 260707"/>
              <a:gd name="connsiteY11" fmla="*/ 478308 h 663238"/>
              <a:gd name="connsiteX12" fmla="*/ 203491 w 260707"/>
              <a:gd name="connsiteY12" fmla="*/ 421158 h 663238"/>
              <a:gd name="connsiteX13" fmla="*/ 244766 w 260707"/>
              <a:gd name="connsiteY13" fmla="*/ 217958 h 663238"/>
              <a:gd name="connsiteX14" fmla="*/ 228891 w 260707"/>
              <a:gd name="connsiteY14" fmla="*/ 262408 h 663238"/>
              <a:gd name="connsiteX15" fmla="*/ 206666 w 260707"/>
              <a:gd name="connsiteY15" fmla="*/ 5233 h 66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0707" h="663238">
                <a:moveTo>
                  <a:pt x="206666" y="5233"/>
                </a:moveTo>
                <a:cubicBezTo>
                  <a:pt x="205608" y="51270"/>
                  <a:pt x="222541" y="538633"/>
                  <a:pt x="222541" y="538633"/>
                </a:cubicBezTo>
                <a:cubicBezTo>
                  <a:pt x="222541" y="625945"/>
                  <a:pt x="200316" y="508471"/>
                  <a:pt x="206666" y="529108"/>
                </a:cubicBezTo>
                <a:cubicBezTo>
                  <a:pt x="213016" y="549745"/>
                  <a:pt x="259054" y="653462"/>
                  <a:pt x="260641" y="662458"/>
                </a:cubicBezTo>
                <a:cubicBezTo>
                  <a:pt x="262228" y="671454"/>
                  <a:pt x="235241" y="600016"/>
                  <a:pt x="216191" y="583083"/>
                </a:cubicBezTo>
                <a:cubicBezTo>
                  <a:pt x="197141" y="566150"/>
                  <a:pt x="182324" y="563504"/>
                  <a:pt x="146341" y="560858"/>
                </a:cubicBezTo>
                <a:cubicBezTo>
                  <a:pt x="110358" y="558212"/>
                  <a:pt x="-6588" y="568266"/>
                  <a:pt x="291" y="567208"/>
                </a:cubicBezTo>
                <a:cubicBezTo>
                  <a:pt x="7170" y="566150"/>
                  <a:pt x="152162" y="560329"/>
                  <a:pt x="187616" y="554508"/>
                </a:cubicBezTo>
                <a:cubicBezTo>
                  <a:pt x="223070" y="548687"/>
                  <a:pt x="213545" y="541808"/>
                  <a:pt x="213016" y="532283"/>
                </a:cubicBezTo>
                <a:cubicBezTo>
                  <a:pt x="212487" y="522758"/>
                  <a:pt x="204020" y="501591"/>
                  <a:pt x="184441" y="497358"/>
                </a:cubicBezTo>
                <a:cubicBezTo>
                  <a:pt x="164862" y="493125"/>
                  <a:pt x="92366" y="510058"/>
                  <a:pt x="95541" y="506883"/>
                </a:cubicBezTo>
                <a:cubicBezTo>
                  <a:pt x="98716" y="503708"/>
                  <a:pt x="185499" y="492596"/>
                  <a:pt x="203491" y="478308"/>
                </a:cubicBezTo>
                <a:cubicBezTo>
                  <a:pt x="221483" y="464020"/>
                  <a:pt x="196612" y="464550"/>
                  <a:pt x="203491" y="421158"/>
                </a:cubicBezTo>
                <a:cubicBezTo>
                  <a:pt x="210370" y="377766"/>
                  <a:pt x="240533" y="244416"/>
                  <a:pt x="244766" y="217958"/>
                </a:cubicBezTo>
                <a:cubicBezTo>
                  <a:pt x="248999" y="191500"/>
                  <a:pt x="234712" y="293629"/>
                  <a:pt x="228891" y="262408"/>
                </a:cubicBezTo>
                <a:cubicBezTo>
                  <a:pt x="223070" y="231187"/>
                  <a:pt x="207724" y="-40804"/>
                  <a:pt x="206666" y="52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C49ACE4F-E617-28B4-891E-082016C73BEE}"/>
              </a:ext>
            </a:extLst>
          </p:cNvPr>
          <p:cNvSpPr/>
          <p:nvPr/>
        </p:nvSpPr>
        <p:spPr>
          <a:xfrm>
            <a:off x="4609159" y="4330692"/>
            <a:ext cx="302469" cy="264207"/>
          </a:xfrm>
          <a:custGeom>
            <a:avLst/>
            <a:gdLst>
              <a:gd name="connsiteX0" fmla="*/ 172391 w 302469"/>
              <a:gd name="connsiteY0" fmla="*/ 8 h 264207"/>
              <a:gd name="connsiteX1" fmla="*/ 67616 w 302469"/>
              <a:gd name="connsiteY1" fmla="*/ 117483 h 264207"/>
              <a:gd name="connsiteX2" fmla="*/ 89841 w 302469"/>
              <a:gd name="connsiteY2" fmla="*/ 142883 h 264207"/>
              <a:gd name="connsiteX3" fmla="*/ 13641 w 302469"/>
              <a:gd name="connsiteY3" fmla="*/ 184158 h 264207"/>
              <a:gd name="connsiteX4" fmla="*/ 169216 w 302469"/>
              <a:gd name="connsiteY4" fmla="*/ 120658 h 264207"/>
              <a:gd name="connsiteX5" fmla="*/ 118416 w 302469"/>
              <a:gd name="connsiteY5" fmla="*/ 165108 h 264207"/>
              <a:gd name="connsiteX6" fmla="*/ 235891 w 302469"/>
              <a:gd name="connsiteY6" fmla="*/ 206383 h 264207"/>
              <a:gd name="connsiteX7" fmla="*/ 299391 w 302469"/>
              <a:gd name="connsiteY7" fmla="*/ 263533 h 264207"/>
              <a:gd name="connsiteX8" fmla="*/ 140641 w 302469"/>
              <a:gd name="connsiteY8" fmla="*/ 165108 h 264207"/>
              <a:gd name="connsiteX9" fmla="*/ 45391 w 302469"/>
              <a:gd name="connsiteY9" fmla="*/ 139708 h 264207"/>
              <a:gd name="connsiteX10" fmla="*/ 51741 w 302469"/>
              <a:gd name="connsiteY10" fmla="*/ 38108 h 264207"/>
              <a:gd name="connsiteX11" fmla="*/ 61266 w 302469"/>
              <a:gd name="connsiteY11" fmla="*/ 146058 h 264207"/>
              <a:gd name="connsiteX12" fmla="*/ 99366 w 302469"/>
              <a:gd name="connsiteY12" fmla="*/ 79383 h 264207"/>
              <a:gd name="connsiteX13" fmla="*/ 941 w 302469"/>
              <a:gd name="connsiteY13" fmla="*/ 123833 h 264207"/>
              <a:gd name="connsiteX14" fmla="*/ 172391 w 302469"/>
              <a:gd name="connsiteY14" fmla="*/ 8 h 264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2469" h="264207">
                <a:moveTo>
                  <a:pt x="172391" y="8"/>
                </a:moveTo>
                <a:cubicBezTo>
                  <a:pt x="183503" y="-1050"/>
                  <a:pt x="81374" y="93671"/>
                  <a:pt x="67616" y="117483"/>
                </a:cubicBezTo>
                <a:cubicBezTo>
                  <a:pt x="53858" y="141295"/>
                  <a:pt x="98837" y="131771"/>
                  <a:pt x="89841" y="142883"/>
                </a:cubicBezTo>
                <a:cubicBezTo>
                  <a:pt x="80845" y="153995"/>
                  <a:pt x="412" y="187862"/>
                  <a:pt x="13641" y="184158"/>
                </a:cubicBezTo>
                <a:cubicBezTo>
                  <a:pt x="26870" y="180454"/>
                  <a:pt x="151753" y="123833"/>
                  <a:pt x="169216" y="120658"/>
                </a:cubicBezTo>
                <a:cubicBezTo>
                  <a:pt x="186679" y="117483"/>
                  <a:pt x="107303" y="150821"/>
                  <a:pt x="118416" y="165108"/>
                </a:cubicBezTo>
                <a:cubicBezTo>
                  <a:pt x="129528" y="179396"/>
                  <a:pt x="205729" y="189979"/>
                  <a:pt x="235891" y="206383"/>
                </a:cubicBezTo>
                <a:cubicBezTo>
                  <a:pt x="266053" y="222787"/>
                  <a:pt x="315266" y="270412"/>
                  <a:pt x="299391" y="263533"/>
                </a:cubicBezTo>
                <a:cubicBezTo>
                  <a:pt x="283516" y="256654"/>
                  <a:pt x="182974" y="185746"/>
                  <a:pt x="140641" y="165108"/>
                </a:cubicBezTo>
                <a:cubicBezTo>
                  <a:pt x="98308" y="144470"/>
                  <a:pt x="60208" y="160875"/>
                  <a:pt x="45391" y="139708"/>
                </a:cubicBezTo>
                <a:cubicBezTo>
                  <a:pt x="30574" y="118541"/>
                  <a:pt x="49095" y="37050"/>
                  <a:pt x="51741" y="38108"/>
                </a:cubicBezTo>
                <a:cubicBezTo>
                  <a:pt x="54387" y="39166"/>
                  <a:pt x="53328" y="139179"/>
                  <a:pt x="61266" y="146058"/>
                </a:cubicBezTo>
                <a:cubicBezTo>
                  <a:pt x="69204" y="152937"/>
                  <a:pt x="109420" y="83087"/>
                  <a:pt x="99366" y="79383"/>
                </a:cubicBezTo>
                <a:cubicBezTo>
                  <a:pt x="89312" y="75679"/>
                  <a:pt x="-10701" y="133358"/>
                  <a:pt x="941" y="123833"/>
                </a:cubicBezTo>
                <a:cubicBezTo>
                  <a:pt x="12583" y="114308"/>
                  <a:pt x="161279" y="1066"/>
                  <a:pt x="172391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861F0EE0-2958-E71A-EC0E-4C09DB72B688}"/>
              </a:ext>
            </a:extLst>
          </p:cNvPr>
          <p:cNvSpPr/>
          <p:nvPr/>
        </p:nvSpPr>
        <p:spPr>
          <a:xfrm>
            <a:off x="4913894" y="3872912"/>
            <a:ext cx="245231" cy="753074"/>
          </a:xfrm>
          <a:custGeom>
            <a:avLst/>
            <a:gdLst>
              <a:gd name="connsiteX0" fmla="*/ 220081 w 245231"/>
              <a:gd name="connsiteY0" fmla="*/ 588 h 753074"/>
              <a:gd name="connsiteX1" fmla="*/ 169281 w 245231"/>
              <a:gd name="connsiteY1" fmla="*/ 353013 h 753074"/>
              <a:gd name="connsiteX2" fmla="*/ 223256 w 245231"/>
              <a:gd name="connsiteY2" fmla="*/ 518113 h 753074"/>
              <a:gd name="connsiteX3" fmla="*/ 188331 w 245231"/>
              <a:gd name="connsiteY3" fmla="*/ 575263 h 753074"/>
              <a:gd name="connsiteX4" fmla="*/ 194681 w 245231"/>
              <a:gd name="connsiteY4" fmla="*/ 591138 h 753074"/>
              <a:gd name="connsiteX5" fmla="*/ 83556 w 245231"/>
              <a:gd name="connsiteY5" fmla="*/ 699088 h 753074"/>
              <a:gd name="connsiteX6" fmla="*/ 153406 w 245231"/>
              <a:gd name="connsiteY6" fmla="*/ 670513 h 753074"/>
              <a:gd name="connsiteX7" fmla="*/ 1006 w 245231"/>
              <a:gd name="connsiteY7" fmla="*/ 753063 h 753074"/>
              <a:gd name="connsiteX8" fmla="*/ 242306 w 245231"/>
              <a:gd name="connsiteY8" fmla="*/ 676863 h 753074"/>
              <a:gd name="connsiteX9" fmla="*/ 140706 w 245231"/>
              <a:gd name="connsiteY9" fmla="*/ 737188 h 753074"/>
              <a:gd name="connsiteX10" fmla="*/ 232781 w 245231"/>
              <a:gd name="connsiteY10" fmla="*/ 702263 h 753074"/>
              <a:gd name="connsiteX11" fmla="*/ 89906 w 245231"/>
              <a:gd name="connsiteY11" fmla="*/ 680038 h 753074"/>
              <a:gd name="connsiteX12" fmla="*/ 178806 w 245231"/>
              <a:gd name="connsiteY12" fmla="*/ 610188 h 753074"/>
              <a:gd name="connsiteX13" fmla="*/ 156581 w 245231"/>
              <a:gd name="connsiteY13" fmla="*/ 460963 h 753074"/>
              <a:gd name="connsiteX14" fmla="*/ 178806 w 245231"/>
              <a:gd name="connsiteY14" fmla="*/ 568913 h 753074"/>
              <a:gd name="connsiteX15" fmla="*/ 191506 w 245231"/>
              <a:gd name="connsiteY15" fmla="*/ 448263 h 753074"/>
              <a:gd name="connsiteX16" fmla="*/ 197856 w 245231"/>
              <a:gd name="connsiteY16" fmla="*/ 314913 h 753074"/>
              <a:gd name="connsiteX17" fmla="*/ 169281 w 245231"/>
              <a:gd name="connsiteY17" fmla="*/ 394288 h 753074"/>
              <a:gd name="connsiteX18" fmla="*/ 134356 w 245231"/>
              <a:gd name="connsiteY18" fmla="*/ 219663 h 753074"/>
              <a:gd name="connsiteX19" fmla="*/ 140706 w 245231"/>
              <a:gd name="connsiteY19" fmla="*/ 267288 h 753074"/>
              <a:gd name="connsiteX20" fmla="*/ 220081 w 245231"/>
              <a:gd name="connsiteY20" fmla="*/ 588 h 75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5231" h="753074">
                <a:moveTo>
                  <a:pt x="220081" y="588"/>
                </a:moveTo>
                <a:cubicBezTo>
                  <a:pt x="224844" y="14876"/>
                  <a:pt x="168752" y="266759"/>
                  <a:pt x="169281" y="353013"/>
                </a:cubicBezTo>
                <a:cubicBezTo>
                  <a:pt x="169810" y="439267"/>
                  <a:pt x="220081" y="481071"/>
                  <a:pt x="223256" y="518113"/>
                </a:cubicBezTo>
                <a:cubicBezTo>
                  <a:pt x="226431" y="555155"/>
                  <a:pt x="193093" y="563092"/>
                  <a:pt x="188331" y="575263"/>
                </a:cubicBezTo>
                <a:cubicBezTo>
                  <a:pt x="183569" y="587434"/>
                  <a:pt x="212143" y="570501"/>
                  <a:pt x="194681" y="591138"/>
                </a:cubicBezTo>
                <a:cubicBezTo>
                  <a:pt x="177219" y="611775"/>
                  <a:pt x="90435" y="685859"/>
                  <a:pt x="83556" y="699088"/>
                </a:cubicBezTo>
                <a:cubicBezTo>
                  <a:pt x="76677" y="712317"/>
                  <a:pt x="167164" y="661517"/>
                  <a:pt x="153406" y="670513"/>
                </a:cubicBezTo>
                <a:cubicBezTo>
                  <a:pt x="139648" y="679509"/>
                  <a:pt x="-13811" y="752005"/>
                  <a:pt x="1006" y="753063"/>
                </a:cubicBezTo>
                <a:cubicBezTo>
                  <a:pt x="15823" y="754121"/>
                  <a:pt x="219023" y="679509"/>
                  <a:pt x="242306" y="676863"/>
                </a:cubicBezTo>
                <a:cubicBezTo>
                  <a:pt x="265589" y="674217"/>
                  <a:pt x="142293" y="732955"/>
                  <a:pt x="140706" y="737188"/>
                </a:cubicBezTo>
                <a:cubicBezTo>
                  <a:pt x="139119" y="741421"/>
                  <a:pt x="241248" y="711788"/>
                  <a:pt x="232781" y="702263"/>
                </a:cubicBezTo>
                <a:cubicBezTo>
                  <a:pt x="224314" y="692738"/>
                  <a:pt x="98902" y="695384"/>
                  <a:pt x="89906" y="680038"/>
                </a:cubicBezTo>
                <a:cubicBezTo>
                  <a:pt x="80910" y="664692"/>
                  <a:pt x="167694" y="646700"/>
                  <a:pt x="178806" y="610188"/>
                </a:cubicBezTo>
                <a:cubicBezTo>
                  <a:pt x="189918" y="573676"/>
                  <a:pt x="156581" y="467842"/>
                  <a:pt x="156581" y="460963"/>
                </a:cubicBezTo>
                <a:cubicBezTo>
                  <a:pt x="156581" y="454084"/>
                  <a:pt x="172985" y="571030"/>
                  <a:pt x="178806" y="568913"/>
                </a:cubicBezTo>
                <a:cubicBezTo>
                  <a:pt x="184627" y="566796"/>
                  <a:pt x="188331" y="490596"/>
                  <a:pt x="191506" y="448263"/>
                </a:cubicBezTo>
                <a:cubicBezTo>
                  <a:pt x="194681" y="405930"/>
                  <a:pt x="201560" y="323909"/>
                  <a:pt x="197856" y="314913"/>
                </a:cubicBezTo>
                <a:cubicBezTo>
                  <a:pt x="194152" y="305917"/>
                  <a:pt x="179864" y="410163"/>
                  <a:pt x="169281" y="394288"/>
                </a:cubicBezTo>
                <a:cubicBezTo>
                  <a:pt x="158698" y="378413"/>
                  <a:pt x="139118" y="240830"/>
                  <a:pt x="134356" y="219663"/>
                </a:cubicBezTo>
                <a:cubicBezTo>
                  <a:pt x="129594" y="198496"/>
                  <a:pt x="126419" y="297980"/>
                  <a:pt x="140706" y="267288"/>
                </a:cubicBezTo>
                <a:cubicBezTo>
                  <a:pt x="154993" y="236596"/>
                  <a:pt x="215318" y="-13700"/>
                  <a:pt x="220081" y="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C2BBC01C-0B7E-2D72-D253-AAF0FE70ED4D}"/>
              </a:ext>
            </a:extLst>
          </p:cNvPr>
          <p:cNvSpPr/>
          <p:nvPr/>
        </p:nvSpPr>
        <p:spPr>
          <a:xfrm>
            <a:off x="4867097" y="4629150"/>
            <a:ext cx="102713" cy="95250"/>
          </a:xfrm>
          <a:custGeom>
            <a:avLst/>
            <a:gdLst>
              <a:gd name="connsiteX0" fmla="*/ 47803 w 102713"/>
              <a:gd name="connsiteY0" fmla="*/ 0 h 95250"/>
              <a:gd name="connsiteX1" fmla="*/ 76378 w 102713"/>
              <a:gd name="connsiteY1" fmla="*/ 66675 h 95250"/>
              <a:gd name="connsiteX2" fmla="*/ 178 w 102713"/>
              <a:gd name="connsiteY2" fmla="*/ 95250 h 95250"/>
              <a:gd name="connsiteX3" fmla="*/ 101778 w 102713"/>
              <a:gd name="connsiteY3" fmla="*/ 66675 h 95250"/>
              <a:gd name="connsiteX4" fmla="*/ 47803 w 102713"/>
              <a:gd name="connsiteY4" fmla="*/ 0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13" h="95250">
                <a:moveTo>
                  <a:pt x="47803" y="0"/>
                </a:moveTo>
                <a:cubicBezTo>
                  <a:pt x="43570" y="0"/>
                  <a:pt x="84315" y="50800"/>
                  <a:pt x="76378" y="66675"/>
                </a:cubicBezTo>
                <a:cubicBezTo>
                  <a:pt x="68441" y="82550"/>
                  <a:pt x="-4055" y="95250"/>
                  <a:pt x="178" y="95250"/>
                </a:cubicBezTo>
                <a:cubicBezTo>
                  <a:pt x="4411" y="95250"/>
                  <a:pt x="92782" y="78846"/>
                  <a:pt x="101778" y="66675"/>
                </a:cubicBezTo>
                <a:cubicBezTo>
                  <a:pt x="110774" y="54504"/>
                  <a:pt x="52036" y="0"/>
                  <a:pt x="4780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8A1D933F-3805-A9ED-0AD0-6374262ABAA4}"/>
              </a:ext>
            </a:extLst>
          </p:cNvPr>
          <p:cNvSpPr/>
          <p:nvPr/>
        </p:nvSpPr>
        <p:spPr>
          <a:xfrm>
            <a:off x="4796610" y="4615864"/>
            <a:ext cx="121540" cy="102205"/>
          </a:xfrm>
          <a:custGeom>
            <a:avLst/>
            <a:gdLst>
              <a:gd name="connsiteX0" fmla="*/ 83365 w 121540"/>
              <a:gd name="connsiteY0" fmla="*/ 586 h 102205"/>
              <a:gd name="connsiteX1" fmla="*/ 45265 w 121540"/>
              <a:gd name="connsiteY1" fmla="*/ 45036 h 102205"/>
              <a:gd name="connsiteX2" fmla="*/ 54790 w 121540"/>
              <a:gd name="connsiteY2" fmla="*/ 67261 h 102205"/>
              <a:gd name="connsiteX3" fmla="*/ 45265 w 121540"/>
              <a:gd name="connsiteY3" fmla="*/ 99011 h 102205"/>
              <a:gd name="connsiteX4" fmla="*/ 121465 w 121540"/>
              <a:gd name="connsiteY4" fmla="*/ 38686 h 102205"/>
              <a:gd name="connsiteX5" fmla="*/ 29390 w 121540"/>
              <a:gd name="connsiteY5" fmla="*/ 102186 h 102205"/>
              <a:gd name="connsiteX6" fmla="*/ 7165 w 121540"/>
              <a:gd name="connsiteY6" fmla="*/ 45036 h 102205"/>
              <a:gd name="connsiteX7" fmla="*/ 815 w 121540"/>
              <a:gd name="connsiteY7" fmla="*/ 3761 h 102205"/>
              <a:gd name="connsiteX8" fmla="*/ 23040 w 121540"/>
              <a:gd name="connsiteY8" fmla="*/ 79961 h 102205"/>
              <a:gd name="connsiteX9" fmla="*/ 83365 w 121540"/>
              <a:gd name="connsiteY9" fmla="*/ 586 h 102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540" h="102205">
                <a:moveTo>
                  <a:pt x="83365" y="586"/>
                </a:moveTo>
                <a:cubicBezTo>
                  <a:pt x="87069" y="-5235"/>
                  <a:pt x="50027" y="33924"/>
                  <a:pt x="45265" y="45036"/>
                </a:cubicBezTo>
                <a:cubicBezTo>
                  <a:pt x="40503" y="56148"/>
                  <a:pt x="54790" y="58265"/>
                  <a:pt x="54790" y="67261"/>
                </a:cubicBezTo>
                <a:cubicBezTo>
                  <a:pt x="54790" y="76257"/>
                  <a:pt x="34153" y="103773"/>
                  <a:pt x="45265" y="99011"/>
                </a:cubicBezTo>
                <a:cubicBezTo>
                  <a:pt x="56377" y="94249"/>
                  <a:pt x="124111" y="38157"/>
                  <a:pt x="121465" y="38686"/>
                </a:cubicBezTo>
                <a:cubicBezTo>
                  <a:pt x="118819" y="39215"/>
                  <a:pt x="48440" y="101128"/>
                  <a:pt x="29390" y="102186"/>
                </a:cubicBezTo>
                <a:cubicBezTo>
                  <a:pt x="10340" y="103244"/>
                  <a:pt x="11928" y="61440"/>
                  <a:pt x="7165" y="45036"/>
                </a:cubicBezTo>
                <a:cubicBezTo>
                  <a:pt x="2402" y="28632"/>
                  <a:pt x="-1831" y="-2060"/>
                  <a:pt x="815" y="3761"/>
                </a:cubicBezTo>
                <a:cubicBezTo>
                  <a:pt x="3461" y="9582"/>
                  <a:pt x="11398" y="79432"/>
                  <a:pt x="23040" y="79961"/>
                </a:cubicBezTo>
                <a:cubicBezTo>
                  <a:pt x="34682" y="80490"/>
                  <a:pt x="79661" y="6407"/>
                  <a:pt x="83365" y="5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16C6332B-3538-8C89-79B5-592C2BEAD4D2}"/>
              </a:ext>
            </a:extLst>
          </p:cNvPr>
          <p:cNvSpPr/>
          <p:nvPr/>
        </p:nvSpPr>
        <p:spPr>
          <a:xfrm>
            <a:off x="4781195" y="3783871"/>
            <a:ext cx="222785" cy="718297"/>
          </a:xfrm>
          <a:custGeom>
            <a:avLst/>
            <a:gdLst>
              <a:gd name="connsiteX0" fmla="*/ 222605 w 222785"/>
              <a:gd name="connsiteY0" fmla="*/ 729 h 718297"/>
              <a:gd name="connsiteX1" fmla="*/ 38455 w 222785"/>
              <a:gd name="connsiteY1" fmla="*/ 524604 h 718297"/>
              <a:gd name="connsiteX2" fmla="*/ 60680 w 222785"/>
              <a:gd name="connsiteY2" fmla="*/ 464279 h 718297"/>
              <a:gd name="connsiteX3" fmla="*/ 9880 w 222785"/>
              <a:gd name="connsiteY3" fmla="*/ 696054 h 718297"/>
              <a:gd name="connsiteX4" fmla="*/ 19405 w 222785"/>
              <a:gd name="connsiteY4" fmla="*/ 616679 h 718297"/>
              <a:gd name="connsiteX5" fmla="*/ 355 w 222785"/>
              <a:gd name="connsiteY5" fmla="*/ 718279 h 718297"/>
              <a:gd name="connsiteX6" fmla="*/ 13055 w 222785"/>
              <a:gd name="connsiteY6" fmla="*/ 607154 h 718297"/>
              <a:gd name="connsiteX7" fmla="*/ 79730 w 222785"/>
              <a:gd name="connsiteY7" fmla="*/ 210279 h 718297"/>
              <a:gd name="connsiteX8" fmla="*/ 9880 w 222785"/>
              <a:gd name="connsiteY8" fmla="*/ 597629 h 718297"/>
              <a:gd name="connsiteX9" fmla="*/ 111480 w 222785"/>
              <a:gd name="connsiteY9" fmla="*/ 283304 h 718297"/>
              <a:gd name="connsiteX10" fmla="*/ 73380 w 222785"/>
              <a:gd name="connsiteY10" fmla="*/ 407129 h 718297"/>
              <a:gd name="connsiteX11" fmla="*/ 222605 w 222785"/>
              <a:gd name="connsiteY11" fmla="*/ 729 h 718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2785" h="718297">
                <a:moveTo>
                  <a:pt x="222605" y="729"/>
                </a:moveTo>
                <a:cubicBezTo>
                  <a:pt x="216784" y="20308"/>
                  <a:pt x="65442" y="447346"/>
                  <a:pt x="38455" y="524604"/>
                </a:cubicBezTo>
                <a:cubicBezTo>
                  <a:pt x="11468" y="601862"/>
                  <a:pt x="65442" y="435704"/>
                  <a:pt x="60680" y="464279"/>
                </a:cubicBezTo>
                <a:cubicBezTo>
                  <a:pt x="55918" y="492854"/>
                  <a:pt x="16759" y="670654"/>
                  <a:pt x="9880" y="696054"/>
                </a:cubicBezTo>
                <a:cubicBezTo>
                  <a:pt x="3001" y="721454"/>
                  <a:pt x="20992" y="612975"/>
                  <a:pt x="19405" y="616679"/>
                </a:cubicBezTo>
                <a:cubicBezTo>
                  <a:pt x="17818" y="620383"/>
                  <a:pt x="1413" y="719867"/>
                  <a:pt x="355" y="718279"/>
                </a:cubicBezTo>
                <a:cubicBezTo>
                  <a:pt x="-703" y="716691"/>
                  <a:pt x="-174" y="691821"/>
                  <a:pt x="13055" y="607154"/>
                </a:cubicBezTo>
                <a:cubicBezTo>
                  <a:pt x="26284" y="522487"/>
                  <a:pt x="80259" y="211866"/>
                  <a:pt x="79730" y="210279"/>
                </a:cubicBezTo>
                <a:cubicBezTo>
                  <a:pt x="79201" y="208692"/>
                  <a:pt x="4588" y="585458"/>
                  <a:pt x="9880" y="597629"/>
                </a:cubicBezTo>
                <a:cubicBezTo>
                  <a:pt x="15172" y="609800"/>
                  <a:pt x="100897" y="315054"/>
                  <a:pt x="111480" y="283304"/>
                </a:cubicBezTo>
                <a:cubicBezTo>
                  <a:pt x="122063" y="251554"/>
                  <a:pt x="55388" y="452637"/>
                  <a:pt x="73380" y="407129"/>
                </a:cubicBezTo>
                <a:cubicBezTo>
                  <a:pt x="91372" y="361621"/>
                  <a:pt x="228426" y="-18850"/>
                  <a:pt x="222605" y="7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F1CEBFEA-6EBF-3F3F-F535-593CEFC95567}"/>
              </a:ext>
            </a:extLst>
          </p:cNvPr>
          <p:cNvSpPr/>
          <p:nvPr/>
        </p:nvSpPr>
        <p:spPr>
          <a:xfrm>
            <a:off x="4470285" y="4732966"/>
            <a:ext cx="664637" cy="188713"/>
          </a:xfrm>
          <a:custGeom>
            <a:avLst/>
            <a:gdLst>
              <a:gd name="connsiteX0" fmla="*/ 115 w 664637"/>
              <a:gd name="connsiteY0" fmla="*/ 83509 h 188713"/>
              <a:gd name="connsiteX1" fmla="*/ 279515 w 664637"/>
              <a:gd name="connsiteY1" fmla="*/ 4134 h 188713"/>
              <a:gd name="connsiteX2" fmla="*/ 257290 w 664637"/>
              <a:gd name="connsiteY2" fmla="*/ 20009 h 188713"/>
              <a:gd name="connsiteX3" fmla="*/ 362065 w 664637"/>
              <a:gd name="connsiteY3" fmla="*/ 7309 h 188713"/>
              <a:gd name="connsiteX4" fmla="*/ 454140 w 664637"/>
              <a:gd name="connsiteY4" fmla="*/ 20009 h 188713"/>
              <a:gd name="connsiteX5" fmla="*/ 514465 w 664637"/>
              <a:gd name="connsiteY5" fmla="*/ 7309 h 188713"/>
              <a:gd name="connsiteX6" fmla="*/ 482715 w 664637"/>
              <a:gd name="connsiteY6" fmla="*/ 23184 h 188713"/>
              <a:gd name="connsiteX7" fmla="*/ 546215 w 664637"/>
              <a:gd name="connsiteY7" fmla="*/ 35884 h 188713"/>
              <a:gd name="connsiteX8" fmla="*/ 527165 w 664637"/>
              <a:gd name="connsiteY8" fmla="*/ 16834 h 188713"/>
              <a:gd name="connsiteX9" fmla="*/ 663690 w 664637"/>
              <a:gd name="connsiteY9" fmla="*/ 178759 h 188713"/>
              <a:gd name="connsiteX10" fmla="*/ 590665 w 664637"/>
              <a:gd name="connsiteY10" fmla="*/ 89859 h 188713"/>
              <a:gd name="connsiteX11" fmla="*/ 650990 w 664637"/>
              <a:gd name="connsiteY11" fmla="*/ 188284 h 188713"/>
              <a:gd name="connsiteX12" fmla="*/ 552565 w 664637"/>
              <a:gd name="connsiteY12" fmla="*/ 42234 h 188713"/>
              <a:gd name="connsiteX13" fmla="*/ 409690 w 664637"/>
              <a:gd name="connsiteY13" fmla="*/ 32709 h 188713"/>
              <a:gd name="connsiteX14" fmla="*/ 241415 w 664637"/>
              <a:gd name="connsiteY14" fmla="*/ 42234 h 188713"/>
              <a:gd name="connsiteX15" fmla="*/ 336665 w 664637"/>
              <a:gd name="connsiteY15" fmla="*/ 16834 h 188713"/>
              <a:gd name="connsiteX16" fmla="*/ 181090 w 664637"/>
              <a:gd name="connsiteY16" fmla="*/ 45409 h 188713"/>
              <a:gd name="connsiteX17" fmla="*/ 244590 w 664637"/>
              <a:gd name="connsiteY17" fmla="*/ 959 h 188713"/>
              <a:gd name="connsiteX18" fmla="*/ 115 w 664637"/>
              <a:gd name="connsiteY18" fmla="*/ 83509 h 188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64637" h="188713">
                <a:moveTo>
                  <a:pt x="115" y="83509"/>
                </a:moveTo>
                <a:cubicBezTo>
                  <a:pt x="5936" y="84038"/>
                  <a:pt x="236653" y="14717"/>
                  <a:pt x="279515" y="4134"/>
                </a:cubicBezTo>
                <a:cubicBezTo>
                  <a:pt x="322377" y="-6449"/>
                  <a:pt x="243532" y="19480"/>
                  <a:pt x="257290" y="20009"/>
                </a:cubicBezTo>
                <a:cubicBezTo>
                  <a:pt x="271048" y="20538"/>
                  <a:pt x="329257" y="7309"/>
                  <a:pt x="362065" y="7309"/>
                </a:cubicBezTo>
                <a:cubicBezTo>
                  <a:pt x="394873" y="7309"/>
                  <a:pt x="428740" y="20009"/>
                  <a:pt x="454140" y="20009"/>
                </a:cubicBezTo>
                <a:cubicBezTo>
                  <a:pt x="479540" y="20009"/>
                  <a:pt x="509703" y="6780"/>
                  <a:pt x="514465" y="7309"/>
                </a:cubicBezTo>
                <a:cubicBezTo>
                  <a:pt x="519228" y="7838"/>
                  <a:pt x="477423" y="18421"/>
                  <a:pt x="482715" y="23184"/>
                </a:cubicBezTo>
                <a:cubicBezTo>
                  <a:pt x="488007" y="27946"/>
                  <a:pt x="538807" y="36942"/>
                  <a:pt x="546215" y="35884"/>
                </a:cubicBezTo>
                <a:cubicBezTo>
                  <a:pt x="553623" y="34826"/>
                  <a:pt x="507586" y="-6978"/>
                  <a:pt x="527165" y="16834"/>
                </a:cubicBezTo>
                <a:cubicBezTo>
                  <a:pt x="546744" y="40646"/>
                  <a:pt x="653107" y="166588"/>
                  <a:pt x="663690" y="178759"/>
                </a:cubicBezTo>
                <a:cubicBezTo>
                  <a:pt x="674273" y="190930"/>
                  <a:pt x="592782" y="88271"/>
                  <a:pt x="590665" y="89859"/>
                </a:cubicBezTo>
                <a:cubicBezTo>
                  <a:pt x="588548" y="91447"/>
                  <a:pt x="657340" y="196221"/>
                  <a:pt x="650990" y="188284"/>
                </a:cubicBezTo>
                <a:cubicBezTo>
                  <a:pt x="644640" y="180347"/>
                  <a:pt x="592782" y="68163"/>
                  <a:pt x="552565" y="42234"/>
                </a:cubicBezTo>
                <a:cubicBezTo>
                  <a:pt x="512348" y="16305"/>
                  <a:pt x="461548" y="32709"/>
                  <a:pt x="409690" y="32709"/>
                </a:cubicBezTo>
                <a:cubicBezTo>
                  <a:pt x="357832" y="32709"/>
                  <a:pt x="253586" y="44880"/>
                  <a:pt x="241415" y="42234"/>
                </a:cubicBezTo>
                <a:cubicBezTo>
                  <a:pt x="229244" y="39588"/>
                  <a:pt x="346719" y="16305"/>
                  <a:pt x="336665" y="16834"/>
                </a:cubicBezTo>
                <a:cubicBezTo>
                  <a:pt x="326611" y="17363"/>
                  <a:pt x="196436" y="48055"/>
                  <a:pt x="181090" y="45409"/>
                </a:cubicBezTo>
                <a:cubicBezTo>
                  <a:pt x="165744" y="42763"/>
                  <a:pt x="279515" y="-7508"/>
                  <a:pt x="244590" y="959"/>
                </a:cubicBezTo>
                <a:cubicBezTo>
                  <a:pt x="209665" y="9426"/>
                  <a:pt x="-5706" y="82980"/>
                  <a:pt x="115" y="835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AAF76196-9049-762C-7844-86C556734355}"/>
              </a:ext>
            </a:extLst>
          </p:cNvPr>
          <p:cNvSpPr/>
          <p:nvPr/>
        </p:nvSpPr>
        <p:spPr>
          <a:xfrm>
            <a:off x="4485713" y="4740143"/>
            <a:ext cx="657821" cy="153210"/>
          </a:xfrm>
          <a:custGeom>
            <a:avLst/>
            <a:gdLst>
              <a:gd name="connsiteX0" fmla="*/ 3737 w 657821"/>
              <a:gd name="connsiteY0" fmla="*/ 117607 h 153210"/>
              <a:gd name="connsiteX1" fmla="*/ 346637 w 657821"/>
              <a:gd name="connsiteY1" fmla="*/ 54107 h 153210"/>
              <a:gd name="connsiteX2" fmla="*/ 289487 w 657821"/>
              <a:gd name="connsiteY2" fmla="*/ 47757 h 153210"/>
              <a:gd name="connsiteX3" fmla="*/ 422837 w 657821"/>
              <a:gd name="connsiteY3" fmla="*/ 85857 h 153210"/>
              <a:gd name="connsiteX4" fmla="*/ 502212 w 657821"/>
              <a:gd name="connsiteY4" fmla="*/ 41407 h 153210"/>
              <a:gd name="connsiteX5" fmla="*/ 467287 w 657821"/>
              <a:gd name="connsiteY5" fmla="*/ 57282 h 153210"/>
              <a:gd name="connsiteX6" fmla="*/ 559362 w 657821"/>
              <a:gd name="connsiteY6" fmla="*/ 130307 h 153210"/>
              <a:gd name="connsiteX7" fmla="*/ 492687 w 657821"/>
              <a:gd name="connsiteY7" fmla="*/ 108082 h 153210"/>
              <a:gd name="connsiteX8" fmla="*/ 657787 w 657821"/>
              <a:gd name="connsiteY8" fmla="*/ 152532 h 153210"/>
              <a:gd name="connsiteX9" fmla="*/ 476812 w 657821"/>
              <a:gd name="connsiteY9" fmla="*/ 66807 h 153210"/>
              <a:gd name="connsiteX10" fmla="*/ 175187 w 657821"/>
              <a:gd name="connsiteY10" fmla="*/ 76332 h 153210"/>
              <a:gd name="connsiteX11" fmla="*/ 248212 w 657821"/>
              <a:gd name="connsiteY11" fmla="*/ 31882 h 153210"/>
              <a:gd name="connsiteX12" fmla="*/ 127562 w 657821"/>
              <a:gd name="connsiteY12" fmla="*/ 69982 h 153210"/>
              <a:gd name="connsiteX13" fmla="*/ 210112 w 657821"/>
              <a:gd name="connsiteY13" fmla="*/ 132 h 153210"/>
              <a:gd name="connsiteX14" fmla="*/ 165662 w 657821"/>
              <a:gd name="connsiteY14" fmla="*/ 54107 h 153210"/>
              <a:gd name="connsiteX15" fmla="*/ 3737 w 657821"/>
              <a:gd name="connsiteY15" fmla="*/ 117607 h 153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57821" h="153210">
                <a:moveTo>
                  <a:pt x="3737" y="117607"/>
                </a:moveTo>
                <a:cubicBezTo>
                  <a:pt x="33899" y="117607"/>
                  <a:pt x="299012" y="65749"/>
                  <a:pt x="346637" y="54107"/>
                </a:cubicBezTo>
                <a:cubicBezTo>
                  <a:pt x="394262" y="42465"/>
                  <a:pt x="276787" y="42465"/>
                  <a:pt x="289487" y="47757"/>
                </a:cubicBezTo>
                <a:cubicBezTo>
                  <a:pt x="302187" y="53049"/>
                  <a:pt x="387383" y="86915"/>
                  <a:pt x="422837" y="85857"/>
                </a:cubicBezTo>
                <a:cubicBezTo>
                  <a:pt x="458291" y="84799"/>
                  <a:pt x="494804" y="46169"/>
                  <a:pt x="502212" y="41407"/>
                </a:cubicBezTo>
                <a:cubicBezTo>
                  <a:pt x="509620" y="36644"/>
                  <a:pt x="457762" y="42465"/>
                  <a:pt x="467287" y="57282"/>
                </a:cubicBezTo>
                <a:cubicBezTo>
                  <a:pt x="476812" y="72099"/>
                  <a:pt x="555129" y="121840"/>
                  <a:pt x="559362" y="130307"/>
                </a:cubicBezTo>
                <a:cubicBezTo>
                  <a:pt x="563595" y="138774"/>
                  <a:pt x="476283" y="104378"/>
                  <a:pt x="492687" y="108082"/>
                </a:cubicBezTo>
                <a:cubicBezTo>
                  <a:pt x="509091" y="111786"/>
                  <a:pt x="660433" y="159411"/>
                  <a:pt x="657787" y="152532"/>
                </a:cubicBezTo>
                <a:cubicBezTo>
                  <a:pt x="655141" y="145653"/>
                  <a:pt x="557245" y="79507"/>
                  <a:pt x="476812" y="66807"/>
                </a:cubicBezTo>
                <a:cubicBezTo>
                  <a:pt x="396379" y="54107"/>
                  <a:pt x="213287" y="82153"/>
                  <a:pt x="175187" y="76332"/>
                </a:cubicBezTo>
                <a:cubicBezTo>
                  <a:pt x="137087" y="70511"/>
                  <a:pt x="256149" y="32940"/>
                  <a:pt x="248212" y="31882"/>
                </a:cubicBezTo>
                <a:cubicBezTo>
                  <a:pt x="240275" y="30824"/>
                  <a:pt x="133912" y="75274"/>
                  <a:pt x="127562" y="69982"/>
                </a:cubicBezTo>
                <a:cubicBezTo>
                  <a:pt x="121212" y="64690"/>
                  <a:pt x="203762" y="2778"/>
                  <a:pt x="210112" y="132"/>
                </a:cubicBezTo>
                <a:cubicBezTo>
                  <a:pt x="216462" y="-2514"/>
                  <a:pt x="196354" y="35057"/>
                  <a:pt x="165662" y="54107"/>
                </a:cubicBezTo>
                <a:cubicBezTo>
                  <a:pt x="134970" y="73157"/>
                  <a:pt x="-26425" y="117607"/>
                  <a:pt x="3737" y="1176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FD4A0F4D-C7A7-6BA6-04FE-67264F4789AD}"/>
              </a:ext>
            </a:extLst>
          </p:cNvPr>
          <p:cNvSpPr/>
          <p:nvPr/>
        </p:nvSpPr>
        <p:spPr>
          <a:xfrm>
            <a:off x="4495226" y="4816400"/>
            <a:ext cx="497451" cy="64045"/>
          </a:xfrm>
          <a:custGeom>
            <a:avLst/>
            <a:gdLst>
              <a:gd name="connsiteX0" fmla="*/ 574 w 497451"/>
              <a:gd name="connsiteY0" fmla="*/ 41350 h 64045"/>
              <a:gd name="connsiteX1" fmla="*/ 254574 w 497451"/>
              <a:gd name="connsiteY1" fmla="*/ 75 h 64045"/>
              <a:gd name="connsiteX2" fmla="*/ 140274 w 497451"/>
              <a:gd name="connsiteY2" fmla="*/ 31825 h 64045"/>
              <a:gd name="connsiteX3" fmla="*/ 245049 w 497451"/>
              <a:gd name="connsiteY3" fmla="*/ 57225 h 64045"/>
              <a:gd name="connsiteX4" fmla="*/ 273624 w 497451"/>
              <a:gd name="connsiteY4" fmla="*/ 63575 h 64045"/>
              <a:gd name="connsiteX5" fmla="*/ 489524 w 497451"/>
              <a:gd name="connsiteY5" fmla="*/ 63575 h 64045"/>
              <a:gd name="connsiteX6" fmla="*/ 445074 w 497451"/>
              <a:gd name="connsiteY6" fmla="*/ 63575 h 64045"/>
              <a:gd name="connsiteX7" fmla="*/ 391099 w 497451"/>
              <a:gd name="connsiteY7" fmla="*/ 60400 h 64045"/>
              <a:gd name="connsiteX8" fmla="*/ 184724 w 497451"/>
              <a:gd name="connsiteY8" fmla="*/ 41350 h 64045"/>
              <a:gd name="connsiteX9" fmla="*/ 184724 w 497451"/>
              <a:gd name="connsiteY9" fmla="*/ 15950 h 64045"/>
              <a:gd name="connsiteX10" fmla="*/ 574 w 497451"/>
              <a:gd name="connsiteY10" fmla="*/ 41350 h 64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7451" h="64045">
                <a:moveTo>
                  <a:pt x="574" y="41350"/>
                </a:moveTo>
                <a:cubicBezTo>
                  <a:pt x="12216" y="38704"/>
                  <a:pt x="231291" y="1662"/>
                  <a:pt x="254574" y="75"/>
                </a:cubicBezTo>
                <a:cubicBezTo>
                  <a:pt x="277857" y="-1513"/>
                  <a:pt x="141862" y="22300"/>
                  <a:pt x="140274" y="31825"/>
                </a:cubicBezTo>
                <a:cubicBezTo>
                  <a:pt x="138687" y="41350"/>
                  <a:pt x="222824" y="51933"/>
                  <a:pt x="245049" y="57225"/>
                </a:cubicBezTo>
                <a:cubicBezTo>
                  <a:pt x="267274" y="62517"/>
                  <a:pt x="232878" y="62517"/>
                  <a:pt x="273624" y="63575"/>
                </a:cubicBezTo>
                <a:cubicBezTo>
                  <a:pt x="314370" y="64633"/>
                  <a:pt x="489524" y="63575"/>
                  <a:pt x="489524" y="63575"/>
                </a:cubicBezTo>
                <a:cubicBezTo>
                  <a:pt x="518099" y="63575"/>
                  <a:pt x="461478" y="64104"/>
                  <a:pt x="445074" y="63575"/>
                </a:cubicBezTo>
                <a:cubicBezTo>
                  <a:pt x="428670" y="63046"/>
                  <a:pt x="391099" y="60400"/>
                  <a:pt x="391099" y="60400"/>
                </a:cubicBezTo>
                <a:cubicBezTo>
                  <a:pt x="347707" y="56696"/>
                  <a:pt x="219120" y="48758"/>
                  <a:pt x="184724" y="41350"/>
                </a:cubicBezTo>
                <a:cubicBezTo>
                  <a:pt x="150328" y="33942"/>
                  <a:pt x="211711" y="16479"/>
                  <a:pt x="184724" y="15950"/>
                </a:cubicBezTo>
                <a:cubicBezTo>
                  <a:pt x="157737" y="15421"/>
                  <a:pt x="-11068" y="43996"/>
                  <a:pt x="574" y="413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24D167A2-D609-1CF8-879A-EBBE995DBCE0}"/>
              </a:ext>
            </a:extLst>
          </p:cNvPr>
          <p:cNvSpPr/>
          <p:nvPr/>
        </p:nvSpPr>
        <p:spPr>
          <a:xfrm>
            <a:off x="4838577" y="4888688"/>
            <a:ext cx="269394" cy="239964"/>
          </a:xfrm>
          <a:custGeom>
            <a:avLst/>
            <a:gdLst>
              <a:gd name="connsiteX0" fmla="*/ 231898 w 269394"/>
              <a:gd name="connsiteY0" fmla="*/ 812 h 239964"/>
              <a:gd name="connsiteX1" fmla="*/ 266823 w 269394"/>
              <a:gd name="connsiteY1" fmla="*/ 48437 h 239964"/>
              <a:gd name="connsiteX2" fmla="*/ 152523 w 269394"/>
              <a:gd name="connsiteY2" fmla="*/ 162737 h 239964"/>
              <a:gd name="connsiteX3" fmla="*/ 235073 w 269394"/>
              <a:gd name="connsiteY3" fmla="*/ 92887 h 239964"/>
              <a:gd name="connsiteX4" fmla="*/ 73148 w 269394"/>
              <a:gd name="connsiteY4" fmla="*/ 200837 h 239964"/>
              <a:gd name="connsiteX5" fmla="*/ 136648 w 269394"/>
              <a:gd name="connsiteY5" fmla="*/ 153212 h 239964"/>
              <a:gd name="connsiteX6" fmla="*/ 12823 w 269394"/>
              <a:gd name="connsiteY6" fmla="*/ 238937 h 239964"/>
              <a:gd name="connsiteX7" fmla="*/ 9648 w 269394"/>
              <a:gd name="connsiteY7" fmla="*/ 83362 h 239964"/>
              <a:gd name="connsiteX8" fmla="*/ 63623 w 269394"/>
              <a:gd name="connsiteY8" fmla="*/ 223062 h 239964"/>
              <a:gd name="connsiteX9" fmla="*/ 114423 w 269394"/>
              <a:gd name="connsiteY9" fmla="*/ 86537 h 239964"/>
              <a:gd name="connsiteX10" fmla="*/ 92198 w 269394"/>
              <a:gd name="connsiteY10" fmla="*/ 232587 h 239964"/>
              <a:gd name="connsiteX11" fmla="*/ 168398 w 269394"/>
              <a:gd name="connsiteY11" fmla="*/ 70662 h 239964"/>
              <a:gd name="connsiteX12" fmla="*/ 155698 w 269394"/>
              <a:gd name="connsiteY12" fmla="*/ 137337 h 239964"/>
              <a:gd name="connsiteX13" fmla="*/ 190623 w 269394"/>
              <a:gd name="connsiteY13" fmla="*/ 67487 h 239964"/>
              <a:gd name="connsiteX14" fmla="*/ 228723 w 269394"/>
              <a:gd name="connsiteY14" fmla="*/ 83362 h 239964"/>
              <a:gd name="connsiteX15" fmla="*/ 231898 w 269394"/>
              <a:gd name="connsiteY15" fmla="*/ 812 h 239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9394" h="239964">
                <a:moveTo>
                  <a:pt x="231898" y="812"/>
                </a:moveTo>
                <a:cubicBezTo>
                  <a:pt x="238248" y="-5009"/>
                  <a:pt x="280052" y="21450"/>
                  <a:pt x="266823" y="48437"/>
                </a:cubicBezTo>
                <a:cubicBezTo>
                  <a:pt x="253594" y="75425"/>
                  <a:pt x="157815" y="155329"/>
                  <a:pt x="152523" y="162737"/>
                </a:cubicBezTo>
                <a:cubicBezTo>
                  <a:pt x="147231" y="170145"/>
                  <a:pt x="248302" y="86537"/>
                  <a:pt x="235073" y="92887"/>
                </a:cubicBezTo>
                <a:cubicBezTo>
                  <a:pt x="221844" y="99237"/>
                  <a:pt x="89552" y="190783"/>
                  <a:pt x="73148" y="200837"/>
                </a:cubicBezTo>
                <a:cubicBezTo>
                  <a:pt x="56744" y="210891"/>
                  <a:pt x="146702" y="146862"/>
                  <a:pt x="136648" y="153212"/>
                </a:cubicBezTo>
                <a:cubicBezTo>
                  <a:pt x="126594" y="159562"/>
                  <a:pt x="33990" y="250579"/>
                  <a:pt x="12823" y="238937"/>
                </a:cubicBezTo>
                <a:cubicBezTo>
                  <a:pt x="-8344" y="227295"/>
                  <a:pt x="1181" y="86008"/>
                  <a:pt x="9648" y="83362"/>
                </a:cubicBezTo>
                <a:cubicBezTo>
                  <a:pt x="18115" y="80716"/>
                  <a:pt x="46161" y="222533"/>
                  <a:pt x="63623" y="223062"/>
                </a:cubicBezTo>
                <a:cubicBezTo>
                  <a:pt x="81085" y="223591"/>
                  <a:pt x="109661" y="84950"/>
                  <a:pt x="114423" y="86537"/>
                </a:cubicBezTo>
                <a:cubicBezTo>
                  <a:pt x="119185" y="88124"/>
                  <a:pt x="83202" y="235233"/>
                  <a:pt x="92198" y="232587"/>
                </a:cubicBezTo>
                <a:cubicBezTo>
                  <a:pt x="101194" y="229941"/>
                  <a:pt x="157815" y="86537"/>
                  <a:pt x="168398" y="70662"/>
                </a:cubicBezTo>
                <a:cubicBezTo>
                  <a:pt x="178981" y="54787"/>
                  <a:pt x="151994" y="137866"/>
                  <a:pt x="155698" y="137337"/>
                </a:cubicBezTo>
                <a:cubicBezTo>
                  <a:pt x="159402" y="136808"/>
                  <a:pt x="178452" y="76483"/>
                  <a:pt x="190623" y="67487"/>
                </a:cubicBezTo>
                <a:cubicBezTo>
                  <a:pt x="202794" y="58491"/>
                  <a:pt x="215494" y="91829"/>
                  <a:pt x="228723" y="83362"/>
                </a:cubicBezTo>
                <a:cubicBezTo>
                  <a:pt x="241952" y="74895"/>
                  <a:pt x="225548" y="6633"/>
                  <a:pt x="231898" y="8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4FCE62A2-5EC5-9BD2-F591-AA798ADACB32}"/>
              </a:ext>
            </a:extLst>
          </p:cNvPr>
          <p:cNvSpPr/>
          <p:nvPr/>
        </p:nvSpPr>
        <p:spPr>
          <a:xfrm>
            <a:off x="4517319" y="4819073"/>
            <a:ext cx="294148" cy="334380"/>
          </a:xfrm>
          <a:custGeom>
            <a:avLst/>
            <a:gdLst>
              <a:gd name="connsiteX0" fmla="*/ 26106 w 294148"/>
              <a:gd name="connsiteY0" fmla="*/ 577 h 334380"/>
              <a:gd name="connsiteX1" fmla="*/ 283281 w 294148"/>
              <a:gd name="connsiteY1" fmla="*/ 264102 h 334380"/>
              <a:gd name="connsiteX2" fmla="*/ 248356 w 294148"/>
              <a:gd name="connsiteY2" fmla="*/ 200602 h 334380"/>
              <a:gd name="connsiteX3" fmla="*/ 267406 w 294148"/>
              <a:gd name="connsiteY3" fmla="*/ 333952 h 334380"/>
              <a:gd name="connsiteX4" fmla="*/ 162631 w 294148"/>
              <a:gd name="connsiteY4" fmla="*/ 245052 h 334380"/>
              <a:gd name="connsiteX5" fmla="*/ 181681 w 294148"/>
              <a:gd name="connsiteY5" fmla="*/ 302202 h 334380"/>
              <a:gd name="connsiteX6" fmla="*/ 29281 w 294148"/>
              <a:gd name="connsiteY6" fmla="*/ 127577 h 334380"/>
              <a:gd name="connsiteX7" fmla="*/ 67381 w 294148"/>
              <a:gd name="connsiteY7" fmla="*/ 178377 h 334380"/>
              <a:gd name="connsiteX8" fmla="*/ 706 w 294148"/>
              <a:gd name="connsiteY8" fmla="*/ 51377 h 334380"/>
              <a:gd name="connsiteX9" fmla="*/ 118181 w 294148"/>
              <a:gd name="connsiteY9" fmla="*/ 260927 h 334380"/>
              <a:gd name="connsiteX10" fmla="*/ 245181 w 294148"/>
              <a:gd name="connsiteY10" fmla="*/ 248227 h 334380"/>
              <a:gd name="connsiteX11" fmla="*/ 181681 w 294148"/>
              <a:gd name="connsiteY11" fmla="*/ 194252 h 334380"/>
              <a:gd name="connsiteX12" fmla="*/ 26106 w 294148"/>
              <a:gd name="connsiteY12" fmla="*/ 577 h 334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4148" h="334380">
                <a:moveTo>
                  <a:pt x="26106" y="577"/>
                </a:moveTo>
                <a:cubicBezTo>
                  <a:pt x="43039" y="12219"/>
                  <a:pt x="246239" y="230765"/>
                  <a:pt x="283281" y="264102"/>
                </a:cubicBezTo>
                <a:cubicBezTo>
                  <a:pt x="320323" y="297439"/>
                  <a:pt x="251002" y="188960"/>
                  <a:pt x="248356" y="200602"/>
                </a:cubicBezTo>
                <a:cubicBezTo>
                  <a:pt x="245710" y="212244"/>
                  <a:pt x="281693" y="326544"/>
                  <a:pt x="267406" y="333952"/>
                </a:cubicBezTo>
                <a:cubicBezTo>
                  <a:pt x="253119" y="341360"/>
                  <a:pt x="176918" y="250344"/>
                  <a:pt x="162631" y="245052"/>
                </a:cubicBezTo>
                <a:cubicBezTo>
                  <a:pt x="148344" y="239760"/>
                  <a:pt x="203906" y="321781"/>
                  <a:pt x="181681" y="302202"/>
                </a:cubicBezTo>
                <a:cubicBezTo>
                  <a:pt x="159456" y="282623"/>
                  <a:pt x="48331" y="148214"/>
                  <a:pt x="29281" y="127577"/>
                </a:cubicBezTo>
                <a:cubicBezTo>
                  <a:pt x="10231" y="106940"/>
                  <a:pt x="72144" y="191077"/>
                  <a:pt x="67381" y="178377"/>
                </a:cubicBezTo>
                <a:cubicBezTo>
                  <a:pt x="62618" y="165677"/>
                  <a:pt x="-7761" y="37619"/>
                  <a:pt x="706" y="51377"/>
                </a:cubicBezTo>
                <a:cubicBezTo>
                  <a:pt x="9173" y="65135"/>
                  <a:pt x="77435" y="228119"/>
                  <a:pt x="118181" y="260927"/>
                </a:cubicBezTo>
                <a:cubicBezTo>
                  <a:pt x="158927" y="293735"/>
                  <a:pt x="234598" y="259339"/>
                  <a:pt x="245181" y="248227"/>
                </a:cubicBezTo>
                <a:cubicBezTo>
                  <a:pt x="255764" y="237115"/>
                  <a:pt x="215018" y="231823"/>
                  <a:pt x="181681" y="194252"/>
                </a:cubicBezTo>
                <a:cubicBezTo>
                  <a:pt x="148344" y="156681"/>
                  <a:pt x="9173" y="-11065"/>
                  <a:pt x="26106" y="5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07FDADB5-1804-70F1-E7C5-A9269576B3F8}"/>
              </a:ext>
            </a:extLst>
          </p:cNvPr>
          <p:cNvSpPr/>
          <p:nvPr/>
        </p:nvSpPr>
        <p:spPr>
          <a:xfrm>
            <a:off x="4581362" y="4829146"/>
            <a:ext cx="481282" cy="211231"/>
          </a:xfrm>
          <a:custGeom>
            <a:avLst/>
            <a:gdLst>
              <a:gd name="connsiteX0" fmla="*/ 163 w 481282"/>
              <a:gd name="connsiteY0" fmla="*/ 29 h 211231"/>
              <a:gd name="connsiteX1" fmla="*/ 231938 w 481282"/>
              <a:gd name="connsiteY1" fmla="*/ 203229 h 211231"/>
              <a:gd name="connsiteX2" fmla="*/ 222413 w 481282"/>
              <a:gd name="connsiteY2" fmla="*/ 168304 h 211231"/>
              <a:gd name="connsiteX3" fmla="*/ 365288 w 481282"/>
              <a:gd name="connsiteY3" fmla="*/ 149254 h 211231"/>
              <a:gd name="connsiteX4" fmla="*/ 301788 w 481282"/>
              <a:gd name="connsiteY4" fmla="*/ 142904 h 211231"/>
              <a:gd name="connsiteX5" fmla="*/ 403388 w 481282"/>
              <a:gd name="connsiteY5" fmla="*/ 82579 h 211231"/>
              <a:gd name="connsiteX6" fmla="*/ 346238 w 481282"/>
              <a:gd name="connsiteY6" fmla="*/ 136554 h 211231"/>
              <a:gd name="connsiteX7" fmla="*/ 479588 w 481282"/>
              <a:gd name="connsiteY7" fmla="*/ 117504 h 211231"/>
              <a:gd name="connsiteX8" fmla="*/ 235113 w 481282"/>
              <a:gd name="connsiteY8" fmla="*/ 181004 h 211231"/>
              <a:gd name="connsiteX9" fmla="*/ 123988 w 481282"/>
              <a:gd name="connsiteY9" fmla="*/ 92104 h 211231"/>
              <a:gd name="connsiteX10" fmla="*/ 193838 w 481282"/>
              <a:gd name="connsiteY10" fmla="*/ 187354 h 211231"/>
              <a:gd name="connsiteX11" fmla="*/ 163 w 481282"/>
              <a:gd name="connsiteY11" fmla="*/ 29 h 211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1282" h="211231">
                <a:moveTo>
                  <a:pt x="163" y="29"/>
                </a:moveTo>
                <a:cubicBezTo>
                  <a:pt x="6513" y="2675"/>
                  <a:pt x="194896" y="175183"/>
                  <a:pt x="231938" y="203229"/>
                </a:cubicBezTo>
                <a:cubicBezTo>
                  <a:pt x="268980" y="231275"/>
                  <a:pt x="200188" y="177300"/>
                  <a:pt x="222413" y="168304"/>
                </a:cubicBezTo>
                <a:cubicBezTo>
                  <a:pt x="244638" y="159308"/>
                  <a:pt x="352059" y="153487"/>
                  <a:pt x="365288" y="149254"/>
                </a:cubicBezTo>
                <a:cubicBezTo>
                  <a:pt x="378517" y="145021"/>
                  <a:pt x="295438" y="154016"/>
                  <a:pt x="301788" y="142904"/>
                </a:cubicBezTo>
                <a:cubicBezTo>
                  <a:pt x="308138" y="131792"/>
                  <a:pt x="395980" y="83637"/>
                  <a:pt x="403388" y="82579"/>
                </a:cubicBezTo>
                <a:cubicBezTo>
                  <a:pt x="410796" y="81521"/>
                  <a:pt x="333538" y="130733"/>
                  <a:pt x="346238" y="136554"/>
                </a:cubicBezTo>
                <a:cubicBezTo>
                  <a:pt x="358938" y="142375"/>
                  <a:pt x="498109" y="110096"/>
                  <a:pt x="479588" y="117504"/>
                </a:cubicBezTo>
                <a:cubicBezTo>
                  <a:pt x="461067" y="124912"/>
                  <a:pt x="294380" y="185237"/>
                  <a:pt x="235113" y="181004"/>
                </a:cubicBezTo>
                <a:cubicBezTo>
                  <a:pt x="175846" y="176771"/>
                  <a:pt x="130867" y="91046"/>
                  <a:pt x="123988" y="92104"/>
                </a:cubicBezTo>
                <a:cubicBezTo>
                  <a:pt x="117109" y="93162"/>
                  <a:pt x="213417" y="202171"/>
                  <a:pt x="193838" y="187354"/>
                </a:cubicBezTo>
                <a:cubicBezTo>
                  <a:pt x="174259" y="172537"/>
                  <a:pt x="-6187" y="-2617"/>
                  <a:pt x="163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FB058026-308A-2158-F3CF-4227A6CEC7B0}"/>
              </a:ext>
            </a:extLst>
          </p:cNvPr>
          <p:cNvSpPr/>
          <p:nvPr/>
        </p:nvSpPr>
        <p:spPr>
          <a:xfrm>
            <a:off x="4167106" y="3717889"/>
            <a:ext cx="413555" cy="57741"/>
          </a:xfrm>
          <a:custGeom>
            <a:avLst/>
            <a:gdLst>
              <a:gd name="connsiteX0" fmla="*/ 1669 w 413555"/>
              <a:gd name="connsiteY0" fmla="*/ 36 h 57741"/>
              <a:gd name="connsiteX1" fmla="*/ 398544 w 413555"/>
              <a:gd name="connsiteY1" fmla="*/ 34961 h 57741"/>
              <a:gd name="connsiteX2" fmla="*/ 319169 w 413555"/>
              <a:gd name="connsiteY2" fmla="*/ 31786 h 57741"/>
              <a:gd name="connsiteX3" fmla="*/ 214394 w 413555"/>
              <a:gd name="connsiteY3" fmla="*/ 57186 h 57741"/>
              <a:gd name="connsiteX4" fmla="*/ 312819 w 413555"/>
              <a:gd name="connsiteY4" fmla="*/ 47661 h 57741"/>
              <a:gd name="connsiteX5" fmla="*/ 258844 w 413555"/>
              <a:gd name="connsiteY5" fmla="*/ 28611 h 57741"/>
              <a:gd name="connsiteX6" fmla="*/ 1669 w 413555"/>
              <a:gd name="connsiteY6" fmla="*/ 36 h 57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3555" h="57741">
                <a:moveTo>
                  <a:pt x="1669" y="36"/>
                </a:moveTo>
                <a:cubicBezTo>
                  <a:pt x="24952" y="1094"/>
                  <a:pt x="345627" y="29669"/>
                  <a:pt x="398544" y="34961"/>
                </a:cubicBezTo>
                <a:cubicBezTo>
                  <a:pt x="451461" y="40253"/>
                  <a:pt x="349861" y="28082"/>
                  <a:pt x="319169" y="31786"/>
                </a:cubicBezTo>
                <a:cubicBezTo>
                  <a:pt x="288477" y="35490"/>
                  <a:pt x="215452" y="54540"/>
                  <a:pt x="214394" y="57186"/>
                </a:cubicBezTo>
                <a:cubicBezTo>
                  <a:pt x="213336" y="59832"/>
                  <a:pt x="305411" y="52424"/>
                  <a:pt x="312819" y="47661"/>
                </a:cubicBezTo>
                <a:cubicBezTo>
                  <a:pt x="320227" y="42899"/>
                  <a:pt x="312290" y="36019"/>
                  <a:pt x="258844" y="28611"/>
                </a:cubicBezTo>
                <a:cubicBezTo>
                  <a:pt x="205398" y="21203"/>
                  <a:pt x="-21614" y="-1022"/>
                  <a:pt x="1669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9DF6A00F-3FF0-8B0C-10AB-434EC09B7581}"/>
              </a:ext>
            </a:extLst>
          </p:cNvPr>
          <p:cNvSpPr/>
          <p:nvPr/>
        </p:nvSpPr>
        <p:spPr>
          <a:xfrm>
            <a:off x="4740273" y="3813100"/>
            <a:ext cx="162184" cy="378039"/>
          </a:xfrm>
          <a:custGeom>
            <a:avLst/>
            <a:gdLst>
              <a:gd name="connsiteX0" fmla="*/ 2 w 162184"/>
              <a:gd name="connsiteY0" fmla="*/ 75 h 378039"/>
              <a:gd name="connsiteX1" fmla="*/ 85727 w 162184"/>
              <a:gd name="connsiteY1" fmla="*/ 98500 h 378039"/>
              <a:gd name="connsiteX2" fmla="*/ 98427 w 162184"/>
              <a:gd name="connsiteY2" fmla="*/ 85800 h 378039"/>
              <a:gd name="connsiteX3" fmla="*/ 82552 w 162184"/>
              <a:gd name="connsiteY3" fmla="*/ 168350 h 378039"/>
              <a:gd name="connsiteX4" fmla="*/ 101602 w 162184"/>
              <a:gd name="connsiteY4" fmla="*/ 136600 h 378039"/>
              <a:gd name="connsiteX5" fmla="*/ 82552 w 162184"/>
              <a:gd name="connsiteY5" fmla="*/ 273125 h 378039"/>
              <a:gd name="connsiteX6" fmla="*/ 82552 w 162184"/>
              <a:gd name="connsiteY6" fmla="*/ 219150 h 378039"/>
              <a:gd name="connsiteX7" fmla="*/ 53977 w 162184"/>
              <a:gd name="connsiteY7" fmla="*/ 377900 h 378039"/>
              <a:gd name="connsiteX8" fmla="*/ 79377 w 162184"/>
              <a:gd name="connsiteY8" fmla="*/ 187400 h 378039"/>
              <a:gd name="connsiteX9" fmla="*/ 161927 w 162184"/>
              <a:gd name="connsiteY9" fmla="*/ 6425 h 378039"/>
              <a:gd name="connsiteX10" fmla="*/ 104777 w 162184"/>
              <a:gd name="connsiteY10" fmla="*/ 117550 h 378039"/>
              <a:gd name="connsiteX11" fmla="*/ 88902 w 162184"/>
              <a:gd name="connsiteY11" fmla="*/ 82625 h 378039"/>
              <a:gd name="connsiteX12" fmla="*/ 2 w 162184"/>
              <a:gd name="connsiteY12" fmla="*/ 75 h 378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2184" h="378039">
                <a:moveTo>
                  <a:pt x="2" y="75"/>
                </a:moveTo>
                <a:cubicBezTo>
                  <a:pt x="-527" y="2721"/>
                  <a:pt x="69323" y="84212"/>
                  <a:pt x="85727" y="98500"/>
                </a:cubicBezTo>
                <a:cubicBezTo>
                  <a:pt x="102131" y="112788"/>
                  <a:pt x="98956" y="74158"/>
                  <a:pt x="98427" y="85800"/>
                </a:cubicBezTo>
                <a:cubicBezTo>
                  <a:pt x="97898" y="97442"/>
                  <a:pt x="82023" y="159883"/>
                  <a:pt x="82552" y="168350"/>
                </a:cubicBezTo>
                <a:cubicBezTo>
                  <a:pt x="83081" y="176817"/>
                  <a:pt x="101602" y="119138"/>
                  <a:pt x="101602" y="136600"/>
                </a:cubicBezTo>
                <a:cubicBezTo>
                  <a:pt x="101602" y="154062"/>
                  <a:pt x="85727" y="259367"/>
                  <a:pt x="82552" y="273125"/>
                </a:cubicBezTo>
                <a:cubicBezTo>
                  <a:pt x="79377" y="286883"/>
                  <a:pt x="87315" y="201687"/>
                  <a:pt x="82552" y="219150"/>
                </a:cubicBezTo>
                <a:cubicBezTo>
                  <a:pt x="77789" y="236613"/>
                  <a:pt x="54506" y="383192"/>
                  <a:pt x="53977" y="377900"/>
                </a:cubicBezTo>
                <a:cubicBezTo>
                  <a:pt x="53448" y="372608"/>
                  <a:pt x="61385" y="249312"/>
                  <a:pt x="79377" y="187400"/>
                </a:cubicBezTo>
                <a:cubicBezTo>
                  <a:pt x="97369" y="125488"/>
                  <a:pt x="157694" y="18067"/>
                  <a:pt x="161927" y="6425"/>
                </a:cubicBezTo>
                <a:cubicBezTo>
                  <a:pt x="166160" y="-5217"/>
                  <a:pt x="116948" y="104850"/>
                  <a:pt x="104777" y="117550"/>
                </a:cubicBezTo>
                <a:cubicBezTo>
                  <a:pt x="92606" y="130250"/>
                  <a:pt x="105306" y="100088"/>
                  <a:pt x="88902" y="82625"/>
                </a:cubicBezTo>
                <a:cubicBezTo>
                  <a:pt x="72498" y="65163"/>
                  <a:pt x="531" y="-2571"/>
                  <a:pt x="2" y="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59B87A4A-AB89-D481-20EB-4ED2013CA841}"/>
              </a:ext>
            </a:extLst>
          </p:cNvPr>
          <p:cNvSpPr/>
          <p:nvPr/>
        </p:nvSpPr>
        <p:spPr>
          <a:xfrm>
            <a:off x="5273452" y="3909808"/>
            <a:ext cx="110535" cy="175430"/>
          </a:xfrm>
          <a:custGeom>
            <a:avLst/>
            <a:gdLst>
              <a:gd name="connsiteX0" fmla="*/ 223 w 110535"/>
              <a:gd name="connsiteY0" fmla="*/ 62117 h 175430"/>
              <a:gd name="connsiteX1" fmla="*/ 60548 w 110535"/>
              <a:gd name="connsiteY1" fmla="*/ 170067 h 175430"/>
              <a:gd name="connsiteX2" fmla="*/ 44673 w 110535"/>
              <a:gd name="connsiteY2" fmla="*/ 112917 h 175430"/>
              <a:gd name="connsiteX3" fmla="*/ 104998 w 110535"/>
              <a:gd name="connsiteY3" fmla="*/ 173242 h 175430"/>
              <a:gd name="connsiteX4" fmla="*/ 108173 w 110535"/>
              <a:gd name="connsiteY4" fmla="*/ 17667 h 175430"/>
              <a:gd name="connsiteX5" fmla="*/ 108173 w 110535"/>
              <a:gd name="connsiteY5" fmla="*/ 8142 h 175430"/>
              <a:gd name="connsiteX6" fmla="*/ 79598 w 110535"/>
              <a:gd name="connsiteY6" fmla="*/ 58942 h 175430"/>
              <a:gd name="connsiteX7" fmla="*/ 85948 w 110535"/>
              <a:gd name="connsiteY7" fmla="*/ 8142 h 175430"/>
              <a:gd name="connsiteX8" fmla="*/ 223 w 110535"/>
              <a:gd name="connsiteY8" fmla="*/ 62117 h 175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535" h="175430">
                <a:moveTo>
                  <a:pt x="223" y="62117"/>
                </a:moveTo>
                <a:cubicBezTo>
                  <a:pt x="-4010" y="89105"/>
                  <a:pt x="53140" y="161600"/>
                  <a:pt x="60548" y="170067"/>
                </a:cubicBezTo>
                <a:cubicBezTo>
                  <a:pt x="67956" y="178534"/>
                  <a:pt x="37265" y="112388"/>
                  <a:pt x="44673" y="112917"/>
                </a:cubicBezTo>
                <a:cubicBezTo>
                  <a:pt x="52081" y="113446"/>
                  <a:pt x="94415" y="189117"/>
                  <a:pt x="104998" y="173242"/>
                </a:cubicBezTo>
                <a:cubicBezTo>
                  <a:pt x="115581" y="157367"/>
                  <a:pt x="107644" y="45184"/>
                  <a:pt x="108173" y="17667"/>
                </a:cubicBezTo>
                <a:cubicBezTo>
                  <a:pt x="108702" y="-9850"/>
                  <a:pt x="112935" y="1263"/>
                  <a:pt x="108173" y="8142"/>
                </a:cubicBezTo>
                <a:cubicBezTo>
                  <a:pt x="103411" y="15021"/>
                  <a:pt x="83302" y="58942"/>
                  <a:pt x="79598" y="58942"/>
                </a:cubicBezTo>
                <a:cubicBezTo>
                  <a:pt x="75894" y="58942"/>
                  <a:pt x="93886" y="8671"/>
                  <a:pt x="85948" y="8142"/>
                </a:cubicBezTo>
                <a:cubicBezTo>
                  <a:pt x="78011" y="7613"/>
                  <a:pt x="4456" y="35129"/>
                  <a:pt x="223" y="621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98C3A11E-DE15-0C32-3E8D-DDC3F4616661}"/>
              </a:ext>
            </a:extLst>
          </p:cNvPr>
          <p:cNvSpPr/>
          <p:nvPr/>
        </p:nvSpPr>
        <p:spPr>
          <a:xfrm>
            <a:off x="5307982" y="3964111"/>
            <a:ext cx="45719" cy="4571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644E083A-7E1A-DB30-1CBE-4698A36D916C}"/>
              </a:ext>
            </a:extLst>
          </p:cNvPr>
          <p:cNvSpPr/>
          <p:nvPr/>
        </p:nvSpPr>
        <p:spPr>
          <a:xfrm>
            <a:off x="4019984" y="3157902"/>
            <a:ext cx="248873" cy="1935120"/>
          </a:xfrm>
          <a:custGeom>
            <a:avLst/>
            <a:gdLst>
              <a:gd name="connsiteX0" fmla="*/ 248846 w 248873"/>
              <a:gd name="connsiteY0" fmla="*/ 5824 h 1935120"/>
              <a:gd name="connsiteX1" fmla="*/ 53252 w 248873"/>
              <a:gd name="connsiteY1" fmla="*/ 1052250 h 1935120"/>
              <a:gd name="connsiteX2" fmla="*/ 87481 w 248873"/>
              <a:gd name="connsiteY2" fmla="*/ 856656 h 1935120"/>
              <a:gd name="connsiteX3" fmla="*/ 4354 w 248873"/>
              <a:gd name="connsiteY3" fmla="*/ 1399428 h 1935120"/>
              <a:gd name="connsiteX4" fmla="*/ 48363 w 248873"/>
              <a:gd name="connsiteY4" fmla="*/ 1169606 h 1935120"/>
              <a:gd name="connsiteX5" fmla="*/ 136380 w 248873"/>
              <a:gd name="connsiteY5" fmla="*/ 1922641 h 1935120"/>
              <a:gd name="connsiteX6" fmla="*/ 53252 w 248873"/>
              <a:gd name="connsiteY6" fmla="*/ 1609692 h 1935120"/>
              <a:gd name="connsiteX7" fmla="*/ 53252 w 248873"/>
              <a:gd name="connsiteY7" fmla="*/ 1218504 h 1935120"/>
              <a:gd name="connsiteX8" fmla="*/ 33693 w 248873"/>
              <a:gd name="connsiteY8" fmla="*/ 939784 h 1935120"/>
              <a:gd name="connsiteX9" fmla="*/ 4354 w 248873"/>
              <a:gd name="connsiteY9" fmla="*/ 1066919 h 1935120"/>
              <a:gd name="connsiteX10" fmla="*/ 136380 w 248873"/>
              <a:gd name="connsiteY10" fmla="*/ 416571 h 1935120"/>
              <a:gd name="connsiteX11" fmla="*/ 67922 w 248873"/>
              <a:gd name="connsiteY11" fmla="*/ 621944 h 1935120"/>
              <a:gd name="connsiteX12" fmla="*/ 248846 w 248873"/>
              <a:gd name="connsiteY12" fmla="*/ 5824 h 1935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8873" h="1935120">
                <a:moveTo>
                  <a:pt x="248846" y="5824"/>
                </a:moveTo>
                <a:cubicBezTo>
                  <a:pt x="246401" y="77542"/>
                  <a:pt x="80146" y="910445"/>
                  <a:pt x="53252" y="1052250"/>
                </a:cubicBezTo>
                <a:cubicBezTo>
                  <a:pt x="26358" y="1194055"/>
                  <a:pt x="95631" y="798793"/>
                  <a:pt x="87481" y="856656"/>
                </a:cubicBezTo>
                <a:cubicBezTo>
                  <a:pt x="79331" y="914519"/>
                  <a:pt x="10874" y="1347270"/>
                  <a:pt x="4354" y="1399428"/>
                </a:cubicBezTo>
                <a:cubicBezTo>
                  <a:pt x="-2166" y="1451586"/>
                  <a:pt x="26359" y="1082404"/>
                  <a:pt x="48363" y="1169606"/>
                </a:cubicBezTo>
                <a:cubicBezTo>
                  <a:pt x="70367" y="1256808"/>
                  <a:pt x="135565" y="1849293"/>
                  <a:pt x="136380" y="1922641"/>
                </a:cubicBezTo>
                <a:cubicBezTo>
                  <a:pt x="137195" y="1995989"/>
                  <a:pt x="67107" y="1727048"/>
                  <a:pt x="53252" y="1609692"/>
                </a:cubicBezTo>
                <a:cubicBezTo>
                  <a:pt x="39397" y="1492336"/>
                  <a:pt x="56512" y="1330155"/>
                  <a:pt x="53252" y="1218504"/>
                </a:cubicBezTo>
                <a:cubicBezTo>
                  <a:pt x="49992" y="1106853"/>
                  <a:pt x="41843" y="965048"/>
                  <a:pt x="33693" y="939784"/>
                </a:cubicBezTo>
                <a:cubicBezTo>
                  <a:pt x="25543" y="914520"/>
                  <a:pt x="-12760" y="1154121"/>
                  <a:pt x="4354" y="1066919"/>
                </a:cubicBezTo>
                <a:cubicBezTo>
                  <a:pt x="21468" y="979717"/>
                  <a:pt x="125785" y="490734"/>
                  <a:pt x="136380" y="416571"/>
                </a:cubicBezTo>
                <a:cubicBezTo>
                  <a:pt x="146975" y="342409"/>
                  <a:pt x="45103" y="696922"/>
                  <a:pt x="67922" y="621944"/>
                </a:cubicBezTo>
                <a:cubicBezTo>
                  <a:pt x="90741" y="546966"/>
                  <a:pt x="251291" y="-65894"/>
                  <a:pt x="248846" y="58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61C61F32-8338-DBFD-3226-1483325B4A2E}"/>
              </a:ext>
            </a:extLst>
          </p:cNvPr>
          <p:cNvSpPr/>
          <p:nvPr/>
        </p:nvSpPr>
        <p:spPr>
          <a:xfrm>
            <a:off x="4178588" y="3099641"/>
            <a:ext cx="453598" cy="437285"/>
          </a:xfrm>
          <a:custGeom>
            <a:avLst/>
            <a:gdLst>
              <a:gd name="connsiteX0" fmla="*/ 2225 w 453598"/>
              <a:gd name="connsiteY0" fmla="*/ 435713 h 437285"/>
              <a:gd name="connsiteX1" fmla="*/ 447200 w 453598"/>
              <a:gd name="connsiteY1" fmla="*/ 5407 h 437285"/>
              <a:gd name="connsiteX2" fmla="*/ 266276 w 453598"/>
              <a:gd name="connsiteY2" fmla="*/ 191221 h 437285"/>
              <a:gd name="connsiteX3" fmla="*/ 276056 w 453598"/>
              <a:gd name="connsiteY3" fmla="*/ 152102 h 437285"/>
              <a:gd name="connsiteX4" fmla="*/ 2225 w 453598"/>
              <a:gd name="connsiteY4" fmla="*/ 435713 h 437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598" h="437285">
                <a:moveTo>
                  <a:pt x="2225" y="435713"/>
                </a:moveTo>
                <a:cubicBezTo>
                  <a:pt x="30749" y="411264"/>
                  <a:pt x="403192" y="46155"/>
                  <a:pt x="447200" y="5407"/>
                </a:cubicBezTo>
                <a:cubicBezTo>
                  <a:pt x="491208" y="-35341"/>
                  <a:pt x="294800" y="166772"/>
                  <a:pt x="266276" y="191221"/>
                </a:cubicBezTo>
                <a:cubicBezTo>
                  <a:pt x="237752" y="215670"/>
                  <a:pt x="324139" y="112168"/>
                  <a:pt x="276056" y="152102"/>
                </a:cubicBezTo>
                <a:cubicBezTo>
                  <a:pt x="227973" y="192036"/>
                  <a:pt x="-26299" y="460162"/>
                  <a:pt x="2225" y="4357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8E03CFD3-6944-7BE5-AA66-20AE61842717}"/>
              </a:ext>
            </a:extLst>
          </p:cNvPr>
          <p:cNvSpPr/>
          <p:nvPr/>
        </p:nvSpPr>
        <p:spPr>
          <a:xfrm>
            <a:off x="3905612" y="3428343"/>
            <a:ext cx="231736" cy="1689169"/>
          </a:xfrm>
          <a:custGeom>
            <a:avLst/>
            <a:gdLst>
              <a:gd name="connsiteX0" fmla="*/ 133395 w 231736"/>
              <a:gd name="connsiteY0" fmla="*/ 4324 h 1689169"/>
              <a:gd name="connsiteX1" fmla="*/ 11149 w 231736"/>
              <a:gd name="connsiteY1" fmla="*/ 1021411 h 1689169"/>
              <a:gd name="connsiteX2" fmla="*/ 11149 w 231736"/>
              <a:gd name="connsiteY2" fmla="*/ 1001852 h 1689169"/>
              <a:gd name="connsiteX3" fmla="*/ 60048 w 231736"/>
              <a:gd name="connsiteY3" fmla="*/ 1344140 h 1689169"/>
              <a:gd name="connsiteX4" fmla="*/ 69828 w 231736"/>
              <a:gd name="connsiteY4" fmla="*/ 1212115 h 1689169"/>
              <a:gd name="connsiteX5" fmla="*/ 231192 w 231736"/>
              <a:gd name="connsiteY5" fmla="*/ 1686429 h 1689169"/>
              <a:gd name="connsiteX6" fmla="*/ 118726 w 231736"/>
              <a:gd name="connsiteY6" fmla="*/ 1393039 h 1689169"/>
              <a:gd name="connsiteX7" fmla="*/ 20929 w 231736"/>
              <a:gd name="connsiteY7" fmla="*/ 1104538 h 1689169"/>
              <a:gd name="connsiteX8" fmla="*/ 226302 w 231736"/>
              <a:gd name="connsiteY8" fmla="*/ 468859 h 1689169"/>
              <a:gd name="connsiteX9" fmla="*/ 25819 w 231736"/>
              <a:gd name="connsiteY9" fmla="*/ 1001852 h 1689169"/>
              <a:gd name="connsiteX10" fmla="*/ 84497 w 231736"/>
              <a:gd name="connsiteY10" fmla="*/ 669343 h 1689169"/>
              <a:gd name="connsiteX11" fmla="*/ 133395 w 231736"/>
              <a:gd name="connsiteY11" fmla="*/ 4324 h 168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736" h="1689169">
                <a:moveTo>
                  <a:pt x="133395" y="4324"/>
                </a:moveTo>
                <a:cubicBezTo>
                  <a:pt x="121170" y="63002"/>
                  <a:pt x="31523" y="855156"/>
                  <a:pt x="11149" y="1021411"/>
                </a:cubicBezTo>
                <a:cubicBezTo>
                  <a:pt x="-9225" y="1187666"/>
                  <a:pt x="2999" y="948064"/>
                  <a:pt x="11149" y="1001852"/>
                </a:cubicBezTo>
                <a:cubicBezTo>
                  <a:pt x="19299" y="1055640"/>
                  <a:pt x="50268" y="1309096"/>
                  <a:pt x="60048" y="1344140"/>
                </a:cubicBezTo>
                <a:cubicBezTo>
                  <a:pt x="69828" y="1379184"/>
                  <a:pt x="41304" y="1155067"/>
                  <a:pt x="69828" y="1212115"/>
                </a:cubicBezTo>
                <a:cubicBezTo>
                  <a:pt x="98352" y="1269163"/>
                  <a:pt x="223042" y="1656275"/>
                  <a:pt x="231192" y="1686429"/>
                </a:cubicBezTo>
                <a:cubicBezTo>
                  <a:pt x="239342" y="1716583"/>
                  <a:pt x="153770" y="1490021"/>
                  <a:pt x="118726" y="1393039"/>
                </a:cubicBezTo>
                <a:cubicBezTo>
                  <a:pt x="83682" y="1296057"/>
                  <a:pt x="3000" y="1258568"/>
                  <a:pt x="20929" y="1104538"/>
                </a:cubicBezTo>
                <a:cubicBezTo>
                  <a:pt x="38858" y="950508"/>
                  <a:pt x="225487" y="485973"/>
                  <a:pt x="226302" y="468859"/>
                </a:cubicBezTo>
                <a:cubicBezTo>
                  <a:pt x="227117" y="451745"/>
                  <a:pt x="49453" y="968438"/>
                  <a:pt x="25819" y="1001852"/>
                </a:cubicBezTo>
                <a:cubicBezTo>
                  <a:pt x="2185" y="1035266"/>
                  <a:pt x="62493" y="838043"/>
                  <a:pt x="84497" y="669343"/>
                </a:cubicBezTo>
                <a:cubicBezTo>
                  <a:pt x="106501" y="500643"/>
                  <a:pt x="145620" y="-54354"/>
                  <a:pt x="133395" y="43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0C0A64B1-4EAD-5A25-1402-421ACC21FA24}"/>
              </a:ext>
            </a:extLst>
          </p:cNvPr>
          <p:cNvSpPr/>
          <p:nvPr/>
        </p:nvSpPr>
        <p:spPr>
          <a:xfrm>
            <a:off x="4823443" y="4769215"/>
            <a:ext cx="748140" cy="683564"/>
          </a:xfrm>
          <a:custGeom>
            <a:avLst/>
            <a:gdLst>
              <a:gd name="connsiteX0" fmla="*/ 736305 w 748140"/>
              <a:gd name="connsiteY0" fmla="*/ 96175 h 683564"/>
              <a:gd name="connsiteX1" fmla="*/ 110405 w 748140"/>
              <a:gd name="connsiteY1" fmla="*/ 570490 h 683564"/>
              <a:gd name="connsiteX2" fmla="*/ 222871 w 748140"/>
              <a:gd name="connsiteY2" fmla="*/ 423795 h 683564"/>
              <a:gd name="connsiteX3" fmla="*/ 2829 w 748140"/>
              <a:gd name="connsiteY3" fmla="*/ 682956 h 683564"/>
              <a:gd name="connsiteX4" fmla="*/ 408685 w 748140"/>
              <a:gd name="connsiteY4" fmla="*/ 335778 h 683564"/>
              <a:gd name="connsiteX5" fmla="*/ 301109 w 748140"/>
              <a:gd name="connsiteY5" fmla="*/ 384676 h 683564"/>
              <a:gd name="connsiteX6" fmla="*/ 579830 w 748140"/>
              <a:gd name="connsiteY6" fmla="*/ 3268 h 683564"/>
              <a:gd name="connsiteX7" fmla="*/ 61507 w 748140"/>
              <a:gd name="connsiteY7" fmla="*/ 634058 h 683564"/>
              <a:gd name="connsiteX8" fmla="*/ 438024 w 748140"/>
              <a:gd name="connsiteY8" fmla="*/ 414015 h 683564"/>
              <a:gd name="connsiteX9" fmla="*/ 183753 w 748140"/>
              <a:gd name="connsiteY9" fmla="*/ 594939 h 683564"/>
              <a:gd name="connsiteX10" fmla="*/ 496702 w 748140"/>
              <a:gd name="connsiteY10" fmla="*/ 321108 h 683564"/>
              <a:gd name="connsiteX11" fmla="*/ 736305 w 748140"/>
              <a:gd name="connsiteY11" fmla="*/ 96175 h 683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48140" h="683564">
                <a:moveTo>
                  <a:pt x="736305" y="96175"/>
                </a:moveTo>
                <a:cubicBezTo>
                  <a:pt x="671922" y="137739"/>
                  <a:pt x="195977" y="515887"/>
                  <a:pt x="110405" y="570490"/>
                </a:cubicBezTo>
                <a:cubicBezTo>
                  <a:pt x="24833" y="625093"/>
                  <a:pt x="240800" y="405051"/>
                  <a:pt x="222871" y="423795"/>
                </a:cubicBezTo>
                <a:cubicBezTo>
                  <a:pt x="204942" y="442539"/>
                  <a:pt x="-28140" y="697625"/>
                  <a:pt x="2829" y="682956"/>
                </a:cubicBezTo>
                <a:cubicBezTo>
                  <a:pt x="33798" y="668287"/>
                  <a:pt x="358972" y="385491"/>
                  <a:pt x="408685" y="335778"/>
                </a:cubicBezTo>
                <a:cubicBezTo>
                  <a:pt x="458398" y="286065"/>
                  <a:pt x="272585" y="440094"/>
                  <a:pt x="301109" y="384676"/>
                </a:cubicBezTo>
                <a:cubicBezTo>
                  <a:pt x="329633" y="329258"/>
                  <a:pt x="619764" y="-38296"/>
                  <a:pt x="579830" y="3268"/>
                </a:cubicBezTo>
                <a:cubicBezTo>
                  <a:pt x="539896" y="44832"/>
                  <a:pt x="85141" y="565600"/>
                  <a:pt x="61507" y="634058"/>
                </a:cubicBezTo>
                <a:cubicBezTo>
                  <a:pt x="37873" y="702516"/>
                  <a:pt x="417650" y="420535"/>
                  <a:pt x="438024" y="414015"/>
                </a:cubicBezTo>
                <a:cubicBezTo>
                  <a:pt x="458398" y="407495"/>
                  <a:pt x="173973" y="610424"/>
                  <a:pt x="183753" y="594939"/>
                </a:cubicBezTo>
                <a:cubicBezTo>
                  <a:pt x="193533" y="579454"/>
                  <a:pt x="407870" y="402605"/>
                  <a:pt x="496702" y="321108"/>
                </a:cubicBezTo>
                <a:cubicBezTo>
                  <a:pt x="585534" y="239611"/>
                  <a:pt x="800688" y="54611"/>
                  <a:pt x="736305" y="961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65D9013F-7EE3-E918-CEEA-289A6A7B6CAD}"/>
              </a:ext>
            </a:extLst>
          </p:cNvPr>
          <p:cNvSpPr/>
          <p:nvPr/>
        </p:nvSpPr>
        <p:spPr>
          <a:xfrm>
            <a:off x="4204578" y="4835754"/>
            <a:ext cx="780686" cy="637247"/>
          </a:xfrm>
          <a:custGeom>
            <a:avLst/>
            <a:gdLst>
              <a:gd name="connsiteX0" fmla="*/ 5574 w 780686"/>
              <a:gd name="connsiteY0" fmla="*/ 298578 h 637247"/>
              <a:gd name="connsiteX1" fmla="*/ 367422 w 780686"/>
              <a:gd name="connsiteY1" fmla="*/ 611527 h 637247"/>
              <a:gd name="connsiteX2" fmla="*/ 347863 w 780686"/>
              <a:gd name="connsiteY2" fmla="*/ 547959 h 637247"/>
              <a:gd name="connsiteX3" fmla="*/ 396761 w 780686"/>
              <a:gd name="connsiteY3" fmla="*/ 582188 h 637247"/>
              <a:gd name="connsiteX4" fmla="*/ 778169 w 780686"/>
              <a:gd name="connsiteY4" fmla="*/ 508841 h 637247"/>
              <a:gd name="connsiteX5" fmla="*/ 563016 w 780686"/>
              <a:gd name="connsiteY5" fmla="*/ 635976 h 637247"/>
              <a:gd name="connsiteX6" fmla="*/ 577685 w 780686"/>
              <a:gd name="connsiteY6" fmla="*/ 572409 h 637247"/>
              <a:gd name="connsiteX7" fmla="*/ 323413 w 780686"/>
              <a:gd name="connsiteY7" fmla="*/ 543070 h 637247"/>
              <a:gd name="connsiteX8" fmla="*/ 308744 w 780686"/>
              <a:gd name="connsiteY8" fmla="*/ 464832 h 637247"/>
              <a:gd name="connsiteX9" fmla="*/ 235396 w 780686"/>
              <a:gd name="connsiteY9" fmla="*/ 386595 h 637247"/>
              <a:gd name="connsiteX10" fmla="*/ 98481 w 780686"/>
              <a:gd name="connsiteY10" fmla="*/ 297 h 637247"/>
              <a:gd name="connsiteX11" fmla="*/ 250066 w 780686"/>
              <a:gd name="connsiteY11" fmla="*/ 455052 h 637247"/>
              <a:gd name="connsiteX12" fmla="*/ 152269 w 780686"/>
              <a:gd name="connsiteY12" fmla="*/ 430603 h 637247"/>
              <a:gd name="connsiteX13" fmla="*/ 5574 w 780686"/>
              <a:gd name="connsiteY13" fmla="*/ 298578 h 63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80686" h="637247">
                <a:moveTo>
                  <a:pt x="5574" y="298578"/>
                </a:moveTo>
                <a:cubicBezTo>
                  <a:pt x="41433" y="328732"/>
                  <a:pt x="310374" y="569964"/>
                  <a:pt x="367422" y="611527"/>
                </a:cubicBezTo>
                <a:cubicBezTo>
                  <a:pt x="424470" y="653091"/>
                  <a:pt x="342973" y="552849"/>
                  <a:pt x="347863" y="547959"/>
                </a:cubicBezTo>
                <a:cubicBezTo>
                  <a:pt x="352753" y="543069"/>
                  <a:pt x="325043" y="588708"/>
                  <a:pt x="396761" y="582188"/>
                </a:cubicBezTo>
                <a:cubicBezTo>
                  <a:pt x="468479" y="575668"/>
                  <a:pt x="750460" y="499876"/>
                  <a:pt x="778169" y="508841"/>
                </a:cubicBezTo>
                <a:cubicBezTo>
                  <a:pt x="805878" y="517806"/>
                  <a:pt x="596430" y="625381"/>
                  <a:pt x="563016" y="635976"/>
                </a:cubicBezTo>
                <a:cubicBezTo>
                  <a:pt x="529602" y="646571"/>
                  <a:pt x="617619" y="587893"/>
                  <a:pt x="577685" y="572409"/>
                </a:cubicBezTo>
                <a:cubicBezTo>
                  <a:pt x="537751" y="556925"/>
                  <a:pt x="368237" y="561000"/>
                  <a:pt x="323413" y="543070"/>
                </a:cubicBezTo>
                <a:cubicBezTo>
                  <a:pt x="278590" y="525141"/>
                  <a:pt x="323413" y="490911"/>
                  <a:pt x="308744" y="464832"/>
                </a:cubicBezTo>
                <a:cubicBezTo>
                  <a:pt x="294075" y="438753"/>
                  <a:pt x="270440" y="464017"/>
                  <a:pt x="235396" y="386595"/>
                </a:cubicBezTo>
                <a:cubicBezTo>
                  <a:pt x="200352" y="309173"/>
                  <a:pt x="96036" y="-11112"/>
                  <a:pt x="98481" y="297"/>
                </a:cubicBezTo>
                <a:cubicBezTo>
                  <a:pt x="100926" y="11706"/>
                  <a:pt x="241101" y="383334"/>
                  <a:pt x="250066" y="455052"/>
                </a:cubicBezTo>
                <a:cubicBezTo>
                  <a:pt x="259031" y="526770"/>
                  <a:pt x="187313" y="455867"/>
                  <a:pt x="152269" y="430603"/>
                </a:cubicBezTo>
                <a:cubicBezTo>
                  <a:pt x="117225" y="405339"/>
                  <a:pt x="-30285" y="268424"/>
                  <a:pt x="5574" y="2985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1CE16358-6369-54A9-C97A-6F72E381491A}"/>
              </a:ext>
            </a:extLst>
          </p:cNvPr>
          <p:cNvSpPr/>
          <p:nvPr/>
        </p:nvSpPr>
        <p:spPr>
          <a:xfrm>
            <a:off x="4249215" y="4175487"/>
            <a:ext cx="254327" cy="376959"/>
          </a:xfrm>
          <a:custGeom>
            <a:avLst/>
            <a:gdLst>
              <a:gd name="connsiteX0" fmla="*/ 56 w 254327"/>
              <a:gd name="connsiteY0" fmla="*/ 436 h 376959"/>
              <a:gd name="connsiteX1" fmla="*/ 83183 w 254327"/>
              <a:gd name="connsiteY1" fmla="*/ 254708 h 376959"/>
              <a:gd name="connsiteX2" fmla="*/ 44064 w 254327"/>
              <a:gd name="connsiteY2" fmla="*/ 376954 h 376959"/>
              <a:gd name="connsiteX3" fmla="*/ 102742 w 254327"/>
              <a:gd name="connsiteY3" fmla="*/ 259597 h 376959"/>
              <a:gd name="connsiteX4" fmla="*/ 254327 w 254327"/>
              <a:gd name="connsiteY4" fmla="*/ 181360 h 376959"/>
              <a:gd name="connsiteX5" fmla="*/ 102742 w 254327"/>
              <a:gd name="connsiteY5" fmla="*/ 225369 h 376959"/>
              <a:gd name="connsiteX6" fmla="*/ 92963 w 254327"/>
              <a:gd name="connsiteY6" fmla="*/ 112902 h 376959"/>
              <a:gd name="connsiteX7" fmla="*/ 97852 w 254327"/>
              <a:gd name="connsiteY7" fmla="*/ 191140 h 376959"/>
              <a:gd name="connsiteX8" fmla="*/ 56 w 254327"/>
              <a:gd name="connsiteY8" fmla="*/ 436 h 376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4327" h="376959">
                <a:moveTo>
                  <a:pt x="56" y="436"/>
                </a:moveTo>
                <a:cubicBezTo>
                  <a:pt x="-2389" y="11031"/>
                  <a:pt x="75848" y="191955"/>
                  <a:pt x="83183" y="254708"/>
                </a:cubicBezTo>
                <a:cubicBezTo>
                  <a:pt x="90518" y="317461"/>
                  <a:pt x="40804" y="376139"/>
                  <a:pt x="44064" y="376954"/>
                </a:cubicBezTo>
                <a:cubicBezTo>
                  <a:pt x="47324" y="377769"/>
                  <a:pt x="67698" y="292196"/>
                  <a:pt x="102742" y="259597"/>
                </a:cubicBezTo>
                <a:cubicBezTo>
                  <a:pt x="137786" y="226998"/>
                  <a:pt x="254327" y="187065"/>
                  <a:pt x="254327" y="181360"/>
                </a:cubicBezTo>
                <a:cubicBezTo>
                  <a:pt x="254327" y="175655"/>
                  <a:pt x="129636" y="236779"/>
                  <a:pt x="102742" y="225369"/>
                </a:cubicBezTo>
                <a:cubicBezTo>
                  <a:pt x="75848" y="213959"/>
                  <a:pt x="93778" y="118607"/>
                  <a:pt x="92963" y="112902"/>
                </a:cubicBezTo>
                <a:cubicBezTo>
                  <a:pt x="92148" y="107197"/>
                  <a:pt x="113336" y="206624"/>
                  <a:pt x="97852" y="191140"/>
                </a:cubicBezTo>
                <a:cubicBezTo>
                  <a:pt x="82368" y="175656"/>
                  <a:pt x="2501" y="-10159"/>
                  <a:pt x="56" y="4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0BEB1259-D26A-954F-77BC-AB2FFAE33659}"/>
              </a:ext>
            </a:extLst>
          </p:cNvPr>
          <p:cNvSpPr/>
          <p:nvPr/>
        </p:nvSpPr>
        <p:spPr>
          <a:xfrm>
            <a:off x="4792026" y="3217146"/>
            <a:ext cx="41489" cy="338266"/>
          </a:xfrm>
          <a:custGeom>
            <a:avLst/>
            <a:gdLst>
              <a:gd name="connsiteX0" fmla="*/ 17 w 41489"/>
              <a:gd name="connsiteY0" fmla="*/ 368 h 338266"/>
              <a:gd name="connsiteX1" fmla="*/ 34246 w 41489"/>
              <a:gd name="connsiteY1" fmla="*/ 323098 h 338266"/>
              <a:gd name="connsiteX2" fmla="*/ 39135 w 41489"/>
              <a:gd name="connsiteY2" fmla="*/ 259530 h 338266"/>
              <a:gd name="connsiteX3" fmla="*/ 17 w 41489"/>
              <a:gd name="connsiteY3" fmla="*/ 368 h 338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489" h="338266">
                <a:moveTo>
                  <a:pt x="17" y="368"/>
                </a:moveTo>
                <a:cubicBezTo>
                  <a:pt x="-798" y="10963"/>
                  <a:pt x="27726" y="279904"/>
                  <a:pt x="34246" y="323098"/>
                </a:cubicBezTo>
                <a:cubicBezTo>
                  <a:pt x="40766" y="366292"/>
                  <a:pt x="44025" y="308428"/>
                  <a:pt x="39135" y="259530"/>
                </a:cubicBezTo>
                <a:cubicBezTo>
                  <a:pt x="34245" y="210632"/>
                  <a:pt x="832" y="-10227"/>
                  <a:pt x="17" y="3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3895FE62-CFC5-CF39-EB6B-57F340188718}"/>
              </a:ext>
            </a:extLst>
          </p:cNvPr>
          <p:cNvSpPr/>
          <p:nvPr/>
        </p:nvSpPr>
        <p:spPr>
          <a:xfrm>
            <a:off x="4483786" y="3515489"/>
            <a:ext cx="184751" cy="162576"/>
          </a:xfrm>
          <a:custGeom>
            <a:avLst/>
            <a:gdLst>
              <a:gd name="connsiteX0" fmla="*/ 197 w 184751"/>
              <a:gd name="connsiteY0" fmla="*/ 306 h 162576"/>
              <a:gd name="connsiteX1" fmla="*/ 176231 w 184751"/>
              <a:gd name="connsiteY1" fmla="*/ 156781 h 162576"/>
              <a:gd name="connsiteX2" fmla="*/ 142002 w 184751"/>
              <a:gd name="connsiteY2" fmla="*/ 117662 h 162576"/>
              <a:gd name="connsiteX3" fmla="*/ 197 w 184751"/>
              <a:gd name="connsiteY3" fmla="*/ 306 h 16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751" h="162576">
                <a:moveTo>
                  <a:pt x="197" y="306"/>
                </a:moveTo>
                <a:cubicBezTo>
                  <a:pt x="5902" y="6826"/>
                  <a:pt x="152597" y="137222"/>
                  <a:pt x="176231" y="156781"/>
                </a:cubicBezTo>
                <a:cubicBezTo>
                  <a:pt x="199865" y="176340"/>
                  <a:pt x="169711" y="142111"/>
                  <a:pt x="142002" y="117662"/>
                </a:cubicBezTo>
                <a:cubicBezTo>
                  <a:pt x="114293" y="93213"/>
                  <a:pt x="-5508" y="-6214"/>
                  <a:pt x="197" y="3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2F88DFE6-C281-0457-E774-4B63C4998B47}"/>
              </a:ext>
            </a:extLst>
          </p:cNvPr>
          <p:cNvSpPr/>
          <p:nvPr/>
        </p:nvSpPr>
        <p:spPr>
          <a:xfrm>
            <a:off x="4953336" y="3251729"/>
            <a:ext cx="191447" cy="475126"/>
          </a:xfrm>
          <a:custGeom>
            <a:avLst/>
            <a:gdLst>
              <a:gd name="connsiteX0" fmla="*/ 71 w 191447"/>
              <a:gd name="connsiteY0" fmla="*/ 14 h 475126"/>
              <a:gd name="connsiteX1" fmla="*/ 127207 w 191447"/>
              <a:gd name="connsiteY1" fmla="*/ 361862 h 475126"/>
              <a:gd name="connsiteX2" fmla="*/ 127207 w 191447"/>
              <a:gd name="connsiteY2" fmla="*/ 308074 h 475126"/>
              <a:gd name="connsiteX3" fmla="*/ 190775 w 191447"/>
              <a:gd name="connsiteY3" fmla="*/ 474329 h 475126"/>
              <a:gd name="connsiteX4" fmla="*/ 156546 w 191447"/>
              <a:gd name="connsiteY4" fmla="*/ 356973 h 475126"/>
              <a:gd name="connsiteX5" fmla="*/ 92978 w 191447"/>
              <a:gd name="connsiteY5" fmla="*/ 53803 h 475126"/>
              <a:gd name="connsiteX6" fmla="*/ 146767 w 191447"/>
              <a:gd name="connsiteY6" fmla="*/ 376532 h 475126"/>
              <a:gd name="connsiteX7" fmla="*/ 71 w 191447"/>
              <a:gd name="connsiteY7" fmla="*/ 14 h 47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1447" h="475126">
                <a:moveTo>
                  <a:pt x="71" y="14"/>
                </a:moveTo>
                <a:cubicBezTo>
                  <a:pt x="-3189" y="-2431"/>
                  <a:pt x="106018" y="310519"/>
                  <a:pt x="127207" y="361862"/>
                </a:cubicBezTo>
                <a:cubicBezTo>
                  <a:pt x="148396" y="413205"/>
                  <a:pt x="116612" y="289330"/>
                  <a:pt x="127207" y="308074"/>
                </a:cubicBezTo>
                <a:cubicBezTo>
                  <a:pt x="137802" y="326818"/>
                  <a:pt x="185885" y="466179"/>
                  <a:pt x="190775" y="474329"/>
                </a:cubicBezTo>
                <a:cubicBezTo>
                  <a:pt x="195665" y="482479"/>
                  <a:pt x="172845" y="427061"/>
                  <a:pt x="156546" y="356973"/>
                </a:cubicBezTo>
                <a:cubicBezTo>
                  <a:pt x="140247" y="286885"/>
                  <a:pt x="94608" y="50543"/>
                  <a:pt x="92978" y="53803"/>
                </a:cubicBezTo>
                <a:cubicBezTo>
                  <a:pt x="91348" y="57063"/>
                  <a:pt x="158992" y="391202"/>
                  <a:pt x="146767" y="376532"/>
                </a:cubicBezTo>
                <a:cubicBezTo>
                  <a:pt x="134543" y="361862"/>
                  <a:pt x="3331" y="2459"/>
                  <a:pt x="71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1BDD0079-49C4-E823-2A44-10EFF6D70F9A}"/>
              </a:ext>
            </a:extLst>
          </p:cNvPr>
          <p:cNvSpPr/>
          <p:nvPr/>
        </p:nvSpPr>
        <p:spPr>
          <a:xfrm>
            <a:off x="3550438" y="2337479"/>
            <a:ext cx="1251104" cy="3360248"/>
          </a:xfrm>
          <a:custGeom>
            <a:avLst/>
            <a:gdLst>
              <a:gd name="connsiteX0" fmla="*/ 1214067 w 1251104"/>
              <a:gd name="connsiteY0" fmla="*/ 570726 h 3360248"/>
              <a:gd name="connsiteX1" fmla="*/ 533424 w 1251104"/>
              <a:gd name="connsiteY1" fmla="*/ 721980 h 3360248"/>
              <a:gd name="connsiteX2" fmla="*/ 712179 w 1251104"/>
              <a:gd name="connsiteY2" fmla="*/ 749480 h 3360248"/>
              <a:gd name="connsiteX3" fmla="*/ 361544 w 1251104"/>
              <a:gd name="connsiteY3" fmla="*/ 1285745 h 3360248"/>
              <a:gd name="connsiteX4" fmla="*/ 361544 w 1251104"/>
              <a:gd name="connsiteY4" fmla="*/ 1368247 h 3360248"/>
              <a:gd name="connsiteX5" fmla="*/ 189664 w 1251104"/>
              <a:gd name="connsiteY5" fmla="*/ 2227646 h 3360248"/>
              <a:gd name="connsiteX6" fmla="*/ 382170 w 1251104"/>
              <a:gd name="connsiteY6" fmla="*/ 1980139 h 3360248"/>
              <a:gd name="connsiteX7" fmla="*/ 4034 w 1251104"/>
              <a:gd name="connsiteY7" fmla="*/ 3348301 h 3360248"/>
              <a:gd name="connsiteX8" fmla="*/ 203415 w 1251104"/>
              <a:gd name="connsiteY8" fmla="*/ 2530154 h 3360248"/>
              <a:gd name="connsiteX9" fmla="*/ 526548 w 1251104"/>
              <a:gd name="connsiteY9" fmla="*/ 598226 h 3360248"/>
              <a:gd name="connsiteX10" fmla="*/ 519673 w 1251104"/>
              <a:gd name="connsiteY10" fmla="*/ 866359 h 3360248"/>
              <a:gd name="connsiteX11" fmla="*/ 911559 w 1251104"/>
              <a:gd name="connsiteY11" fmla="*/ 440097 h 3360248"/>
              <a:gd name="connsiteX12" fmla="*/ 980311 w 1251104"/>
              <a:gd name="connsiteY12" fmla="*/ 543225 h 3360248"/>
              <a:gd name="connsiteX13" fmla="*/ 753430 w 1251104"/>
              <a:gd name="connsiteY13" fmla="*/ 85 h 3360248"/>
              <a:gd name="connsiteX14" fmla="*/ 1117815 w 1251104"/>
              <a:gd name="connsiteY14" fmla="*/ 501974 h 3360248"/>
              <a:gd name="connsiteX15" fmla="*/ 1214067 w 1251104"/>
              <a:gd name="connsiteY15" fmla="*/ 570726 h 336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51104" h="3360248">
                <a:moveTo>
                  <a:pt x="1214067" y="570726"/>
                </a:moveTo>
                <a:cubicBezTo>
                  <a:pt x="1116669" y="607394"/>
                  <a:pt x="617072" y="692188"/>
                  <a:pt x="533424" y="721980"/>
                </a:cubicBezTo>
                <a:cubicBezTo>
                  <a:pt x="449776" y="751772"/>
                  <a:pt x="740826" y="655519"/>
                  <a:pt x="712179" y="749480"/>
                </a:cubicBezTo>
                <a:cubicBezTo>
                  <a:pt x="683532" y="843441"/>
                  <a:pt x="419983" y="1182617"/>
                  <a:pt x="361544" y="1285745"/>
                </a:cubicBezTo>
                <a:cubicBezTo>
                  <a:pt x="303105" y="1388873"/>
                  <a:pt x="390191" y="1211264"/>
                  <a:pt x="361544" y="1368247"/>
                </a:cubicBezTo>
                <a:cubicBezTo>
                  <a:pt x="332897" y="1525230"/>
                  <a:pt x="186226" y="2125664"/>
                  <a:pt x="189664" y="2227646"/>
                </a:cubicBezTo>
                <a:cubicBezTo>
                  <a:pt x="193102" y="2329628"/>
                  <a:pt x="413108" y="1793363"/>
                  <a:pt x="382170" y="1980139"/>
                </a:cubicBezTo>
                <a:cubicBezTo>
                  <a:pt x="351232" y="2166915"/>
                  <a:pt x="33826" y="3256632"/>
                  <a:pt x="4034" y="3348301"/>
                </a:cubicBezTo>
                <a:cubicBezTo>
                  <a:pt x="-25758" y="3439970"/>
                  <a:pt x="116329" y="2988500"/>
                  <a:pt x="203415" y="2530154"/>
                </a:cubicBezTo>
                <a:cubicBezTo>
                  <a:pt x="290501" y="2071808"/>
                  <a:pt x="473838" y="875525"/>
                  <a:pt x="526548" y="598226"/>
                </a:cubicBezTo>
                <a:cubicBezTo>
                  <a:pt x="579258" y="320927"/>
                  <a:pt x="455505" y="892714"/>
                  <a:pt x="519673" y="866359"/>
                </a:cubicBezTo>
                <a:cubicBezTo>
                  <a:pt x="583841" y="840004"/>
                  <a:pt x="834786" y="493953"/>
                  <a:pt x="911559" y="440097"/>
                </a:cubicBezTo>
                <a:cubicBezTo>
                  <a:pt x="988332" y="386241"/>
                  <a:pt x="1006666" y="616560"/>
                  <a:pt x="980311" y="543225"/>
                </a:cubicBezTo>
                <a:cubicBezTo>
                  <a:pt x="953956" y="469890"/>
                  <a:pt x="730513" y="6960"/>
                  <a:pt x="753430" y="85"/>
                </a:cubicBezTo>
                <a:cubicBezTo>
                  <a:pt x="776347" y="-6790"/>
                  <a:pt x="1041042" y="404576"/>
                  <a:pt x="1117815" y="501974"/>
                </a:cubicBezTo>
                <a:cubicBezTo>
                  <a:pt x="1194588" y="599372"/>
                  <a:pt x="1311465" y="534058"/>
                  <a:pt x="1214067" y="5707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FA0BA212-4C70-1357-AD22-6958A33A366F}"/>
              </a:ext>
            </a:extLst>
          </p:cNvPr>
          <p:cNvSpPr/>
          <p:nvPr/>
        </p:nvSpPr>
        <p:spPr>
          <a:xfrm>
            <a:off x="2942406" y="1448498"/>
            <a:ext cx="2380276" cy="2154103"/>
          </a:xfrm>
          <a:custGeom>
            <a:avLst/>
            <a:gdLst>
              <a:gd name="connsiteX0" fmla="*/ 2378989 w 2380276"/>
              <a:gd name="connsiteY0" fmla="*/ 614058 h 2154103"/>
              <a:gd name="connsiteX1" fmla="*/ 1780848 w 2380276"/>
              <a:gd name="connsiteY1" fmla="*/ 2167 h 2154103"/>
              <a:gd name="connsiteX2" fmla="*/ 942075 w 2380276"/>
              <a:gd name="connsiteY2" fmla="*/ 407803 h 2154103"/>
              <a:gd name="connsiteX3" fmla="*/ 1285835 w 2380276"/>
              <a:gd name="connsiteY3" fmla="*/ 332176 h 2154103"/>
              <a:gd name="connsiteX4" fmla="*/ 625817 w 2380276"/>
              <a:gd name="connsiteY4" fmla="*/ 1040320 h 2154103"/>
              <a:gd name="connsiteX5" fmla="*/ 893949 w 2380276"/>
              <a:gd name="connsiteY5" fmla="*/ 937192 h 2154103"/>
              <a:gd name="connsiteX6" fmla="*/ 174 w 2380276"/>
              <a:gd name="connsiteY6" fmla="*/ 2154100 h 2154103"/>
              <a:gd name="connsiteX7" fmla="*/ 976451 w 2380276"/>
              <a:gd name="connsiteY7" fmla="*/ 923442 h 2154103"/>
              <a:gd name="connsiteX8" fmla="*/ 1471465 w 2380276"/>
              <a:gd name="connsiteY8" fmla="*/ 180922 h 2154103"/>
              <a:gd name="connsiteX9" fmla="*/ 1622719 w 2380276"/>
              <a:gd name="connsiteY9" fmla="*/ 84669 h 2154103"/>
              <a:gd name="connsiteX10" fmla="*/ 1670845 w 2380276"/>
              <a:gd name="connsiteY10" fmla="*/ 277174 h 2154103"/>
              <a:gd name="connsiteX11" fmla="*/ 1911477 w 2380276"/>
              <a:gd name="connsiteY11" fmla="*/ 263424 h 2154103"/>
              <a:gd name="connsiteX12" fmla="*/ 1938977 w 2380276"/>
              <a:gd name="connsiteY12" fmla="*/ 235923 h 2154103"/>
              <a:gd name="connsiteX13" fmla="*/ 2378989 w 2380276"/>
              <a:gd name="connsiteY13" fmla="*/ 614058 h 2154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80276" h="2154103">
                <a:moveTo>
                  <a:pt x="2378989" y="614058"/>
                </a:moveTo>
                <a:cubicBezTo>
                  <a:pt x="2352634" y="575099"/>
                  <a:pt x="2020334" y="36543"/>
                  <a:pt x="1780848" y="2167"/>
                </a:cubicBezTo>
                <a:cubicBezTo>
                  <a:pt x="1541362" y="-32209"/>
                  <a:pt x="1024577" y="352802"/>
                  <a:pt x="942075" y="407803"/>
                </a:cubicBezTo>
                <a:cubicBezTo>
                  <a:pt x="859573" y="462804"/>
                  <a:pt x="1338545" y="226757"/>
                  <a:pt x="1285835" y="332176"/>
                </a:cubicBezTo>
                <a:cubicBezTo>
                  <a:pt x="1233125" y="437595"/>
                  <a:pt x="691131" y="939484"/>
                  <a:pt x="625817" y="1040320"/>
                </a:cubicBezTo>
                <a:cubicBezTo>
                  <a:pt x="560503" y="1141156"/>
                  <a:pt x="998223" y="751562"/>
                  <a:pt x="893949" y="937192"/>
                </a:cubicBezTo>
                <a:cubicBezTo>
                  <a:pt x="789675" y="1122822"/>
                  <a:pt x="-13576" y="2156392"/>
                  <a:pt x="174" y="2154100"/>
                </a:cubicBezTo>
                <a:cubicBezTo>
                  <a:pt x="13924" y="2151808"/>
                  <a:pt x="731236" y="1252305"/>
                  <a:pt x="976451" y="923442"/>
                </a:cubicBezTo>
                <a:cubicBezTo>
                  <a:pt x="1221666" y="594579"/>
                  <a:pt x="1363754" y="320717"/>
                  <a:pt x="1471465" y="180922"/>
                </a:cubicBezTo>
                <a:cubicBezTo>
                  <a:pt x="1579176" y="41127"/>
                  <a:pt x="1589489" y="68627"/>
                  <a:pt x="1622719" y="84669"/>
                </a:cubicBezTo>
                <a:cubicBezTo>
                  <a:pt x="1655949" y="100711"/>
                  <a:pt x="1622719" y="247382"/>
                  <a:pt x="1670845" y="277174"/>
                </a:cubicBezTo>
                <a:cubicBezTo>
                  <a:pt x="1718971" y="306966"/>
                  <a:pt x="1866788" y="270299"/>
                  <a:pt x="1911477" y="263424"/>
                </a:cubicBezTo>
                <a:cubicBezTo>
                  <a:pt x="1956166" y="256549"/>
                  <a:pt x="1858767" y="182067"/>
                  <a:pt x="1938977" y="235923"/>
                </a:cubicBezTo>
                <a:cubicBezTo>
                  <a:pt x="2019187" y="289779"/>
                  <a:pt x="2405344" y="653017"/>
                  <a:pt x="2378989" y="6140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A04B9D7B-F7D2-5432-E882-BFF34159324E}"/>
              </a:ext>
            </a:extLst>
          </p:cNvPr>
          <p:cNvSpPr/>
          <p:nvPr/>
        </p:nvSpPr>
        <p:spPr>
          <a:xfrm>
            <a:off x="2529693" y="2800305"/>
            <a:ext cx="1546556" cy="2294557"/>
          </a:xfrm>
          <a:custGeom>
            <a:avLst/>
            <a:gdLst>
              <a:gd name="connsiteX0" fmla="*/ 1492292 w 1546556"/>
              <a:gd name="connsiteY0" fmla="*/ 114775 h 2294557"/>
              <a:gd name="connsiteX1" fmla="*/ 1492292 w 1546556"/>
              <a:gd name="connsiteY1" fmla="*/ 183527 h 2294557"/>
              <a:gd name="connsiteX2" fmla="*/ 1100406 w 1546556"/>
              <a:gd name="connsiteY2" fmla="*/ 1448561 h 2294557"/>
              <a:gd name="connsiteX3" fmla="*/ 220382 w 1546556"/>
              <a:gd name="connsiteY3" fmla="*/ 1888573 h 2294557"/>
              <a:gd name="connsiteX4" fmla="*/ 454139 w 1546556"/>
              <a:gd name="connsiteY4" fmla="*/ 1764820 h 2294557"/>
              <a:gd name="connsiteX5" fmla="*/ 376 w 1546556"/>
              <a:gd name="connsiteY5" fmla="*/ 2294209 h 2294557"/>
              <a:gd name="connsiteX6" fmla="*/ 543516 w 1546556"/>
              <a:gd name="connsiteY6" fmla="*/ 1833572 h 2294557"/>
              <a:gd name="connsiteX7" fmla="*/ 976653 w 1546556"/>
              <a:gd name="connsiteY7" fmla="*/ 1104802 h 2294557"/>
              <a:gd name="connsiteX8" fmla="*/ 1017904 w 1546556"/>
              <a:gd name="connsiteY8" fmla="*/ 1207930 h 2294557"/>
              <a:gd name="connsiteX9" fmla="*/ 1492292 w 1546556"/>
              <a:gd name="connsiteY9" fmla="*/ 114775 h 229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6556" h="2294557">
                <a:moveTo>
                  <a:pt x="1492292" y="114775"/>
                </a:moveTo>
                <a:cubicBezTo>
                  <a:pt x="1571357" y="-55959"/>
                  <a:pt x="1557606" y="-38771"/>
                  <a:pt x="1492292" y="183527"/>
                </a:cubicBezTo>
                <a:cubicBezTo>
                  <a:pt x="1426978" y="405825"/>
                  <a:pt x="1312391" y="1164387"/>
                  <a:pt x="1100406" y="1448561"/>
                </a:cubicBezTo>
                <a:cubicBezTo>
                  <a:pt x="888421" y="1732735"/>
                  <a:pt x="328093" y="1835863"/>
                  <a:pt x="220382" y="1888573"/>
                </a:cubicBezTo>
                <a:cubicBezTo>
                  <a:pt x="112671" y="1941283"/>
                  <a:pt x="490807" y="1697214"/>
                  <a:pt x="454139" y="1764820"/>
                </a:cubicBezTo>
                <a:cubicBezTo>
                  <a:pt x="417471" y="1832426"/>
                  <a:pt x="-14520" y="2282750"/>
                  <a:pt x="376" y="2294209"/>
                </a:cubicBezTo>
                <a:cubicBezTo>
                  <a:pt x="15272" y="2305668"/>
                  <a:pt x="380803" y="2031806"/>
                  <a:pt x="543516" y="1833572"/>
                </a:cubicBezTo>
                <a:cubicBezTo>
                  <a:pt x="706229" y="1635338"/>
                  <a:pt x="897588" y="1209076"/>
                  <a:pt x="976653" y="1104802"/>
                </a:cubicBezTo>
                <a:cubicBezTo>
                  <a:pt x="1055718" y="1000528"/>
                  <a:pt x="930818" y="1380956"/>
                  <a:pt x="1017904" y="1207930"/>
                </a:cubicBezTo>
                <a:cubicBezTo>
                  <a:pt x="1104990" y="1034904"/>
                  <a:pt x="1413227" y="285509"/>
                  <a:pt x="1492292" y="1147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D450B26C-134F-3FAD-5DA0-4DE387D5E78A}"/>
              </a:ext>
            </a:extLst>
          </p:cNvPr>
          <p:cNvSpPr/>
          <p:nvPr/>
        </p:nvSpPr>
        <p:spPr>
          <a:xfrm>
            <a:off x="4701360" y="1574282"/>
            <a:ext cx="2036438" cy="2586507"/>
          </a:xfrm>
          <a:custGeom>
            <a:avLst/>
            <a:gdLst>
              <a:gd name="connsiteX0" fmla="*/ 145648 w 2036438"/>
              <a:gd name="connsiteY0" fmla="*/ 323270 h 2586507"/>
              <a:gd name="connsiteX1" fmla="*/ 750664 w 2036438"/>
              <a:gd name="connsiteY1" fmla="*/ 136 h 2586507"/>
              <a:gd name="connsiteX2" fmla="*/ 1204426 w 2036438"/>
              <a:gd name="connsiteY2" fmla="*/ 282019 h 2586507"/>
              <a:gd name="connsiteX3" fmla="*/ 1218177 w 2036438"/>
              <a:gd name="connsiteY3" fmla="*/ 206392 h 2586507"/>
              <a:gd name="connsiteX4" fmla="*/ 1802568 w 2036438"/>
              <a:gd name="connsiteY4" fmla="*/ 1107041 h 2586507"/>
              <a:gd name="connsiteX5" fmla="*/ 1699440 w 2036438"/>
              <a:gd name="connsiteY5" fmla="*/ 1031414 h 2586507"/>
              <a:gd name="connsiteX6" fmla="*/ 2036324 w 2036438"/>
              <a:gd name="connsiteY6" fmla="*/ 2585207 h 2586507"/>
              <a:gd name="connsiteX7" fmla="*/ 1658189 w 2036438"/>
              <a:gd name="connsiteY7" fmla="*/ 1278921 h 2586507"/>
              <a:gd name="connsiteX8" fmla="*/ 1039422 w 2036438"/>
              <a:gd name="connsiteY8" fmla="*/ 206392 h 2586507"/>
              <a:gd name="connsiteX9" fmla="*/ 633786 w 2036438"/>
              <a:gd name="connsiteY9" fmla="*/ 467649 h 2586507"/>
              <a:gd name="connsiteX10" fmla="*/ 688787 w 2036438"/>
              <a:gd name="connsiteY10" fmla="*/ 213267 h 2586507"/>
              <a:gd name="connsiteX11" fmla="*/ 186899 w 2036438"/>
              <a:gd name="connsiteY11" fmla="*/ 694530 h 2586507"/>
              <a:gd name="connsiteX12" fmla="*/ 248775 w 2036438"/>
              <a:gd name="connsiteY12" fmla="*/ 529526 h 2586507"/>
              <a:gd name="connsiteX13" fmla="*/ 1269 w 2036438"/>
              <a:gd name="connsiteY13" fmla="*/ 632653 h 2586507"/>
              <a:gd name="connsiteX14" fmla="*/ 372529 w 2036438"/>
              <a:gd name="connsiteY14" fmla="*/ 309520 h 2586507"/>
              <a:gd name="connsiteX15" fmla="*/ 145648 w 2036438"/>
              <a:gd name="connsiteY15" fmla="*/ 323270 h 2586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36438" h="2586507">
                <a:moveTo>
                  <a:pt x="145648" y="323270"/>
                </a:moveTo>
                <a:cubicBezTo>
                  <a:pt x="208671" y="271706"/>
                  <a:pt x="574201" y="7011"/>
                  <a:pt x="750664" y="136"/>
                </a:cubicBezTo>
                <a:cubicBezTo>
                  <a:pt x="927127" y="-6739"/>
                  <a:pt x="1126507" y="247643"/>
                  <a:pt x="1204426" y="282019"/>
                </a:cubicBezTo>
                <a:cubicBezTo>
                  <a:pt x="1282345" y="316395"/>
                  <a:pt x="1118487" y="68888"/>
                  <a:pt x="1218177" y="206392"/>
                </a:cubicBezTo>
                <a:cubicBezTo>
                  <a:pt x="1317867" y="343896"/>
                  <a:pt x="1722357" y="969537"/>
                  <a:pt x="1802568" y="1107041"/>
                </a:cubicBezTo>
                <a:cubicBezTo>
                  <a:pt x="1882779" y="1244545"/>
                  <a:pt x="1660481" y="785053"/>
                  <a:pt x="1699440" y="1031414"/>
                </a:cubicBezTo>
                <a:cubicBezTo>
                  <a:pt x="1738399" y="1277775"/>
                  <a:pt x="2043199" y="2543956"/>
                  <a:pt x="2036324" y="2585207"/>
                </a:cubicBezTo>
                <a:cubicBezTo>
                  <a:pt x="2029449" y="2626458"/>
                  <a:pt x="1824339" y="1675390"/>
                  <a:pt x="1658189" y="1278921"/>
                </a:cubicBezTo>
                <a:cubicBezTo>
                  <a:pt x="1492039" y="882452"/>
                  <a:pt x="1210156" y="341604"/>
                  <a:pt x="1039422" y="206392"/>
                </a:cubicBezTo>
                <a:cubicBezTo>
                  <a:pt x="868688" y="71180"/>
                  <a:pt x="692225" y="466503"/>
                  <a:pt x="633786" y="467649"/>
                </a:cubicBezTo>
                <a:cubicBezTo>
                  <a:pt x="575347" y="468795"/>
                  <a:pt x="763268" y="175453"/>
                  <a:pt x="688787" y="213267"/>
                </a:cubicBezTo>
                <a:cubicBezTo>
                  <a:pt x="614306" y="251080"/>
                  <a:pt x="260234" y="641820"/>
                  <a:pt x="186899" y="694530"/>
                </a:cubicBezTo>
                <a:cubicBezTo>
                  <a:pt x="113564" y="747240"/>
                  <a:pt x="279713" y="539839"/>
                  <a:pt x="248775" y="529526"/>
                </a:cubicBezTo>
                <a:cubicBezTo>
                  <a:pt x="217837" y="519213"/>
                  <a:pt x="-19357" y="669321"/>
                  <a:pt x="1269" y="632653"/>
                </a:cubicBezTo>
                <a:cubicBezTo>
                  <a:pt x="21895" y="595985"/>
                  <a:pt x="347320" y="362230"/>
                  <a:pt x="372529" y="309520"/>
                </a:cubicBezTo>
                <a:cubicBezTo>
                  <a:pt x="397738" y="256810"/>
                  <a:pt x="82625" y="374834"/>
                  <a:pt x="145648" y="3232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93BBF6A0-19B3-DAE5-8B24-91B4EF2E6489}"/>
              </a:ext>
            </a:extLst>
          </p:cNvPr>
          <p:cNvSpPr/>
          <p:nvPr/>
        </p:nvSpPr>
        <p:spPr>
          <a:xfrm>
            <a:off x="4543779" y="2528124"/>
            <a:ext cx="2490080" cy="2791056"/>
          </a:xfrm>
          <a:custGeom>
            <a:avLst/>
            <a:gdLst>
              <a:gd name="connsiteX0" fmla="*/ 41971 w 2490080"/>
              <a:gd name="connsiteY0" fmla="*/ 22571 h 2791056"/>
              <a:gd name="connsiteX1" fmla="*/ 110723 w 2490080"/>
              <a:gd name="connsiteY1" fmla="*/ 91323 h 2791056"/>
              <a:gd name="connsiteX2" fmla="*/ 908245 w 2490080"/>
              <a:gd name="connsiteY2" fmla="*/ 854468 h 2791056"/>
              <a:gd name="connsiteX3" fmla="*/ 763866 w 2490080"/>
              <a:gd name="connsiteY3" fmla="*/ 916345 h 2791056"/>
              <a:gd name="connsiteX4" fmla="*/ 880744 w 2490080"/>
              <a:gd name="connsiteY4" fmla="*/ 1679491 h 2791056"/>
              <a:gd name="connsiteX5" fmla="*/ 908245 w 2490080"/>
              <a:gd name="connsiteY5" fmla="*/ 2098878 h 2791056"/>
              <a:gd name="connsiteX6" fmla="*/ 1087000 w 2490080"/>
              <a:gd name="connsiteY6" fmla="*/ 2367010 h 2791056"/>
              <a:gd name="connsiteX7" fmla="*/ 1114501 w 2490080"/>
              <a:gd name="connsiteY7" fmla="*/ 2428887 h 2791056"/>
              <a:gd name="connsiteX8" fmla="*/ 1932648 w 2490080"/>
              <a:gd name="connsiteY8" fmla="*/ 2738270 h 2791056"/>
              <a:gd name="connsiteX9" fmla="*/ 1430759 w 2490080"/>
              <a:gd name="connsiteY9" fmla="*/ 2676393 h 2791056"/>
              <a:gd name="connsiteX10" fmla="*/ 2489538 w 2490080"/>
              <a:gd name="connsiteY10" fmla="*/ 2786396 h 2791056"/>
              <a:gd name="connsiteX11" fmla="*/ 1568263 w 2490080"/>
              <a:gd name="connsiteY11" fmla="*/ 2490763 h 2791056"/>
              <a:gd name="connsiteX12" fmla="*/ 1080125 w 2490080"/>
              <a:gd name="connsiteY12" fmla="*/ 1782619 h 2791056"/>
              <a:gd name="connsiteX13" fmla="*/ 1348257 w 2490080"/>
              <a:gd name="connsiteY13" fmla="*/ 833843 h 2791056"/>
              <a:gd name="connsiteX14" fmla="*/ 1327632 w 2490080"/>
              <a:gd name="connsiteY14" fmla="*/ 950721 h 2791056"/>
              <a:gd name="connsiteX15" fmla="*/ 825743 w 2490080"/>
              <a:gd name="connsiteY15" fmla="*/ 304453 h 2791056"/>
              <a:gd name="connsiteX16" fmla="*/ 1052624 w 2490080"/>
              <a:gd name="connsiteY16" fmla="*/ 682589 h 2791056"/>
              <a:gd name="connsiteX17" fmla="*/ 358230 w 2490080"/>
              <a:gd name="connsiteY17" fmla="*/ 1945 h 2791056"/>
              <a:gd name="connsiteX18" fmla="*/ 860119 w 2490080"/>
              <a:gd name="connsiteY18" fmla="*/ 462583 h 2791056"/>
              <a:gd name="connsiteX19" fmla="*/ 41971 w 2490080"/>
              <a:gd name="connsiteY19" fmla="*/ 22571 h 2791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490080" h="2791056">
                <a:moveTo>
                  <a:pt x="41971" y="22571"/>
                </a:moveTo>
                <a:cubicBezTo>
                  <a:pt x="-82928" y="-39306"/>
                  <a:pt x="110723" y="91323"/>
                  <a:pt x="110723" y="91323"/>
                </a:cubicBezTo>
                <a:cubicBezTo>
                  <a:pt x="255102" y="229973"/>
                  <a:pt x="799388" y="716964"/>
                  <a:pt x="908245" y="854468"/>
                </a:cubicBezTo>
                <a:cubicBezTo>
                  <a:pt x="1017102" y="991972"/>
                  <a:pt x="768449" y="778841"/>
                  <a:pt x="763866" y="916345"/>
                </a:cubicBezTo>
                <a:cubicBezTo>
                  <a:pt x="759283" y="1053849"/>
                  <a:pt x="856681" y="1482402"/>
                  <a:pt x="880744" y="1679491"/>
                </a:cubicBezTo>
                <a:cubicBezTo>
                  <a:pt x="904807" y="1876580"/>
                  <a:pt x="873869" y="1984292"/>
                  <a:pt x="908245" y="2098878"/>
                </a:cubicBezTo>
                <a:cubicBezTo>
                  <a:pt x="942621" y="2213465"/>
                  <a:pt x="1052624" y="2312009"/>
                  <a:pt x="1087000" y="2367010"/>
                </a:cubicBezTo>
                <a:cubicBezTo>
                  <a:pt x="1121376" y="2422011"/>
                  <a:pt x="973560" y="2367010"/>
                  <a:pt x="1114501" y="2428887"/>
                </a:cubicBezTo>
                <a:cubicBezTo>
                  <a:pt x="1255442" y="2490764"/>
                  <a:pt x="1879938" y="2697019"/>
                  <a:pt x="1932648" y="2738270"/>
                </a:cubicBezTo>
                <a:cubicBezTo>
                  <a:pt x="1985358" y="2779521"/>
                  <a:pt x="1337944" y="2668372"/>
                  <a:pt x="1430759" y="2676393"/>
                </a:cubicBezTo>
                <a:cubicBezTo>
                  <a:pt x="1523574" y="2684414"/>
                  <a:pt x="2466621" y="2817334"/>
                  <a:pt x="2489538" y="2786396"/>
                </a:cubicBezTo>
                <a:cubicBezTo>
                  <a:pt x="2512455" y="2755458"/>
                  <a:pt x="1803165" y="2658059"/>
                  <a:pt x="1568263" y="2490763"/>
                </a:cubicBezTo>
                <a:cubicBezTo>
                  <a:pt x="1333361" y="2323467"/>
                  <a:pt x="1116793" y="2058772"/>
                  <a:pt x="1080125" y="1782619"/>
                </a:cubicBezTo>
                <a:cubicBezTo>
                  <a:pt x="1043457" y="1506466"/>
                  <a:pt x="1307006" y="972493"/>
                  <a:pt x="1348257" y="833843"/>
                </a:cubicBezTo>
                <a:cubicBezTo>
                  <a:pt x="1389508" y="695193"/>
                  <a:pt x="1414718" y="1038953"/>
                  <a:pt x="1327632" y="950721"/>
                </a:cubicBezTo>
                <a:cubicBezTo>
                  <a:pt x="1240546" y="862489"/>
                  <a:pt x="871578" y="349142"/>
                  <a:pt x="825743" y="304453"/>
                </a:cubicBezTo>
                <a:cubicBezTo>
                  <a:pt x="779908" y="259764"/>
                  <a:pt x="1130543" y="733007"/>
                  <a:pt x="1052624" y="682589"/>
                </a:cubicBezTo>
                <a:cubicBezTo>
                  <a:pt x="974705" y="632171"/>
                  <a:pt x="390314" y="38613"/>
                  <a:pt x="358230" y="1945"/>
                </a:cubicBezTo>
                <a:cubicBezTo>
                  <a:pt x="326146" y="-34723"/>
                  <a:pt x="915120" y="459145"/>
                  <a:pt x="860119" y="462583"/>
                </a:cubicBezTo>
                <a:cubicBezTo>
                  <a:pt x="805118" y="466021"/>
                  <a:pt x="166870" y="84448"/>
                  <a:pt x="41971" y="225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9BD89DC6-C697-9D50-155B-CE6B98E7E095}"/>
              </a:ext>
            </a:extLst>
          </p:cNvPr>
          <p:cNvSpPr/>
          <p:nvPr/>
        </p:nvSpPr>
        <p:spPr>
          <a:xfrm>
            <a:off x="5799250" y="2559684"/>
            <a:ext cx="1255661" cy="2976446"/>
          </a:xfrm>
          <a:custGeom>
            <a:avLst/>
            <a:gdLst>
              <a:gd name="connsiteX0" fmla="*/ 24034 w 1255661"/>
              <a:gd name="connsiteY0" fmla="*/ 59763 h 2976446"/>
              <a:gd name="connsiteX1" fmla="*/ 65285 w 1255661"/>
              <a:gd name="connsiteY1" fmla="*/ 135390 h 2976446"/>
              <a:gd name="connsiteX2" fmla="*/ 1041562 w 1255661"/>
              <a:gd name="connsiteY2" fmla="*/ 2087943 h 2976446"/>
              <a:gd name="connsiteX3" fmla="*/ 924684 w 1255661"/>
              <a:gd name="connsiteY3" fmla="*/ 2101693 h 2976446"/>
              <a:gd name="connsiteX4" fmla="*/ 1254693 w 1255661"/>
              <a:gd name="connsiteY4" fmla="*/ 2974842 h 2976446"/>
              <a:gd name="connsiteX5" fmla="*/ 800930 w 1255661"/>
              <a:gd name="connsiteY5" fmla="*/ 1854187 h 2976446"/>
              <a:gd name="connsiteX6" fmla="*/ 333418 w 1255661"/>
              <a:gd name="connsiteY6" fmla="*/ 967287 h 2976446"/>
              <a:gd name="connsiteX7" fmla="*/ 498422 w 1255661"/>
              <a:gd name="connsiteY7" fmla="*/ 1152918 h 2976446"/>
              <a:gd name="connsiteX8" fmla="*/ 24034 w 1255661"/>
              <a:gd name="connsiteY8" fmla="*/ 59763 h 2976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5661" h="2976446">
                <a:moveTo>
                  <a:pt x="24034" y="59763"/>
                </a:moveTo>
                <a:cubicBezTo>
                  <a:pt x="-48155" y="-109825"/>
                  <a:pt x="65285" y="135390"/>
                  <a:pt x="65285" y="135390"/>
                </a:cubicBezTo>
                <a:cubicBezTo>
                  <a:pt x="234873" y="473420"/>
                  <a:pt x="898329" y="1760226"/>
                  <a:pt x="1041562" y="2087943"/>
                </a:cubicBezTo>
                <a:cubicBezTo>
                  <a:pt x="1184795" y="2415660"/>
                  <a:pt x="889162" y="1953877"/>
                  <a:pt x="924684" y="2101693"/>
                </a:cubicBezTo>
                <a:cubicBezTo>
                  <a:pt x="960206" y="2249510"/>
                  <a:pt x="1275319" y="3016093"/>
                  <a:pt x="1254693" y="2974842"/>
                </a:cubicBezTo>
                <a:cubicBezTo>
                  <a:pt x="1234067" y="2933591"/>
                  <a:pt x="954476" y="2188780"/>
                  <a:pt x="800930" y="1854187"/>
                </a:cubicBezTo>
                <a:cubicBezTo>
                  <a:pt x="647384" y="1519595"/>
                  <a:pt x="383836" y="1084165"/>
                  <a:pt x="333418" y="967287"/>
                </a:cubicBezTo>
                <a:cubicBezTo>
                  <a:pt x="283000" y="850409"/>
                  <a:pt x="551132" y="1306464"/>
                  <a:pt x="498422" y="1152918"/>
                </a:cubicBezTo>
                <a:cubicBezTo>
                  <a:pt x="445712" y="999372"/>
                  <a:pt x="96223" y="229351"/>
                  <a:pt x="24034" y="597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E0BFFD95-AAB9-6C21-2518-5A6102F59793}"/>
              </a:ext>
            </a:extLst>
          </p:cNvPr>
          <p:cNvSpPr/>
          <p:nvPr/>
        </p:nvSpPr>
        <p:spPr>
          <a:xfrm>
            <a:off x="1937215" y="3504852"/>
            <a:ext cx="1452368" cy="3046363"/>
          </a:xfrm>
          <a:custGeom>
            <a:avLst/>
            <a:gdLst>
              <a:gd name="connsiteX0" fmla="*/ 1452253 w 1452368"/>
              <a:gd name="connsiteY0" fmla="*/ 8369 h 3046363"/>
              <a:gd name="connsiteX1" fmla="*/ 682232 w 1452368"/>
              <a:gd name="connsiteY1" fmla="*/ 778390 h 3046363"/>
              <a:gd name="connsiteX2" fmla="*/ 867862 w 1452368"/>
              <a:gd name="connsiteY2" fmla="*/ 860892 h 3046363"/>
              <a:gd name="connsiteX3" fmla="*/ 826611 w 1452368"/>
              <a:gd name="connsiteY3" fmla="*/ 1369656 h 3046363"/>
              <a:gd name="connsiteX4" fmla="*/ 1266623 w 1452368"/>
              <a:gd name="connsiteY4" fmla="*/ 1321530 h 3046363"/>
              <a:gd name="connsiteX5" fmla="*/ 1588 w 1452368"/>
              <a:gd name="connsiteY5" fmla="*/ 1795918 h 3046363"/>
              <a:gd name="connsiteX6" fmla="*/ 998490 w 1452368"/>
              <a:gd name="connsiteY6" fmla="*/ 1692790 h 3046363"/>
              <a:gd name="connsiteX7" fmla="*/ 778484 w 1452368"/>
              <a:gd name="connsiteY7" fmla="*/ 2476562 h 3046363"/>
              <a:gd name="connsiteX8" fmla="*/ 792235 w 1452368"/>
              <a:gd name="connsiteY8" fmla="*/ 2689692 h 3046363"/>
              <a:gd name="connsiteX9" fmla="*/ 675356 w 1452368"/>
              <a:gd name="connsiteY9" fmla="*/ 3005951 h 3046363"/>
              <a:gd name="connsiteX10" fmla="*/ 1335374 w 1452368"/>
              <a:gd name="connsiteY10" fmla="*/ 1692790 h 3046363"/>
              <a:gd name="connsiteX11" fmla="*/ 840361 w 1452368"/>
              <a:gd name="connsiteY11" fmla="*/ 1617163 h 3046363"/>
              <a:gd name="connsiteX12" fmla="*/ 1397251 w 1452368"/>
              <a:gd name="connsiteY12" fmla="*/ 730264 h 3046363"/>
              <a:gd name="connsiteX13" fmla="*/ 929738 w 1452368"/>
              <a:gd name="connsiteY13" fmla="*/ 771515 h 3046363"/>
              <a:gd name="connsiteX14" fmla="*/ 1108493 w 1452368"/>
              <a:gd name="connsiteY14" fmla="*/ 414005 h 3046363"/>
              <a:gd name="connsiteX15" fmla="*/ 620355 w 1452368"/>
              <a:gd name="connsiteY15" fmla="*/ 372754 h 3046363"/>
              <a:gd name="connsiteX16" fmla="*/ 1452253 w 1452368"/>
              <a:gd name="connsiteY16" fmla="*/ 8369 h 304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52368" h="3046363">
                <a:moveTo>
                  <a:pt x="1452253" y="8369"/>
                </a:moveTo>
                <a:cubicBezTo>
                  <a:pt x="1462566" y="75975"/>
                  <a:pt x="779630" y="636303"/>
                  <a:pt x="682232" y="778390"/>
                </a:cubicBezTo>
                <a:cubicBezTo>
                  <a:pt x="584833" y="920477"/>
                  <a:pt x="843799" y="762348"/>
                  <a:pt x="867862" y="860892"/>
                </a:cubicBezTo>
                <a:cubicBezTo>
                  <a:pt x="891925" y="959436"/>
                  <a:pt x="760151" y="1292883"/>
                  <a:pt x="826611" y="1369656"/>
                </a:cubicBezTo>
                <a:cubicBezTo>
                  <a:pt x="893071" y="1446429"/>
                  <a:pt x="1404127" y="1250486"/>
                  <a:pt x="1266623" y="1321530"/>
                </a:cubicBezTo>
                <a:cubicBezTo>
                  <a:pt x="1129119" y="1392574"/>
                  <a:pt x="46277" y="1734041"/>
                  <a:pt x="1588" y="1795918"/>
                </a:cubicBezTo>
                <a:cubicBezTo>
                  <a:pt x="-43101" y="1857795"/>
                  <a:pt x="869007" y="1579349"/>
                  <a:pt x="998490" y="1692790"/>
                </a:cubicBezTo>
                <a:cubicBezTo>
                  <a:pt x="1127973" y="1806231"/>
                  <a:pt x="812860" y="2310412"/>
                  <a:pt x="778484" y="2476562"/>
                </a:cubicBezTo>
                <a:cubicBezTo>
                  <a:pt x="744108" y="2642712"/>
                  <a:pt x="809423" y="2601461"/>
                  <a:pt x="792235" y="2689692"/>
                </a:cubicBezTo>
                <a:cubicBezTo>
                  <a:pt x="775047" y="2777923"/>
                  <a:pt x="584833" y="3172101"/>
                  <a:pt x="675356" y="3005951"/>
                </a:cubicBezTo>
                <a:cubicBezTo>
                  <a:pt x="765879" y="2839801"/>
                  <a:pt x="1307873" y="1924255"/>
                  <a:pt x="1335374" y="1692790"/>
                </a:cubicBezTo>
                <a:cubicBezTo>
                  <a:pt x="1362875" y="1461325"/>
                  <a:pt x="830048" y="1777584"/>
                  <a:pt x="840361" y="1617163"/>
                </a:cubicBezTo>
                <a:cubicBezTo>
                  <a:pt x="850674" y="1456742"/>
                  <a:pt x="1382355" y="871205"/>
                  <a:pt x="1397251" y="730264"/>
                </a:cubicBezTo>
                <a:cubicBezTo>
                  <a:pt x="1412147" y="589323"/>
                  <a:pt x="977864" y="824225"/>
                  <a:pt x="929738" y="771515"/>
                </a:cubicBezTo>
                <a:cubicBezTo>
                  <a:pt x="881612" y="718805"/>
                  <a:pt x="1160057" y="480465"/>
                  <a:pt x="1108493" y="414005"/>
                </a:cubicBezTo>
                <a:cubicBezTo>
                  <a:pt x="1056929" y="347545"/>
                  <a:pt x="557332" y="442652"/>
                  <a:pt x="620355" y="372754"/>
                </a:cubicBezTo>
                <a:cubicBezTo>
                  <a:pt x="683378" y="302856"/>
                  <a:pt x="1441940" y="-59237"/>
                  <a:pt x="1452253" y="83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70D2F92F-0E12-5F5C-D4BD-E15120AD711F}"/>
              </a:ext>
            </a:extLst>
          </p:cNvPr>
          <p:cNvSpPr/>
          <p:nvPr/>
        </p:nvSpPr>
        <p:spPr>
          <a:xfrm>
            <a:off x="5581528" y="4496321"/>
            <a:ext cx="1827650" cy="2675245"/>
          </a:xfrm>
          <a:custGeom>
            <a:avLst/>
            <a:gdLst>
              <a:gd name="connsiteX0" fmla="*/ 344884 w 1827650"/>
              <a:gd name="connsiteY0" fmla="*/ 61929 h 2675245"/>
              <a:gd name="connsiteX1" fmla="*/ 365510 w 1827650"/>
              <a:gd name="connsiteY1" fmla="*/ 137556 h 2675245"/>
              <a:gd name="connsiteX2" fmla="*/ 8000 w 1827650"/>
              <a:gd name="connsiteY2" fmla="*/ 1120708 h 2675245"/>
              <a:gd name="connsiteX3" fmla="*/ 764270 w 1827650"/>
              <a:gd name="connsiteY3" fmla="*/ 1856353 h 2675245"/>
              <a:gd name="connsiteX4" fmla="*/ 234881 w 1827650"/>
              <a:gd name="connsiteY4" fmla="*/ 1766975 h 2675245"/>
              <a:gd name="connsiteX5" fmla="*/ 1823049 w 1827650"/>
              <a:gd name="connsiteY5" fmla="*/ 2674500 h 2675245"/>
              <a:gd name="connsiteX6" fmla="*/ 702394 w 1827650"/>
              <a:gd name="connsiteY6" fmla="*/ 1904479 h 2675245"/>
              <a:gd name="connsiteX7" fmla="*/ 234881 w 1827650"/>
              <a:gd name="connsiteY7" fmla="*/ 983204 h 2675245"/>
              <a:gd name="connsiteX8" fmla="*/ 654267 w 1827650"/>
              <a:gd name="connsiteY8" fmla="*/ 295685 h 2675245"/>
              <a:gd name="connsiteX9" fmla="*/ 702394 w 1827650"/>
              <a:gd name="connsiteY9" fmla="*/ 611944 h 2675245"/>
              <a:gd name="connsiteX10" fmla="*/ 1644295 w 1827650"/>
              <a:gd name="connsiteY10" fmla="*/ 1443841 h 2675245"/>
              <a:gd name="connsiteX11" fmla="*/ 1513666 w 1827650"/>
              <a:gd name="connsiteY11" fmla="*/ 1189459 h 2675245"/>
              <a:gd name="connsiteX12" fmla="*/ 544264 w 1827650"/>
              <a:gd name="connsiteY12" fmla="*/ 385062 h 2675245"/>
              <a:gd name="connsiteX13" fmla="*/ 420511 w 1827650"/>
              <a:gd name="connsiteY13" fmla="*/ 467565 h 2675245"/>
              <a:gd name="connsiteX14" fmla="*/ 399886 w 1827650"/>
              <a:gd name="connsiteY14" fmla="*/ 343811 h 2675245"/>
              <a:gd name="connsiteX15" fmla="*/ 207380 w 1827650"/>
              <a:gd name="connsiteY15" fmla="*/ 653195 h 2675245"/>
              <a:gd name="connsiteX16" fmla="*/ 344884 w 1827650"/>
              <a:gd name="connsiteY16" fmla="*/ 61929 h 2675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27650" h="2675245">
                <a:moveTo>
                  <a:pt x="344884" y="61929"/>
                </a:moveTo>
                <a:cubicBezTo>
                  <a:pt x="371239" y="-24011"/>
                  <a:pt x="421657" y="-38907"/>
                  <a:pt x="365510" y="137556"/>
                </a:cubicBezTo>
                <a:cubicBezTo>
                  <a:pt x="309363" y="314019"/>
                  <a:pt x="-58460" y="834242"/>
                  <a:pt x="8000" y="1120708"/>
                </a:cubicBezTo>
                <a:cubicBezTo>
                  <a:pt x="74460" y="1407174"/>
                  <a:pt x="726457" y="1748642"/>
                  <a:pt x="764270" y="1856353"/>
                </a:cubicBezTo>
                <a:cubicBezTo>
                  <a:pt x="802083" y="1964064"/>
                  <a:pt x="58418" y="1630617"/>
                  <a:pt x="234881" y="1766975"/>
                </a:cubicBezTo>
                <a:cubicBezTo>
                  <a:pt x="411344" y="1903333"/>
                  <a:pt x="1745130" y="2651583"/>
                  <a:pt x="1823049" y="2674500"/>
                </a:cubicBezTo>
                <a:cubicBezTo>
                  <a:pt x="1900968" y="2697417"/>
                  <a:pt x="967089" y="2186362"/>
                  <a:pt x="702394" y="1904479"/>
                </a:cubicBezTo>
                <a:cubicBezTo>
                  <a:pt x="437699" y="1622596"/>
                  <a:pt x="242902" y="1251336"/>
                  <a:pt x="234881" y="983204"/>
                </a:cubicBezTo>
                <a:cubicBezTo>
                  <a:pt x="226860" y="715072"/>
                  <a:pt x="576348" y="357562"/>
                  <a:pt x="654267" y="295685"/>
                </a:cubicBezTo>
                <a:cubicBezTo>
                  <a:pt x="732186" y="233808"/>
                  <a:pt x="537389" y="420585"/>
                  <a:pt x="702394" y="611944"/>
                </a:cubicBezTo>
                <a:cubicBezTo>
                  <a:pt x="867399" y="803303"/>
                  <a:pt x="1509083" y="1347589"/>
                  <a:pt x="1644295" y="1443841"/>
                </a:cubicBezTo>
                <a:cubicBezTo>
                  <a:pt x="1779507" y="1540094"/>
                  <a:pt x="1697004" y="1365922"/>
                  <a:pt x="1513666" y="1189459"/>
                </a:cubicBezTo>
                <a:cubicBezTo>
                  <a:pt x="1330328" y="1012996"/>
                  <a:pt x="726456" y="505378"/>
                  <a:pt x="544264" y="385062"/>
                </a:cubicBezTo>
                <a:cubicBezTo>
                  <a:pt x="362072" y="264746"/>
                  <a:pt x="444574" y="474440"/>
                  <a:pt x="420511" y="467565"/>
                </a:cubicBezTo>
                <a:cubicBezTo>
                  <a:pt x="396448" y="460690"/>
                  <a:pt x="435408" y="312873"/>
                  <a:pt x="399886" y="343811"/>
                </a:cubicBezTo>
                <a:cubicBezTo>
                  <a:pt x="364364" y="374749"/>
                  <a:pt x="210818" y="699029"/>
                  <a:pt x="207380" y="653195"/>
                </a:cubicBezTo>
                <a:cubicBezTo>
                  <a:pt x="203942" y="607361"/>
                  <a:pt x="318529" y="147869"/>
                  <a:pt x="344884" y="619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D9B525F7-8AEC-D5A8-42DF-E3ACD3541744}"/>
              </a:ext>
            </a:extLst>
          </p:cNvPr>
          <p:cNvSpPr/>
          <p:nvPr/>
        </p:nvSpPr>
        <p:spPr>
          <a:xfrm>
            <a:off x="4406750" y="4067636"/>
            <a:ext cx="330381" cy="672143"/>
          </a:xfrm>
          <a:custGeom>
            <a:avLst/>
            <a:gdLst>
              <a:gd name="connsiteX0" fmla="*/ 330350 w 330381"/>
              <a:gd name="connsiteY0" fmla="*/ 2714 h 672143"/>
              <a:gd name="connsiteX1" fmla="*/ 187475 w 330381"/>
              <a:gd name="connsiteY1" fmla="*/ 478964 h 672143"/>
              <a:gd name="connsiteX2" fmla="*/ 212875 w 330381"/>
              <a:gd name="connsiteY2" fmla="*/ 367839 h 672143"/>
              <a:gd name="connsiteX3" fmla="*/ 28725 w 330381"/>
              <a:gd name="connsiteY3" fmla="*/ 669464 h 672143"/>
              <a:gd name="connsiteX4" fmla="*/ 98575 w 330381"/>
              <a:gd name="connsiteY4" fmla="*/ 513889 h 672143"/>
              <a:gd name="connsiteX5" fmla="*/ 108100 w 330381"/>
              <a:gd name="connsiteY5" fmla="*/ 482139 h 672143"/>
              <a:gd name="connsiteX6" fmla="*/ 150 w 330381"/>
              <a:gd name="connsiteY6" fmla="*/ 418639 h 672143"/>
              <a:gd name="connsiteX7" fmla="*/ 82700 w 330381"/>
              <a:gd name="connsiteY7" fmla="*/ 440864 h 672143"/>
              <a:gd name="connsiteX8" fmla="*/ 3325 w 330381"/>
              <a:gd name="connsiteY8" fmla="*/ 278939 h 672143"/>
              <a:gd name="connsiteX9" fmla="*/ 89050 w 330381"/>
              <a:gd name="connsiteY9" fmla="*/ 456739 h 672143"/>
              <a:gd name="connsiteX10" fmla="*/ 197000 w 330381"/>
              <a:gd name="connsiteY10" fmla="*/ 377364 h 672143"/>
              <a:gd name="connsiteX11" fmla="*/ 168425 w 330381"/>
              <a:gd name="connsiteY11" fmla="*/ 256714 h 672143"/>
              <a:gd name="connsiteX12" fmla="*/ 200175 w 330381"/>
              <a:gd name="connsiteY12" fmla="*/ 282114 h 672143"/>
              <a:gd name="connsiteX13" fmla="*/ 330350 w 330381"/>
              <a:gd name="connsiteY13" fmla="*/ 2714 h 672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0381" h="672143">
                <a:moveTo>
                  <a:pt x="330350" y="2714"/>
                </a:moveTo>
                <a:cubicBezTo>
                  <a:pt x="328233" y="35522"/>
                  <a:pt x="207054" y="418110"/>
                  <a:pt x="187475" y="478964"/>
                </a:cubicBezTo>
                <a:cubicBezTo>
                  <a:pt x="167896" y="539818"/>
                  <a:pt x="239333" y="336089"/>
                  <a:pt x="212875" y="367839"/>
                </a:cubicBezTo>
                <a:cubicBezTo>
                  <a:pt x="186417" y="399589"/>
                  <a:pt x="47775" y="645122"/>
                  <a:pt x="28725" y="669464"/>
                </a:cubicBezTo>
                <a:cubicBezTo>
                  <a:pt x="9675" y="693806"/>
                  <a:pt x="85346" y="545110"/>
                  <a:pt x="98575" y="513889"/>
                </a:cubicBezTo>
                <a:cubicBezTo>
                  <a:pt x="111804" y="482668"/>
                  <a:pt x="124504" y="498014"/>
                  <a:pt x="108100" y="482139"/>
                </a:cubicBezTo>
                <a:cubicBezTo>
                  <a:pt x="91696" y="466264"/>
                  <a:pt x="4383" y="425518"/>
                  <a:pt x="150" y="418639"/>
                </a:cubicBezTo>
                <a:cubicBezTo>
                  <a:pt x="-4083" y="411760"/>
                  <a:pt x="82171" y="464147"/>
                  <a:pt x="82700" y="440864"/>
                </a:cubicBezTo>
                <a:cubicBezTo>
                  <a:pt x="83229" y="417581"/>
                  <a:pt x="2267" y="276293"/>
                  <a:pt x="3325" y="278939"/>
                </a:cubicBezTo>
                <a:cubicBezTo>
                  <a:pt x="4383" y="281585"/>
                  <a:pt x="56771" y="440335"/>
                  <a:pt x="89050" y="456739"/>
                </a:cubicBezTo>
                <a:cubicBezTo>
                  <a:pt x="121329" y="473143"/>
                  <a:pt x="183771" y="410701"/>
                  <a:pt x="197000" y="377364"/>
                </a:cubicBezTo>
                <a:cubicBezTo>
                  <a:pt x="210229" y="344027"/>
                  <a:pt x="167896" y="272589"/>
                  <a:pt x="168425" y="256714"/>
                </a:cubicBezTo>
                <a:cubicBezTo>
                  <a:pt x="168954" y="240839"/>
                  <a:pt x="174775" y="319685"/>
                  <a:pt x="200175" y="282114"/>
                </a:cubicBezTo>
                <a:cubicBezTo>
                  <a:pt x="225575" y="244543"/>
                  <a:pt x="332467" y="-30094"/>
                  <a:pt x="330350" y="27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E580F16C-A5ED-BE1F-23BD-1942011F79DD}"/>
              </a:ext>
            </a:extLst>
          </p:cNvPr>
          <p:cNvSpPr/>
          <p:nvPr/>
        </p:nvSpPr>
        <p:spPr>
          <a:xfrm>
            <a:off x="5010001" y="3823074"/>
            <a:ext cx="222726" cy="812570"/>
          </a:xfrm>
          <a:custGeom>
            <a:avLst/>
            <a:gdLst>
              <a:gd name="connsiteX0" fmla="*/ 190649 w 222726"/>
              <a:gd name="connsiteY0" fmla="*/ 2801 h 812570"/>
              <a:gd name="connsiteX1" fmla="*/ 108099 w 222726"/>
              <a:gd name="connsiteY1" fmla="*/ 386976 h 812570"/>
              <a:gd name="connsiteX2" fmla="*/ 127149 w 222726"/>
              <a:gd name="connsiteY2" fmla="*/ 320301 h 812570"/>
              <a:gd name="connsiteX3" fmla="*/ 130324 w 222726"/>
              <a:gd name="connsiteY3" fmla="*/ 602876 h 812570"/>
              <a:gd name="connsiteX4" fmla="*/ 120799 w 222726"/>
              <a:gd name="connsiteY4" fmla="*/ 482226 h 812570"/>
              <a:gd name="connsiteX5" fmla="*/ 127149 w 222726"/>
              <a:gd name="connsiteY5" fmla="*/ 707651 h 812570"/>
              <a:gd name="connsiteX6" fmla="*/ 149 w 222726"/>
              <a:gd name="connsiteY6" fmla="*/ 812426 h 812570"/>
              <a:gd name="connsiteX7" fmla="*/ 101749 w 222726"/>
              <a:gd name="connsiteY7" fmla="*/ 726701 h 812570"/>
              <a:gd name="connsiteX8" fmla="*/ 114449 w 222726"/>
              <a:gd name="connsiteY8" fmla="*/ 577476 h 812570"/>
              <a:gd name="connsiteX9" fmla="*/ 222399 w 222726"/>
              <a:gd name="connsiteY9" fmla="*/ 259976 h 812570"/>
              <a:gd name="connsiteX10" fmla="*/ 146199 w 222726"/>
              <a:gd name="connsiteY10" fmla="*/ 342526 h 812570"/>
              <a:gd name="connsiteX11" fmla="*/ 95399 w 222726"/>
              <a:gd name="connsiteY11" fmla="*/ 218701 h 812570"/>
              <a:gd name="connsiteX12" fmla="*/ 190649 w 222726"/>
              <a:gd name="connsiteY12" fmla="*/ 2801 h 812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2726" h="812570">
                <a:moveTo>
                  <a:pt x="190649" y="2801"/>
                </a:moveTo>
                <a:cubicBezTo>
                  <a:pt x="192766" y="30847"/>
                  <a:pt x="118682" y="334059"/>
                  <a:pt x="108099" y="386976"/>
                </a:cubicBezTo>
                <a:cubicBezTo>
                  <a:pt x="97516" y="439893"/>
                  <a:pt x="123445" y="284318"/>
                  <a:pt x="127149" y="320301"/>
                </a:cubicBezTo>
                <a:cubicBezTo>
                  <a:pt x="130853" y="356284"/>
                  <a:pt x="131382" y="575889"/>
                  <a:pt x="130324" y="602876"/>
                </a:cubicBezTo>
                <a:cubicBezTo>
                  <a:pt x="129266" y="629863"/>
                  <a:pt x="121328" y="464764"/>
                  <a:pt x="120799" y="482226"/>
                </a:cubicBezTo>
                <a:cubicBezTo>
                  <a:pt x="120270" y="499688"/>
                  <a:pt x="147257" y="652618"/>
                  <a:pt x="127149" y="707651"/>
                </a:cubicBezTo>
                <a:cubicBezTo>
                  <a:pt x="107041" y="762684"/>
                  <a:pt x="4382" y="809251"/>
                  <a:pt x="149" y="812426"/>
                </a:cubicBezTo>
                <a:cubicBezTo>
                  <a:pt x="-4084" y="815601"/>
                  <a:pt x="82699" y="765859"/>
                  <a:pt x="101749" y="726701"/>
                </a:cubicBezTo>
                <a:cubicBezTo>
                  <a:pt x="120799" y="687543"/>
                  <a:pt x="94341" y="655264"/>
                  <a:pt x="114449" y="577476"/>
                </a:cubicBezTo>
                <a:cubicBezTo>
                  <a:pt x="134557" y="499689"/>
                  <a:pt x="217107" y="299134"/>
                  <a:pt x="222399" y="259976"/>
                </a:cubicBezTo>
                <a:cubicBezTo>
                  <a:pt x="227691" y="220818"/>
                  <a:pt x="167365" y="349405"/>
                  <a:pt x="146199" y="342526"/>
                </a:cubicBezTo>
                <a:cubicBezTo>
                  <a:pt x="125033" y="335647"/>
                  <a:pt x="90637" y="272147"/>
                  <a:pt x="95399" y="218701"/>
                </a:cubicBezTo>
                <a:cubicBezTo>
                  <a:pt x="100161" y="165255"/>
                  <a:pt x="188532" y="-25245"/>
                  <a:pt x="190649" y="28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001D3F9D-B9E1-4A17-2DE5-309EADB5B63C}"/>
              </a:ext>
            </a:extLst>
          </p:cNvPr>
          <p:cNvSpPr/>
          <p:nvPr/>
        </p:nvSpPr>
        <p:spPr>
          <a:xfrm>
            <a:off x="5206276" y="4431523"/>
            <a:ext cx="254902" cy="465301"/>
          </a:xfrm>
          <a:custGeom>
            <a:avLst/>
            <a:gdLst>
              <a:gd name="connsiteX0" fmla="*/ 38824 w 254902"/>
              <a:gd name="connsiteY0" fmla="*/ 83327 h 465301"/>
              <a:gd name="connsiteX1" fmla="*/ 38824 w 254902"/>
              <a:gd name="connsiteY1" fmla="*/ 292877 h 465301"/>
              <a:gd name="connsiteX2" fmla="*/ 724 w 254902"/>
              <a:gd name="connsiteY2" fmla="*/ 464327 h 465301"/>
              <a:gd name="connsiteX3" fmla="*/ 35649 w 254902"/>
              <a:gd name="connsiteY3" fmla="*/ 353202 h 465301"/>
              <a:gd name="connsiteX4" fmla="*/ 254724 w 254902"/>
              <a:gd name="connsiteY4" fmla="*/ 156352 h 465301"/>
              <a:gd name="connsiteX5" fmla="*/ 73749 w 254902"/>
              <a:gd name="connsiteY5" fmla="*/ 305577 h 465301"/>
              <a:gd name="connsiteX6" fmla="*/ 118199 w 254902"/>
              <a:gd name="connsiteY6" fmla="*/ 197627 h 465301"/>
              <a:gd name="connsiteX7" fmla="*/ 130899 w 254902"/>
              <a:gd name="connsiteY7" fmla="*/ 777 h 465301"/>
              <a:gd name="connsiteX8" fmla="*/ 76924 w 254902"/>
              <a:gd name="connsiteY8" fmla="*/ 277002 h 465301"/>
              <a:gd name="connsiteX9" fmla="*/ 38824 w 254902"/>
              <a:gd name="connsiteY9" fmla="*/ 83327 h 465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4902" h="465301">
                <a:moveTo>
                  <a:pt x="38824" y="83327"/>
                </a:moveTo>
                <a:cubicBezTo>
                  <a:pt x="32474" y="85973"/>
                  <a:pt x="45174" y="229377"/>
                  <a:pt x="38824" y="292877"/>
                </a:cubicBezTo>
                <a:cubicBezTo>
                  <a:pt x="32474" y="356377"/>
                  <a:pt x="1253" y="454273"/>
                  <a:pt x="724" y="464327"/>
                </a:cubicBezTo>
                <a:cubicBezTo>
                  <a:pt x="195" y="474381"/>
                  <a:pt x="-6684" y="404531"/>
                  <a:pt x="35649" y="353202"/>
                </a:cubicBezTo>
                <a:cubicBezTo>
                  <a:pt x="77982" y="301873"/>
                  <a:pt x="248374" y="164289"/>
                  <a:pt x="254724" y="156352"/>
                </a:cubicBezTo>
                <a:cubicBezTo>
                  <a:pt x="261074" y="148415"/>
                  <a:pt x="96503" y="298698"/>
                  <a:pt x="73749" y="305577"/>
                </a:cubicBezTo>
                <a:cubicBezTo>
                  <a:pt x="50995" y="312456"/>
                  <a:pt x="108674" y="248427"/>
                  <a:pt x="118199" y="197627"/>
                </a:cubicBezTo>
                <a:cubicBezTo>
                  <a:pt x="127724" y="146827"/>
                  <a:pt x="137778" y="-12452"/>
                  <a:pt x="130899" y="777"/>
                </a:cubicBezTo>
                <a:cubicBezTo>
                  <a:pt x="124020" y="14006"/>
                  <a:pt x="92270" y="261127"/>
                  <a:pt x="76924" y="277002"/>
                </a:cubicBezTo>
                <a:cubicBezTo>
                  <a:pt x="61578" y="292877"/>
                  <a:pt x="45174" y="80681"/>
                  <a:pt x="38824" y="83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DA406AEA-959B-8B8C-572E-DEA7BA142023}"/>
              </a:ext>
            </a:extLst>
          </p:cNvPr>
          <p:cNvSpPr/>
          <p:nvPr/>
        </p:nvSpPr>
        <p:spPr>
          <a:xfrm>
            <a:off x="5025710" y="3129482"/>
            <a:ext cx="247502" cy="631049"/>
          </a:xfrm>
          <a:custGeom>
            <a:avLst/>
            <a:gdLst>
              <a:gd name="connsiteX0" fmla="*/ 315 w 247502"/>
              <a:gd name="connsiteY0" fmla="*/ 1068 h 631049"/>
              <a:gd name="connsiteX1" fmla="*/ 241615 w 247502"/>
              <a:gd name="connsiteY1" fmla="*/ 604318 h 631049"/>
              <a:gd name="connsiteX2" fmla="*/ 174940 w 247502"/>
              <a:gd name="connsiteY2" fmla="*/ 528118 h 631049"/>
              <a:gd name="connsiteX3" fmla="*/ 193990 w 247502"/>
              <a:gd name="connsiteY3" fmla="*/ 556693 h 631049"/>
              <a:gd name="connsiteX4" fmla="*/ 82865 w 247502"/>
              <a:gd name="connsiteY4" fmla="*/ 267768 h 631049"/>
              <a:gd name="connsiteX5" fmla="*/ 187640 w 247502"/>
              <a:gd name="connsiteY5" fmla="*/ 451918 h 631049"/>
              <a:gd name="connsiteX6" fmla="*/ 315 w 247502"/>
              <a:gd name="connsiteY6" fmla="*/ 1068 h 631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7502" h="631049">
                <a:moveTo>
                  <a:pt x="315" y="1068"/>
                </a:moveTo>
                <a:cubicBezTo>
                  <a:pt x="9311" y="26468"/>
                  <a:pt x="212511" y="516476"/>
                  <a:pt x="241615" y="604318"/>
                </a:cubicBezTo>
                <a:cubicBezTo>
                  <a:pt x="270719" y="692160"/>
                  <a:pt x="182877" y="536055"/>
                  <a:pt x="174940" y="528118"/>
                </a:cubicBezTo>
                <a:cubicBezTo>
                  <a:pt x="167003" y="520181"/>
                  <a:pt x="209336" y="600085"/>
                  <a:pt x="193990" y="556693"/>
                </a:cubicBezTo>
                <a:cubicBezTo>
                  <a:pt x="178644" y="513301"/>
                  <a:pt x="83923" y="285230"/>
                  <a:pt x="82865" y="267768"/>
                </a:cubicBezTo>
                <a:cubicBezTo>
                  <a:pt x="81807" y="250306"/>
                  <a:pt x="197694" y="492664"/>
                  <a:pt x="187640" y="451918"/>
                </a:cubicBezTo>
                <a:cubicBezTo>
                  <a:pt x="177586" y="411172"/>
                  <a:pt x="-8681" y="-24332"/>
                  <a:pt x="315" y="10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EA728413-8EFC-C1B3-F583-B531D211549A}"/>
              </a:ext>
            </a:extLst>
          </p:cNvPr>
          <p:cNvSpPr/>
          <p:nvPr/>
        </p:nvSpPr>
        <p:spPr>
          <a:xfrm>
            <a:off x="4673494" y="3117830"/>
            <a:ext cx="63712" cy="390581"/>
          </a:xfrm>
          <a:custGeom>
            <a:avLst/>
            <a:gdLst>
              <a:gd name="connsiteX0" fmla="*/ 47731 w 63712"/>
              <a:gd name="connsiteY0" fmla="*/ 20 h 390581"/>
              <a:gd name="connsiteX1" fmla="*/ 15981 w 63712"/>
              <a:gd name="connsiteY1" fmla="*/ 238145 h 390581"/>
              <a:gd name="connsiteX2" fmla="*/ 63606 w 63712"/>
              <a:gd name="connsiteY2" fmla="*/ 390545 h 390581"/>
              <a:gd name="connsiteX3" fmla="*/ 106 w 63712"/>
              <a:gd name="connsiteY3" fmla="*/ 225445 h 390581"/>
              <a:gd name="connsiteX4" fmla="*/ 47731 w 63712"/>
              <a:gd name="connsiteY4" fmla="*/ 20 h 390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12" h="390581">
                <a:moveTo>
                  <a:pt x="47731" y="20"/>
                </a:moveTo>
                <a:cubicBezTo>
                  <a:pt x="50377" y="2137"/>
                  <a:pt x="13335" y="173058"/>
                  <a:pt x="15981" y="238145"/>
                </a:cubicBezTo>
                <a:cubicBezTo>
                  <a:pt x="18627" y="303232"/>
                  <a:pt x="66252" y="392662"/>
                  <a:pt x="63606" y="390545"/>
                </a:cubicBezTo>
                <a:cubicBezTo>
                  <a:pt x="60960" y="388428"/>
                  <a:pt x="2752" y="287357"/>
                  <a:pt x="106" y="225445"/>
                </a:cubicBezTo>
                <a:cubicBezTo>
                  <a:pt x="-2540" y="163533"/>
                  <a:pt x="45085" y="-2097"/>
                  <a:pt x="47731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DDA1EAB9-5F2D-1494-D925-27A213DD23AE}"/>
              </a:ext>
            </a:extLst>
          </p:cNvPr>
          <p:cNvSpPr/>
          <p:nvPr/>
        </p:nvSpPr>
        <p:spPr>
          <a:xfrm>
            <a:off x="4196347" y="3017386"/>
            <a:ext cx="443589" cy="421800"/>
          </a:xfrm>
          <a:custGeom>
            <a:avLst/>
            <a:gdLst>
              <a:gd name="connsiteX0" fmla="*/ 442328 w 443589"/>
              <a:gd name="connsiteY0" fmla="*/ 2039 h 421800"/>
              <a:gd name="connsiteX1" fmla="*/ 4178 w 443589"/>
              <a:gd name="connsiteY1" fmla="*/ 417964 h 421800"/>
              <a:gd name="connsiteX2" fmla="*/ 216903 w 443589"/>
              <a:gd name="connsiteY2" fmla="*/ 211589 h 421800"/>
              <a:gd name="connsiteX3" fmla="*/ 140703 w 443589"/>
              <a:gd name="connsiteY3" fmla="*/ 256039 h 421800"/>
              <a:gd name="connsiteX4" fmla="*/ 442328 w 443589"/>
              <a:gd name="connsiteY4" fmla="*/ 2039 h 42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89" h="421800">
                <a:moveTo>
                  <a:pt x="442328" y="2039"/>
                </a:moveTo>
                <a:cubicBezTo>
                  <a:pt x="419574" y="29027"/>
                  <a:pt x="41749" y="383039"/>
                  <a:pt x="4178" y="417964"/>
                </a:cubicBezTo>
                <a:cubicBezTo>
                  <a:pt x="-33393" y="452889"/>
                  <a:pt x="194149" y="238577"/>
                  <a:pt x="216903" y="211589"/>
                </a:cubicBezTo>
                <a:cubicBezTo>
                  <a:pt x="239657" y="184602"/>
                  <a:pt x="108424" y="287789"/>
                  <a:pt x="140703" y="256039"/>
                </a:cubicBezTo>
                <a:cubicBezTo>
                  <a:pt x="172982" y="224289"/>
                  <a:pt x="465082" y="-24949"/>
                  <a:pt x="442328" y="20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2A797A85-7701-BF2F-0B94-6FD2D244C094}"/>
              </a:ext>
            </a:extLst>
          </p:cNvPr>
          <p:cNvSpPr/>
          <p:nvPr/>
        </p:nvSpPr>
        <p:spPr>
          <a:xfrm>
            <a:off x="4276082" y="3546308"/>
            <a:ext cx="350103" cy="138862"/>
          </a:xfrm>
          <a:custGeom>
            <a:avLst/>
            <a:gdLst>
              <a:gd name="connsiteX0" fmla="*/ 643 w 350103"/>
              <a:gd name="connsiteY0" fmla="*/ 167 h 138862"/>
              <a:gd name="connsiteX1" fmla="*/ 330843 w 350103"/>
              <a:gd name="connsiteY1" fmla="*/ 133517 h 138862"/>
              <a:gd name="connsiteX2" fmla="*/ 299093 w 350103"/>
              <a:gd name="connsiteY2" fmla="*/ 108117 h 138862"/>
              <a:gd name="connsiteX3" fmla="*/ 200668 w 350103"/>
              <a:gd name="connsiteY3" fmla="*/ 66842 h 138862"/>
              <a:gd name="connsiteX4" fmla="*/ 245118 w 350103"/>
              <a:gd name="connsiteY4" fmla="*/ 104942 h 138862"/>
              <a:gd name="connsiteX5" fmla="*/ 643 w 350103"/>
              <a:gd name="connsiteY5" fmla="*/ 167 h 13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103" h="138862">
                <a:moveTo>
                  <a:pt x="643" y="167"/>
                </a:moveTo>
                <a:cubicBezTo>
                  <a:pt x="14931" y="4930"/>
                  <a:pt x="281101" y="115525"/>
                  <a:pt x="330843" y="133517"/>
                </a:cubicBezTo>
                <a:cubicBezTo>
                  <a:pt x="380585" y="151509"/>
                  <a:pt x="320789" y="119229"/>
                  <a:pt x="299093" y="108117"/>
                </a:cubicBezTo>
                <a:cubicBezTo>
                  <a:pt x="277397" y="97005"/>
                  <a:pt x="209664" y="67371"/>
                  <a:pt x="200668" y="66842"/>
                </a:cubicBezTo>
                <a:cubicBezTo>
                  <a:pt x="191672" y="66313"/>
                  <a:pt x="275810" y="116055"/>
                  <a:pt x="245118" y="104942"/>
                </a:cubicBezTo>
                <a:cubicBezTo>
                  <a:pt x="214426" y="93830"/>
                  <a:pt x="-13645" y="-4596"/>
                  <a:pt x="643" y="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B53976DC-CDEE-D1BA-DF53-4CC593532FF8}"/>
              </a:ext>
            </a:extLst>
          </p:cNvPr>
          <p:cNvSpPr/>
          <p:nvPr/>
        </p:nvSpPr>
        <p:spPr>
          <a:xfrm>
            <a:off x="4537027" y="3708296"/>
            <a:ext cx="375546" cy="144349"/>
          </a:xfrm>
          <a:custGeom>
            <a:avLst/>
            <a:gdLst>
              <a:gd name="connsiteX0" fmla="*/ 48 w 375546"/>
              <a:gd name="connsiteY0" fmla="*/ 104 h 144349"/>
              <a:gd name="connsiteX1" fmla="*/ 346123 w 375546"/>
              <a:gd name="connsiteY1" fmla="*/ 136629 h 144349"/>
              <a:gd name="connsiteX2" fmla="*/ 320723 w 375546"/>
              <a:gd name="connsiteY2" fmla="*/ 114404 h 144349"/>
              <a:gd name="connsiteX3" fmla="*/ 48 w 375546"/>
              <a:gd name="connsiteY3" fmla="*/ 104 h 144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5546" h="144349">
                <a:moveTo>
                  <a:pt x="48" y="104"/>
                </a:moveTo>
                <a:cubicBezTo>
                  <a:pt x="4281" y="3808"/>
                  <a:pt x="292677" y="117579"/>
                  <a:pt x="346123" y="136629"/>
                </a:cubicBezTo>
                <a:cubicBezTo>
                  <a:pt x="399569" y="155679"/>
                  <a:pt x="373640" y="136100"/>
                  <a:pt x="320723" y="114404"/>
                </a:cubicBezTo>
                <a:cubicBezTo>
                  <a:pt x="267806" y="92708"/>
                  <a:pt x="-4185" y="-3600"/>
                  <a:pt x="48" y="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35C812F7-D27D-1F33-F2DF-90F5FB2F68F3}"/>
              </a:ext>
            </a:extLst>
          </p:cNvPr>
          <p:cNvSpPr/>
          <p:nvPr/>
        </p:nvSpPr>
        <p:spPr>
          <a:xfrm>
            <a:off x="3970888" y="3852147"/>
            <a:ext cx="481888" cy="1486736"/>
          </a:xfrm>
          <a:custGeom>
            <a:avLst/>
            <a:gdLst>
              <a:gd name="connsiteX0" fmla="*/ 3235 w 481888"/>
              <a:gd name="connsiteY0" fmla="*/ 7676 h 1486736"/>
              <a:gd name="connsiteX1" fmla="*/ 478020 w 481888"/>
              <a:gd name="connsiteY1" fmla="*/ 1388068 h 1486736"/>
              <a:gd name="connsiteX2" fmla="*/ 240627 w 481888"/>
              <a:gd name="connsiteY2" fmla="*/ 974830 h 1486736"/>
              <a:gd name="connsiteX3" fmla="*/ 478020 w 481888"/>
              <a:gd name="connsiteY3" fmla="*/ 1484784 h 1486736"/>
              <a:gd name="connsiteX4" fmla="*/ 240627 w 481888"/>
              <a:gd name="connsiteY4" fmla="*/ 746230 h 1486736"/>
              <a:gd name="connsiteX5" fmla="*/ 267004 w 481888"/>
              <a:gd name="connsiteY5" fmla="*/ 825361 h 1486736"/>
              <a:gd name="connsiteX6" fmla="*/ 3235 w 481888"/>
              <a:gd name="connsiteY6" fmla="*/ 7676 h 1486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" h="1486736">
                <a:moveTo>
                  <a:pt x="3235" y="7676"/>
                </a:moveTo>
                <a:cubicBezTo>
                  <a:pt x="38404" y="101460"/>
                  <a:pt x="438455" y="1226876"/>
                  <a:pt x="478020" y="1388068"/>
                </a:cubicBezTo>
                <a:cubicBezTo>
                  <a:pt x="517585" y="1549260"/>
                  <a:pt x="240627" y="958711"/>
                  <a:pt x="240627" y="974830"/>
                </a:cubicBezTo>
                <a:cubicBezTo>
                  <a:pt x="240627" y="990949"/>
                  <a:pt x="478020" y="1522884"/>
                  <a:pt x="478020" y="1484784"/>
                </a:cubicBezTo>
                <a:cubicBezTo>
                  <a:pt x="478020" y="1446684"/>
                  <a:pt x="275796" y="856134"/>
                  <a:pt x="240627" y="746230"/>
                </a:cubicBezTo>
                <a:cubicBezTo>
                  <a:pt x="205458" y="636326"/>
                  <a:pt x="303639" y="942592"/>
                  <a:pt x="267004" y="825361"/>
                </a:cubicBezTo>
                <a:cubicBezTo>
                  <a:pt x="230369" y="708130"/>
                  <a:pt x="-31934" y="-86108"/>
                  <a:pt x="3235" y="76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8B191702-5387-3651-1302-2A26F49092BF}"/>
              </a:ext>
            </a:extLst>
          </p:cNvPr>
          <p:cNvSpPr/>
          <p:nvPr/>
        </p:nvSpPr>
        <p:spPr>
          <a:xfrm>
            <a:off x="3941776" y="4433016"/>
            <a:ext cx="463599" cy="866937"/>
          </a:xfrm>
          <a:custGeom>
            <a:avLst/>
            <a:gdLst>
              <a:gd name="connsiteX0" fmla="*/ 5970 w 463599"/>
              <a:gd name="connsiteY0" fmla="*/ 7099 h 866937"/>
              <a:gd name="connsiteX1" fmla="*/ 454378 w 463599"/>
              <a:gd name="connsiteY1" fmla="*/ 842369 h 866937"/>
              <a:gd name="connsiteX2" fmla="*/ 313701 w 463599"/>
              <a:gd name="connsiteY2" fmla="*/ 648938 h 866937"/>
              <a:gd name="connsiteX3" fmla="*/ 375247 w 463599"/>
              <a:gd name="connsiteY3" fmla="*/ 692899 h 866937"/>
              <a:gd name="connsiteX4" fmla="*/ 208193 w 463599"/>
              <a:gd name="connsiteY4" fmla="*/ 455507 h 866937"/>
              <a:gd name="connsiteX5" fmla="*/ 5970 w 463599"/>
              <a:gd name="connsiteY5" fmla="*/ 7099 h 86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3599" h="866937">
                <a:moveTo>
                  <a:pt x="5970" y="7099"/>
                </a:moveTo>
                <a:cubicBezTo>
                  <a:pt x="47001" y="71576"/>
                  <a:pt x="403090" y="735396"/>
                  <a:pt x="454378" y="842369"/>
                </a:cubicBezTo>
                <a:cubicBezTo>
                  <a:pt x="505666" y="949342"/>
                  <a:pt x="326890" y="673850"/>
                  <a:pt x="313701" y="648938"/>
                </a:cubicBezTo>
                <a:cubicBezTo>
                  <a:pt x="300512" y="624026"/>
                  <a:pt x="392832" y="725137"/>
                  <a:pt x="375247" y="692899"/>
                </a:cubicBezTo>
                <a:cubicBezTo>
                  <a:pt x="357662" y="660661"/>
                  <a:pt x="269739" y="575668"/>
                  <a:pt x="208193" y="455507"/>
                </a:cubicBezTo>
                <a:cubicBezTo>
                  <a:pt x="146647" y="335346"/>
                  <a:pt x="-35061" y="-57378"/>
                  <a:pt x="5970" y="70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B7B77F4C-D234-4FF5-8571-C048E8263654}"/>
              </a:ext>
            </a:extLst>
          </p:cNvPr>
          <p:cNvSpPr/>
          <p:nvPr/>
        </p:nvSpPr>
        <p:spPr>
          <a:xfrm>
            <a:off x="3971168" y="3203681"/>
            <a:ext cx="170063" cy="1328670"/>
          </a:xfrm>
          <a:custGeom>
            <a:avLst/>
            <a:gdLst>
              <a:gd name="connsiteX0" fmla="*/ 170009 w 170063"/>
              <a:gd name="connsiteY0" fmla="*/ 5511 h 1328670"/>
              <a:gd name="connsiteX1" fmla="*/ 11747 w 170063"/>
              <a:gd name="connsiteY1" fmla="*/ 1297981 h 1328670"/>
              <a:gd name="connsiteX2" fmla="*/ 29332 w 170063"/>
              <a:gd name="connsiteY2" fmla="*/ 849573 h 1328670"/>
              <a:gd name="connsiteX3" fmla="*/ 170009 w 170063"/>
              <a:gd name="connsiteY3" fmla="*/ 5511 h 1328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063" h="1328670">
                <a:moveTo>
                  <a:pt x="170009" y="5511"/>
                </a:moveTo>
                <a:cubicBezTo>
                  <a:pt x="167078" y="80245"/>
                  <a:pt x="35193" y="1157304"/>
                  <a:pt x="11747" y="1297981"/>
                </a:cubicBezTo>
                <a:cubicBezTo>
                  <a:pt x="-11699" y="1438658"/>
                  <a:pt x="2955" y="1062054"/>
                  <a:pt x="29332" y="849573"/>
                </a:cubicBezTo>
                <a:cubicBezTo>
                  <a:pt x="55709" y="637092"/>
                  <a:pt x="172940" y="-69223"/>
                  <a:pt x="170009" y="55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9EC5FE3D-A954-23A6-E7AF-34E91C9169F7}"/>
              </a:ext>
            </a:extLst>
          </p:cNvPr>
          <p:cNvSpPr/>
          <p:nvPr/>
        </p:nvSpPr>
        <p:spPr>
          <a:xfrm>
            <a:off x="4334046" y="4703489"/>
            <a:ext cx="600288" cy="686952"/>
          </a:xfrm>
          <a:custGeom>
            <a:avLst/>
            <a:gdLst>
              <a:gd name="connsiteX0" fmla="*/ 562 w 600288"/>
              <a:gd name="connsiteY0" fmla="*/ 396 h 686952"/>
              <a:gd name="connsiteX1" fmla="*/ 308292 w 600288"/>
              <a:gd name="connsiteY1" fmla="*/ 536726 h 686952"/>
              <a:gd name="connsiteX2" fmla="*/ 264331 w 600288"/>
              <a:gd name="connsiteY2" fmla="*/ 492765 h 686952"/>
              <a:gd name="connsiteX3" fmla="*/ 598439 w 600288"/>
              <a:gd name="connsiteY3" fmla="*/ 686196 h 686952"/>
              <a:gd name="connsiteX4" fmla="*/ 387423 w 600288"/>
              <a:gd name="connsiteY4" fmla="*/ 554311 h 686952"/>
              <a:gd name="connsiteX5" fmla="*/ 141239 w 600288"/>
              <a:gd name="connsiteY5" fmla="*/ 413634 h 686952"/>
              <a:gd name="connsiteX6" fmla="*/ 229162 w 600288"/>
              <a:gd name="connsiteY6" fmla="*/ 448803 h 686952"/>
              <a:gd name="connsiteX7" fmla="*/ 562 w 600288"/>
              <a:gd name="connsiteY7" fmla="*/ 396 h 68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0288" h="686952">
                <a:moveTo>
                  <a:pt x="562" y="396"/>
                </a:moveTo>
                <a:cubicBezTo>
                  <a:pt x="13750" y="15050"/>
                  <a:pt x="308292" y="536726"/>
                  <a:pt x="308292" y="536726"/>
                </a:cubicBezTo>
                <a:cubicBezTo>
                  <a:pt x="352254" y="618788"/>
                  <a:pt x="215973" y="467853"/>
                  <a:pt x="264331" y="492765"/>
                </a:cubicBezTo>
                <a:cubicBezTo>
                  <a:pt x="312689" y="517677"/>
                  <a:pt x="577924" y="675938"/>
                  <a:pt x="598439" y="686196"/>
                </a:cubicBezTo>
                <a:cubicBezTo>
                  <a:pt x="618954" y="696454"/>
                  <a:pt x="463623" y="599738"/>
                  <a:pt x="387423" y="554311"/>
                </a:cubicBezTo>
                <a:cubicBezTo>
                  <a:pt x="311223" y="508884"/>
                  <a:pt x="167616" y="431219"/>
                  <a:pt x="141239" y="413634"/>
                </a:cubicBezTo>
                <a:cubicBezTo>
                  <a:pt x="114862" y="396049"/>
                  <a:pt x="248212" y="516211"/>
                  <a:pt x="229162" y="448803"/>
                </a:cubicBezTo>
                <a:cubicBezTo>
                  <a:pt x="210112" y="381395"/>
                  <a:pt x="-12626" y="-14258"/>
                  <a:pt x="562" y="3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9F399D68-1126-604C-9E6B-F798FD798E7A}"/>
              </a:ext>
            </a:extLst>
          </p:cNvPr>
          <p:cNvSpPr/>
          <p:nvPr/>
        </p:nvSpPr>
        <p:spPr>
          <a:xfrm>
            <a:off x="4550019" y="4627269"/>
            <a:ext cx="206714" cy="107389"/>
          </a:xfrm>
          <a:custGeom>
            <a:avLst/>
            <a:gdLst>
              <a:gd name="connsiteX0" fmla="*/ 0 w 206714"/>
              <a:gd name="connsiteY0" fmla="*/ 107389 h 107389"/>
              <a:gd name="connsiteX1" fmla="*/ 202223 w 206714"/>
              <a:gd name="connsiteY1" fmla="*/ 1881 h 107389"/>
              <a:gd name="connsiteX2" fmla="*/ 145073 w 206714"/>
              <a:gd name="connsiteY2" fmla="*/ 37050 h 107389"/>
              <a:gd name="connsiteX3" fmla="*/ 0 w 206714"/>
              <a:gd name="connsiteY3" fmla="*/ 107389 h 107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714" h="107389">
                <a:moveTo>
                  <a:pt x="0" y="107389"/>
                </a:moveTo>
                <a:lnTo>
                  <a:pt x="202223" y="1881"/>
                </a:lnTo>
                <a:cubicBezTo>
                  <a:pt x="226402" y="-9842"/>
                  <a:pt x="145073" y="37050"/>
                  <a:pt x="145073" y="37050"/>
                </a:cubicBezTo>
                <a:lnTo>
                  <a:pt x="0" y="10738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DAD36CF9-E412-AA34-88A2-FC4D67A2684F}"/>
              </a:ext>
            </a:extLst>
          </p:cNvPr>
          <p:cNvSpPr/>
          <p:nvPr/>
        </p:nvSpPr>
        <p:spPr>
          <a:xfrm>
            <a:off x="5068726" y="4699448"/>
            <a:ext cx="64639" cy="158575"/>
          </a:xfrm>
          <a:custGeom>
            <a:avLst/>
            <a:gdLst>
              <a:gd name="connsiteX0" fmla="*/ 39 w 64639"/>
              <a:gd name="connsiteY0" fmla="*/ 40 h 158575"/>
              <a:gd name="connsiteX1" fmla="*/ 48397 w 64639"/>
              <a:gd name="connsiteY1" fmla="*/ 123133 h 158575"/>
              <a:gd name="connsiteX2" fmla="*/ 61586 w 64639"/>
              <a:gd name="connsiteY2" fmla="*/ 158302 h 158575"/>
              <a:gd name="connsiteX3" fmla="*/ 57189 w 64639"/>
              <a:gd name="connsiteY3" fmla="*/ 109944 h 158575"/>
              <a:gd name="connsiteX4" fmla="*/ 39 w 64639"/>
              <a:gd name="connsiteY4" fmla="*/ 40 h 158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639" h="158575">
                <a:moveTo>
                  <a:pt x="39" y="40"/>
                </a:moveTo>
                <a:cubicBezTo>
                  <a:pt x="-1426" y="2238"/>
                  <a:pt x="38139" y="96756"/>
                  <a:pt x="48397" y="123133"/>
                </a:cubicBezTo>
                <a:cubicBezTo>
                  <a:pt x="58655" y="149510"/>
                  <a:pt x="60121" y="160500"/>
                  <a:pt x="61586" y="158302"/>
                </a:cubicBezTo>
                <a:cubicBezTo>
                  <a:pt x="63051" y="156104"/>
                  <a:pt x="69645" y="134123"/>
                  <a:pt x="57189" y="109944"/>
                </a:cubicBezTo>
                <a:cubicBezTo>
                  <a:pt x="44733" y="85765"/>
                  <a:pt x="1504" y="-2158"/>
                  <a:pt x="39" y="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FC4C26D0-7EC0-F453-5B70-260360C15941}"/>
              </a:ext>
            </a:extLst>
          </p:cNvPr>
          <p:cNvSpPr/>
          <p:nvPr/>
        </p:nvSpPr>
        <p:spPr>
          <a:xfrm>
            <a:off x="4424406" y="3752581"/>
            <a:ext cx="353017" cy="270298"/>
          </a:xfrm>
          <a:custGeom>
            <a:avLst/>
            <a:gdLst>
              <a:gd name="connsiteX0" fmla="*/ 153944 w 353017"/>
              <a:gd name="connsiteY0" fmla="*/ 269 h 270298"/>
              <a:gd name="connsiteX1" fmla="*/ 325394 w 353017"/>
              <a:gd name="connsiteY1" fmla="*/ 222519 h 270298"/>
              <a:gd name="connsiteX2" fmla="*/ 322219 w 353017"/>
              <a:gd name="connsiteY2" fmla="*/ 178069 h 270298"/>
              <a:gd name="connsiteX3" fmla="*/ 287294 w 353017"/>
              <a:gd name="connsiteY3" fmla="*/ 216169 h 270298"/>
              <a:gd name="connsiteX4" fmla="*/ 192044 w 353017"/>
              <a:gd name="connsiteY4" fmla="*/ 193944 h 270298"/>
              <a:gd name="connsiteX5" fmla="*/ 290469 w 353017"/>
              <a:gd name="connsiteY5" fmla="*/ 232044 h 270298"/>
              <a:gd name="connsiteX6" fmla="*/ 106319 w 353017"/>
              <a:gd name="connsiteY6" fmla="*/ 247919 h 270298"/>
              <a:gd name="connsiteX7" fmla="*/ 211094 w 353017"/>
              <a:gd name="connsiteY7" fmla="*/ 225694 h 270298"/>
              <a:gd name="connsiteX8" fmla="*/ 1544 w 353017"/>
              <a:gd name="connsiteY8" fmla="*/ 270144 h 270298"/>
              <a:gd name="connsiteX9" fmla="*/ 341269 w 353017"/>
              <a:gd name="connsiteY9" fmla="*/ 235219 h 270298"/>
              <a:gd name="connsiteX10" fmla="*/ 280944 w 353017"/>
              <a:gd name="connsiteY10" fmla="*/ 114569 h 270298"/>
              <a:gd name="connsiteX11" fmla="*/ 341269 w 353017"/>
              <a:gd name="connsiteY11" fmla="*/ 174894 h 270298"/>
              <a:gd name="connsiteX12" fmla="*/ 153944 w 353017"/>
              <a:gd name="connsiteY12" fmla="*/ 269 h 270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3017" h="270298">
                <a:moveTo>
                  <a:pt x="153944" y="269"/>
                </a:moveTo>
                <a:cubicBezTo>
                  <a:pt x="151298" y="8206"/>
                  <a:pt x="297348" y="192886"/>
                  <a:pt x="325394" y="222519"/>
                </a:cubicBezTo>
                <a:cubicBezTo>
                  <a:pt x="353440" y="252152"/>
                  <a:pt x="328569" y="179127"/>
                  <a:pt x="322219" y="178069"/>
                </a:cubicBezTo>
                <a:cubicBezTo>
                  <a:pt x="315869" y="177011"/>
                  <a:pt x="308990" y="213523"/>
                  <a:pt x="287294" y="216169"/>
                </a:cubicBezTo>
                <a:cubicBezTo>
                  <a:pt x="265598" y="218815"/>
                  <a:pt x="191515" y="191298"/>
                  <a:pt x="192044" y="193944"/>
                </a:cubicBezTo>
                <a:cubicBezTo>
                  <a:pt x="192573" y="196590"/>
                  <a:pt x="304756" y="223048"/>
                  <a:pt x="290469" y="232044"/>
                </a:cubicBezTo>
                <a:cubicBezTo>
                  <a:pt x="276182" y="241040"/>
                  <a:pt x="119548" y="248977"/>
                  <a:pt x="106319" y="247919"/>
                </a:cubicBezTo>
                <a:cubicBezTo>
                  <a:pt x="93090" y="246861"/>
                  <a:pt x="211094" y="225694"/>
                  <a:pt x="211094" y="225694"/>
                </a:cubicBezTo>
                <a:cubicBezTo>
                  <a:pt x="193632" y="229398"/>
                  <a:pt x="-20152" y="268557"/>
                  <a:pt x="1544" y="270144"/>
                </a:cubicBezTo>
                <a:cubicBezTo>
                  <a:pt x="23240" y="271731"/>
                  <a:pt x="294702" y="261148"/>
                  <a:pt x="341269" y="235219"/>
                </a:cubicBezTo>
                <a:cubicBezTo>
                  <a:pt x="387836" y="209290"/>
                  <a:pt x="280944" y="124623"/>
                  <a:pt x="280944" y="114569"/>
                </a:cubicBezTo>
                <a:cubicBezTo>
                  <a:pt x="280944" y="104515"/>
                  <a:pt x="358732" y="187594"/>
                  <a:pt x="341269" y="174894"/>
                </a:cubicBezTo>
                <a:cubicBezTo>
                  <a:pt x="323807" y="162194"/>
                  <a:pt x="156590" y="-7668"/>
                  <a:pt x="153944" y="2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46E92647-A132-F39B-FE35-F82E2617E330}"/>
              </a:ext>
            </a:extLst>
          </p:cNvPr>
          <p:cNvSpPr/>
          <p:nvPr/>
        </p:nvSpPr>
        <p:spPr>
          <a:xfrm>
            <a:off x="5177228" y="3879735"/>
            <a:ext cx="176368" cy="290376"/>
          </a:xfrm>
          <a:custGeom>
            <a:avLst/>
            <a:gdLst>
              <a:gd name="connsiteX0" fmla="*/ 147247 w 176368"/>
              <a:gd name="connsiteY0" fmla="*/ 115 h 290376"/>
              <a:gd name="connsiteX1" fmla="*/ 48822 w 176368"/>
              <a:gd name="connsiteY1" fmla="*/ 168390 h 290376"/>
              <a:gd name="connsiteX2" fmla="*/ 96447 w 176368"/>
              <a:gd name="connsiteY2" fmla="*/ 174740 h 290376"/>
              <a:gd name="connsiteX3" fmla="*/ 1197 w 176368"/>
              <a:gd name="connsiteY3" fmla="*/ 76315 h 290376"/>
              <a:gd name="connsiteX4" fmla="*/ 175822 w 176368"/>
              <a:gd name="connsiteY4" fmla="*/ 289040 h 290376"/>
              <a:gd name="connsiteX5" fmla="*/ 55172 w 176368"/>
              <a:gd name="connsiteY5" fmla="*/ 165215 h 290376"/>
              <a:gd name="connsiteX6" fmla="*/ 26597 w 176368"/>
              <a:gd name="connsiteY6" fmla="*/ 133465 h 290376"/>
              <a:gd name="connsiteX7" fmla="*/ 48822 w 176368"/>
              <a:gd name="connsiteY7" fmla="*/ 108065 h 290376"/>
              <a:gd name="connsiteX8" fmla="*/ 4372 w 176368"/>
              <a:gd name="connsiteY8" fmla="*/ 196965 h 290376"/>
              <a:gd name="connsiteX9" fmla="*/ 147247 w 176368"/>
              <a:gd name="connsiteY9" fmla="*/ 115 h 290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6368" h="290376">
                <a:moveTo>
                  <a:pt x="147247" y="115"/>
                </a:moveTo>
                <a:cubicBezTo>
                  <a:pt x="154655" y="-4648"/>
                  <a:pt x="57289" y="139286"/>
                  <a:pt x="48822" y="168390"/>
                </a:cubicBezTo>
                <a:cubicBezTo>
                  <a:pt x="40355" y="197494"/>
                  <a:pt x="104384" y="190086"/>
                  <a:pt x="96447" y="174740"/>
                </a:cubicBezTo>
                <a:cubicBezTo>
                  <a:pt x="88510" y="159394"/>
                  <a:pt x="-12032" y="57265"/>
                  <a:pt x="1197" y="76315"/>
                </a:cubicBezTo>
                <a:cubicBezTo>
                  <a:pt x="14426" y="95365"/>
                  <a:pt x="166826" y="274223"/>
                  <a:pt x="175822" y="289040"/>
                </a:cubicBezTo>
                <a:cubicBezTo>
                  <a:pt x="184818" y="303857"/>
                  <a:pt x="80043" y="191144"/>
                  <a:pt x="55172" y="165215"/>
                </a:cubicBezTo>
                <a:cubicBezTo>
                  <a:pt x="30301" y="139286"/>
                  <a:pt x="27655" y="142990"/>
                  <a:pt x="26597" y="133465"/>
                </a:cubicBezTo>
                <a:cubicBezTo>
                  <a:pt x="25539" y="123940"/>
                  <a:pt x="52526" y="97482"/>
                  <a:pt x="48822" y="108065"/>
                </a:cubicBezTo>
                <a:cubicBezTo>
                  <a:pt x="45118" y="118648"/>
                  <a:pt x="-6740" y="213898"/>
                  <a:pt x="4372" y="196965"/>
                </a:cubicBezTo>
                <a:cubicBezTo>
                  <a:pt x="15484" y="180032"/>
                  <a:pt x="139839" y="4878"/>
                  <a:pt x="147247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7C82F156-665B-92C8-B70B-38573E221AC7}"/>
              </a:ext>
            </a:extLst>
          </p:cNvPr>
          <p:cNvSpPr/>
          <p:nvPr/>
        </p:nvSpPr>
        <p:spPr>
          <a:xfrm>
            <a:off x="4464050" y="3968632"/>
            <a:ext cx="398242" cy="35328"/>
          </a:xfrm>
          <a:custGeom>
            <a:avLst/>
            <a:gdLst>
              <a:gd name="connsiteX0" fmla="*/ 0 w 398242"/>
              <a:gd name="connsiteY0" fmla="*/ 15993 h 35328"/>
              <a:gd name="connsiteX1" fmla="*/ 390525 w 398242"/>
              <a:gd name="connsiteY1" fmla="*/ 118 h 35328"/>
              <a:gd name="connsiteX2" fmla="*/ 250825 w 398242"/>
              <a:gd name="connsiteY2" fmla="*/ 25518 h 35328"/>
              <a:gd name="connsiteX3" fmla="*/ 139700 w 398242"/>
              <a:gd name="connsiteY3" fmla="*/ 35043 h 35328"/>
              <a:gd name="connsiteX4" fmla="*/ 257175 w 398242"/>
              <a:gd name="connsiteY4" fmla="*/ 15993 h 35328"/>
              <a:gd name="connsiteX5" fmla="*/ 0 w 398242"/>
              <a:gd name="connsiteY5" fmla="*/ 15993 h 3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8242" h="35328">
                <a:moveTo>
                  <a:pt x="0" y="15993"/>
                </a:moveTo>
                <a:cubicBezTo>
                  <a:pt x="22225" y="13347"/>
                  <a:pt x="348721" y="-1469"/>
                  <a:pt x="390525" y="118"/>
                </a:cubicBezTo>
                <a:cubicBezTo>
                  <a:pt x="432329" y="1705"/>
                  <a:pt x="292629" y="19697"/>
                  <a:pt x="250825" y="25518"/>
                </a:cubicBezTo>
                <a:cubicBezTo>
                  <a:pt x="209021" y="31339"/>
                  <a:pt x="138642" y="36631"/>
                  <a:pt x="139700" y="35043"/>
                </a:cubicBezTo>
                <a:cubicBezTo>
                  <a:pt x="140758" y="33455"/>
                  <a:pt x="276754" y="15993"/>
                  <a:pt x="257175" y="15993"/>
                </a:cubicBezTo>
                <a:lnTo>
                  <a:pt x="0" y="1599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D620BC07-222D-480E-2FB1-E6B9F7418513}"/>
              </a:ext>
            </a:extLst>
          </p:cNvPr>
          <p:cNvSpPr/>
          <p:nvPr/>
        </p:nvSpPr>
        <p:spPr>
          <a:xfrm>
            <a:off x="4190985" y="3987754"/>
            <a:ext cx="346161" cy="375089"/>
          </a:xfrm>
          <a:custGeom>
            <a:avLst/>
            <a:gdLst>
              <a:gd name="connsiteX0" fmla="*/ 15 w 346161"/>
              <a:gd name="connsiteY0" fmla="*/ 46 h 375089"/>
              <a:gd name="connsiteX1" fmla="*/ 241315 w 346161"/>
              <a:gd name="connsiteY1" fmla="*/ 238171 h 375089"/>
              <a:gd name="connsiteX2" fmla="*/ 228615 w 346161"/>
              <a:gd name="connsiteY2" fmla="*/ 177846 h 375089"/>
              <a:gd name="connsiteX3" fmla="*/ 346090 w 346161"/>
              <a:gd name="connsiteY3" fmla="*/ 374696 h 375089"/>
              <a:gd name="connsiteX4" fmla="*/ 209565 w 346161"/>
              <a:gd name="connsiteY4" fmla="*/ 222296 h 375089"/>
              <a:gd name="connsiteX5" fmla="*/ 130190 w 346161"/>
              <a:gd name="connsiteY5" fmla="*/ 9571 h 375089"/>
              <a:gd name="connsiteX6" fmla="*/ 228615 w 346161"/>
              <a:gd name="connsiteY6" fmla="*/ 215946 h 375089"/>
              <a:gd name="connsiteX7" fmla="*/ 15 w 346161"/>
              <a:gd name="connsiteY7" fmla="*/ 46 h 375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6161" h="375089">
                <a:moveTo>
                  <a:pt x="15" y="46"/>
                </a:moveTo>
                <a:cubicBezTo>
                  <a:pt x="2132" y="3750"/>
                  <a:pt x="203215" y="208538"/>
                  <a:pt x="241315" y="238171"/>
                </a:cubicBezTo>
                <a:cubicBezTo>
                  <a:pt x="279415" y="267804"/>
                  <a:pt x="211153" y="155092"/>
                  <a:pt x="228615" y="177846"/>
                </a:cubicBezTo>
                <a:cubicBezTo>
                  <a:pt x="246078" y="200600"/>
                  <a:pt x="349265" y="367288"/>
                  <a:pt x="346090" y="374696"/>
                </a:cubicBezTo>
                <a:cubicBezTo>
                  <a:pt x="342915" y="382104"/>
                  <a:pt x="245548" y="283150"/>
                  <a:pt x="209565" y="222296"/>
                </a:cubicBezTo>
                <a:cubicBezTo>
                  <a:pt x="173582" y="161442"/>
                  <a:pt x="127015" y="10629"/>
                  <a:pt x="130190" y="9571"/>
                </a:cubicBezTo>
                <a:cubicBezTo>
                  <a:pt x="133365" y="8513"/>
                  <a:pt x="246607" y="215417"/>
                  <a:pt x="228615" y="215946"/>
                </a:cubicBezTo>
                <a:cubicBezTo>
                  <a:pt x="210623" y="216475"/>
                  <a:pt x="-2102" y="-3658"/>
                  <a:pt x="15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1B9A9743-77EB-681B-C6D9-E232AE2D03A5}"/>
              </a:ext>
            </a:extLst>
          </p:cNvPr>
          <p:cNvSpPr/>
          <p:nvPr/>
        </p:nvSpPr>
        <p:spPr>
          <a:xfrm>
            <a:off x="4495523" y="3220066"/>
            <a:ext cx="145151" cy="219046"/>
          </a:xfrm>
          <a:custGeom>
            <a:avLst/>
            <a:gdLst>
              <a:gd name="connsiteX0" fmla="*/ 277 w 145151"/>
              <a:gd name="connsiteY0" fmla="*/ 218459 h 219046"/>
              <a:gd name="connsiteX1" fmla="*/ 139977 w 145151"/>
              <a:gd name="connsiteY1" fmla="*/ 8909 h 219046"/>
              <a:gd name="connsiteX2" fmla="*/ 117752 w 145151"/>
              <a:gd name="connsiteY2" fmla="*/ 56534 h 219046"/>
              <a:gd name="connsiteX3" fmla="*/ 143152 w 145151"/>
              <a:gd name="connsiteY3" fmla="*/ 218459 h 219046"/>
              <a:gd name="connsiteX4" fmla="*/ 105052 w 145151"/>
              <a:gd name="connsiteY4" fmla="*/ 75584 h 219046"/>
              <a:gd name="connsiteX5" fmla="*/ 277 w 145151"/>
              <a:gd name="connsiteY5" fmla="*/ 218459 h 21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151" h="219046">
                <a:moveTo>
                  <a:pt x="277" y="218459"/>
                </a:moveTo>
                <a:cubicBezTo>
                  <a:pt x="6098" y="207347"/>
                  <a:pt x="120398" y="35896"/>
                  <a:pt x="139977" y="8909"/>
                </a:cubicBezTo>
                <a:cubicBezTo>
                  <a:pt x="159556" y="-18078"/>
                  <a:pt x="117223" y="21609"/>
                  <a:pt x="117752" y="56534"/>
                </a:cubicBezTo>
                <a:cubicBezTo>
                  <a:pt x="118281" y="91459"/>
                  <a:pt x="145269" y="215284"/>
                  <a:pt x="143152" y="218459"/>
                </a:cubicBezTo>
                <a:cubicBezTo>
                  <a:pt x="141035" y="221634"/>
                  <a:pt x="128335" y="71880"/>
                  <a:pt x="105052" y="75584"/>
                </a:cubicBezTo>
                <a:cubicBezTo>
                  <a:pt x="81769" y="79288"/>
                  <a:pt x="-5544" y="229571"/>
                  <a:pt x="277" y="2184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フリーフォーム 63">
            <a:extLst>
              <a:ext uri="{FF2B5EF4-FFF2-40B4-BE49-F238E27FC236}">
                <a16:creationId xmlns:a16="http://schemas.microsoft.com/office/drawing/2014/main" id="{472C476D-B701-38B6-FC45-D526FC854FD0}"/>
              </a:ext>
            </a:extLst>
          </p:cNvPr>
          <p:cNvSpPr/>
          <p:nvPr/>
        </p:nvSpPr>
        <p:spPr>
          <a:xfrm>
            <a:off x="5110174" y="3079165"/>
            <a:ext cx="217929" cy="662790"/>
          </a:xfrm>
          <a:custGeom>
            <a:avLst/>
            <a:gdLst>
              <a:gd name="connsiteX0" fmla="*/ 7926 w 217929"/>
              <a:gd name="connsiteY0" fmla="*/ 19635 h 662790"/>
              <a:gd name="connsiteX1" fmla="*/ 217476 w 217929"/>
              <a:gd name="connsiteY1" fmla="*/ 660985 h 662790"/>
              <a:gd name="connsiteX2" fmla="*/ 61901 w 217929"/>
              <a:gd name="connsiteY2" fmla="*/ 206960 h 662790"/>
              <a:gd name="connsiteX3" fmla="*/ 7926 w 217929"/>
              <a:gd name="connsiteY3" fmla="*/ 19635 h 662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929" h="662790">
                <a:moveTo>
                  <a:pt x="7926" y="19635"/>
                </a:moveTo>
                <a:cubicBezTo>
                  <a:pt x="33855" y="95306"/>
                  <a:pt x="208480" y="629764"/>
                  <a:pt x="217476" y="660985"/>
                </a:cubicBezTo>
                <a:cubicBezTo>
                  <a:pt x="226472" y="692206"/>
                  <a:pt x="98943" y="309618"/>
                  <a:pt x="61901" y="206960"/>
                </a:cubicBezTo>
                <a:cubicBezTo>
                  <a:pt x="24859" y="104302"/>
                  <a:pt x="-18003" y="-56036"/>
                  <a:pt x="7926" y="196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フリーフォーム 64">
            <a:extLst>
              <a:ext uri="{FF2B5EF4-FFF2-40B4-BE49-F238E27FC236}">
                <a16:creationId xmlns:a16="http://schemas.microsoft.com/office/drawing/2014/main" id="{5744B55F-22B5-9CAD-C653-E852721D40F0}"/>
              </a:ext>
            </a:extLst>
          </p:cNvPr>
          <p:cNvSpPr/>
          <p:nvPr/>
        </p:nvSpPr>
        <p:spPr>
          <a:xfrm>
            <a:off x="4386395" y="3428510"/>
            <a:ext cx="108175" cy="201268"/>
          </a:xfrm>
          <a:custGeom>
            <a:avLst/>
            <a:gdLst>
              <a:gd name="connsiteX0" fmla="*/ 1455 w 108175"/>
              <a:gd name="connsiteY0" fmla="*/ 490 h 201268"/>
              <a:gd name="connsiteX1" fmla="*/ 106230 w 108175"/>
              <a:gd name="connsiteY1" fmla="*/ 197340 h 201268"/>
              <a:gd name="connsiteX2" fmla="*/ 68130 w 108175"/>
              <a:gd name="connsiteY2" fmla="*/ 130665 h 201268"/>
              <a:gd name="connsiteX3" fmla="*/ 49080 w 108175"/>
              <a:gd name="connsiteY3" fmla="*/ 114790 h 201268"/>
              <a:gd name="connsiteX4" fmla="*/ 45905 w 108175"/>
              <a:gd name="connsiteY4" fmla="*/ 140190 h 201268"/>
              <a:gd name="connsiteX5" fmla="*/ 1455 w 108175"/>
              <a:gd name="connsiteY5" fmla="*/ 490 h 20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175" h="201268">
                <a:moveTo>
                  <a:pt x="1455" y="490"/>
                </a:moveTo>
                <a:cubicBezTo>
                  <a:pt x="11509" y="10015"/>
                  <a:pt x="95118" y="175644"/>
                  <a:pt x="106230" y="197340"/>
                </a:cubicBezTo>
                <a:cubicBezTo>
                  <a:pt x="117342" y="219036"/>
                  <a:pt x="77655" y="144423"/>
                  <a:pt x="68130" y="130665"/>
                </a:cubicBezTo>
                <a:cubicBezTo>
                  <a:pt x="58605" y="116907"/>
                  <a:pt x="52784" y="113203"/>
                  <a:pt x="49080" y="114790"/>
                </a:cubicBezTo>
                <a:cubicBezTo>
                  <a:pt x="45376" y="116377"/>
                  <a:pt x="55430" y="157123"/>
                  <a:pt x="45905" y="140190"/>
                </a:cubicBezTo>
                <a:cubicBezTo>
                  <a:pt x="36380" y="123257"/>
                  <a:pt x="-8599" y="-9035"/>
                  <a:pt x="1455" y="4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519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87724-57C8-7ACA-9776-86A46C28F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elena Gomez &amp; the Scene: Love You Like a Love Song (Music Video 2011) -  IMDb">
            <a:extLst>
              <a:ext uri="{FF2B5EF4-FFF2-40B4-BE49-F238E27FC236}">
                <a16:creationId xmlns:a16="http://schemas.microsoft.com/office/drawing/2014/main" id="{F99D1EFE-968E-87D6-9673-1F7731D5B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2232"/>
            <a:ext cx="9601200" cy="960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09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ve You Like A Love Song ‑ 曲・歌詞：Selena Gomez &amp; The Scene | Spotify" hidden="1">
            <a:extLst>
              <a:ext uri="{FF2B5EF4-FFF2-40B4-BE49-F238E27FC236}">
                <a16:creationId xmlns:a16="http://schemas.microsoft.com/office/drawing/2014/main" id="{435A58E3-92B8-7645-EB7D-875EFC889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839686"/>
            <a:ext cx="8458200" cy="845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842CC4D5-ED73-1778-2C11-456C601666F5}"/>
              </a:ext>
            </a:extLst>
          </p:cNvPr>
          <p:cNvSpPr/>
          <p:nvPr/>
        </p:nvSpPr>
        <p:spPr>
          <a:xfrm>
            <a:off x="2174858" y="3717479"/>
            <a:ext cx="2300746" cy="848897"/>
          </a:xfrm>
          <a:custGeom>
            <a:avLst/>
            <a:gdLst>
              <a:gd name="connsiteX0" fmla="*/ 247667 w 2300746"/>
              <a:gd name="connsiteY0" fmla="*/ 597346 h 848897"/>
              <a:gd name="connsiteX1" fmla="*/ 1073167 w 2300746"/>
              <a:gd name="connsiteY1" fmla="*/ 298896 h 848897"/>
              <a:gd name="connsiteX2" fmla="*/ 1717692 w 2300746"/>
              <a:gd name="connsiteY2" fmla="*/ 394146 h 848897"/>
              <a:gd name="connsiteX3" fmla="*/ 1089042 w 2300746"/>
              <a:gd name="connsiteY3" fmla="*/ 244921 h 848897"/>
              <a:gd name="connsiteX4" fmla="*/ 1631967 w 2300746"/>
              <a:gd name="connsiteY4" fmla="*/ 422721 h 848897"/>
              <a:gd name="connsiteX5" fmla="*/ 2060592 w 2300746"/>
              <a:gd name="connsiteY5" fmla="*/ 692596 h 848897"/>
              <a:gd name="connsiteX6" fmla="*/ 1768492 w 2300746"/>
              <a:gd name="connsiteY6" fmla="*/ 476696 h 848897"/>
              <a:gd name="connsiteX7" fmla="*/ 2295542 w 2300746"/>
              <a:gd name="connsiteY7" fmla="*/ 848171 h 848897"/>
              <a:gd name="connsiteX8" fmla="*/ 1997092 w 2300746"/>
              <a:gd name="connsiteY8" fmla="*/ 559246 h 848897"/>
              <a:gd name="connsiteX9" fmla="*/ 1346217 w 2300746"/>
              <a:gd name="connsiteY9" fmla="*/ 140146 h 848897"/>
              <a:gd name="connsiteX10" fmla="*/ 1552592 w 2300746"/>
              <a:gd name="connsiteY10" fmla="*/ 225871 h 848897"/>
              <a:gd name="connsiteX11" fmla="*/ 1085867 w 2300746"/>
              <a:gd name="connsiteY11" fmla="*/ 140146 h 848897"/>
              <a:gd name="connsiteX12" fmla="*/ 736617 w 2300746"/>
              <a:gd name="connsiteY12" fmla="*/ 3621 h 848897"/>
              <a:gd name="connsiteX13" fmla="*/ 1368442 w 2300746"/>
              <a:gd name="connsiteY13" fmla="*/ 298896 h 848897"/>
              <a:gd name="connsiteX14" fmla="*/ 873142 w 2300746"/>
              <a:gd name="connsiteY14" fmla="*/ 229046 h 848897"/>
              <a:gd name="connsiteX15" fmla="*/ 307992 w 2300746"/>
              <a:gd name="connsiteY15" fmla="*/ 149671 h 848897"/>
              <a:gd name="connsiteX16" fmla="*/ 574692 w 2300746"/>
              <a:gd name="connsiteY16" fmla="*/ 333821 h 848897"/>
              <a:gd name="connsiteX17" fmla="*/ 25417 w 2300746"/>
              <a:gd name="connsiteY17" fmla="*/ 48071 h 848897"/>
              <a:gd name="connsiteX18" fmla="*/ 511192 w 2300746"/>
              <a:gd name="connsiteY18" fmla="*/ 425896 h 848897"/>
              <a:gd name="connsiteX19" fmla="*/ 17 w 2300746"/>
              <a:gd name="connsiteY19" fmla="*/ 156021 h 848897"/>
              <a:gd name="connsiteX20" fmla="*/ 492142 w 2300746"/>
              <a:gd name="connsiteY20" fmla="*/ 444946 h 848897"/>
              <a:gd name="connsiteX21" fmla="*/ 431817 w 2300746"/>
              <a:gd name="connsiteY21" fmla="*/ 495746 h 848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300746" h="848897">
                <a:moveTo>
                  <a:pt x="247667" y="597346"/>
                </a:moveTo>
                <a:cubicBezTo>
                  <a:pt x="537915" y="465054"/>
                  <a:pt x="828163" y="332763"/>
                  <a:pt x="1073167" y="298896"/>
                </a:cubicBezTo>
                <a:cubicBezTo>
                  <a:pt x="1318171" y="265029"/>
                  <a:pt x="1715046" y="403142"/>
                  <a:pt x="1717692" y="394146"/>
                </a:cubicBezTo>
                <a:cubicBezTo>
                  <a:pt x="1720338" y="385150"/>
                  <a:pt x="1103330" y="240158"/>
                  <a:pt x="1089042" y="244921"/>
                </a:cubicBezTo>
                <a:cubicBezTo>
                  <a:pt x="1074754" y="249684"/>
                  <a:pt x="1470042" y="348108"/>
                  <a:pt x="1631967" y="422721"/>
                </a:cubicBezTo>
                <a:cubicBezTo>
                  <a:pt x="1793892" y="497333"/>
                  <a:pt x="2037838" y="683600"/>
                  <a:pt x="2060592" y="692596"/>
                </a:cubicBezTo>
                <a:cubicBezTo>
                  <a:pt x="2083346" y="701592"/>
                  <a:pt x="1729334" y="450767"/>
                  <a:pt x="1768492" y="476696"/>
                </a:cubicBezTo>
                <a:cubicBezTo>
                  <a:pt x="1807650" y="502625"/>
                  <a:pt x="2257442" y="834413"/>
                  <a:pt x="2295542" y="848171"/>
                </a:cubicBezTo>
                <a:cubicBezTo>
                  <a:pt x="2333642" y="861929"/>
                  <a:pt x="2155313" y="677250"/>
                  <a:pt x="1997092" y="559246"/>
                </a:cubicBezTo>
                <a:cubicBezTo>
                  <a:pt x="1838871" y="441242"/>
                  <a:pt x="1420300" y="195708"/>
                  <a:pt x="1346217" y="140146"/>
                </a:cubicBezTo>
                <a:cubicBezTo>
                  <a:pt x="1272134" y="84584"/>
                  <a:pt x="1595984" y="225871"/>
                  <a:pt x="1552592" y="225871"/>
                </a:cubicBezTo>
                <a:cubicBezTo>
                  <a:pt x="1509200" y="225871"/>
                  <a:pt x="1221863" y="177188"/>
                  <a:pt x="1085867" y="140146"/>
                </a:cubicBezTo>
                <a:cubicBezTo>
                  <a:pt x="949871" y="103104"/>
                  <a:pt x="689521" y="-22837"/>
                  <a:pt x="736617" y="3621"/>
                </a:cubicBezTo>
                <a:cubicBezTo>
                  <a:pt x="783713" y="30079"/>
                  <a:pt x="1345688" y="261325"/>
                  <a:pt x="1368442" y="298896"/>
                </a:cubicBezTo>
                <a:cubicBezTo>
                  <a:pt x="1391196" y="336467"/>
                  <a:pt x="873142" y="229046"/>
                  <a:pt x="873142" y="229046"/>
                </a:cubicBezTo>
                <a:cubicBezTo>
                  <a:pt x="696400" y="204175"/>
                  <a:pt x="357734" y="132208"/>
                  <a:pt x="307992" y="149671"/>
                </a:cubicBezTo>
                <a:cubicBezTo>
                  <a:pt x="258250" y="167133"/>
                  <a:pt x="621788" y="350754"/>
                  <a:pt x="574692" y="333821"/>
                </a:cubicBezTo>
                <a:cubicBezTo>
                  <a:pt x="527596" y="316888"/>
                  <a:pt x="36000" y="32725"/>
                  <a:pt x="25417" y="48071"/>
                </a:cubicBezTo>
                <a:cubicBezTo>
                  <a:pt x="14834" y="63417"/>
                  <a:pt x="515425" y="407904"/>
                  <a:pt x="511192" y="425896"/>
                </a:cubicBezTo>
                <a:cubicBezTo>
                  <a:pt x="506959" y="443888"/>
                  <a:pt x="3192" y="152846"/>
                  <a:pt x="17" y="156021"/>
                </a:cubicBezTo>
                <a:cubicBezTo>
                  <a:pt x="-3158" y="159196"/>
                  <a:pt x="420175" y="388325"/>
                  <a:pt x="492142" y="444946"/>
                </a:cubicBezTo>
                <a:cubicBezTo>
                  <a:pt x="564109" y="501567"/>
                  <a:pt x="497963" y="498656"/>
                  <a:pt x="431817" y="495746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BFCBA171-27A1-60C0-12EB-1D40ADA2D8A8}"/>
              </a:ext>
            </a:extLst>
          </p:cNvPr>
          <p:cNvSpPr/>
          <p:nvPr/>
        </p:nvSpPr>
        <p:spPr>
          <a:xfrm>
            <a:off x="3479800" y="3781425"/>
            <a:ext cx="974725" cy="663575"/>
          </a:xfrm>
          <a:custGeom>
            <a:avLst/>
            <a:gdLst>
              <a:gd name="connsiteX0" fmla="*/ 0 w 974725"/>
              <a:gd name="connsiteY0" fmla="*/ 0 h 663575"/>
              <a:gd name="connsiteX1" fmla="*/ 974725 w 974725"/>
              <a:gd name="connsiteY1" fmla="*/ 663575 h 663575"/>
              <a:gd name="connsiteX2" fmla="*/ 974725 w 974725"/>
              <a:gd name="connsiteY2" fmla="*/ 663575 h 66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4725" h="663575">
                <a:moveTo>
                  <a:pt x="0" y="0"/>
                </a:moveTo>
                <a:lnTo>
                  <a:pt x="974725" y="663575"/>
                </a:lnTo>
                <a:lnTo>
                  <a:pt x="974725" y="663575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8DD842C4-0432-F3D2-6E2B-7C0C90B52A81}"/>
              </a:ext>
            </a:extLst>
          </p:cNvPr>
          <p:cNvSpPr/>
          <p:nvPr/>
        </p:nvSpPr>
        <p:spPr>
          <a:xfrm>
            <a:off x="2220398" y="4222750"/>
            <a:ext cx="1710252" cy="616383"/>
          </a:xfrm>
          <a:custGeom>
            <a:avLst/>
            <a:gdLst>
              <a:gd name="connsiteX0" fmla="*/ 599002 w 1710252"/>
              <a:gd name="connsiteY0" fmla="*/ 0 h 616383"/>
              <a:gd name="connsiteX1" fmla="*/ 2102 w 1710252"/>
              <a:gd name="connsiteY1" fmla="*/ 161925 h 616383"/>
              <a:gd name="connsiteX2" fmla="*/ 405327 w 1710252"/>
              <a:gd name="connsiteY2" fmla="*/ 50800 h 616383"/>
              <a:gd name="connsiteX3" fmla="*/ 522802 w 1710252"/>
              <a:gd name="connsiteY3" fmla="*/ 73025 h 616383"/>
              <a:gd name="connsiteX4" fmla="*/ 205302 w 1710252"/>
              <a:gd name="connsiteY4" fmla="*/ 400050 h 616383"/>
              <a:gd name="connsiteX5" fmla="*/ 519627 w 1710252"/>
              <a:gd name="connsiteY5" fmla="*/ 127000 h 616383"/>
              <a:gd name="connsiteX6" fmla="*/ 630752 w 1710252"/>
              <a:gd name="connsiteY6" fmla="*/ 209550 h 616383"/>
              <a:gd name="connsiteX7" fmla="*/ 440252 w 1710252"/>
              <a:gd name="connsiteY7" fmla="*/ 565150 h 616383"/>
              <a:gd name="connsiteX8" fmla="*/ 783152 w 1710252"/>
              <a:gd name="connsiteY8" fmla="*/ 180975 h 616383"/>
              <a:gd name="connsiteX9" fmla="*/ 614877 w 1710252"/>
              <a:gd name="connsiteY9" fmla="*/ 615950 h 616383"/>
              <a:gd name="connsiteX10" fmla="*/ 929202 w 1710252"/>
              <a:gd name="connsiteY10" fmla="*/ 266700 h 616383"/>
              <a:gd name="connsiteX11" fmla="*/ 884752 w 1710252"/>
              <a:gd name="connsiteY11" fmla="*/ 495300 h 616383"/>
              <a:gd name="connsiteX12" fmla="*/ 1078427 w 1710252"/>
              <a:gd name="connsiteY12" fmla="*/ 225425 h 616383"/>
              <a:gd name="connsiteX13" fmla="*/ 1078427 w 1710252"/>
              <a:gd name="connsiteY13" fmla="*/ 504825 h 616383"/>
              <a:gd name="connsiteX14" fmla="*/ 1278452 w 1710252"/>
              <a:gd name="connsiteY14" fmla="*/ 238125 h 616383"/>
              <a:gd name="connsiteX15" fmla="*/ 1310202 w 1710252"/>
              <a:gd name="connsiteY15" fmla="*/ 508000 h 616383"/>
              <a:gd name="connsiteX16" fmla="*/ 1443552 w 1710252"/>
              <a:gd name="connsiteY16" fmla="*/ 244475 h 616383"/>
              <a:gd name="connsiteX17" fmla="*/ 1497527 w 1710252"/>
              <a:gd name="connsiteY17" fmla="*/ 466725 h 616383"/>
              <a:gd name="connsiteX18" fmla="*/ 1538802 w 1710252"/>
              <a:gd name="connsiteY18" fmla="*/ 234950 h 616383"/>
              <a:gd name="connsiteX19" fmla="*/ 1589602 w 1710252"/>
              <a:gd name="connsiteY19" fmla="*/ 412750 h 616383"/>
              <a:gd name="connsiteX20" fmla="*/ 1662627 w 1710252"/>
              <a:gd name="connsiteY20" fmla="*/ 200025 h 616383"/>
              <a:gd name="connsiteX21" fmla="*/ 1710252 w 1710252"/>
              <a:gd name="connsiteY21" fmla="*/ 441325 h 61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710252" h="616383">
                <a:moveTo>
                  <a:pt x="599002" y="0"/>
                </a:moveTo>
                <a:lnTo>
                  <a:pt x="2102" y="161925"/>
                </a:lnTo>
                <a:cubicBezTo>
                  <a:pt x="-30177" y="170392"/>
                  <a:pt x="318544" y="65617"/>
                  <a:pt x="405327" y="50800"/>
                </a:cubicBezTo>
                <a:cubicBezTo>
                  <a:pt x="492110" y="35983"/>
                  <a:pt x="556139" y="14817"/>
                  <a:pt x="522802" y="73025"/>
                </a:cubicBezTo>
                <a:cubicBezTo>
                  <a:pt x="489464" y="131233"/>
                  <a:pt x="205831" y="391054"/>
                  <a:pt x="205302" y="400050"/>
                </a:cubicBezTo>
                <a:cubicBezTo>
                  <a:pt x="204773" y="409046"/>
                  <a:pt x="448719" y="158750"/>
                  <a:pt x="519627" y="127000"/>
                </a:cubicBezTo>
                <a:cubicBezTo>
                  <a:pt x="590535" y="95250"/>
                  <a:pt x="643981" y="136525"/>
                  <a:pt x="630752" y="209550"/>
                </a:cubicBezTo>
                <a:cubicBezTo>
                  <a:pt x="617523" y="282575"/>
                  <a:pt x="414852" y="569912"/>
                  <a:pt x="440252" y="565150"/>
                </a:cubicBezTo>
                <a:cubicBezTo>
                  <a:pt x="465652" y="560388"/>
                  <a:pt x="754048" y="172508"/>
                  <a:pt x="783152" y="180975"/>
                </a:cubicBezTo>
                <a:cubicBezTo>
                  <a:pt x="812256" y="189442"/>
                  <a:pt x="590535" y="601663"/>
                  <a:pt x="614877" y="615950"/>
                </a:cubicBezTo>
                <a:cubicBezTo>
                  <a:pt x="639219" y="630237"/>
                  <a:pt x="884223" y="286808"/>
                  <a:pt x="929202" y="266700"/>
                </a:cubicBezTo>
                <a:cubicBezTo>
                  <a:pt x="974181" y="246592"/>
                  <a:pt x="859881" y="502179"/>
                  <a:pt x="884752" y="495300"/>
                </a:cubicBezTo>
                <a:cubicBezTo>
                  <a:pt x="909623" y="488421"/>
                  <a:pt x="1046148" y="223838"/>
                  <a:pt x="1078427" y="225425"/>
                </a:cubicBezTo>
                <a:cubicBezTo>
                  <a:pt x="1110706" y="227012"/>
                  <a:pt x="1045090" y="502708"/>
                  <a:pt x="1078427" y="504825"/>
                </a:cubicBezTo>
                <a:cubicBezTo>
                  <a:pt x="1111764" y="506942"/>
                  <a:pt x="1239823" y="237596"/>
                  <a:pt x="1278452" y="238125"/>
                </a:cubicBezTo>
                <a:cubicBezTo>
                  <a:pt x="1317081" y="238654"/>
                  <a:pt x="1282685" y="506942"/>
                  <a:pt x="1310202" y="508000"/>
                </a:cubicBezTo>
                <a:cubicBezTo>
                  <a:pt x="1337719" y="509058"/>
                  <a:pt x="1412331" y="251354"/>
                  <a:pt x="1443552" y="244475"/>
                </a:cubicBezTo>
                <a:cubicBezTo>
                  <a:pt x="1474773" y="237596"/>
                  <a:pt x="1481652" y="468313"/>
                  <a:pt x="1497527" y="466725"/>
                </a:cubicBezTo>
                <a:cubicBezTo>
                  <a:pt x="1513402" y="465138"/>
                  <a:pt x="1523456" y="243946"/>
                  <a:pt x="1538802" y="234950"/>
                </a:cubicBezTo>
                <a:cubicBezTo>
                  <a:pt x="1554148" y="225954"/>
                  <a:pt x="1568965" y="418571"/>
                  <a:pt x="1589602" y="412750"/>
                </a:cubicBezTo>
                <a:cubicBezTo>
                  <a:pt x="1610239" y="406929"/>
                  <a:pt x="1642519" y="195263"/>
                  <a:pt x="1662627" y="200025"/>
                </a:cubicBezTo>
                <a:cubicBezTo>
                  <a:pt x="1682735" y="204787"/>
                  <a:pt x="1696493" y="323056"/>
                  <a:pt x="1710252" y="44132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3EB0676C-85D2-4582-1DF0-ACBB4B8C955D}"/>
              </a:ext>
            </a:extLst>
          </p:cNvPr>
          <p:cNvSpPr/>
          <p:nvPr/>
        </p:nvSpPr>
        <p:spPr>
          <a:xfrm>
            <a:off x="2812321" y="4022725"/>
            <a:ext cx="1608075" cy="552450"/>
          </a:xfrm>
          <a:custGeom>
            <a:avLst/>
            <a:gdLst>
              <a:gd name="connsiteX0" fmla="*/ 235679 w 1608075"/>
              <a:gd name="connsiteY0" fmla="*/ 0 h 552450"/>
              <a:gd name="connsiteX1" fmla="*/ 729 w 1608075"/>
              <a:gd name="connsiteY1" fmla="*/ 285750 h 552450"/>
              <a:gd name="connsiteX2" fmla="*/ 159479 w 1608075"/>
              <a:gd name="connsiteY2" fmla="*/ 320675 h 552450"/>
              <a:gd name="connsiteX3" fmla="*/ 86454 w 1608075"/>
              <a:gd name="connsiteY3" fmla="*/ 355600 h 552450"/>
              <a:gd name="connsiteX4" fmla="*/ 705579 w 1608075"/>
              <a:gd name="connsiteY4" fmla="*/ 412750 h 552450"/>
              <a:gd name="connsiteX5" fmla="*/ 562704 w 1608075"/>
              <a:gd name="connsiteY5" fmla="*/ 425450 h 552450"/>
              <a:gd name="connsiteX6" fmla="*/ 1213579 w 1608075"/>
              <a:gd name="connsiteY6" fmla="*/ 419100 h 552450"/>
              <a:gd name="connsiteX7" fmla="*/ 1223104 w 1608075"/>
              <a:gd name="connsiteY7" fmla="*/ 415925 h 552450"/>
              <a:gd name="connsiteX8" fmla="*/ 1600929 w 1608075"/>
              <a:gd name="connsiteY8" fmla="*/ 279400 h 552450"/>
              <a:gd name="connsiteX9" fmla="*/ 1467579 w 1608075"/>
              <a:gd name="connsiteY9" fmla="*/ 311150 h 552450"/>
              <a:gd name="connsiteX10" fmla="*/ 1429479 w 1608075"/>
              <a:gd name="connsiteY10" fmla="*/ 403225 h 552450"/>
              <a:gd name="connsiteX11" fmla="*/ 1312004 w 1608075"/>
              <a:gd name="connsiteY11" fmla="*/ 530225 h 552450"/>
              <a:gd name="connsiteX12" fmla="*/ 1267554 w 1608075"/>
              <a:gd name="connsiteY12" fmla="*/ 406400 h 552450"/>
              <a:gd name="connsiteX13" fmla="*/ 1426304 w 1608075"/>
              <a:gd name="connsiteY13" fmla="*/ 381000 h 552450"/>
              <a:gd name="connsiteX14" fmla="*/ 1429479 w 1608075"/>
              <a:gd name="connsiteY14" fmla="*/ 552450 h 552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8075" h="552450">
                <a:moveTo>
                  <a:pt x="235679" y="0"/>
                </a:moveTo>
                <a:cubicBezTo>
                  <a:pt x="124554" y="116152"/>
                  <a:pt x="13429" y="232304"/>
                  <a:pt x="729" y="285750"/>
                </a:cubicBezTo>
                <a:cubicBezTo>
                  <a:pt x="-11971" y="339196"/>
                  <a:pt x="145192" y="309033"/>
                  <a:pt x="159479" y="320675"/>
                </a:cubicBezTo>
                <a:cubicBezTo>
                  <a:pt x="173766" y="332317"/>
                  <a:pt x="-4563" y="340254"/>
                  <a:pt x="86454" y="355600"/>
                </a:cubicBezTo>
                <a:cubicBezTo>
                  <a:pt x="177471" y="370946"/>
                  <a:pt x="626204" y="401108"/>
                  <a:pt x="705579" y="412750"/>
                </a:cubicBezTo>
                <a:cubicBezTo>
                  <a:pt x="784954" y="424392"/>
                  <a:pt x="562704" y="425450"/>
                  <a:pt x="562704" y="425450"/>
                </a:cubicBezTo>
                <a:lnTo>
                  <a:pt x="1213579" y="419100"/>
                </a:lnTo>
                <a:cubicBezTo>
                  <a:pt x="1323646" y="417513"/>
                  <a:pt x="1223104" y="415925"/>
                  <a:pt x="1223104" y="415925"/>
                </a:cubicBezTo>
                <a:lnTo>
                  <a:pt x="1600929" y="279400"/>
                </a:lnTo>
                <a:cubicBezTo>
                  <a:pt x="1641675" y="261938"/>
                  <a:pt x="1496154" y="290513"/>
                  <a:pt x="1467579" y="311150"/>
                </a:cubicBezTo>
                <a:cubicBezTo>
                  <a:pt x="1439004" y="331787"/>
                  <a:pt x="1455408" y="366712"/>
                  <a:pt x="1429479" y="403225"/>
                </a:cubicBezTo>
                <a:cubicBezTo>
                  <a:pt x="1403550" y="439738"/>
                  <a:pt x="1338991" y="529696"/>
                  <a:pt x="1312004" y="530225"/>
                </a:cubicBezTo>
                <a:cubicBezTo>
                  <a:pt x="1285017" y="530754"/>
                  <a:pt x="1248504" y="431271"/>
                  <a:pt x="1267554" y="406400"/>
                </a:cubicBezTo>
                <a:cubicBezTo>
                  <a:pt x="1286604" y="381529"/>
                  <a:pt x="1399317" y="356658"/>
                  <a:pt x="1426304" y="381000"/>
                </a:cubicBezTo>
                <a:cubicBezTo>
                  <a:pt x="1453291" y="405342"/>
                  <a:pt x="1441385" y="478896"/>
                  <a:pt x="1429479" y="55245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E286971D-DBD9-FC38-702E-A5B4A8DAB1A0}"/>
              </a:ext>
            </a:extLst>
          </p:cNvPr>
          <p:cNvSpPr/>
          <p:nvPr/>
        </p:nvSpPr>
        <p:spPr>
          <a:xfrm>
            <a:off x="2540000" y="3590234"/>
            <a:ext cx="1962323" cy="886526"/>
          </a:xfrm>
          <a:custGeom>
            <a:avLst/>
            <a:gdLst>
              <a:gd name="connsiteX0" fmla="*/ 15875 w 1962323"/>
              <a:gd name="connsiteY0" fmla="*/ 403916 h 886526"/>
              <a:gd name="connsiteX1" fmla="*/ 847725 w 1962323"/>
              <a:gd name="connsiteY1" fmla="*/ 118166 h 886526"/>
              <a:gd name="connsiteX2" fmla="*/ 1400175 w 1962323"/>
              <a:gd name="connsiteY2" fmla="*/ 365816 h 886526"/>
              <a:gd name="connsiteX3" fmla="*/ 1200150 w 1962323"/>
              <a:gd name="connsiteY3" fmla="*/ 232466 h 886526"/>
              <a:gd name="connsiteX4" fmla="*/ 1781175 w 1962323"/>
              <a:gd name="connsiteY4" fmla="*/ 638866 h 886526"/>
              <a:gd name="connsiteX5" fmla="*/ 1597025 w 1962323"/>
              <a:gd name="connsiteY5" fmla="*/ 422966 h 886526"/>
              <a:gd name="connsiteX6" fmla="*/ 1962150 w 1962323"/>
              <a:gd name="connsiteY6" fmla="*/ 886516 h 886526"/>
              <a:gd name="connsiteX7" fmla="*/ 1543050 w 1962323"/>
              <a:gd name="connsiteY7" fmla="*/ 435666 h 886526"/>
              <a:gd name="connsiteX8" fmla="*/ 619125 w 1962323"/>
              <a:gd name="connsiteY8" fmla="*/ 13391 h 886526"/>
              <a:gd name="connsiteX9" fmla="*/ 863600 w 1962323"/>
              <a:gd name="connsiteY9" fmla="*/ 108641 h 886526"/>
              <a:gd name="connsiteX10" fmla="*/ 504825 w 1962323"/>
              <a:gd name="connsiteY10" fmla="*/ 143566 h 886526"/>
              <a:gd name="connsiteX11" fmla="*/ 460375 w 1962323"/>
              <a:gd name="connsiteY11" fmla="*/ 134041 h 886526"/>
              <a:gd name="connsiteX12" fmla="*/ 669925 w 1962323"/>
              <a:gd name="connsiteY12" fmla="*/ 83241 h 886526"/>
              <a:gd name="connsiteX13" fmla="*/ 0 w 1962323"/>
              <a:gd name="connsiteY13" fmla="*/ 283266 h 886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2323" h="886526">
                <a:moveTo>
                  <a:pt x="15875" y="403916"/>
                </a:moveTo>
                <a:cubicBezTo>
                  <a:pt x="316441" y="264216"/>
                  <a:pt x="617008" y="124516"/>
                  <a:pt x="847725" y="118166"/>
                </a:cubicBezTo>
                <a:cubicBezTo>
                  <a:pt x="1078442" y="111816"/>
                  <a:pt x="1341438" y="346766"/>
                  <a:pt x="1400175" y="365816"/>
                </a:cubicBezTo>
                <a:cubicBezTo>
                  <a:pt x="1458912" y="384866"/>
                  <a:pt x="1136650" y="186958"/>
                  <a:pt x="1200150" y="232466"/>
                </a:cubicBezTo>
                <a:cubicBezTo>
                  <a:pt x="1263650" y="277974"/>
                  <a:pt x="1715029" y="607116"/>
                  <a:pt x="1781175" y="638866"/>
                </a:cubicBezTo>
                <a:cubicBezTo>
                  <a:pt x="1847321" y="670616"/>
                  <a:pt x="1566863" y="381691"/>
                  <a:pt x="1597025" y="422966"/>
                </a:cubicBezTo>
                <a:cubicBezTo>
                  <a:pt x="1627187" y="464241"/>
                  <a:pt x="1971146" y="884399"/>
                  <a:pt x="1962150" y="886516"/>
                </a:cubicBezTo>
                <a:cubicBezTo>
                  <a:pt x="1953154" y="888633"/>
                  <a:pt x="1766887" y="581187"/>
                  <a:pt x="1543050" y="435666"/>
                </a:cubicBezTo>
                <a:cubicBezTo>
                  <a:pt x="1319213" y="290145"/>
                  <a:pt x="732367" y="67895"/>
                  <a:pt x="619125" y="13391"/>
                </a:cubicBezTo>
                <a:cubicBezTo>
                  <a:pt x="505883" y="-41113"/>
                  <a:pt x="882650" y="86945"/>
                  <a:pt x="863600" y="108641"/>
                </a:cubicBezTo>
                <a:cubicBezTo>
                  <a:pt x="844550" y="130337"/>
                  <a:pt x="572029" y="139333"/>
                  <a:pt x="504825" y="143566"/>
                </a:cubicBezTo>
                <a:cubicBezTo>
                  <a:pt x="437621" y="147799"/>
                  <a:pt x="432858" y="144095"/>
                  <a:pt x="460375" y="134041"/>
                </a:cubicBezTo>
                <a:cubicBezTo>
                  <a:pt x="487892" y="123987"/>
                  <a:pt x="746654" y="58370"/>
                  <a:pt x="669925" y="83241"/>
                </a:cubicBezTo>
                <a:cubicBezTo>
                  <a:pt x="593196" y="108112"/>
                  <a:pt x="296598" y="195689"/>
                  <a:pt x="0" y="283266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C315E9C6-CB8C-3C8F-B19A-3B1163262A1B}"/>
              </a:ext>
            </a:extLst>
          </p:cNvPr>
          <p:cNvSpPr/>
          <p:nvPr/>
        </p:nvSpPr>
        <p:spPr>
          <a:xfrm>
            <a:off x="2840577" y="3962400"/>
            <a:ext cx="624214" cy="454132"/>
          </a:xfrm>
          <a:custGeom>
            <a:avLst/>
            <a:gdLst>
              <a:gd name="connsiteX0" fmla="*/ 309023 w 624214"/>
              <a:gd name="connsiteY0" fmla="*/ 0 h 454132"/>
              <a:gd name="connsiteX1" fmla="*/ 604298 w 624214"/>
              <a:gd name="connsiteY1" fmla="*/ 174625 h 454132"/>
              <a:gd name="connsiteX2" fmla="*/ 582073 w 624214"/>
              <a:gd name="connsiteY2" fmla="*/ 317500 h 454132"/>
              <a:gd name="connsiteX3" fmla="*/ 458248 w 624214"/>
              <a:gd name="connsiteY3" fmla="*/ 387350 h 454132"/>
              <a:gd name="connsiteX4" fmla="*/ 99473 w 624214"/>
              <a:gd name="connsiteY4" fmla="*/ 412750 h 454132"/>
              <a:gd name="connsiteX5" fmla="*/ 267748 w 624214"/>
              <a:gd name="connsiteY5" fmla="*/ 450850 h 454132"/>
              <a:gd name="connsiteX6" fmla="*/ 1048 w 624214"/>
              <a:gd name="connsiteY6" fmla="*/ 320675 h 454132"/>
              <a:gd name="connsiteX7" fmla="*/ 169323 w 624214"/>
              <a:gd name="connsiteY7" fmla="*/ 165100 h 454132"/>
              <a:gd name="connsiteX8" fmla="*/ 20098 w 624214"/>
              <a:gd name="connsiteY8" fmla="*/ 155575 h 454132"/>
              <a:gd name="connsiteX9" fmla="*/ 296323 w 624214"/>
              <a:gd name="connsiteY9" fmla="*/ 95250 h 454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24214" h="454132">
                <a:moveTo>
                  <a:pt x="309023" y="0"/>
                </a:moveTo>
                <a:cubicBezTo>
                  <a:pt x="433906" y="60854"/>
                  <a:pt x="558790" y="121708"/>
                  <a:pt x="604298" y="174625"/>
                </a:cubicBezTo>
                <a:cubicBezTo>
                  <a:pt x="649806" y="227542"/>
                  <a:pt x="606415" y="282046"/>
                  <a:pt x="582073" y="317500"/>
                </a:cubicBezTo>
                <a:cubicBezTo>
                  <a:pt x="557731" y="352954"/>
                  <a:pt x="538681" y="371475"/>
                  <a:pt x="458248" y="387350"/>
                </a:cubicBezTo>
                <a:cubicBezTo>
                  <a:pt x="377815" y="403225"/>
                  <a:pt x="131223" y="402167"/>
                  <a:pt x="99473" y="412750"/>
                </a:cubicBezTo>
                <a:cubicBezTo>
                  <a:pt x="67723" y="423333"/>
                  <a:pt x="284152" y="466196"/>
                  <a:pt x="267748" y="450850"/>
                </a:cubicBezTo>
                <a:cubicBezTo>
                  <a:pt x="251344" y="435504"/>
                  <a:pt x="17452" y="368300"/>
                  <a:pt x="1048" y="320675"/>
                </a:cubicBezTo>
                <a:cubicBezTo>
                  <a:pt x="-15356" y="273050"/>
                  <a:pt x="166148" y="192617"/>
                  <a:pt x="169323" y="165100"/>
                </a:cubicBezTo>
                <a:cubicBezTo>
                  <a:pt x="172498" y="137583"/>
                  <a:pt x="-1069" y="167217"/>
                  <a:pt x="20098" y="155575"/>
                </a:cubicBezTo>
                <a:cubicBezTo>
                  <a:pt x="41265" y="143933"/>
                  <a:pt x="168794" y="119591"/>
                  <a:pt x="296323" y="9525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B7162828-6753-4C30-CEDE-2AE64E47A2CD}"/>
              </a:ext>
            </a:extLst>
          </p:cNvPr>
          <p:cNvSpPr/>
          <p:nvPr/>
        </p:nvSpPr>
        <p:spPr>
          <a:xfrm>
            <a:off x="3253875" y="4079875"/>
            <a:ext cx="140475" cy="125336"/>
          </a:xfrm>
          <a:custGeom>
            <a:avLst/>
            <a:gdLst>
              <a:gd name="connsiteX0" fmla="*/ 38600 w 140475"/>
              <a:gd name="connsiteY0" fmla="*/ 0 h 125336"/>
              <a:gd name="connsiteX1" fmla="*/ 76700 w 140475"/>
              <a:gd name="connsiteY1" fmla="*/ 82550 h 125336"/>
              <a:gd name="connsiteX2" fmla="*/ 500 w 140475"/>
              <a:gd name="connsiteY2" fmla="*/ 114300 h 125336"/>
              <a:gd name="connsiteX3" fmla="*/ 121150 w 140475"/>
              <a:gd name="connsiteY3" fmla="*/ 123825 h 125336"/>
              <a:gd name="connsiteX4" fmla="*/ 140200 w 140475"/>
              <a:gd name="connsiteY4" fmla="*/ 85725 h 125336"/>
              <a:gd name="connsiteX5" fmla="*/ 130675 w 140475"/>
              <a:gd name="connsiteY5" fmla="*/ 47625 h 125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475" h="125336">
                <a:moveTo>
                  <a:pt x="38600" y="0"/>
                </a:moveTo>
                <a:cubicBezTo>
                  <a:pt x="60825" y="31750"/>
                  <a:pt x="83050" y="63500"/>
                  <a:pt x="76700" y="82550"/>
                </a:cubicBezTo>
                <a:cubicBezTo>
                  <a:pt x="70350" y="101600"/>
                  <a:pt x="-6908" y="107421"/>
                  <a:pt x="500" y="114300"/>
                </a:cubicBezTo>
                <a:cubicBezTo>
                  <a:pt x="7908" y="121179"/>
                  <a:pt x="97867" y="128588"/>
                  <a:pt x="121150" y="123825"/>
                </a:cubicBezTo>
                <a:cubicBezTo>
                  <a:pt x="144433" y="119063"/>
                  <a:pt x="138613" y="98425"/>
                  <a:pt x="140200" y="85725"/>
                </a:cubicBezTo>
                <a:cubicBezTo>
                  <a:pt x="141787" y="73025"/>
                  <a:pt x="136231" y="60325"/>
                  <a:pt x="130675" y="4762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63E11B8F-C988-A346-85D7-A819228349AB}"/>
              </a:ext>
            </a:extLst>
          </p:cNvPr>
          <p:cNvSpPr/>
          <p:nvPr/>
        </p:nvSpPr>
        <p:spPr>
          <a:xfrm>
            <a:off x="2077571" y="3510328"/>
            <a:ext cx="2642347" cy="967543"/>
          </a:xfrm>
          <a:custGeom>
            <a:avLst/>
            <a:gdLst>
              <a:gd name="connsiteX0" fmla="*/ 0 w 2642347"/>
              <a:gd name="connsiteY0" fmla="*/ 180890 h 967543"/>
              <a:gd name="connsiteX1" fmla="*/ 1485900 w 2642347"/>
              <a:gd name="connsiteY1" fmla="*/ 6078 h 967543"/>
              <a:gd name="connsiteX2" fmla="*/ 1479176 w 2642347"/>
              <a:gd name="connsiteY2" fmla="*/ 53143 h 967543"/>
              <a:gd name="connsiteX3" fmla="*/ 1694329 w 2642347"/>
              <a:gd name="connsiteY3" fmla="*/ 180890 h 967543"/>
              <a:gd name="connsiteX4" fmla="*/ 1674158 w 2642347"/>
              <a:gd name="connsiteY4" fmla="*/ 187613 h 967543"/>
              <a:gd name="connsiteX5" fmla="*/ 2279276 w 2642347"/>
              <a:gd name="connsiteY5" fmla="*/ 557407 h 967543"/>
              <a:gd name="connsiteX6" fmla="*/ 2212041 w 2642347"/>
              <a:gd name="connsiteY6" fmla="*/ 409490 h 967543"/>
              <a:gd name="connsiteX7" fmla="*/ 2642347 w 2642347"/>
              <a:gd name="connsiteY7" fmla="*/ 967543 h 967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2347" h="967543">
                <a:moveTo>
                  <a:pt x="0" y="180890"/>
                </a:moveTo>
                <a:lnTo>
                  <a:pt x="1485900" y="6078"/>
                </a:lnTo>
                <a:cubicBezTo>
                  <a:pt x="1732429" y="-15213"/>
                  <a:pt x="1444438" y="24008"/>
                  <a:pt x="1479176" y="53143"/>
                </a:cubicBezTo>
                <a:cubicBezTo>
                  <a:pt x="1513914" y="82278"/>
                  <a:pt x="1661832" y="158478"/>
                  <a:pt x="1694329" y="180890"/>
                </a:cubicBezTo>
                <a:cubicBezTo>
                  <a:pt x="1726826" y="203302"/>
                  <a:pt x="1576667" y="124860"/>
                  <a:pt x="1674158" y="187613"/>
                </a:cubicBezTo>
                <a:cubicBezTo>
                  <a:pt x="1771649" y="250366"/>
                  <a:pt x="2189629" y="520428"/>
                  <a:pt x="2279276" y="557407"/>
                </a:cubicBezTo>
                <a:cubicBezTo>
                  <a:pt x="2368923" y="594387"/>
                  <a:pt x="2151529" y="341134"/>
                  <a:pt x="2212041" y="409490"/>
                </a:cubicBezTo>
                <a:cubicBezTo>
                  <a:pt x="2272553" y="477846"/>
                  <a:pt x="2457450" y="722694"/>
                  <a:pt x="2642347" y="96754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7AAB7197-53FB-6CA5-8A25-E91E503D3894}"/>
              </a:ext>
            </a:extLst>
          </p:cNvPr>
          <p:cNvSpPr/>
          <p:nvPr/>
        </p:nvSpPr>
        <p:spPr>
          <a:xfrm>
            <a:off x="1801588" y="2602006"/>
            <a:ext cx="2066959" cy="889251"/>
          </a:xfrm>
          <a:custGeom>
            <a:avLst/>
            <a:gdLst>
              <a:gd name="connsiteX0" fmla="*/ 1076083 w 2066959"/>
              <a:gd name="connsiteY0" fmla="*/ 0 h 889251"/>
              <a:gd name="connsiteX1" fmla="*/ 13765 w 2066959"/>
              <a:gd name="connsiteY1" fmla="*/ 605118 h 889251"/>
              <a:gd name="connsiteX2" fmla="*/ 450794 w 2066959"/>
              <a:gd name="connsiteY2" fmla="*/ 416859 h 889251"/>
              <a:gd name="connsiteX3" fmla="*/ 134788 w 2066959"/>
              <a:gd name="connsiteY3" fmla="*/ 672353 h 889251"/>
              <a:gd name="connsiteX4" fmla="*/ 1069359 w 2066959"/>
              <a:gd name="connsiteY4" fmla="*/ 329453 h 889251"/>
              <a:gd name="connsiteX5" fmla="*/ 524753 w 2066959"/>
              <a:gd name="connsiteY5" fmla="*/ 463923 h 889251"/>
              <a:gd name="connsiteX6" fmla="*/ 887824 w 2066959"/>
              <a:gd name="connsiteY6" fmla="*/ 410135 h 889251"/>
              <a:gd name="connsiteX7" fmla="*/ 1600518 w 2066959"/>
              <a:gd name="connsiteY7" fmla="*/ 611841 h 889251"/>
              <a:gd name="connsiteX8" fmla="*/ 1418983 w 2066959"/>
              <a:gd name="connsiteY8" fmla="*/ 416859 h 889251"/>
              <a:gd name="connsiteX9" fmla="*/ 2044271 w 2066959"/>
              <a:gd name="connsiteY9" fmla="*/ 880782 h 889251"/>
              <a:gd name="connsiteX10" fmla="*/ 1869459 w 2066959"/>
              <a:gd name="connsiteY10" fmla="*/ 672353 h 88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66959" h="889251">
                <a:moveTo>
                  <a:pt x="1076083" y="0"/>
                </a:moveTo>
                <a:cubicBezTo>
                  <a:pt x="597031" y="267821"/>
                  <a:pt x="117980" y="535642"/>
                  <a:pt x="13765" y="605118"/>
                </a:cubicBezTo>
                <a:cubicBezTo>
                  <a:pt x="-90450" y="674594"/>
                  <a:pt x="430624" y="405653"/>
                  <a:pt x="450794" y="416859"/>
                </a:cubicBezTo>
                <a:cubicBezTo>
                  <a:pt x="470964" y="428065"/>
                  <a:pt x="31694" y="686921"/>
                  <a:pt x="134788" y="672353"/>
                </a:cubicBezTo>
                <a:cubicBezTo>
                  <a:pt x="237882" y="657785"/>
                  <a:pt x="1004365" y="364191"/>
                  <a:pt x="1069359" y="329453"/>
                </a:cubicBezTo>
                <a:cubicBezTo>
                  <a:pt x="1134353" y="294715"/>
                  <a:pt x="555009" y="450476"/>
                  <a:pt x="524753" y="463923"/>
                </a:cubicBezTo>
                <a:cubicBezTo>
                  <a:pt x="494497" y="477370"/>
                  <a:pt x="708530" y="385482"/>
                  <a:pt x="887824" y="410135"/>
                </a:cubicBezTo>
                <a:cubicBezTo>
                  <a:pt x="1067118" y="434788"/>
                  <a:pt x="1511992" y="610720"/>
                  <a:pt x="1600518" y="611841"/>
                </a:cubicBezTo>
                <a:cubicBezTo>
                  <a:pt x="1689044" y="612962"/>
                  <a:pt x="1345024" y="372036"/>
                  <a:pt x="1418983" y="416859"/>
                </a:cubicBezTo>
                <a:cubicBezTo>
                  <a:pt x="1492942" y="461682"/>
                  <a:pt x="1969192" y="838200"/>
                  <a:pt x="2044271" y="880782"/>
                </a:cubicBezTo>
                <a:cubicBezTo>
                  <a:pt x="2119350" y="923364"/>
                  <a:pt x="1994404" y="797858"/>
                  <a:pt x="1869459" y="67235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3E44FC62-8001-A766-0AC9-DB46F2C0FD36}"/>
              </a:ext>
            </a:extLst>
          </p:cNvPr>
          <p:cNvSpPr/>
          <p:nvPr/>
        </p:nvSpPr>
        <p:spPr>
          <a:xfrm>
            <a:off x="2400300" y="2823802"/>
            <a:ext cx="2319618" cy="1082569"/>
          </a:xfrm>
          <a:custGeom>
            <a:avLst/>
            <a:gdLst>
              <a:gd name="connsiteX0" fmla="*/ 0 w 2319618"/>
              <a:gd name="connsiteY0" fmla="*/ 87486 h 1082569"/>
              <a:gd name="connsiteX1" fmla="*/ 900953 w 2319618"/>
              <a:gd name="connsiteY1" fmla="*/ 80 h 1082569"/>
              <a:gd name="connsiteX2" fmla="*/ 779929 w 2319618"/>
              <a:gd name="connsiteY2" fmla="*/ 100933 h 1082569"/>
              <a:gd name="connsiteX3" fmla="*/ 1290918 w 2319618"/>
              <a:gd name="connsiteY3" fmla="*/ 349704 h 1082569"/>
              <a:gd name="connsiteX4" fmla="*/ 1364876 w 2319618"/>
              <a:gd name="connsiteY4" fmla="*/ 336257 h 1082569"/>
              <a:gd name="connsiteX5" fmla="*/ 1822076 w 2319618"/>
              <a:gd name="connsiteY5" fmla="*/ 578304 h 1082569"/>
              <a:gd name="connsiteX6" fmla="*/ 1633818 w 2319618"/>
              <a:gd name="connsiteY6" fmla="*/ 242127 h 1082569"/>
              <a:gd name="connsiteX7" fmla="*/ 2319618 w 2319618"/>
              <a:gd name="connsiteY7" fmla="*/ 1082569 h 1082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19618" h="1082569">
                <a:moveTo>
                  <a:pt x="0" y="87486"/>
                </a:moveTo>
                <a:cubicBezTo>
                  <a:pt x="385482" y="42662"/>
                  <a:pt x="770965" y="-2161"/>
                  <a:pt x="900953" y="80"/>
                </a:cubicBezTo>
                <a:cubicBezTo>
                  <a:pt x="1030941" y="2321"/>
                  <a:pt x="714935" y="42662"/>
                  <a:pt x="779929" y="100933"/>
                </a:cubicBezTo>
                <a:cubicBezTo>
                  <a:pt x="844923" y="159204"/>
                  <a:pt x="1193427" y="310483"/>
                  <a:pt x="1290918" y="349704"/>
                </a:cubicBezTo>
                <a:cubicBezTo>
                  <a:pt x="1388409" y="388925"/>
                  <a:pt x="1276350" y="298157"/>
                  <a:pt x="1364876" y="336257"/>
                </a:cubicBezTo>
                <a:cubicBezTo>
                  <a:pt x="1453402" y="374357"/>
                  <a:pt x="1777252" y="593992"/>
                  <a:pt x="1822076" y="578304"/>
                </a:cubicBezTo>
                <a:cubicBezTo>
                  <a:pt x="1866900" y="562616"/>
                  <a:pt x="1550894" y="158083"/>
                  <a:pt x="1633818" y="242127"/>
                </a:cubicBezTo>
                <a:cubicBezTo>
                  <a:pt x="1716742" y="326171"/>
                  <a:pt x="2018180" y="704370"/>
                  <a:pt x="2319618" y="108256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3B47C5E6-115A-7BB7-6725-8529951415F6}"/>
              </a:ext>
            </a:extLst>
          </p:cNvPr>
          <p:cNvSpPr/>
          <p:nvPr/>
        </p:nvSpPr>
        <p:spPr>
          <a:xfrm>
            <a:off x="5324101" y="3765176"/>
            <a:ext cx="767417" cy="2985622"/>
          </a:xfrm>
          <a:custGeom>
            <a:avLst/>
            <a:gdLst>
              <a:gd name="connsiteX0" fmla="*/ 88340 w 767417"/>
              <a:gd name="connsiteY0" fmla="*/ 0 h 2985622"/>
              <a:gd name="connsiteX1" fmla="*/ 290046 w 767417"/>
              <a:gd name="connsiteY1" fmla="*/ 1963271 h 2985622"/>
              <a:gd name="connsiteX2" fmla="*/ 303493 w 767417"/>
              <a:gd name="connsiteY2" fmla="*/ 1909483 h 2985622"/>
              <a:gd name="connsiteX3" fmla="*/ 337111 w 767417"/>
              <a:gd name="connsiteY3" fmla="*/ 2252383 h 2985622"/>
              <a:gd name="connsiteX4" fmla="*/ 88340 w 767417"/>
              <a:gd name="connsiteY4" fmla="*/ 2763371 h 2985622"/>
              <a:gd name="connsiteX5" fmla="*/ 142128 w 767417"/>
              <a:gd name="connsiteY5" fmla="*/ 2541495 h 2985622"/>
              <a:gd name="connsiteX6" fmla="*/ 934 w 767417"/>
              <a:gd name="connsiteY6" fmla="*/ 2978524 h 2985622"/>
              <a:gd name="connsiteX7" fmla="*/ 101787 w 767417"/>
              <a:gd name="connsiteY7" fmla="*/ 2796989 h 2985622"/>
              <a:gd name="connsiteX8" fmla="*/ 471581 w 767417"/>
              <a:gd name="connsiteY8" fmla="*/ 2595283 h 2985622"/>
              <a:gd name="connsiteX9" fmla="*/ 518646 w 767417"/>
              <a:gd name="connsiteY9" fmla="*/ 2649071 h 2985622"/>
              <a:gd name="connsiteX10" fmla="*/ 478305 w 767417"/>
              <a:gd name="connsiteY10" fmla="*/ 2454089 h 2985622"/>
              <a:gd name="connsiteX11" fmla="*/ 767417 w 767417"/>
              <a:gd name="connsiteY11" fmla="*/ 2803712 h 2985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7417" h="2985622">
                <a:moveTo>
                  <a:pt x="88340" y="0"/>
                </a:moveTo>
                <a:cubicBezTo>
                  <a:pt x="171263" y="822512"/>
                  <a:pt x="254187" y="1645024"/>
                  <a:pt x="290046" y="1963271"/>
                </a:cubicBezTo>
                <a:cubicBezTo>
                  <a:pt x="325905" y="2281518"/>
                  <a:pt x="295649" y="1861298"/>
                  <a:pt x="303493" y="1909483"/>
                </a:cubicBezTo>
                <a:cubicBezTo>
                  <a:pt x="311337" y="1957668"/>
                  <a:pt x="372970" y="2110068"/>
                  <a:pt x="337111" y="2252383"/>
                </a:cubicBezTo>
                <a:cubicBezTo>
                  <a:pt x="301252" y="2394698"/>
                  <a:pt x="120837" y="2715186"/>
                  <a:pt x="88340" y="2763371"/>
                </a:cubicBezTo>
                <a:cubicBezTo>
                  <a:pt x="55843" y="2811556"/>
                  <a:pt x="156696" y="2505636"/>
                  <a:pt x="142128" y="2541495"/>
                </a:cubicBezTo>
                <a:cubicBezTo>
                  <a:pt x="127560" y="2577354"/>
                  <a:pt x="7657" y="2935942"/>
                  <a:pt x="934" y="2978524"/>
                </a:cubicBezTo>
                <a:cubicBezTo>
                  <a:pt x="-5789" y="3021106"/>
                  <a:pt x="23346" y="2860863"/>
                  <a:pt x="101787" y="2796989"/>
                </a:cubicBezTo>
                <a:cubicBezTo>
                  <a:pt x="180228" y="2733115"/>
                  <a:pt x="402105" y="2619936"/>
                  <a:pt x="471581" y="2595283"/>
                </a:cubicBezTo>
                <a:cubicBezTo>
                  <a:pt x="541057" y="2570630"/>
                  <a:pt x="517525" y="2672603"/>
                  <a:pt x="518646" y="2649071"/>
                </a:cubicBezTo>
                <a:cubicBezTo>
                  <a:pt x="519767" y="2625539"/>
                  <a:pt x="436843" y="2428316"/>
                  <a:pt x="478305" y="2454089"/>
                </a:cubicBezTo>
                <a:cubicBezTo>
                  <a:pt x="519767" y="2479863"/>
                  <a:pt x="643592" y="2641787"/>
                  <a:pt x="767417" y="280371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D51E3474-4896-3A00-D2F5-9621B5AFC424}"/>
              </a:ext>
            </a:extLst>
          </p:cNvPr>
          <p:cNvSpPr/>
          <p:nvPr/>
        </p:nvSpPr>
        <p:spPr>
          <a:xfrm>
            <a:off x="5068623" y="3758453"/>
            <a:ext cx="552248" cy="2825009"/>
          </a:xfrm>
          <a:custGeom>
            <a:avLst/>
            <a:gdLst>
              <a:gd name="connsiteX0" fmla="*/ 169006 w 552248"/>
              <a:gd name="connsiteY0" fmla="*/ 0 h 2825009"/>
              <a:gd name="connsiteX1" fmla="*/ 263136 w 552248"/>
              <a:gd name="connsiteY1" fmla="*/ 2117912 h 2825009"/>
              <a:gd name="connsiteX2" fmla="*/ 209348 w 552248"/>
              <a:gd name="connsiteY2" fmla="*/ 1949823 h 2825009"/>
              <a:gd name="connsiteX3" fmla="*/ 296753 w 552248"/>
              <a:gd name="connsiteY3" fmla="*/ 2790265 h 2825009"/>
              <a:gd name="connsiteX4" fmla="*/ 256412 w 552248"/>
              <a:gd name="connsiteY4" fmla="*/ 2635623 h 2825009"/>
              <a:gd name="connsiteX5" fmla="*/ 918 w 552248"/>
              <a:gd name="connsiteY5" fmla="*/ 2366682 h 2825009"/>
              <a:gd name="connsiteX6" fmla="*/ 175730 w 552248"/>
              <a:gd name="connsiteY6" fmla="*/ 2602006 h 2825009"/>
              <a:gd name="connsiteX7" fmla="*/ 303477 w 552248"/>
              <a:gd name="connsiteY7" fmla="*/ 2420471 h 2825009"/>
              <a:gd name="connsiteX8" fmla="*/ 552248 w 552248"/>
              <a:gd name="connsiteY8" fmla="*/ 2064123 h 282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2248" h="2825009">
                <a:moveTo>
                  <a:pt x="169006" y="0"/>
                </a:moveTo>
                <a:cubicBezTo>
                  <a:pt x="212709" y="896471"/>
                  <a:pt x="256412" y="1792942"/>
                  <a:pt x="263136" y="2117912"/>
                </a:cubicBezTo>
                <a:cubicBezTo>
                  <a:pt x="269860" y="2442882"/>
                  <a:pt x="203745" y="1837764"/>
                  <a:pt x="209348" y="1949823"/>
                </a:cubicBezTo>
                <a:cubicBezTo>
                  <a:pt x="214951" y="2061882"/>
                  <a:pt x="288909" y="2675965"/>
                  <a:pt x="296753" y="2790265"/>
                </a:cubicBezTo>
                <a:cubicBezTo>
                  <a:pt x="304597" y="2904565"/>
                  <a:pt x="305718" y="2706220"/>
                  <a:pt x="256412" y="2635623"/>
                </a:cubicBezTo>
                <a:cubicBezTo>
                  <a:pt x="207106" y="2565026"/>
                  <a:pt x="14365" y="2372285"/>
                  <a:pt x="918" y="2366682"/>
                </a:cubicBezTo>
                <a:cubicBezTo>
                  <a:pt x="-12529" y="2361079"/>
                  <a:pt x="125304" y="2593041"/>
                  <a:pt x="175730" y="2602006"/>
                </a:cubicBezTo>
                <a:cubicBezTo>
                  <a:pt x="226156" y="2610971"/>
                  <a:pt x="303477" y="2420471"/>
                  <a:pt x="303477" y="2420471"/>
                </a:cubicBezTo>
                <a:lnTo>
                  <a:pt x="552248" y="2064123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AC5E0A72-731A-B923-8005-52BC331F7419}"/>
              </a:ext>
            </a:extLst>
          </p:cNvPr>
          <p:cNvSpPr/>
          <p:nvPr/>
        </p:nvSpPr>
        <p:spPr>
          <a:xfrm>
            <a:off x="4738683" y="3778624"/>
            <a:ext cx="539288" cy="2971800"/>
          </a:xfrm>
          <a:custGeom>
            <a:avLst/>
            <a:gdLst>
              <a:gd name="connsiteX0" fmla="*/ 263623 w 539288"/>
              <a:gd name="connsiteY0" fmla="*/ 0 h 2971800"/>
              <a:gd name="connsiteX1" fmla="*/ 431711 w 539288"/>
              <a:gd name="connsiteY1" fmla="*/ 2131358 h 2971800"/>
              <a:gd name="connsiteX2" fmla="*/ 364476 w 539288"/>
              <a:gd name="connsiteY2" fmla="*/ 1963270 h 2971800"/>
              <a:gd name="connsiteX3" fmla="*/ 377923 w 539288"/>
              <a:gd name="connsiteY3" fmla="*/ 2279276 h 2971800"/>
              <a:gd name="connsiteX4" fmla="*/ 216558 w 539288"/>
              <a:gd name="connsiteY4" fmla="*/ 2420470 h 2971800"/>
              <a:gd name="connsiteX5" fmla="*/ 377923 w 539288"/>
              <a:gd name="connsiteY5" fmla="*/ 2702858 h 2971800"/>
              <a:gd name="connsiteX6" fmla="*/ 1405 w 539288"/>
              <a:gd name="connsiteY6" fmla="*/ 2326341 h 2971800"/>
              <a:gd name="connsiteX7" fmla="*/ 539288 w 539288"/>
              <a:gd name="connsiteY7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9288" h="2971800">
                <a:moveTo>
                  <a:pt x="263623" y="0"/>
                </a:moveTo>
                <a:cubicBezTo>
                  <a:pt x="339262" y="902073"/>
                  <a:pt x="414902" y="1804146"/>
                  <a:pt x="431711" y="2131358"/>
                </a:cubicBezTo>
                <a:cubicBezTo>
                  <a:pt x="448520" y="2458570"/>
                  <a:pt x="373441" y="1938617"/>
                  <a:pt x="364476" y="1963270"/>
                </a:cubicBezTo>
                <a:cubicBezTo>
                  <a:pt x="355511" y="1987923"/>
                  <a:pt x="402576" y="2203076"/>
                  <a:pt x="377923" y="2279276"/>
                </a:cubicBezTo>
                <a:cubicBezTo>
                  <a:pt x="353270" y="2355476"/>
                  <a:pt x="216558" y="2349873"/>
                  <a:pt x="216558" y="2420470"/>
                </a:cubicBezTo>
                <a:cubicBezTo>
                  <a:pt x="216558" y="2491067"/>
                  <a:pt x="413782" y="2718546"/>
                  <a:pt x="377923" y="2702858"/>
                </a:cubicBezTo>
                <a:cubicBezTo>
                  <a:pt x="342064" y="2687170"/>
                  <a:pt x="-25489" y="2281517"/>
                  <a:pt x="1405" y="2326341"/>
                </a:cubicBezTo>
                <a:cubicBezTo>
                  <a:pt x="28299" y="2371165"/>
                  <a:pt x="283793" y="2671482"/>
                  <a:pt x="539288" y="297180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B89AD070-6429-DC13-D7B8-C77EE33AE58B}"/>
              </a:ext>
            </a:extLst>
          </p:cNvPr>
          <p:cNvSpPr/>
          <p:nvPr/>
        </p:nvSpPr>
        <p:spPr>
          <a:xfrm>
            <a:off x="4323196" y="3792071"/>
            <a:ext cx="752151" cy="2851159"/>
          </a:xfrm>
          <a:custGeom>
            <a:avLst/>
            <a:gdLst>
              <a:gd name="connsiteX0" fmla="*/ 517745 w 752151"/>
              <a:gd name="connsiteY0" fmla="*/ 0 h 2851159"/>
              <a:gd name="connsiteX1" fmla="*/ 739622 w 752151"/>
              <a:gd name="connsiteY1" fmla="*/ 1815353 h 2851159"/>
              <a:gd name="connsiteX2" fmla="*/ 672386 w 752151"/>
              <a:gd name="connsiteY2" fmla="*/ 1653988 h 2851159"/>
              <a:gd name="connsiteX3" fmla="*/ 242080 w 752151"/>
              <a:gd name="connsiteY3" fmla="*/ 2339788 h 2851159"/>
              <a:gd name="connsiteX4" fmla="*/ 470680 w 752151"/>
              <a:gd name="connsiteY4" fmla="*/ 2205317 h 2851159"/>
              <a:gd name="connsiteX5" fmla="*/ 255528 w 752151"/>
              <a:gd name="connsiteY5" fmla="*/ 2602005 h 2851159"/>
              <a:gd name="connsiteX6" fmla="*/ 423616 w 752151"/>
              <a:gd name="connsiteY6" fmla="*/ 2736476 h 2851159"/>
              <a:gd name="connsiteX7" fmla="*/ 524469 w 752151"/>
              <a:gd name="connsiteY7" fmla="*/ 2850776 h 2851159"/>
              <a:gd name="connsiteX8" fmla="*/ 457233 w 752151"/>
              <a:gd name="connsiteY8" fmla="*/ 2770094 h 2851159"/>
              <a:gd name="connsiteX9" fmla="*/ 181569 w 752151"/>
              <a:gd name="connsiteY9" fmla="*/ 2675964 h 2851159"/>
              <a:gd name="connsiteX10" fmla="*/ 33 w 752151"/>
              <a:gd name="connsiteY10" fmla="*/ 2380129 h 2851159"/>
              <a:gd name="connsiteX11" fmla="*/ 168122 w 752151"/>
              <a:gd name="connsiteY11" fmla="*/ 2534770 h 2851159"/>
              <a:gd name="connsiteX12" fmla="*/ 356380 w 752151"/>
              <a:gd name="connsiteY12" fmla="*/ 1976717 h 2851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2151" h="2851159">
                <a:moveTo>
                  <a:pt x="517745" y="0"/>
                </a:moveTo>
                <a:cubicBezTo>
                  <a:pt x="615797" y="769844"/>
                  <a:pt x="713849" y="1539688"/>
                  <a:pt x="739622" y="1815353"/>
                </a:cubicBezTo>
                <a:cubicBezTo>
                  <a:pt x="765395" y="2091018"/>
                  <a:pt x="755310" y="1566582"/>
                  <a:pt x="672386" y="1653988"/>
                </a:cubicBezTo>
                <a:cubicBezTo>
                  <a:pt x="589462" y="1741394"/>
                  <a:pt x="275698" y="2247900"/>
                  <a:pt x="242080" y="2339788"/>
                </a:cubicBezTo>
                <a:cubicBezTo>
                  <a:pt x="208462" y="2431676"/>
                  <a:pt x="468439" y="2161614"/>
                  <a:pt x="470680" y="2205317"/>
                </a:cubicBezTo>
                <a:cubicBezTo>
                  <a:pt x="472921" y="2249020"/>
                  <a:pt x="263372" y="2513479"/>
                  <a:pt x="255528" y="2602005"/>
                </a:cubicBezTo>
                <a:cubicBezTo>
                  <a:pt x="247684" y="2690531"/>
                  <a:pt x="378793" y="2695014"/>
                  <a:pt x="423616" y="2736476"/>
                </a:cubicBezTo>
                <a:cubicBezTo>
                  <a:pt x="468439" y="2777938"/>
                  <a:pt x="518866" y="2845173"/>
                  <a:pt x="524469" y="2850776"/>
                </a:cubicBezTo>
                <a:cubicBezTo>
                  <a:pt x="530072" y="2856379"/>
                  <a:pt x="514383" y="2799229"/>
                  <a:pt x="457233" y="2770094"/>
                </a:cubicBezTo>
                <a:cubicBezTo>
                  <a:pt x="400083" y="2740959"/>
                  <a:pt x="257769" y="2740958"/>
                  <a:pt x="181569" y="2675964"/>
                </a:cubicBezTo>
                <a:cubicBezTo>
                  <a:pt x="105369" y="2610970"/>
                  <a:pt x="2274" y="2403661"/>
                  <a:pt x="33" y="2380129"/>
                </a:cubicBezTo>
                <a:cubicBezTo>
                  <a:pt x="-2208" y="2356597"/>
                  <a:pt x="108731" y="2602005"/>
                  <a:pt x="168122" y="2534770"/>
                </a:cubicBezTo>
                <a:cubicBezTo>
                  <a:pt x="227513" y="2467535"/>
                  <a:pt x="291946" y="2222126"/>
                  <a:pt x="356380" y="1976717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5D314C84-8E97-344F-4F70-BE365A8FEB24}"/>
              </a:ext>
            </a:extLst>
          </p:cNvPr>
          <p:cNvSpPr/>
          <p:nvPr/>
        </p:nvSpPr>
        <p:spPr>
          <a:xfrm>
            <a:off x="5264524" y="3550024"/>
            <a:ext cx="950254" cy="3010165"/>
          </a:xfrm>
          <a:custGeom>
            <a:avLst/>
            <a:gdLst>
              <a:gd name="connsiteX0" fmla="*/ 0 w 950254"/>
              <a:gd name="connsiteY0" fmla="*/ 0 h 3010165"/>
              <a:gd name="connsiteX1" fmla="*/ 403411 w 950254"/>
              <a:gd name="connsiteY1" fmla="*/ 853888 h 3010165"/>
              <a:gd name="connsiteX2" fmla="*/ 457200 w 950254"/>
              <a:gd name="connsiteY2" fmla="*/ 2023782 h 3010165"/>
              <a:gd name="connsiteX3" fmla="*/ 497541 w 950254"/>
              <a:gd name="connsiteY3" fmla="*/ 1922929 h 3010165"/>
              <a:gd name="connsiteX4" fmla="*/ 531158 w 950254"/>
              <a:gd name="connsiteY4" fmla="*/ 2669241 h 3010165"/>
              <a:gd name="connsiteX5" fmla="*/ 342900 w 950254"/>
              <a:gd name="connsiteY5" fmla="*/ 2897841 h 3010165"/>
              <a:gd name="connsiteX6" fmla="*/ 699247 w 950254"/>
              <a:gd name="connsiteY6" fmla="*/ 2541494 h 3010165"/>
              <a:gd name="connsiteX7" fmla="*/ 840441 w 950254"/>
              <a:gd name="connsiteY7" fmla="*/ 2534770 h 3010165"/>
              <a:gd name="connsiteX8" fmla="*/ 907676 w 950254"/>
              <a:gd name="connsiteY8" fmla="*/ 2844052 h 3010165"/>
              <a:gd name="connsiteX9" fmla="*/ 948017 w 950254"/>
              <a:gd name="connsiteY9" fmla="*/ 2628900 h 3010165"/>
              <a:gd name="connsiteX10" fmla="*/ 840441 w 950254"/>
              <a:gd name="connsiteY10" fmla="*/ 3005417 h 3010165"/>
              <a:gd name="connsiteX11" fmla="*/ 934570 w 950254"/>
              <a:gd name="connsiteY11" fmla="*/ 2312894 h 3010165"/>
              <a:gd name="connsiteX12" fmla="*/ 611841 w 950254"/>
              <a:gd name="connsiteY12" fmla="*/ 2339788 h 3010165"/>
              <a:gd name="connsiteX13" fmla="*/ 779929 w 950254"/>
              <a:gd name="connsiteY13" fmla="*/ 2023782 h 3010165"/>
              <a:gd name="connsiteX14" fmla="*/ 658905 w 950254"/>
              <a:gd name="connsiteY14" fmla="*/ 1707776 h 3010165"/>
              <a:gd name="connsiteX15" fmla="*/ 692523 w 950254"/>
              <a:gd name="connsiteY15" fmla="*/ 1969994 h 3010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0254" h="3010165">
                <a:moveTo>
                  <a:pt x="0" y="0"/>
                </a:moveTo>
                <a:cubicBezTo>
                  <a:pt x="163605" y="258295"/>
                  <a:pt x="327211" y="516591"/>
                  <a:pt x="403411" y="853888"/>
                </a:cubicBezTo>
                <a:cubicBezTo>
                  <a:pt x="479611" y="1191185"/>
                  <a:pt x="441512" y="1845609"/>
                  <a:pt x="457200" y="2023782"/>
                </a:cubicBezTo>
                <a:cubicBezTo>
                  <a:pt x="472888" y="2201956"/>
                  <a:pt x="485215" y="1815353"/>
                  <a:pt x="497541" y="1922929"/>
                </a:cubicBezTo>
                <a:cubicBezTo>
                  <a:pt x="509867" y="2030505"/>
                  <a:pt x="556932" y="2506756"/>
                  <a:pt x="531158" y="2669241"/>
                </a:cubicBezTo>
                <a:cubicBezTo>
                  <a:pt x="505385" y="2831726"/>
                  <a:pt x="314885" y="2919132"/>
                  <a:pt x="342900" y="2897841"/>
                </a:cubicBezTo>
                <a:cubicBezTo>
                  <a:pt x="370915" y="2876550"/>
                  <a:pt x="616324" y="2602006"/>
                  <a:pt x="699247" y="2541494"/>
                </a:cubicBezTo>
                <a:cubicBezTo>
                  <a:pt x="782171" y="2480982"/>
                  <a:pt x="805703" y="2484344"/>
                  <a:pt x="840441" y="2534770"/>
                </a:cubicBezTo>
                <a:cubicBezTo>
                  <a:pt x="875179" y="2585196"/>
                  <a:pt x="889747" y="2828364"/>
                  <a:pt x="907676" y="2844052"/>
                </a:cubicBezTo>
                <a:cubicBezTo>
                  <a:pt x="925605" y="2859740"/>
                  <a:pt x="959223" y="2602006"/>
                  <a:pt x="948017" y="2628900"/>
                </a:cubicBezTo>
                <a:cubicBezTo>
                  <a:pt x="936811" y="2655794"/>
                  <a:pt x="842682" y="3058085"/>
                  <a:pt x="840441" y="3005417"/>
                </a:cubicBezTo>
                <a:cubicBezTo>
                  <a:pt x="838200" y="2952749"/>
                  <a:pt x="972670" y="2423832"/>
                  <a:pt x="934570" y="2312894"/>
                </a:cubicBezTo>
                <a:cubicBezTo>
                  <a:pt x="896470" y="2201956"/>
                  <a:pt x="637614" y="2387973"/>
                  <a:pt x="611841" y="2339788"/>
                </a:cubicBezTo>
                <a:cubicBezTo>
                  <a:pt x="586068" y="2291603"/>
                  <a:pt x="772085" y="2129117"/>
                  <a:pt x="779929" y="2023782"/>
                </a:cubicBezTo>
                <a:cubicBezTo>
                  <a:pt x="787773" y="1918447"/>
                  <a:pt x="673473" y="1716741"/>
                  <a:pt x="658905" y="1707776"/>
                </a:cubicBezTo>
                <a:cubicBezTo>
                  <a:pt x="644337" y="1698811"/>
                  <a:pt x="668430" y="1834402"/>
                  <a:pt x="692523" y="1969994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2DDCB87B-19C9-C414-2BA3-40DC76FBF2DB}"/>
              </a:ext>
            </a:extLst>
          </p:cNvPr>
          <p:cNvSpPr/>
          <p:nvPr/>
        </p:nvSpPr>
        <p:spPr>
          <a:xfrm>
            <a:off x="3627455" y="7294797"/>
            <a:ext cx="3265369" cy="1326689"/>
          </a:xfrm>
          <a:custGeom>
            <a:avLst/>
            <a:gdLst>
              <a:gd name="connsiteX0" fmla="*/ 0 w 3265369"/>
              <a:gd name="connsiteY0" fmla="*/ 161080 h 1326689"/>
              <a:gd name="connsiteX1" fmla="*/ 783771 w 3265369"/>
              <a:gd name="connsiteY1" fmla="*/ 382144 h 1326689"/>
              <a:gd name="connsiteX2" fmla="*/ 643094 w 3265369"/>
              <a:gd name="connsiteY2" fmla="*/ 331902 h 1326689"/>
              <a:gd name="connsiteX3" fmla="*/ 1145512 w 3265369"/>
              <a:gd name="connsiteY3" fmla="*/ 211322 h 1326689"/>
              <a:gd name="connsiteX4" fmla="*/ 1426866 w 3265369"/>
              <a:gd name="connsiteY4" fmla="*/ 251515 h 1326689"/>
              <a:gd name="connsiteX5" fmla="*/ 1386672 w 3265369"/>
              <a:gd name="connsiteY5" fmla="*/ 80693 h 1326689"/>
              <a:gd name="connsiteX6" fmla="*/ 1517301 w 3265369"/>
              <a:gd name="connsiteY6" fmla="*/ 171128 h 1326689"/>
              <a:gd name="connsiteX7" fmla="*/ 1889090 w 3265369"/>
              <a:gd name="connsiteY7" fmla="*/ 306 h 1326689"/>
              <a:gd name="connsiteX8" fmla="*/ 2009670 w 3265369"/>
              <a:gd name="connsiteY8" fmla="*/ 221370 h 1326689"/>
              <a:gd name="connsiteX9" fmla="*/ 2703007 w 3265369"/>
              <a:gd name="connsiteY9" fmla="*/ 331902 h 1326689"/>
              <a:gd name="connsiteX10" fmla="*/ 2421653 w 3265369"/>
              <a:gd name="connsiteY10" fmla="*/ 231418 h 1326689"/>
              <a:gd name="connsiteX11" fmla="*/ 2713055 w 3265369"/>
              <a:gd name="connsiteY11" fmla="*/ 372095 h 1326689"/>
              <a:gd name="connsiteX12" fmla="*/ 3054699 w 3265369"/>
              <a:gd name="connsiteY12" fmla="*/ 321854 h 1326689"/>
              <a:gd name="connsiteX13" fmla="*/ 2873829 w 3265369"/>
              <a:gd name="connsiteY13" fmla="*/ 301757 h 1326689"/>
              <a:gd name="connsiteX14" fmla="*/ 3014505 w 3265369"/>
              <a:gd name="connsiteY14" fmla="*/ 492676 h 1326689"/>
              <a:gd name="connsiteX15" fmla="*/ 3255666 w 3265369"/>
              <a:gd name="connsiteY15" fmla="*/ 382144 h 1326689"/>
              <a:gd name="connsiteX16" fmla="*/ 2652765 w 3265369"/>
              <a:gd name="connsiteY16" fmla="*/ 482627 h 1326689"/>
              <a:gd name="connsiteX17" fmla="*/ 2331218 w 3265369"/>
              <a:gd name="connsiteY17" fmla="*/ 542917 h 1326689"/>
              <a:gd name="connsiteX18" fmla="*/ 1487156 w 3265369"/>
              <a:gd name="connsiteY18" fmla="*/ 1326689 h 1326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265369" h="1326689">
                <a:moveTo>
                  <a:pt x="0" y="161080"/>
                </a:moveTo>
                <a:lnTo>
                  <a:pt x="783771" y="382144"/>
                </a:lnTo>
                <a:cubicBezTo>
                  <a:pt x="890953" y="410614"/>
                  <a:pt x="582804" y="360372"/>
                  <a:pt x="643094" y="331902"/>
                </a:cubicBezTo>
                <a:cubicBezTo>
                  <a:pt x="703384" y="303432"/>
                  <a:pt x="1014883" y="224720"/>
                  <a:pt x="1145512" y="211322"/>
                </a:cubicBezTo>
                <a:cubicBezTo>
                  <a:pt x="1276141" y="197924"/>
                  <a:pt x="1386673" y="273286"/>
                  <a:pt x="1426866" y="251515"/>
                </a:cubicBezTo>
                <a:cubicBezTo>
                  <a:pt x="1467059" y="229744"/>
                  <a:pt x="1371600" y="94091"/>
                  <a:pt x="1386672" y="80693"/>
                </a:cubicBezTo>
                <a:cubicBezTo>
                  <a:pt x="1401744" y="67295"/>
                  <a:pt x="1433565" y="184526"/>
                  <a:pt x="1517301" y="171128"/>
                </a:cubicBezTo>
                <a:cubicBezTo>
                  <a:pt x="1601037" y="157730"/>
                  <a:pt x="1807029" y="-8068"/>
                  <a:pt x="1889090" y="306"/>
                </a:cubicBezTo>
                <a:cubicBezTo>
                  <a:pt x="1971151" y="8680"/>
                  <a:pt x="1874017" y="166104"/>
                  <a:pt x="2009670" y="221370"/>
                </a:cubicBezTo>
                <a:cubicBezTo>
                  <a:pt x="2145323" y="276636"/>
                  <a:pt x="2634343" y="330227"/>
                  <a:pt x="2703007" y="331902"/>
                </a:cubicBezTo>
                <a:cubicBezTo>
                  <a:pt x="2771671" y="333577"/>
                  <a:pt x="2419978" y="224719"/>
                  <a:pt x="2421653" y="231418"/>
                </a:cubicBezTo>
                <a:cubicBezTo>
                  <a:pt x="2423328" y="238117"/>
                  <a:pt x="2607547" y="357022"/>
                  <a:pt x="2713055" y="372095"/>
                </a:cubicBezTo>
                <a:cubicBezTo>
                  <a:pt x="2818563" y="387168"/>
                  <a:pt x="3027903" y="333577"/>
                  <a:pt x="3054699" y="321854"/>
                </a:cubicBezTo>
                <a:cubicBezTo>
                  <a:pt x="3081495" y="310131"/>
                  <a:pt x="2880528" y="273287"/>
                  <a:pt x="2873829" y="301757"/>
                </a:cubicBezTo>
                <a:cubicBezTo>
                  <a:pt x="2867130" y="330227"/>
                  <a:pt x="2950866" y="479278"/>
                  <a:pt x="3014505" y="492676"/>
                </a:cubicBezTo>
                <a:cubicBezTo>
                  <a:pt x="3078144" y="506074"/>
                  <a:pt x="3315956" y="383819"/>
                  <a:pt x="3255666" y="382144"/>
                </a:cubicBezTo>
                <a:cubicBezTo>
                  <a:pt x="3195376" y="380469"/>
                  <a:pt x="2806840" y="455832"/>
                  <a:pt x="2652765" y="482627"/>
                </a:cubicBezTo>
                <a:cubicBezTo>
                  <a:pt x="2498690" y="509423"/>
                  <a:pt x="2525486" y="402240"/>
                  <a:pt x="2331218" y="542917"/>
                </a:cubicBezTo>
                <a:cubicBezTo>
                  <a:pt x="2136950" y="683594"/>
                  <a:pt x="1812053" y="1005141"/>
                  <a:pt x="1487156" y="132668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15AE8893-224B-DAE0-B3CC-9DDA57B42CA2}"/>
              </a:ext>
            </a:extLst>
          </p:cNvPr>
          <p:cNvSpPr/>
          <p:nvPr/>
        </p:nvSpPr>
        <p:spPr>
          <a:xfrm>
            <a:off x="3597310" y="7636747"/>
            <a:ext cx="3082907" cy="812333"/>
          </a:xfrm>
          <a:custGeom>
            <a:avLst/>
            <a:gdLst>
              <a:gd name="connsiteX0" fmla="*/ 0 w 3082907"/>
              <a:gd name="connsiteY0" fmla="*/ 0 h 812333"/>
              <a:gd name="connsiteX1" fmla="*/ 1165609 w 3082907"/>
              <a:gd name="connsiteY1" fmla="*/ 261257 h 812333"/>
              <a:gd name="connsiteX2" fmla="*/ 612949 w 3082907"/>
              <a:gd name="connsiteY2" fmla="*/ 301451 h 812333"/>
              <a:gd name="connsiteX3" fmla="*/ 1487156 w 3082907"/>
              <a:gd name="connsiteY3" fmla="*/ 763675 h 812333"/>
              <a:gd name="connsiteX4" fmla="*/ 1235947 w 3082907"/>
              <a:gd name="connsiteY4" fmla="*/ 783772 h 812333"/>
              <a:gd name="connsiteX5" fmla="*/ 2059912 w 3082907"/>
              <a:gd name="connsiteY5" fmla="*/ 633046 h 812333"/>
              <a:gd name="connsiteX6" fmla="*/ 1858945 w 3082907"/>
              <a:gd name="connsiteY6" fmla="*/ 743578 h 812333"/>
              <a:gd name="connsiteX7" fmla="*/ 3054699 w 3082907"/>
              <a:gd name="connsiteY7" fmla="*/ 190919 h 812333"/>
              <a:gd name="connsiteX8" fmla="*/ 2582426 w 3082907"/>
              <a:gd name="connsiteY8" fmla="*/ 391886 h 812333"/>
              <a:gd name="connsiteX9" fmla="*/ 1215850 w 3082907"/>
              <a:gd name="connsiteY9" fmla="*/ 663191 h 812333"/>
              <a:gd name="connsiteX10" fmla="*/ 1034980 w 3082907"/>
              <a:gd name="connsiteY10" fmla="*/ 281354 h 812333"/>
              <a:gd name="connsiteX11" fmla="*/ 472272 w 3082907"/>
              <a:gd name="connsiteY11" fmla="*/ 211016 h 812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82907" h="812333">
                <a:moveTo>
                  <a:pt x="0" y="0"/>
                </a:moveTo>
                <a:cubicBezTo>
                  <a:pt x="531725" y="105507"/>
                  <a:pt x="1063451" y="211015"/>
                  <a:pt x="1165609" y="261257"/>
                </a:cubicBezTo>
                <a:cubicBezTo>
                  <a:pt x="1267767" y="311499"/>
                  <a:pt x="559358" y="217715"/>
                  <a:pt x="612949" y="301451"/>
                </a:cubicBezTo>
                <a:cubicBezTo>
                  <a:pt x="666540" y="385187"/>
                  <a:pt x="1383323" y="683288"/>
                  <a:pt x="1487156" y="763675"/>
                </a:cubicBezTo>
                <a:cubicBezTo>
                  <a:pt x="1590989" y="844062"/>
                  <a:pt x="1140488" y="805544"/>
                  <a:pt x="1235947" y="783772"/>
                </a:cubicBezTo>
                <a:cubicBezTo>
                  <a:pt x="1331406" y="762001"/>
                  <a:pt x="1956079" y="639745"/>
                  <a:pt x="2059912" y="633046"/>
                </a:cubicBezTo>
                <a:cubicBezTo>
                  <a:pt x="2163745" y="626347"/>
                  <a:pt x="1693147" y="817266"/>
                  <a:pt x="1858945" y="743578"/>
                </a:cubicBezTo>
                <a:cubicBezTo>
                  <a:pt x="2024743" y="669890"/>
                  <a:pt x="2934119" y="249534"/>
                  <a:pt x="3054699" y="190919"/>
                </a:cubicBezTo>
                <a:cubicBezTo>
                  <a:pt x="3175279" y="132304"/>
                  <a:pt x="2888901" y="313174"/>
                  <a:pt x="2582426" y="391886"/>
                </a:cubicBezTo>
                <a:cubicBezTo>
                  <a:pt x="2275951" y="470598"/>
                  <a:pt x="1473758" y="681613"/>
                  <a:pt x="1215850" y="663191"/>
                </a:cubicBezTo>
                <a:cubicBezTo>
                  <a:pt x="957942" y="644769"/>
                  <a:pt x="1158910" y="356716"/>
                  <a:pt x="1034980" y="281354"/>
                </a:cubicBezTo>
                <a:cubicBezTo>
                  <a:pt x="911050" y="205992"/>
                  <a:pt x="691661" y="208504"/>
                  <a:pt x="472272" y="211016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4BEA4065-0445-DED2-CD6F-51C24E240D1D}"/>
              </a:ext>
            </a:extLst>
          </p:cNvPr>
          <p:cNvSpPr/>
          <p:nvPr/>
        </p:nvSpPr>
        <p:spPr>
          <a:xfrm>
            <a:off x="3279947" y="7539794"/>
            <a:ext cx="3693609" cy="311786"/>
          </a:xfrm>
          <a:custGeom>
            <a:avLst/>
            <a:gdLst>
              <a:gd name="connsiteX0" fmla="*/ 146541 w 3693609"/>
              <a:gd name="connsiteY0" fmla="*/ 6518 h 311786"/>
              <a:gd name="connsiteX1" fmla="*/ 186734 w 3693609"/>
              <a:gd name="connsiteY1" fmla="*/ 36663 h 311786"/>
              <a:gd name="connsiteX2" fmla="*/ 1985389 w 3693609"/>
              <a:gd name="connsiteY2" fmla="*/ 287872 h 311786"/>
              <a:gd name="connsiteX3" fmla="*/ 1422682 w 3693609"/>
              <a:gd name="connsiteY3" fmla="*/ 287872 h 311786"/>
              <a:gd name="connsiteX4" fmla="*/ 2477758 w 3693609"/>
              <a:gd name="connsiteY4" fmla="*/ 167292 h 311786"/>
              <a:gd name="connsiteX5" fmla="*/ 3341917 w 3693609"/>
              <a:gd name="connsiteY5" fmla="*/ 207485 h 311786"/>
              <a:gd name="connsiteX6" fmla="*/ 3161046 w 3693609"/>
              <a:gd name="connsiteY6" fmla="*/ 227582 h 311786"/>
              <a:gd name="connsiteX7" fmla="*/ 3693609 w 3693609"/>
              <a:gd name="connsiteY7" fmla="*/ 56760 h 311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93609" h="311786">
                <a:moveTo>
                  <a:pt x="146541" y="6518"/>
                </a:moveTo>
                <a:cubicBezTo>
                  <a:pt x="13400" y="-1856"/>
                  <a:pt x="-119741" y="-10229"/>
                  <a:pt x="186734" y="36663"/>
                </a:cubicBezTo>
                <a:cubicBezTo>
                  <a:pt x="493209" y="83555"/>
                  <a:pt x="1779398" y="246004"/>
                  <a:pt x="1985389" y="287872"/>
                </a:cubicBezTo>
                <a:cubicBezTo>
                  <a:pt x="2191380" y="329740"/>
                  <a:pt x="1340621" y="307969"/>
                  <a:pt x="1422682" y="287872"/>
                </a:cubicBezTo>
                <a:cubicBezTo>
                  <a:pt x="1504743" y="267775"/>
                  <a:pt x="2157886" y="180690"/>
                  <a:pt x="2477758" y="167292"/>
                </a:cubicBezTo>
                <a:lnTo>
                  <a:pt x="3341917" y="207485"/>
                </a:lnTo>
                <a:cubicBezTo>
                  <a:pt x="3455798" y="217533"/>
                  <a:pt x="3102431" y="252703"/>
                  <a:pt x="3161046" y="227582"/>
                </a:cubicBezTo>
                <a:cubicBezTo>
                  <a:pt x="3219661" y="202461"/>
                  <a:pt x="3456635" y="129610"/>
                  <a:pt x="3693609" y="5676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E0D225E9-FD84-9973-74F4-89E08BED092C}"/>
              </a:ext>
            </a:extLst>
          </p:cNvPr>
          <p:cNvSpPr/>
          <p:nvPr/>
        </p:nvSpPr>
        <p:spPr>
          <a:xfrm>
            <a:off x="3435325" y="7254910"/>
            <a:ext cx="332807" cy="673239"/>
          </a:xfrm>
          <a:custGeom>
            <a:avLst/>
            <a:gdLst>
              <a:gd name="connsiteX0" fmla="*/ 242372 w 332807"/>
              <a:gd name="connsiteY0" fmla="*/ 0 h 673239"/>
              <a:gd name="connsiteX1" fmla="*/ 1211 w 332807"/>
              <a:gd name="connsiteY1" fmla="*/ 401934 h 673239"/>
              <a:gd name="connsiteX2" fmla="*/ 332807 w 332807"/>
              <a:gd name="connsiteY2" fmla="*/ 673239 h 673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2807" h="673239">
                <a:moveTo>
                  <a:pt x="242372" y="0"/>
                </a:moveTo>
                <a:cubicBezTo>
                  <a:pt x="114255" y="144864"/>
                  <a:pt x="-13861" y="289728"/>
                  <a:pt x="1211" y="401934"/>
                </a:cubicBezTo>
                <a:cubicBezTo>
                  <a:pt x="16283" y="514140"/>
                  <a:pt x="174545" y="593689"/>
                  <a:pt x="332807" y="67323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23C6D7B8-BE36-0513-4AB6-14B1D168CB5F}"/>
              </a:ext>
            </a:extLst>
          </p:cNvPr>
          <p:cNvSpPr/>
          <p:nvPr/>
        </p:nvSpPr>
        <p:spPr>
          <a:xfrm>
            <a:off x="5647174" y="7355393"/>
            <a:ext cx="1550202" cy="1105319"/>
          </a:xfrm>
          <a:custGeom>
            <a:avLst/>
            <a:gdLst>
              <a:gd name="connsiteX0" fmla="*/ 894303 w 1550202"/>
              <a:gd name="connsiteY0" fmla="*/ 0 h 1105319"/>
              <a:gd name="connsiteX1" fmla="*/ 1024931 w 1550202"/>
              <a:gd name="connsiteY1" fmla="*/ 30145 h 1105319"/>
              <a:gd name="connsiteX2" fmla="*/ 1497204 w 1550202"/>
              <a:gd name="connsiteY2" fmla="*/ 130629 h 1105319"/>
              <a:gd name="connsiteX3" fmla="*/ 1296237 w 1550202"/>
              <a:gd name="connsiteY3" fmla="*/ 401934 h 1105319"/>
              <a:gd name="connsiteX4" fmla="*/ 1487156 w 1550202"/>
              <a:gd name="connsiteY4" fmla="*/ 411983 h 1105319"/>
              <a:gd name="connsiteX5" fmla="*/ 0 w 1550202"/>
              <a:gd name="connsiteY5" fmla="*/ 1105319 h 1105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50202" h="1105319">
                <a:moveTo>
                  <a:pt x="894303" y="0"/>
                </a:moveTo>
                <a:cubicBezTo>
                  <a:pt x="909375" y="4187"/>
                  <a:pt x="1024931" y="30145"/>
                  <a:pt x="1024931" y="30145"/>
                </a:cubicBezTo>
                <a:cubicBezTo>
                  <a:pt x="1125414" y="51916"/>
                  <a:pt x="1451986" y="68664"/>
                  <a:pt x="1497204" y="130629"/>
                </a:cubicBezTo>
                <a:cubicBezTo>
                  <a:pt x="1542422" y="192594"/>
                  <a:pt x="1297912" y="355042"/>
                  <a:pt x="1296237" y="401934"/>
                </a:cubicBezTo>
                <a:cubicBezTo>
                  <a:pt x="1294562" y="448826"/>
                  <a:pt x="1703196" y="294752"/>
                  <a:pt x="1487156" y="411983"/>
                </a:cubicBezTo>
                <a:cubicBezTo>
                  <a:pt x="1271117" y="529214"/>
                  <a:pt x="635558" y="817266"/>
                  <a:pt x="0" y="110531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6998A17D-A39A-AD91-3C04-43749E765738}"/>
              </a:ext>
            </a:extLst>
          </p:cNvPr>
          <p:cNvSpPr/>
          <p:nvPr/>
        </p:nvSpPr>
        <p:spPr>
          <a:xfrm>
            <a:off x="971505" y="1585913"/>
            <a:ext cx="1532120" cy="7105335"/>
          </a:xfrm>
          <a:custGeom>
            <a:avLst/>
            <a:gdLst>
              <a:gd name="connsiteX0" fmla="*/ 1457370 w 1532120"/>
              <a:gd name="connsiteY0" fmla="*/ 242887 h 7105335"/>
              <a:gd name="connsiteX1" fmla="*/ 1428795 w 1532120"/>
              <a:gd name="connsiteY1" fmla="*/ 385762 h 7105335"/>
              <a:gd name="connsiteX2" fmla="*/ 457245 w 1532120"/>
              <a:gd name="connsiteY2" fmla="*/ 2143125 h 7105335"/>
              <a:gd name="connsiteX3" fmla="*/ 685845 w 1532120"/>
              <a:gd name="connsiteY3" fmla="*/ 2814637 h 7105335"/>
              <a:gd name="connsiteX4" fmla="*/ 571545 w 1532120"/>
              <a:gd name="connsiteY4" fmla="*/ 4071937 h 7105335"/>
              <a:gd name="connsiteX5" fmla="*/ 985883 w 1532120"/>
              <a:gd name="connsiteY5" fmla="*/ 4757737 h 7105335"/>
              <a:gd name="connsiteX6" fmla="*/ 957308 w 1532120"/>
              <a:gd name="connsiteY6" fmla="*/ 5257800 h 7105335"/>
              <a:gd name="connsiteX7" fmla="*/ 1371645 w 1532120"/>
              <a:gd name="connsiteY7" fmla="*/ 6486525 h 7105335"/>
              <a:gd name="connsiteX8" fmla="*/ 843008 w 1532120"/>
              <a:gd name="connsiteY8" fmla="*/ 5929312 h 7105335"/>
              <a:gd name="connsiteX9" fmla="*/ 1285920 w 1532120"/>
              <a:gd name="connsiteY9" fmla="*/ 7072312 h 7105335"/>
              <a:gd name="connsiteX10" fmla="*/ 457245 w 1532120"/>
              <a:gd name="connsiteY10" fmla="*/ 4400550 h 7105335"/>
              <a:gd name="connsiteX11" fmla="*/ 45 w 1532120"/>
              <a:gd name="connsiteY11" fmla="*/ 2371725 h 7105335"/>
              <a:gd name="connsiteX12" fmla="*/ 428670 w 1532120"/>
              <a:gd name="connsiteY12" fmla="*/ 3557587 h 7105335"/>
              <a:gd name="connsiteX13" fmla="*/ 357233 w 1532120"/>
              <a:gd name="connsiteY13" fmla="*/ 1400175 h 7105335"/>
              <a:gd name="connsiteX14" fmla="*/ 300083 w 1532120"/>
              <a:gd name="connsiteY14" fmla="*/ 2171700 h 7105335"/>
              <a:gd name="connsiteX15" fmla="*/ 1285920 w 1532120"/>
              <a:gd name="connsiteY15" fmla="*/ 0 h 7105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32120" h="7105335">
                <a:moveTo>
                  <a:pt x="1457370" y="242887"/>
                </a:moveTo>
                <a:cubicBezTo>
                  <a:pt x="1526426" y="155971"/>
                  <a:pt x="1595482" y="69056"/>
                  <a:pt x="1428795" y="385762"/>
                </a:cubicBezTo>
                <a:cubicBezTo>
                  <a:pt x="1262108" y="702468"/>
                  <a:pt x="581070" y="1738313"/>
                  <a:pt x="457245" y="2143125"/>
                </a:cubicBezTo>
                <a:cubicBezTo>
                  <a:pt x="333420" y="2547937"/>
                  <a:pt x="666795" y="2493168"/>
                  <a:pt x="685845" y="2814637"/>
                </a:cubicBezTo>
                <a:cubicBezTo>
                  <a:pt x="704895" y="3136106"/>
                  <a:pt x="521539" y="3748087"/>
                  <a:pt x="571545" y="4071937"/>
                </a:cubicBezTo>
                <a:cubicBezTo>
                  <a:pt x="621551" y="4395787"/>
                  <a:pt x="921589" y="4560093"/>
                  <a:pt x="985883" y="4757737"/>
                </a:cubicBezTo>
                <a:cubicBezTo>
                  <a:pt x="1050177" y="4955381"/>
                  <a:pt x="893014" y="4969669"/>
                  <a:pt x="957308" y="5257800"/>
                </a:cubicBezTo>
                <a:cubicBezTo>
                  <a:pt x="1021602" y="5545931"/>
                  <a:pt x="1390695" y="6374606"/>
                  <a:pt x="1371645" y="6486525"/>
                </a:cubicBezTo>
                <a:cubicBezTo>
                  <a:pt x="1352595" y="6598444"/>
                  <a:pt x="857295" y="5831681"/>
                  <a:pt x="843008" y="5929312"/>
                </a:cubicBezTo>
                <a:cubicBezTo>
                  <a:pt x="828720" y="6026943"/>
                  <a:pt x="1350214" y="7327106"/>
                  <a:pt x="1285920" y="7072312"/>
                </a:cubicBezTo>
                <a:cubicBezTo>
                  <a:pt x="1221626" y="6817518"/>
                  <a:pt x="671557" y="5183981"/>
                  <a:pt x="457245" y="4400550"/>
                </a:cubicBezTo>
                <a:cubicBezTo>
                  <a:pt x="242933" y="3617119"/>
                  <a:pt x="4807" y="2512219"/>
                  <a:pt x="45" y="2371725"/>
                </a:cubicBezTo>
                <a:cubicBezTo>
                  <a:pt x="-4717" y="2231231"/>
                  <a:pt x="369139" y="3719512"/>
                  <a:pt x="428670" y="3557587"/>
                </a:cubicBezTo>
                <a:cubicBezTo>
                  <a:pt x="488201" y="3395662"/>
                  <a:pt x="378664" y="1631156"/>
                  <a:pt x="357233" y="1400175"/>
                </a:cubicBezTo>
                <a:cubicBezTo>
                  <a:pt x="335802" y="1169194"/>
                  <a:pt x="145302" y="2405062"/>
                  <a:pt x="300083" y="2171700"/>
                </a:cubicBezTo>
                <a:cubicBezTo>
                  <a:pt x="454864" y="1938338"/>
                  <a:pt x="870392" y="969169"/>
                  <a:pt x="1285920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2AD04F8C-FD18-14CF-E649-15F37C6E65F9}"/>
              </a:ext>
            </a:extLst>
          </p:cNvPr>
          <p:cNvSpPr/>
          <p:nvPr/>
        </p:nvSpPr>
        <p:spPr>
          <a:xfrm>
            <a:off x="1900238" y="7643813"/>
            <a:ext cx="4786312" cy="2451253"/>
          </a:xfrm>
          <a:custGeom>
            <a:avLst/>
            <a:gdLst>
              <a:gd name="connsiteX0" fmla="*/ 0 w 4786312"/>
              <a:gd name="connsiteY0" fmla="*/ 0 h 2451253"/>
              <a:gd name="connsiteX1" fmla="*/ 128587 w 4786312"/>
              <a:gd name="connsiteY1" fmla="*/ 114300 h 2451253"/>
              <a:gd name="connsiteX2" fmla="*/ 2128837 w 4786312"/>
              <a:gd name="connsiteY2" fmla="*/ 1828800 h 2451253"/>
              <a:gd name="connsiteX3" fmla="*/ 1843087 w 4786312"/>
              <a:gd name="connsiteY3" fmla="*/ 1743075 h 2451253"/>
              <a:gd name="connsiteX4" fmla="*/ 3557587 w 4786312"/>
              <a:gd name="connsiteY4" fmla="*/ 2343150 h 2451253"/>
              <a:gd name="connsiteX5" fmla="*/ 3457575 w 4786312"/>
              <a:gd name="connsiteY5" fmla="*/ 2328862 h 2451253"/>
              <a:gd name="connsiteX6" fmla="*/ 4786312 w 4786312"/>
              <a:gd name="connsiteY6" fmla="*/ 1114425 h 2451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86312" h="2451253">
                <a:moveTo>
                  <a:pt x="0" y="0"/>
                </a:moveTo>
                <a:lnTo>
                  <a:pt x="128587" y="114300"/>
                </a:lnTo>
                <a:cubicBezTo>
                  <a:pt x="483393" y="419100"/>
                  <a:pt x="1843087" y="1557338"/>
                  <a:pt x="2128837" y="1828800"/>
                </a:cubicBezTo>
                <a:cubicBezTo>
                  <a:pt x="2414587" y="2100262"/>
                  <a:pt x="1604962" y="1657350"/>
                  <a:pt x="1843087" y="1743075"/>
                </a:cubicBezTo>
                <a:cubicBezTo>
                  <a:pt x="2081212" y="1828800"/>
                  <a:pt x="3288506" y="2245519"/>
                  <a:pt x="3557587" y="2343150"/>
                </a:cubicBezTo>
                <a:cubicBezTo>
                  <a:pt x="3826668" y="2440781"/>
                  <a:pt x="3252788" y="2533649"/>
                  <a:pt x="3457575" y="2328862"/>
                </a:cubicBezTo>
                <a:cubicBezTo>
                  <a:pt x="3662362" y="2124075"/>
                  <a:pt x="4224337" y="1619250"/>
                  <a:pt x="4786312" y="111442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ACEF1CB1-E8CD-32D6-CA2B-7BDE743CED70}"/>
              </a:ext>
            </a:extLst>
          </p:cNvPr>
          <p:cNvSpPr/>
          <p:nvPr/>
        </p:nvSpPr>
        <p:spPr>
          <a:xfrm>
            <a:off x="3526359" y="5955532"/>
            <a:ext cx="4421200" cy="3901705"/>
          </a:xfrm>
          <a:custGeom>
            <a:avLst/>
            <a:gdLst>
              <a:gd name="connsiteX0" fmla="*/ 3060179 w 4421200"/>
              <a:gd name="connsiteY0" fmla="*/ 130943 h 3901705"/>
              <a:gd name="connsiteX1" fmla="*/ 3088754 w 4421200"/>
              <a:gd name="connsiteY1" fmla="*/ 202381 h 3901705"/>
              <a:gd name="connsiteX2" fmla="*/ 4360341 w 4421200"/>
              <a:gd name="connsiteY2" fmla="*/ 2045468 h 3901705"/>
              <a:gd name="connsiteX3" fmla="*/ 4060304 w 4421200"/>
              <a:gd name="connsiteY3" fmla="*/ 2345506 h 3901705"/>
              <a:gd name="connsiteX4" fmla="*/ 4388916 w 4421200"/>
              <a:gd name="connsiteY4" fmla="*/ 1959743 h 3901705"/>
              <a:gd name="connsiteX5" fmla="*/ 3103041 w 4421200"/>
              <a:gd name="connsiteY5" fmla="*/ 3688531 h 3901705"/>
              <a:gd name="connsiteX6" fmla="*/ 3903141 w 4421200"/>
              <a:gd name="connsiteY6" fmla="*/ 2502668 h 3901705"/>
              <a:gd name="connsiteX7" fmla="*/ 2131491 w 4421200"/>
              <a:gd name="connsiteY7" fmla="*/ 3888556 h 3901705"/>
              <a:gd name="connsiteX8" fmla="*/ 2960166 w 4421200"/>
              <a:gd name="connsiteY8" fmla="*/ 3202756 h 3901705"/>
              <a:gd name="connsiteX9" fmla="*/ 2017191 w 4421200"/>
              <a:gd name="connsiteY9" fmla="*/ 3245618 h 3901705"/>
              <a:gd name="connsiteX10" fmla="*/ 1417116 w 4421200"/>
              <a:gd name="connsiteY10" fmla="*/ 3674243 h 3901705"/>
              <a:gd name="connsiteX11" fmla="*/ 1760016 w 4421200"/>
              <a:gd name="connsiteY11" fmla="*/ 3259906 h 3901705"/>
              <a:gd name="connsiteX12" fmla="*/ 902766 w 4421200"/>
              <a:gd name="connsiteY12" fmla="*/ 2945581 h 3901705"/>
              <a:gd name="connsiteX13" fmla="*/ 1702866 w 4421200"/>
              <a:gd name="connsiteY13" fmla="*/ 2516956 h 3901705"/>
              <a:gd name="connsiteX14" fmla="*/ 402704 w 4421200"/>
              <a:gd name="connsiteY14" fmla="*/ 2588393 h 3901705"/>
              <a:gd name="connsiteX15" fmla="*/ 2654 w 4421200"/>
              <a:gd name="connsiteY15" fmla="*/ 2316931 h 3901705"/>
              <a:gd name="connsiteX16" fmla="*/ 259829 w 4421200"/>
              <a:gd name="connsiteY16" fmla="*/ 2502668 h 3901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21200" h="3901705">
                <a:moveTo>
                  <a:pt x="3060179" y="130943"/>
                </a:moveTo>
                <a:cubicBezTo>
                  <a:pt x="2966119" y="7118"/>
                  <a:pt x="2872060" y="-116707"/>
                  <a:pt x="3088754" y="202381"/>
                </a:cubicBezTo>
                <a:cubicBezTo>
                  <a:pt x="3305448" y="521469"/>
                  <a:pt x="4198416" y="1688281"/>
                  <a:pt x="4360341" y="2045468"/>
                </a:cubicBezTo>
                <a:cubicBezTo>
                  <a:pt x="4522266" y="2402656"/>
                  <a:pt x="4055541" y="2359794"/>
                  <a:pt x="4060304" y="2345506"/>
                </a:cubicBezTo>
                <a:cubicBezTo>
                  <a:pt x="4065067" y="2331218"/>
                  <a:pt x="4548460" y="1735906"/>
                  <a:pt x="4388916" y="1959743"/>
                </a:cubicBezTo>
                <a:cubicBezTo>
                  <a:pt x="4229372" y="2183580"/>
                  <a:pt x="3184004" y="3598044"/>
                  <a:pt x="3103041" y="3688531"/>
                </a:cubicBezTo>
                <a:cubicBezTo>
                  <a:pt x="3022078" y="3779019"/>
                  <a:pt x="4065066" y="2469331"/>
                  <a:pt x="3903141" y="2502668"/>
                </a:cubicBezTo>
                <a:cubicBezTo>
                  <a:pt x="3741216" y="2536005"/>
                  <a:pt x="2288653" y="3771875"/>
                  <a:pt x="2131491" y="3888556"/>
                </a:cubicBezTo>
                <a:cubicBezTo>
                  <a:pt x="1974329" y="4005237"/>
                  <a:pt x="2979216" y="3309912"/>
                  <a:pt x="2960166" y="3202756"/>
                </a:cubicBezTo>
                <a:cubicBezTo>
                  <a:pt x="2941116" y="3095600"/>
                  <a:pt x="2274366" y="3167037"/>
                  <a:pt x="2017191" y="3245618"/>
                </a:cubicBezTo>
                <a:cubicBezTo>
                  <a:pt x="1760016" y="3324199"/>
                  <a:pt x="1459978" y="3671862"/>
                  <a:pt x="1417116" y="3674243"/>
                </a:cubicBezTo>
                <a:cubicBezTo>
                  <a:pt x="1374253" y="3676624"/>
                  <a:pt x="1845741" y="3381350"/>
                  <a:pt x="1760016" y="3259906"/>
                </a:cubicBezTo>
                <a:cubicBezTo>
                  <a:pt x="1674291" y="3138462"/>
                  <a:pt x="912291" y="3069406"/>
                  <a:pt x="902766" y="2945581"/>
                </a:cubicBezTo>
                <a:cubicBezTo>
                  <a:pt x="893241" y="2821756"/>
                  <a:pt x="1786210" y="2576487"/>
                  <a:pt x="1702866" y="2516956"/>
                </a:cubicBezTo>
                <a:cubicBezTo>
                  <a:pt x="1619522" y="2457425"/>
                  <a:pt x="686073" y="2621730"/>
                  <a:pt x="402704" y="2588393"/>
                </a:cubicBezTo>
                <a:cubicBezTo>
                  <a:pt x="119335" y="2555056"/>
                  <a:pt x="26466" y="2331218"/>
                  <a:pt x="2654" y="2316931"/>
                </a:cubicBezTo>
                <a:cubicBezTo>
                  <a:pt x="-21158" y="2302644"/>
                  <a:pt x="119335" y="2402656"/>
                  <a:pt x="259829" y="2502668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4FD61BFE-2BEA-33B1-08E5-491D866452F7}"/>
              </a:ext>
            </a:extLst>
          </p:cNvPr>
          <p:cNvSpPr/>
          <p:nvPr/>
        </p:nvSpPr>
        <p:spPr>
          <a:xfrm>
            <a:off x="4872038" y="6700838"/>
            <a:ext cx="1243012" cy="614362"/>
          </a:xfrm>
          <a:custGeom>
            <a:avLst/>
            <a:gdLst>
              <a:gd name="connsiteX0" fmla="*/ 0 w 1243012"/>
              <a:gd name="connsiteY0" fmla="*/ 0 h 614362"/>
              <a:gd name="connsiteX1" fmla="*/ 414337 w 1243012"/>
              <a:gd name="connsiteY1" fmla="*/ 385762 h 614362"/>
              <a:gd name="connsiteX2" fmla="*/ 314325 w 1243012"/>
              <a:gd name="connsiteY2" fmla="*/ 471487 h 614362"/>
              <a:gd name="connsiteX3" fmla="*/ 742950 w 1243012"/>
              <a:gd name="connsiteY3" fmla="*/ 285750 h 614362"/>
              <a:gd name="connsiteX4" fmla="*/ 585787 w 1243012"/>
              <a:gd name="connsiteY4" fmla="*/ 314325 h 614362"/>
              <a:gd name="connsiteX5" fmla="*/ 842962 w 1243012"/>
              <a:gd name="connsiteY5" fmla="*/ 142875 h 614362"/>
              <a:gd name="connsiteX6" fmla="*/ 971550 w 1243012"/>
              <a:gd name="connsiteY6" fmla="*/ 242887 h 614362"/>
              <a:gd name="connsiteX7" fmla="*/ 1243012 w 1243012"/>
              <a:gd name="connsiteY7" fmla="*/ 614362 h 61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3012" h="614362">
                <a:moveTo>
                  <a:pt x="0" y="0"/>
                </a:moveTo>
                <a:cubicBezTo>
                  <a:pt x="180975" y="153590"/>
                  <a:pt x="361950" y="307181"/>
                  <a:pt x="414337" y="385762"/>
                </a:cubicBezTo>
                <a:cubicBezTo>
                  <a:pt x="466724" y="464343"/>
                  <a:pt x="259556" y="488156"/>
                  <a:pt x="314325" y="471487"/>
                </a:cubicBezTo>
                <a:cubicBezTo>
                  <a:pt x="369094" y="454818"/>
                  <a:pt x="697706" y="311944"/>
                  <a:pt x="742950" y="285750"/>
                </a:cubicBezTo>
                <a:cubicBezTo>
                  <a:pt x="788194" y="259556"/>
                  <a:pt x="569118" y="338138"/>
                  <a:pt x="585787" y="314325"/>
                </a:cubicBezTo>
                <a:cubicBezTo>
                  <a:pt x="602456" y="290512"/>
                  <a:pt x="778668" y="154781"/>
                  <a:pt x="842962" y="142875"/>
                </a:cubicBezTo>
                <a:cubicBezTo>
                  <a:pt x="907256" y="130969"/>
                  <a:pt x="904875" y="164306"/>
                  <a:pt x="971550" y="242887"/>
                </a:cubicBezTo>
                <a:cubicBezTo>
                  <a:pt x="1038225" y="321468"/>
                  <a:pt x="1140618" y="467915"/>
                  <a:pt x="1243012" y="61436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3C4C49BB-3264-CDCA-0D23-AA769A7481D0}"/>
              </a:ext>
            </a:extLst>
          </p:cNvPr>
          <p:cNvSpPr/>
          <p:nvPr/>
        </p:nvSpPr>
        <p:spPr>
          <a:xfrm>
            <a:off x="2074912" y="4770599"/>
            <a:ext cx="1327669" cy="3574276"/>
          </a:xfrm>
          <a:custGeom>
            <a:avLst/>
            <a:gdLst>
              <a:gd name="connsiteX0" fmla="*/ 11063 w 1327669"/>
              <a:gd name="connsiteY0" fmla="*/ 15714 h 3574276"/>
              <a:gd name="connsiteX1" fmla="*/ 96788 w 1327669"/>
              <a:gd name="connsiteY1" fmla="*/ 158589 h 3574276"/>
              <a:gd name="connsiteX2" fmla="*/ 1125488 w 1327669"/>
              <a:gd name="connsiteY2" fmla="*/ 1773076 h 3574276"/>
              <a:gd name="connsiteX3" fmla="*/ 1011188 w 1327669"/>
              <a:gd name="connsiteY3" fmla="*/ 1387314 h 3574276"/>
              <a:gd name="connsiteX4" fmla="*/ 1325513 w 1327669"/>
              <a:gd name="connsiteY4" fmla="*/ 1987389 h 3574276"/>
              <a:gd name="connsiteX5" fmla="*/ 825451 w 1327669"/>
              <a:gd name="connsiteY5" fmla="*/ 2501739 h 3574276"/>
              <a:gd name="connsiteX6" fmla="*/ 925463 w 1327669"/>
              <a:gd name="connsiteY6" fmla="*/ 2816064 h 3574276"/>
              <a:gd name="connsiteX7" fmla="*/ 1239788 w 1327669"/>
              <a:gd name="connsiteY7" fmla="*/ 3573301 h 3574276"/>
              <a:gd name="connsiteX8" fmla="*/ 682576 w 1327669"/>
              <a:gd name="connsiteY8" fmla="*/ 2644614 h 3574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669" h="3574276">
                <a:moveTo>
                  <a:pt x="11063" y="15714"/>
                </a:moveTo>
                <a:cubicBezTo>
                  <a:pt x="-38943" y="-59296"/>
                  <a:pt x="96788" y="158589"/>
                  <a:pt x="96788" y="158589"/>
                </a:cubicBezTo>
                <a:cubicBezTo>
                  <a:pt x="282525" y="451483"/>
                  <a:pt x="973088" y="1568288"/>
                  <a:pt x="1125488" y="1773076"/>
                </a:cubicBezTo>
                <a:cubicBezTo>
                  <a:pt x="1277888" y="1977864"/>
                  <a:pt x="977851" y="1351595"/>
                  <a:pt x="1011188" y="1387314"/>
                </a:cubicBezTo>
                <a:cubicBezTo>
                  <a:pt x="1044525" y="1423033"/>
                  <a:pt x="1356469" y="1801652"/>
                  <a:pt x="1325513" y="1987389"/>
                </a:cubicBezTo>
                <a:cubicBezTo>
                  <a:pt x="1294557" y="2173127"/>
                  <a:pt x="892126" y="2363626"/>
                  <a:pt x="825451" y="2501739"/>
                </a:cubicBezTo>
                <a:cubicBezTo>
                  <a:pt x="758776" y="2639852"/>
                  <a:pt x="856407" y="2637470"/>
                  <a:pt x="925463" y="2816064"/>
                </a:cubicBezTo>
                <a:cubicBezTo>
                  <a:pt x="994519" y="2994658"/>
                  <a:pt x="1280269" y="3601876"/>
                  <a:pt x="1239788" y="3573301"/>
                </a:cubicBezTo>
                <a:cubicBezTo>
                  <a:pt x="1199307" y="3544726"/>
                  <a:pt x="940941" y="3094670"/>
                  <a:pt x="682576" y="2644614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5BAF7AE5-C7F1-163B-C3BF-C7AD86F4FDE1}"/>
              </a:ext>
            </a:extLst>
          </p:cNvPr>
          <p:cNvSpPr/>
          <p:nvPr/>
        </p:nvSpPr>
        <p:spPr>
          <a:xfrm>
            <a:off x="3429000" y="5257800"/>
            <a:ext cx="879099" cy="1014413"/>
          </a:xfrm>
          <a:custGeom>
            <a:avLst/>
            <a:gdLst>
              <a:gd name="connsiteX0" fmla="*/ 0 w 879099"/>
              <a:gd name="connsiteY0" fmla="*/ 0 h 1014413"/>
              <a:gd name="connsiteX1" fmla="*/ 28575 w 879099"/>
              <a:gd name="connsiteY1" fmla="*/ 128588 h 1014413"/>
              <a:gd name="connsiteX2" fmla="*/ 128588 w 879099"/>
              <a:gd name="connsiteY2" fmla="*/ 285750 h 1014413"/>
              <a:gd name="connsiteX3" fmla="*/ 871538 w 879099"/>
              <a:gd name="connsiteY3" fmla="*/ 57150 h 1014413"/>
              <a:gd name="connsiteX4" fmla="*/ 500063 w 879099"/>
              <a:gd name="connsiteY4" fmla="*/ 342900 h 1014413"/>
              <a:gd name="connsiteX5" fmla="*/ 285750 w 879099"/>
              <a:gd name="connsiteY5" fmla="*/ 657225 h 1014413"/>
              <a:gd name="connsiteX6" fmla="*/ 600075 w 879099"/>
              <a:gd name="connsiteY6" fmla="*/ 1014413 h 1014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9099" h="1014413">
                <a:moveTo>
                  <a:pt x="0" y="0"/>
                </a:moveTo>
                <a:cubicBezTo>
                  <a:pt x="3572" y="40481"/>
                  <a:pt x="7144" y="80963"/>
                  <a:pt x="28575" y="128588"/>
                </a:cubicBezTo>
                <a:cubicBezTo>
                  <a:pt x="50006" y="176213"/>
                  <a:pt x="-11906" y="297656"/>
                  <a:pt x="128588" y="285750"/>
                </a:cubicBezTo>
                <a:cubicBezTo>
                  <a:pt x="269082" y="273844"/>
                  <a:pt x="809626" y="47625"/>
                  <a:pt x="871538" y="57150"/>
                </a:cubicBezTo>
                <a:cubicBezTo>
                  <a:pt x="933451" y="66675"/>
                  <a:pt x="597694" y="242888"/>
                  <a:pt x="500063" y="342900"/>
                </a:cubicBezTo>
                <a:cubicBezTo>
                  <a:pt x="402432" y="442913"/>
                  <a:pt x="269081" y="545306"/>
                  <a:pt x="285750" y="657225"/>
                </a:cubicBezTo>
                <a:cubicBezTo>
                  <a:pt x="302419" y="769144"/>
                  <a:pt x="451247" y="891778"/>
                  <a:pt x="600075" y="101441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E418CFA8-0DB9-A29A-4A81-432144C9BA98}"/>
              </a:ext>
            </a:extLst>
          </p:cNvPr>
          <p:cNvSpPr/>
          <p:nvPr/>
        </p:nvSpPr>
        <p:spPr>
          <a:xfrm>
            <a:off x="1547394" y="7609584"/>
            <a:ext cx="6682206" cy="2480730"/>
          </a:xfrm>
          <a:custGeom>
            <a:avLst/>
            <a:gdLst>
              <a:gd name="connsiteX0" fmla="*/ 95669 w 6682206"/>
              <a:gd name="connsiteY0" fmla="*/ 77091 h 2480730"/>
              <a:gd name="connsiteX1" fmla="*/ 167106 w 6682206"/>
              <a:gd name="connsiteY1" fmla="*/ 191391 h 2480730"/>
              <a:gd name="connsiteX2" fmla="*/ 1638719 w 6682206"/>
              <a:gd name="connsiteY2" fmla="*/ 1734441 h 2480730"/>
              <a:gd name="connsiteX3" fmla="*/ 1581569 w 6682206"/>
              <a:gd name="connsiteY3" fmla="*/ 1491554 h 2480730"/>
              <a:gd name="connsiteX4" fmla="*/ 2610269 w 6682206"/>
              <a:gd name="connsiteY4" fmla="*/ 2234504 h 2480730"/>
              <a:gd name="connsiteX5" fmla="*/ 2681706 w 6682206"/>
              <a:gd name="connsiteY5" fmla="*/ 2005904 h 2480730"/>
              <a:gd name="connsiteX6" fmla="*/ 3438944 w 6682206"/>
              <a:gd name="connsiteY6" fmla="*/ 2477391 h 2480730"/>
              <a:gd name="connsiteX7" fmla="*/ 4324769 w 6682206"/>
              <a:gd name="connsiteY7" fmla="*/ 2220216 h 2480730"/>
              <a:gd name="connsiteX8" fmla="*/ 4253331 w 6682206"/>
              <a:gd name="connsiteY8" fmla="*/ 2291654 h 2480730"/>
              <a:gd name="connsiteX9" fmla="*/ 5810669 w 6682206"/>
              <a:gd name="connsiteY9" fmla="*/ 777179 h 2480730"/>
              <a:gd name="connsiteX10" fmla="*/ 5139156 w 6682206"/>
              <a:gd name="connsiteY10" fmla="*/ 1948754 h 2480730"/>
              <a:gd name="connsiteX11" fmla="*/ 6682206 w 6682206"/>
              <a:gd name="connsiteY11" fmla="*/ 405704 h 2480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82206" h="2480730">
                <a:moveTo>
                  <a:pt x="95669" y="77091"/>
                </a:moveTo>
                <a:cubicBezTo>
                  <a:pt x="2800" y="-3872"/>
                  <a:pt x="-90069" y="-84834"/>
                  <a:pt x="167106" y="191391"/>
                </a:cubicBezTo>
                <a:cubicBezTo>
                  <a:pt x="424281" y="467616"/>
                  <a:pt x="1402975" y="1517747"/>
                  <a:pt x="1638719" y="1734441"/>
                </a:cubicBezTo>
                <a:cubicBezTo>
                  <a:pt x="1874463" y="1951135"/>
                  <a:pt x="1419644" y="1408210"/>
                  <a:pt x="1581569" y="1491554"/>
                </a:cubicBezTo>
                <a:cubicBezTo>
                  <a:pt x="1743494" y="1574898"/>
                  <a:pt x="2426913" y="2148779"/>
                  <a:pt x="2610269" y="2234504"/>
                </a:cubicBezTo>
                <a:cubicBezTo>
                  <a:pt x="2793625" y="2320229"/>
                  <a:pt x="2543594" y="1965423"/>
                  <a:pt x="2681706" y="2005904"/>
                </a:cubicBezTo>
                <a:cubicBezTo>
                  <a:pt x="2819818" y="2046385"/>
                  <a:pt x="3165100" y="2441672"/>
                  <a:pt x="3438944" y="2477391"/>
                </a:cubicBezTo>
                <a:cubicBezTo>
                  <a:pt x="3712788" y="2513110"/>
                  <a:pt x="4189038" y="2251172"/>
                  <a:pt x="4324769" y="2220216"/>
                </a:cubicBezTo>
                <a:cubicBezTo>
                  <a:pt x="4460500" y="2189260"/>
                  <a:pt x="4253331" y="2291654"/>
                  <a:pt x="4253331" y="2291654"/>
                </a:cubicBezTo>
                <a:cubicBezTo>
                  <a:pt x="4500981" y="2051148"/>
                  <a:pt x="5663032" y="834329"/>
                  <a:pt x="5810669" y="777179"/>
                </a:cubicBezTo>
                <a:cubicBezTo>
                  <a:pt x="5958306" y="720029"/>
                  <a:pt x="4993900" y="2010666"/>
                  <a:pt x="5139156" y="1948754"/>
                </a:cubicBezTo>
                <a:cubicBezTo>
                  <a:pt x="5284412" y="1886842"/>
                  <a:pt x="5983309" y="1146273"/>
                  <a:pt x="6682206" y="405704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6E69ADFB-8543-E056-5C10-32FBEA77B40C}"/>
              </a:ext>
            </a:extLst>
          </p:cNvPr>
          <p:cNvSpPr/>
          <p:nvPr/>
        </p:nvSpPr>
        <p:spPr>
          <a:xfrm>
            <a:off x="3343275" y="6829425"/>
            <a:ext cx="1543050" cy="466400"/>
          </a:xfrm>
          <a:custGeom>
            <a:avLst/>
            <a:gdLst>
              <a:gd name="connsiteX0" fmla="*/ 1543050 w 1543050"/>
              <a:gd name="connsiteY0" fmla="*/ 0 h 466400"/>
              <a:gd name="connsiteX1" fmla="*/ 800100 w 1543050"/>
              <a:gd name="connsiteY1" fmla="*/ 457200 h 466400"/>
              <a:gd name="connsiteX2" fmla="*/ 1243013 w 1543050"/>
              <a:gd name="connsiteY2" fmla="*/ 314325 h 466400"/>
              <a:gd name="connsiteX3" fmla="*/ 557213 w 1543050"/>
              <a:gd name="connsiteY3" fmla="*/ 414338 h 466400"/>
              <a:gd name="connsiteX4" fmla="*/ 585788 w 1543050"/>
              <a:gd name="connsiteY4" fmla="*/ 314325 h 466400"/>
              <a:gd name="connsiteX5" fmla="*/ 0 w 1543050"/>
              <a:gd name="connsiteY5" fmla="*/ 57150 h 46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3050" h="466400">
                <a:moveTo>
                  <a:pt x="1543050" y="0"/>
                </a:moveTo>
                <a:cubicBezTo>
                  <a:pt x="1196578" y="202406"/>
                  <a:pt x="850106" y="404813"/>
                  <a:pt x="800100" y="457200"/>
                </a:cubicBezTo>
                <a:cubicBezTo>
                  <a:pt x="750094" y="509588"/>
                  <a:pt x="1283494" y="321469"/>
                  <a:pt x="1243013" y="314325"/>
                </a:cubicBezTo>
                <a:cubicBezTo>
                  <a:pt x="1202532" y="307181"/>
                  <a:pt x="557213" y="414338"/>
                  <a:pt x="557213" y="414338"/>
                </a:cubicBezTo>
                <a:cubicBezTo>
                  <a:pt x="447676" y="414338"/>
                  <a:pt x="678657" y="373856"/>
                  <a:pt x="585788" y="314325"/>
                </a:cubicBezTo>
                <a:cubicBezTo>
                  <a:pt x="492919" y="254794"/>
                  <a:pt x="246459" y="155972"/>
                  <a:pt x="0" y="5715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72D9335F-C1AE-DC43-8728-FF732802F313}"/>
              </a:ext>
            </a:extLst>
          </p:cNvPr>
          <p:cNvSpPr/>
          <p:nvPr/>
        </p:nvSpPr>
        <p:spPr>
          <a:xfrm>
            <a:off x="792859" y="1509823"/>
            <a:ext cx="1525039" cy="9016410"/>
          </a:xfrm>
          <a:custGeom>
            <a:avLst/>
            <a:gdLst>
              <a:gd name="connsiteX0" fmla="*/ 1397448 w 1525039"/>
              <a:gd name="connsiteY0" fmla="*/ 0 h 9016410"/>
              <a:gd name="connsiteX1" fmla="*/ 36481 w 1525039"/>
              <a:gd name="connsiteY1" fmla="*/ 3040912 h 9016410"/>
              <a:gd name="connsiteX2" fmla="*/ 397988 w 1525039"/>
              <a:gd name="connsiteY2" fmla="*/ 2828261 h 9016410"/>
              <a:gd name="connsiteX3" fmla="*/ 483048 w 1525039"/>
              <a:gd name="connsiteY3" fmla="*/ 5082363 h 9016410"/>
              <a:gd name="connsiteX4" fmla="*/ 461783 w 1525039"/>
              <a:gd name="connsiteY4" fmla="*/ 4125433 h 9016410"/>
              <a:gd name="connsiteX5" fmla="*/ 610639 w 1525039"/>
              <a:gd name="connsiteY5" fmla="*/ 7655442 h 9016410"/>
              <a:gd name="connsiteX6" fmla="*/ 908350 w 1525039"/>
              <a:gd name="connsiteY6" fmla="*/ 6634717 h 9016410"/>
              <a:gd name="connsiteX7" fmla="*/ 1525039 w 1525039"/>
              <a:gd name="connsiteY7" fmla="*/ 9016410 h 9016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25039" h="9016410">
                <a:moveTo>
                  <a:pt x="1397448" y="0"/>
                </a:moveTo>
                <a:cubicBezTo>
                  <a:pt x="800253" y="1284767"/>
                  <a:pt x="203058" y="2569535"/>
                  <a:pt x="36481" y="3040912"/>
                </a:cubicBezTo>
                <a:cubicBezTo>
                  <a:pt x="-130096" y="3512289"/>
                  <a:pt x="323560" y="2488019"/>
                  <a:pt x="397988" y="2828261"/>
                </a:cubicBezTo>
                <a:cubicBezTo>
                  <a:pt x="472416" y="3168503"/>
                  <a:pt x="472415" y="4866168"/>
                  <a:pt x="483048" y="5082363"/>
                </a:cubicBezTo>
                <a:cubicBezTo>
                  <a:pt x="493681" y="5298558"/>
                  <a:pt x="440518" y="3696587"/>
                  <a:pt x="461783" y="4125433"/>
                </a:cubicBezTo>
                <a:cubicBezTo>
                  <a:pt x="483048" y="4554279"/>
                  <a:pt x="536211" y="7237228"/>
                  <a:pt x="610639" y="7655442"/>
                </a:cubicBezTo>
                <a:cubicBezTo>
                  <a:pt x="685067" y="8073656"/>
                  <a:pt x="755950" y="6407889"/>
                  <a:pt x="908350" y="6634717"/>
                </a:cubicBezTo>
                <a:cubicBezTo>
                  <a:pt x="1060750" y="6861545"/>
                  <a:pt x="1292894" y="7938977"/>
                  <a:pt x="1525039" y="901641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C81AA682-A4DD-A759-EB86-6EFD2DB049D6}"/>
              </a:ext>
            </a:extLst>
          </p:cNvPr>
          <p:cNvSpPr/>
          <p:nvPr/>
        </p:nvSpPr>
        <p:spPr>
          <a:xfrm>
            <a:off x="3363363" y="680002"/>
            <a:ext cx="5780637" cy="10718100"/>
          </a:xfrm>
          <a:custGeom>
            <a:avLst/>
            <a:gdLst>
              <a:gd name="connsiteX0" fmla="*/ 251707 w 5780637"/>
              <a:gd name="connsiteY0" fmla="*/ 340724 h 10718100"/>
              <a:gd name="connsiteX1" fmla="*/ 358032 w 5780637"/>
              <a:gd name="connsiteY1" fmla="*/ 425784 h 10718100"/>
              <a:gd name="connsiteX2" fmla="*/ 3696656 w 5780637"/>
              <a:gd name="connsiteY2" fmla="*/ 4551217 h 10718100"/>
              <a:gd name="connsiteX3" fmla="*/ 3505270 w 5780637"/>
              <a:gd name="connsiteY3" fmla="*/ 4253505 h 10718100"/>
              <a:gd name="connsiteX4" fmla="*/ 4334609 w 5780637"/>
              <a:gd name="connsiteY4" fmla="*/ 6422547 h 10718100"/>
              <a:gd name="connsiteX5" fmla="*/ 4249549 w 5780637"/>
              <a:gd name="connsiteY5" fmla="*/ 5997245 h 10718100"/>
              <a:gd name="connsiteX6" fmla="*/ 5057623 w 5780637"/>
              <a:gd name="connsiteY6" fmla="*/ 8719179 h 10718100"/>
              <a:gd name="connsiteX7" fmla="*/ 5206479 w 5780637"/>
              <a:gd name="connsiteY7" fmla="*/ 7613393 h 10718100"/>
              <a:gd name="connsiteX8" fmla="*/ 5780637 w 5780637"/>
              <a:gd name="connsiteY8" fmla="*/ 10718100 h 1071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80637" h="10718100">
                <a:moveTo>
                  <a:pt x="251707" y="340724"/>
                </a:moveTo>
                <a:cubicBezTo>
                  <a:pt x="17790" y="32379"/>
                  <a:pt x="-216126" y="-275965"/>
                  <a:pt x="358032" y="425784"/>
                </a:cubicBezTo>
                <a:cubicBezTo>
                  <a:pt x="932190" y="1127533"/>
                  <a:pt x="3172116" y="3913264"/>
                  <a:pt x="3696656" y="4551217"/>
                </a:cubicBezTo>
                <a:cubicBezTo>
                  <a:pt x="4221196" y="5189170"/>
                  <a:pt x="3398945" y="3941617"/>
                  <a:pt x="3505270" y="4253505"/>
                </a:cubicBezTo>
                <a:cubicBezTo>
                  <a:pt x="3611596" y="4565393"/>
                  <a:pt x="4210563" y="6131924"/>
                  <a:pt x="4334609" y="6422547"/>
                </a:cubicBezTo>
                <a:cubicBezTo>
                  <a:pt x="4458655" y="6713170"/>
                  <a:pt x="4129047" y="5614473"/>
                  <a:pt x="4249549" y="5997245"/>
                </a:cubicBezTo>
                <a:cubicBezTo>
                  <a:pt x="4370051" y="6380017"/>
                  <a:pt x="4898135" y="8449821"/>
                  <a:pt x="5057623" y="8719179"/>
                </a:cubicBezTo>
                <a:cubicBezTo>
                  <a:pt x="5217111" y="8988537"/>
                  <a:pt x="5085977" y="7280240"/>
                  <a:pt x="5206479" y="7613393"/>
                </a:cubicBezTo>
                <a:cubicBezTo>
                  <a:pt x="5326981" y="7946547"/>
                  <a:pt x="5553809" y="9332323"/>
                  <a:pt x="5780637" y="1071810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12F5C0B8-333F-D803-01D0-AFC4B4E01191}"/>
              </a:ext>
            </a:extLst>
          </p:cNvPr>
          <p:cNvSpPr/>
          <p:nvPr/>
        </p:nvSpPr>
        <p:spPr>
          <a:xfrm>
            <a:off x="1998921" y="4529470"/>
            <a:ext cx="1509823" cy="5188688"/>
          </a:xfrm>
          <a:custGeom>
            <a:avLst/>
            <a:gdLst>
              <a:gd name="connsiteX0" fmla="*/ 0 w 1509823"/>
              <a:gd name="connsiteY0" fmla="*/ 0 h 5188688"/>
              <a:gd name="connsiteX1" fmla="*/ 340242 w 1509823"/>
              <a:gd name="connsiteY1" fmla="*/ 1658679 h 5188688"/>
              <a:gd name="connsiteX2" fmla="*/ 212651 w 1509823"/>
              <a:gd name="connsiteY2" fmla="*/ 1190846 h 5188688"/>
              <a:gd name="connsiteX3" fmla="*/ 467832 w 1509823"/>
              <a:gd name="connsiteY3" fmla="*/ 2424223 h 5188688"/>
              <a:gd name="connsiteX4" fmla="*/ 318977 w 1509823"/>
              <a:gd name="connsiteY4" fmla="*/ 1935125 h 5188688"/>
              <a:gd name="connsiteX5" fmla="*/ 850605 w 1509823"/>
              <a:gd name="connsiteY5" fmla="*/ 3806456 h 5188688"/>
              <a:gd name="connsiteX6" fmla="*/ 786809 w 1509823"/>
              <a:gd name="connsiteY6" fmla="*/ 3211032 h 5188688"/>
              <a:gd name="connsiteX7" fmla="*/ 1509823 w 1509823"/>
              <a:gd name="connsiteY7" fmla="*/ 5188688 h 5188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09823" h="5188688">
                <a:moveTo>
                  <a:pt x="0" y="0"/>
                </a:moveTo>
                <a:cubicBezTo>
                  <a:pt x="152400" y="730102"/>
                  <a:pt x="304800" y="1460205"/>
                  <a:pt x="340242" y="1658679"/>
                </a:cubicBezTo>
                <a:cubicBezTo>
                  <a:pt x="375684" y="1857153"/>
                  <a:pt x="191386" y="1063255"/>
                  <a:pt x="212651" y="1190846"/>
                </a:cubicBezTo>
                <a:cubicBezTo>
                  <a:pt x="233916" y="1318437"/>
                  <a:pt x="450111" y="2300177"/>
                  <a:pt x="467832" y="2424223"/>
                </a:cubicBezTo>
                <a:cubicBezTo>
                  <a:pt x="485553" y="2548270"/>
                  <a:pt x="255182" y="1704753"/>
                  <a:pt x="318977" y="1935125"/>
                </a:cubicBezTo>
                <a:cubicBezTo>
                  <a:pt x="382773" y="2165497"/>
                  <a:pt x="772633" y="3593805"/>
                  <a:pt x="850605" y="3806456"/>
                </a:cubicBezTo>
                <a:cubicBezTo>
                  <a:pt x="928577" y="4019107"/>
                  <a:pt x="676939" y="2980660"/>
                  <a:pt x="786809" y="3211032"/>
                </a:cubicBezTo>
                <a:cubicBezTo>
                  <a:pt x="896679" y="3441404"/>
                  <a:pt x="1203251" y="4315046"/>
                  <a:pt x="1509823" y="5188688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FE58BA8B-8A7E-182E-6C9B-9518C9D186EB}"/>
              </a:ext>
            </a:extLst>
          </p:cNvPr>
          <p:cNvSpPr/>
          <p:nvPr/>
        </p:nvSpPr>
        <p:spPr>
          <a:xfrm>
            <a:off x="1650716" y="3158754"/>
            <a:ext cx="1772968" cy="4262772"/>
          </a:xfrm>
          <a:custGeom>
            <a:avLst/>
            <a:gdLst>
              <a:gd name="connsiteX0" fmla="*/ 1772968 w 1772968"/>
              <a:gd name="connsiteY0" fmla="*/ 413786 h 4262772"/>
              <a:gd name="connsiteX1" fmla="*/ 1156279 w 1772968"/>
              <a:gd name="connsiteY1" fmla="*/ 9748 h 4262772"/>
              <a:gd name="connsiteX2" fmla="*/ 1071219 w 1772968"/>
              <a:gd name="connsiteY2" fmla="*/ 116074 h 4262772"/>
              <a:gd name="connsiteX3" fmla="*/ 1177544 w 1772968"/>
              <a:gd name="connsiteY3" fmla="*/ 94809 h 4262772"/>
              <a:gd name="connsiteX4" fmla="*/ 29228 w 1772968"/>
              <a:gd name="connsiteY4" fmla="*/ 605172 h 4262772"/>
              <a:gd name="connsiteX5" fmla="*/ 348205 w 1772968"/>
              <a:gd name="connsiteY5" fmla="*/ 583906 h 4262772"/>
              <a:gd name="connsiteX6" fmla="*/ 412000 w 1772968"/>
              <a:gd name="connsiteY6" fmla="*/ 839088 h 4262772"/>
              <a:gd name="connsiteX7" fmla="*/ 326940 w 1772968"/>
              <a:gd name="connsiteY7" fmla="*/ 775293 h 4262772"/>
              <a:gd name="connsiteX8" fmla="*/ 326940 w 1772968"/>
              <a:gd name="connsiteY8" fmla="*/ 1179330 h 4262772"/>
              <a:gd name="connsiteX9" fmla="*/ 199349 w 1772968"/>
              <a:gd name="connsiteY9" fmla="*/ 1710958 h 4262772"/>
              <a:gd name="connsiteX10" fmla="*/ 369470 w 1772968"/>
              <a:gd name="connsiteY10" fmla="*/ 2327646 h 4262772"/>
              <a:gd name="connsiteX11" fmla="*/ 241879 w 1772968"/>
              <a:gd name="connsiteY11" fmla="*/ 1498306 h 4262772"/>
              <a:gd name="connsiteX12" fmla="*/ 688447 w 1772968"/>
              <a:gd name="connsiteY12" fmla="*/ 4262772 h 426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72968" h="4262772">
                <a:moveTo>
                  <a:pt x="1772968" y="413786"/>
                </a:moveTo>
                <a:lnTo>
                  <a:pt x="1156279" y="9748"/>
                </a:lnTo>
                <a:cubicBezTo>
                  <a:pt x="1039321" y="-39871"/>
                  <a:pt x="1071219" y="116074"/>
                  <a:pt x="1071219" y="116074"/>
                </a:cubicBezTo>
                <a:cubicBezTo>
                  <a:pt x="1074763" y="130251"/>
                  <a:pt x="1351209" y="13293"/>
                  <a:pt x="1177544" y="94809"/>
                </a:cubicBezTo>
                <a:cubicBezTo>
                  <a:pt x="1003879" y="176325"/>
                  <a:pt x="167451" y="523656"/>
                  <a:pt x="29228" y="605172"/>
                </a:cubicBezTo>
                <a:cubicBezTo>
                  <a:pt x="-108995" y="686688"/>
                  <a:pt x="284410" y="544920"/>
                  <a:pt x="348205" y="583906"/>
                </a:cubicBezTo>
                <a:cubicBezTo>
                  <a:pt x="412000" y="622892"/>
                  <a:pt x="415544" y="807190"/>
                  <a:pt x="412000" y="839088"/>
                </a:cubicBezTo>
                <a:cubicBezTo>
                  <a:pt x="408456" y="870986"/>
                  <a:pt x="341117" y="718586"/>
                  <a:pt x="326940" y="775293"/>
                </a:cubicBezTo>
                <a:cubicBezTo>
                  <a:pt x="312763" y="832000"/>
                  <a:pt x="348205" y="1023386"/>
                  <a:pt x="326940" y="1179330"/>
                </a:cubicBezTo>
                <a:cubicBezTo>
                  <a:pt x="305675" y="1335274"/>
                  <a:pt x="192261" y="1519572"/>
                  <a:pt x="199349" y="1710958"/>
                </a:cubicBezTo>
                <a:cubicBezTo>
                  <a:pt x="206437" y="1902344"/>
                  <a:pt x="362382" y="2363088"/>
                  <a:pt x="369470" y="2327646"/>
                </a:cubicBezTo>
                <a:cubicBezTo>
                  <a:pt x="376558" y="2292204"/>
                  <a:pt x="188716" y="1175785"/>
                  <a:pt x="241879" y="1498306"/>
                </a:cubicBezTo>
                <a:cubicBezTo>
                  <a:pt x="295042" y="1820827"/>
                  <a:pt x="491744" y="3041799"/>
                  <a:pt x="688447" y="426277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A6691DD5-8AA6-D464-5565-7AB34D970CF0}"/>
              </a:ext>
            </a:extLst>
          </p:cNvPr>
          <p:cNvSpPr/>
          <p:nvPr/>
        </p:nvSpPr>
        <p:spPr>
          <a:xfrm>
            <a:off x="4423144" y="616688"/>
            <a:ext cx="4784663" cy="9729143"/>
          </a:xfrm>
          <a:custGeom>
            <a:avLst/>
            <a:gdLst>
              <a:gd name="connsiteX0" fmla="*/ 0 w 4784663"/>
              <a:gd name="connsiteY0" fmla="*/ 0 h 9729143"/>
              <a:gd name="connsiteX1" fmla="*/ 2913321 w 4784663"/>
              <a:gd name="connsiteY1" fmla="*/ 4678326 h 9729143"/>
              <a:gd name="connsiteX2" fmla="*/ 2934586 w 4784663"/>
              <a:gd name="connsiteY2" fmla="*/ 4125433 h 9729143"/>
              <a:gd name="connsiteX3" fmla="*/ 3891516 w 4784663"/>
              <a:gd name="connsiteY3" fmla="*/ 7464056 h 9729143"/>
              <a:gd name="connsiteX4" fmla="*/ 3891516 w 4784663"/>
              <a:gd name="connsiteY4" fmla="*/ 6677247 h 9729143"/>
              <a:gd name="connsiteX5" fmla="*/ 4784651 w 4784663"/>
              <a:gd name="connsiteY5" fmla="*/ 9633098 h 9729143"/>
              <a:gd name="connsiteX6" fmla="*/ 3870251 w 4784663"/>
              <a:gd name="connsiteY6" fmla="*/ 2509284 h 9729143"/>
              <a:gd name="connsiteX7" fmla="*/ 3274828 w 4784663"/>
              <a:gd name="connsiteY7" fmla="*/ 1254642 h 9729143"/>
              <a:gd name="connsiteX8" fmla="*/ 3615070 w 4784663"/>
              <a:gd name="connsiteY8" fmla="*/ 5486400 h 9729143"/>
              <a:gd name="connsiteX9" fmla="*/ 2105247 w 4784663"/>
              <a:gd name="connsiteY9" fmla="*/ 85061 h 9729143"/>
              <a:gd name="connsiteX10" fmla="*/ 3189768 w 4784663"/>
              <a:gd name="connsiteY10" fmla="*/ 3934047 h 9729143"/>
              <a:gd name="connsiteX11" fmla="*/ 1424763 w 4784663"/>
              <a:gd name="connsiteY11" fmla="*/ 404038 h 97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84663" h="9729143">
                <a:moveTo>
                  <a:pt x="0" y="0"/>
                </a:moveTo>
                <a:cubicBezTo>
                  <a:pt x="1212111" y="1995377"/>
                  <a:pt x="2424223" y="3990754"/>
                  <a:pt x="2913321" y="4678326"/>
                </a:cubicBezTo>
                <a:cubicBezTo>
                  <a:pt x="3402419" y="5365898"/>
                  <a:pt x="2771554" y="3661145"/>
                  <a:pt x="2934586" y="4125433"/>
                </a:cubicBezTo>
                <a:cubicBezTo>
                  <a:pt x="3097618" y="4589721"/>
                  <a:pt x="3732028" y="7038754"/>
                  <a:pt x="3891516" y="7464056"/>
                </a:cubicBezTo>
                <a:cubicBezTo>
                  <a:pt x="4051004" y="7889358"/>
                  <a:pt x="3742660" y="6315740"/>
                  <a:pt x="3891516" y="6677247"/>
                </a:cubicBezTo>
                <a:cubicBezTo>
                  <a:pt x="4040372" y="7038754"/>
                  <a:pt x="4788195" y="10327758"/>
                  <a:pt x="4784651" y="9633098"/>
                </a:cubicBezTo>
                <a:cubicBezTo>
                  <a:pt x="4781107" y="8938438"/>
                  <a:pt x="4121888" y="3905693"/>
                  <a:pt x="3870251" y="2509284"/>
                </a:cubicBezTo>
                <a:cubicBezTo>
                  <a:pt x="3618614" y="1112875"/>
                  <a:pt x="3317358" y="758456"/>
                  <a:pt x="3274828" y="1254642"/>
                </a:cubicBezTo>
                <a:cubicBezTo>
                  <a:pt x="3232298" y="1750828"/>
                  <a:pt x="3810000" y="5681330"/>
                  <a:pt x="3615070" y="5486400"/>
                </a:cubicBezTo>
                <a:cubicBezTo>
                  <a:pt x="3420140" y="5291470"/>
                  <a:pt x="2176131" y="343786"/>
                  <a:pt x="2105247" y="85061"/>
                </a:cubicBezTo>
                <a:cubicBezTo>
                  <a:pt x="2034363" y="-173664"/>
                  <a:pt x="3303182" y="3880884"/>
                  <a:pt x="3189768" y="3934047"/>
                </a:cubicBezTo>
                <a:cubicBezTo>
                  <a:pt x="3076354" y="3987210"/>
                  <a:pt x="2250558" y="2195624"/>
                  <a:pt x="1424763" y="404038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9B36588A-93D8-6D9B-F1E4-004D1A2A5BA0}"/>
              </a:ext>
            </a:extLst>
          </p:cNvPr>
          <p:cNvSpPr/>
          <p:nvPr/>
        </p:nvSpPr>
        <p:spPr>
          <a:xfrm>
            <a:off x="671280" y="382772"/>
            <a:ext cx="2008125" cy="9177307"/>
          </a:xfrm>
          <a:custGeom>
            <a:avLst/>
            <a:gdLst>
              <a:gd name="connsiteX0" fmla="*/ 1540292 w 2008125"/>
              <a:gd name="connsiteY0" fmla="*/ 0 h 9177307"/>
              <a:gd name="connsiteX1" fmla="*/ 94264 w 2008125"/>
              <a:gd name="connsiteY1" fmla="*/ 4210493 h 9177307"/>
              <a:gd name="connsiteX2" fmla="*/ 668422 w 2008125"/>
              <a:gd name="connsiteY2" fmla="*/ 3806456 h 9177307"/>
              <a:gd name="connsiteX3" fmla="*/ 285650 w 2008125"/>
              <a:gd name="connsiteY3" fmla="*/ 5784112 h 9177307"/>
              <a:gd name="connsiteX4" fmla="*/ 583362 w 2008125"/>
              <a:gd name="connsiteY4" fmla="*/ 4316819 h 9177307"/>
              <a:gd name="connsiteX5" fmla="*/ 51734 w 2008125"/>
              <a:gd name="connsiteY5" fmla="*/ 9037675 h 9177307"/>
              <a:gd name="connsiteX6" fmla="*/ 306915 w 2008125"/>
              <a:gd name="connsiteY6" fmla="*/ 7315200 h 9177307"/>
              <a:gd name="connsiteX7" fmla="*/ 9204 w 2008125"/>
              <a:gd name="connsiteY7" fmla="*/ 1127051 h 9177307"/>
              <a:gd name="connsiteX8" fmla="*/ 158060 w 2008125"/>
              <a:gd name="connsiteY8" fmla="*/ 3317358 h 9177307"/>
              <a:gd name="connsiteX9" fmla="*/ 944869 w 2008125"/>
              <a:gd name="connsiteY9" fmla="*/ 106326 h 9177307"/>
              <a:gd name="connsiteX10" fmla="*/ 94264 w 2008125"/>
              <a:gd name="connsiteY10" fmla="*/ 2275368 h 9177307"/>
              <a:gd name="connsiteX11" fmla="*/ 2008125 w 2008125"/>
              <a:gd name="connsiteY11" fmla="*/ 85061 h 9177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08125" h="9177307">
                <a:moveTo>
                  <a:pt x="1540292" y="0"/>
                </a:moveTo>
                <a:cubicBezTo>
                  <a:pt x="889934" y="1788042"/>
                  <a:pt x="239576" y="3576084"/>
                  <a:pt x="94264" y="4210493"/>
                </a:cubicBezTo>
                <a:cubicBezTo>
                  <a:pt x="-51048" y="4844902"/>
                  <a:pt x="636524" y="3544186"/>
                  <a:pt x="668422" y="3806456"/>
                </a:cubicBezTo>
                <a:cubicBezTo>
                  <a:pt x="700320" y="4068726"/>
                  <a:pt x="299827" y="5699052"/>
                  <a:pt x="285650" y="5784112"/>
                </a:cubicBezTo>
                <a:cubicBezTo>
                  <a:pt x="271473" y="5869172"/>
                  <a:pt x="622348" y="3774558"/>
                  <a:pt x="583362" y="4316819"/>
                </a:cubicBezTo>
                <a:cubicBezTo>
                  <a:pt x="544376" y="4859080"/>
                  <a:pt x="97808" y="8537945"/>
                  <a:pt x="51734" y="9037675"/>
                </a:cubicBezTo>
                <a:cubicBezTo>
                  <a:pt x="5659" y="9537405"/>
                  <a:pt x="314003" y="8633637"/>
                  <a:pt x="306915" y="7315200"/>
                </a:cubicBezTo>
                <a:cubicBezTo>
                  <a:pt x="299827" y="5996763"/>
                  <a:pt x="34013" y="1793358"/>
                  <a:pt x="9204" y="1127051"/>
                </a:cubicBezTo>
                <a:cubicBezTo>
                  <a:pt x="-15605" y="460744"/>
                  <a:pt x="2116" y="3487479"/>
                  <a:pt x="158060" y="3317358"/>
                </a:cubicBezTo>
                <a:cubicBezTo>
                  <a:pt x="314004" y="3147237"/>
                  <a:pt x="955502" y="279991"/>
                  <a:pt x="944869" y="106326"/>
                </a:cubicBezTo>
                <a:cubicBezTo>
                  <a:pt x="934236" y="-67339"/>
                  <a:pt x="-82945" y="2278912"/>
                  <a:pt x="94264" y="2275368"/>
                </a:cubicBezTo>
                <a:cubicBezTo>
                  <a:pt x="271473" y="2271824"/>
                  <a:pt x="1139799" y="1178442"/>
                  <a:pt x="2008125" y="85061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B910A6F9-6795-2698-D303-2587E15E1EAF}"/>
              </a:ext>
            </a:extLst>
          </p:cNvPr>
          <p:cNvSpPr/>
          <p:nvPr/>
        </p:nvSpPr>
        <p:spPr>
          <a:xfrm>
            <a:off x="3147237" y="1509823"/>
            <a:ext cx="2743200" cy="2636875"/>
          </a:xfrm>
          <a:custGeom>
            <a:avLst/>
            <a:gdLst>
              <a:gd name="connsiteX0" fmla="*/ 0 w 2743200"/>
              <a:gd name="connsiteY0" fmla="*/ 0 h 2636875"/>
              <a:gd name="connsiteX1" fmla="*/ 1722475 w 2743200"/>
              <a:gd name="connsiteY1" fmla="*/ 2062717 h 2636875"/>
              <a:gd name="connsiteX2" fmla="*/ 1297172 w 2743200"/>
              <a:gd name="connsiteY2" fmla="*/ 1339703 h 2636875"/>
              <a:gd name="connsiteX3" fmla="*/ 2743200 w 2743200"/>
              <a:gd name="connsiteY3" fmla="*/ 2636875 h 263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3200" h="2636875">
                <a:moveTo>
                  <a:pt x="0" y="0"/>
                </a:moveTo>
                <a:cubicBezTo>
                  <a:pt x="753140" y="919716"/>
                  <a:pt x="1506280" y="1839433"/>
                  <a:pt x="1722475" y="2062717"/>
                </a:cubicBezTo>
                <a:cubicBezTo>
                  <a:pt x="1938670" y="2286001"/>
                  <a:pt x="1127051" y="1244010"/>
                  <a:pt x="1297172" y="1339703"/>
                </a:cubicBezTo>
                <a:cubicBezTo>
                  <a:pt x="1467293" y="1435396"/>
                  <a:pt x="2105246" y="2036135"/>
                  <a:pt x="2743200" y="263687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289B4052-4D3B-A9A6-4B5B-12E9FD15AB88}"/>
              </a:ext>
            </a:extLst>
          </p:cNvPr>
          <p:cNvSpPr/>
          <p:nvPr/>
        </p:nvSpPr>
        <p:spPr>
          <a:xfrm>
            <a:off x="2740077" y="5422605"/>
            <a:ext cx="258304" cy="1601088"/>
          </a:xfrm>
          <a:custGeom>
            <a:avLst/>
            <a:gdLst>
              <a:gd name="connsiteX0" fmla="*/ 258304 w 258304"/>
              <a:gd name="connsiteY0" fmla="*/ 0 h 1601088"/>
              <a:gd name="connsiteX1" fmla="*/ 3123 w 258304"/>
              <a:gd name="connsiteY1" fmla="*/ 978195 h 1601088"/>
              <a:gd name="connsiteX2" fmla="*/ 109449 w 258304"/>
              <a:gd name="connsiteY2" fmla="*/ 1552353 h 1601088"/>
              <a:gd name="connsiteX3" fmla="*/ 109449 w 258304"/>
              <a:gd name="connsiteY3" fmla="*/ 1531088 h 160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304" h="1601088">
                <a:moveTo>
                  <a:pt x="258304" y="0"/>
                </a:moveTo>
                <a:cubicBezTo>
                  <a:pt x="143118" y="359735"/>
                  <a:pt x="27932" y="719470"/>
                  <a:pt x="3123" y="978195"/>
                </a:cubicBezTo>
                <a:cubicBezTo>
                  <a:pt x="-21686" y="1236921"/>
                  <a:pt x="109449" y="1552353"/>
                  <a:pt x="109449" y="1552353"/>
                </a:cubicBezTo>
                <a:cubicBezTo>
                  <a:pt x="127170" y="1644502"/>
                  <a:pt x="118309" y="1587795"/>
                  <a:pt x="109449" y="1531088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3A19E3AE-607C-01EF-02D6-B3F7DD57B097}"/>
              </a:ext>
            </a:extLst>
          </p:cNvPr>
          <p:cNvSpPr/>
          <p:nvPr/>
        </p:nvSpPr>
        <p:spPr>
          <a:xfrm>
            <a:off x="1105786" y="3997842"/>
            <a:ext cx="1358977" cy="5252484"/>
          </a:xfrm>
          <a:custGeom>
            <a:avLst/>
            <a:gdLst>
              <a:gd name="connsiteX0" fmla="*/ 0 w 1358977"/>
              <a:gd name="connsiteY0" fmla="*/ 0 h 5252484"/>
              <a:gd name="connsiteX1" fmla="*/ 978195 w 1358977"/>
              <a:gd name="connsiteY1" fmla="*/ 2402958 h 5252484"/>
              <a:gd name="connsiteX2" fmla="*/ 1318437 w 1358977"/>
              <a:gd name="connsiteY2" fmla="*/ 3955311 h 5252484"/>
              <a:gd name="connsiteX3" fmla="*/ 1339702 w 1358977"/>
              <a:gd name="connsiteY3" fmla="*/ 5252484 h 5252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77" h="5252484">
                <a:moveTo>
                  <a:pt x="0" y="0"/>
                </a:moveTo>
                <a:cubicBezTo>
                  <a:pt x="379228" y="871870"/>
                  <a:pt x="758456" y="1743740"/>
                  <a:pt x="978195" y="2402958"/>
                </a:cubicBezTo>
                <a:cubicBezTo>
                  <a:pt x="1197935" y="3062177"/>
                  <a:pt x="1258186" y="3480390"/>
                  <a:pt x="1318437" y="3955311"/>
                </a:cubicBezTo>
                <a:cubicBezTo>
                  <a:pt x="1378688" y="4430232"/>
                  <a:pt x="1359195" y="4841358"/>
                  <a:pt x="1339702" y="5252484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209F2729-483E-EC47-C7BC-344D5E480A7D}"/>
              </a:ext>
            </a:extLst>
          </p:cNvPr>
          <p:cNvSpPr/>
          <p:nvPr/>
        </p:nvSpPr>
        <p:spPr>
          <a:xfrm>
            <a:off x="5209953" y="3027757"/>
            <a:ext cx="3040912" cy="4500094"/>
          </a:xfrm>
          <a:custGeom>
            <a:avLst/>
            <a:gdLst>
              <a:gd name="connsiteX0" fmla="*/ 0 w 3040912"/>
              <a:gd name="connsiteY0" fmla="*/ 34420 h 4500094"/>
              <a:gd name="connsiteX1" fmla="*/ 170121 w 3040912"/>
              <a:gd name="connsiteY1" fmla="*/ 140745 h 4500094"/>
              <a:gd name="connsiteX2" fmla="*/ 786810 w 3040912"/>
              <a:gd name="connsiteY2" fmla="*/ 1161471 h 4500094"/>
              <a:gd name="connsiteX3" fmla="*/ 616689 w 3040912"/>
              <a:gd name="connsiteY3" fmla="*/ 1671834 h 4500094"/>
              <a:gd name="connsiteX4" fmla="*/ 850605 w 3040912"/>
              <a:gd name="connsiteY4" fmla="*/ 1650569 h 4500094"/>
              <a:gd name="connsiteX5" fmla="*/ 1616149 w 3040912"/>
              <a:gd name="connsiteY5" fmla="*/ 2628764 h 4500094"/>
              <a:gd name="connsiteX6" fmla="*/ 723014 w 3040912"/>
              <a:gd name="connsiteY6" fmla="*/ 1799424 h 4500094"/>
              <a:gd name="connsiteX7" fmla="*/ 3040912 w 3040912"/>
              <a:gd name="connsiteY7" fmla="*/ 4500094 h 4500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40912" h="4500094">
                <a:moveTo>
                  <a:pt x="0" y="34420"/>
                </a:moveTo>
                <a:cubicBezTo>
                  <a:pt x="19493" y="-6339"/>
                  <a:pt x="38986" y="-47097"/>
                  <a:pt x="170121" y="140745"/>
                </a:cubicBezTo>
                <a:cubicBezTo>
                  <a:pt x="301256" y="328587"/>
                  <a:pt x="712382" y="906290"/>
                  <a:pt x="786810" y="1161471"/>
                </a:cubicBezTo>
                <a:cubicBezTo>
                  <a:pt x="861238" y="1416652"/>
                  <a:pt x="606057" y="1590318"/>
                  <a:pt x="616689" y="1671834"/>
                </a:cubicBezTo>
                <a:cubicBezTo>
                  <a:pt x="627321" y="1753350"/>
                  <a:pt x="684028" y="1491081"/>
                  <a:pt x="850605" y="1650569"/>
                </a:cubicBezTo>
                <a:cubicBezTo>
                  <a:pt x="1017182" y="1810057"/>
                  <a:pt x="1637414" y="2603955"/>
                  <a:pt x="1616149" y="2628764"/>
                </a:cubicBezTo>
                <a:cubicBezTo>
                  <a:pt x="1594884" y="2653573"/>
                  <a:pt x="485554" y="1487536"/>
                  <a:pt x="723014" y="1799424"/>
                </a:cubicBezTo>
                <a:cubicBezTo>
                  <a:pt x="960475" y="2111312"/>
                  <a:pt x="2000693" y="3305703"/>
                  <a:pt x="3040912" y="4500094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92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F7A2C-562C-0611-57AB-E2C2DEE14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ve You Like A Love Song ‑ 曲・歌詞：Selena Gomez &amp; The Scene | Spotify">
            <a:extLst>
              <a:ext uri="{FF2B5EF4-FFF2-40B4-BE49-F238E27FC236}">
                <a16:creationId xmlns:a16="http://schemas.microsoft.com/office/drawing/2014/main" id="{96FE5E3C-CEC6-742B-F950-54A910A80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839686"/>
            <a:ext cx="8458200" cy="845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849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8AD8">
            <a:alpha val="5000"/>
          </a:srgbClr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422</TotalTime>
  <Words>0</Words>
  <Application>Microsoft Macintosh PowerPoint</Application>
  <PresentationFormat>A3 297x420 mm</PresentationFormat>
  <Paragraphs>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50</cp:revision>
  <dcterms:created xsi:type="dcterms:W3CDTF">2025-09-26T10:51:37Z</dcterms:created>
  <dcterms:modified xsi:type="dcterms:W3CDTF">2025-09-28T09:40:54Z</dcterms:modified>
</cp:coreProperties>
</file>