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65"/>
    <p:restoredTop sz="94643"/>
  </p:normalViewPr>
  <p:slideViewPr>
    <p:cSldViewPr snapToGrid="0">
      <p:cViewPr varScale="1">
        <p:scale>
          <a:sx n="56" d="100"/>
          <a:sy n="56" d="100"/>
        </p:scale>
        <p:origin x="17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040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97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87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22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349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93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420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31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575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41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60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C9B775-DF8F-064F-A694-2CCD2788C0E0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1DEFF5-272B-C448-B10E-AFEECB0EBD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62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, 線画 が含まれている画像&#10;&#10;自動的に生成された説明" hidden="1">
            <a:extLst>
              <a:ext uri="{FF2B5EF4-FFF2-40B4-BE49-F238E27FC236}">
                <a16:creationId xmlns:a16="http://schemas.microsoft.com/office/drawing/2014/main" id="{27C60032-3DBA-4653-C586-CA51C91C66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580" y="45623"/>
            <a:ext cx="7178040" cy="12755977"/>
          </a:xfrm>
          <a:prstGeom prst="rect">
            <a:avLst/>
          </a:prstGeom>
        </p:spPr>
      </p:pic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1BD058D6-0E1D-18AD-29EE-2A420ED24978}"/>
              </a:ext>
            </a:extLst>
          </p:cNvPr>
          <p:cNvSpPr/>
          <p:nvPr/>
        </p:nvSpPr>
        <p:spPr>
          <a:xfrm>
            <a:off x="3257391" y="4060696"/>
            <a:ext cx="391695" cy="251039"/>
          </a:xfrm>
          <a:custGeom>
            <a:avLst/>
            <a:gdLst>
              <a:gd name="connsiteX0" fmla="*/ 159 w 391695"/>
              <a:gd name="connsiteY0" fmla="*/ 250954 h 251039"/>
              <a:gd name="connsiteX1" fmla="*/ 247809 w 391695"/>
              <a:gd name="connsiteY1" fmla="*/ 120779 h 251039"/>
              <a:gd name="connsiteX2" fmla="*/ 197009 w 391695"/>
              <a:gd name="connsiteY2" fmla="*/ 155704 h 251039"/>
              <a:gd name="connsiteX3" fmla="*/ 390684 w 391695"/>
              <a:gd name="connsiteY3" fmla="*/ 155704 h 251039"/>
              <a:gd name="connsiteX4" fmla="*/ 270034 w 391695"/>
              <a:gd name="connsiteY4" fmla="*/ 130304 h 251039"/>
              <a:gd name="connsiteX5" fmla="*/ 200184 w 391695"/>
              <a:gd name="connsiteY5" fmla="*/ 73154 h 251039"/>
              <a:gd name="connsiteX6" fmla="*/ 152559 w 391695"/>
              <a:gd name="connsiteY6" fmla="*/ 89029 h 251039"/>
              <a:gd name="connsiteX7" fmla="*/ 279559 w 391695"/>
              <a:gd name="connsiteY7" fmla="*/ 129 h 251039"/>
              <a:gd name="connsiteX8" fmla="*/ 187484 w 391695"/>
              <a:gd name="connsiteY8" fmla="*/ 69979 h 251039"/>
              <a:gd name="connsiteX9" fmla="*/ 216059 w 391695"/>
              <a:gd name="connsiteY9" fmla="*/ 101729 h 251039"/>
              <a:gd name="connsiteX10" fmla="*/ 244634 w 391695"/>
              <a:gd name="connsiteY10" fmla="*/ 108079 h 251039"/>
              <a:gd name="connsiteX11" fmla="*/ 203359 w 391695"/>
              <a:gd name="connsiteY11" fmla="*/ 130304 h 251039"/>
              <a:gd name="connsiteX12" fmla="*/ 209709 w 391695"/>
              <a:gd name="connsiteY12" fmla="*/ 98554 h 251039"/>
              <a:gd name="connsiteX13" fmla="*/ 159 w 391695"/>
              <a:gd name="connsiteY13" fmla="*/ 250954 h 251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91695" h="251039">
                <a:moveTo>
                  <a:pt x="159" y="250954"/>
                </a:moveTo>
                <a:cubicBezTo>
                  <a:pt x="6509" y="254658"/>
                  <a:pt x="215001" y="136654"/>
                  <a:pt x="247809" y="120779"/>
                </a:cubicBezTo>
                <a:cubicBezTo>
                  <a:pt x="280617" y="104904"/>
                  <a:pt x="173196" y="149883"/>
                  <a:pt x="197009" y="155704"/>
                </a:cubicBezTo>
                <a:cubicBezTo>
                  <a:pt x="220822" y="161525"/>
                  <a:pt x="378513" y="159937"/>
                  <a:pt x="390684" y="155704"/>
                </a:cubicBezTo>
                <a:cubicBezTo>
                  <a:pt x="402855" y="151471"/>
                  <a:pt x="301784" y="144062"/>
                  <a:pt x="270034" y="130304"/>
                </a:cubicBezTo>
                <a:cubicBezTo>
                  <a:pt x="238284" y="116546"/>
                  <a:pt x="219763" y="80033"/>
                  <a:pt x="200184" y="73154"/>
                </a:cubicBezTo>
                <a:cubicBezTo>
                  <a:pt x="180605" y="66275"/>
                  <a:pt x="139330" y="101200"/>
                  <a:pt x="152559" y="89029"/>
                </a:cubicBezTo>
                <a:cubicBezTo>
                  <a:pt x="165788" y="76858"/>
                  <a:pt x="273738" y="3304"/>
                  <a:pt x="279559" y="129"/>
                </a:cubicBezTo>
                <a:cubicBezTo>
                  <a:pt x="285380" y="-3046"/>
                  <a:pt x="198067" y="53046"/>
                  <a:pt x="187484" y="69979"/>
                </a:cubicBezTo>
                <a:cubicBezTo>
                  <a:pt x="176901" y="86912"/>
                  <a:pt x="206534" y="95379"/>
                  <a:pt x="216059" y="101729"/>
                </a:cubicBezTo>
                <a:cubicBezTo>
                  <a:pt x="225584" y="108079"/>
                  <a:pt x="246751" y="103317"/>
                  <a:pt x="244634" y="108079"/>
                </a:cubicBezTo>
                <a:cubicBezTo>
                  <a:pt x="242517" y="112841"/>
                  <a:pt x="209180" y="131891"/>
                  <a:pt x="203359" y="130304"/>
                </a:cubicBezTo>
                <a:cubicBezTo>
                  <a:pt x="197538" y="128716"/>
                  <a:pt x="239871" y="82150"/>
                  <a:pt x="209709" y="98554"/>
                </a:cubicBezTo>
                <a:cubicBezTo>
                  <a:pt x="179547" y="114958"/>
                  <a:pt x="-6191" y="247250"/>
                  <a:pt x="159" y="2509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B7D496F4-FE0D-7EEE-8D75-BEEFDEC6B4E7}"/>
              </a:ext>
            </a:extLst>
          </p:cNvPr>
          <p:cNvSpPr/>
          <p:nvPr/>
        </p:nvSpPr>
        <p:spPr>
          <a:xfrm>
            <a:off x="3224233" y="4192941"/>
            <a:ext cx="375535" cy="303781"/>
          </a:xfrm>
          <a:custGeom>
            <a:avLst/>
            <a:gdLst>
              <a:gd name="connsiteX0" fmla="*/ 373042 w 375535"/>
              <a:gd name="connsiteY0" fmla="*/ 1234 h 303781"/>
              <a:gd name="connsiteX1" fmla="*/ 173017 w 375535"/>
              <a:gd name="connsiteY1" fmla="*/ 204434 h 303781"/>
              <a:gd name="connsiteX2" fmla="*/ 258742 w 375535"/>
              <a:gd name="connsiteY2" fmla="*/ 140934 h 303781"/>
              <a:gd name="connsiteX3" fmla="*/ 204767 w 375535"/>
              <a:gd name="connsiteY3" fmla="*/ 223484 h 303781"/>
              <a:gd name="connsiteX4" fmla="*/ 280967 w 375535"/>
              <a:gd name="connsiteY4" fmla="*/ 204434 h 303781"/>
              <a:gd name="connsiteX5" fmla="*/ 1567 w 375535"/>
              <a:gd name="connsiteY5" fmla="*/ 302859 h 303781"/>
              <a:gd name="connsiteX6" fmla="*/ 173017 w 375535"/>
              <a:gd name="connsiteY6" fmla="*/ 252059 h 303781"/>
              <a:gd name="connsiteX7" fmla="*/ 287317 w 375535"/>
              <a:gd name="connsiteY7" fmla="*/ 223484 h 303781"/>
              <a:gd name="connsiteX8" fmla="*/ 255567 w 375535"/>
              <a:gd name="connsiteY8" fmla="*/ 207609 h 303781"/>
              <a:gd name="connsiteX9" fmla="*/ 347642 w 375535"/>
              <a:gd name="connsiteY9" fmla="*/ 67909 h 303781"/>
              <a:gd name="connsiteX10" fmla="*/ 290492 w 375535"/>
              <a:gd name="connsiteY10" fmla="*/ 115534 h 303781"/>
              <a:gd name="connsiteX11" fmla="*/ 373042 w 375535"/>
              <a:gd name="connsiteY11" fmla="*/ 1234 h 303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5535" h="303781">
                <a:moveTo>
                  <a:pt x="373042" y="1234"/>
                </a:moveTo>
                <a:cubicBezTo>
                  <a:pt x="353463" y="16051"/>
                  <a:pt x="192067" y="181151"/>
                  <a:pt x="173017" y="204434"/>
                </a:cubicBezTo>
                <a:cubicBezTo>
                  <a:pt x="153967" y="227717"/>
                  <a:pt x="253450" y="137759"/>
                  <a:pt x="258742" y="140934"/>
                </a:cubicBezTo>
                <a:cubicBezTo>
                  <a:pt x="264034" y="144109"/>
                  <a:pt x="201063" y="212901"/>
                  <a:pt x="204767" y="223484"/>
                </a:cubicBezTo>
                <a:cubicBezTo>
                  <a:pt x="208471" y="234067"/>
                  <a:pt x="314834" y="191205"/>
                  <a:pt x="280967" y="204434"/>
                </a:cubicBezTo>
                <a:cubicBezTo>
                  <a:pt x="247100" y="217663"/>
                  <a:pt x="19559" y="294922"/>
                  <a:pt x="1567" y="302859"/>
                </a:cubicBezTo>
                <a:cubicBezTo>
                  <a:pt x="-16425" y="310797"/>
                  <a:pt x="125392" y="265288"/>
                  <a:pt x="173017" y="252059"/>
                </a:cubicBezTo>
                <a:cubicBezTo>
                  <a:pt x="220642" y="238830"/>
                  <a:pt x="273559" y="230892"/>
                  <a:pt x="287317" y="223484"/>
                </a:cubicBezTo>
                <a:cubicBezTo>
                  <a:pt x="301075" y="216076"/>
                  <a:pt x="245513" y="233538"/>
                  <a:pt x="255567" y="207609"/>
                </a:cubicBezTo>
                <a:cubicBezTo>
                  <a:pt x="265621" y="181680"/>
                  <a:pt x="341821" y="83255"/>
                  <a:pt x="347642" y="67909"/>
                </a:cubicBezTo>
                <a:cubicBezTo>
                  <a:pt x="353463" y="52563"/>
                  <a:pt x="290492" y="121355"/>
                  <a:pt x="290492" y="115534"/>
                </a:cubicBezTo>
                <a:cubicBezTo>
                  <a:pt x="290492" y="109713"/>
                  <a:pt x="392621" y="-13583"/>
                  <a:pt x="373042" y="12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0862BB9E-2E20-070C-86CD-689A8C25B705}"/>
              </a:ext>
            </a:extLst>
          </p:cNvPr>
          <p:cNvSpPr/>
          <p:nvPr/>
        </p:nvSpPr>
        <p:spPr>
          <a:xfrm>
            <a:off x="3300435" y="4089400"/>
            <a:ext cx="226015" cy="178327"/>
          </a:xfrm>
          <a:custGeom>
            <a:avLst/>
            <a:gdLst>
              <a:gd name="connsiteX0" fmla="*/ 1565 w 226015"/>
              <a:gd name="connsiteY0" fmla="*/ 177800 h 178327"/>
              <a:gd name="connsiteX1" fmla="*/ 150790 w 226015"/>
              <a:gd name="connsiteY1" fmla="*/ 69850 h 178327"/>
              <a:gd name="connsiteX2" fmla="*/ 223815 w 226015"/>
              <a:gd name="connsiteY2" fmla="*/ 79375 h 178327"/>
              <a:gd name="connsiteX3" fmla="*/ 71415 w 226015"/>
              <a:gd name="connsiteY3" fmla="*/ 25400 h 178327"/>
              <a:gd name="connsiteX4" fmla="*/ 144440 w 226015"/>
              <a:gd name="connsiteY4" fmla="*/ 34925 h 178327"/>
              <a:gd name="connsiteX5" fmla="*/ 188890 w 226015"/>
              <a:gd name="connsiteY5" fmla="*/ 0 h 178327"/>
              <a:gd name="connsiteX6" fmla="*/ 96815 w 226015"/>
              <a:gd name="connsiteY6" fmla="*/ 34925 h 178327"/>
              <a:gd name="connsiteX7" fmla="*/ 96815 w 226015"/>
              <a:gd name="connsiteY7" fmla="*/ 92075 h 178327"/>
              <a:gd name="connsiteX8" fmla="*/ 17440 w 226015"/>
              <a:gd name="connsiteY8" fmla="*/ 9525 h 178327"/>
              <a:gd name="connsiteX9" fmla="*/ 61890 w 226015"/>
              <a:gd name="connsiteY9" fmla="*/ 107950 h 178327"/>
              <a:gd name="connsiteX10" fmla="*/ 7915 w 226015"/>
              <a:gd name="connsiteY10" fmla="*/ 88900 h 178327"/>
              <a:gd name="connsiteX11" fmla="*/ 68240 w 226015"/>
              <a:gd name="connsiteY11" fmla="*/ 111125 h 178327"/>
              <a:gd name="connsiteX12" fmla="*/ 1565 w 226015"/>
              <a:gd name="connsiteY12" fmla="*/ 177800 h 178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6015" h="178327">
                <a:moveTo>
                  <a:pt x="1565" y="177800"/>
                </a:moveTo>
                <a:cubicBezTo>
                  <a:pt x="15323" y="170921"/>
                  <a:pt x="113748" y="86254"/>
                  <a:pt x="150790" y="69850"/>
                </a:cubicBezTo>
                <a:cubicBezTo>
                  <a:pt x="187832" y="53446"/>
                  <a:pt x="237044" y="86783"/>
                  <a:pt x="223815" y="79375"/>
                </a:cubicBezTo>
                <a:cubicBezTo>
                  <a:pt x="210586" y="71967"/>
                  <a:pt x="84644" y="32808"/>
                  <a:pt x="71415" y="25400"/>
                </a:cubicBezTo>
                <a:cubicBezTo>
                  <a:pt x="58186" y="17992"/>
                  <a:pt x="124861" y="39158"/>
                  <a:pt x="144440" y="34925"/>
                </a:cubicBezTo>
                <a:cubicBezTo>
                  <a:pt x="164019" y="30692"/>
                  <a:pt x="196827" y="0"/>
                  <a:pt x="188890" y="0"/>
                </a:cubicBezTo>
                <a:cubicBezTo>
                  <a:pt x="180953" y="0"/>
                  <a:pt x="112161" y="19579"/>
                  <a:pt x="96815" y="34925"/>
                </a:cubicBezTo>
                <a:cubicBezTo>
                  <a:pt x="81469" y="50271"/>
                  <a:pt x="110044" y="96308"/>
                  <a:pt x="96815" y="92075"/>
                </a:cubicBezTo>
                <a:cubicBezTo>
                  <a:pt x="83586" y="87842"/>
                  <a:pt x="23261" y="6879"/>
                  <a:pt x="17440" y="9525"/>
                </a:cubicBezTo>
                <a:cubicBezTo>
                  <a:pt x="11619" y="12171"/>
                  <a:pt x="63477" y="94721"/>
                  <a:pt x="61890" y="107950"/>
                </a:cubicBezTo>
                <a:cubicBezTo>
                  <a:pt x="60303" y="121179"/>
                  <a:pt x="6857" y="88371"/>
                  <a:pt x="7915" y="88900"/>
                </a:cubicBezTo>
                <a:cubicBezTo>
                  <a:pt x="8973" y="89429"/>
                  <a:pt x="67182" y="100013"/>
                  <a:pt x="68240" y="111125"/>
                </a:cubicBezTo>
                <a:cubicBezTo>
                  <a:pt x="69298" y="122237"/>
                  <a:pt x="-12193" y="184679"/>
                  <a:pt x="1565" y="1778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3FEE9729-1CC5-B768-60DC-B08631B50BA7}"/>
              </a:ext>
            </a:extLst>
          </p:cNvPr>
          <p:cNvSpPr/>
          <p:nvPr/>
        </p:nvSpPr>
        <p:spPr>
          <a:xfrm>
            <a:off x="3321050" y="4219575"/>
            <a:ext cx="146050" cy="114670"/>
          </a:xfrm>
          <a:custGeom>
            <a:avLst/>
            <a:gdLst>
              <a:gd name="connsiteX0" fmla="*/ 0 w 146050"/>
              <a:gd name="connsiteY0" fmla="*/ 0 h 114670"/>
              <a:gd name="connsiteX1" fmla="*/ 146050 w 146050"/>
              <a:gd name="connsiteY1" fmla="*/ 114300 h 114670"/>
              <a:gd name="connsiteX2" fmla="*/ 0 w 146050"/>
              <a:gd name="connsiteY2" fmla="*/ 0 h 114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050" h="114670">
                <a:moveTo>
                  <a:pt x="0" y="0"/>
                </a:moveTo>
                <a:cubicBezTo>
                  <a:pt x="0" y="0"/>
                  <a:pt x="146050" y="106363"/>
                  <a:pt x="146050" y="114300"/>
                </a:cubicBezTo>
                <a:cubicBezTo>
                  <a:pt x="146050" y="122237"/>
                  <a:pt x="0" y="0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2E492A93-20E4-32DB-9061-F39D78E6A311}"/>
              </a:ext>
            </a:extLst>
          </p:cNvPr>
          <p:cNvSpPr/>
          <p:nvPr/>
        </p:nvSpPr>
        <p:spPr>
          <a:xfrm>
            <a:off x="3390237" y="4219501"/>
            <a:ext cx="176454" cy="156452"/>
          </a:xfrm>
          <a:custGeom>
            <a:avLst/>
            <a:gdLst>
              <a:gd name="connsiteX0" fmla="*/ 663 w 176454"/>
              <a:gd name="connsiteY0" fmla="*/ 155649 h 156452"/>
              <a:gd name="connsiteX1" fmla="*/ 172113 w 176454"/>
              <a:gd name="connsiteY1" fmla="*/ 3249 h 156452"/>
              <a:gd name="connsiteX2" fmla="*/ 114963 w 176454"/>
              <a:gd name="connsiteY2" fmla="*/ 60399 h 156452"/>
              <a:gd name="connsiteX3" fmla="*/ 663 w 176454"/>
              <a:gd name="connsiteY3" fmla="*/ 155649 h 156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54" h="156452">
                <a:moveTo>
                  <a:pt x="663" y="155649"/>
                </a:moveTo>
                <a:cubicBezTo>
                  <a:pt x="10188" y="146124"/>
                  <a:pt x="153063" y="19124"/>
                  <a:pt x="172113" y="3249"/>
                </a:cubicBezTo>
                <a:cubicBezTo>
                  <a:pt x="191163" y="-12626"/>
                  <a:pt x="143009" y="33412"/>
                  <a:pt x="114963" y="60399"/>
                </a:cubicBezTo>
                <a:cubicBezTo>
                  <a:pt x="86917" y="87386"/>
                  <a:pt x="-8862" y="165174"/>
                  <a:pt x="663" y="1556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8EFF8974-5E2F-AB36-B383-F5153AF903D1}"/>
              </a:ext>
            </a:extLst>
          </p:cNvPr>
          <p:cNvSpPr/>
          <p:nvPr/>
        </p:nvSpPr>
        <p:spPr>
          <a:xfrm>
            <a:off x="3413120" y="4194116"/>
            <a:ext cx="139705" cy="115813"/>
          </a:xfrm>
          <a:custGeom>
            <a:avLst/>
            <a:gdLst>
              <a:gd name="connsiteX0" fmla="*/ 47630 w 139705"/>
              <a:gd name="connsiteY0" fmla="*/ 59 h 115813"/>
              <a:gd name="connsiteX1" fmla="*/ 5 w 139705"/>
              <a:gd name="connsiteY1" fmla="*/ 54034 h 115813"/>
              <a:gd name="connsiteX2" fmla="*/ 44455 w 139705"/>
              <a:gd name="connsiteY2" fmla="*/ 95309 h 115813"/>
              <a:gd name="connsiteX3" fmla="*/ 31755 w 139705"/>
              <a:gd name="connsiteY3" fmla="*/ 92134 h 115813"/>
              <a:gd name="connsiteX4" fmla="*/ 79380 w 139705"/>
              <a:gd name="connsiteY4" fmla="*/ 114359 h 115813"/>
              <a:gd name="connsiteX5" fmla="*/ 139705 w 139705"/>
              <a:gd name="connsiteY5" fmla="*/ 44509 h 115813"/>
              <a:gd name="connsiteX6" fmla="*/ 47630 w 139705"/>
              <a:gd name="connsiteY6" fmla="*/ 59 h 115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9705" h="115813">
                <a:moveTo>
                  <a:pt x="47630" y="59"/>
                </a:moveTo>
                <a:cubicBezTo>
                  <a:pt x="24347" y="1647"/>
                  <a:pt x="534" y="38159"/>
                  <a:pt x="5" y="54034"/>
                </a:cubicBezTo>
                <a:cubicBezTo>
                  <a:pt x="-524" y="69909"/>
                  <a:pt x="39163" y="88959"/>
                  <a:pt x="44455" y="95309"/>
                </a:cubicBezTo>
                <a:cubicBezTo>
                  <a:pt x="49747" y="101659"/>
                  <a:pt x="25934" y="88959"/>
                  <a:pt x="31755" y="92134"/>
                </a:cubicBezTo>
                <a:cubicBezTo>
                  <a:pt x="37576" y="95309"/>
                  <a:pt x="61388" y="122297"/>
                  <a:pt x="79380" y="114359"/>
                </a:cubicBezTo>
                <a:cubicBezTo>
                  <a:pt x="97372" y="106422"/>
                  <a:pt x="139705" y="59855"/>
                  <a:pt x="139705" y="44509"/>
                </a:cubicBezTo>
                <a:cubicBezTo>
                  <a:pt x="139705" y="29163"/>
                  <a:pt x="70913" y="-1529"/>
                  <a:pt x="47630" y="5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8B054A17-1E42-0628-25B7-E4F942CF2F2D}"/>
              </a:ext>
            </a:extLst>
          </p:cNvPr>
          <p:cNvSpPr/>
          <p:nvPr/>
        </p:nvSpPr>
        <p:spPr>
          <a:xfrm>
            <a:off x="3264686" y="4390437"/>
            <a:ext cx="353989" cy="403580"/>
          </a:xfrm>
          <a:custGeom>
            <a:avLst/>
            <a:gdLst>
              <a:gd name="connsiteX0" fmla="*/ 72239 w 353989"/>
              <a:gd name="connsiteY0" fmla="*/ 588 h 403580"/>
              <a:gd name="connsiteX1" fmla="*/ 75414 w 353989"/>
              <a:gd name="connsiteY1" fmla="*/ 219663 h 403580"/>
              <a:gd name="connsiteX2" fmla="*/ 78589 w 353989"/>
              <a:gd name="connsiteY2" fmla="*/ 124413 h 403580"/>
              <a:gd name="connsiteX3" fmla="*/ 224639 w 353989"/>
              <a:gd name="connsiteY3" fmla="*/ 279988 h 403580"/>
              <a:gd name="connsiteX4" fmla="*/ 119864 w 353989"/>
              <a:gd name="connsiteY4" fmla="*/ 203788 h 403580"/>
              <a:gd name="connsiteX5" fmla="*/ 272264 w 353989"/>
              <a:gd name="connsiteY5" fmla="*/ 276813 h 403580"/>
              <a:gd name="connsiteX6" fmla="*/ 348464 w 353989"/>
              <a:gd name="connsiteY6" fmla="*/ 400638 h 403580"/>
              <a:gd name="connsiteX7" fmla="*/ 310364 w 353989"/>
              <a:gd name="connsiteY7" fmla="*/ 343488 h 403580"/>
              <a:gd name="connsiteX8" fmla="*/ 11914 w 353989"/>
              <a:gd name="connsiteY8" fmla="*/ 114888 h 403580"/>
              <a:gd name="connsiteX9" fmla="*/ 59539 w 353989"/>
              <a:gd name="connsiteY9" fmla="*/ 152988 h 403580"/>
              <a:gd name="connsiteX10" fmla="*/ 72239 w 353989"/>
              <a:gd name="connsiteY10" fmla="*/ 588 h 40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3989" h="403580">
                <a:moveTo>
                  <a:pt x="72239" y="588"/>
                </a:moveTo>
                <a:cubicBezTo>
                  <a:pt x="74885" y="11701"/>
                  <a:pt x="74356" y="199026"/>
                  <a:pt x="75414" y="219663"/>
                </a:cubicBezTo>
                <a:cubicBezTo>
                  <a:pt x="76472" y="240300"/>
                  <a:pt x="53718" y="114359"/>
                  <a:pt x="78589" y="124413"/>
                </a:cubicBezTo>
                <a:cubicBezTo>
                  <a:pt x="103460" y="134467"/>
                  <a:pt x="217760" y="266759"/>
                  <a:pt x="224639" y="279988"/>
                </a:cubicBezTo>
                <a:cubicBezTo>
                  <a:pt x="231518" y="293217"/>
                  <a:pt x="111927" y="204317"/>
                  <a:pt x="119864" y="203788"/>
                </a:cubicBezTo>
                <a:cubicBezTo>
                  <a:pt x="127802" y="203259"/>
                  <a:pt x="234164" y="244005"/>
                  <a:pt x="272264" y="276813"/>
                </a:cubicBezTo>
                <a:cubicBezTo>
                  <a:pt x="310364" y="309621"/>
                  <a:pt x="342114" y="389526"/>
                  <a:pt x="348464" y="400638"/>
                </a:cubicBezTo>
                <a:cubicBezTo>
                  <a:pt x="354814" y="411750"/>
                  <a:pt x="366456" y="391113"/>
                  <a:pt x="310364" y="343488"/>
                </a:cubicBezTo>
                <a:cubicBezTo>
                  <a:pt x="254272" y="295863"/>
                  <a:pt x="53718" y="146638"/>
                  <a:pt x="11914" y="114888"/>
                </a:cubicBezTo>
                <a:cubicBezTo>
                  <a:pt x="-29890" y="83138"/>
                  <a:pt x="51072" y="166746"/>
                  <a:pt x="59539" y="152988"/>
                </a:cubicBezTo>
                <a:cubicBezTo>
                  <a:pt x="68006" y="139230"/>
                  <a:pt x="69593" y="-10525"/>
                  <a:pt x="72239" y="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E5754D30-1A4C-EB44-8420-E775217ABD55}"/>
              </a:ext>
            </a:extLst>
          </p:cNvPr>
          <p:cNvSpPr/>
          <p:nvPr/>
        </p:nvSpPr>
        <p:spPr>
          <a:xfrm>
            <a:off x="3914680" y="3878075"/>
            <a:ext cx="752571" cy="243296"/>
          </a:xfrm>
          <a:custGeom>
            <a:avLst/>
            <a:gdLst>
              <a:gd name="connsiteX0" fmla="*/ 12795 w 752571"/>
              <a:gd name="connsiteY0" fmla="*/ 112900 h 243296"/>
              <a:gd name="connsiteX1" fmla="*/ 460470 w 752571"/>
              <a:gd name="connsiteY1" fmla="*/ 8125 h 243296"/>
              <a:gd name="connsiteX2" fmla="*/ 244570 w 752571"/>
              <a:gd name="connsiteY2" fmla="*/ 8125 h 243296"/>
              <a:gd name="connsiteX3" fmla="*/ 650970 w 752571"/>
              <a:gd name="connsiteY3" fmla="*/ 17650 h 243296"/>
              <a:gd name="connsiteX4" fmla="*/ 568420 w 752571"/>
              <a:gd name="connsiteY4" fmla="*/ 17650 h 243296"/>
              <a:gd name="connsiteX5" fmla="*/ 752570 w 752571"/>
              <a:gd name="connsiteY5" fmla="*/ 100200 h 243296"/>
              <a:gd name="connsiteX6" fmla="*/ 571595 w 752571"/>
              <a:gd name="connsiteY6" fmla="*/ 27175 h 243296"/>
              <a:gd name="connsiteX7" fmla="*/ 552545 w 752571"/>
              <a:gd name="connsiteY7" fmla="*/ 62100 h 243296"/>
              <a:gd name="connsiteX8" fmla="*/ 565245 w 752571"/>
              <a:gd name="connsiteY8" fmla="*/ 62100 h 243296"/>
              <a:gd name="connsiteX9" fmla="*/ 441420 w 752571"/>
              <a:gd name="connsiteY9" fmla="*/ 24000 h 243296"/>
              <a:gd name="connsiteX10" fmla="*/ 381095 w 752571"/>
              <a:gd name="connsiteY10" fmla="*/ 62100 h 243296"/>
              <a:gd name="connsiteX11" fmla="*/ 485870 w 752571"/>
              <a:gd name="connsiteY11" fmla="*/ 55750 h 243296"/>
              <a:gd name="connsiteX12" fmla="*/ 393795 w 752571"/>
              <a:gd name="connsiteY12" fmla="*/ 33525 h 243296"/>
              <a:gd name="connsiteX13" fmla="*/ 323945 w 752571"/>
              <a:gd name="connsiteY13" fmla="*/ 58925 h 243296"/>
              <a:gd name="connsiteX14" fmla="*/ 339820 w 752571"/>
              <a:gd name="connsiteY14" fmla="*/ 46225 h 243296"/>
              <a:gd name="connsiteX15" fmla="*/ 244570 w 752571"/>
              <a:gd name="connsiteY15" fmla="*/ 84325 h 243296"/>
              <a:gd name="connsiteX16" fmla="*/ 279495 w 752571"/>
              <a:gd name="connsiteY16" fmla="*/ 84325 h 243296"/>
              <a:gd name="connsiteX17" fmla="*/ 231870 w 752571"/>
              <a:gd name="connsiteY17" fmla="*/ 77975 h 243296"/>
              <a:gd name="connsiteX18" fmla="*/ 127095 w 752571"/>
              <a:gd name="connsiteY18" fmla="*/ 141475 h 243296"/>
              <a:gd name="connsiteX19" fmla="*/ 114395 w 752571"/>
              <a:gd name="connsiteY19" fmla="*/ 243075 h 243296"/>
              <a:gd name="connsiteX20" fmla="*/ 123920 w 752571"/>
              <a:gd name="connsiteY20" fmla="*/ 163700 h 243296"/>
              <a:gd name="connsiteX21" fmla="*/ 222345 w 752571"/>
              <a:gd name="connsiteY21" fmla="*/ 4950 h 243296"/>
              <a:gd name="connsiteX22" fmla="*/ 152495 w 752571"/>
              <a:gd name="connsiteY22" fmla="*/ 71625 h 243296"/>
              <a:gd name="connsiteX23" fmla="*/ 120745 w 752571"/>
              <a:gd name="connsiteY23" fmla="*/ 116075 h 243296"/>
              <a:gd name="connsiteX24" fmla="*/ 12795 w 752571"/>
              <a:gd name="connsiteY24" fmla="*/ 112900 h 243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571" h="243296">
                <a:moveTo>
                  <a:pt x="12795" y="112900"/>
                </a:moveTo>
                <a:cubicBezTo>
                  <a:pt x="69416" y="94908"/>
                  <a:pt x="421841" y="25587"/>
                  <a:pt x="460470" y="8125"/>
                </a:cubicBezTo>
                <a:cubicBezTo>
                  <a:pt x="499099" y="-9337"/>
                  <a:pt x="212820" y="6537"/>
                  <a:pt x="244570" y="8125"/>
                </a:cubicBezTo>
                <a:cubicBezTo>
                  <a:pt x="276320" y="9713"/>
                  <a:pt x="596995" y="16062"/>
                  <a:pt x="650970" y="17650"/>
                </a:cubicBezTo>
                <a:cubicBezTo>
                  <a:pt x="704945" y="19237"/>
                  <a:pt x="551487" y="3892"/>
                  <a:pt x="568420" y="17650"/>
                </a:cubicBezTo>
                <a:cubicBezTo>
                  <a:pt x="585353" y="31408"/>
                  <a:pt x="752041" y="98613"/>
                  <a:pt x="752570" y="100200"/>
                </a:cubicBezTo>
                <a:cubicBezTo>
                  <a:pt x="753099" y="101787"/>
                  <a:pt x="604933" y="33525"/>
                  <a:pt x="571595" y="27175"/>
                </a:cubicBezTo>
                <a:cubicBezTo>
                  <a:pt x="538258" y="20825"/>
                  <a:pt x="553603" y="56279"/>
                  <a:pt x="552545" y="62100"/>
                </a:cubicBezTo>
                <a:cubicBezTo>
                  <a:pt x="551487" y="67921"/>
                  <a:pt x="583766" y="68450"/>
                  <a:pt x="565245" y="62100"/>
                </a:cubicBezTo>
                <a:cubicBezTo>
                  <a:pt x="546724" y="55750"/>
                  <a:pt x="472112" y="24000"/>
                  <a:pt x="441420" y="24000"/>
                </a:cubicBezTo>
                <a:cubicBezTo>
                  <a:pt x="410728" y="24000"/>
                  <a:pt x="373687" y="56808"/>
                  <a:pt x="381095" y="62100"/>
                </a:cubicBezTo>
                <a:cubicBezTo>
                  <a:pt x="388503" y="67392"/>
                  <a:pt x="483753" y="60512"/>
                  <a:pt x="485870" y="55750"/>
                </a:cubicBezTo>
                <a:cubicBezTo>
                  <a:pt x="487987" y="50988"/>
                  <a:pt x="420782" y="32996"/>
                  <a:pt x="393795" y="33525"/>
                </a:cubicBezTo>
                <a:cubicBezTo>
                  <a:pt x="366808" y="34054"/>
                  <a:pt x="332941" y="56808"/>
                  <a:pt x="323945" y="58925"/>
                </a:cubicBezTo>
                <a:cubicBezTo>
                  <a:pt x="314949" y="61042"/>
                  <a:pt x="353049" y="41992"/>
                  <a:pt x="339820" y="46225"/>
                </a:cubicBezTo>
                <a:cubicBezTo>
                  <a:pt x="326591" y="50458"/>
                  <a:pt x="254624" y="77975"/>
                  <a:pt x="244570" y="84325"/>
                </a:cubicBezTo>
                <a:cubicBezTo>
                  <a:pt x="234516" y="90675"/>
                  <a:pt x="281612" y="85383"/>
                  <a:pt x="279495" y="84325"/>
                </a:cubicBezTo>
                <a:cubicBezTo>
                  <a:pt x="277378" y="83267"/>
                  <a:pt x="257270" y="68450"/>
                  <a:pt x="231870" y="77975"/>
                </a:cubicBezTo>
                <a:cubicBezTo>
                  <a:pt x="206470" y="87500"/>
                  <a:pt x="146674" y="113958"/>
                  <a:pt x="127095" y="141475"/>
                </a:cubicBezTo>
                <a:cubicBezTo>
                  <a:pt x="107516" y="168992"/>
                  <a:pt x="114924" y="239371"/>
                  <a:pt x="114395" y="243075"/>
                </a:cubicBezTo>
                <a:cubicBezTo>
                  <a:pt x="113866" y="246779"/>
                  <a:pt x="105928" y="203388"/>
                  <a:pt x="123920" y="163700"/>
                </a:cubicBezTo>
                <a:cubicBezTo>
                  <a:pt x="141912" y="124012"/>
                  <a:pt x="217582" y="20296"/>
                  <a:pt x="222345" y="4950"/>
                </a:cubicBezTo>
                <a:cubicBezTo>
                  <a:pt x="227108" y="-10396"/>
                  <a:pt x="169428" y="53104"/>
                  <a:pt x="152495" y="71625"/>
                </a:cubicBezTo>
                <a:cubicBezTo>
                  <a:pt x="135562" y="90146"/>
                  <a:pt x="136620" y="111842"/>
                  <a:pt x="120745" y="116075"/>
                </a:cubicBezTo>
                <a:cubicBezTo>
                  <a:pt x="104870" y="120308"/>
                  <a:pt x="-43826" y="130892"/>
                  <a:pt x="12795" y="1129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3D133FC2-8E1D-8CA7-8750-D2A5C35B9E52}"/>
              </a:ext>
            </a:extLst>
          </p:cNvPr>
          <p:cNvSpPr/>
          <p:nvPr/>
        </p:nvSpPr>
        <p:spPr>
          <a:xfrm>
            <a:off x="4006252" y="3919806"/>
            <a:ext cx="600691" cy="230217"/>
          </a:xfrm>
          <a:custGeom>
            <a:avLst/>
            <a:gdLst>
              <a:gd name="connsiteX0" fmla="*/ 598 w 600691"/>
              <a:gd name="connsiteY0" fmla="*/ 229919 h 230217"/>
              <a:gd name="connsiteX1" fmla="*/ 226023 w 600691"/>
              <a:gd name="connsiteY1" fmla="*/ 23544 h 230217"/>
              <a:gd name="connsiteX2" fmla="*/ 178398 w 600691"/>
              <a:gd name="connsiteY2" fmla="*/ 71169 h 230217"/>
              <a:gd name="connsiteX3" fmla="*/ 333973 w 600691"/>
              <a:gd name="connsiteY3" fmla="*/ 39419 h 230217"/>
              <a:gd name="connsiteX4" fmla="*/ 254598 w 600691"/>
              <a:gd name="connsiteY4" fmla="*/ 48944 h 230217"/>
              <a:gd name="connsiteX5" fmla="*/ 432398 w 600691"/>
              <a:gd name="connsiteY5" fmla="*/ 26719 h 230217"/>
              <a:gd name="connsiteX6" fmla="*/ 556223 w 600691"/>
              <a:gd name="connsiteY6" fmla="*/ 48944 h 230217"/>
              <a:gd name="connsiteX7" fmla="*/ 492723 w 600691"/>
              <a:gd name="connsiteY7" fmla="*/ 7669 h 230217"/>
              <a:gd name="connsiteX8" fmla="*/ 600673 w 600691"/>
              <a:gd name="connsiteY8" fmla="*/ 99744 h 230217"/>
              <a:gd name="connsiteX9" fmla="*/ 483198 w 600691"/>
              <a:gd name="connsiteY9" fmla="*/ 1319 h 230217"/>
              <a:gd name="connsiteX10" fmla="*/ 222848 w 600691"/>
              <a:gd name="connsiteY10" fmla="*/ 42594 h 230217"/>
              <a:gd name="connsiteX11" fmla="*/ 143473 w 600691"/>
              <a:gd name="connsiteY11" fmla="*/ 36244 h 230217"/>
              <a:gd name="connsiteX12" fmla="*/ 172048 w 600691"/>
              <a:gd name="connsiteY12" fmla="*/ 58469 h 230217"/>
              <a:gd name="connsiteX13" fmla="*/ 111723 w 600691"/>
              <a:gd name="connsiteY13" fmla="*/ 67994 h 230217"/>
              <a:gd name="connsiteX14" fmla="*/ 140298 w 600691"/>
              <a:gd name="connsiteY14" fmla="*/ 23544 h 230217"/>
              <a:gd name="connsiteX15" fmla="*/ 51398 w 600691"/>
              <a:gd name="connsiteY15" fmla="*/ 115619 h 230217"/>
              <a:gd name="connsiteX16" fmla="*/ 156173 w 600691"/>
              <a:gd name="connsiteY16" fmla="*/ 71169 h 230217"/>
              <a:gd name="connsiteX17" fmla="*/ 598 w 600691"/>
              <a:gd name="connsiteY17" fmla="*/ 229919 h 230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00691" h="230217">
                <a:moveTo>
                  <a:pt x="598" y="229919"/>
                </a:moveTo>
                <a:cubicBezTo>
                  <a:pt x="12240" y="221981"/>
                  <a:pt x="196390" y="50002"/>
                  <a:pt x="226023" y="23544"/>
                </a:cubicBezTo>
                <a:cubicBezTo>
                  <a:pt x="255656" y="-2914"/>
                  <a:pt x="160406" y="68523"/>
                  <a:pt x="178398" y="71169"/>
                </a:cubicBezTo>
                <a:cubicBezTo>
                  <a:pt x="196390" y="73815"/>
                  <a:pt x="321273" y="43123"/>
                  <a:pt x="333973" y="39419"/>
                </a:cubicBezTo>
                <a:cubicBezTo>
                  <a:pt x="346673" y="35715"/>
                  <a:pt x="254598" y="48944"/>
                  <a:pt x="254598" y="48944"/>
                </a:cubicBezTo>
                <a:cubicBezTo>
                  <a:pt x="271002" y="46827"/>
                  <a:pt x="382127" y="26719"/>
                  <a:pt x="432398" y="26719"/>
                </a:cubicBezTo>
                <a:cubicBezTo>
                  <a:pt x="482669" y="26719"/>
                  <a:pt x="546169" y="52119"/>
                  <a:pt x="556223" y="48944"/>
                </a:cubicBezTo>
                <a:cubicBezTo>
                  <a:pt x="566277" y="45769"/>
                  <a:pt x="485315" y="-798"/>
                  <a:pt x="492723" y="7669"/>
                </a:cubicBezTo>
                <a:cubicBezTo>
                  <a:pt x="500131" y="16136"/>
                  <a:pt x="602261" y="100802"/>
                  <a:pt x="600673" y="99744"/>
                </a:cubicBezTo>
                <a:cubicBezTo>
                  <a:pt x="599085" y="98686"/>
                  <a:pt x="546169" y="10844"/>
                  <a:pt x="483198" y="1319"/>
                </a:cubicBezTo>
                <a:cubicBezTo>
                  <a:pt x="420227" y="-8206"/>
                  <a:pt x="279469" y="36773"/>
                  <a:pt x="222848" y="42594"/>
                </a:cubicBezTo>
                <a:cubicBezTo>
                  <a:pt x="166227" y="48415"/>
                  <a:pt x="151940" y="33598"/>
                  <a:pt x="143473" y="36244"/>
                </a:cubicBezTo>
                <a:cubicBezTo>
                  <a:pt x="135006" y="38890"/>
                  <a:pt x="177340" y="53177"/>
                  <a:pt x="172048" y="58469"/>
                </a:cubicBezTo>
                <a:cubicBezTo>
                  <a:pt x="166756" y="63761"/>
                  <a:pt x="117015" y="73815"/>
                  <a:pt x="111723" y="67994"/>
                </a:cubicBezTo>
                <a:cubicBezTo>
                  <a:pt x="106431" y="62173"/>
                  <a:pt x="150352" y="15607"/>
                  <a:pt x="140298" y="23544"/>
                </a:cubicBezTo>
                <a:cubicBezTo>
                  <a:pt x="130244" y="31481"/>
                  <a:pt x="48752" y="107682"/>
                  <a:pt x="51398" y="115619"/>
                </a:cubicBezTo>
                <a:cubicBezTo>
                  <a:pt x="54044" y="123556"/>
                  <a:pt x="161465" y="57411"/>
                  <a:pt x="156173" y="71169"/>
                </a:cubicBezTo>
                <a:cubicBezTo>
                  <a:pt x="150881" y="84927"/>
                  <a:pt x="-11044" y="237857"/>
                  <a:pt x="598" y="2299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B3C576BA-62B3-3209-9CD2-7BF0268E9864}"/>
              </a:ext>
            </a:extLst>
          </p:cNvPr>
          <p:cNvSpPr/>
          <p:nvPr/>
        </p:nvSpPr>
        <p:spPr>
          <a:xfrm>
            <a:off x="4088097" y="3949500"/>
            <a:ext cx="586611" cy="117054"/>
          </a:xfrm>
          <a:custGeom>
            <a:avLst/>
            <a:gdLst>
              <a:gd name="connsiteX0" fmla="*/ 1303 w 586611"/>
              <a:gd name="connsiteY0" fmla="*/ 104975 h 117054"/>
              <a:gd name="connsiteX1" fmla="*/ 385478 w 586611"/>
              <a:gd name="connsiteY1" fmla="*/ 47825 h 117054"/>
              <a:gd name="connsiteX2" fmla="*/ 283878 w 586611"/>
              <a:gd name="connsiteY2" fmla="*/ 44650 h 117054"/>
              <a:gd name="connsiteX3" fmla="*/ 350553 w 586611"/>
              <a:gd name="connsiteY3" fmla="*/ 44650 h 117054"/>
              <a:gd name="connsiteX4" fmla="*/ 439453 w 586611"/>
              <a:gd name="connsiteY4" fmla="*/ 85925 h 117054"/>
              <a:gd name="connsiteX5" fmla="*/ 414053 w 586611"/>
              <a:gd name="connsiteY5" fmla="*/ 114500 h 117054"/>
              <a:gd name="connsiteX6" fmla="*/ 585503 w 586611"/>
              <a:gd name="connsiteY6" fmla="*/ 19250 h 117054"/>
              <a:gd name="connsiteX7" fmla="*/ 480728 w 586611"/>
              <a:gd name="connsiteY7" fmla="*/ 70050 h 117054"/>
              <a:gd name="connsiteX8" fmla="*/ 341028 w 586611"/>
              <a:gd name="connsiteY8" fmla="*/ 31950 h 117054"/>
              <a:gd name="connsiteX9" fmla="*/ 325153 w 586611"/>
              <a:gd name="connsiteY9" fmla="*/ 41475 h 117054"/>
              <a:gd name="connsiteX10" fmla="*/ 207678 w 586611"/>
              <a:gd name="connsiteY10" fmla="*/ 28775 h 117054"/>
              <a:gd name="connsiteX11" fmla="*/ 233078 w 586611"/>
              <a:gd name="connsiteY11" fmla="*/ 200 h 117054"/>
              <a:gd name="connsiteX12" fmla="*/ 198153 w 586611"/>
              <a:gd name="connsiteY12" fmla="*/ 44650 h 117054"/>
              <a:gd name="connsiteX13" fmla="*/ 99728 w 586611"/>
              <a:gd name="connsiteY13" fmla="*/ 82750 h 117054"/>
              <a:gd name="connsiteX14" fmla="*/ 255303 w 586611"/>
              <a:gd name="connsiteY14" fmla="*/ 28775 h 117054"/>
              <a:gd name="connsiteX15" fmla="*/ 1303 w 586611"/>
              <a:gd name="connsiteY15" fmla="*/ 104975 h 11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86611" h="117054">
                <a:moveTo>
                  <a:pt x="1303" y="104975"/>
                </a:moveTo>
                <a:lnTo>
                  <a:pt x="385478" y="47825"/>
                </a:lnTo>
                <a:cubicBezTo>
                  <a:pt x="432574" y="37771"/>
                  <a:pt x="289699" y="45179"/>
                  <a:pt x="283878" y="44650"/>
                </a:cubicBezTo>
                <a:cubicBezTo>
                  <a:pt x="278057" y="44121"/>
                  <a:pt x="324624" y="37771"/>
                  <a:pt x="350553" y="44650"/>
                </a:cubicBezTo>
                <a:cubicBezTo>
                  <a:pt x="376482" y="51529"/>
                  <a:pt x="428870" y="74283"/>
                  <a:pt x="439453" y="85925"/>
                </a:cubicBezTo>
                <a:cubicBezTo>
                  <a:pt x="450036" y="97567"/>
                  <a:pt x="389711" y="125612"/>
                  <a:pt x="414053" y="114500"/>
                </a:cubicBezTo>
                <a:cubicBezTo>
                  <a:pt x="438395" y="103388"/>
                  <a:pt x="574391" y="26658"/>
                  <a:pt x="585503" y="19250"/>
                </a:cubicBezTo>
                <a:cubicBezTo>
                  <a:pt x="596616" y="11842"/>
                  <a:pt x="521474" y="67933"/>
                  <a:pt x="480728" y="70050"/>
                </a:cubicBezTo>
                <a:cubicBezTo>
                  <a:pt x="439982" y="72167"/>
                  <a:pt x="341028" y="31950"/>
                  <a:pt x="341028" y="31950"/>
                </a:cubicBezTo>
                <a:cubicBezTo>
                  <a:pt x="315099" y="27188"/>
                  <a:pt x="347378" y="42004"/>
                  <a:pt x="325153" y="41475"/>
                </a:cubicBezTo>
                <a:cubicBezTo>
                  <a:pt x="302928" y="40946"/>
                  <a:pt x="223024" y="35654"/>
                  <a:pt x="207678" y="28775"/>
                </a:cubicBezTo>
                <a:cubicBezTo>
                  <a:pt x="192332" y="21896"/>
                  <a:pt x="234666" y="-2446"/>
                  <a:pt x="233078" y="200"/>
                </a:cubicBezTo>
                <a:cubicBezTo>
                  <a:pt x="231491" y="2846"/>
                  <a:pt x="220378" y="30892"/>
                  <a:pt x="198153" y="44650"/>
                </a:cubicBezTo>
                <a:cubicBezTo>
                  <a:pt x="175928" y="58408"/>
                  <a:pt x="90203" y="85396"/>
                  <a:pt x="99728" y="82750"/>
                </a:cubicBezTo>
                <a:cubicBezTo>
                  <a:pt x="109253" y="80104"/>
                  <a:pt x="274882" y="25071"/>
                  <a:pt x="255303" y="28775"/>
                </a:cubicBezTo>
                <a:cubicBezTo>
                  <a:pt x="235724" y="32479"/>
                  <a:pt x="-20393" y="101800"/>
                  <a:pt x="1303" y="1049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31DEFB01-2DFB-F6B8-7426-C70094FE3662}"/>
              </a:ext>
            </a:extLst>
          </p:cNvPr>
          <p:cNvSpPr/>
          <p:nvPr/>
        </p:nvSpPr>
        <p:spPr>
          <a:xfrm>
            <a:off x="4011806" y="4078351"/>
            <a:ext cx="426643" cy="96855"/>
          </a:xfrm>
          <a:custGeom>
            <a:avLst/>
            <a:gdLst>
              <a:gd name="connsiteX0" fmla="*/ 1394 w 426643"/>
              <a:gd name="connsiteY0" fmla="*/ 96774 h 96855"/>
              <a:gd name="connsiteX1" fmla="*/ 153794 w 426643"/>
              <a:gd name="connsiteY1" fmla="*/ 26924 h 96855"/>
              <a:gd name="connsiteX2" fmla="*/ 420494 w 426643"/>
              <a:gd name="connsiteY2" fmla="*/ 36449 h 96855"/>
              <a:gd name="connsiteX3" fmla="*/ 328419 w 426643"/>
              <a:gd name="connsiteY3" fmla="*/ 20574 h 96855"/>
              <a:gd name="connsiteX4" fmla="*/ 182369 w 426643"/>
              <a:gd name="connsiteY4" fmla="*/ 33274 h 96855"/>
              <a:gd name="connsiteX5" fmla="*/ 141094 w 426643"/>
              <a:gd name="connsiteY5" fmla="*/ 58674 h 96855"/>
              <a:gd name="connsiteX6" fmla="*/ 160144 w 426643"/>
              <a:gd name="connsiteY6" fmla="*/ 4699 h 96855"/>
              <a:gd name="connsiteX7" fmla="*/ 80769 w 426643"/>
              <a:gd name="connsiteY7" fmla="*/ 11049 h 96855"/>
              <a:gd name="connsiteX8" fmla="*/ 1394 w 426643"/>
              <a:gd name="connsiteY8" fmla="*/ 96774 h 96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6643" h="96855">
                <a:moveTo>
                  <a:pt x="1394" y="96774"/>
                </a:moveTo>
                <a:cubicBezTo>
                  <a:pt x="13565" y="99420"/>
                  <a:pt x="83944" y="36978"/>
                  <a:pt x="153794" y="26924"/>
                </a:cubicBezTo>
                <a:cubicBezTo>
                  <a:pt x="223644" y="16870"/>
                  <a:pt x="391390" y="37507"/>
                  <a:pt x="420494" y="36449"/>
                </a:cubicBezTo>
                <a:cubicBezTo>
                  <a:pt x="449598" y="35391"/>
                  <a:pt x="368106" y="21103"/>
                  <a:pt x="328419" y="20574"/>
                </a:cubicBezTo>
                <a:cubicBezTo>
                  <a:pt x="288732" y="20045"/>
                  <a:pt x="213590" y="26924"/>
                  <a:pt x="182369" y="33274"/>
                </a:cubicBezTo>
                <a:cubicBezTo>
                  <a:pt x="151148" y="39624"/>
                  <a:pt x="144798" y="63436"/>
                  <a:pt x="141094" y="58674"/>
                </a:cubicBezTo>
                <a:cubicBezTo>
                  <a:pt x="137390" y="53912"/>
                  <a:pt x="170198" y="12636"/>
                  <a:pt x="160144" y="4699"/>
                </a:cubicBezTo>
                <a:cubicBezTo>
                  <a:pt x="150090" y="-3238"/>
                  <a:pt x="101406" y="-1122"/>
                  <a:pt x="80769" y="11049"/>
                </a:cubicBezTo>
                <a:cubicBezTo>
                  <a:pt x="60132" y="23220"/>
                  <a:pt x="-10777" y="94128"/>
                  <a:pt x="1394" y="967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9AF7D336-1B93-134D-BA50-EC7D1DB46B00}"/>
              </a:ext>
            </a:extLst>
          </p:cNvPr>
          <p:cNvSpPr/>
          <p:nvPr/>
        </p:nvSpPr>
        <p:spPr>
          <a:xfrm>
            <a:off x="4175986" y="3948849"/>
            <a:ext cx="515842" cy="196331"/>
          </a:xfrm>
          <a:custGeom>
            <a:avLst/>
            <a:gdLst>
              <a:gd name="connsiteX0" fmla="*/ 513489 w 515842"/>
              <a:gd name="connsiteY0" fmla="*/ 851 h 196331"/>
              <a:gd name="connsiteX1" fmla="*/ 249964 w 515842"/>
              <a:gd name="connsiteY1" fmla="*/ 169126 h 196331"/>
              <a:gd name="connsiteX2" fmla="*/ 367439 w 515842"/>
              <a:gd name="connsiteY2" fmla="*/ 121501 h 196331"/>
              <a:gd name="connsiteX3" fmla="*/ 176939 w 515842"/>
              <a:gd name="connsiteY3" fmla="*/ 194526 h 196331"/>
              <a:gd name="connsiteX4" fmla="*/ 189639 w 515842"/>
              <a:gd name="connsiteY4" fmla="*/ 175476 h 196331"/>
              <a:gd name="connsiteX5" fmla="*/ 2314 w 515842"/>
              <a:gd name="connsiteY5" fmla="*/ 191351 h 196331"/>
              <a:gd name="connsiteX6" fmla="*/ 338864 w 515842"/>
              <a:gd name="connsiteY6" fmla="*/ 146901 h 196331"/>
              <a:gd name="connsiteX7" fmla="*/ 415064 w 515842"/>
              <a:gd name="connsiteY7" fmla="*/ 92926 h 196331"/>
              <a:gd name="connsiteX8" fmla="*/ 380139 w 515842"/>
              <a:gd name="connsiteY8" fmla="*/ 102451 h 196331"/>
              <a:gd name="connsiteX9" fmla="*/ 513489 w 515842"/>
              <a:gd name="connsiteY9" fmla="*/ 851 h 19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5842" h="196331">
                <a:moveTo>
                  <a:pt x="513489" y="851"/>
                </a:moveTo>
                <a:cubicBezTo>
                  <a:pt x="491793" y="11963"/>
                  <a:pt x="274306" y="149018"/>
                  <a:pt x="249964" y="169126"/>
                </a:cubicBezTo>
                <a:cubicBezTo>
                  <a:pt x="225622" y="189234"/>
                  <a:pt x="379610" y="117268"/>
                  <a:pt x="367439" y="121501"/>
                </a:cubicBezTo>
                <a:cubicBezTo>
                  <a:pt x="355268" y="125734"/>
                  <a:pt x="176939" y="194526"/>
                  <a:pt x="176939" y="194526"/>
                </a:cubicBezTo>
                <a:cubicBezTo>
                  <a:pt x="147306" y="203522"/>
                  <a:pt x="218743" y="176005"/>
                  <a:pt x="189639" y="175476"/>
                </a:cubicBezTo>
                <a:cubicBezTo>
                  <a:pt x="160535" y="174947"/>
                  <a:pt x="-22557" y="196113"/>
                  <a:pt x="2314" y="191351"/>
                </a:cubicBezTo>
                <a:cubicBezTo>
                  <a:pt x="27185" y="186589"/>
                  <a:pt x="270072" y="163305"/>
                  <a:pt x="338864" y="146901"/>
                </a:cubicBezTo>
                <a:cubicBezTo>
                  <a:pt x="407656" y="130497"/>
                  <a:pt x="408185" y="100334"/>
                  <a:pt x="415064" y="92926"/>
                </a:cubicBezTo>
                <a:cubicBezTo>
                  <a:pt x="421943" y="85518"/>
                  <a:pt x="360031" y="114093"/>
                  <a:pt x="380139" y="102451"/>
                </a:cubicBezTo>
                <a:cubicBezTo>
                  <a:pt x="400247" y="90809"/>
                  <a:pt x="535185" y="-10261"/>
                  <a:pt x="513489" y="8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5A876BE0-11EE-909D-9EC4-75AC736D4E96}"/>
              </a:ext>
            </a:extLst>
          </p:cNvPr>
          <p:cNvSpPr/>
          <p:nvPr/>
        </p:nvSpPr>
        <p:spPr>
          <a:xfrm>
            <a:off x="4209615" y="3993211"/>
            <a:ext cx="195692" cy="112660"/>
          </a:xfrm>
          <a:custGeom>
            <a:avLst/>
            <a:gdLst>
              <a:gd name="connsiteX0" fmla="*/ 3610 w 195692"/>
              <a:gd name="connsiteY0" fmla="*/ 29514 h 112660"/>
              <a:gd name="connsiteX1" fmla="*/ 146485 w 195692"/>
              <a:gd name="connsiteY1" fmla="*/ 939 h 112660"/>
              <a:gd name="connsiteX2" fmla="*/ 178235 w 195692"/>
              <a:gd name="connsiteY2" fmla="*/ 10464 h 112660"/>
              <a:gd name="connsiteX3" fmla="*/ 194110 w 195692"/>
              <a:gd name="connsiteY3" fmla="*/ 45389 h 112660"/>
              <a:gd name="connsiteX4" fmla="*/ 140135 w 195692"/>
              <a:gd name="connsiteY4" fmla="*/ 108889 h 112660"/>
              <a:gd name="connsiteX5" fmla="*/ 44885 w 195692"/>
              <a:gd name="connsiteY5" fmla="*/ 105714 h 112660"/>
              <a:gd name="connsiteX6" fmla="*/ 41710 w 195692"/>
              <a:gd name="connsiteY6" fmla="*/ 83489 h 112660"/>
              <a:gd name="connsiteX7" fmla="*/ 3610 w 195692"/>
              <a:gd name="connsiteY7" fmla="*/ 29514 h 112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5692" h="112660">
                <a:moveTo>
                  <a:pt x="3610" y="29514"/>
                </a:moveTo>
                <a:cubicBezTo>
                  <a:pt x="21072" y="15756"/>
                  <a:pt x="117381" y="4114"/>
                  <a:pt x="146485" y="939"/>
                </a:cubicBezTo>
                <a:cubicBezTo>
                  <a:pt x="175589" y="-2236"/>
                  <a:pt x="170298" y="3056"/>
                  <a:pt x="178235" y="10464"/>
                </a:cubicBezTo>
                <a:cubicBezTo>
                  <a:pt x="186173" y="17872"/>
                  <a:pt x="200460" y="28985"/>
                  <a:pt x="194110" y="45389"/>
                </a:cubicBezTo>
                <a:cubicBezTo>
                  <a:pt x="187760" y="61793"/>
                  <a:pt x="165006" y="98835"/>
                  <a:pt x="140135" y="108889"/>
                </a:cubicBezTo>
                <a:cubicBezTo>
                  <a:pt x="115264" y="118943"/>
                  <a:pt x="44885" y="105714"/>
                  <a:pt x="44885" y="105714"/>
                </a:cubicBezTo>
                <a:cubicBezTo>
                  <a:pt x="28481" y="101481"/>
                  <a:pt x="45943" y="92485"/>
                  <a:pt x="41710" y="83489"/>
                </a:cubicBezTo>
                <a:cubicBezTo>
                  <a:pt x="37477" y="74493"/>
                  <a:pt x="-13852" y="43272"/>
                  <a:pt x="3610" y="295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太陽 19">
            <a:extLst>
              <a:ext uri="{FF2B5EF4-FFF2-40B4-BE49-F238E27FC236}">
                <a16:creationId xmlns:a16="http://schemas.microsoft.com/office/drawing/2014/main" id="{F97E741E-37E9-C856-78D2-6BC5B942C5D4}"/>
              </a:ext>
            </a:extLst>
          </p:cNvPr>
          <p:cNvSpPr/>
          <p:nvPr/>
        </p:nvSpPr>
        <p:spPr>
          <a:xfrm>
            <a:off x="4287930" y="4004749"/>
            <a:ext cx="71345" cy="71345"/>
          </a:xfrm>
          <a:prstGeom prst="su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太陽 20">
            <a:extLst>
              <a:ext uri="{FF2B5EF4-FFF2-40B4-BE49-F238E27FC236}">
                <a16:creationId xmlns:a16="http://schemas.microsoft.com/office/drawing/2014/main" id="{83F49C5A-E960-1921-0568-171967F223D5}"/>
              </a:ext>
            </a:extLst>
          </p:cNvPr>
          <p:cNvSpPr/>
          <p:nvPr/>
        </p:nvSpPr>
        <p:spPr>
          <a:xfrm>
            <a:off x="3440041" y="4203635"/>
            <a:ext cx="71345" cy="71345"/>
          </a:xfrm>
          <a:prstGeom prst="su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08909890-BFEE-0A89-706B-BC2421720EBD}"/>
              </a:ext>
            </a:extLst>
          </p:cNvPr>
          <p:cNvSpPr/>
          <p:nvPr/>
        </p:nvSpPr>
        <p:spPr>
          <a:xfrm>
            <a:off x="3593673" y="4549775"/>
            <a:ext cx="128627" cy="166015"/>
          </a:xfrm>
          <a:custGeom>
            <a:avLst/>
            <a:gdLst>
              <a:gd name="connsiteX0" fmla="*/ 427 w 128627"/>
              <a:gd name="connsiteY0" fmla="*/ 0 h 166015"/>
              <a:gd name="connsiteX1" fmla="*/ 121077 w 128627"/>
              <a:gd name="connsiteY1" fmla="*/ 98425 h 166015"/>
              <a:gd name="connsiteX2" fmla="*/ 108377 w 128627"/>
              <a:gd name="connsiteY2" fmla="*/ 165100 h 166015"/>
              <a:gd name="connsiteX3" fmla="*/ 127427 w 128627"/>
              <a:gd name="connsiteY3" fmla="*/ 133350 h 166015"/>
              <a:gd name="connsiteX4" fmla="*/ 67102 w 128627"/>
              <a:gd name="connsiteY4" fmla="*/ 79375 h 166015"/>
              <a:gd name="connsiteX5" fmla="*/ 79802 w 128627"/>
              <a:gd name="connsiteY5" fmla="*/ 98425 h 166015"/>
              <a:gd name="connsiteX6" fmla="*/ 427 w 128627"/>
              <a:gd name="connsiteY6" fmla="*/ 0 h 166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627" h="166015">
                <a:moveTo>
                  <a:pt x="427" y="0"/>
                </a:moveTo>
                <a:cubicBezTo>
                  <a:pt x="7306" y="0"/>
                  <a:pt x="103085" y="70908"/>
                  <a:pt x="121077" y="98425"/>
                </a:cubicBezTo>
                <a:cubicBezTo>
                  <a:pt x="139069" y="125942"/>
                  <a:pt x="107319" y="159279"/>
                  <a:pt x="108377" y="165100"/>
                </a:cubicBezTo>
                <a:cubicBezTo>
                  <a:pt x="109435" y="170921"/>
                  <a:pt x="134306" y="147638"/>
                  <a:pt x="127427" y="133350"/>
                </a:cubicBezTo>
                <a:cubicBezTo>
                  <a:pt x="120548" y="119063"/>
                  <a:pt x="67102" y="79375"/>
                  <a:pt x="67102" y="79375"/>
                </a:cubicBezTo>
                <a:cubicBezTo>
                  <a:pt x="59165" y="73554"/>
                  <a:pt x="87740" y="109538"/>
                  <a:pt x="79802" y="98425"/>
                </a:cubicBezTo>
                <a:cubicBezTo>
                  <a:pt x="71865" y="87313"/>
                  <a:pt x="-6452" y="0"/>
                  <a:pt x="42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8F1BD12F-00A1-A1C1-A9FA-0331BD8C90BD}"/>
              </a:ext>
            </a:extLst>
          </p:cNvPr>
          <p:cNvSpPr/>
          <p:nvPr/>
        </p:nvSpPr>
        <p:spPr>
          <a:xfrm>
            <a:off x="3489096" y="4651566"/>
            <a:ext cx="461560" cy="993971"/>
          </a:xfrm>
          <a:custGeom>
            <a:avLst/>
            <a:gdLst>
              <a:gd name="connsiteX0" fmla="*/ 229 w 461560"/>
              <a:gd name="connsiteY0" fmla="*/ 2984 h 993971"/>
              <a:gd name="connsiteX1" fmla="*/ 35154 w 461560"/>
              <a:gd name="connsiteY1" fmla="*/ 260159 h 993971"/>
              <a:gd name="connsiteX2" fmla="*/ 44679 w 461560"/>
              <a:gd name="connsiteY2" fmla="*/ 206184 h 993971"/>
              <a:gd name="connsiteX3" fmla="*/ 117704 w 461560"/>
              <a:gd name="connsiteY3" fmla="*/ 412559 h 993971"/>
              <a:gd name="connsiteX4" fmla="*/ 98654 w 461560"/>
              <a:gd name="connsiteY4" fmla="*/ 352234 h 993971"/>
              <a:gd name="connsiteX5" fmla="*/ 235179 w 461560"/>
              <a:gd name="connsiteY5" fmla="*/ 615759 h 993971"/>
              <a:gd name="connsiteX6" fmla="*/ 212954 w 461560"/>
              <a:gd name="connsiteY6" fmla="*/ 558609 h 993971"/>
              <a:gd name="connsiteX7" fmla="*/ 390754 w 461560"/>
              <a:gd name="connsiteY7" fmla="*/ 872934 h 993971"/>
              <a:gd name="connsiteX8" fmla="*/ 378054 w 461560"/>
              <a:gd name="connsiteY8" fmla="*/ 850709 h 993971"/>
              <a:gd name="connsiteX9" fmla="*/ 460604 w 461560"/>
              <a:gd name="connsiteY9" fmla="*/ 993584 h 993971"/>
              <a:gd name="connsiteX10" fmla="*/ 416154 w 461560"/>
              <a:gd name="connsiteY10" fmla="*/ 885634 h 993971"/>
              <a:gd name="connsiteX11" fmla="*/ 314554 w 461560"/>
              <a:gd name="connsiteY11" fmla="*/ 676084 h 993971"/>
              <a:gd name="connsiteX12" fmla="*/ 54204 w 461560"/>
              <a:gd name="connsiteY12" fmla="*/ 361759 h 993971"/>
              <a:gd name="connsiteX13" fmla="*/ 111354 w 461560"/>
              <a:gd name="connsiteY13" fmla="*/ 406209 h 993971"/>
              <a:gd name="connsiteX14" fmla="*/ 76429 w 461560"/>
              <a:gd name="connsiteY14" fmla="*/ 164909 h 993971"/>
              <a:gd name="connsiteX15" fmla="*/ 60554 w 461560"/>
              <a:gd name="connsiteY15" fmla="*/ 247459 h 993971"/>
              <a:gd name="connsiteX16" fmla="*/ 54204 w 461560"/>
              <a:gd name="connsiteY16" fmla="*/ 126809 h 993971"/>
              <a:gd name="connsiteX17" fmla="*/ 229 w 461560"/>
              <a:gd name="connsiteY17" fmla="*/ 2984 h 993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61560" h="993971">
                <a:moveTo>
                  <a:pt x="229" y="2984"/>
                </a:moveTo>
                <a:cubicBezTo>
                  <a:pt x="-2946" y="25209"/>
                  <a:pt x="27746" y="226292"/>
                  <a:pt x="35154" y="260159"/>
                </a:cubicBezTo>
                <a:cubicBezTo>
                  <a:pt x="42562" y="294026"/>
                  <a:pt x="30921" y="180784"/>
                  <a:pt x="44679" y="206184"/>
                </a:cubicBezTo>
                <a:cubicBezTo>
                  <a:pt x="58437" y="231584"/>
                  <a:pt x="108708" y="388217"/>
                  <a:pt x="117704" y="412559"/>
                </a:cubicBezTo>
                <a:cubicBezTo>
                  <a:pt x="126700" y="436901"/>
                  <a:pt x="79075" y="318367"/>
                  <a:pt x="98654" y="352234"/>
                </a:cubicBezTo>
                <a:cubicBezTo>
                  <a:pt x="118233" y="386101"/>
                  <a:pt x="216129" y="581363"/>
                  <a:pt x="235179" y="615759"/>
                </a:cubicBezTo>
                <a:cubicBezTo>
                  <a:pt x="254229" y="650155"/>
                  <a:pt x="187025" y="515747"/>
                  <a:pt x="212954" y="558609"/>
                </a:cubicBezTo>
                <a:cubicBezTo>
                  <a:pt x="238883" y="601472"/>
                  <a:pt x="363237" y="824251"/>
                  <a:pt x="390754" y="872934"/>
                </a:cubicBezTo>
                <a:cubicBezTo>
                  <a:pt x="418271" y="921617"/>
                  <a:pt x="378054" y="850709"/>
                  <a:pt x="378054" y="850709"/>
                </a:cubicBezTo>
                <a:cubicBezTo>
                  <a:pt x="389696" y="870817"/>
                  <a:pt x="454254" y="987763"/>
                  <a:pt x="460604" y="993584"/>
                </a:cubicBezTo>
                <a:cubicBezTo>
                  <a:pt x="466954" y="999405"/>
                  <a:pt x="440496" y="938551"/>
                  <a:pt x="416154" y="885634"/>
                </a:cubicBezTo>
                <a:cubicBezTo>
                  <a:pt x="391812" y="832717"/>
                  <a:pt x="374879" y="763396"/>
                  <a:pt x="314554" y="676084"/>
                </a:cubicBezTo>
                <a:cubicBezTo>
                  <a:pt x="254229" y="588772"/>
                  <a:pt x="88071" y="406738"/>
                  <a:pt x="54204" y="361759"/>
                </a:cubicBezTo>
                <a:cubicBezTo>
                  <a:pt x="20337" y="316780"/>
                  <a:pt x="107650" y="439017"/>
                  <a:pt x="111354" y="406209"/>
                </a:cubicBezTo>
                <a:cubicBezTo>
                  <a:pt x="115058" y="373401"/>
                  <a:pt x="84896" y="191367"/>
                  <a:pt x="76429" y="164909"/>
                </a:cubicBezTo>
                <a:cubicBezTo>
                  <a:pt x="67962" y="138451"/>
                  <a:pt x="64258" y="253809"/>
                  <a:pt x="60554" y="247459"/>
                </a:cubicBezTo>
                <a:cubicBezTo>
                  <a:pt x="56850" y="241109"/>
                  <a:pt x="63200" y="164909"/>
                  <a:pt x="54204" y="126809"/>
                </a:cubicBezTo>
                <a:cubicBezTo>
                  <a:pt x="45208" y="88709"/>
                  <a:pt x="3404" y="-19241"/>
                  <a:pt x="229" y="29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E76A2455-BBF5-823C-F14F-8E2328575241}"/>
              </a:ext>
            </a:extLst>
          </p:cNvPr>
          <p:cNvSpPr/>
          <p:nvPr/>
        </p:nvSpPr>
        <p:spPr>
          <a:xfrm>
            <a:off x="4092285" y="4933690"/>
            <a:ext cx="1149334" cy="740055"/>
          </a:xfrm>
          <a:custGeom>
            <a:avLst/>
            <a:gdLst>
              <a:gd name="connsiteX0" fmla="*/ 1140115 w 1149334"/>
              <a:gd name="connsiteY0" fmla="*/ 3435 h 740055"/>
              <a:gd name="connsiteX1" fmla="*/ 546390 w 1149334"/>
              <a:gd name="connsiteY1" fmla="*/ 409835 h 740055"/>
              <a:gd name="connsiteX2" fmla="*/ 768640 w 1149334"/>
              <a:gd name="connsiteY2" fmla="*/ 336810 h 740055"/>
              <a:gd name="connsiteX3" fmla="*/ 216190 w 1149334"/>
              <a:gd name="connsiteY3" fmla="*/ 520960 h 740055"/>
              <a:gd name="connsiteX4" fmla="*/ 44740 w 1149334"/>
              <a:gd name="connsiteY4" fmla="*/ 628910 h 740055"/>
              <a:gd name="connsiteX5" fmla="*/ 143165 w 1149334"/>
              <a:gd name="connsiteY5" fmla="*/ 587635 h 740055"/>
              <a:gd name="connsiteX6" fmla="*/ 290 w 1149334"/>
              <a:gd name="connsiteY6" fmla="*/ 740035 h 740055"/>
              <a:gd name="connsiteX7" fmla="*/ 124115 w 1149334"/>
              <a:gd name="connsiteY7" fmla="*/ 597160 h 740055"/>
              <a:gd name="connsiteX8" fmla="*/ 632115 w 1149334"/>
              <a:gd name="connsiteY8" fmla="*/ 428885 h 740055"/>
              <a:gd name="connsiteX9" fmla="*/ 603540 w 1149334"/>
              <a:gd name="connsiteY9" fmla="*/ 428885 h 740055"/>
              <a:gd name="connsiteX10" fmla="*/ 952790 w 1149334"/>
              <a:gd name="connsiteY10" fmla="*/ 193935 h 740055"/>
              <a:gd name="connsiteX11" fmla="*/ 908340 w 1149334"/>
              <a:gd name="connsiteY11" fmla="*/ 212985 h 740055"/>
              <a:gd name="connsiteX12" fmla="*/ 1140115 w 1149334"/>
              <a:gd name="connsiteY12" fmla="*/ 3435 h 740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49334" h="740055">
                <a:moveTo>
                  <a:pt x="1140115" y="3435"/>
                </a:moveTo>
                <a:cubicBezTo>
                  <a:pt x="1079790" y="36243"/>
                  <a:pt x="608302" y="354273"/>
                  <a:pt x="546390" y="409835"/>
                </a:cubicBezTo>
                <a:cubicBezTo>
                  <a:pt x="484477" y="465398"/>
                  <a:pt x="768640" y="336810"/>
                  <a:pt x="768640" y="336810"/>
                </a:cubicBezTo>
                <a:cubicBezTo>
                  <a:pt x="713607" y="355331"/>
                  <a:pt x="336840" y="472277"/>
                  <a:pt x="216190" y="520960"/>
                </a:cubicBezTo>
                <a:cubicBezTo>
                  <a:pt x="95540" y="569643"/>
                  <a:pt x="56911" y="617797"/>
                  <a:pt x="44740" y="628910"/>
                </a:cubicBezTo>
                <a:cubicBezTo>
                  <a:pt x="32569" y="640023"/>
                  <a:pt x="150573" y="569114"/>
                  <a:pt x="143165" y="587635"/>
                </a:cubicBezTo>
                <a:cubicBezTo>
                  <a:pt x="135757" y="606156"/>
                  <a:pt x="3465" y="738448"/>
                  <a:pt x="290" y="740035"/>
                </a:cubicBezTo>
                <a:cubicBezTo>
                  <a:pt x="-2885" y="741622"/>
                  <a:pt x="18811" y="649018"/>
                  <a:pt x="124115" y="597160"/>
                </a:cubicBezTo>
                <a:cubicBezTo>
                  <a:pt x="229419" y="545302"/>
                  <a:pt x="552211" y="456931"/>
                  <a:pt x="632115" y="428885"/>
                </a:cubicBezTo>
                <a:cubicBezTo>
                  <a:pt x="712019" y="400839"/>
                  <a:pt x="550094" y="468043"/>
                  <a:pt x="603540" y="428885"/>
                </a:cubicBezTo>
                <a:cubicBezTo>
                  <a:pt x="656986" y="389727"/>
                  <a:pt x="901990" y="229918"/>
                  <a:pt x="952790" y="193935"/>
                </a:cubicBezTo>
                <a:cubicBezTo>
                  <a:pt x="1003590" y="157952"/>
                  <a:pt x="870240" y="243147"/>
                  <a:pt x="908340" y="212985"/>
                </a:cubicBezTo>
                <a:cubicBezTo>
                  <a:pt x="946440" y="182823"/>
                  <a:pt x="1200440" y="-29373"/>
                  <a:pt x="1140115" y="34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1ED2AD8B-5345-9CDB-83CB-A6120876E5E7}"/>
              </a:ext>
            </a:extLst>
          </p:cNvPr>
          <p:cNvSpPr/>
          <p:nvPr/>
        </p:nvSpPr>
        <p:spPr>
          <a:xfrm>
            <a:off x="3724272" y="4812904"/>
            <a:ext cx="66907" cy="89962"/>
          </a:xfrm>
          <a:custGeom>
            <a:avLst/>
            <a:gdLst>
              <a:gd name="connsiteX0" fmla="*/ 3 w 66907"/>
              <a:gd name="connsiteY0" fmla="*/ 396 h 89962"/>
              <a:gd name="connsiteX1" fmla="*/ 63503 w 66907"/>
              <a:gd name="connsiteY1" fmla="*/ 41671 h 89962"/>
              <a:gd name="connsiteX2" fmla="*/ 3 w 66907"/>
              <a:gd name="connsiteY2" fmla="*/ 89296 h 89962"/>
              <a:gd name="connsiteX3" fmla="*/ 66678 w 66907"/>
              <a:gd name="connsiteY3" fmla="*/ 67071 h 89962"/>
              <a:gd name="connsiteX4" fmla="*/ 3 w 66907"/>
              <a:gd name="connsiteY4" fmla="*/ 396 h 89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907" h="89962">
                <a:moveTo>
                  <a:pt x="3" y="396"/>
                </a:moveTo>
                <a:cubicBezTo>
                  <a:pt x="-526" y="-3837"/>
                  <a:pt x="63503" y="26854"/>
                  <a:pt x="63503" y="41671"/>
                </a:cubicBezTo>
                <a:cubicBezTo>
                  <a:pt x="63503" y="56488"/>
                  <a:pt x="-526" y="85063"/>
                  <a:pt x="3" y="89296"/>
                </a:cubicBezTo>
                <a:cubicBezTo>
                  <a:pt x="532" y="93529"/>
                  <a:pt x="61915" y="76596"/>
                  <a:pt x="66678" y="67071"/>
                </a:cubicBezTo>
                <a:cubicBezTo>
                  <a:pt x="71441" y="57546"/>
                  <a:pt x="532" y="4629"/>
                  <a:pt x="3" y="3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321E10D1-9A36-F75B-1264-91484B3FFFB1}"/>
              </a:ext>
            </a:extLst>
          </p:cNvPr>
          <p:cNvSpPr/>
          <p:nvPr/>
        </p:nvSpPr>
        <p:spPr>
          <a:xfrm>
            <a:off x="3844769" y="4851396"/>
            <a:ext cx="70292" cy="93174"/>
          </a:xfrm>
          <a:custGeom>
            <a:avLst/>
            <a:gdLst>
              <a:gd name="connsiteX0" fmla="*/ 156 w 70292"/>
              <a:gd name="connsiteY0" fmla="*/ 4 h 93174"/>
              <a:gd name="connsiteX1" fmla="*/ 47781 w 70292"/>
              <a:gd name="connsiteY1" fmla="*/ 66679 h 93174"/>
              <a:gd name="connsiteX2" fmla="*/ 28731 w 70292"/>
              <a:gd name="connsiteY2" fmla="*/ 92079 h 93174"/>
              <a:gd name="connsiteX3" fmla="*/ 63656 w 70292"/>
              <a:gd name="connsiteY3" fmla="*/ 88904 h 93174"/>
              <a:gd name="connsiteX4" fmla="*/ 66831 w 70292"/>
              <a:gd name="connsiteY4" fmla="*/ 69854 h 93174"/>
              <a:gd name="connsiteX5" fmla="*/ 156 w 70292"/>
              <a:gd name="connsiteY5" fmla="*/ 4 h 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292" h="93174">
                <a:moveTo>
                  <a:pt x="156" y="4"/>
                </a:moveTo>
                <a:cubicBezTo>
                  <a:pt x="-3019" y="-525"/>
                  <a:pt x="43018" y="51333"/>
                  <a:pt x="47781" y="66679"/>
                </a:cubicBezTo>
                <a:cubicBezTo>
                  <a:pt x="52544" y="82025"/>
                  <a:pt x="26085" y="88375"/>
                  <a:pt x="28731" y="92079"/>
                </a:cubicBezTo>
                <a:cubicBezTo>
                  <a:pt x="31377" y="95783"/>
                  <a:pt x="63656" y="88904"/>
                  <a:pt x="63656" y="88904"/>
                </a:cubicBezTo>
                <a:cubicBezTo>
                  <a:pt x="70006" y="85200"/>
                  <a:pt x="73181" y="82025"/>
                  <a:pt x="66831" y="69854"/>
                </a:cubicBezTo>
                <a:cubicBezTo>
                  <a:pt x="60481" y="57683"/>
                  <a:pt x="3331" y="533"/>
                  <a:pt x="156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08365E71-CB48-3FB0-920E-27C42AA4D92B}"/>
              </a:ext>
            </a:extLst>
          </p:cNvPr>
          <p:cNvSpPr/>
          <p:nvPr/>
        </p:nvSpPr>
        <p:spPr>
          <a:xfrm>
            <a:off x="3964478" y="4867225"/>
            <a:ext cx="201778" cy="26418"/>
          </a:xfrm>
          <a:custGeom>
            <a:avLst/>
            <a:gdLst>
              <a:gd name="connsiteX0" fmla="*/ 1097 w 201778"/>
              <a:gd name="connsiteY0" fmla="*/ 25450 h 26418"/>
              <a:gd name="connsiteX1" fmla="*/ 197947 w 201778"/>
              <a:gd name="connsiteY1" fmla="*/ 50 h 26418"/>
              <a:gd name="connsiteX2" fmla="*/ 121747 w 201778"/>
              <a:gd name="connsiteY2" fmla="*/ 19100 h 26418"/>
              <a:gd name="connsiteX3" fmla="*/ 1097 w 201778"/>
              <a:gd name="connsiteY3" fmla="*/ 25450 h 26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778" h="26418">
                <a:moveTo>
                  <a:pt x="1097" y="25450"/>
                </a:moveTo>
                <a:cubicBezTo>
                  <a:pt x="13797" y="22275"/>
                  <a:pt x="177839" y="1108"/>
                  <a:pt x="197947" y="50"/>
                </a:cubicBezTo>
                <a:cubicBezTo>
                  <a:pt x="218055" y="-1008"/>
                  <a:pt x="154026" y="14867"/>
                  <a:pt x="121747" y="19100"/>
                </a:cubicBezTo>
                <a:cubicBezTo>
                  <a:pt x="89468" y="23333"/>
                  <a:pt x="-11603" y="28625"/>
                  <a:pt x="1097" y="25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CC68656F-0A8C-7FCA-75ED-98DF541E5D58}"/>
              </a:ext>
            </a:extLst>
          </p:cNvPr>
          <p:cNvSpPr/>
          <p:nvPr/>
        </p:nvSpPr>
        <p:spPr>
          <a:xfrm>
            <a:off x="3673556" y="4742383"/>
            <a:ext cx="711014" cy="277398"/>
          </a:xfrm>
          <a:custGeom>
            <a:avLst/>
            <a:gdLst>
              <a:gd name="connsiteX0" fmla="*/ 3094 w 711014"/>
              <a:gd name="connsiteY0" fmla="*/ 277292 h 277398"/>
              <a:gd name="connsiteX1" fmla="*/ 485694 w 711014"/>
              <a:gd name="connsiteY1" fmla="*/ 182042 h 277398"/>
              <a:gd name="connsiteX2" fmla="*/ 438069 w 711014"/>
              <a:gd name="connsiteY2" fmla="*/ 201092 h 277398"/>
              <a:gd name="connsiteX3" fmla="*/ 584119 w 711014"/>
              <a:gd name="connsiteY3" fmla="*/ 175692 h 277398"/>
              <a:gd name="connsiteX4" fmla="*/ 587294 w 711014"/>
              <a:gd name="connsiteY4" fmla="*/ 175692 h 277398"/>
              <a:gd name="connsiteX5" fmla="*/ 707944 w 711014"/>
              <a:gd name="connsiteY5" fmla="*/ 80442 h 277398"/>
              <a:gd name="connsiteX6" fmla="*/ 673019 w 711014"/>
              <a:gd name="connsiteY6" fmla="*/ 93142 h 277398"/>
              <a:gd name="connsiteX7" fmla="*/ 650794 w 711014"/>
              <a:gd name="connsiteY7" fmla="*/ 1067 h 277398"/>
              <a:gd name="connsiteX8" fmla="*/ 634919 w 711014"/>
              <a:gd name="connsiteY8" fmla="*/ 48692 h 277398"/>
              <a:gd name="connsiteX9" fmla="*/ 565069 w 711014"/>
              <a:gd name="connsiteY9" fmla="*/ 134417 h 277398"/>
              <a:gd name="connsiteX10" fmla="*/ 352344 w 711014"/>
              <a:gd name="connsiteY10" fmla="*/ 169342 h 277398"/>
              <a:gd name="connsiteX11" fmla="*/ 406319 w 711014"/>
              <a:gd name="connsiteY11" fmla="*/ 169342 h 277398"/>
              <a:gd name="connsiteX12" fmla="*/ 247569 w 711014"/>
              <a:gd name="connsiteY12" fmla="*/ 197917 h 277398"/>
              <a:gd name="connsiteX13" fmla="*/ 276144 w 711014"/>
              <a:gd name="connsiteY13" fmla="*/ 201092 h 277398"/>
              <a:gd name="connsiteX14" fmla="*/ 3094 w 711014"/>
              <a:gd name="connsiteY14" fmla="*/ 277292 h 277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11014" h="277398">
                <a:moveTo>
                  <a:pt x="3094" y="277292"/>
                </a:moveTo>
                <a:cubicBezTo>
                  <a:pt x="38019" y="274117"/>
                  <a:pt x="413198" y="194742"/>
                  <a:pt x="485694" y="182042"/>
                </a:cubicBezTo>
                <a:cubicBezTo>
                  <a:pt x="558190" y="169342"/>
                  <a:pt x="421665" y="202150"/>
                  <a:pt x="438069" y="201092"/>
                </a:cubicBezTo>
                <a:cubicBezTo>
                  <a:pt x="454473" y="200034"/>
                  <a:pt x="584119" y="175692"/>
                  <a:pt x="584119" y="175692"/>
                </a:cubicBezTo>
                <a:cubicBezTo>
                  <a:pt x="608990" y="171459"/>
                  <a:pt x="566657" y="191567"/>
                  <a:pt x="587294" y="175692"/>
                </a:cubicBezTo>
                <a:cubicBezTo>
                  <a:pt x="607932" y="159817"/>
                  <a:pt x="693656" y="94200"/>
                  <a:pt x="707944" y="80442"/>
                </a:cubicBezTo>
                <a:cubicBezTo>
                  <a:pt x="722232" y="66684"/>
                  <a:pt x="682544" y="106371"/>
                  <a:pt x="673019" y="93142"/>
                </a:cubicBezTo>
                <a:cubicBezTo>
                  <a:pt x="663494" y="79913"/>
                  <a:pt x="657144" y="8475"/>
                  <a:pt x="650794" y="1067"/>
                </a:cubicBezTo>
                <a:cubicBezTo>
                  <a:pt x="644444" y="-6341"/>
                  <a:pt x="649207" y="26467"/>
                  <a:pt x="634919" y="48692"/>
                </a:cubicBezTo>
                <a:cubicBezTo>
                  <a:pt x="620631" y="70917"/>
                  <a:pt x="612165" y="114309"/>
                  <a:pt x="565069" y="134417"/>
                </a:cubicBezTo>
                <a:cubicBezTo>
                  <a:pt x="517973" y="154525"/>
                  <a:pt x="378802" y="163521"/>
                  <a:pt x="352344" y="169342"/>
                </a:cubicBezTo>
                <a:cubicBezTo>
                  <a:pt x="325886" y="175163"/>
                  <a:pt x="423782" y="164579"/>
                  <a:pt x="406319" y="169342"/>
                </a:cubicBezTo>
                <a:cubicBezTo>
                  <a:pt x="388856" y="174105"/>
                  <a:pt x="269265" y="192625"/>
                  <a:pt x="247569" y="197917"/>
                </a:cubicBezTo>
                <a:cubicBezTo>
                  <a:pt x="225873" y="203209"/>
                  <a:pt x="312656" y="190509"/>
                  <a:pt x="276144" y="201092"/>
                </a:cubicBezTo>
                <a:cubicBezTo>
                  <a:pt x="239632" y="211675"/>
                  <a:pt x="-31831" y="280467"/>
                  <a:pt x="3094" y="277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520C3569-5A9D-D338-982D-F7272C47A0F6}"/>
              </a:ext>
            </a:extLst>
          </p:cNvPr>
          <p:cNvSpPr/>
          <p:nvPr/>
        </p:nvSpPr>
        <p:spPr>
          <a:xfrm>
            <a:off x="3892537" y="4847941"/>
            <a:ext cx="460388" cy="346452"/>
          </a:xfrm>
          <a:custGeom>
            <a:avLst/>
            <a:gdLst>
              <a:gd name="connsiteX0" fmla="*/ 460388 w 460388"/>
              <a:gd name="connsiteY0" fmla="*/ 284 h 346452"/>
              <a:gd name="connsiteX1" fmla="*/ 82563 w 460388"/>
              <a:gd name="connsiteY1" fmla="*/ 219359 h 346452"/>
              <a:gd name="connsiteX2" fmla="*/ 282588 w 460388"/>
              <a:gd name="connsiteY2" fmla="*/ 155859 h 346452"/>
              <a:gd name="connsiteX3" fmla="*/ 107963 w 460388"/>
              <a:gd name="connsiteY3" fmla="*/ 251109 h 346452"/>
              <a:gd name="connsiteX4" fmla="*/ 212738 w 460388"/>
              <a:gd name="connsiteY4" fmla="*/ 247934 h 346452"/>
              <a:gd name="connsiteX5" fmla="*/ 85738 w 460388"/>
              <a:gd name="connsiteY5" fmla="*/ 346359 h 346452"/>
              <a:gd name="connsiteX6" fmla="*/ 155588 w 460388"/>
              <a:gd name="connsiteY6" fmla="*/ 266984 h 346452"/>
              <a:gd name="connsiteX7" fmla="*/ 13 w 460388"/>
              <a:gd name="connsiteY7" fmla="*/ 324134 h 346452"/>
              <a:gd name="connsiteX8" fmla="*/ 165113 w 460388"/>
              <a:gd name="connsiteY8" fmla="*/ 232059 h 346452"/>
              <a:gd name="connsiteX9" fmla="*/ 92088 w 460388"/>
              <a:gd name="connsiteY9" fmla="*/ 213009 h 346452"/>
              <a:gd name="connsiteX10" fmla="*/ 206388 w 460388"/>
              <a:gd name="connsiteY10" fmla="*/ 133634 h 346452"/>
              <a:gd name="connsiteX11" fmla="*/ 85738 w 460388"/>
              <a:gd name="connsiteY11" fmla="*/ 171734 h 346452"/>
              <a:gd name="connsiteX12" fmla="*/ 460388 w 460388"/>
              <a:gd name="connsiteY12" fmla="*/ 284 h 346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0388" h="346452">
                <a:moveTo>
                  <a:pt x="460388" y="284"/>
                </a:moveTo>
                <a:cubicBezTo>
                  <a:pt x="459859" y="8222"/>
                  <a:pt x="112196" y="193430"/>
                  <a:pt x="82563" y="219359"/>
                </a:cubicBezTo>
                <a:cubicBezTo>
                  <a:pt x="52930" y="245288"/>
                  <a:pt x="278355" y="150567"/>
                  <a:pt x="282588" y="155859"/>
                </a:cubicBezTo>
                <a:cubicBezTo>
                  <a:pt x="286821" y="161151"/>
                  <a:pt x="119605" y="235763"/>
                  <a:pt x="107963" y="251109"/>
                </a:cubicBezTo>
                <a:cubicBezTo>
                  <a:pt x="96321" y="266455"/>
                  <a:pt x="216442" y="232059"/>
                  <a:pt x="212738" y="247934"/>
                </a:cubicBezTo>
                <a:cubicBezTo>
                  <a:pt x="209034" y="263809"/>
                  <a:pt x="95263" y="343184"/>
                  <a:pt x="85738" y="346359"/>
                </a:cubicBezTo>
                <a:cubicBezTo>
                  <a:pt x="76213" y="349534"/>
                  <a:pt x="169875" y="270688"/>
                  <a:pt x="155588" y="266984"/>
                </a:cubicBezTo>
                <a:cubicBezTo>
                  <a:pt x="141301" y="263280"/>
                  <a:pt x="-1575" y="329955"/>
                  <a:pt x="13" y="324134"/>
                </a:cubicBezTo>
                <a:cubicBezTo>
                  <a:pt x="1600" y="318313"/>
                  <a:pt x="149767" y="250580"/>
                  <a:pt x="165113" y="232059"/>
                </a:cubicBezTo>
                <a:cubicBezTo>
                  <a:pt x="180459" y="213538"/>
                  <a:pt x="85209" y="229413"/>
                  <a:pt x="92088" y="213009"/>
                </a:cubicBezTo>
                <a:cubicBezTo>
                  <a:pt x="98967" y="196605"/>
                  <a:pt x="207446" y="140513"/>
                  <a:pt x="206388" y="133634"/>
                </a:cubicBezTo>
                <a:cubicBezTo>
                  <a:pt x="205330" y="126755"/>
                  <a:pt x="47638" y="190255"/>
                  <a:pt x="85738" y="171734"/>
                </a:cubicBezTo>
                <a:cubicBezTo>
                  <a:pt x="123838" y="153213"/>
                  <a:pt x="460917" y="-7654"/>
                  <a:pt x="460388" y="2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9B850877-E0B0-696C-A54F-61F6178991E7}"/>
              </a:ext>
            </a:extLst>
          </p:cNvPr>
          <p:cNvSpPr/>
          <p:nvPr/>
        </p:nvSpPr>
        <p:spPr>
          <a:xfrm>
            <a:off x="3690204" y="4994108"/>
            <a:ext cx="361311" cy="232169"/>
          </a:xfrm>
          <a:custGeom>
            <a:avLst/>
            <a:gdLst>
              <a:gd name="connsiteX0" fmla="*/ 2321 w 361311"/>
              <a:gd name="connsiteY0" fmla="*/ 12867 h 232169"/>
              <a:gd name="connsiteX1" fmla="*/ 253146 w 361311"/>
              <a:gd name="connsiteY1" fmla="*/ 66842 h 232169"/>
              <a:gd name="connsiteX2" fmla="*/ 173771 w 361311"/>
              <a:gd name="connsiteY2" fmla="*/ 50967 h 232169"/>
              <a:gd name="connsiteX3" fmla="*/ 348396 w 361311"/>
              <a:gd name="connsiteY3" fmla="*/ 167 h 232169"/>
              <a:gd name="connsiteX4" fmla="*/ 234096 w 361311"/>
              <a:gd name="connsiteY4" fmla="*/ 70017 h 232169"/>
              <a:gd name="connsiteX5" fmla="*/ 151546 w 361311"/>
              <a:gd name="connsiteY5" fmla="*/ 143042 h 232169"/>
              <a:gd name="connsiteX6" fmla="*/ 218221 w 361311"/>
              <a:gd name="connsiteY6" fmla="*/ 165267 h 232169"/>
              <a:gd name="connsiteX7" fmla="*/ 361096 w 361311"/>
              <a:gd name="connsiteY7" fmla="*/ 231942 h 232169"/>
              <a:gd name="connsiteX8" fmla="*/ 183296 w 361311"/>
              <a:gd name="connsiteY8" fmla="*/ 139867 h 232169"/>
              <a:gd name="connsiteX9" fmla="*/ 288071 w 361311"/>
              <a:gd name="connsiteY9" fmla="*/ 76367 h 232169"/>
              <a:gd name="connsiteX10" fmla="*/ 199171 w 361311"/>
              <a:gd name="connsiteY10" fmla="*/ 89067 h 232169"/>
              <a:gd name="connsiteX11" fmla="*/ 113446 w 361311"/>
              <a:gd name="connsiteY11" fmla="*/ 101767 h 232169"/>
              <a:gd name="connsiteX12" fmla="*/ 126146 w 361311"/>
              <a:gd name="connsiteY12" fmla="*/ 95417 h 232169"/>
              <a:gd name="connsiteX13" fmla="*/ 2321 w 361311"/>
              <a:gd name="connsiteY13" fmla="*/ 12867 h 232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1311" h="232169">
                <a:moveTo>
                  <a:pt x="2321" y="12867"/>
                </a:moveTo>
                <a:lnTo>
                  <a:pt x="253146" y="66842"/>
                </a:lnTo>
                <a:cubicBezTo>
                  <a:pt x="281721" y="73192"/>
                  <a:pt x="157896" y="62080"/>
                  <a:pt x="173771" y="50967"/>
                </a:cubicBezTo>
                <a:cubicBezTo>
                  <a:pt x="189646" y="39855"/>
                  <a:pt x="338342" y="-3008"/>
                  <a:pt x="348396" y="167"/>
                </a:cubicBezTo>
                <a:cubicBezTo>
                  <a:pt x="358450" y="3342"/>
                  <a:pt x="266904" y="46204"/>
                  <a:pt x="234096" y="70017"/>
                </a:cubicBezTo>
                <a:cubicBezTo>
                  <a:pt x="201288" y="93830"/>
                  <a:pt x="154192" y="127167"/>
                  <a:pt x="151546" y="143042"/>
                </a:cubicBezTo>
                <a:cubicBezTo>
                  <a:pt x="148900" y="158917"/>
                  <a:pt x="183296" y="150450"/>
                  <a:pt x="218221" y="165267"/>
                </a:cubicBezTo>
                <a:cubicBezTo>
                  <a:pt x="253146" y="180084"/>
                  <a:pt x="366917" y="236175"/>
                  <a:pt x="361096" y="231942"/>
                </a:cubicBezTo>
                <a:cubicBezTo>
                  <a:pt x="355275" y="227709"/>
                  <a:pt x="195467" y="165796"/>
                  <a:pt x="183296" y="139867"/>
                </a:cubicBezTo>
                <a:cubicBezTo>
                  <a:pt x="171125" y="113938"/>
                  <a:pt x="285425" y="84834"/>
                  <a:pt x="288071" y="76367"/>
                </a:cubicBezTo>
                <a:cubicBezTo>
                  <a:pt x="290717" y="67900"/>
                  <a:pt x="199171" y="89067"/>
                  <a:pt x="199171" y="89067"/>
                </a:cubicBezTo>
                <a:lnTo>
                  <a:pt x="113446" y="101767"/>
                </a:lnTo>
                <a:cubicBezTo>
                  <a:pt x="101275" y="102825"/>
                  <a:pt x="140962" y="106529"/>
                  <a:pt x="126146" y="95417"/>
                </a:cubicBezTo>
                <a:cubicBezTo>
                  <a:pt x="111330" y="84305"/>
                  <a:pt x="-18846" y="17629"/>
                  <a:pt x="2321" y="128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F5D9815D-E951-F395-14A0-E0A5BD83C428}"/>
              </a:ext>
            </a:extLst>
          </p:cNvPr>
          <p:cNvSpPr/>
          <p:nvPr/>
        </p:nvSpPr>
        <p:spPr>
          <a:xfrm>
            <a:off x="4044967" y="5042986"/>
            <a:ext cx="580354" cy="549770"/>
          </a:xfrm>
          <a:custGeom>
            <a:avLst/>
            <a:gdLst>
              <a:gd name="connsiteX0" fmla="*/ 485469 w 580354"/>
              <a:gd name="connsiteY0" fmla="*/ 69 h 549770"/>
              <a:gd name="connsiteX1" fmla="*/ 563978 w 580354"/>
              <a:gd name="connsiteY1" fmla="*/ 143232 h 549770"/>
              <a:gd name="connsiteX2" fmla="*/ 286888 w 580354"/>
              <a:gd name="connsiteY2" fmla="*/ 281778 h 549770"/>
              <a:gd name="connsiteX3" fmla="*/ 328451 w 580354"/>
              <a:gd name="connsiteY3" fmla="*/ 267923 h 549770"/>
              <a:gd name="connsiteX4" fmla="*/ 83688 w 580354"/>
              <a:gd name="connsiteY4" fmla="*/ 429559 h 549770"/>
              <a:gd name="connsiteX5" fmla="*/ 560 w 580354"/>
              <a:gd name="connsiteY5" fmla="*/ 549632 h 549770"/>
              <a:gd name="connsiteX6" fmla="*/ 116015 w 580354"/>
              <a:gd name="connsiteY6" fmla="*/ 406469 h 549770"/>
              <a:gd name="connsiteX7" fmla="*/ 388488 w 580354"/>
              <a:gd name="connsiteY7" fmla="*/ 258687 h 549770"/>
              <a:gd name="connsiteX8" fmla="*/ 291506 w 580354"/>
              <a:gd name="connsiteY8" fmla="*/ 286396 h 549770"/>
              <a:gd name="connsiteX9" fmla="*/ 573215 w 580354"/>
              <a:gd name="connsiteY9" fmla="*/ 161705 h 549770"/>
              <a:gd name="connsiteX10" fmla="*/ 485469 w 580354"/>
              <a:gd name="connsiteY10" fmla="*/ 69 h 549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80354" h="549770">
                <a:moveTo>
                  <a:pt x="485469" y="69"/>
                </a:moveTo>
                <a:cubicBezTo>
                  <a:pt x="483930" y="-3010"/>
                  <a:pt x="597075" y="96281"/>
                  <a:pt x="563978" y="143232"/>
                </a:cubicBezTo>
                <a:cubicBezTo>
                  <a:pt x="530881" y="190183"/>
                  <a:pt x="286888" y="281778"/>
                  <a:pt x="286888" y="281778"/>
                </a:cubicBezTo>
                <a:cubicBezTo>
                  <a:pt x="247634" y="302560"/>
                  <a:pt x="362318" y="243293"/>
                  <a:pt x="328451" y="267923"/>
                </a:cubicBezTo>
                <a:cubicBezTo>
                  <a:pt x="294584" y="292553"/>
                  <a:pt x="138336" y="382608"/>
                  <a:pt x="83688" y="429559"/>
                </a:cubicBezTo>
                <a:cubicBezTo>
                  <a:pt x="29040" y="476510"/>
                  <a:pt x="-4828" y="553480"/>
                  <a:pt x="560" y="549632"/>
                </a:cubicBezTo>
                <a:cubicBezTo>
                  <a:pt x="5948" y="545784"/>
                  <a:pt x="51360" y="454960"/>
                  <a:pt x="116015" y="406469"/>
                </a:cubicBezTo>
                <a:cubicBezTo>
                  <a:pt x="180670" y="357978"/>
                  <a:pt x="359240" y="278699"/>
                  <a:pt x="388488" y="258687"/>
                </a:cubicBezTo>
                <a:cubicBezTo>
                  <a:pt x="417736" y="238675"/>
                  <a:pt x="260718" y="302560"/>
                  <a:pt x="291506" y="286396"/>
                </a:cubicBezTo>
                <a:cubicBezTo>
                  <a:pt x="322294" y="270232"/>
                  <a:pt x="535500" y="204808"/>
                  <a:pt x="573215" y="161705"/>
                </a:cubicBezTo>
                <a:cubicBezTo>
                  <a:pt x="610930" y="118602"/>
                  <a:pt x="487008" y="3148"/>
                  <a:pt x="485469" y="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8F344932-2C23-45DA-F39F-E289D869193D}"/>
              </a:ext>
            </a:extLst>
          </p:cNvPr>
          <p:cNvSpPr/>
          <p:nvPr/>
        </p:nvSpPr>
        <p:spPr>
          <a:xfrm>
            <a:off x="4002555" y="5283191"/>
            <a:ext cx="98396" cy="295573"/>
          </a:xfrm>
          <a:custGeom>
            <a:avLst/>
            <a:gdLst>
              <a:gd name="connsiteX0" fmla="*/ 98390 w 98396"/>
              <a:gd name="connsiteY0" fmla="*/ 9 h 295573"/>
              <a:gd name="connsiteX1" fmla="*/ 19881 w 98396"/>
              <a:gd name="connsiteY1" fmla="*/ 226300 h 295573"/>
              <a:gd name="connsiteX2" fmla="*/ 38354 w 98396"/>
              <a:gd name="connsiteY2" fmla="*/ 295573 h 295573"/>
              <a:gd name="connsiteX3" fmla="*/ 1409 w 98396"/>
              <a:gd name="connsiteY3" fmla="*/ 226300 h 295573"/>
              <a:gd name="connsiteX4" fmla="*/ 15263 w 98396"/>
              <a:gd name="connsiteY4" fmla="*/ 235536 h 295573"/>
              <a:gd name="connsiteX5" fmla="*/ 98390 w 98396"/>
              <a:gd name="connsiteY5" fmla="*/ 9 h 29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8396" h="295573">
                <a:moveTo>
                  <a:pt x="98390" y="9"/>
                </a:moveTo>
                <a:cubicBezTo>
                  <a:pt x="99160" y="-1530"/>
                  <a:pt x="29887" y="177039"/>
                  <a:pt x="19881" y="226300"/>
                </a:cubicBezTo>
                <a:cubicBezTo>
                  <a:pt x="9875" y="275561"/>
                  <a:pt x="41433" y="295573"/>
                  <a:pt x="38354" y="295573"/>
                </a:cubicBezTo>
                <a:cubicBezTo>
                  <a:pt x="35275" y="295573"/>
                  <a:pt x="1409" y="226300"/>
                  <a:pt x="1409" y="226300"/>
                </a:cubicBezTo>
                <a:cubicBezTo>
                  <a:pt x="-2440" y="216294"/>
                  <a:pt x="1409" y="267863"/>
                  <a:pt x="15263" y="235536"/>
                </a:cubicBezTo>
                <a:cubicBezTo>
                  <a:pt x="29117" y="203209"/>
                  <a:pt x="97620" y="1548"/>
                  <a:pt x="98390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BD2043D8-3B1D-3522-753B-A016C2659387}"/>
              </a:ext>
            </a:extLst>
          </p:cNvPr>
          <p:cNvSpPr/>
          <p:nvPr/>
        </p:nvSpPr>
        <p:spPr>
          <a:xfrm>
            <a:off x="3822731" y="5231169"/>
            <a:ext cx="184229" cy="381115"/>
          </a:xfrm>
          <a:custGeom>
            <a:avLst/>
            <a:gdLst>
              <a:gd name="connsiteX0" fmla="*/ 1124 w 184229"/>
              <a:gd name="connsiteY0" fmla="*/ 1231 h 381115"/>
              <a:gd name="connsiteX1" fmla="*/ 181233 w 184229"/>
              <a:gd name="connsiteY1" fmla="*/ 370686 h 381115"/>
              <a:gd name="connsiteX2" fmla="*/ 107342 w 184229"/>
              <a:gd name="connsiteY2" fmla="*/ 255231 h 381115"/>
              <a:gd name="connsiteX3" fmla="*/ 1124 w 184229"/>
              <a:gd name="connsiteY3" fmla="*/ 1231 h 381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229" h="381115">
                <a:moveTo>
                  <a:pt x="1124" y="1231"/>
                </a:moveTo>
                <a:cubicBezTo>
                  <a:pt x="13439" y="20474"/>
                  <a:pt x="163530" y="328353"/>
                  <a:pt x="181233" y="370686"/>
                </a:cubicBezTo>
                <a:cubicBezTo>
                  <a:pt x="198936" y="413019"/>
                  <a:pt x="133512" y="316807"/>
                  <a:pt x="107342" y="255231"/>
                </a:cubicBezTo>
                <a:cubicBezTo>
                  <a:pt x="81172" y="193655"/>
                  <a:pt x="-11191" y="-18012"/>
                  <a:pt x="1124" y="12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95D38553-356B-CBAA-C915-FDDD2939F7C9}"/>
              </a:ext>
            </a:extLst>
          </p:cNvPr>
          <p:cNvSpPr/>
          <p:nvPr/>
        </p:nvSpPr>
        <p:spPr>
          <a:xfrm>
            <a:off x="3916323" y="5366113"/>
            <a:ext cx="1334570" cy="346978"/>
          </a:xfrm>
          <a:custGeom>
            <a:avLst/>
            <a:gdLst>
              <a:gd name="connsiteX0" fmla="*/ 32222 w 1334570"/>
              <a:gd name="connsiteY0" fmla="*/ 305014 h 346978"/>
              <a:gd name="connsiteX1" fmla="*/ 914295 w 1334570"/>
              <a:gd name="connsiteY1" fmla="*/ 221887 h 346978"/>
              <a:gd name="connsiteX2" fmla="*/ 678768 w 1334570"/>
              <a:gd name="connsiteY2" fmla="*/ 240360 h 346978"/>
              <a:gd name="connsiteX3" fmla="*/ 1085168 w 1334570"/>
              <a:gd name="connsiteY3" fmla="*/ 115669 h 346978"/>
              <a:gd name="connsiteX4" fmla="*/ 955859 w 1334570"/>
              <a:gd name="connsiteY4" fmla="*/ 175705 h 346978"/>
              <a:gd name="connsiteX5" fmla="*/ 1334550 w 1334570"/>
              <a:gd name="connsiteY5" fmla="*/ 214 h 346978"/>
              <a:gd name="connsiteX6" fmla="*/ 937386 w 1334570"/>
              <a:gd name="connsiteY6" fmla="*/ 217269 h 346978"/>
              <a:gd name="connsiteX7" fmla="*/ 780368 w 1334570"/>
              <a:gd name="connsiteY7" fmla="*/ 263451 h 346978"/>
              <a:gd name="connsiteX8" fmla="*/ 720332 w 1334570"/>
              <a:gd name="connsiteY8" fmla="*/ 221887 h 346978"/>
              <a:gd name="connsiteX9" fmla="*/ 327786 w 1334570"/>
              <a:gd name="connsiteY9" fmla="*/ 268069 h 346978"/>
              <a:gd name="connsiteX10" fmla="*/ 203095 w 1334570"/>
              <a:gd name="connsiteY10" fmla="*/ 346578 h 346978"/>
              <a:gd name="connsiteX11" fmla="*/ 32222 w 1334570"/>
              <a:gd name="connsiteY11" fmla="*/ 305014 h 34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34570" h="346978">
                <a:moveTo>
                  <a:pt x="32222" y="305014"/>
                </a:moveTo>
                <a:cubicBezTo>
                  <a:pt x="150755" y="284232"/>
                  <a:pt x="806537" y="232663"/>
                  <a:pt x="914295" y="221887"/>
                </a:cubicBezTo>
                <a:cubicBezTo>
                  <a:pt x="1022053" y="211111"/>
                  <a:pt x="650289" y="258063"/>
                  <a:pt x="678768" y="240360"/>
                </a:cubicBezTo>
                <a:cubicBezTo>
                  <a:pt x="707247" y="222657"/>
                  <a:pt x="1038986" y="126445"/>
                  <a:pt x="1085168" y="115669"/>
                </a:cubicBezTo>
                <a:cubicBezTo>
                  <a:pt x="1131350" y="104893"/>
                  <a:pt x="955859" y="175705"/>
                  <a:pt x="955859" y="175705"/>
                </a:cubicBezTo>
                <a:cubicBezTo>
                  <a:pt x="997423" y="156462"/>
                  <a:pt x="1337629" y="-6713"/>
                  <a:pt x="1334550" y="214"/>
                </a:cubicBezTo>
                <a:cubicBezTo>
                  <a:pt x="1331471" y="7141"/>
                  <a:pt x="1029750" y="173396"/>
                  <a:pt x="937386" y="217269"/>
                </a:cubicBezTo>
                <a:cubicBezTo>
                  <a:pt x="845022" y="261142"/>
                  <a:pt x="816544" y="262681"/>
                  <a:pt x="780368" y="263451"/>
                </a:cubicBezTo>
                <a:cubicBezTo>
                  <a:pt x="744192" y="264221"/>
                  <a:pt x="795762" y="221117"/>
                  <a:pt x="720332" y="221887"/>
                </a:cubicBezTo>
                <a:cubicBezTo>
                  <a:pt x="644902" y="222657"/>
                  <a:pt x="413992" y="247287"/>
                  <a:pt x="327786" y="268069"/>
                </a:cubicBezTo>
                <a:cubicBezTo>
                  <a:pt x="241580" y="288851"/>
                  <a:pt x="249277" y="342730"/>
                  <a:pt x="203095" y="346578"/>
                </a:cubicBezTo>
                <a:cubicBezTo>
                  <a:pt x="156913" y="350427"/>
                  <a:pt x="-86311" y="325796"/>
                  <a:pt x="32222" y="3050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96E953F6-6986-F382-D241-12D9BDF120B6}"/>
              </a:ext>
            </a:extLst>
          </p:cNvPr>
          <p:cNvSpPr/>
          <p:nvPr/>
        </p:nvSpPr>
        <p:spPr>
          <a:xfrm>
            <a:off x="3482103" y="3933981"/>
            <a:ext cx="101791" cy="185536"/>
          </a:xfrm>
          <a:custGeom>
            <a:avLst/>
            <a:gdLst>
              <a:gd name="connsiteX0" fmla="*/ 6 w 101791"/>
              <a:gd name="connsiteY0" fmla="*/ 710 h 185536"/>
              <a:gd name="connsiteX1" fmla="*/ 87752 w 101791"/>
              <a:gd name="connsiteY1" fmla="*/ 116164 h 185536"/>
              <a:gd name="connsiteX2" fmla="*/ 92370 w 101791"/>
              <a:gd name="connsiteY2" fmla="*/ 185437 h 185536"/>
              <a:gd name="connsiteX3" fmla="*/ 101606 w 101791"/>
              <a:gd name="connsiteY3" fmla="*/ 130019 h 185536"/>
              <a:gd name="connsiteX4" fmla="*/ 83133 w 101791"/>
              <a:gd name="connsiteY4" fmla="*/ 69983 h 185536"/>
              <a:gd name="connsiteX5" fmla="*/ 6 w 101791"/>
              <a:gd name="connsiteY5" fmla="*/ 710 h 185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791" h="185536">
                <a:moveTo>
                  <a:pt x="6" y="710"/>
                </a:moveTo>
                <a:cubicBezTo>
                  <a:pt x="776" y="8407"/>
                  <a:pt x="72358" y="85376"/>
                  <a:pt x="87752" y="116164"/>
                </a:cubicBezTo>
                <a:cubicBezTo>
                  <a:pt x="103146" y="146952"/>
                  <a:pt x="90061" y="183128"/>
                  <a:pt x="92370" y="185437"/>
                </a:cubicBezTo>
                <a:cubicBezTo>
                  <a:pt x="94679" y="187746"/>
                  <a:pt x="103146" y="149261"/>
                  <a:pt x="101606" y="130019"/>
                </a:cubicBezTo>
                <a:cubicBezTo>
                  <a:pt x="100067" y="110777"/>
                  <a:pt x="95448" y="89995"/>
                  <a:pt x="83133" y="69983"/>
                </a:cubicBezTo>
                <a:cubicBezTo>
                  <a:pt x="70818" y="49971"/>
                  <a:pt x="-764" y="-6987"/>
                  <a:pt x="6" y="7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95EE1257-6D37-91AE-C6C9-92C1A1DD6B94}"/>
              </a:ext>
            </a:extLst>
          </p:cNvPr>
          <p:cNvSpPr/>
          <p:nvPr/>
        </p:nvSpPr>
        <p:spPr>
          <a:xfrm>
            <a:off x="3685194" y="3805382"/>
            <a:ext cx="46344" cy="355600"/>
          </a:xfrm>
          <a:custGeom>
            <a:avLst/>
            <a:gdLst>
              <a:gd name="connsiteX0" fmla="*/ 32442 w 46344"/>
              <a:gd name="connsiteY0" fmla="*/ 0 h 355600"/>
              <a:gd name="connsiteX1" fmla="*/ 9351 w 46344"/>
              <a:gd name="connsiteY1" fmla="*/ 244763 h 355600"/>
              <a:gd name="connsiteX2" fmla="*/ 46297 w 46344"/>
              <a:gd name="connsiteY2" fmla="*/ 355600 h 355600"/>
              <a:gd name="connsiteX3" fmla="*/ 115 w 46344"/>
              <a:gd name="connsiteY3" fmla="*/ 244763 h 355600"/>
              <a:gd name="connsiteX4" fmla="*/ 32442 w 46344"/>
              <a:gd name="connsiteY4" fmla="*/ 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44" h="355600">
                <a:moveTo>
                  <a:pt x="32442" y="0"/>
                </a:moveTo>
                <a:cubicBezTo>
                  <a:pt x="33981" y="0"/>
                  <a:pt x="7042" y="185496"/>
                  <a:pt x="9351" y="244763"/>
                </a:cubicBezTo>
                <a:cubicBezTo>
                  <a:pt x="11660" y="304030"/>
                  <a:pt x="47836" y="355600"/>
                  <a:pt x="46297" y="355600"/>
                </a:cubicBezTo>
                <a:cubicBezTo>
                  <a:pt x="44758" y="355600"/>
                  <a:pt x="2424" y="297872"/>
                  <a:pt x="115" y="244763"/>
                </a:cubicBezTo>
                <a:cubicBezTo>
                  <a:pt x="-2194" y="191654"/>
                  <a:pt x="30903" y="0"/>
                  <a:pt x="3244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6506E40F-FD41-3104-2635-2305245A8D8D}"/>
              </a:ext>
            </a:extLst>
          </p:cNvPr>
          <p:cNvSpPr/>
          <p:nvPr/>
        </p:nvSpPr>
        <p:spPr>
          <a:xfrm>
            <a:off x="3879273" y="4613495"/>
            <a:ext cx="69443" cy="129378"/>
          </a:xfrm>
          <a:custGeom>
            <a:avLst/>
            <a:gdLst>
              <a:gd name="connsiteX0" fmla="*/ 0 w 69443"/>
              <a:gd name="connsiteY0" fmla="*/ 69 h 129378"/>
              <a:gd name="connsiteX1" fmla="*/ 64654 w 69443"/>
              <a:gd name="connsiteY1" fmla="*/ 87814 h 129378"/>
              <a:gd name="connsiteX2" fmla="*/ 64654 w 69443"/>
              <a:gd name="connsiteY2" fmla="*/ 129378 h 129378"/>
              <a:gd name="connsiteX3" fmla="*/ 64654 w 69443"/>
              <a:gd name="connsiteY3" fmla="*/ 73960 h 129378"/>
              <a:gd name="connsiteX4" fmla="*/ 0 w 69443"/>
              <a:gd name="connsiteY4" fmla="*/ 69 h 129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443" h="129378">
                <a:moveTo>
                  <a:pt x="0" y="69"/>
                </a:moveTo>
                <a:cubicBezTo>
                  <a:pt x="0" y="2378"/>
                  <a:pt x="53878" y="66263"/>
                  <a:pt x="64654" y="87814"/>
                </a:cubicBezTo>
                <a:cubicBezTo>
                  <a:pt x="75430" y="109365"/>
                  <a:pt x="64654" y="129378"/>
                  <a:pt x="64654" y="129378"/>
                </a:cubicBezTo>
                <a:cubicBezTo>
                  <a:pt x="64654" y="127069"/>
                  <a:pt x="72351" y="93972"/>
                  <a:pt x="64654" y="73960"/>
                </a:cubicBezTo>
                <a:cubicBezTo>
                  <a:pt x="56957" y="53948"/>
                  <a:pt x="0" y="-2240"/>
                  <a:pt x="0" y="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9ECE35A3-0C7E-8F33-1848-F57FC406A30D}"/>
              </a:ext>
            </a:extLst>
          </p:cNvPr>
          <p:cNvSpPr/>
          <p:nvPr/>
        </p:nvSpPr>
        <p:spPr>
          <a:xfrm>
            <a:off x="4204302" y="4544291"/>
            <a:ext cx="53782" cy="147782"/>
          </a:xfrm>
          <a:custGeom>
            <a:avLst/>
            <a:gdLst>
              <a:gd name="connsiteX0" fmla="*/ 7480 w 53782"/>
              <a:gd name="connsiteY0" fmla="*/ 0 h 147782"/>
              <a:gd name="connsiteX1" fmla="*/ 16716 w 53782"/>
              <a:gd name="connsiteY1" fmla="*/ 101600 h 147782"/>
              <a:gd name="connsiteX2" fmla="*/ 53662 w 53782"/>
              <a:gd name="connsiteY2" fmla="*/ 147782 h 147782"/>
              <a:gd name="connsiteX3" fmla="*/ 2862 w 53782"/>
              <a:gd name="connsiteY3" fmla="*/ 101600 h 147782"/>
              <a:gd name="connsiteX4" fmla="*/ 7480 w 53782"/>
              <a:gd name="connsiteY4" fmla="*/ 0 h 147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782" h="147782">
                <a:moveTo>
                  <a:pt x="7480" y="0"/>
                </a:moveTo>
                <a:cubicBezTo>
                  <a:pt x="9789" y="0"/>
                  <a:pt x="9019" y="76970"/>
                  <a:pt x="16716" y="101600"/>
                </a:cubicBezTo>
                <a:cubicBezTo>
                  <a:pt x="24413" y="126230"/>
                  <a:pt x="55971" y="147782"/>
                  <a:pt x="53662" y="147782"/>
                </a:cubicBezTo>
                <a:cubicBezTo>
                  <a:pt x="51353" y="147782"/>
                  <a:pt x="10559" y="120843"/>
                  <a:pt x="2862" y="101600"/>
                </a:cubicBezTo>
                <a:cubicBezTo>
                  <a:pt x="-4835" y="82357"/>
                  <a:pt x="5171" y="0"/>
                  <a:pt x="748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7962BDC3-DF0C-0D6B-3DBD-C556975438D2}"/>
              </a:ext>
            </a:extLst>
          </p:cNvPr>
          <p:cNvSpPr/>
          <p:nvPr/>
        </p:nvSpPr>
        <p:spPr>
          <a:xfrm>
            <a:off x="3489312" y="3721042"/>
            <a:ext cx="19123" cy="152532"/>
          </a:xfrm>
          <a:custGeom>
            <a:avLst/>
            <a:gdLst>
              <a:gd name="connsiteX0" fmla="*/ 19063 w 19123"/>
              <a:gd name="connsiteY0" fmla="*/ 58 h 152532"/>
              <a:gd name="connsiteX1" fmla="*/ 6363 w 19123"/>
              <a:gd name="connsiteY1" fmla="*/ 85783 h 152532"/>
              <a:gd name="connsiteX2" fmla="*/ 15888 w 19123"/>
              <a:gd name="connsiteY2" fmla="*/ 152458 h 152532"/>
              <a:gd name="connsiteX3" fmla="*/ 13 w 19123"/>
              <a:gd name="connsiteY3" fmla="*/ 73083 h 152532"/>
              <a:gd name="connsiteX4" fmla="*/ 19063 w 19123"/>
              <a:gd name="connsiteY4" fmla="*/ 58 h 152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23" h="152532">
                <a:moveTo>
                  <a:pt x="19063" y="58"/>
                </a:moveTo>
                <a:cubicBezTo>
                  <a:pt x="20121" y="2175"/>
                  <a:pt x="6892" y="60383"/>
                  <a:pt x="6363" y="85783"/>
                </a:cubicBezTo>
                <a:cubicBezTo>
                  <a:pt x="5834" y="111183"/>
                  <a:pt x="16946" y="154575"/>
                  <a:pt x="15888" y="152458"/>
                </a:cubicBezTo>
                <a:cubicBezTo>
                  <a:pt x="14830" y="150341"/>
                  <a:pt x="-516" y="92662"/>
                  <a:pt x="13" y="73083"/>
                </a:cubicBezTo>
                <a:cubicBezTo>
                  <a:pt x="542" y="53504"/>
                  <a:pt x="18005" y="-2059"/>
                  <a:pt x="19063" y="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073883A3-156F-6673-EBFF-8EB2F2ECE503}"/>
              </a:ext>
            </a:extLst>
          </p:cNvPr>
          <p:cNvSpPr/>
          <p:nvPr/>
        </p:nvSpPr>
        <p:spPr>
          <a:xfrm>
            <a:off x="3301982" y="3714381"/>
            <a:ext cx="188173" cy="114721"/>
          </a:xfrm>
          <a:custGeom>
            <a:avLst/>
            <a:gdLst>
              <a:gd name="connsiteX0" fmla="*/ 187343 w 188173"/>
              <a:gd name="connsiteY0" fmla="*/ 369 h 114721"/>
              <a:gd name="connsiteX1" fmla="*/ 146068 w 188173"/>
              <a:gd name="connsiteY1" fmla="*/ 76569 h 114721"/>
              <a:gd name="connsiteX2" fmla="*/ 161943 w 188173"/>
              <a:gd name="connsiteY2" fmla="*/ 105144 h 114721"/>
              <a:gd name="connsiteX3" fmla="*/ 130193 w 188173"/>
              <a:gd name="connsiteY3" fmla="*/ 98794 h 114721"/>
              <a:gd name="connsiteX4" fmla="*/ 18 w 188173"/>
              <a:gd name="connsiteY4" fmla="*/ 114669 h 114721"/>
              <a:gd name="connsiteX5" fmla="*/ 120668 w 188173"/>
              <a:gd name="connsiteY5" fmla="*/ 92444 h 114721"/>
              <a:gd name="connsiteX6" fmla="*/ 133368 w 188173"/>
              <a:gd name="connsiteY6" fmla="*/ 67044 h 114721"/>
              <a:gd name="connsiteX7" fmla="*/ 101618 w 188173"/>
              <a:gd name="connsiteY7" fmla="*/ 111494 h 114721"/>
              <a:gd name="connsiteX8" fmla="*/ 187343 w 188173"/>
              <a:gd name="connsiteY8" fmla="*/ 369 h 114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173" h="114721">
                <a:moveTo>
                  <a:pt x="187343" y="369"/>
                </a:moveTo>
                <a:cubicBezTo>
                  <a:pt x="194751" y="-5452"/>
                  <a:pt x="150301" y="59107"/>
                  <a:pt x="146068" y="76569"/>
                </a:cubicBezTo>
                <a:cubicBezTo>
                  <a:pt x="141835" y="94031"/>
                  <a:pt x="161943" y="105144"/>
                  <a:pt x="161943" y="105144"/>
                </a:cubicBezTo>
                <a:cubicBezTo>
                  <a:pt x="159297" y="108848"/>
                  <a:pt x="157180" y="97207"/>
                  <a:pt x="130193" y="98794"/>
                </a:cubicBezTo>
                <a:cubicBezTo>
                  <a:pt x="103206" y="100381"/>
                  <a:pt x="1606" y="115727"/>
                  <a:pt x="18" y="114669"/>
                </a:cubicBezTo>
                <a:cubicBezTo>
                  <a:pt x="-1570" y="113611"/>
                  <a:pt x="98443" y="100382"/>
                  <a:pt x="120668" y="92444"/>
                </a:cubicBezTo>
                <a:cubicBezTo>
                  <a:pt x="142893" y="84507"/>
                  <a:pt x="136543" y="63869"/>
                  <a:pt x="133368" y="67044"/>
                </a:cubicBezTo>
                <a:cubicBezTo>
                  <a:pt x="130193" y="70219"/>
                  <a:pt x="94210" y="118902"/>
                  <a:pt x="101618" y="111494"/>
                </a:cubicBezTo>
                <a:cubicBezTo>
                  <a:pt x="109026" y="104086"/>
                  <a:pt x="179935" y="6190"/>
                  <a:pt x="187343" y="3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ADDBF082-2B60-8359-2F43-048DFD3E7111}"/>
              </a:ext>
            </a:extLst>
          </p:cNvPr>
          <p:cNvSpPr/>
          <p:nvPr/>
        </p:nvSpPr>
        <p:spPr>
          <a:xfrm>
            <a:off x="3298825" y="3715969"/>
            <a:ext cx="196930" cy="135306"/>
          </a:xfrm>
          <a:custGeom>
            <a:avLst/>
            <a:gdLst>
              <a:gd name="connsiteX0" fmla="*/ 0 w 196930"/>
              <a:gd name="connsiteY0" fmla="*/ 135306 h 135306"/>
              <a:gd name="connsiteX1" fmla="*/ 190500 w 196930"/>
              <a:gd name="connsiteY1" fmla="*/ 5131 h 135306"/>
              <a:gd name="connsiteX2" fmla="*/ 155575 w 196930"/>
              <a:gd name="connsiteY2" fmla="*/ 24181 h 135306"/>
              <a:gd name="connsiteX3" fmla="*/ 0 w 196930"/>
              <a:gd name="connsiteY3" fmla="*/ 135306 h 135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930" h="135306">
                <a:moveTo>
                  <a:pt x="0" y="135306"/>
                </a:moveTo>
                <a:lnTo>
                  <a:pt x="190500" y="5131"/>
                </a:lnTo>
                <a:cubicBezTo>
                  <a:pt x="216429" y="-13390"/>
                  <a:pt x="155575" y="24181"/>
                  <a:pt x="155575" y="24181"/>
                </a:cubicBezTo>
                <a:lnTo>
                  <a:pt x="0" y="13530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23AFCA0B-D9FF-A7FE-7A1F-5464356F936B}"/>
              </a:ext>
            </a:extLst>
          </p:cNvPr>
          <p:cNvSpPr/>
          <p:nvPr/>
        </p:nvSpPr>
        <p:spPr>
          <a:xfrm>
            <a:off x="3862114" y="3571300"/>
            <a:ext cx="392458" cy="133450"/>
          </a:xfrm>
          <a:custGeom>
            <a:avLst/>
            <a:gdLst>
              <a:gd name="connsiteX0" fmla="*/ 5036 w 392458"/>
              <a:gd name="connsiteY0" fmla="*/ 3750 h 133450"/>
              <a:gd name="connsiteX1" fmla="*/ 166961 w 392458"/>
              <a:gd name="connsiteY1" fmla="*/ 127575 h 133450"/>
              <a:gd name="connsiteX2" fmla="*/ 151086 w 392458"/>
              <a:gd name="connsiteY2" fmla="*/ 111700 h 133450"/>
              <a:gd name="connsiteX3" fmla="*/ 284436 w 392458"/>
              <a:gd name="connsiteY3" fmla="*/ 95825 h 133450"/>
              <a:gd name="connsiteX4" fmla="*/ 392386 w 392458"/>
              <a:gd name="connsiteY4" fmla="*/ 83125 h 133450"/>
              <a:gd name="connsiteX5" fmla="*/ 268561 w 392458"/>
              <a:gd name="connsiteY5" fmla="*/ 45025 h 133450"/>
              <a:gd name="connsiteX6" fmla="*/ 227286 w 392458"/>
              <a:gd name="connsiteY6" fmla="*/ 10100 h 133450"/>
              <a:gd name="connsiteX7" fmla="*/ 287611 w 392458"/>
              <a:gd name="connsiteY7" fmla="*/ 48200 h 133450"/>
              <a:gd name="connsiteX8" fmla="*/ 265386 w 392458"/>
              <a:gd name="connsiteY8" fmla="*/ 73600 h 133450"/>
              <a:gd name="connsiteX9" fmla="*/ 198711 w 392458"/>
              <a:gd name="connsiteY9" fmla="*/ 83125 h 133450"/>
              <a:gd name="connsiteX10" fmla="*/ 154261 w 392458"/>
              <a:gd name="connsiteY10" fmla="*/ 79950 h 133450"/>
              <a:gd name="connsiteX11" fmla="*/ 49486 w 392458"/>
              <a:gd name="connsiteY11" fmla="*/ 35500 h 133450"/>
              <a:gd name="connsiteX12" fmla="*/ 5036 w 392458"/>
              <a:gd name="connsiteY12" fmla="*/ 3750 h 1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92458" h="133450">
                <a:moveTo>
                  <a:pt x="5036" y="3750"/>
                </a:moveTo>
                <a:cubicBezTo>
                  <a:pt x="24615" y="19096"/>
                  <a:pt x="142619" y="109583"/>
                  <a:pt x="166961" y="127575"/>
                </a:cubicBezTo>
                <a:cubicBezTo>
                  <a:pt x="191303" y="145567"/>
                  <a:pt x="131507" y="116992"/>
                  <a:pt x="151086" y="111700"/>
                </a:cubicBezTo>
                <a:cubicBezTo>
                  <a:pt x="170665" y="106408"/>
                  <a:pt x="284436" y="95825"/>
                  <a:pt x="284436" y="95825"/>
                </a:cubicBezTo>
                <a:cubicBezTo>
                  <a:pt x="324653" y="91063"/>
                  <a:pt x="395032" y="91592"/>
                  <a:pt x="392386" y="83125"/>
                </a:cubicBezTo>
                <a:cubicBezTo>
                  <a:pt x="389740" y="74658"/>
                  <a:pt x="296078" y="57196"/>
                  <a:pt x="268561" y="45025"/>
                </a:cubicBezTo>
                <a:cubicBezTo>
                  <a:pt x="241044" y="32854"/>
                  <a:pt x="224111" y="9571"/>
                  <a:pt x="227286" y="10100"/>
                </a:cubicBezTo>
                <a:cubicBezTo>
                  <a:pt x="230461" y="10629"/>
                  <a:pt x="281261" y="37617"/>
                  <a:pt x="287611" y="48200"/>
                </a:cubicBezTo>
                <a:cubicBezTo>
                  <a:pt x="293961" y="58783"/>
                  <a:pt x="280203" y="67779"/>
                  <a:pt x="265386" y="73600"/>
                </a:cubicBezTo>
                <a:cubicBezTo>
                  <a:pt x="250569" y="79421"/>
                  <a:pt x="217232" y="82067"/>
                  <a:pt x="198711" y="83125"/>
                </a:cubicBezTo>
                <a:cubicBezTo>
                  <a:pt x="180190" y="84183"/>
                  <a:pt x="179132" y="87887"/>
                  <a:pt x="154261" y="79950"/>
                </a:cubicBezTo>
                <a:cubicBezTo>
                  <a:pt x="129390" y="72013"/>
                  <a:pt x="71182" y="46612"/>
                  <a:pt x="49486" y="35500"/>
                </a:cubicBezTo>
                <a:cubicBezTo>
                  <a:pt x="27790" y="24388"/>
                  <a:pt x="-14543" y="-11596"/>
                  <a:pt x="5036" y="37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07232669-3823-D08B-A0F5-FC40CE59397E}"/>
              </a:ext>
            </a:extLst>
          </p:cNvPr>
          <p:cNvSpPr/>
          <p:nvPr/>
        </p:nvSpPr>
        <p:spPr>
          <a:xfrm>
            <a:off x="3924204" y="3558823"/>
            <a:ext cx="328029" cy="82697"/>
          </a:xfrm>
          <a:custGeom>
            <a:avLst/>
            <a:gdLst>
              <a:gd name="connsiteX0" fmla="*/ 96 w 328029"/>
              <a:gd name="connsiteY0" fmla="*/ 352 h 82697"/>
              <a:gd name="connsiteX1" fmla="*/ 184246 w 328029"/>
              <a:gd name="connsiteY1" fmla="*/ 76552 h 82697"/>
              <a:gd name="connsiteX2" fmla="*/ 92171 w 328029"/>
              <a:gd name="connsiteY2" fmla="*/ 76552 h 82697"/>
              <a:gd name="connsiteX3" fmla="*/ 317596 w 328029"/>
              <a:gd name="connsiteY3" fmla="*/ 63852 h 82697"/>
              <a:gd name="connsiteX4" fmla="*/ 282671 w 328029"/>
              <a:gd name="connsiteY4" fmla="*/ 57502 h 82697"/>
              <a:gd name="connsiteX5" fmla="*/ 212821 w 328029"/>
              <a:gd name="connsiteY5" fmla="*/ 47977 h 82697"/>
              <a:gd name="connsiteX6" fmla="*/ 96 w 328029"/>
              <a:gd name="connsiteY6" fmla="*/ 352 h 82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8029" h="82697">
                <a:moveTo>
                  <a:pt x="96" y="352"/>
                </a:moveTo>
                <a:cubicBezTo>
                  <a:pt x="-4666" y="5114"/>
                  <a:pt x="168900" y="63852"/>
                  <a:pt x="184246" y="76552"/>
                </a:cubicBezTo>
                <a:cubicBezTo>
                  <a:pt x="199592" y="89252"/>
                  <a:pt x="69946" y="78669"/>
                  <a:pt x="92171" y="76552"/>
                </a:cubicBezTo>
                <a:cubicBezTo>
                  <a:pt x="114396" y="74435"/>
                  <a:pt x="285846" y="67027"/>
                  <a:pt x="317596" y="63852"/>
                </a:cubicBezTo>
                <a:cubicBezTo>
                  <a:pt x="349346" y="60677"/>
                  <a:pt x="300134" y="60148"/>
                  <a:pt x="282671" y="57502"/>
                </a:cubicBezTo>
                <a:cubicBezTo>
                  <a:pt x="265208" y="54856"/>
                  <a:pt x="254096" y="55385"/>
                  <a:pt x="212821" y="47977"/>
                </a:cubicBezTo>
                <a:cubicBezTo>
                  <a:pt x="171546" y="40569"/>
                  <a:pt x="4858" y="-4410"/>
                  <a:pt x="96" y="3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5286F225-C10A-0D05-D8B6-AEE657B44C5F}"/>
              </a:ext>
            </a:extLst>
          </p:cNvPr>
          <p:cNvSpPr/>
          <p:nvPr/>
        </p:nvSpPr>
        <p:spPr>
          <a:xfrm>
            <a:off x="3812675" y="3318190"/>
            <a:ext cx="200755" cy="206678"/>
          </a:xfrm>
          <a:custGeom>
            <a:avLst/>
            <a:gdLst>
              <a:gd name="connsiteX0" fmla="*/ 500 w 200755"/>
              <a:gd name="connsiteY0" fmla="*/ 206060 h 206678"/>
              <a:gd name="connsiteX1" fmla="*/ 194175 w 200755"/>
              <a:gd name="connsiteY1" fmla="*/ 6035 h 206678"/>
              <a:gd name="connsiteX2" fmla="*/ 140200 w 200755"/>
              <a:gd name="connsiteY2" fmla="*/ 66360 h 206678"/>
              <a:gd name="connsiteX3" fmla="*/ 500 w 200755"/>
              <a:gd name="connsiteY3" fmla="*/ 206060 h 20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0755" h="206678">
                <a:moveTo>
                  <a:pt x="500" y="206060"/>
                </a:moveTo>
                <a:cubicBezTo>
                  <a:pt x="9496" y="196006"/>
                  <a:pt x="170892" y="29318"/>
                  <a:pt x="194175" y="6035"/>
                </a:cubicBezTo>
                <a:cubicBezTo>
                  <a:pt x="217458" y="-17248"/>
                  <a:pt x="174067" y="31964"/>
                  <a:pt x="140200" y="66360"/>
                </a:cubicBezTo>
                <a:cubicBezTo>
                  <a:pt x="106333" y="100756"/>
                  <a:pt x="-8496" y="216114"/>
                  <a:pt x="500" y="2060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989BE73C-5148-A205-8DF6-E8B872DB771B}"/>
              </a:ext>
            </a:extLst>
          </p:cNvPr>
          <p:cNvSpPr/>
          <p:nvPr/>
        </p:nvSpPr>
        <p:spPr>
          <a:xfrm>
            <a:off x="3958217" y="3759874"/>
            <a:ext cx="717939" cy="168816"/>
          </a:xfrm>
          <a:custGeom>
            <a:avLst/>
            <a:gdLst>
              <a:gd name="connsiteX0" fmla="*/ 7358 w 717939"/>
              <a:gd name="connsiteY0" fmla="*/ 85051 h 168816"/>
              <a:gd name="connsiteX1" fmla="*/ 404233 w 717939"/>
              <a:gd name="connsiteY1" fmla="*/ 50126 h 168816"/>
              <a:gd name="connsiteX2" fmla="*/ 229608 w 717939"/>
              <a:gd name="connsiteY2" fmla="*/ 59651 h 168816"/>
              <a:gd name="connsiteX3" fmla="*/ 531233 w 717939"/>
              <a:gd name="connsiteY3" fmla="*/ 110451 h 168816"/>
              <a:gd name="connsiteX4" fmla="*/ 305808 w 717939"/>
              <a:gd name="connsiteY4" fmla="*/ 116801 h 168816"/>
              <a:gd name="connsiteX5" fmla="*/ 715383 w 717939"/>
              <a:gd name="connsiteY5" fmla="*/ 129501 h 168816"/>
              <a:gd name="connsiteX6" fmla="*/ 470908 w 717939"/>
              <a:gd name="connsiteY6" fmla="*/ 94576 h 168816"/>
              <a:gd name="connsiteX7" fmla="*/ 296283 w 717939"/>
              <a:gd name="connsiteY7" fmla="*/ 53301 h 168816"/>
              <a:gd name="connsiteX8" fmla="*/ 156583 w 717939"/>
              <a:gd name="connsiteY8" fmla="*/ 91401 h 168816"/>
              <a:gd name="connsiteX9" fmla="*/ 42283 w 717939"/>
              <a:gd name="connsiteY9" fmla="*/ 167601 h 168816"/>
              <a:gd name="connsiteX10" fmla="*/ 274058 w 717939"/>
              <a:gd name="connsiteY10" fmla="*/ 24726 h 168816"/>
              <a:gd name="connsiteX11" fmla="*/ 372483 w 717939"/>
              <a:gd name="connsiteY11" fmla="*/ 2501 h 168816"/>
              <a:gd name="connsiteX12" fmla="*/ 162933 w 717939"/>
              <a:gd name="connsiteY12" fmla="*/ 53301 h 168816"/>
              <a:gd name="connsiteX13" fmla="*/ 7358 w 717939"/>
              <a:gd name="connsiteY13" fmla="*/ 85051 h 168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17939" h="168816">
                <a:moveTo>
                  <a:pt x="7358" y="85051"/>
                </a:moveTo>
                <a:cubicBezTo>
                  <a:pt x="47575" y="84522"/>
                  <a:pt x="367191" y="54359"/>
                  <a:pt x="404233" y="50126"/>
                </a:cubicBezTo>
                <a:cubicBezTo>
                  <a:pt x="441275" y="45893"/>
                  <a:pt x="208441" y="49597"/>
                  <a:pt x="229608" y="59651"/>
                </a:cubicBezTo>
                <a:cubicBezTo>
                  <a:pt x="250775" y="69705"/>
                  <a:pt x="518533" y="100926"/>
                  <a:pt x="531233" y="110451"/>
                </a:cubicBezTo>
                <a:cubicBezTo>
                  <a:pt x="543933" y="119976"/>
                  <a:pt x="275116" y="113626"/>
                  <a:pt x="305808" y="116801"/>
                </a:cubicBezTo>
                <a:cubicBezTo>
                  <a:pt x="336500" y="119976"/>
                  <a:pt x="687866" y="133205"/>
                  <a:pt x="715383" y="129501"/>
                </a:cubicBezTo>
                <a:cubicBezTo>
                  <a:pt x="742900" y="125797"/>
                  <a:pt x="540758" y="107276"/>
                  <a:pt x="470908" y="94576"/>
                </a:cubicBezTo>
                <a:cubicBezTo>
                  <a:pt x="401058" y="81876"/>
                  <a:pt x="348670" y="53830"/>
                  <a:pt x="296283" y="53301"/>
                </a:cubicBezTo>
                <a:cubicBezTo>
                  <a:pt x="243896" y="52772"/>
                  <a:pt x="198916" y="72351"/>
                  <a:pt x="156583" y="91401"/>
                </a:cubicBezTo>
                <a:cubicBezTo>
                  <a:pt x="114250" y="110451"/>
                  <a:pt x="22704" y="178713"/>
                  <a:pt x="42283" y="167601"/>
                </a:cubicBezTo>
                <a:cubicBezTo>
                  <a:pt x="61862" y="156489"/>
                  <a:pt x="219025" y="52243"/>
                  <a:pt x="274058" y="24726"/>
                </a:cubicBezTo>
                <a:cubicBezTo>
                  <a:pt x="329091" y="-2791"/>
                  <a:pt x="391004" y="-2262"/>
                  <a:pt x="372483" y="2501"/>
                </a:cubicBezTo>
                <a:cubicBezTo>
                  <a:pt x="353962" y="7264"/>
                  <a:pt x="223787" y="42189"/>
                  <a:pt x="162933" y="53301"/>
                </a:cubicBezTo>
                <a:cubicBezTo>
                  <a:pt x="102079" y="64413"/>
                  <a:pt x="-32859" y="85580"/>
                  <a:pt x="7358" y="850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DBF18136-B503-0838-76EE-5E6C56E9B828}"/>
              </a:ext>
            </a:extLst>
          </p:cNvPr>
          <p:cNvSpPr/>
          <p:nvPr/>
        </p:nvSpPr>
        <p:spPr>
          <a:xfrm>
            <a:off x="3236960" y="4082463"/>
            <a:ext cx="215247" cy="143597"/>
          </a:xfrm>
          <a:custGeom>
            <a:avLst/>
            <a:gdLst>
              <a:gd name="connsiteX0" fmla="*/ 14240 w 215247"/>
              <a:gd name="connsiteY0" fmla="*/ 587 h 143597"/>
              <a:gd name="connsiteX1" fmla="*/ 211090 w 215247"/>
              <a:gd name="connsiteY1" fmla="*/ 140287 h 143597"/>
              <a:gd name="connsiteX2" fmla="*/ 147590 w 215247"/>
              <a:gd name="connsiteY2" fmla="*/ 102187 h 143597"/>
              <a:gd name="connsiteX3" fmla="*/ 138065 w 215247"/>
              <a:gd name="connsiteY3" fmla="*/ 130762 h 143597"/>
              <a:gd name="connsiteX4" fmla="*/ 80915 w 215247"/>
              <a:gd name="connsiteY4" fmla="*/ 111712 h 143597"/>
              <a:gd name="connsiteX5" fmla="*/ 1540 w 215247"/>
              <a:gd name="connsiteY5" fmla="*/ 95837 h 143597"/>
              <a:gd name="connsiteX6" fmla="*/ 157115 w 215247"/>
              <a:gd name="connsiteY6" fmla="*/ 95837 h 143597"/>
              <a:gd name="connsiteX7" fmla="*/ 74565 w 215247"/>
              <a:gd name="connsiteY7" fmla="*/ 89487 h 143597"/>
              <a:gd name="connsiteX8" fmla="*/ 14240 w 215247"/>
              <a:gd name="connsiteY8" fmla="*/ 587 h 143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247" h="143597">
                <a:moveTo>
                  <a:pt x="14240" y="587"/>
                </a:moveTo>
                <a:cubicBezTo>
                  <a:pt x="36994" y="9054"/>
                  <a:pt x="188865" y="123354"/>
                  <a:pt x="211090" y="140287"/>
                </a:cubicBezTo>
                <a:cubicBezTo>
                  <a:pt x="233315" y="157220"/>
                  <a:pt x="159761" y="103774"/>
                  <a:pt x="147590" y="102187"/>
                </a:cubicBezTo>
                <a:cubicBezTo>
                  <a:pt x="135419" y="100600"/>
                  <a:pt x="149177" y="129175"/>
                  <a:pt x="138065" y="130762"/>
                </a:cubicBezTo>
                <a:cubicBezTo>
                  <a:pt x="126953" y="132349"/>
                  <a:pt x="103669" y="117533"/>
                  <a:pt x="80915" y="111712"/>
                </a:cubicBezTo>
                <a:cubicBezTo>
                  <a:pt x="58161" y="105891"/>
                  <a:pt x="-11160" y="98483"/>
                  <a:pt x="1540" y="95837"/>
                </a:cubicBezTo>
                <a:cubicBezTo>
                  <a:pt x="14240" y="93191"/>
                  <a:pt x="144944" y="96895"/>
                  <a:pt x="157115" y="95837"/>
                </a:cubicBezTo>
                <a:cubicBezTo>
                  <a:pt x="169286" y="94779"/>
                  <a:pt x="94673" y="101129"/>
                  <a:pt x="74565" y="89487"/>
                </a:cubicBezTo>
                <a:cubicBezTo>
                  <a:pt x="54457" y="77845"/>
                  <a:pt x="-8514" y="-7880"/>
                  <a:pt x="14240" y="5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D6796143-D951-F9A2-D94A-97C08CAB3B87}"/>
              </a:ext>
            </a:extLst>
          </p:cNvPr>
          <p:cNvSpPr/>
          <p:nvPr/>
        </p:nvSpPr>
        <p:spPr>
          <a:xfrm>
            <a:off x="3285921" y="4073352"/>
            <a:ext cx="366862" cy="149588"/>
          </a:xfrm>
          <a:custGeom>
            <a:avLst/>
            <a:gdLst>
              <a:gd name="connsiteX0" fmla="*/ 204 w 366862"/>
              <a:gd name="connsiteY0" fmla="*/ 173 h 149588"/>
              <a:gd name="connsiteX1" fmla="*/ 279604 w 366862"/>
              <a:gd name="connsiteY1" fmla="*/ 85898 h 149588"/>
              <a:gd name="connsiteX2" fmla="*/ 270079 w 366862"/>
              <a:gd name="connsiteY2" fmla="*/ 66848 h 149588"/>
              <a:gd name="connsiteX3" fmla="*/ 365329 w 366862"/>
              <a:gd name="connsiteY3" fmla="*/ 149398 h 149588"/>
              <a:gd name="connsiteX4" fmla="*/ 327229 w 366862"/>
              <a:gd name="connsiteY4" fmla="*/ 89073 h 149588"/>
              <a:gd name="connsiteX5" fmla="*/ 305004 w 366862"/>
              <a:gd name="connsiteY5" fmla="*/ 73198 h 149588"/>
              <a:gd name="connsiteX6" fmla="*/ 235154 w 366862"/>
              <a:gd name="connsiteY6" fmla="*/ 63673 h 149588"/>
              <a:gd name="connsiteX7" fmla="*/ 204 w 366862"/>
              <a:gd name="connsiteY7" fmla="*/ 173 h 14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862" h="149588">
                <a:moveTo>
                  <a:pt x="204" y="173"/>
                </a:moveTo>
                <a:cubicBezTo>
                  <a:pt x="7612" y="3877"/>
                  <a:pt x="234625" y="74786"/>
                  <a:pt x="279604" y="85898"/>
                </a:cubicBezTo>
                <a:cubicBezTo>
                  <a:pt x="324583" y="97010"/>
                  <a:pt x="255792" y="56265"/>
                  <a:pt x="270079" y="66848"/>
                </a:cubicBezTo>
                <a:cubicBezTo>
                  <a:pt x="284367" y="77431"/>
                  <a:pt x="355804" y="145694"/>
                  <a:pt x="365329" y="149398"/>
                </a:cubicBezTo>
                <a:cubicBezTo>
                  <a:pt x="374854" y="153102"/>
                  <a:pt x="337283" y="101773"/>
                  <a:pt x="327229" y="89073"/>
                </a:cubicBezTo>
                <a:cubicBezTo>
                  <a:pt x="317175" y="76373"/>
                  <a:pt x="320350" y="77431"/>
                  <a:pt x="305004" y="73198"/>
                </a:cubicBezTo>
                <a:cubicBezTo>
                  <a:pt x="289658" y="68965"/>
                  <a:pt x="281721" y="74256"/>
                  <a:pt x="235154" y="63673"/>
                </a:cubicBezTo>
                <a:cubicBezTo>
                  <a:pt x="188587" y="53090"/>
                  <a:pt x="-7204" y="-3531"/>
                  <a:pt x="204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61E1F9A2-7F99-1AD5-0FE8-3707CE068C9B}"/>
              </a:ext>
            </a:extLst>
          </p:cNvPr>
          <p:cNvSpPr/>
          <p:nvPr/>
        </p:nvSpPr>
        <p:spPr>
          <a:xfrm>
            <a:off x="3786825" y="3816349"/>
            <a:ext cx="48596" cy="257209"/>
          </a:xfrm>
          <a:custGeom>
            <a:avLst/>
            <a:gdLst>
              <a:gd name="connsiteX0" fmla="*/ 48575 w 48596"/>
              <a:gd name="connsiteY0" fmla="*/ 1 h 257209"/>
              <a:gd name="connsiteX1" fmla="*/ 7300 w 48596"/>
              <a:gd name="connsiteY1" fmla="*/ 209551 h 257209"/>
              <a:gd name="connsiteX2" fmla="*/ 23175 w 48596"/>
              <a:gd name="connsiteY2" fmla="*/ 257176 h 257209"/>
              <a:gd name="connsiteX3" fmla="*/ 950 w 48596"/>
              <a:gd name="connsiteY3" fmla="*/ 206376 h 257209"/>
              <a:gd name="connsiteX4" fmla="*/ 48575 w 48596"/>
              <a:gd name="connsiteY4" fmla="*/ 1 h 257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596" h="257209">
                <a:moveTo>
                  <a:pt x="48575" y="1"/>
                </a:moveTo>
                <a:cubicBezTo>
                  <a:pt x="49633" y="530"/>
                  <a:pt x="11533" y="166689"/>
                  <a:pt x="7300" y="209551"/>
                </a:cubicBezTo>
                <a:cubicBezTo>
                  <a:pt x="3067" y="252414"/>
                  <a:pt x="24233" y="257705"/>
                  <a:pt x="23175" y="257176"/>
                </a:cubicBezTo>
                <a:cubicBezTo>
                  <a:pt x="22117" y="256647"/>
                  <a:pt x="-5400" y="249768"/>
                  <a:pt x="950" y="206376"/>
                </a:cubicBezTo>
                <a:cubicBezTo>
                  <a:pt x="7300" y="162984"/>
                  <a:pt x="47517" y="-528"/>
                  <a:pt x="48575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35C57987-EF28-B618-4DA1-B2446FE64595}"/>
              </a:ext>
            </a:extLst>
          </p:cNvPr>
          <p:cNvSpPr/>
          <p:nvPr/>
        </p:nvSpPr>
        <p:spPr>
          <a:xfrm>
            <a:off x="4080970" y="4117694"/>
            <a:ext cx="445712" cy="28908"/>
          </a:xfrm>
          <a:custGeom>
            <a:avLst/>
            <a:gdLst>
              <a:gd name="connsiteX0" fmla="*/ 8430 w 445712"/>
              <a:gd name="connsiteY0" fmla="*/ 28856 h 28908"/>
              <a:gd name="connsiteX1" fmla="*/ 433880 w 445712"/>
              <a:gd name="connsiteY1" fmla="*/ 9806 h 28908"/>
              <a:gd name="connsiteX2" fmla="*/ 313230 w 445712"/>
              <a:gd name="connsiteY2" fmla="*/ 281 h 28908"/>
              <a:gd name="connsiteX3" fmla="*/ 164005 w 445712"/>
              <a:gd name="connsiteY3" fmla="*/ 3456 h 28908"/>
              <a:gd name="connsiteX4" fmla="*/ 8430 w 445712"/>
              <a:gd name="connsiteY4" fmla="*/ 28856 h 28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5712" h="28908">
                <a:moveTo>
                  <a:pt x="8430" y="28856"/>
                </a:moveTo>
                <a:cubicBezTo>
                  <a:pt x="53409" y="29914"/>
                  <a:pt x="383080" y="14568"/>
                  <a:pt x="433880" y="9806"/>
                </a:cubicBezTo>
                <a:cubicBezTo>
                  <a:pt x="484680" y="5044"/>
                  <a:pt x="358209" y="1339"/>
                  <a:pt x="313230" y="281"/>
                </a:cubicBezTo>
                <a:cubicBezTo>
                  <a:pt x="268251" y="-777"/>
                  <a:pt x="217451" y="1339"/>
                  <a:pt x="164005" y="3456"/>
                </a:cubicBezTo>
                <a:cubicBezTo>
                  <a:pt x="110559" y="5573"/>
                  <a:pt x="-36549" y="27798"/>
                  <a:pt x="8430" y="288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66642E68-159A-8A9D-64BD-59BC8D931CC1}"/>
              </a:ext>
            </a:extLst>
          </p:cNvPr>
          <p:cNvSpPr/>
          <p:nvPr/>
        </p:nvSpPr>
        <p:spPr>
          <a:xfrm>
            <a:off x="4110093" y="4025461"/>
            <a:ext cx="654236" cy="176106"/>
          </a:xfrm>
          <a:custGeom>
            <a:avLst/>
            <a:gdLst>
              <a:gd name="connsiteX0" fmla="*/ 1532 w 654236"/>
              <a:gd name="connsiteY0" fmla="*/ 168714 h 176106"/>
              <a:gd name="connsiteX1" fmla="*/ 553982 w 654236"/>
              <a:gd name="connsiteY1" fmla="*/ 165539 h 176106"/>
              <a:gd name="connsiteX2" fmla="*/ 439682 w 654236"/>
              <a:gd name="connsiteY2" fmla="*/ 171889 h 176106"/>
              <a:gd name="connsiteX3" fmla="*/ 563507 w 654236"/>
              <a:gd name="connsiteY3" fmla="*/ 92514 h 176106"/>
              <a:gd name="connsiteX4" fmla="*/ 652407 w 654236"/>
              <a:gd name="connsiteY4" fmla="*/ 22664 h 176106"/>
              <a:gd name="connsiteX5" fmla="*/ 480957 w 654236"/>
              <a:gd name="connsiteY5" fmla="*/ 439 h 176106"/>
              <a:gd name="connsiteX6" fmla="*/ 598432 w 654236"/>
              <a:gd name="connsiteY6" fmla="*/ 38539 h 176106"/>
              <a:gd name="connsiteX7" fmla="*/ 560332 w 654236"/>
              <a:gd name="connsiteY7" fmla="*/ 82989 h 176106"/>
              <a:gd name="connsiteX8" fmla="*/ 417457 w 654236"/>
              <a:gd name="connsiteY8" fmla="*/ 29014 h 176106"/>
              <a:gd name="connsiteX9" fmla="*/ 509532 w 654236"/>
              <a:gd name="connsiteY9" fmla="*/ 133789 h 176106"/>
              <a:gd name="connsiteX10" fmla="*/ 449207 w 654236"/>
              <a:gd name="connsiteY10" fmla="*/ 111564 h 176106"/>
              <a:gd name="connsiteX11" fmla="*/ 404757 w 654236"/>
              <a:gd name="connsiteY11" fmla="*/ 98864 h 176106"/>
              <a:gd name="connsiteX12" fmla="*/ 388882 w 654236"/>
              <a:gd name="connsiteY12" fmla="*/ 140139 h 176106"/>
              <a:gd name="connsiteX13" fmla="*/ 1532 w 654236"/>
              <a:gd name="connsiteY13" fmla="*/ 168714 h 17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4236" h="176106">
                <a:moveTo>
                  <a:pt x="1532" y="168714"/>
                </a:moveTo>
                <a:cubicBezTo>
                  <a:pt x="29049" y="172947"/>
                  <a:pt x="480957" y="165010"/>
                  <a:pt x="553982" y="165539"/>
                </a:cubicBezTo>
                <a:cubicBezTo>
                  <a:pt x="627007" y="166068"/>
                  <a:pt x="438095" y="184060"/>
                  <a:pt x="439682" y="171889"/>
                </a:cubicBezTo>
                <a:cubicBezTo>
                  <a:pt x="441269" y="159718"/>
                  <a:pt x="528053" y="117385"/>
                  <a:pt x="563507" y="92514"/>
                </a:cubicBezTo>
                <a:cubicBezTo>
                  <a:pt x="598961" y="67643"/>
                  <a:pt x="666165" y="38010"/>
                  <a:pt x="652407" y="22664"/>
                </a:cubicBezTo>
                <a:cubicBezTo>
                  <a:pt x="638649" y="7318"/>
                  <a:pt x="489953" y="-2207"/>
                  <a:pt x="480957" y="439"/>
                </a:cubicBezTo>
                <a:cubicBezTo>
                  <a:pt x="471961" y="3085"/>
                  <a:pt x="585203" y="24781"/>
                  <a:pt x="598432" y="38539"/>
                </a:cubicBezTo>
                <a:cubicBezTo>
                  <a:pt x="611661" y="52297"/>
                  <a:pt x="590494" y="84576"/>
                  <a:pt x="560332" y="82989"/>
                </a:cubicBezTo>
                <a:cubicBezTo>
                  <a:pt x="530170" y="81402"/>
                  <a:pt x="425924" y="20547"/>
                  <a:pt x="417457" y="29014"/>
                </a:cubicBezTo>
                <a:cubicBezTo>
                  <a:pt x="408990" y="37481"/>
                  <a:pt x="504240" y="120031"/>
                  <a:pt x="509532" y="133789"/>
                </a:cubicBezTo>
                <a:cubicBezTo>
                  <a:pt x="514824" y="147547"/>
                  <a:pt x="466669" y="117385"/>
                  <a:pt x="449207" y="111564"/>
                </a:cubicBezTo>
                <a:cubicBezTo>
                  <a:pt x="431745" y="105743"/>
                  <a:pt x="414811" y="94101"/>
                  <a:pt x="404757" y="98864"/>
                </a:cubicBezTo>
                <a:cubicBezTo>
                  <a:pt x="394703" y="103626"/>
                  <a:pt x="452382" y="128497"/>
                  <a:pt x="388882" y="140139"/>
                </a:cubicBezTo>
                <a:cubicBezTo>
                  <a:pt x="325382" y="151781"/>
                  <a:pt x="-25985" y="164481"/>
                  <a:pt x="1532" y="1687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6139C3B9-6BF5-B5E8-7929-E2D620005E53}"/>
              </a:ext>
            </a:extLst>
          </p:cNvPr>
          <p:cNvSpPr/>
          <p:nvPr/>
        </p:nvSpPr>
        <p:spPr>
          <a:xfrm>
            <a:off x="3476131" y="4213070"/>
            <a:ext cx="410179" cy="304967"/>
          </a:xfrm>
          <a:custGeom>
            <a:avLst/>
            <a:gdLst>
              <a:gd name="connsiteX0" fmla="*/ 89394 w 410179"/>
              <a:gd name="connsiteY0" fmla="*/ 155 h 304967"/>
              <a:gd name="connsiteX1" fmla="*/ 264019 w 410179"/>
              <a:gd name="connsiteY1" fmla="*/ 47780 h 304967"/>
              <a:gd name="connsiteX2" fmla="*/ 327519 w 410179"/>
              <a:gd name="connsiteY2" fmla="*/ 111280 h 304967"/>
              <a:gd name="connsiteX3" fmla="*/ 384669 w 410179"/>
              <a:gd name="connsiteY3" fmla="*/ 130330 h 304967"/>
              <a:gd name="connsiteX4" fmla="*/ 403719 w 410179"/>
              <a:gd name="connsiteY4" fmla="*/ 209705 h 304967"/>
              <a:gd name="connsiteX5" fmla="*/ 356094 w 410179"/>
              <a:gd name="connsiteY5" fmla="*/ 273205 h 304967"/>
              <a:gd name="connsiteX6" fmla="*/ 200519 w 410179"/>
              <a:gd name="connsiteY6" fmla="*/ 304955 h 304967"/>
              <a:gd name="connsiteX7" fmla="*/ 127494 w 410179"/>
              <a:gd name="connsiteY7" fmla="*/ 270030 h 304967"/>
              <a:gd name="connsiteX8" fmla="*/ 494 w 410179"/>
              <a:gd name="connsiteY8" fmla="*/ 177955 h 304967"/>
              <a:gd name="connsiteX9" fmla="*/ 86219 w 410179"/>
              <a:gd name="connsiteY9" fmla="*/ 260505 h 304967"/>
              <a:gd name="connsiteX10" fmla="*/ 156069 w 410179"/>
              <a:gd name="connsiteY10" fmla="*/ 282730 h 304967"/>
              <a:gd name="connsiteX11" fmla="*/ 362444 w 410179"/>
              <a:gd name="connsiteY11" fmla="*/ 295430 h 304967"/>
              <a:gd name="connsiteX12" fmla="*/ 387844 w 410179"/>
              <a:gd name="connsiteY12" fmla="*/ 235105 h 304967"/>
              <a:gd name="connsiteX13" fmla="*/ 410069 w 410179"/>
              <a:gd name="connsiteY13" fmla="*/ 70005 h 304967"/>
              <a:gd name="connsiteX14" fmla="*/ 378319 w 410179"/>
              <a:gd name="connsiteY14" fmla="*/ 136680 h 304967"/>
              <a:gd name="connsiteX15" fmla="*/ 302119 w 410179"/>
              <a:gd name="connsiteY15" fmla="*/ 63655 h 304967"/>
              <a:gd name="connsiteX16" fmla="*/ 219569 w 410179"/>
              <a:gd name="connsiteY16" fmla="*/ 60480 h 304967"/>
              <a:gd name="connsiteX17" fmla="*/ 292594 w 410179"/>
              <a:gd name="connsiteY17" fmla="*/ 63655 h 304967"/>
              <a:gd name="connsiteX18" fmla="*/ 89394 w 410179"/>
              <a:gd name="connsiteY18" fmla="*/ 155 h 30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10179" h="304967">
                <a:moveTo>
                  <a:pt x="89394" y="155"/>
                </a:moveTo>
                <a:cubicBezTo>
                  <a:pt x="84632" y="-2491"/>
                  <a:pt x="224332" y="29259"/>
                  <a:pt x="264019" y="47780"/>
                </a:cubicBezTo>
                <a:cubicBezTo>
                  <a:pt x="303706" y="66301"/>
                  <a:pt x="307411" y="97522"/>
                  <a:pt x="327519" y="111280"/>
                </a:cubicBezTo>
                <a:cubicBezTo>
                  <a:pt x="347627" y="125038"/>
                  <a:pt x="371969" y="113926"/>
                  <a:pt x="384669" y="130330"/>
                </a:cubicBezTo>
                <a:cubicBezTo>
                  <a:pt x="397369" y="146734"/>
                  <a:pt x="408481" y="185893"/>
                  <a:pt x="403719" y="209705"/>
                </a:cubicBezTo>
                <a:cubicBezTo>
                  <a:pt x="398957" y="233517"/>
                  <a:pt x="389961" y="257330"/>
                  <a:pt x="356094" y="273205"/>
                </a:cubicBezTo>
                <a:cubicBezTo>
                  <a:pt x="322227" y="289080"/>
                  <a:pt x="238619" y="305484"/>
                  <a:pt x="200519" y="304955"/>
                </a:cubicBezTo>
                <a:cubicBezTo>
                  <a:pt x="162419" y="304426"/>
                  <a:pt x="160831" y="291197"/>
                  <a:pt x="127494" y="270030"/>
                </a:cubicBezTo>
                <a:cubicBezTo>
                  <a:pt x="94157" y="248863"/>
                  <a:pt x="7373" y="179542"/>
                  <a:pt x="494" y="177955"/>
                </a:cubicBezTo>
                <a:cubicBezTo>
                  <a:pt x="-6385" y="176368"/>
                  <a:pt x="60290" y="243043"/>
                  <a:pt x="86219" y="260505"/>
                </a:cubicBezTo>
                <a:cubicBezTo>
                  <a:pt x="112148" y="277967"/>
                  <a:pt x="110032" y="276909"/>
                  <a:pt x="156069" y="282730"/>
                </a:cubicBezTo>
                <a:cubicBezTo>
                  <a:pt x="202106" y="288551"/>
                  <a:pt x="323815" y="303368"/>
                  <a:pt x="362444" y="295430"/>
                </a:cubicBezTo>
                <a:cubicBezTo>
                  <a:pt x="401073" y="287493"/>
                  <a:pt x="379907" y="272676"/>
                  <a:pt x="387844" y="235105"/>
                </a:cubicBezTo>
                <a:cubicBezTo>
                  <a:pt x="395781" y="197534"/>
                  <a:pt x="411656" y="86409"/>
                  <a:pt x="410069" y="70005"/>
                </a:cubicBezTo>
                <a:cubicBezTo>
                  <a:pt x="408482" y="53601"/>
                  <a:pt x="396310" y="137738"/>
                  <a:pt x="378319" y="136680"/>
                </a:cubicBezTo>
                <a:cubicBezTo>
                  <a:pt x="360328" y="135622"/>
                  <a:pt x="328577" y="76355"/>
                  <a:pt x="302119" y="63655"/>
                </a:cubicBezTo>
                <a:cubicBezTo>
                  <a:pt x="275661" y="50955"/>
                  <a:pt x="221156" y="60480"/>
                  <a:pt x="219569" y="60480"/>
                </a:cubicBezTo>
                <a:cubicBezTo>
                  <a:pt x="217982" y="60480"/>
                  <a:pt x="309527" y="73709"/>
                  <a:pt x="292594" y="63655"/>
                </a:cubicBezTo>
                <a:cubicBezTo>
                  <a:pt x="275661" y="53601"/>
                  <a:pt x="94156" y="2801"/>
                  <a:pt x="89394" y="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0E841A7A-1E56-B064-244E-F8ECE38DEFA7}"/>
              </a:ext>
            </a:extLst>
          </p:cNvPr>
          <p:cNvSpPr/>
          <p:nvPr/>
        </p:nvSpPr>
        <p:spPr>
          <a:xfrm>
            <a:off x="3542020" y="4260850"/>
            <a:ext cx="246517" cy="212811"/>
          </a:xfrm>
          <a:custGeom>
            <a:avLst/>
            <a:gdLst>
              <a:gd name="connsiteX0" fmla="*/ 83830 w 246517"/>
              <a:gd name="connsiteY0" fmla="*/ 0 h 212811"/>
              <a:gd name="connsiteX1" fmla="*/ 160030 w 246517"/>
              <a:gd name="connsiteY1" fmla="*/ 69850 h 212811"/>
              <a:gd name="connsiteX2" fmla="*/ 236230 w 246517"/>
              <a:gd name="connsiteY2" fmla="*/ 95250 h 212811"/>
              <a:gd name="connsiteX3" fmla="*/ 245755 w 246517"/>
              <a:gd name="connsiteY3" fmla="*/ 107950 h 212811"/>
              <a:gd name="connsiteX4" fmla="*/ 236230 w 246517"/>
              <a:gd name="connsiteY4" fmla="*/ 165100 h 212811"/>
              <a:gd name="connsiteX5" fmla="*/ 191780 w 246517"/>
              <a:gd name="connsiteY5" fmla="*/ 212725 h 212811"/>
              <a:gd name="connsiteX6" fmla="*/ 93355 w 246517"/>
              <a:gd name="connsiteY6" fmla="*/ 174625 h 212811"/>
              <a:gd name="connsiteX7" fmla="*/ 1280 w 246517"/>
              <a:gd name="connsiteY7" fmla="*/ 98425 h 212811"/>
              <a:gd name="connsiteX8" fmla="*/ 45730 w 246517"/>
              <a:gd name="connsiteY8" fmla="*/ 123825 h 212811"/>
              <a:gd name="connsiteX9" fmla="*/ 131455 w 246517"/>
              <a:gd name="connsiteY9" fmla="*/ 184150 h 212811"/>
              <a:gd name="connsiteX10" fmla="*/ 185430 w 246517"/>
              <a:gd name="connsiteY10" fmla="*/ 190500 h 212811"/>
              <a:gd name="connsiteX11" fmla="*/ 220355 w 246517"/>
              <a:gd name="connsiteY11" fmla="*/ 174625 h 212811"/>
              <a:gd name="connsiteX12" fmla="*/ 223530 w 246517"/>
              <a:gd name="connsiteY12" fmla="*/ 120650 h 212811"/>
              <a:gd name="connsiteX13" fmla="*/ 194955 w 246517"/>
              <a:gd name="connsiteY13" fmla="*/ 101600 h 212811"/>
              <a:gd name="connsiteX14" fmla="*/ 83830 w 246517"/>
              <a:gd name="connsiteY14" fmla="*/ 0 h 21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6517" h="212811">
                <a:moveTo>
                  <a:pt x="83830" y="0"/>
                </a:moveTo>
                <a:cubicBezTo>
                  <a:pt x="109230" y="26987"/>
                  <a:pt x="134630" y="53975"/>
                  <a:pt x="160030" y="69850"/>
                </a:cubicBezTo>
                <a:cubicBezTo>
                  <a:pt x="185430" y="85725"/>
                  <a:pt x="236230" y="95250"/>
                  <a:pt x="236230" y="95250"/>
                </a:cubicBezTo>
                <a:cubicBezTo>
                  <a:pt x="250518" y="101600"/>
                  <a:pt x="245755" y="96308"/>
                  <a:pt x="245755" y="107950"/>
                </a:cubicBezTo>
                <a:cubicBezTo>
                  <a:pt x="245755" y="119592"/>
                  <a:pt x="245226" y="147638"/>
                  <a:pt x="236230" y="165100"/>
                </a:cubicBezTo>
                <a:cubicBezTo>
                  <a:pt x="227234" y="182563"/>
                  <a:pt x="215593" y="211137"/>
                  <a:pt x="191780" y="212725"/>
                </a:cubicBezTo>
                <a:cubicBezTo>
                  <a:pt x="167967" y="214313"/>
                  <a:pt x="125105" y="193675"/>
                  <a:pt x="93355" y="174625"/>
                </a:cubicBezTo>
                <a:cubicBezTo>
                  <a:pt x="61605" y="155575"/>
                  <a:pt x="9217" y="106892"/>
                  <a:pt x="1280" y="98425"/>
                </a:cubicBezTo>
                <a:cubicBezTo>
                  <a:pt x="-6658" y="89958"/>
                  <a:pt x="24034" y="109538"/>
                  <a:pt x="45730" y="123825"/>
                </a:cubicBezTo>
                <a:cubicBezTo>
                  <a:pt x="67426" y="138113"/>
                  <a:pt x="108172" y="173038"/>
                  <a:pt x="131455" y="184150"/>
                </a:cubicBezTo>
                <a:cubicBezTo>
                  <a:pt x="154738" y="195262"/>
                  <a:pt x="170613" y="192087"/>
                  <a:pt x="185430" y="190500"/>
                </a:cubicBezTo>
                <a:cubicBezTo>
                  <a:pt x="200247" y="188913"/>
                  <a:pt x="214005" y="186267"/>
                  <a:pt x="220355" y="174625"/>
                </a:cubicBezTo>
                <a:cubicBezTo>
                  <a:pt x="226705" y="162983"/>
                  <a:pt x="223530" y="120650"/>
                  <a:pt x="223530" y="120650"/>
                </a:cubicBezTo>
                <a:cubicBezTo>
                  <a:pt x="219297" y="108479"/>
                  <a:pt x="194955" y="101600"/>
                  <a:pt x="194955" y="101600"/>
                </a:cubicBezTo>
                <a:lnTo>
                  <a:pt x="8383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0906912F-35EA-B225-5E8D-3D96A1031DEF}"/>
              </a:ext>
            </a:extLst>
          </p:cNvPr>
          <p:cNvSpPr/>
          <p:nvPr/>
        </p:nvSpPr>
        <p:spPr>
          <a:xfrm>
            <a:off x="3530759" y="4264845"/>
            <a:ext cx="199762" cy="169599"/>
          </a:xfrm>
          <a:custGeom>
            <a:avLst/>
            <a:gdLst>
              <a:gd name="connsiteX0" fmla="*/ 57226 w 199762"/>
              <a:gd name="connsiteY0" fmla="*/ 185 h 169599"/>
              <a:gd name="connsiteX1" fmla="*/ 155651 w 199762"/>
              <a:gd name="connsiteY1" fmla="*/ 82735 h 169599"/>
              <a:gd name="connsiteX2" fmla="*/ 193751 w 199762"/>
              <a:gd name="connsiteY2" fmla="*/ 111310 h 169599"/>
              <a:gd name="connsiteX3" fmla="*/ 193751 w 199762"/>
              <a:gd name="connsiteY3" fmla="*/ 152585 h 169599"/>
              <a:gd name="connsiteX4" fmla="*/ 136601 w 199762"/>
              <a:gd name="connsiteY4" fmla="*/ 168460 h 169599"/>
              <a:gd name="connsiteX5" fmla="*/ 25476 w 199762"/>
              <a:gd name="connsiteY5" fmla="*/ 124010 h 169599"/>
              <a:gd name="connsiteX6" fmla="*/ 76 w 199762"/>
              <a:gd name="connsiteY6" fmla="*/ 89085 h 169599"/>
              <a:gd name="connsiteX7" fmla="*/ 19126 w 199762"/>
              <a:gd name="connsiteY7" fmla="*/ 60510 h 169599"/>
              <a:gd name="connsiteX8" fmla="*/ 57226 w 199762"/>
              <a:gd name="connsiteY8" fmla="*/ 185 h 169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9762" h="169599">
                <a:moveTo>
                  <a:pt x="57226" y="185"/>
                </a:moveTo>
                <a:cubicBezTo>
                  <a:pt x="79980" y="3889"/>
                  <a:pt x="132897" y="64214"/>
                  <a:pt x="155651" y="82735"/>
                </a:cubicBezTo>
                <a:cubicBezTo>
                  <a:pt x="178405" y="101256"/>
                  <a:pt x="187401" y="99668"/>
                  <a:pt x="193751" y="111310"/>
                </a:cubicBezTo>
                <a:cubicBezTo>
                  <a:pt x="200101" y="122952"/>
                  <a:pt x="203276" y="143060"/>
                  <a:pt x="193751" y="152585"/>
                </a:cubicBezTo>
                <a:cubicBezTo>
                  <a:pt x="184226" y="162110"/>
                  <a:pt x="164647" y="173222"/>
                  <a:pt x="136601" y="168460"/>
                </a:cubicBezTo>
                <a:cubicBezTo>
                  <a:pt x="108555" y="163698"/>
                  <a:pt x="48230" y="137239"/>
                  <a:pt x="25476" y="124010"/>
                </a:cubicBezTo>
                <a:cubicBezTo>
                  <a:pt x="2722" y="110781"/>
                  <a:pt x="1134" y="99668"/>
                  <a:pt x="76" y="89085"/>
                </a:cubicBezTo>
                <a:cubicBezTo>
                  <a:pt x="-982" y="78502"/>
                  <a:pt x="9072" y="71622"/>
                  <a:pt x="19126" y="60510"/>
                </a:cubicBezTo>
                <a:cubicBezTo>
                  <a:pt x="29180" y="49398"/>
                  <a:pt x="34472" y="-3519"/>
                  <a:pt x="57226" y="185"/>
                </a:cubicBezTo>
                <a:close/>
              </a:path>
            </a:pathLst>
          </a:custGeom>
          <a:pattFill prst="pct9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3920B1D8-8572-8D26-2D83-1B65F7FC26FA}"/>
              </a:ext>
            </a:extLst>
          </p:cNvPr>
          <p:cNvSpPr/>
          <p:nvPr/>
        </p:nvSpPr>
        <p:spPr>
          <a:xfrm>
            <a:off x="3558744" y="4220864"/>
            <a:ext cx="319787" cy="289632"/>
          </a:xfrm>
          <a:custGeom>
            <a:avLst/>
            <a:gdLst>
              <a:gd name="connsiteX0" fmla="*/ 2 w 319787"/>
              <a:gd name="connsiteY0" fmla="*/ 204 h 289632"/>
              <a:gd name="connsiteX1" fmla="*/ 227366 w 319787"/>
              <a:gd name="connsiteY1" fmla="*/ 99058 h 289632"/>
              <a:gd name="connsiteX2" fmla="*/ 286679 w 319787"/>
              <a:gd name="connsiteY2" fmla="*/ 163313 h 289632"/>
              <a:gd name="connsiteX3" fmla="*/ 286679 w 319787"/>
              <a:gd name="connsiteY3" fmla="*/ 217683 h 289632"/>
              <a:gd name="connsiteX4" fmla="*/ 252080 w 319787"/>
              <a:gd name="connsiteY4" fmla="*/ 262167 h 289632"/>
              <a:gd name="connsiteX5" fmla="*/ 177939 w 319787"/>
              <a:gd name="connsiteY5" fmla="*/ 262167 h 289632"/>
              <a:gd name="connsiteX6" fmla="*/ 34601 w 319787"/>
              <a:gd name="connsiteY6" fmla="*/ 242397 h 289632"/>
              <a:gd name="connsiteX7" fmla="*/ 182882 w 319787"/>
              <a:gd name="connsiteY7" fmla="*/ 286881 h 289632"/>
              <a:gd name="connsiteX8" fmla="*/ 301507 w 319787"/>
              <a:gd name="connsiteY8" fmla="*/ 267110 h 289632"/>
              <a:gd name="connsiteX9" fmla="*/ 311392 w 319787"/>
              <a:gd name="connsiteY9" fmla="*/ 123772 h 289632"/>
              <a:gd name="connsiteX10" fmla="*/ 222424 w 319787"/>
              <a:gd name="connsiteY10" fmla="*/ 74345 h 289632"/>
              <a:gd name="connsiteX11" fmla="*/ 2 w 319787"/>
              <a:gd name="connsiteY11" fmla="*/ 204 h 289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9787" h="289632">
                <a:moveTo>
                  <a:pt x="2" y="204"/>
                </a:moveTo>
                <a:cubicBezTo>
                  <a:pt x="826" y="4323"/>
                  <a:pt x="179587" y="71873"/>
                  <a:pt x="227366" y="99058"/>
                </a:cubicBezTo>
                <a:cubicBezTo>
                  <a:pt x="275145" y="126243"/>
                  <a:pt x="276794" y="143542"/>
                  <a:pt x="286679" y="163313"/>
                </a:cubicBezTo>
                <a:cubicBezTo>
                  <a:pt x="296565" y="183084"/>
                  <a:pt x="292445" y="201207"/>
                  <a:pt x="286679" y="217683"/>
                </a:cubicBezTo>
                <a:cubicBezTo>
                  <a:pt x="280913" y="234159"/>
                  <a:pt x="270203" y="254753"/>
                  <a:pt x="252080" y="262167"/>
                </a:cubicBezTo>
                <a:cubicBezTo>
                  <a:pt x="233957" y="269581"/>
                  <a:pt x="214186" y="265462"/>
                  <a:pt x="177939" y="262167"/>
                </a:cubicBezTo>
                <a:cubicBezTo>
                  <a:pt x="141692" y="258872"/>
                  <a:pt x="33777" y="238278"/>
                  <a:pt x="34601" y="242397"/>
                </a:cubicBezTo>
                <a:cubicBezTo>
                  <a:pt x="35425" y="246516"/>
                  <a:pt x="138398" y="282762"/>
                  <a:pt x="182882" y="286881"/>
                </a:cubicBezTo>
                <a:cubicBezTo>
                  <a:pt x="227366" y="291000"/>
                  <a:pt x="280089" y="294295"/>
                  <a:pt x="301507" y="267110"/>
                </a:cubicBezTo>
                <a:cubicBezTo>
                  <a:pt x="322925" y="239925"/>
                  <a:pt x="324572" y="155899"/>
                  <a:pt x="311392" y="123772"/>
                </a:cubicBezTo>
                <a:cubicBezTo>
                  <a:pt x="298212" y="91645"/>
                  <a:pt x="273499" y="93292"/>
                  <a:pt x="222424" y="74345"/>
                </a:cubicBezTo>
                <a:cubicBezTo>
                  <a:pt x="171350" y="55398"/>
                  <a:pt x="-822" y="-3915"/>
                  <a:pt x="2" y="2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4B0D63FF-CDD9-4085-2EFC-B4D947EE9CA0}"/>
              </a:ext>
            </a:extLst>
          </p:cNvPr>
          <p:cNvSpPr/>
          <p:nvPr/>
        </p:nvSpPr>
        <p:spPr>
          <a:xfrm>
            <a:off x="3210412" y="2666287"/>
            <a:ext cx="1037493" cy="1505703"/>
          </a:xfrm>
          <a:custGeom>
            <a:avLst/>
            <a:gdLst>
              <a:gd name="connsiteX0" fmla="*/ 1036848 w 1037493"/>
              <a:gd name="connsiteY0" fmla="*/ 1 h 1505703"/>
              <a:gd name="connsiteX1" fmla="*/ 669379 w 1037493"/>
              <a:gd name="connsiteY1" fmla="*/ 854580 h 1505703"/>
              <a:gd name="connsiteX2" fmla="*/ 695016 w 1037493"/>
              <a:gd name="connsiteY2" fmla="*/ 350378 h 1505703"/>
              <a:gd name="connsiteX3" fmla="*/ 438642 w 1037493"/>
              <a:gd name="connsiteY3" fmla="*/ 777668 h 1505703"/>
              <a:gd name="connsiteX4" fmla="*/ 481371 w 1037493"/>
              <a:gd name="connsiteY4" fmla="*/ 470020 h 1505703"/>
              <a:gd name="connsiteX5" fmla="*/ 54081 w 1037493"/>
              <a:gd name="connsiteY5" fmla="*/ 931492 h 1505703"/>
              <a:gd name="connsiteX6" fmla="*/ 122448 w 1037493"/>
              <a:gd name="connsiteY6" fmla="*/ 760577 h 1505703"/>
              <a:gd name="connsiteX7" fmla="*/ 71173 w 1037493"/>
              <a:gd name="connsiteY7" fmla="*/ 1324599 h 1505703"/>
              <a:gd name="connsiteX8" fmla="*/ 105356 w 1037493"/>
              <a:gd name="connsiteY8" fmla="*/ 1495515 h 1505703"/>
              <a:gd name="connsiteX9" fmla="*/ 11352 w 1037493"/>
              <a:gd name="connsiteY9" fmla="*/ 1076771 h 1505703"/>
              <a:gd name="connsiteX10" fmla="*/ 156631 w 1037493"/>
              <a:gd name="connsiteY10" fmla="*/ 393107 h 1505703"/>
              <a:gd name="connsiteX11" fmla="*/ 11352 w 1037493"/>
              <a:gd name="connsiteY11" fmla="*/ 905855 h 1505703"/>
              <a:gd name="connsiteX12" fmla="*/ 524100 w 1037493"/>
              <a:gd name="connsiteY12" fmla="*/ 213646 h 1505703"/>
              <a:gd name="connsiteX13" fmla="*/ 344638 w 1037493"/>
              <a:gd name="connsiteY13" fmla="*/ 726393 h 1505703"/>
              <a:gd name="connsiteX14" fmla="*/ 746291 w 1037493"/>
              <a:gd name="connsiteY14" fmla="*/ 350378 h 1505703"/>
              <a:gd name="connsiteX15" fmla="*/ 566829 w 1037493"/>
              <a:gd name="connsiteY15" fmla="*/ 863126 h 1505703"/>
              <a:gd name="connsiteX16" fmla="*/ 1036848 w 1037493"/>
              <a:gd name="connsiteY16" fmla="*/ 1 h 1505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7493" h="1505703">
                <a:moveTo>
                  <a:pt x="1036848" y="1"/>
                </a:moveTo>
                <a:cubicBezTo>
                  <a:pt x="1053940" y="-1423"/>
                  <a:pt x="726351" y="796184"/>
                  <a:pt x="669379" y="854580"/>
                </a:cubicBezTo>
                <a:cubicBezTo>
                  <a:pt x="612407" y="912976"/>
                  <a:pt x="733472" y="363197"/>
                  <a:pt x="695016" y="350378"/>
                </a:cubicBezTo>
                <a:cubicBezTo>
                  <a:pt x="656560" y="337559"/>
                  <a:pt x="474249" y="757728"/>
                  <a:pt x="438642" y="777668"/>
                </a:cubicBezTo>
                <a:cubicBezTo>
                  <a:pt x="403035" y="797608"/>
                  <a:pt x="545464" y="444383"/>
                  <a:pt x="481371" y="470020"/>
                </a:cubicBezTo>
                <a:cubicBezTo>
                  <a:pt x="417277" y="495657"/>
                  <a:pt x="113902" y="883066"/>
                  <a:pt x="54081" y="931492"/>
                </a:cubicBezTo>
                <a:cubicBezTo>
                  <a:pt x="-5740" y="979918"/>
                  <a:pt x="119599" y="695059"/>
                  <a:pt x="122448" y="760577"/>
                </a:cubicBezTo>
                <a:cubicBezTo>
                  <a:pt x="125297" y="826095"/>
                  <a:pt x="74022" y="1202109"/>
                  <a:pt x="71173" y="1324599"/>
                </a:cubicBezTo>
                <a:cubicBezTo>
                  <a:pt x="68324" y="1447089"/>
                  <a:pt x="115326" y="1536820"/>
                  <a:pt x="105356" y="1495515"/>
                </a:cubicBezTo>
                <a:cubicBezTo>
                  <a:pt x="95386" y="1454210"/>
                  <a:pt x="2806" y="1260506"/>
                  <a:pt x="11352" y="1076771"/>
                </a:cubicBezTo>
                <a:cubicBezTo>
                  <a:pt x="19898" y="893036"/>
                  <a:pt x="156631" y="421593"/>
                  <a:pt x="156631" y="393107"/>
                </a:cubicBezTo>
                <a:cubicBezTo>
                  <a:pt x="156631" y="364621"/>
                  <a:pt x="-49893" y="935765"/>
                  <a:pt x="11352" y="905855"/>
                </a:cubicBezTo>
                <a:cubicBezTo>
                  <a:pt x="72597" y="875945"/>
                  <a:pt x="468552" y="243556"/>
                  <a:pt x="524100" y="213646"/>
                </a:cubicBezTo>
                <a:cubicBezTo>
                  <a:pt x="579648" y="183736"/>
                  <a:pt x="307606" y="703604"/>
                  <a:pt x="344638" y="726393"/>
                </a:cubicBezTo>
                <a:cubicBezTo>
                  <a:pt x="381670" y="749182"/>
                  <a:pt x="709259" y="327589"/>
                  <a:pt x="746291" y="350378"/>
                </a:cubicBezTo>
                <a:cubicBezTo>
                  <a:pt x="783323" y="373167"/>
                  <a:pt x="518403" y="922947"/>
                  <a:pt x="566829" y="863126"/>
                </a:cubicBezTo>
                <a:cubicBezTo>
                  <a:pt x="615255" y="803305"/>
                  <a:pt x="1019756" y="1425"/>
                  <a:pt x="1036848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D1F81E22-0062-7DCC-CE4C-5297471CC8AA}"/>
              </a:ext>
            </a:extLst>
          </p:cNvPr>
          <p:cNvSpPr/>
          <p:nvPr/>
        </p:nvSpPr>
        <p:spPr>
          <a:xfrm>
            <a:off x="2511177" y="2227585"/>
            <a:ext cx="1088144" cy="2027462"/>
          </a:xfrm>
          <a:custGeom>
            <a:avLst/>
            <a:gdLst>
              <a:gd name="connsiteX0" fmla="*/ 719133 w 1088144"/>
              <a:gd name="connsiteY0" fmla="*/ 28505 h 2027462"/>
              <a:gd name="connsiteX1" fmla="*/ 240569 w 1088144"/>
              <a:gd name="connsiteY1" fmla="*/ 1259099 h 2027462"/>
              <a:gd name="connsiteX2" fmla="*/ 428576 w 1088144"/>
              <a:gd name="connsiteY2" fmla="*/ 908722 h 2027462"/>
              <a:gd name="connsiteX3" fmla="*/ 1287 w 1088144"/>
              <a:gd name="connsiteY3" fmla="*/ 1549656 h 2027462"/>
              <a:gd name="connsiteX4" fmla="*/ 300389 w 1088144"/>
              <a:gd name="connsiteY4" fmla="*/ 1113821 h 2027462"/>
              <a:gd name="connsiteX5" fmla="*/ 420030 w 1088144"/>
              <a:gd name="connsiteY5" fmla="*/ 951451 h 2027462"/>
              <a:gd name="connsiteX6" fmla="*/ 223477 w 1088144"/>
              <a:gd name="connsiteY6" fmla="*/ 1412923 h 2027462"/>
              <a:gd name="connsiteX7" fmla="*/ 112382 w 1088144"/>
              <a:gd name="connsiteY7" fmla="*/ 1686389 h 2027462"/>
              <a:gd name="connsiteX8" fmla="*/ 343118 w 1088144"/>
              <a:gd name="connsiteY8" fmla="*/ 1900034 h 2027462"/>
              <a:gd name="connsiteX9" fmla="*/ 633675 w 1088144"/>
              <a:gd name="connsiteY9" fmla="*/ 1694935 h 2027462"/>
              <a:gd name="connsiteX10" fmla="*/ 496943 w 1088144"/>
              <a:gd name="connsiteY10" fmla="*/ 1028363 h 2027462"/>
              <a:gd name="connsiteX11" fmla="*/ 676404 w 1088144"/>
              <a:gd name="connsiteY11" fmla="*/ 1814576 h 2027462"/>
              <a:gd name="connsiteX12" fmla="*/ 257660 w 1088144"/>
              <a:gd name="connsiteY12" fmla="*/ 2002583 h 2027462"/>
              <a:gd name="connsiteX13" fmla="*/ 206386 w 1088144"/>
              <a:gd name="connsiteY13" fmla="*/ 1370194 h 2027462"/>
              <a:gd name="connsiteX14" fmla="*/ 727679 w 1088144"/>
              <a:gd name="connsiteY14" fmla="*/ 771989 h 2027462"/>
              <a:gd name="connsiteX15" fmla="*/ 1086602 w 1088144"/>
              <a:gd name="connsiteY15" fmla="*/ 395974 h 2027462"/>
              <a:gd name="connsiteX16" fmla="*/ 590946 w 1088144"/>
              <a:gd name="connsiteY16" fmla="*/ 806172 h 2027462"/>
              <a:gd name="connsiteX17" fmla="*/ 514034 w 1088144"/>
              <a:gd name="connsiteY17" fmla="*/ 686531 h 2027462"/>
              <a:gd name="connsiteX18" fmla="*/ 778954 w 1088144"/>
              <a:gd name="connsiteY18" fmla="*/ 242150 h 2027462"/>
              <a:gd name="connsiteX19" fmla="*/ 676404 w 1088144"/>
              <a:gd name="connsiteY19" fmla="*/ 378882 h 2027462"/>
              <a:gd name="connsiteX20" fmla="*/ 719133 w 1088144"/>
              <a:gd name="connsiteY20" fmla="*/ 28505 h 202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88144" h="2027462">
                <a:moveTo>
                  <a:pt x="719133" y="28505"/>
                </a:moveTo>
                <a:cubicBezTo>
                  <a:pt x="646494" y="175208"/>
                  <a:pt x="288995" y="1112396"/>
                  <a:pt x="240569" y="1259099"/>
                </a:cubicBezTo>
                <a:cubicBezTo>
                  <a:pt x="192143" y="1405802"/>
                  <a:pt x="468456" y="860296"/>
                  <a:pt x="428576" y="908722"/>
                </a:cubicBezTo>
                <a:cubicBezTo>
                  <a:pt x="388696" y="957148"/>
                  <a:pt x="22651" y="1515473"/>
                  <a:pt x="1287" y="1549656"/>
                </a:cubicBezTo>
                <a:cubicBezTo>
                  <a:pt x="-20077" y="1583839"/>
                  <a:pt x="230598" y="1213522"/>
                  <a:pt x="300389" y="1113821"/>
                </a:cubicBezTo>
                <a:cubicBezTo>
                  <a:pt x="370179" y="1014120"/>
                  <a:pt x="432849" y="901601"/>
                  <a:pt x="420030" y="951451"/>
                </a:cubicBezTo>
                <a:cubicBezTo>
                  <a:pt x="407211" y="1001301"/>
                  <a:pt x="274752" y="1290433"/>
                  <a:pt x="223477" y="1412923"/>
                </a:cubicBezTo>
                <a:cubicBezTo>
                  <a:pt x="172202" y="1535413"/>
                  <a:pt x="92442" y="1605204"/>
                  <a:pt x="112382" y="1686389"/>
                </a:cubicBezTo>
                <a:cubicBezTo>
                  <a:pt x="132322" y="1767574"/>
                  <a:pt x="256236" y="1898610"/>
                  <a:pt x="343118" y="1900034"/>
                </a:cubicBezTo>
                <a:cubicBezTo>
                  <a:pt x="430000" y="1901458"/>
                  <a:pt x="608037" y="1840214"/>
                  <a:pt x="633675" y="1694935"/>
                </a:cubicBezTo>
                <a:cubicBezTo>
                  <a:pt x="659312" y="1549657"/>
                  <a:pt x="489821" y="1008423"/>
                  <a:pt x="496943" y="1028363"/>
                </a:cubicBezTo>
                <a:cubicBezTo>
                  <a:pt x="504064" y="1048303"/>
                  <a:pt x="716284" y="1652206"/>
                  <a:pt x="676404" y="1814576"/>
                </a:cubicBezTo>
                <a:cubicBezTo>
                  <a:pt x="636524" y="1976946"/>
                  <a:pt x="335996" y="2076647"/>
                  <a:pt x="257660" y="2002583"/>
                </a:cubicBezTo>
                <a:cubicBezTo>
                  <a:pt x="179324" y="1928519"/>
                  <a:pt x="128049" y="1575293"/>
                  <a:pt x="206386" y="1370194"/>
                </a:cubicBezTo>
                <a:cubicBezTo>
                  <a:pt x="284722" y="1165095"/>
                  <a:pt x="580976" y="934359"/>
                  <a:pt x="727679" y="771989"/>
                </a:cubicBezTo>
                <a:cubicBezTo>
                  <a:pt x="874382" y="609619"/>
                  <a:pt x="1109391" y="390277"/>
                  <a:pt x="1086602" y="395974"/>
                </a:cubicBezTo>
                <a:cubicBezTo>
                  <a:pt x="1063813" y="401671"/>
                  <a:pt x="686374" y="757746"/>
                  <a:pt x="590946" y="806172"/>
                </a:cubicBezTo>
                <a:cubicBezTo>
                  <a:pt x="495518" y="854598"/>
                  <a:pt x="482699" y="780535"/>
                  <a:pt x="514034" y="686531"/>
                </a:cubicBezTo>
                <a:cubicBezTo>
                  <a:pt x="545369" y="592527"/>
                  <a:pt x="751892" y="293425"/>
                  <a:pt x="778954" y="242150"/>
                </a:cubicBezTo>
                <a:cubicBezTo>
                  <a:pt x="806016" y="190875"/>
                  <a:pt x="686374" y="410217"/>
                  <a:pt x="676404" y="378882"/>
                </a:cubicBezTo>
                <a:cubicBezTo>
                  <a:pt x="666434" y="347547"/>
                  <a:pt x="791772" y="-118198"/>
                  <a:pt x="719133" y="285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9E7B6468-52D9-9D2F-B1DF-F4B7E3CFC1A5}"/>
              </a:ext>
            </a:extLst>
          </p:cNvPr>
          <p:cNvSpPr/>
          <p:nvPr/>
        </p:nvSpPr>
        <p:spPr>
          <a:xfrm>
            <a:off x="2751746" y="3041853"/>
            <a:ext cx="1222144" cy="2787359"/>
          </a:xfrm>
          <a:custGeom>
            <a:avLst/>
            <a:gdLst>
              <a:gd name="connsiteX0" fmla="*/ 136733 w 1222144"/>
              <a:gd name="connsiteY0" fmla="*/ 846483 h 2787359"/>
              <a:gd name="connsiteX1" fmla="*/ 521293 w 1222144"/>
              <a:gd name="connsiteY1" fmla="*/ 1666880 h 2787359"/>
              <a:gd name="connsiteX2" fmla="*/ 435835 w 1222144"/>
              <a:gd name="connsiteY2" fmla="*/ 1555784 h 2787359"/>
              <a:gd name="connsiteX3" fmla="*/ 675118 w 1222144"/>
              <a:gd name="connsiteY3" fmla="*/ 1812158 h 2787359"/>
              <a:gd name="connsiteX4" fmla="*/ 658026 w 1222144"/>
              <a:gd name="connsiteY4" fmla="*/ 2000166 h 2787359"/>
              <a:gd name="connsiteX5" fmla="*/ 0 w 1222144"/>
              <a:gd name="connsiteY5" fmla="*/ 2085624 h 2787359"/>
              <a:gd name="connsiteX6" fmla="*/ 803304 w 1222144"/>
              <a:gd name="connsiteY6" fmla="*/ 1983074 h 2787359"/>
              <a:gd name="connsiteX7" fmla="*/ 512747 w 1222144"/>
              <a:gd name="connsiteY7" fmla="*/ 2196719 h 2787359"/>
              <a:gd name="connsiteX8" fmla="*/ 649480 w 1222144"/>
              <a:gd name="connsiteY8" fmla="*/ 2282177 h 2787359"/>
              <a:gd name="connsiteX9" fmla="*/ 692209 w 1222144"/>
              <a:gd name="connsiteY9" fmla="*/ 2188173 h 2787359"/>
              <a:gd name="connsiteX10" fmla="*/ 1222048 w 1222144"/>
              <a:gd name="connsiteY10" fmla="*/ 2786379 h 2787359"/>
              <a:gd name="connsiteX11" fmla="*/ 734938 w 1222144"/>
              <a:gd name="connsiteY11" fmla="*/ 2025803 h 2787359"/>
              <a:gd name="connsiteX12" fmla="*/ 581114 w 1222144"/>
              <a:gd name="connsiteY12" fmla="*/ 1718154 h 2787359"/>
              <a:gd name="connsiteX13" fmla="*/ 358923 w 1222144"/>
              <a:gd name="connsiteY13" fmla="*/ 1273773 h 2787359"/>
              <a:gd name="connsiteX14" fmla="*/ 367469 w 1222144"/>
              <a:gd name="connsiteY14" fmla="*/ 450 h 2787359"/>
              <a:gd name="connsiteX15" fmla="*/ 333286 w 1222144"/>
              <a:gd name="connsiteY15" fmla="*/ 1128495 h 2787359"/>
              <a:gd name="connsiteX16" fmla="*/ 333286 w 1222144"/>
              <a:gd name="connsiteY16" fmla="*/ 1162678 h 2787359"/>
              <a:gd name="connsiteX17" fmla="*/ 136733 w 1222144"/>
              <a:gd name="connsiteY17" fmla="*/ 846483 h 2787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222144" h="2787359">
                <a:moveTo>
                  <a:pt x="136733" y="846483"/>
                </a:moveTo>
                <a:cubicBezTo>
                  <a:pt x="168067" y="930517"/>
                  <a:pt x="471443" y="1548663"/>
                  <a:pt x="521293" y="1666880"/>
                </a:cubicBezTo>
                <a:cubicBezTo>
                  <a:pt x="571143" y="1785097"/>
                  <a:pt x="410198" y="1531571"/>
                  <a:pt x="435835" y="1555784"/>
                </a:cubicBezTo>
                <a:cubicBezTo>
                  <a:pt x="461472" y="1579997"/>
                  <a:pt x="638086" y="1738094"/>
                  <a:pt x="675118" y="1812158"/>
                </a:cubicBezTo>
                <a:cubicBezTo>
                  <a:pt x="712150" y="1886222"/>
                  <a:pt x="770546" y="1954588"/>
                  <a:pt x="658026" y="2000166"/>
                </a:cubicBezTo>
                <a:cubicBezTo>
                  <a:pt x="545506" y="2045744"/>
                  <a:pt x="0" y="2085624"/>
                  <a:pt x="0" y="2085624"/>
                </a:cubicBezTo>
                <a:cubicBezTo>
                  <a:pt x="24213" y="2082775"/>
                  <a:pt x="717846" y="1964558"/>
                  <a:pt x="803304" y="1983074"/>
                </a:cubicBezTo>
                <a:cubicBezTo>
                  <a:pt x="888762" y="2001590"/>
                  <a:pt x="538384" y="2146868"/>
                  <a:pt x="512747" y="2196719"/>
                </a:cubicBezTo>
                <a:cubicBezTo>
                  <a:pt x="487110" y="2246570"/>
                  <a:pt x="619570" y="2283601"/>
                  <a:pt x="649480" y="2282177"/>
                </a:cubicBezTo>
                <a:cubicBezTo>
                  <a:pt x="679390" y="2280753"/>
                  <a:pt x="596781" y="2104139"/>
                  <a:pt x="692209" y="2188173"/>
                </a:cubicBezTo>
                <a:cubicBezTo>
                  <a:pt x="787637" y="2272207"/>
                  <a:pt x="1214927" y="2813441"/>
                  <a:pt x="1222048" y="2786379"/>
                </a:cubicBezTo>
                <a:cubicBezTo>
                  <a:pt x="1229170" y="2759317"/>
                  <a:pt x="841760" y="2203840"/>
                  <a:pt x="734938" y="2025803"/>
                </a:cubicBezTo>
                <a:cubicBezTo>
                  <a:pt x="628116" y="1847766"/>
                  <a:pt x="581114" y="1718154"/>
                  <a:pt x="581114" y="1718154"/>
                </a:cubicBezTo>
                <a:cubicBezTo>
                  <a:pt x="518445" y="1592816"/>
                  <a:pt x="394531" y="1560057"/>
                  <a:pt x="358923" y="1273773"/>
                </a:cubicBezTo>
                <a:cubicBezTo>
                  <a:pt x="323316" y="987489"/>
                  <a:pt x="371742" y="24663"/>
                  <a:pt x="367469" y="450"/>
                </a:cubicBezTo>
                <a:cubicBezTo>
                  <a:pt x="363196" y="-23763"/>
                  <a:pt x="338983" y="934790"/>
                  <a:pt x="333286" y="1128495"/>
                </a:cubicBezTo>
                <a:cubicBezTo>
                  <a:pt x="327589" y="1322200"/>
                  <a:pt x="368893" y="1211104"/>
                  <a:pt x="333286" y="1162678"/>
                </a:cubicBezTo>
                <a:cubicBezTo>
                  <a:pt x="297679" y="1114252"/>
                  <a:pt x="105399" y="762449"/>
                  <a:pt x="136733" y="8464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0123E573-1C6E-A096-4756-A364F9ABD7DB}"/>
              </a:ext>
            </a:extLst>
          </p:cNvPr>
          <p:cNvSpPr/>
          <p:nvPr/>
        </p:nvSpPr>
        <p:spPr>
          <a:xfrm>
            <a:off x="3950340" y="2667998"/>
            <a:ext cx="1002749" cy="1532934"/>
          </a:xfrm>
          <a:custGeom>
            <a:avLst/>
            <a:gdLst>
              <a:gd name="connsiteX0" fmla="*/ 32000 w 1002749"/>
              <a:gd name="connsiteY0" fmla="*/ 41019 h 1532934"/>
              <a:gd name="connsiteX1" fmla="*/ 49092 w 1002749"/>
              <a:gd name="connsiteY1" fmla="*/ 92294 h 1532934"/>
              <a:gd name="connsiteX2" fmla="*/ 348195 w 1002749"/>
              <a:gd name="connsiteY2" fmla="*/ 656316 h 1532934"/>
              <a:gd name="connsiteX3" fmla="*/ 305466 w 1002749"/>
              <a:gd name="connsiteY3" fmla="*/ 417034 h 1532934"/>
              <a:gd name="connsiteX4" fmla="*/ 442198 w 1002749"/>
              <a:gd name="connsiteY4" fmla="*/ 647770 h 1532934"/>
              <a:gd name="connsiteX5" fmla="*/ 425107 w 1002749"/>
              <a:gd name="connsiteY5" fmla="*/ 1023785 h 1532934"/>
              <a:gd name="connsiteX6" fmla="*/ 484927 w 1002749"/>
              <a:gd name="connsiteY6" fmla="*/ 519583 h 1532934"/>
              <a:gd name="connsiteX7" fmla="*/ 664389 w 1002749"/>
              <a:gd name="connsiteY7" fmla="*/ 1040877 h 1532934"/>
              <a:gd name="connsiteX8" fmla="*/ 647297 w 1002749"/>
              <a:gd name="connsiteY8" fmla="*/ 733228 h 1532934"/>
              <a:gd name="connsiteX9" fmla="*/ 980583 w 1002749"/>
              <a:gd name="connsiteY9" fmla="*/ 1502350 h 1532934"/>
              <a:gd name="connsiteX10" fmla="*/ 929309 w 1002749"/>
              <a:gd name="connsiteY10" fmla="*/ 1305796 h 1532934"/>
              <a:gd name="connsiteX11" fmla="*/ 587477 w 1002749"/>
              <a:gd name="connsiteY11" fmla="*/ 622133 h 1532934"/>
              <a:gd name="connsiteX12" fmla="*/ 450744 w 1002749"/>
              <a:gd name="connsiteY12" fmla="*/ 630679 h 1532934"/>
              <a:gd name="connsiteX13" fmla="*/ 433653 w 1002749"/>
              <a:gd name="connsiteY13" fmla="*/ 186297 h 1532934"/>
              <a:gd name="connsiteX14" fmla="*/ 365286 w 1002749"/>
              <a:gd name="connsiteY14" fmla="*/ 502492 h 1532934"/>
              <a:gd name="connsiteX15" fmla="*/ 32000 w 1002749"/>
              <a:gd name="connsiteY15" fmla="*/ 41019 h 1532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02749" h="1532934">
                <a:moveTo>
                  <a:pt x="32000" y="41019"/>
                </a:moveTo>
                <a:cubicBezTo>
                  <a:pt x="-20699" y="-27347"/>
                  <a:pt x="-3607" y="-10256"/>
                  <a:pt x="49092" y="92294"/>
                </a:cubicBezTo>
                <a:cubicBezTo>
                  <a:pt x="101791" y="194844"/>
                  <a:pt x="305466" y="602193"/>
                  <a:pt x="348195" y="656316"/>
                </a:cubicBezTo>
                <a:cubicBezTo>
                  <a:pt x="390924" y="710439"/>
                  <a:pt x="289799" y="418458"/>
                  <a:pt x="305466" y="417034"/>
                </a:cubicBezTo>
                <a:cubicBezTo>
                  <a:pt x="321133" y="415610"/>
                  <a:pt x="422258" y="546645"/>
                  <a:pt x="442198" y="647770"/>
                </a:cubicBezTo>
                <a:cubicBezTo>
                  <a:pt x="462138" y="748895"/>
                  <a:pt x="417985" y="1045150"/>
                  <a:pt x="425107" y="1023785"/>
                </a:cubicBezTo>
                <a:cubicBezTo>
                  <a:pt x="432229" y="1002420"/>
                  <a:pt x="445047" y="516734"/>
                  <a:pt x="484927" y="519583"/>
                </a:cubicBezTo>
                <a:cubicBezTo>
                  <a:pt x="524807" y="522432"/>
                  <a:pt x="637327" y="1005270"/>
                  <a:pt x="664389" y="1040877"/>
                </a:cubicBezTo>
                <a:cubicBezTo>
                  <a:pt x="691451" y="1076484"/>
                  <a:pt x="594598" y="656316"/>
                  <a:pt x="647297" y="733228"/>
                </a:cubicBezTo>
                <a:cubicBezTo>
                  <a:pt x="699996" y="810140"/>
                  <a:pt x="933581" y="1406922"/>
                  <a:pt x="980583" y="1502350"/>
                </a:cubicBezTo>
                <a:cubicBezTo>
                  <a:pt x="1027585" y="1597778"/>
                  <a:pt x="994827" y="1452499"/>
                  <a:pt x="929309" y="1305796"/>
                </a:cubicBezTo>
                <a:cubicBezTo>
                  <a:pt x="863791" y="1159093"/>
                  <a:pt x="667238" y="734653"/>
                  <a:pt x="587477" y="622133"/>
                </a:cubicBezTo>
                <a:cubicBezTo>
                  <a:pt x="507716" y="509614"/>
                  <a:pt x="476381" y="703318"/>
                  <a:pt x="450744" y="630679"/>
                </a:cubicBezTo>
                <a:cubicBezTo>
                  <a:pt x="425107" y="558040"/>
                  <a:pt x="447896" y="207662"/>
                  <a:pt x="433653" y="186297"/>
                </a:cubicBezTo>
                <a:cubicBezTo>
                  <a:pt x="419410" y="164933"/>
                  <a:pt x="437925" y="525281"/>
                  <a:pt x="365286" y="502492"/>
                </a:cubicBezTo>
                <a:cubicBezTo>
                  <a:pt x="292647" y="479703"/>
                  <a:pt x="84699" y="109385"/>
                  <a:pt x="32000" y="41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5F8B0E41-1FFC-63FC-2EFC-5079E5E84807}"/>
              </a:ext>
            </a:extLst>
          </p:cNvPr>
          <p:cNvSpPr/>
          <p:nvPr/>
        </p:nvSpPr>
        <p:spPr>
          <a:xfrm>
            <a:off x="4964997" y="3575749"/>
            <a:ext cx="709430" cy="783318"/>
          </a:xfrm>
          <a:custGeom>
            <a:avLst/>
            <a:gdLst>
              <a:gd name="connsiteX0" fmla="*/ 110 w 709430"/>
              <a:gd name="connsiteY0" fmla="*/ 398045 h 783318"/>
              <a:gd name="connsiteX1" fmla="*/ 316304 w 709430"/>
              <a:gd name="connsiteY1" fmla="*/ 98943 h 783318"/>
              <a:gd name="connsiteX2" fmla="*/ 641044 w 709430"/>
              <a:gd name="connsiteY2" fmla="*/ 457866 h 783318"/>
              <a:gd name="connsiteX3" fmla="*/ 538495 w 709430"/>
              <a:gd name="connsiteY3" fmla="*/ 227130 h 783318"/>
              <a:gd name="connsiteX4" fmla="*/ 700865 w 709430"/>
              <a:gd name="connsiteY4" fmla="*/ 611690 h 783318"/>
              <a:gd name="connsiteX5" fmla="*/ 418853 w 709430"/>
              <a:gd name="connsiteY5" fmla="*/ 774060 h 783318"/>
              <a:gd name="connsiteX6" fmla="*/ 709410 w 709430"/>
              <a:gd name="connsiteY6" fmla="*/ 355316 h 783318"/>
              <a:gd name="connsiteX7" fmla="*/ 401762 w 709430"/>
              <a:gd name="connsiteY7" fmla="*/ 4939 h 783318"/>
              <a:gd name="connsiteX8" fmla="*/ 350487 w 709430"/>
              <a:gd name="connsiteY8" fmla="*/ 167309 h 783318"/>
              <a:gd name="connsiteX9" fmla="*/ 110 w 709430"/>
              <a:gd name="connsiteY9" fmla="*/ 398045 h 783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30" h="783318">
                <a:moveTo>
                  <a:pt x="110" y="398045"/>
                </a:moveTo>
                <a:cubicBezTo>
                  <a:pt x="-5587" y="386651"/>
                  <a:pt x="209482" y="88973"/>
                  <a:pt x="316304" y="98943"/>
                </a:cubicBezTo>
                <a:cubicBezTo>
                  <a:pt x="423126" y="108913"/>
                  <a:pt x="604012" y="436502"/>
                  <a:pt x="641044" y="457866"/>
                </a:cubicBezTo>
                <a:cubicBezTo>
                  <a:pt x="678076" y="479230"/>
                  <a:pt x="528525" y="201493"/>
                  <a:pt x="538495" y="227130"/>
                </a:cubicBezTo>
                <a:cubicBezTo>
                  <a:pt x="548465" y="252767"/>
                  <a:pt x="720805" y="520535"/>
                  <a:pt x="700865" y="611690"/>
                </a:cubicBezTo>
                <a:cubicBezTo>
                  <a:pt x="680925" y="702845"/>
                  <a:pt x="417429" y="816789"/>
                  <a:pt x="418853" y="774060"/>
                </a:cubicBezTo>
                <a:cubicBezTo>
                  <a:pt x="420277" y="731331"/>
                  <a:pt x="712258" y="483503"/>
                  <a:pt x="709410" y="355316"/>
                </a:cubicBezTo>
                <a:cubicBezTo>
                  <a:pt x="706562" y="227129"/>
                  <a:pt x="461583" y="36274"/>
                  <a:pt x="401762" y="4939"/>
                </a:cubicBezTo>
                <a:cubicBezTo>
                  <a:pt x="341941" y="-26396"/>
                  <a:pt x="423126" y="98943"/>
                  <a:pt x="350487" y="167309"/>
                </a:cubicBezTo>
                <a:cubicBezTo>
                  <a:pt x="277848" y="235675"/>
                  <a:pt x="5807" y="409439"/>
                  <a:pt x="110" y="3980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50210CAC-C2F3-38CB-2152-A952B244E347}"/>
              </a:ext>
            </a:extLst>
          </p:cNvPr>
          <p:cNvSpPr/>
          <p:nvPr/>
        </p:nvSpPr>
        <p:spPr>
          <a:xfrm>
            <a:off x="2903916" y="2649056"/>
            <a:ext cx="651165" cy="2282188"/>
          </a:xfrm>
          <a:custGeom>
            <a:avLst/>
            <a:gdLst>
              <a:gd name="connsiteX0" fmla="*/ 557131 w 651165"/>
              <a:gd name="connsiteY0" fmla="*/ 140 h 2282188"/>
              <a:gd name="connsiteX1" fmla="*/ 138387 w 651165"/>
              <a:gd name="connsiteY1" fmla="*/ 632529 h 2282188"/>
              <a:gd name="connsiteX2" fmla="*/ 275120 w 651165"/>
              <a:gd name="connsiteY2" fmla="*/ 495796 h 2282188"/>
              <a:gd name="connsiteX3" fmla="*/ 232391 w 651165"/>
              <a:gd name="connsiteY3" fmla="*/ 1119639 h 2282188"/>
              <a:gd name="connsiteX4" fmla="*/ 240936 w 651165"/>
              <a:gd name="connsiteY4" fmla="*/ 1871669 h 2282188"/>
              <a:gd name="connsiteX5" fmla="*/ 309303 w 651165"/>
              <a:gd name="connsiteY5" fmla="*/ 1598204 h 2282188"/>
              <a:gd name="connsiteX6" fmla="*/ 428944 w 651165"/>
              <a:gd name="connsiteY6" fmla="*/ 2281867 h 2282188"/>
              <a:gd name="connsiteX7" fmla="*/ 249482 w 651165"/>
              <a:gd name="connsiteY7" fmla="*/ 1675116 h 2282188"/>
              <a:gd name="connsiteX8" fmla="*/ 394761 w 651165"/>
              <a:gd name="connsiteY8" fmla="*/ 803445 h 2282188"/>
              <a:gd name="connsiteX9" fmla="*/ 651134 w 651165"/>
              <a:gd name="connsiteY9" fmla="*/ 171056 h 2282188"/>
              <a:gd name="connsiteX10" fmla="*/ 377669 w 651165"/>
              <a:gd name="connsiteY10" fmla="*/ 726533 h 2282188"/>
              <a:gd name="connsiteX11" fmla="*/ 446035 w 651165"/>
              <a:gd name="connsiteY11" fmla="*/ 401793 h 2282188"/>
              <a:gd name="connsiteX12" fmla="*/ 35837 w 651165"/>
              <a:gd name="connsiteY12" fmla="*/ 726533 h 2282188"/>
              <a:gd name="connsiteX13" fmla="*/ 198207 w 651165"/>
              <a:gd name="connsiteY13" fmla="*/ 376155 h 2282188"/>
              <a:gd name="connsiteX14" fmla="*/ 10200 w 651165"/>
              <a:gd name="connsiteY14" fmla="*/ 572708 h 2282188"/>
              <a:gd name="connsiteX15" fmla="*/ 557131 w 651165"/>
              <a:gd name="connsiteY15" fmla="*/ 140 h 228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51165" h="2282188">
                <a:moveTo>
                  <a:pt x="557131" y="140"/>
                </a:moveTo>
                <a:cubicBezTo>
                  <a:pt x="578496" y="10110"/>
                  <a:pt x="185389" y="549920"/>
                  <a:pt x="138387" y="632529"/>
                </a:cubicBezTo>
                <a:cubicBezTo>
                  <a:pt x="91385" y="715138"/>
                  <a:pt x="259453" y="414611"/>
                  <a:pt x="275120" y="495796"/>
                </a:cubicBezTo>
                <a:cubicBezTo>
                  <a:pt x="290787" y="576981"/>
                  <a:pt x="238088" y="890327"/>
                  <a:pt x="232391" y="1119639"/>
                </a:cubicBezTo>
                <a:cubicBezTo>
                  <a:pt x="226694" y="1348951"/>
                  <a:pt x="228117" y="1791908"/>
                  <a:pt x="240936" y="1871669"/>
                </a:cubicBezTo>
                <a:cubicBezTo>
                  <a:pt x="253755" y="1951430"/>
                  <a:pt x="277968" y="1529838"/>
                  <a:pt x="309303" y="1598204"/>
                </a:cubicBezTo>
                <a:cubicBezTo>
                  <a:pt x="340638" y="1666570"/>
                  <a:pt x="438914" y="2269048"/>
                  <a:pt x="428944" y="2281867"/>
                </a:cubicBezTo>
                <a:cubicBezTo>
                  <a:pt x="418974" y="2294686"/>
                  <a:pt x="255179" y="1921520"/>
                  <a:pt x="249482" y="1675116"/>
                </a:cubicBezTo>
                <a:cubicBezTo>
                  <a:pt x="243785" y="1428712"/>
                  <a:pt x="327819" y="1054122"/>
                  <a:pt x="394761" y="803445"/>
                </a:cubicBezTo>
                <a:cubicBezTo>
                  <a:pt x="461703" y="552768"/>
                  <a:pt x="653983" y="183874"/>
                  <a:pt x="651134" y="171056"/>
                </a:cubicBezTo>
                <a:cubicBezTo>
                  <a:pt x="648285" y="158238"/>
                  <a:pt x="411852" y="688077"/>
                  <a:pt x="377669" y="726533"/>
                </a:cubicBezTo>
                <a:cubicBezTo>
                  <a:pt x="343486" y="764989"/>
                  <a:pt x="503007" y="401793"/>
                  <a:pt x="446035" y="401793"/>
                </a:cubicBezTo>
                <a:cubicBezTo>
                  <a:pt x="389063" y="401793"/>
                  <a:pt x="77142" y="730806"/>
                  <a:pt x="35837" y="726533"/>
                </a:cubicBezTo>
                <a:cubicBezTo>
                  <a:pt x="-5468" y="722260"/>
                  <a:pt x="202480" y="401792"/>
                  <a:pt x="198207" y="376155"/>
                </a:cubicBezTo>
                <a:cubicBezTo>
                  <a:pt x="193934" y="350518"/>
                  <a:pt x="-52469" y="631104"/>
                  <a:pt x="10200" y="572708"/>
                </a:cubicBezTo>
                <a:cubicBezTo>
                  <a:pt x="72869" y="514312"/>
                  <a:pt x="535766" y="-9830"/>
                  <a:pt x="557131" y="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B7962FE5-5D0C-A752-4523-04974354B27C}"/>
              </a:ext>
            </a:extLst>
          </p:cNvPr>
          <p:cNvSpPr/>
          <p:nvPr/>
        </p:nvSpPr>
        <p:spPr>
          <a:xfrm>
            <a:off x="2777348" y="2619714"/>
            <a:ext cx="1256247" cy="715246"/>
          </a:xfrm>
          <a:custGeom>
            <a:avLst/>
            <a:gdLst>
              <a:gd name="connsiteX0" fmla="*/ 937165 w 1256247"/>
              <a:gd name="connsiteY0" fmla="*/ 21043 h 715246"/>
              <a:gd name="connsiteX1" fmla="*/ 474274 w 1256247"/>
              <a:gd name="connsiteY1" fmla="*/ 711586 h 715246"/>
              <a:gd name="connsiteX2" fmla="*/ 770220 w 1256247"/>
              <a:gd name="connsiteY2" fmla="*/ 286636 h 715246"/>
              <a:gd name="connsiteX3" fmla="*/ 1168611 w 1256247"/>
              <a:gd name="connsiteY3" fmla="*/ 115898 h 715246"/>
              <a:gd name="connsiteX4" fmla="*/ 1039608 w 1256247"/>
              <a:gd name="connsiteY4" fmla="*/ 453581 h 715246"/>
              <a:gd name="connsiteX5" fmla="*/ 1183787 w 1256247"/>
              <a:gd name="connsiteY5" fmla="*/ 275254 h 715246"/>
              <a:gd name="connsiteX6" fmla="*/ 1077550 w 1256247"/>
              <a:gd name="connsiteY6" fmla="*/ 616731 h 715246"/>
              <a:gd name="connsiteX7" fmla="*/ 1255877 w 1256247"/>
              <a:gd name="connsiteY7" fmla="*/ 233518 h 715246"/>
              <a:gd name="connsiteX8" fmla="*/ 1020637 w 1256247"/>
              <a:gd name="connsiteY8" fmla="*/ 328372 h 715246"/>
              <a:gd name="connsiteX9" fmla="*/ 868869 w 1256247"/>
              <a:gd name="connsiteY9" fmla="*/ 206958 h 715246"/>
              <a:gd name="connsiteX10" fmla="*/ 584305 w 1256247"/>
              <a:gd name="connsiteY10" fmla="*/ 263871 h 715246"/>
              <a:gd name="connsiteX11" fmla="*/ 0 w 1256247"/>
              <a:gd name="connsiteY11" fmla="*/ 427021 h 715246"/>
              <a:gd name="connsiteX12" fmla="*/ 682954 w 1256247"/>
              <a:gd name="connsiteY12" fmla="*/ 237312 h 715246"/>
              <a:gd name="connsiteX13" fmla="*/ 796780 w 1256247"/>
              <a:gd name="connsiteY13" fmla="*/ 180399 h 715246"/>
              <a:gd name="connsiteX14" fmla="*/ 937165 w 1256247"/>
              <a:gd name="connsiteY14" fmla="*/ 21043 h 715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56247" h="715246">
                <a:moveTo>
                  <a:pt x="937165" y="21043"/>
                </a:moveTo>
                <a:cubicBezTo>
                  <a:pt x="883414" y="109574"/>
                  <a:pt x="502098" y="667321"/>
                  <a:pt x="474274" y="711586"/>
                </a:cubicBezTo>
                <a:cubicBezTo>
                  <a:pt x="446450" y="755851"/>
                  <a:pt x="654497" y="385917"/>
                  <a:pt x="770220" y="286636"/>
                </a:cubicBezTo>
                <a:cubicBezTo>
                  <a:pt x="885943" y="187355"/>
                  <a:pt x="1123713" y="88074"/>
                  <a:pt x="1168611" y="115898"/>
                </a:cubicBezTo>
                <a:cubicBezTo>
                  <a:pt x="1213509" y="143722"/>
                  <a:pt x="1037079" y="427022"/>
                  <a:pt x="1039608" y="453581"/>
                </a:cubicBezTo>
                <a:cubicBezTo>
                  <a:pt x="1042137" y="480140"/>
                  <a:pt x="1177463" y="248062"/>
                  <a:pt x="1183787" y="275254"/>
                </a:cubicBezTo>
                <a:cubicBezTo>
                  <a:pt x="1190111" y="302446"/>
                  <a:pt x="1065535" y="623687"/>
                  <a:pt x="1077550" y="616731"/>
                </a:cubicBezTo>
                <a:cubicBezTo>
                  <a:pt x="1089565" y="609775"/>
                  <a:pt x="1265362" y="281578"/>
                  <a:pt x="1255877" y="233518"/>
                </a:cubicBezTo>
                <a:cubicBezTo>
                  <a:pt x="1246392" y="185458"/>
                  <a:pt x="1085138" y="332799"/>
                  <a:pt x="1020637" y="328372"/>
                </a:cubicBezTo>
                <a:cubicBezTo>
                  <a:pt x="956136" y="323945"/>
                  <a:pt x="941591" y="217708"/>
                  <a:pt x="868869" y="206958"/>
                </a:cubicBezTo>
                <a:cubicBezTo>
                  <a:pt x="796147" y="196208"/>
                  <a:pt x="729116" y="227194"/>
                  <a:pt x="584305" y="263871"/>
                </a:cubicBezTo>
                <a:cubicBezTo>
                  <a:pt x="439493" y="300548"/>
                  <a:pt x="0" y="427021"/>
                  <a:pt x="0" y="427021"/>
                </a:cubicBezTo>
                <a:lnTo>
                  <a:pt x="682954" y="237312"/>
                </a:lnTo>
                <a:cubicBezTo>
                  <a:pt x="815751" y="196208"/>
                  <a:pt x="755044" y="210752"/>
                  <a:pt x="796780" y="180399"/>
                </a:cubicBezTo>
                <a:cubicBezTo>
                  <a:pt x="838516" y="150046"/>
                  <a:pt x="990916" y="-67488"/>
                  <a:pt x="937165" y="210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DD3BC206-2929-4C98-4DD6-BE76BAC1CB60}"/>
              </a:ext>
            </a:extLst>
          </p:cNvPr>
          <p:cNvSpPr/>
          <p:nvPr/>
        </p:nvSpPr>
        <p:spPr>
          <a:xfrm>
            <a:off x="4183322" y="2701665"/>
            <a:ext cx="1032905" cy="1229414"/>
          </a:xfrm>
          <a:custGeom>
            <a:avLst/>
            <a:gdLst>
              <a:gd name="connsiteX0" fmla="*/ 1671 w 1032905"/>
              <a:gd name="connsiteY0" fmla="*/ 3593 h 1229414"/>
              <a:gd name="connsiteX1" fmla="*/ 540446 w 1032905"/>
              <a:gd name="connsiteY1" fmla="*/ 796579 h 1229414"/>
              <a:gd name="connsiteX2" fmla="*/ 498710 w 1032905"/>
              <a:gd name="connsiteY2" fmla="*/ 678959 h 1229414"/>
              <a:gd name="connsiteX3" fmla="*/ 665654 w 1032905"/>
              <a:gd name="connsiteY3" fmla="*/ 895228 h 1229414"/>
              <a:gd name="connsiteX4" fmla="*/ 574593 w 1032905"/>
              <a:gd name="connsiteY4" fmla="*/ 1122879 h 1229414"/>
              <a:gd name="connsiteX5" fmla="*/ 737744 w 1032905"/>
              <a:gd name="connsiteY5" fmla="*/ 811756 h 1229414"/>
              <a:gd name="connsiteX6" fmla="*/ 745332 w 1032905"/>
              <a:gd name="connsiteY6" fmla="*/ 1229117 h 1229414"/>
              <a:gd name="connsiteX7" fmla="*/ 1026102 w 1032905"/>
              <a:gd name="connsiteY7" fmla="*/ 864874 h 1229414"/>
              <a:gd name="connsiteX8" fmla="*/ 946424 w 1032905"/>
              <a:gd name="connsiteY8" fmla="*/ 132596 h 1229414"/>
              <a:gd name="connsiteX9" fmla="*/ 950218 w 1032905"/>
              <a:gd name="connsiteY9" fmla="*/ 899022 h 1229414"/>
              <a:gd name="connsiteX10" fmla="*/ 756715 w 1032905"/>
              <a:gd name="connsiteY10" fmla="*/ 917993 h 1229414"/>
              <a:gd name="connsiteX11" fmla="*/ 521475 w 1032905"/>
              <a:gd name="connsiteY11" fmla="*/ 216068 h 1229414"/>
              <a:gd name="connsiteX12" fmla="*/ 665654 w 1032905"/>
              <a:gd name="connsiteY12" fmla="*/ 910405 h 1229414"/>
              <a:gd name="connsiteX13" fmla="*/ 381090 w 1032905"/>
              <a:gd name="connsiteY13" fmla="*/ 519603 h 1229414"/>
              <a:gd name="connsiteX14" fmla="*/ 1671 w 1032905"/>
              <a:gd name="connsiteY14" fmla="*/ 3593 h 1229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32905" h="1229414">
                <a:moveTo>
                  <a:pt x="1671" y="3593"/>
                </a:moveTo>
                <a:cubicBezTo>
                  <a:pt x="28230" y="49756"/>
                  <a:pt x="457606" y="684018"/>
                  <a:pt x="540446" y="796579"/>
                </a:cubicBezTo>
                <a:cubicBezTo>
                  <a:pt x="623286" y="909140"/>
                  <a:pt x="477842" y="662518"/>
                  <a:pt x="498710" y="678959"/>
                </a:cubicBezTo>
                <a:cubicBezTo>
                  <a:pt x="519578" y="695401"/>
                  <a:pt x="653007" y="821241"/>
                  <a:pt x="665654" y="895228"/>
                </a:cubicBezTo>
                <a:cubicBezTo>
                  <a:pt x="678301" y="969215"/>
                  <a:pt x="562578" y="1136791"/>
                  <a:pt x="574593" y="1122879"/>
                </a:cubicBezTo>
                <a:cubicBezTo>
                  <a:pt x="586608" y="1108967"/>
                  <a:pt x="709288" y="794050"/>
                  <a:pt x="737744" y="811756"/>
                </a:cubicBezTo>
                <a:cubicBezTo>
                  <a:pt x="766200" y="829462"/>
                  <a:pt x="697272" y="1220264"/>
                  <a:pt x="745332" y="1229117"/>
                </a:cubicBezTo>
                <a:cubicBezTo>
                  <a:pt x="793392" y="1237970"/>
                  <a:pt x="992587" y="1047627"/>
                  <a:pt x="1026102" y="864874"/>
                </a:cubicBezTo>
                <a:cubicBezTo>
                  <a:pt x="1059617" y="682121"/>
                  <a:pt x="959071" y="126905"/>
                  <a:pt x="946424" y="132596"/>
                </a:cubicBezTo>
                <a:cubicBezTo>
                  <a:pt x="933777" y="138287"/>
                  <a:pt x="981836" y="768123"/>
                  <a:pt x="950218" y="899022"/>
                </a:cubicBezTo>
                <a:cubicBezTo>
                  <a:pt x="918600" y="1029921"/>
                  <a:pt x="828172" y="1031819"/>
                  <a:pt x="756715" y="917993"/>
                </a:cubicBezTo>
                <a:cubicBezTo>
                  <a:pt x="685258" y="804167"/>
                  <a:pt x="536652" y="217333"/>
                  <a:pt x="521475" y="216068"/>
                </a:cubicBezTo>
                <a:cubicBezTo>
                  <a:pt x="506298" y="214803"/>
                  <a:pt x="689051" y="859816"/>
                  <a:pt x="665654" y="910405"/>
                </a:cubicBezTo>
                <a:cubicBezTo>
                  <a:pt x="642257" y="960994"/>
                  <a:pt x="489857" y="670738"/>
                  <a:pt x="381090" y="519603"/>
                </a:cubicBezTo>
                <a:cubicBezTo>
                  <a:pt x="272323" y="368468"/>
                  <a:pt x="-24888" y="-42570"/>
                  <a:pt x="1671" y="35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フリーフォーム 63">
            <a:extLst>
              <a:ext uri="{FF2B5EF4-FFF2-40B4-BE49-F238E27FC236}">
                <a16:creationId xmlns:a16="http://schemas.microsoft.com/office/drawing/2014/main" id="{2B6A2AA7-DF78-844B-F712-A2F5CB4D5AF3}"/>
              </a:ext>
            </a:extLst>
          </p:cNvPr>
          <p:cNvSpPr/>
          <p:nvPr/>
        </p:nvSpPr>
        <p:spPr>
          <a:xfrm>
            <a:off x="4010138" y="4162212"/>
            <a:ext cx="891424" cy="313345"/>
          </a:xfrm>
          <a:custGeom>
            <a:avLst/>
            <a:gdLst>
              <a:gd name="connsiteX0" fmla="*/ 95177 w 891424"/>
              <a:gd name="connsiteY0" fmla="*/ 64517 h 313345"/>
              <a:gd name="connsiteX1" fmla="*/ 53440 w 891424"/>
              <a:gd name="connsiteY1" fmla="*/ 208696 h 313345"/>
              <a:gd name="connsiteX2" fmla="*/ 125530 w 891424"/>
              <a:gd name="connsiteY2" fmla="*/ 231461 h 313345"/>
              <a:gd name="connsiteX3" fmla="*/ 626363 w 891424"/>
              <a:gd name="connsiteY3" fmla="*/ 311139 h 313345"/>
              <a:gd name="connsiteX4" fmla="*/ 804690 w 891424"/>
              <a:gd name="connsiteY4" fmla="*/ 284580 h 313345"/>
              <a:gd name="connsiteX5" fmla="*/ 846426 w 891424"/>
              <a:gd name="connsiteY5" fmla="*/ 216284 h 313345"/>
              <a:gd name="connsiteX6" fmla="*/ 797102 w 891424"/>
              <a:gd name="connsiteY6" fmla="*/ 15 h 313345"/>
              <a:gd name="connsiteX7" fmla="*/ 842632 w 891424"/>
              <a:gd name="connsiteY7" fmla="*/ 227667 h 313345"/>
              <a:gd name="connsiteX8" fmla="*/ 854015 w 891424"/>
              <a:gd name="connsiteY8" fmla="*/ 311139 h 313345"/>
              <a:gd name="connsiteX9" fmla="*/ 326622 w 891424"/>
              <a:gd name="connsiteY9" fmla="*/ 261815 h 313345"/>
              <a:gd name="connsiteX10" fmla="*/ 7910 w 891424"/>
              <a:gd name="connsiteY10" fmla="*/ 227667 h 313345"/>
              <a:gd name="connsiteX11" fmla="*/ 95177 w 891424"/>
              <a:gd name="connsiteY11" fmla="*/ 64517 h 313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91424" h="313345">
                <a:moveTo>
                  <a:pt x="95177" y="64517"/>
                </a:moveTo>
                <a:cubicBezTo>
                  <a:pt x="102765" y="61355"/>
                  <a:pt x="48381" y="180872"/>
                  <a:pt x="53440" y="208696"/>
                </a:cubicBezTo>
                <a:cubicBezTo>
                  <a:pt x="58499" y="236520"/>
                  <a:pt x="30043" y="214387"/>
                  <a:pt x="125530" y="231461"/>
                </a:cubicBezTo>
                <a:cubicBezTo>
                  <a:pt x="221017" y="248535"/>
                  <a:pt x="513170" y="302286"/>
                  <a:pt x="626363" y="311139"/>
                </a:cubicBezTo>
                <a:cubicBezTo>
                  <a:pt x="739556" y="319992"/>
                  <a:pt x="768013" y="300389"/>
                  <a:pt x="804690" y="284580"/>
                </a:cubicBezTo>
                <a:cubicBezTo>
                  <a:pt x="841367" y="268771"/>
                  <a:pt x="847691" y="263711"/>
                  <a:pt x="846426" y="216284"/>
                </a:cubicBezTo>
                <a:cubicBezTo>
                  <a:pt x="845161" y="168857"/>
                  <a:pt x="797734" y="-1882"/>
                  <a:pt x="797102" y="15"/>
                </a:cubicBezTo>
                <a:cubicBezTo>
                  <a:pt x="796470" y="1912"/>
                  <a:pt x="833147" y="175813"/>
                  <a:pt x="842632" y="227667"/>
                </a:cubicBezTo>
                <a:cubicBezTo>
                  <a:pt x="852118" y="279521"/>
                  <a:pt x="940017" y="305448"/>
                  <a:pt x="854015" y="311139"/>
                </a:cubicBezTo>
                <a:cubicBezTo>
                  <a:pt x="768013" y="316830"/>
                  <a:pt x="326622" y="261815"/>
                  <a:pt x="326622" y="261815"/>
                </a:cubicBezTo>
                <a:cubicBezTo>
                  <a:pt x="185605" y="247903"/>
                  <a:pt x="47117" y="256124"/>
                  <a:pt x="7910" y="227667"/>
                </a:cubicBezTo>
                <a:cubicBezTo>
                  <a:pt x="-31297" y="199210"/>
                  <a:pt x="87589" y="67679"/>
                  <a:pt x="95177" y="645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フリーフォーム 64">
            <a:extLst>
              <a:ext uri="{FF2B5EF4-FFF2-40B4-BE49-F238E27FC236}">
                <a16:creationId xmlns:a16="http://schemas.microsoft.com/office/drawing/2014/main" id="{74B03DD3-568F-93FA-DAE7-50B863FC3007}"/>
              </a:ext>
            </a:extLst>
          </p:cNvPr>
          <p:cNvSpPr/>
          <p:nvPr/>
        </p:nvSpPr>
        <p:spPr>
          <a:xfrm>
            <a:off x="3993525" y="4181160"/>
            <a:ext cx="879575" cy="95033"/>
          </a:xfrm>
          <a:custGeom>
            <a:avLst/>
            <a:gdLst>
              <a:gd name="connsiteX0" fmla="*/ 1758 w 879575"/>
              <a:gd name="connsiteY0" fmla="*/ 34186 h 95033"/>
              <a:gd name="connsiteX1" fmla="*/ 449473 w 879575"/>
              <a:gd name="connsiteY1" fmla="*/ 94893 h 95033"/>
              <a:gd name="connsiteX2" fmla="*/ 707477 w 879575"/>
              <a:gd name="connsiteY2" fmla="*/ 49363 h 95033"/>
              <a:gd name="connsiteX3" fmla="*/ 870628 w 879575"/>
              <a:gd name="connsiteY3" fmla="*/ 38 h 95033"/>
              <a:gd name="connsiteX4" fmla="*/ 821303 w 879575"/>
              <a:gd name="connsiteY4" fmla="*/ 41774 h 95033"/>
              <a:gd name="connsiteX5" fmla="*/ 513974 w 879575"/>
              <a:gd name="connsiteY5" fmla="*/ 75922 h 95033"/>
              <a:gd name="connsiteX6" fmla="*/ 301499 w 879575"/>
              <a:gd name="connsiteY6" fmla="*/ 79716 h 95033"/>
              <a:gd name="connsiteX7" fmla="*/ 1758 w 879575"/>
              <a:gd name="connsiteY7" fmla="*/ 34186 h 95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9575" h="95033">
                <a:moveTo>
                  <a:pt x="1758" y="34186"/>
                </a:moveTo>
                <a:cubicBezTo>
                  <a:pt x="26420" y="36716"/>
                  <a:pt x="331853" y="92364"/>
                  <a:pt x="449473" y="94893"/>
                </a:cubicBezTo>
                <a:cubicBezTo>
                  <a:pt x="567093" y="97422"/>
                  <a:pt x="637285" y="65172"/>
                  <a:pt x="707477" y="49363"/>
                </a:cubicBezTo>
                <a:cubicBezTo>
                  <a:pt x="777669" y="33554"/>
                  <a:pt x="851657" y="1303"/>
                  <a:pt x="870628" y="38"/>
                </a:cubicBezTo>
                <a:cubicBezTo>
                  <a:pt x="889599" y="-1227"/>
                  <a:pt x="880745" y="29127"/>
                  <a:pt x="821303" y="41774"/>
                </a:cubicBezTo>
                <a:cubicBezTo>
                  <a:pt x="761861" y="54421"/>
                  <a:pt x="600608" y="69598"/>
                  <a:pt x="513974" y="75922"/>
                </a:cubicBezTo>
                <a:cubicBezTo>
                  <a:pt x="427340" y="82246"/>
                  <a:pt x="384339" y="84775"/>
                  <a:pt x="301499" y="79716"/>
                </a:cubicBezTo>
                <a:cubicBezTo>
                  <a:pt x="218659" y="74657"/>
                  <a:pt x="-22904" y="31656"/>
                  <a:pt x="1758" y="34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フリーフォーム 65">
            <a:extLst>
              <a:ext uri="{FF2B5EF4-FFF2-40B4-BE49-F238E27FC236}">
                <a16:creationId xmlns:a16="http://schemas.microsoft.com/office/drawing/2014/main" id="{BE0CE42C-0BDA-4D75-9507-6AF422230AFC}"/>
              </a:ext>
            </a:extLst>
          </p:cNvPr>
          <p:cNvSpPr/>
          <p:nvPr/>
        </p:nvSpPr>
        <p:spPr>
          <a:xfrm>
            <a:off x="4222751" y="4298256"/>
            <a:ext cx="505722" cy="115018"/>
          </a:xfrm>
          <a:custGeom>
            <a:avLst/>
            <a:gdLst>
              <a:gd name="connsiteX0" fmla="*/ 15360 w 505722"/>
              <a:gd name="connsiteY0" fmla="*/ 15739 h 115018"/>
              <a:gd name="connsiteX1" fmla="*/ 444104 w 505722"/>
              <a:gd name="connsiteY1" fmla="*/ 4356 h 115018"/>
              <a:gd name="connsiteX2" fmla="*/ 501017 w 505722"/>
              <a:gd name="connsiteY2" fmla="*/ 68858 h 115018"/>
              <a:gd name="connsiteX3" fmla="*/ 470663 w 505722"/>
              <a:gd name="connsiteY3" fmla="*/ 114388 h 115018"/>
              <a:gd name="connsiteX4" fmla="*/ 220247 w 505722"/>
              <a:gd name="connsiteY4" fmla="*/ 95417 h 115018"/>
              <a:gd name="connsiteX5" fmla="*/ 102627 w 505722"/>
              <a:gd name="connsiteY5" fmla="*/ 95417 h 115018"/>
              <a:gd name="connsiteX6" fmla="*/ 15360 w 505722"/>
              <a:gd name="connsiteY6" fmla="*/ 15739 h 115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22" h="115018">
                <a:moveTo>
                  <a:pt x="15360" y="15739"/>
                </a:moveTo>
                <a:cubicBezTo>
                  <a:pt x="72273" y="562"/>
                  <a:pt x="363161" y="-4497"/>
                  <a:pt x="444104" y="4356"/>
                </a:cubicBezTo>
                <a:cubicBezTo>
                  <a:pt x="525047" y="13209"/>
                  <a:pt x="496591" y="50519"/>
                  <a:pt x="501017" y="68858"/>
                </a:cubicBezTo>
                <a:cubicBezTo>
                  <a:pt x="505443" y="87197"/>
                  <a:pt x="517458" y="109962"/>
                  <a:pt x="470663" y="114388"/>
                </a:cubicBezTo>
                <a:cubicBezTo>
                  <a:pt x="423868" y="118815"/>
                  <a:pt x="281586" y="98579"/>
                  <a:pt x="220247" y="95417"/>
                </a:cubicBezTo>
                <a:cubicBezTo>
                  <a:pt x="158908" y="92255"/>
                  <a:pt x="129186" y="108697"/>
                  <a:pt x="102627" y="95417"/>
                </a:cubicBezTo>
                <a:cubicBezTo>
                  <a:pt x="76068" y="82137"/>
                  <a:pt x="-41553" y="30916"/>
                  <a:pt x="15360" y="15739"/>
                </a:cubicBezTo>
                <a:close/>
              </a:path>
            </a:pathLst>
          </a:custGeom>
          <a:pattFill prst="pct9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フリーフォーム 66">
            <a:extLst>
              <a:ext uri="{FF2B5EF4-FFF2-40B4-BE49-F238E27FC236}">
                <a16:creationId xmlns:a16="http://schemas.microsoft.com/office/drawing/2014/main" id="{9DF2D3AB-FE38-F33C-91D3-565141DB76FB}"/>
              </a:ext>
            </a:extLst>
          </p:cNvPr>
          <p:cNvSpPr/>
          <p:nvPr/>
        </p:nvSpPr>
        <p:spPr>
          <a:xfrm>
            <a:off x="4128080" y="4256383"/>
            <a:ext cx="690116" cy="50024"/>
          </a:xfrm>
          <a:custGeom>
            <a:avLst/>
            <a:gdLst>
              <a:gd name="connsiteX0" fmla="*/ 0 w 690116"/>
              <a:gd name="connsiteY0" fmla="*/ 50024 h 50024"/>
              <a:gd name="connsiteX1" fmla="*/ 675366 w 690116"/>
              <a:gd name="connsiteY1" fmla="*/ 699 h 50024"/>
              <a:gd name="connsiteX2" fmla="*/ 481862 w 690116"/>
              <a:gd name="connsiteY2" fmla="*/ 19670 h 50024"/>
              <a:gd name="connsiteX3" fmla="*/ 0 w 690116"/>
              <a:gd name="connsiteY3" fmla="*/ 50024 h 50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0116" h="50024">
                <a:moveTo>
                  <a:pt x="0" y="50024"/>
                </a:moveTo>
                <a:lnTo>
                  <a:pt x="675366" y="699"/>
                </a:lnTo>
                <a:cubicBezTo>
                  <a:pt x="755676" y="-4360"/>
                  <a:pt x="481862" y="19670"/>
                  <a:pt x="481862" y="19670"/>
                </a:cubicBezTo>
                <a:lnTo>
                  <a:pt x="0" y="500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フリーフォーム 67">
            <a:extLst>
              <a:ext uri="{FF2B5EF4-FFF2-40B4-BE49-F238E27FC236}">
                <a16:creationId xmlns:a16="http://schemas.microsoft.com/office/drawing/2014/main" id="{CAE0139C-C199-EB29-95AD-4EC6BBBCDD06}"/>
              </a:ext>
            </a:extLst>
          </p:cNvPr>
          <p:cNvSpPr/>
          <p:nvPr/>
        </p:nvSpPr>
        <p:spPr>
          <a:xfrm>
            <a:off x="4738921" y="4256959"/>
            <a:ext cx="73390" cy="148325"/>
          </a:xfrm>
          <a:custGeom>
            <a:avLst/>
            <a:gdLst>
              <a:gd name="connsiteX0" fmla="*/ 23 w 73390"/>
              <a:gd name="connsiteY0" fmla="*/ 123 h 148325"/>
              <a:gd name="connsiteX1" fmla="*/ 60730 w 73390"/>
              <a:gd name="connsiteY1" fmla="*/ 79801 h 148325"/>
              <a:gd name="connsiteX2" fmla="*/ 68319 w 73390"/>
              <a:gd name="connsiteY2" fmla="*/ 148097 h 148325"/>
              <a:gd name="connsiteX3" fmla="*/ 68319 w 73390"/>
              <a:gd name="connsiteY3" fmla="*/ 98772 h 148325"/>
              <a:gd name="connsiteX4" fmla="*/ 23 w 73390"/>
              <a:gd name="connsiteY4" fmla="*/ 123 h 1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390" h="148325">
                <a:moveTo>
                  <a:pt x="23" y="123"/>
                </a:moveTo>
                <a:cubicBezTo>
                  <a:pt x="-1242" y="-3039"/>
                  <a:pt x="49347" y="55139"/>
                  <a:pt x="60730" y="79801"/>
                </a:cubicBezTo>
                <a:cubicBezTo>
                  <a:pt x="72113" y="104463"/>
                  <a:pt x="67054" y="144935"/>
                  <a:pt x="68319" y="148097"/>
                </a:cubicBezTo>
                <a:cubicBezTo>
                  <a:pt x="69584" y="151259"/>
                  <a:pt x="79069" y="120905"/>
                  <a:pt x="68319" y="98772"/>
                </a:cubicBezTo>
                <a:cubicBezTo>
                  <a:pt x="57569" y="76639"/>
                  <a:pt x="1288" y="3285"/>
                  <a:pt x="23" y="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フリーフォーム 68">
            <a:extLst>
              <a:ext uri="{FF2B5EF4-FFF2-40B4-BE49-F238E27FC236}">
                <a16:creationId xmlns:a16="http://schemas.microsoft.com/office/drawing/2014/main" id="{FC04E60F-D17B-C744-193D-72C97AAE13F0}"/>
              </a:ext>
            </a:extLst>
          </p:cNvPr>
          <p:cNvSpPr/>
          <p:nvPr/>
        </p:nvSpPr>
        <p:spPr>
          <a:xfrm>
            <a:off x="4149855" y="4328848"/>
            <a:ext cx="593882" cy="110525"/>
          </a:xfrm>
          <a:custGeom>
            <a:avLst/>
            <a:gdLst>
              <a:gd name="connsiteX0" fmla="*/ 990 w 593882"/>
              <a:gd name="connsiteY0" fmla="*/ 324 h 110525"/>
              <a:gd name="connsiteX1" fmla="*/ 152757 w 593882"/>
              <a:gd name="connsiteY1" fmla="*/ 64825 h 110525"/>
              <a:gd name="connsiteX2" fmla="*/ 247612 w 593882"/>
              <a:gd name="connsiteY2" fmla="*/ 83796 h 110525"/>
              <a:gd name="connsiteX3" fmla="*/ 589089 w 593882"/>
              <a:gd name="connsiteY3" fmla="*/ 110355 h 110525"/>
              <a:gd name="connsiteX4" fmla="*/ 433528 w 593882"/>
              <a:gd name="connsiteY4" fmla="*/ 95179 h 110525"/>
              <a:gd name="connsiteX5" fmla="*/ 232435 w 593882"/>
              <a:gd name="connsiteY5" fmla="*/ 95179 h 110525"/>
              <a:gd name="connsiteX6" fmla="*/ 990 w 593882"/>
              <a:gd name="connsiteY6" fmla="*/ 324 h 11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882" h="110525">
                <a:moveTo>
                  <a:pt x="990" y="324"/>
                </a:moveTo>
                <a:cubicBezTo>
                  <a:pt x="-12290" y="-4735"/>
                  <a:pt x="111653" y="50913"/>
                  <a:pt x="152757" y="64825"/>
                </a:cubicBezTo>
                <a:cubicBezTo>
                  <a:pt x="193861" y="78737"/>
                  <a:pt x="174890" y="76208"/>
                  <a:pt x="247612" y="83796"/>
                </a:cubicBezTo>
                <a:cubicBezTo>
                  <a:pt x="320334" y="91384"/>
                  <a:pt x="558103" y="108458"/>
                  <a:pt x="589089" y="110355"/>
                </a:cubicBezTo>
                <a:cubicBezTo>
                  <a:pt x="620075" y="112252"/>
                  <a:pt x="492970" y="97708"/>
                  <a:pt x="433528" y="95179"/>
                </a:cubicBezTo>
                <a:cubicBezTo>
                  <a:pt x="374086" y="92650"/>
                  <a:pt x="300730" y="107194"/>
                  <a:pt x="232435" y="95179"/>
                </a:cubicBezTo>
                <a:cubicBezTo>
                  <a:pt x="164140" y="83164"/>
                  <a:pt x="14270" y="5383"/>
                  <a:pt x="990" y="3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フリーフォーム 69">
            <a:extLst>
              <a:ext uri="{FF2B5EF4-FFF2-40B4-BE49-F238E27FC236}">
                <a16:creationId xmlns:a16="http://schemas.microsoft.com/office/drawing/2014/main" id="{9497209E-C262-D94F-CC3F-60E3C3905C6E}"/>
              </a:ext>
            </a:extLst>
          </p:cNvPr>
          <p:cNvSpPr/>
          <p:nvPr/>
        </p:nvSpPr>
        <p:spPr>
          <a:xfrm>
            <a:off x="3365258" y="4467180"/>
            <a:ext cx="159178" cy="130378"/>
          </a:xfrm>
          <a:custGeom>
            <a:avLst/>
            <a:gdLst>
              <a:gd name="connsiteX0" fmla="*/ 158992 w 159178"/>
              <a:gd name="connsiteY0" fmla="*/ 45 h 130378"/>
              <a:gd name="connsiteX1" fmla="*/ 31992 w 159178"/>
              <a:gd name="connsiteY1" fmla="*/ 25445 h 130378"/>
              <a:gd name="connsiteX2" fmla="*/ 19292 w 159178"/>
              <a:gd name="connsiteY2" fmla="*/ 54020 h 130378"/>
              <a:gd name="connsiteX3" fmla="*/ 117717 w 159178"/>
              <a:gd name="connsiteY3" fmla="*/ 130220 h 130378"/>
              <a:gd name="connsiteX4" fmla="*/ 242 w 159178"/>
              <a:gd name="connsiteY4" fmla="*/ 31795 h 130378"/>
              <a:gd name="connsiteX5" fmla="*/ 158992 w 159178"/>
              <a:gd name="connsiteY5" fmla="*/ 45 h 130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9178" h="130378">
                <a:moveTo>
                  <a:pt x="158992" y="45"/>
                </a:moveTo>
                <a:cubicBezTo>
                  <a:pt x="164283" y="-1013"/>
                  <a:pt x="55275" y="16449"/>
                  <a:pt x="31992" y="25445"/>
                </a:cubicBezTo>
                <a:cubicBezTo>
                  <a:pt x="8709" y="34441"/>
                  <a:pt x="5005" y="36558"/>
                  <a:pt x="19292" y="54020"/>
                </a:cubicBezTo>
                <a:cubicBezTo>
                  <a:pt x="33579" y="71482"/>
                  <a:pt x="120892" y="133924"/>
                  <a:pt x="117717" y="130220"/>
                </a:cubicBezTo>
                <a:cubicBezTo>
                  <a:pt x="114542" y="126516"/>
                  <a:pt x="-6108" y="49787"/>
                  <a:pt x="242" y="31795"/>
                </a:cubicBezTo>
                <a:cubicBezTo>
                  <a:pt x="6592" y="13803"/>
                  <a:pt x="153701" y="1103"/>
                  <a:pt x="158992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フリーフォーム 70">
            <a:extLst>
              <a:ext uri="{FF2B5EF4-FFF2-40B4-BE49-F238E27FC236}">
                <a16:creationId xmlns:a16="http://schemas.microsoft.com/office/drawing/2014/main" id="{6AB522BD-5715-3F67-9B37-7FB508AC2473}"/>
              </a:ext>
            </a:extLst>
          </p:cNvPr>
          <p:cNvSpPr/>
          <p:nvPr/>
        </p:nvSpPr>
        <p:spPr>
          <a:xfrm>
            <a:off x="3454094" y="4644950"/>
            <a:ext cx="125011" cy="146331"/>
          </a:xfrm>
          <a:custGeom>
            <a:avLst/>
            <a:gdLst>
              <a:gd name="connsiteX0" fmla="*/ 306 w 125011"/>
              <a:gd name="connsiteY0" fmla="*/ 75 h 146331"/>
              <a:gd name="connsiteX1" fmla="*/ 120956 w 125011"/>
              <a:gd name="connsiteY1" fmla="*/ 88975 h 146331"/>
              <a:gd name="connsiteX2" fmla="*/ 95556 w 125011"/>
              <a:gd name="connsiteY2" fmla="*/ 146125 h 146331"/>
              <a:gd name="connsiteX3" fmla="*/ 86031 w 125011"/>
              <a:gd name="connsiteY3" fmla="*/ 104850 h 146331"/>
              <a:gd name="connsiteX4" fmla="*/ 306 w 125011"/>
              <a:gd name="connsiteY4" fmla="*/ 75 h 1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011" h="146331">
                <a:moveTo>
                  <a:pt x="306" y="75"/>
                </a:moveTo>
                <a:cubicBezTo>
                  <a:pt x="6127" y="-2571"/>
                  <a:pt x="105081" y="64633"/>
                  <a:pt x="120956" y="88975"/>
                </a:cubicBezTo>
                <a:cubicBezTo>
                  <a:pt x="136831" y="113317"/>
                  <a:pt x="101377" y="143479"/>
                  <a:pt x="95556" y="146125"/>
                </a:cubicBezTo>
                <a:cubicBezTo>
                  <a:pt x="89735" y="148771"/>
                  <a:pt x="98731" y="125487"/>
                  <a:pt x="86031" y="104850"/>
                </a:cubicBezTo>
                <a:cubicBezTo>
                  <a:pt x="73331" y="84213"/>
                  <a:pt x="-5515" y="2721"/>
                  <a:pt x="306" y="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フリーフォーム 71">
            <a:extLst>
              <a:ext uri="{FF2B5EF4-FFF2-40B4-BE49-F238E27FC236}">
                <a16:creationId xmlns:a16="http://schemas.microsoft.com/office/drawing/2014/main" id="{5032135F-FD23-A070-6653-EF48FF08B08E}"/>
              </a:ext>
            </a:extLst>
          </p:cNvPr>
          <p:cNvSpPr/>
          <p:nvPr/>
        </p:nvSpPr>
        <p:spPr>
          <a:xfrm>
            <a:off x="3661481" y="4571329"/>
            <a:ext cx="75494" cy="158483"/>
          </a:xfrm>
          <a:custGeom>
            <a:avLst/>
            <a:gdLst>
              <a:gd name="connsiteX0" fmla="*/ 5644 w 75494"/>
              <a:gd name="connsiteY0" fmla="*/ 671 h 158483"/>
              <a:gd name="connsiteX1" fmla="*/ 5644 w 75494"/>
              <a:gd name="connsiteY1" fmla="*/ 83221 h 158483"/>
              <a:gd name="connsiteX2" fmla="*/ 75494 w 75494"/>
              <a:gd name="connsiteY2" fmla="*/ 156246 h 158483"/>
              <a:gd name="connsiteX3" fmla="*/ 5644 w 75494"/>
              <a:gd name="connsiteY3" fmla="*/ 130846 h 158483"/>
              <a:gd name="connsiteX4" fmla="*/ 5644 w 75494"/>
              <a:gd name="connsiteY4" fmla="*/ 671 h 15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494" h="158483">
                <a:moveTo>
                  <a:pt x="5644" y="671"/>
                </a:moveTo>
                <a:cubicBezTo>
                  <a:pt x="5644" y="-7266"/>
                  <a:pt x="-5998" y="57292"/>
                  <a:pt x="5644" y="83221"/>
                </a:cubicBezTo>
                <a:cubicBezTo>
                  <a:pt x="17286" y="109150"/>
                  <a:pt x="75494" y="148309"/>
                  <a:pt x="75494" y="156246"/>
                </a:cubicBezTo>
                <a:cubicBezTo>
                  <a:pt x="75494" y="164183"/>
                  <a:pt x="18344" y="149896"/>
                  <a:pt x="5644" y="130846"/>
                </a:cubicBezTo>
                <a:cubicBezTo>
                  <a:pt x="-7056" y="111796"/>
                  <a:pt x="5644" y="8608"/>
                  <a:pt x="5644" y="6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フリーフォーム 72">
            <a:extLst>
              <a:ext uri="{FF2B5EF4-FFF2-40B4-BE49-F238E27FC236}">
                <a16:creationId xmlns:a16="http://schemas.microsoft.com/office/drawing/2014/main" id="{334851E6-F2A4-9BEE-E2FB-7313C88691F0}"/>
              </a:ext>
            </a:extLst>
          </p:cNvPr>
          <p:cNvSpPr/>
          <p:nvPr/>
        </p:nvSpPr>
        <p:spPr>
          <a:xfrm>
            <a:off x="3293416" y="4238039"/>
            <a:ext cx="267888" cy="470280"/>
          </a:xfrm>
          <a:custGeom>
            <a:avLst/>
            <a:gdLst>
              <a:gd name="connsiteX0" fmla="*/ 265759 w 267888"/>
              <a:gd name="connsiteY0" fmla="*/ 586 h 470280"/>
              <a:gd name="connsiteX1" fmla="*/ 24459 w 267888"/>
              <a:gd name="connsiteY1" fmla="*/ 210136 h 470280"/>
              <a:gd name="connsiteX2" fmla="*/ 11759 w 267888"/>
              <a:gd name="connsiteY2" fmla="*/ 276811 h 470280"/>
              <a:gd name="connsiteX3" fmla="*/ 56209 w 267888"/>
              <a:gd name="connsiteY3" fmla="*/ 349836 h 470280"/>
              <a:gd name="connsiteX4" fmla="*/ 56209 w 267888"/>
              <a:gd name="connsiteY4" fmla="*/ 343486 h 470280"/>
              <a:gd name="connsiteX5" fmla="*/ 214959 w 267888"/>
              <a:gd name="connsiteY5" fmla="*/ 467311 h 470280"/>
              <a:gd name="connsiteX6" fmla="*/ 94309 w 267888"/>
              <a:gd name="connsiteY6" fmla="*/ 422861 h 470280"/>
              <a:gd name="connsiteX7" fmla="*/ 46684 w 267888"/>
              <a:gd name="connsiteY7" fmla="*/ 324436 h 470280"/>
              <a:gd name="connsiteX8" fmla="*/ 43509 w 267888"/>
              <a:gd name="connsiteY8" fmla="*/ 235536 h 470280"/>
              <a:gd name="connsiteX9" fmla="*/ 180034 w 267888"/>
              <a:gd name="connsiteY9" fmla="*/ 152986 h 470280"/>
              <a:gd name="connsiteX10" fmla="*/ 145109 w 267888"/>
              <a:gd name="connsiteY10" fmla="*/ 146636 h 470280"/>
              <a:gd name="connsiteX11" fmla="*/ 265759 w 267888"/>
              <a:gd name="connsiteY11" fmla="*/ 586 h 470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7888" h="470280">
                <a:moveTo>
                  <a:pt x="265759" y="586"/>
                </a:moveTo>
                <a:cubicBezTo>
                  <a:pt x="245651" y="11169"/>
                  <a:pt x="66792" y="164099"/>
                  <a:pt x="24459" y="210136"/>
                </a:cubicBezTo>
                <a:cubicBezTo>
                  <a:pt x="-17874" y="256173"/>
                  <a:pt x="6467" y="253528"/>
                  <a:pt x="11759" y="276811"/>
                </a:cubicBezTo>
                <a:cubicBezTo>
                  <a:pt x="17051" y="300094"/>
                  <a:pt x="48801" y="338724"/>
                  <a:pt x="56209" y="349836"/>
                </a:cubicBezTo>
                <a:cubicBezTo>
                  <a:pt x="63617" y="360949"/>
                  <a:pt x="29751" y="323907"/>
                  <a:pt x="56209" y="343486"/>
                </a:cubicBezTo>
                <a:cubicBezTo>
                  <a:pt x="82667" y="363065"/>
                  <a:pt x="208609" y="454082"/>
                  <a:pt x="214959" y="467311"/>
                </a:cubicBezTo>
                <a:cubicBezTo>
                  <a:pt x="221309" y="480540"/>
                  <a:pt x="122355" y="446674"/>
                  <a:pt x="94309" y="422861"/>
                </a:cubicBezTo>
                <a:cubicBezTo>
                  <a:pt x="66263" y="399049"/>
                  <a:pt x="55151" y="355657"/>
                  <a:pt x="46684" y="324436"/>
                </a:cubicBezTo>
                <a:cubicBezTo>
                  <a:pt x="38217" y="293215"/>
                  <a:pt x="21284" y="264111"/>
                  <a:pt x="43509" y="235536"/>
                </a:cubicBezTo>
                <a:cubicBezTo>
                  <a:pt x="65734" y="206961"/>
                  <a:pt x="163101" y="167803"/>
                  <a:pt x="180034" y="152986"/>
                </a:cubicBezTo>
                <a:cubicBezTo>
                  <a:pt x="196967" y="138169"/>
                  <a:pt x="132938" y="167273"/>
                  <a:pt x="145109" y="146636"/>
                </a:cubicBezTo>
                <a:cubicBezTo>
                  <a:pt x="157280" y="125999"/>
                  <a:pt x="285867" y="-9997"/>
                  <a:pt x="265759" y="5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フリーフォーム 73">
            <a:extLst>
              <a:ext uri="{FF2B5EF4-FFF2-40B4-BE49-F238E27FC236}">
                <a16:creationId xmlns:a16="http://schemas.microsoft.com/office/drawing/2014/main" id="{26401B1A-990D-6D68-078F-BD66EED52E45}"/>
              </a:ext>
            </a:extLst>
          </p:cNvPr>
          <p:cNvSpPr/>
          <p:nvPr/>
        </p:nvSpPr>
        <p:spPr>
          <a:xfrm>
            <a:off x="4000500" y="4247437"/>
            <a:ext cx="661115" cy="45169"/>
          </a:xfrm>
          <a:custGeom>
            <a:avLst/>
            <a:gdLst>
              <a:gd name="connsiteX0" fmla="*/ 0 w 661115"/>
              <a:gd name="connsiteY0" fmla="*/ 3888 h 45169"/>
              <a:gd name="connsiteX1" fmla="*/ 473075 w 661115"/>
              <a:gd name="connsiteY1" fmla="*/ 45163 h 45169"/>
              <a:gd name="connsiteX2" fmla="*/ 660400 w 661115"/>
              <a:gd name="connsiteY2" fmla="*/ 713 h 45169"/>
              <a:gd name="connsiteX3" fmla="*/ 415925 w 661115"/>
              <a:gd name="connsiteY3" fmla="*/ 16588 h 45169"/>
              <a:gd name="connsiteX4" fmla="*/ 111125 w 661115"/>
              <a:gd name="connsiteY4" fmla="*/ 713 h 45169"/>
              <a:gd name="connsiteX5" fmla="*/ 0 w 661115"/>
              <a:gd name="connsiteY5" fmla="*/ 3888 h 4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1115" h="45169">
                <a:moveTo>
                  <a:pt x="0" y="3888"/>
                </a:moveTo>
                <a:cubicBezTo>
                  <a:pt x="60325" y="11296"/>
                  <a:pt x="363008" y="45692"/>
                  <a:pt x="473075" y="45163"/>
                </a:cubicBezTo>
                <a:cubicBezTo>
                  <a:pt x="583142" y="44634"/>
                  <a:pt x="669925" y="5476"/>
                  <a:pt x="660400" y="713"/>
                </a:cubicBezTo>
                <a:cubicBezTo>
                  <a:pt x="650875" y="-4050"/>
                  <a:pt x="507471" y="16588"/>
                  <a:pt x="415925" y="16588"/>
                </a:cubicBezTo>
                <a:cubicBezTo>
                  <a:pt x="324379" y="16588"/>
                  <a:pt x="173037" y="2300"/>
                  <a:pt x="111125" y="713"/>
                </a:cubicBezTo>
                <a:lnTo>
                  <a:pt x="0" y="388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フリーフォーム 74">
            <a:extLst>
              <a:ext uri="{FF2B5EF4-FFF2-40B4-BE49-F238E27FC236}">
                <a16:creationId xmlns:a16="http://schemas.microsoft.com/office/drawing/2014/main" id="{CFC41FDE-B93D-4004-2C17-9E07D8047432}"/>
              </a:ext>
            </a:extLst>
          </p:cNvPr>
          <p:cNvSpPr/>
          <p:nvPr/>
        </p:nvSpPr>
        <p:spPr>
          <a:xfrm>
            <a:off x="4082972" y="4295775"/>
            <a:ext cx="86012" cy="76200"/>
          </a:xfrm>
          <a:custGeom>
            <a:avLst/>
            <a:gdLst>
              <a:gd name="connsiteX0" fmla="*/ 85803 w 86012"/>
              <a:gd name="connsiteY0" fmla="*/ 0 h 76200"/>
              <a:gd name="connsiteX1" fmla="*/ 25478 w 86012"/>
              <a:gd name="connsiteY1" fmla="*/ 50800 h 76200"/>
              <a:gd name="connsiteX2" fmla="*/ 66753 w 86012"/>
              <a:gd name="connsiteY2" fmla="*/ 76200 h 76200"/>
              <a:gd name="connsiteX3" fmla="*/ 78 w 86012"/>
              <a:gd name="connsiteY3" fmla="*/ 50800 h 76200"/>
              <a:gd name="connsiteX4" fmla="*/ 85803 w 86012"/>
              <a:gd name="connsiteY4" fmla="*/ 0 h 7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012" h="76200">
                <a:moveTo>
                  <a:pt x="85803" y="0"/>
                </a:moveTo>
                <a:cubicBezTo>
                  <a:pt x="90036" y="0"/>
                  <a:pt x="28653" y="38100"/>
                  <a:pt x="25478" y="50800"/>
                </a:cubicBezTo>
                <a:cubicBezTo>
                  <a:pt x="22303" y="63500"/>
                  <a:pt x="70986" y="76200"/>
                  <a:pt x="66753" y="76200"/>
                </a:cubicBezTo>
                <a:cubicBezTo>
                  <a:pt x="62520" y="76200"/>
                  <a:pt x="-2568" y="61913"/>
                  <a:pt x="78" y="50800"/>
                </a:cubicBezTo>
                <a:cubicBezTo>
                  <a:pt x="2724" y="39687"/>
                  <a:pt x="81570" y="0"/>
                  <a:pt x="8580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フリーフォーム 75">
            <a:extLst>
              <a:ext uri="{FF2B5EF4-FFF2-40B4-BE49-F238E27FC236}">
                <a16:creationId xmlns:a16="http://schemas.microsoft.com/office/drawing/2014/main" id="{D0422C7D-A91F-CBF2-BC82-F421D69B8DAC}"/>
              </a:ext>
            </a:extLst>
          </p:cNvPr>
          <p:cNvSpPr/>
          <p:nvPr/>
        </p:nvSpPr>
        <p:spPr>
          <a:xfrm>
            <a:off x="3479798" y="4556117"/>
            <a:ext cx="124536" cy="159081"/>
          </a:xfrm>
          <a:custGeom>
            <a:avLst/>
            <a:gdLst>
              <a:gd name="connsiteX0" fmla="*/ 2 w 124536"/>
              <a:gd name="connsiteY0" fmla="*/ 8 h 159081"/>
              <a:gd name="connsiteX1" fmla="*/ 107952 w 124536"/>
              <a:gd name="connsiteY1" fmla="*/ 133358 h 159081"/>
              <a:gd name="connsiteX2" fmla="*/ 123827 w 124536"/>
              <a:gd name="connsiteY2" fmla="*/ 158758 h 159081"/>
              <a:gd name="connsiteX3" fmla="*/ 104777 w 124536"/>
              <a:gd name="connsiteY3" fmla="*/ 127008 h 159081"/>
              <a:gd name="connsiteX4" fmla="*/ 2 w 124536"/>
              <a:gd name="connsiteY4" fmla="*/ 8 h 15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536" h="159081">
                <a:moveTo>
                  <a:pt x="2" y="8"/>
                </a:moveTo>
                <a:cubicBezTo>
                  <a:pt x="531" y="1066"/>
                  <a:pt x="87314" y="106900"/>
                  <a:pt x="107952" y="133358"/>
                </a:cubicBezTo>
                <a:cubicBezTo>
                  <a:pt x="128590" y="159816"/>
                  <a:pt x="124356" y="159816"/>
                  <a:pt x="123827" y="158758"/>
                </a:cubicBezTo>
                <a:cubicBezTo>
                  <a:pt x="123298" y="157700"/>
                  <a:pt x="123827" y="152937"/>
                  <a:pt x="104777" y="127008"/>
                </a:cubicBezTo>
                <a:cubicBezTo>
                  <a:pt x="85727" y="101079"/>
                  <a:pt x="-527" y="-1050"/>
                  <a:pt x="2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フリーフォーム 77">
            <a:extLst>
              <a:ext uri="{FF2B5EF4-FFF2-40B4-BE49-F238E27FC236}">
                <a16:creationId xmlns:a16="http://schemas.microsoft.com/office/drawing/2014/main" id="{A2F7191E-5B0D-6894-5644-9AF42BF50A17}"/>
              </a:ext>
            </a:extLst>
          </p:cNvPr>
          <p:cNvSpPr/>
          <p:nvPr/>
        </p:nvSpPr>
        <p:spPr>
          <a:xfrm>
            <a:off x="4275808" y="4810157"/>
            <a:ext cx="329137" cy="333420"/>
          </a:xfrm>
          <a:custGeom>
            <a:avLst/>
            <a:gdLst>
              <a:gd name="connsiteX0" fmla="*/ 559 w 329137"/>
              <a:gd name="connsiteY0" fmla="*/ 332484 h 333420"/>
              <a:gd name="connsiteX1" fmla="*/ 316818 w 329137"/>
              <a:gd name="connsiteY1" fmla="*/ 9350 h 333420"/>
              <a:gd name="connsiteX2" fmla="*/ 241190 w 329137"/>
              <a:gd name="connsiteY2" fmla="*/ 105602 h 333420"/>
              <a:gd name="connsiteX3" fmla="*/ 559 w 329137"/>
              <a:gd name="connsiteY3" fmla="*/ 332484 h 333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137" h="333420">
                <a:moveTo>
                  <a:pt x="559" y="332484"/>
                </a:moveTo>
                <a:cubicBezTo>
                  <a:pt x="13164" y="316442"/>
                  <a:pt x="276713" y="47163"/>
                  <a:pt x="316818" y="9350"/>
                </a:cubicBezTo>
                <a:cubicBezTo>
                  <a:pt x="356923" y="-28463"/>
                  <a:pt x="290462" y="57476"/>
                  <a:pt x="241190" y="105602"/>
                </a:cubicBezTo>
                <a:cubicBezTo>
                  <a:pt x="191918" y="153728"/>
                  <a:pt x="-12046" y="348526"/>
                  <a:pt x="559" y="332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フリーフォーム 78">
            <a:extLst>
              <a:ext uri="{FF2B5EF4-FFF2-40B4-BE49-F238E27FC236}">
                <a16:creationId xmlns:a16="http://schemas.microsoft.com/office/drawing/2014/main" id="{02ECFB34-D68C-7518-C27A-8DB7BEFDC811}"/>
              </a:ext>
            </a:extLst>
          </p:cNvPr>
          <p:cNvSpPr/>
          <p:nvPr/>
        </p:nvSpPr>
        <p:spPr>
          <a:xfrm>
            <a:off x="4517973" y="4486244"/>
            <a:ext cx="402157" cy="717688"/>
          </a:xfrm>
          <a:custGeom>
            <a:avLst/>
            <a:gdLst>
              <a:gd name="connsiteX0" fmla="*/ 52 w 402157"/>
              <a:gd name="connsiteY0" fmla="*/ 31 h 717688"/>
              <a:gd name="connsiteX1" fmla="*/ 250877 w 402157"/>
              <a:gd name="connsiteY1" fmla="*/ 57181 h 717688"/>
              <a:gd name="connsiteX2" fmla="*/ 244527 w 402157"/>
              <a:gd name="connsiteY2" fmla="*/ 82581 h 717688"/>
              <a:gd name="connsiteX3" fmla="*/ 295327 w 402157"/>
              <a:gd name="connsiteY3" fmla="*/ 234981 h 717688"/>
              <a:gd name="connsiteX4" fmla="*/ 390577 w 402157"/>
              <a:gd name="connsiteY4" fmla="*/ 539781 h 717688"/>
              <a:gd name="connsiteX5" fmla="*/ 377877 w 402157"/>
              <a:gd name="connsiteY5" fmla="*/ 600106 h 717688"/>
              <a:gd name="connsiteX6" fmla="*/ 241352 w 402157"/>
              <a:gd name="connsiteY6" fmla="*/ 717581 h 717688"/>
              <a:gd name="connsiteX7" fmla="*/ 371527 w 402157"/>
              <a:gd name="connsiteY7" fmla="*/ 619156 h 717688"/>
              <a:gd name="connsiteX8" fmla="*/ 393752 w 402157"/>
              <a:gd name="connsiteY8" fmla="*/ 514381 h 717688"/>
              <a:gd name="connsiteX9" fmla="*/ 257227 w 402157"/>
              <a:gd name="connsiteY9" fmla="*/ 47656 h 717688"/>
              <a:gd name="connsiteX10" fmla="*/ 276277 w 402157"/>
              <a:gd name="connsiteY10" fmla="*/ 66706 h 717688"/>
              <a:gd name="connsiteX11" fmla="*/ 52 w 402157"/>
              <a:gd name="connsiteY11" fmla="*/ 31 h 71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2157" h="717688">
                <a:moveTo>
                  <a:pt x="52" y="31"/>
                </a:moveTo>
                <a:cubicBezTo>
                  <a:pt x="-4181" y="-1556"/>
                  <a:pt x="250877" y="57181"/>
                  <a:pt x="250877" y="57181"/>
                </a:cubicBezTo>
                <a:cubicBezTo>
                  <a:pt x="291623" y="70939"/>
                  <a:pt x="237119" y="52948"/>
                  <a:pt x="244527" y="82581"/>
                </a:cubicBezTo>
                <a:cubicBezTo>
                  <a:pt x="251935" y="112214"/>
                  <a:pt x="270985" y="158781"/>
                  <a:pt x="295327" y="234981"/>
                </a:cubicBezTo>
                <a:cubicBezTo>
                  <a:pt x="319669" y="311181"/>
                  <a:pt x="376819" y="478927"/>
                  <a:pt x="390577" y="539781"/>
                </a:cubicBezTo>
                <a:cubicBezTo>
                  <a:pt x="404335" y="600635"/>
                  <a:pt x="402748" y="570473"/>
                  <a:pt x="377877" y="600106"/>
                </a:cubicBezTo>
                <a:cubicBezTo>
                  <a:pt x="353006" y="629739"/>
                  <a:pt x="242410" y="714406"/>
                  <a:pt x="241352" y="717581"/>
                </a:cubicBezTo>
                <a:cubicBezTo>
                  <a:pt x="240294" y="720756"/>
                  <a:pt x="346127" y="653023"/>
                  <a:pt x="371527" y="619156"/>
                </a:cubicBezTo>
                <a:cubicBezTo>
                  <a:pt x="396927" y="585289"/>
                  <a:pt x="412802" y="609631"/>
                  <a:pt x="393752" y="514381"/>
                </a:cubicBezTo>
                <a:cubicBezTo>
                  <a:pt x="374702" y="419131"/>
                  <a:pt x="257227" y="47656"/>
                  <a:pt x="257227" y="47656"/>
                </a:cubicBezTo>
                <a:cubicBezTo>
                  <a:pt x="237648" y="-26957"/>
                  <a:pt x="315435" y="71998"/>
                  <a:pt x="276277" y="66706"/>
                </a:cubicBezTo>
                <a:cubicBezTo>
                  <a:pt x="237119" y="61414"/>
                  <a:pt x="4285" y="1618"/>
                  <a:pt x="52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フリーフォーム 79">
            <a:extLst>
              <a:ext uri="{FF2B5EF4-FFF2-40B4-BE49-F238E27FC236}">
                <a16:creationId xmlns:a16="http://schemas.microsoft.com/office/drawing/2014/main" id="{81C94F59-0164-9293-9A07-38B0C3DCA209}"/>
              </a:ext>
            </a:extLst>
          </p:cNvPr>
          <p:cNvSpPr/>
          <p:nvPr/>
        </p:nvSpPr>
        <p:spPr>
          <a:xfrm>
            <a:off x="4539449" y="4516065"/>
            <a:ext cx="237469" cy="682024"/>
          </a:xfrm>
          <a:custGeom>
            <a:avLst/>
            <a:gdLst>
              <a:gd name="connsiteX0" fmla="*/ 3976 w 237469"/>
              <a:gd name="connsiteY0" fmla="*/ 5135 h 682024"/>
              <a:gd name="connsiteX1" fmla="*/ 235751 w 237469"/>
              <a:gd name="connsiteY1" fmla="*/ 671885 h 682024"/>
              <a:gd name="connsiteX2" fmla="*/ 102401 w 237469"/>
              <a:gd name="connsiteY2" fmla="*/ 379785 h 682024"/>
              <a:gd name="connsiteX3" fmla="*/ 3976 w 237469"/>
              <a:gd name="connsiteY3" fmla="*/ 5135 h 68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469" h="682024">
                <a:moveTo>
                  <a:pt x="3976" y="5135"/>
                </a:moveTo>
                <a:cubicBezTo>
                  <a:pt x="26201" y="53818"/>
                  <a:pt x="219347" y="609443"/>
                  <a:pt x="235751" y="671885"/>
                </a:cubicBezTo>
                <a:cubicBezTo>
                  <a:pt x="252155" y="734327"/>
                  <a:pt x="146851" y="492497"/>
                  <a:pt x="102401" y="379785"/>
                </a:cubicBezTo>
                <a:cubicBezTo>
                  <a:pt x="57951" y="267073"/>
                  <a:pt x="-18249" y="-43548"/>
                  <a:pt x="3976" y="51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フリーフォーム 80">
            <a:extLst>
              <a:ext uri="{FF2B5EF4-FFF2-40B4-BE49-F238E27FC236}">
                <a16:creationId xmlns:a16="http://schemas.microsoft.com/office/drawing/2014/main" id="{9DDE7A38-D0B0-20EA-3768-A5F172376E38}"/>
              </a:ext>
            </a:extLst>
          </p:cNvPr>
          <p:cNvSpPr/>
          <p:nvPr/>
        </p:nvSpPr>
        <p:spPr>
          <a:xfrm>
            <a:off x="4646432" y="4665976"/>
            <a:ext cx="209631" cy="385888"/>
          </a:xfrm>
          <a:custGeom>
            <a:avLst/>
            <a:gdLst>
              <a:gd name="connsiteX0" fmla="*/ 1768 w 209631"/>
              <a:gd name="connsiteY0" fmla="*/ 1274 h 385888"/>
              <a:gd name="connsiteX1" fmla="*/ 112893 w 209631"/>
              <a:gd name="connsiteY1" fmla="*/ 77474 h 385888"/>
              <a:gd name="connsiteX2" fmla="*/ 166868 w 209631"/>
              <a:gd name="connsiteY2" fmla="*/ 137799 h 385888"/>
              <a:gd name="connsiteX3" fmla="*/ 208143 w 209631"/>
              <a:gd name="connsiteY3" fmla="*/ 306074 h 385888"/>
              <a:gd name="connsiteX4" fmla="*/ 189093 w 209631"/>
              <a:gd name="connsiteY4" fmla="*/ 385449 h 385888"/>
              <a:gd name="connsiteX5" fmla="*/ 84318 w 209631"/>
              <a:gd name="connsiteY5" fmla="*/ 274324 h 385888"/>
              <a:gd name="connsiteX6" fmla="*/ 46218 w 209631"/>
              <a:gd name="connsiteY6" fmla="*/ 144149 h 385888"/>
              <a:gd name="connsiteX7" fmla="*/ 1768 w 209631"/>
              <a:gd name="connsiteY7" fmla="*/ 1274 h 385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631" h="385888">
                <a:moveTo>
                  <a:pt x="1768" y="1274"/>
                </a:moveTo>
                <a:cubicBezTo>
                  <a:pt x="12880" y="-9838"/>
                  <a:pt x="85376" y="54720"/>
                  <a:pt x="112893" y="77474"/>
                </a:cubicBezTo>
                <a:cubicBezTo>
                  <a:pt x="140410" y="100228"/>
                  <a:pt x="150993" y="99699"/>
                  <a:pt x="166868" y="137799"/>
                </a:cubicBezTo>
                <a:cubicBezTo>
                  <a:pt x="182743" y="175899"/>
                  <a:pt x="204439" y="264799"/>
                  <a:pt x="208143" y="306074"/>
                </a:cubicBezTo>
                <a:cubicBezTo>
                  <a:pt x="211847" y="347349"/>
                  <a:pt x="209730" y="390741"/>
                  <a:pt x="189093" y="385449"/>
                </a:cubicBezTo>
                <a:cubicBezTo>
                  <a:pt x="168456" y="380157"/>
                  <a:pt x="108131" y="314541"/>
                  <a:pt x="84318" y="274324"/>
                </a:cubicBezTo>
                <a:cubicBezTo>
                  <a:pt x="60505" y="234107"/>
                  <a:pt x="57330" y="190716"/>
                  <a:pt x="46218" y="144149"/>
                </a:cubicBezTo>
                <a:cubicBezTo>
                  <a:pt x="35106" y="97582"/>
                  <a:pt x="-9344" y="12386"/>
                  <a:pt x="1768" y="1274"/>
                </a:cubicBezTo>
                <a:close/>
              </a:path>
            </a:pathLst>
          </a:custGeom>
          <a:pattFill prst="pct9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フリーフォーム 81">
            <a:extLst>
              <a:ext uri="{FF2B5EF4-FFF2-40B4-BE49-F238E27FC236}">
                <a16:creationId xmlns:a16="http://schemas.microsoft.com/office/drawing/2014/main" id="{7D96F09F-F745-B2C8-B6CD-0222C0C2631C}"/>
              </a:ext>
            </a:extLst>
          </p:cNvPr>
          <p:cNvSpPr/>
          <p:nvPr/>
        </p:nvSpPr>
        <p:spPr>
          <a:xfrm>
            <a:off x="4911200" y="4167984"/>
            <a:ext cx="284060" cy="728907"/>
          </a:xfrm>
          <a:custGeom>
            <a:avLst/>
            <a:gdLst>
              <a:gd name="connsiteX0" fmla="*/ 525 w 284060"/>
              <a:gd name="connsiteY0" fmla="*/ 42066 h 728907"/>
              <a:gd name="connsiteX1" fmla="*/ 133875 w 284060"/>
              <a:gd name="connsiteY1" fmla="*/ 42066 h 728907"/>
              <a:gd name="connsiteX2" fmla="*/ 184675 w 284060"/>
              <a:gd name="connsiteY2" fmla="*/ 146841 h 728907"/>
              <a:gd name="connsiteX3" fmla="*/ 206900 w 284060"/>
              <a:gd name="connsiteY3" fmla="*/ 264316 h 728907"/>
              <a:gd name="connsiteX4" fmla="*/ 225950 w 284060"/>
              <a:gd name="connsiteY4" fmla="*/ 451641 h 728907"/>
              <a:gd name="connsiteX5" fmla="*/ 264050 w 284060"/>
              <a:gd name="connsiteY5" fmla="*/ 699291 h 728907"/>
              <a:gd name="connsiteX6" fmla="*/ 121175 w 284060"/>
              <a:gd name="connsiteY6" fmla="*/ 724691 h 728907"/>
              <a:gd name="connsiteX7" fmla="*/ 279925 w 284060"/>
              <a:gd name="connsiteY7" fmla="*/ 702466 h 728907"/>
              <a:gd name="connsiteX8" fmla="*/ 232300 w 284060"/>
              <a:gd name="connsiteY8" fmla="*/ 546891 h 728907"/>
              <a:gd name="connsiteX9" fmla="*/ 175150 w 284060"/>
              <a:gd name="connsiteY9" fmla="*/ 42066 h 728907"/>
              <a:gd name="connsiteX10" fmla="*/ 89425 w 284060"/>
              <a:gd name="connsiteY10" fmla="*/ 29366 h 728907"/>
              <a:gd name="connsiteX11" fmla="*/ 525 w 284060"/>
              <a:gd name="connsiteY11" fmla="*/ 42066 h 728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4060" h="728907">
                <a:moveTo>
                  <a:pt x="525" y="42066"/>
                </a:moveTo>
                <a:cubicBezTo>
                  <a:pt x="7933" y="44183"/>
                  <a:pt x="103183" y="24603"/>
                  <a:pt x="133875" y="42066"/>
                </a:cubicBezTo>
                <a:cubicBezTo>
                  <a:pt x="164567" y="59529"/>
                  <a:pt x="172504" y="109800"/>
                  <a:pt x="184675" y="146841"/>
                </a:cubicBezTo>
                <a:cubicBezTo>
                  <a:pt x="196846" y="183882"/>
                  <a:pt x="200021" y="213516"/>
                  <a:pt x="206900" y="264316"/>
                </a:cubicBezTo>
                <a:cubicBezTo>
                  <a:pt x="213779" y="315116"/>
                  <a:pt x="216425" y="379145"/>
                  <a:pt x="225950" y="451641"/>
                </a:cubicBezTo>
                <a:cubicBezTo>
                  <a:pt x="235475" y="524137"/>
                  <a:pt x="281512" y="653783"/>
                  <a:pt x="264050" y="699291"/>
                </a:cubicBezTo>
                <a:cubicBezTo>
                  <a:pt x="246588" y="744799"/>
                  <a:pt x="118529" y="724162"/>
                  <a:pt x="121175" y="724691"/>
                </a:cubicBezTo>
                <a:cubicBezTo>
                  <a:pt x="123821" y="725220"/>
                  <a:pt x="261404" y="732099"/>
                  <a:pt x="279925" y="702466"/>
                </a:cubicBezTo>
                <a:cubicBezTo>
                  <a:pt x="298446" y="672833"/>
                  <a:pt x="249762" y="656958"/>
                  <a:pt x="232300" y="546891"/>
                </a:cubicBezTo>
                <a:cubicBezTo>
                  <a:pt x="214838" y="436824"/>
                  <a:pt x="198963" y="128320"/>
                  <a:pt x="175150" y="42066"/>
                </a:cubicBezTo>
                <a:cubicBezTo>
                  <a:pt x="151338" y="-44188"/>
                  <a:pt x="112708" y="28837"/>
                  <a:pt x="89425" y="29366"/>
                </a:cubicBezTo>
                <a:cubicBezTo>
                  <a:pt x="66142" y="29895"/>
                  <a:pt x="-6883" y="39949"/>
                  <a:pt x="525" y="420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フリーフォーム 82">
            <a:extLst>
              <a:ext uri="{FF2B5EF4-FFF2-40B4-BE49-F238E27FC236}">
                <a16:creationId xmlns:a16="http://schemas.microsoft.com/office/drawing/2014/main" id="{2F011D70-3024-BD57-E50A-67E753EEB61E}"/>
              </a:ext>
            </a:extLst>
          </p:cNvPr>
          <p:cNvSpPr/>
          <p:nvPr/>
        </p:nvSpPr>
        <p:spPr>
          <a:xfrm>
            <a:off x="4868701" y="4137186"/>
            <a:ext cx="180869" cy="822912"/>
          </a:xfrm>
          <a:custGeom>
            <a:avLst/>
            <a:gdLst>
              <a:gd name="connsiteX0" fmla="*/ 1749 w 180869"/>
              <a:gd name="connsiteY0" fmla="*/ 12539 h 822912"/>
              <a:gd name="connsiteX1" fmla="*/ 125574 w 180869"/>
              <a:gd name="connsiteY1" fmla="*/ 536414 h 822912"/>
              <a:gd name="connsiteX2" fmla="*/ 176374 w 180869"/>
              <a:gd name="connsiteY2" fmla="*/ 815814 h 822912"/>
              <a:gd name="connsiteX3" fmla="*/ 166849 w 180869"/>
              <a:gd name="connsiteY3" fmla="*/ 688814 h 822912"/>
              <a:gd name="connsiteX4" fmla="*/ 74774 w 180869"/>
              <a:gd name="connsiteY4" fmla="*/ 158589 h 822912"/>
              <a:gd name="connsiteX5" fmla="*/ 52549 w 180869"/>
              <a:gd name="connsiteY5" fmla="*/ 72864 h 822912"/>
              <a:gd name="connsiteX6" fmla="*/ 52549 w 180869"/>
              <a:gd name="connsiteY6" fmla="*/ 155414 h 822912"/>
              <a:gd name="connsiteX7" fmla="*/ 1749 w 180869"/>
              <a:gd name="connsiteY7" fmla="*/ 12539 h 82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0869" h="822912">
                <a:moveTo>
                  <a:pt x="1749" y="12539"/>
                </a:moveTo>
                <a:cubicBezTo>
                  <a:pt x="13920" y="76039"/>
                  <a:pt x="96470" y="402535"/>
                  <a:pt x="125574" y="536414"/>
                </a:cubicBezTo>
                <a:cubicBezTo>
                  <a:pt x="154678" y="670293"/>
                  <a:pt x="169495" y="790414"/>
                  <a:pt x="176374" y="815814"/>
                </a:cubicBezTo>
                <a:cubicBezTo>
                  <a:pt x="183253" y="841214"/>
                  <a:pt x="183782" y="798351"/>
                  <a:pt x="166849" y="688814"/>
                </a:cubicBezTo>
                <a:cubicBezTo>
                  <a:pt x="149916" y="579277"/>
                  <a:pt x="93824" y="261247"/>
                  <a:pt x="74774" y="158589"/>
                </a:cubicBezTo>
                <a:cubicBezTo>
                  <a:pt x="55724" y="55931"/>
                  <a:pt x="56253" y="73393"/>
                  <a:pt x="52549" y="72864"/>
                </a:cubicBezTo>
                <a:cubicBezTo>
                  <a:pt x="48845" y="72335"/>
                  <a:pt x="60487" y="163881"/>
                  <a:pt x="52549" y="155414"/>
                </a:cubicBezTo>
                <a:cubicBezTo>
                  <a:pt x="44612" y="146947"/>
                  <a:pt x="-10422" y="-50961"/>
                  <a:pt x="1749" y="125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フリーフォーム 83">
            <a:extLst>
              <a:ext uri="{FF2B5EF4-FFF2-40B4-BE49-F238E27FC236}">
                <a16:creationId xmlns:a16="http://schemas.microsoft.com/office/drawing/2014/main" id="{8A59860E-0566-59EB-8317-A9402E6F4A42}"/>
              </a:ext>
            </a:extLst>
          </p:cNvPr>
          <p:cNvSpPr/>
          <p:nvPr/>
        </p:nvSpPr>
        <p:spPr>
          <a:xfrm>
            <a:off x="5000103" y="4350254"/>
            <a:ext cx="138130" cy="432338"/>
          </a:xfrm>
          <a:custGeom>
            <a:avLst/>
            <a:gdLst>
              <a:gd name="connsiteX0" fmla="*/ 522 w 138130"/>
              <a:gd name="connsiteY0" fmla="*/ 31246 h 432338"/>
              <a:gd name="connsiteX1" fmla="*/ 64022 w 138130"/>
              <a:gd name="connsiteY1" fmla="*/ 21721 h 432338"/>
              <a:gd name="connsiteX2" fmla="*/ 86247 w 138130"/>
              <a:gd name="connsiteY2" fmla="*/ 123321 h 432338"/>
              <a:gd name="connsiteX3" fmla="*/ 111647 w 138130"/>
              <a:gd name="connsiteY3" fmla="*/ 294771 h 432338"/>
              <a:gd name="connsiteX4" fmla="*/ 137047 w 138130"/>
              <a:gd name="connsiteY4" fmla="*/ 386846 h 432338"/>
              <a:gd name="connsiteX5" fmla="*/ 73547 w 138130"/>
              <a:gd name="connsiteY5" fmla="*/ 431296 h 432338"/>
              <a:gd name="connsiteX6" fmla="*/ 35447 w 138130"/>
              <a:gd name="connsiteY6" fmla="*/ 345571 h 432338"/>
              <a:gd name="connsiteX7" fmla="*/ 522 w 138130"/>
              <a:gd name="connsiteY7" fmla="*/ 31246 h 43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8130" h="432338">
                <a:moveTo>
                  <a:pt x="522" y="31246"/>
                </a:moveTo>
                <a:cubicBezTo>
                  <a:pt x="5285" y="-22729"/>
                  <a:pt x="49735" y="6375"/>
                  <a:pt x="64022" y="21721"/>
                </a:cubicBezTo>
                <a:cubicBezTo>
                  <a:pt x="78310" y="37067"/>
                  <a:pt x="78310" y="77813"/>
                  <a:pt x="86247" y="123321"/>
                </a:cubicBezTo>
                <a:cubicBezTo>
                  <a:pt x="94184" y="168829"/>
                  <a:pt x="103180" y="250850"/>
                  <a:pt x="111647" y="294771"/>
                </a:cubicBezTo>
                <a:cubicBezTo>
                  <a:pt x="120114" y="338692"/>
                  <a:pt x="143397" y="364092"/>
                  <a:pt x="137047" y="386846"/>
                </a:cubicBezTo>
                <a:cubicBezTo>
                  <a:pt x="130697" y="409600"/>
                  <a:pt x="90480" y="438175"/>
                  <a:pt x="73547" y="431296"/>
                </a:cubicBezTo>
                <a:cubicBezTo>
                  <a:pt x="56614" y="424417"/>
                  <a:pt x="46030" y="410129"/>
                  <a:pt x="35447" y="345571"/>
                </a:cubicBezTo>
                <a:cubicBezTo>
                  <a:pt x="24864" y="281013"/>
                  <a:pt x="-4241" y="85221"/>
                  <a:pt x="522" y="31246"/>
                </a:cubicBezTo>
                <a:close/>
              </a:path>
            </a:pathLst>
          </a:custGeom>
          <a:pattFill prst="pct9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フリーフォーム 84">
            <a:extLst>
              <a:ext uri="{FF2B5EF4-FFF2-40B4-BE49-F238E27FC236}">
                <a16:creationId xmlns:a16="http://schemas.microsoft.com/office/drawing/2014/main" id="{CD997AD2-814D-C792-5201-F521973BBDD4}"/>
              </a:ext>
            </a:extLst>
          </p:cNvPr>
          <p:cNvSpPr/>
          <p:nvPr/>
        </p:nvSpPr>
        <p:spPr>
          <a:xfrm>
            <a:off x="5189474" y="4279279"/>
            <a:ext cx="288522" cy="1077760"/>
          </a:xfrm>
          <a:custGeom>
            <a:avLst/>
            <a:gdLst>
              <a:gd name="connsiteX0" fmla="*/ 287401 w 288522"/>
              <a:gd name="connsiteY0" fmla="*/ 3796 h 1077760"/>
              <a:gd name="connsiteX1" fmla="*/ 61976 w 288522"/>
              <a:gd name="connsiteY1" fmla="*/ 283196 h 1077760"/>
              <a:gd name="connsiteX2" fmla="*/ 239776 w 288522"/>
              <a:gd name="connsiteY2" fmla="*/ 299071 h 1077760"/>
              <a:gd name="connsiteX3" fmla="*/ 46101 w 288522"/>
              <a:gd name="connsiteY3" fmla="*/ 400671 h 1077760"/>
              <a:gd name="connsiteX4" fmla="*/ 208026 w 288522"/>
              <a:gd name="connsiteY4" fmla="*/ 441946 h 1077760"/>
              <a:gd name="connsiteX5" fmla="*/ 93726 w 288522"/>
              <a:gd name="connsiteY5" fmla="*/ 575296 h 1077760"/>
              <a:gd name="connsiteX6" fmla="*/ 188976 w 288522"/>
              <a:gd name="connsiteY6" fmla="*/ 603871 h 1077760"/>
              <a:gd name="connsiteX7" fmla="*/ 1651 w 288522"/>
              <a:gd name="connsiteY7" fmla="*/ 765796 h 1077760"/>
              <a:gd name="connsiteX8" fmla="*/ 93726 w 288522"/>
              <a:gd name="connsiteY8" fmla="*/ 1076946 h 1077760"/>
              <a:gd name="connsiteX9" fmla="*/ 27051 w 288522"/>
              <a:gd name="connsiteY9" fmla="*/ 861046 h 1077760"/>
              <a:gd name="connsiteX10" fmla="*/ 93726 w 288522"/>
              <a:gd name="connsiteY10" fmla="*/ 1013446 h 1077760"/>
              <a:gd name="connsiteX11" fmla="*/ 96901 w 288522"/>
              <a:gd name="connsiteY11" fmla="*/ 749921 h 1077760"/>
              <a:gd name="connsiteX12" fmla="*/ 220726 w 288522"/>
              <a:gd name="connsiteY12" fmla="*/ 603871 h 1077760"/>
              <a:gd name="connsiteX13" fmla="*/ 112776 w 288522"/>
              <a:gd name="connsiteY13" fmla="*/ 1038846 h 1077760"/>
              <a:gd name="connsiteX14" fmla="*/ 208026 w 288522"/>
              <a:gd name="connsiteY14" fmla="*/ 702296 h 1077760"/>
              <a:gd name="connsiteX15" fmla="*/ 96901 w 288522"/>
              <a:gd name="connsiteY15" fmla="*/ 368921 h 1077760"/>
              <a:gd name="connsiteX16" fmla="*/ 109601 w 288522"/>
              <a:gd name="connsiteY16" fmla="*/ 92696 h 1077760"/>
              <a:gd name="connsiteX17" fmla="*/ 147701 w 288522"/>
              <a:gd name="connsiteY17" fmla="*/ 118096 h 1077760"/>
              <a:gd name="connsiteX18" fmla="*/ 287401 w 288522"/>
              <a:gd name="connsiteY18" fmla="*/ 3796 h 1077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88522" h="1077760">
                <a:moveTo>
                  <a:pt x="287401" y="3796"/>
                </a:moveTo>
                <a:cubicBezTo>
                  <a:pt x="273113" y="31313"/>
                  <a:pt x="69913" y="233984"/>
                  <a:pt x="61976" y="283196"/>
                </a:cubicBezTo>
                <a:cubicBezTo>
                  <a:pt x="54039" y="332408"/>
                  <a:pt x="242422" y="279492"/>
                  <a:pt x="239776" y="299071"/>
                </a:cubicBezTo>
                <a:cubicBezTo>
                  <a:pt x="237130" y="318650"/>
                  <a:pt x="51393" y="376858"/>
                  <a:pt x="46101" y="400671"/>
                </a:cubicBezTo>
                <a:cubicBezTo>
                  <a:pt x="40809" y="424484"/>
                  <a:pt x="200089" y="412842"/>
                  <a:pt x="208026" y="441946"/>
                </a:cubicBezTo>
                <a:cubicBezTo>
                  <a:pt x="215963" y="471050"/>
                  <a:pt x="96901" y="548308"/>
                  <a:pt x="93726" y="575296"/>
                </a:cubicBezTo>
                <a:cubicBezTo>
                  <a:pt x="90551" y="602284"/>
                  <a:pt x="204322" y="572121"/>
                  <a:pt x="188976" y="603871"/>
                </a:cubicBezTo>
                <a:cubicBezTo>
                  <a:pt x="173630" y="635621"/>
                  <a:pt x="17526" y="686950"/>
                  <a:pt x="1651" y="765796"/>
                </a:cubicBezTo>
                <a:cubicBezTo>
                  <a:pt x="-14224" y="844642"/>
                  <a:pt x="89493" y="1061071"/>
                  <a:pt x="93726" y="1076946"/>
                </a:cubicBezTo>
                <a:cubicBezTo>
                  <a:pt x="97959" y="1092821"/>
                  <a:pt x="27051" y="871629"/>
                  <a:pt x="27051" y="861046"/>
                </a:cubicBezTo>
                <a:cubicBezTo>
                  <a:pt x="27051" y="850463"/>
                  <a:pt x="82084" y="1031967"/>
                  <a:pt x="93726" y="1013446"/>
                </a:cubicBezTo>
                <a:cubicBezTo>
                  <a:pt x="105368" y="994925"/>
                  <a:pt x="75734" y="818184"/>
                  <a:pt x="96901" y="749921"/>
                </a:cubicBezTo>
                <a:cubicBezTo>
                  <a:pt x="118068" y="681659"/>
                  <a:pt x="218080" y="555717"/>
                  <a:pt x="220726" y="603871"/>
                </a:cubicBezTo>
                <a:cubicBezTo>
                  <a:pt x="223372" y="652025"/>
                  <a:pt x="114893" y="1022442"/>
                  <a:pt x="112776" y="1038846"/>
                </a:cubicBezTo>
                <a:cubicBezTo>
                  <a:pt x="110659" y="1055250"/>
                  <a:pt x="210672" y="813950"/>
                  <a:pt x="208026" y="702296"/>
                </a:cubicBezTo>
                <a:cubicBezTo>
                  <a:pt x="205380" y="590642"/>
                  <a:pt x="113305" y="470521"/>
                  <a:pt x="96901" y="368921"/>
                </a:cubicBezTo>
                <a:cubicBezTo>
                  <a:pt x="80497" y="267321"/>
                  <a:pt x="101134" y="134500"/>
                  <a:pt x="109601" y="92696"/>
                </a:cubicBezTo>
                <a:cubicBezTo>
                  <a:pt x="118068" y="50892"/>
                  <a:pt x="120184" y="129208"/>
                  <a:pt x="147701" y="118096"/>
                </a:cubicBezTo>
                <a:cubicBezTo>
                  <a:pt x="175218" y="106984"/>
                  <a:pt x="301689" y="-23721"/>
                  <a:pt x="287401" y="37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フリーフォーム 85">
            <a:extLst>
              <a:ext uri="{FF2B5EF4-FFF2-40B4-BE49-F238E27FC236}">
                <a16:creationId xmlns:a16="http://schemas.microsoft.com/office/drawing/2014/main" id="{9A4AC176-AD16-2618-A842-D7A5306A0A9D}"/>
              </a:ext>
            </a:extLst>
          </p:cNvPr>
          <p:cNvSpPr/>
          <p:nvPr/>
        </p:nvSpPr>
        <p:spPr>
          <a:xfrm>
            <a:off x="2680754" y="2393632"/>
            <a:ext cx="4623966" cy="731538"/>
          </a:xfrm>
          <a:custGeom>
            <a:avLst/>
            <a:gdLst>
              <a:gd name="connsiteX0" fmla="*/ 83386 w 4623966"/>
              <a:gd name="connsiteY0" fmla="*/ 7541 h 731538"/>
              <a:gd name="connsiteX1" fmla="*/ 4487863 w 4623966"/>
              <a:gd name="connsiteY1" fmla="*/ 705556 h 731538"/>
              <a:gd name="connsiteX2" fmla="*/ 3587423 w 4623966"/>
              <a:gd name="connsiteY2" fmla="*/ 593873 h 731538"/>
              <a:gd name="connsiteX3" fmla="*/ 1423576 w 4623966"/>
              <a:gd name="connsiteY3" fmla="*/ 335608 h 731538"/>
              <a:gd name="connsiteX4" fmla="*/ 1591099 w 4623966"/>
              <a:gd name="connsiteY4" fmla="*/ 335608 h 731538"/>
              <a:gd name="connsiteX5" fmla="*/ 83386 w 4623966"/>
              <a:gd name="connsiteY5" fmla="*/ 7541 h 731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23966" h="731538">
                <a:moveTo>
                  <a:pt x="83386" y="7541"/>
                </a:moveTo>
                <a:cubicBezTo>
                  <a:pt x="566180" y="69199"/>
                  <a:pt x="3903857" y="607834"/>
                  <a:pt x="4487863" y="705556"/>
                </a:cubicBezTo>
                <a:cubicBezTo>
                  <a:pt x="5071869" y="803278"/>
                  <a:pt x="3587423" y="593873"/>
                  <a:pt x="3587423" y="593873"/>
                </a:cubicBezTo>
                <a:lnTo>
                  <a:pt x="1423576" y="335608"/>
                </a:lnTo>
                <a:cubicBezTo>
                  <a:pt x="1090855" y="292564"/>
                  <a:pt x="1820281" y="390286"/>
                  <a:pt x="1591099" y="335608"/>
                </a:cubicBezTo>
                <a:cubicBezTo>
                  <a:pt x="1361917" y="280930"/>
                  <a:pt x="-399408" y="-54117"/>
                  <a:pt x="83386" y="75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フリーフォーム 89">
            <a:extLst>
              <a:ext uri="{FF2B5EF4-FFF2-40B4-BE49-F238E27FC236}">
                <a16:creationId xmlns:a16="http://schemas.microsoft.com/office/drawing/2014/main" id="{E0A03656-B1B0-5A50-2978-571FA378B934}"/>
              </a:ext>
            </a:extLst>
          </p:cNvPr>
          <p:cNvSpPr/>
          <p:nvPr/>
        </p:nvSpPr>
        <p:spPr>
          <a:xfrm>
            <a:off x="2576443" y="2271657"/>
            <a:ext cx="4773083" cy="793016"/>
          </a:xfrm>
          <a:custGeom>
            <a:avLst/>
            <a:gdLst>
              <a:gd name="connsiteX0" fmla="*/ 194053 w 4773083"/>
              <a:gd name="connsiteY0" fmla="*/ 21167 h 793016"/>
              <a:gd name="connsiteX1" fmla="*/ 344178 w 4773083"/>
              <a:gd name="connsiteY1" fmla="*/ 34815 h 793016"/>
              <a:gd name="connsiteX2" fmla="*/ 4615927 w 4773083"/>
              <a:gd name="connsiteY2" fmla="*/ 758146 h 793016"/>
              <a:gd name="connsiteX3" fmla="*/ 3592345 w 4773083"/>
              <a:gd name="connsiteY3" fmla="*/ 635316 h 793016"/>
              <a:gd name="connsiteX4" fmla="*/ 1135748 w 4773083"/>
              <a:gd name="connsiteY4" fmla="*/ 253179 h 793016"/>
              <a:gd name="connsiteX5" fmla="*/ 1763545 w 4773083"/>
              <a:gd name="connsiteY5" fmla="*/ 294122 h 793016"/>
              <a:gd name="connsiteX6" fmla="*/ 139461 w 4773083"/>
              <a:gd name="connsiteY6" fmla="*/ 34815 h 793016"/>
              <a:gd name="connsiteX7" fmla="*/ 194053 w 4773083"/>
              <a:gd name="connsiteY7" fmla="*/ 21167 h 793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73083" h="793016">
                <a:moveTo>
                  <a:pt x="194053" y="21167"/>
                </a:moveTo>
                <a:cubicBezTo>
                  <a:pt x="-99374" y="-33424"/>
                  <a:pt x="344178" y="34815"/>
                  <a:pt x="344178" y="34815"/>
                </a:cubicBezTo>
                <a:lnTo>
                  <a:pt x="4615927" y="758146"/>
                </a:lnTo>
                <a:cubicBezTo>
                  <a:pt x="5157288" y="858230"/>
                  <a:pt x="4172375" y="719477"/>
                  <a:pt x="3592345" y="635316"/>
                </a:cubicBezTo>
                <a:cubicBezTo>
                  <a:pt x="3012315" y="551155"/>
                  <a:pt x="1440548" y="310045"/>
                  <a:pt x="1135748" y="253179"/>
                </a:cubicBezTo>
                <a:cubicBezTo>
                  <a:pt x="830948" y="196313"/>
                  <a:pt x="1929593" y="330516"/>
                  <a:pt x="1763545" y="294122"/>
                </a:cubicBezTo>
                <a:cubicBezTo>
                  <a:pt x="1597497" y="257728"/>
                  <a:pt x="401043" y="73484"/>
                  <a:pt x="139461" y="34815"/>
                </a:cubicBezTo>
                <a:cubicBezTo>
                  <a:pt x="-122121" y="-3854"/>
                  <a:pt x="35966" y="29128"/>
                  <a:pt x="194053" y="21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フリーフォーム 93">
            <a:extLst>
              <a:ext uri="{FF2B5EF4-FFF2-40B4-BE49-F238E27FC236}">
                <a16:creationId xmlns:a16="http://schemas.microsoft.com/office/drawing/2014/main" id="{C8AA5D28-257B-D444-174A-472CFCE4DC88}"/>
              </a:ext>
            </a:extLst>
          </p:cNvPr>
          <p:cNvSpPr/>
          <p:nvPr/>
        </p:nvSpPr>
        <p:spPr>
          <a:xfrm>
            <a:off x="5482987" y="2806988"/>
            <a:ext cx="2238676" cy="1998516"/>
          </a:xfrm>
          <a:custGeom>
            <a:avLst/>
            <a:gdLst>
              <a:gd name="connsiteX0" fmla="*/ 16860 w 2238676"/>
              <a:gd name="connsiteY0" fmla="*/ 3447 h 1998516"/>
              <a:gd name="connsiteX1" fmla="*/ 144607 w 2238676"/>
              <a:gd name="connsiteY1" fmla="*/ 50512 h 1998516"/>
              <a:gd name="connsiteX2" fmla="*/ 1691019 w 2238676"/>
              <a:gd name="connsiteY2" fmla="*/ 514436 h 1998516"/>
              <a:gd name="connsiteX3" fmla="*/ 1354842 w 2238676"/>
              <a:gd name="connsiteY3" fmla="*/ 453924 h 1998516"/>
              <a:gd name="connsiteX4" fmla="*/ 1724637 w 2238676"/>
              <a:gd name="connsiteY4" fmla="*/ 729588 h 1998516"/>
              <a:gd name="connsiteX5" fmla="*/ 1590166 w 2238676"/>
              <a:gd name="connsiteY5" fmla="*/ 850612 h 1998516"/>
              <a:gd name="connsiteX6" fmla="*/ 1852384 w 2238676"/>
              <a:gd name="connsiteY6" fmla="*/ 1428836 h 1998516"/>
              <a:gd name="connsiteX7" fmla="*/ 2235625 w 2238676"/>
              <a:gd name="connsiteY7" fmla="*/ 1993612 h 1998516"/>
              <a:gd name="connsiteX8" fmla="*/ 2040642 w 2238676"/>
              <a:gd name="connsiteY8" fmla="*/ 1717947 h 1998516"/>
              <a:gd name="connsiteX9" fmla="*/ 2202007 w 2238676"/>
              <a:gd name="connsiteY9" fmla="*/ 1986888 h 1998516"/>
              <a:gd name="connsiteX10" fmla="*/ 1959960 w 2238676"/>
              <a:gd name="connsiteY10" fmla="*/ 1469177 h 1998516"/>
              <a:gd name="connsiteX11" fmla="*/ 1583442 w 2238676"/>
              <a:gd name="connsiteY11" fmla="*/ 447200 h 1998516"/>
              <a:gd name="connsiteX12" fmla="*/ 534572 w 2238676"/>
              <a:gd name="connsiteY12" fmla="*/ 285836 h 1998516"/>
              <a:gd name="connsiteX13" fmla="*/ 16860 w 2238676"/>
              <a:gd name="connsiteY13" fmla="*/ 3447 h 1998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38676" h="1998516">
                <a:moveTo>
                  <a:pt x="16860" y="3447"/>
                </a:moveTo>
                <a:cubicBezTo>
                  <a:pt x="-58780" y="-15603"/>
                  <a:pt x="144607" y="50512"/>
                  <a:pt x="144607" y="50512"/>
                </a:cubicBezTo>
                <a:lnTo>
                  <a:pt x="1691019" y="514436"/>
                </a:lnTo>
                <a:cubicBezTo>
                  <a:pt x="1892725" y="581671"/>
                  <a:pt x="1349239" y="418065"/>
                  <a:pt x="1354842" y="453924"/>
                </a:cubicBezTo>
                <a:cubicBezTo>
                  <a:pt x="1360445" y="489783"/>
                  <a:pt x="1685416" y="663473"/>
                  <a:pt x="1724637" y="729588"/>
                </a:cubicBezTo>
                <a:cubicBezTo>
                  <a:pt x="1763858" y="795703"/>
                  <a:pt x="1568875" y="734071"/>
                  <a:pt x="1590166" y="850612"/>
                </a:cubicBezTo>
                <a:cubicBezTo>
                  <a:pt x="1611457" y="967153"/>
                  <a:pt x="1744808" y="1238336"/>
                  <a:pt x="1852384" y="1428836"/>
                </a:cubicBezTo>
                <a:cubicBezTo>
                  <a:pt x="1959960" y="1619336"/>
                  <a:pt x="2204249" y="1945427"/>
                  <a:pt x="2235625" y="1993612"/>
                </a:cubicBezTo>
                <a:cubicBezTo>
                  <a:pt x="2267001" y="2041797"/>
                  <a:pt x="2046245" y="1719068"/>
                  <a:pt x="2040642" y="1717947"/>
                </a:cubicBezTo>
                <a:cubicBezTo>
                  <a:pt x="2035039" y="1716826"/>
                  <a:pt x="2215454" y="2028350"/>
                  <a:pt x="2202007" y="1986888"/>
                </a:cubicBezTo>
                <a:cubicBezTo>
                  <a:pt x="2188560" y="1945426"/>
                  <a:pt x="2063054" y="1725792"/>
                  <a:pt x="1959960" y="1469177"/>
                </a:cubicBezTo>
                <a:cubicBezTo>
                  <a:pt x="1856866" y="1212562"/>
                  <a:pt x="1821007" y="644424"/>
                  <a:pt x="1583442" y="447200"/>
                </a:cubicBezTo>
                <a:cubicBezTo>
                  <a:pt x="1345877" y="249977"/>
                  <a:pt x="793428" y="357554"/>
                  <a:pt x="534572" y="285836"/>
                </a:cubicBezTo>
                <a:cubicBezTo>
                  <a:pt x="275716" y="214118"/>
                  <a:pt x="153011" y="115506"/>
                  <a:pt x="16860" y="34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フリーフォーム 94">
            <a:extLst>
              <a:ext uri="{FF2B5EF4-FFF2-40B4-BE49-F238E27FC236}">
                <a16:creationId xmlns:a16="http://schemas.microsoft.com/office/drawing/2014/main" id="{1CC163BF-B810-B2A9-9CA6-623726DAB606}"/>
              </a:ext>
            </a:extLst>
          </p:cNvPr>
          <p:cNvSpPr/>
          <p:nvPr/>
        </p:nvSpPr>
        <p:spPr>
          <a:xfrm>
            <a:off x="5097236" y="2854496"/>
            <a:ext cx="856454" cy="3096980"/>
          </a:xfrm>
          <a:custGeom>
            <a:avLst/>
            <a:gdLst>
              <a:gd name="connsiteX0" fmla="*/ 12646 w 856454"/>
              <a:gd name="connsiteY0" fmla="*/ 9728 h 3096980"/>
              <a:gd name="connsiteX1" fmla="*/ 765682 w 856454"/>
              <a:gd name="connsiteY1" fmla="*/ 1388051 h 3096980"/>
              <a:gd name="connsiteX2" fmla="*/ 631211 w 856454"/>
              <a:gd name="connsiteY2" fmla="*/ 1206516 h 3096980"/>
              <a:gd name="connsiteX3" fmla="*/ 806023 w 856454"/>
              <a:gd name="connsiteY3" fmla="*/ 1791463 h 3096980"/>
              <a:gd name="connsiteX4" fmla="*/ 658105 w 856454"/>
              <a:gd name="connsiteY4" fmla="*/ 2591563 h 3096980"/>
              <a:gd name="connsiteX5" fmla="*/ 738788 w 856454"/>
              <a:gd name="connsiteY5" fmla="*/ 2235216 h 3096980"/>
              <a:gd name="connsiteX6" fmla="*/ 523635 w 856454"/>
              <a:gd name="connsiteY6" fmla="*/ 3095828 h 3096980"/>
              <a:gd name="connsiteX7" fmla="*/ 785852 w 856454"/>
              <a:gd name="connsiteY7" fmla="*/ 2020063 h 3096980"/>
              <a:gd name="connsiteX8" fmla="*/ 812746 w 856454"/>
              <a:gd name="connsiteY8" fmla="*/ 1609928 h 3096980"/>
              <a:gd name="connsiteX9" fmla="*/ 247970 w 856454"/>
              <a:gd name="connsiteY9" fmla="*/ 594675 h 3096980"/>
              <a:gd name="connsiteX10" fmla="*/ 288311 w 856454"/>
              <a:gd name="connsiteY10" fmla="*/ 762763 h 3096980"/>
              <a:gd name="connsiteX11" fmla="*/ 12646 w 856454"/>
              <a:gd name="connsiteY11" fmla="*/ 9728 h 30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56454" h="3096980">
                <a:moveTo>
                  <a:pt x="12646" y="9728"/>
                </a:moveTo>
                <a:cubicBezTo>
                  <a:pt x="92208" y="113943"/>
                  <a:pt x="662588" y="1188586"/>
                  <a:pt x="765682" y="1388051"/>
                </a:cubicBezTo>
                <a:cubicBezTo>
                  <a:pt x="868776" y="1587516"/>
                  <a:pt x="624488" y="1139281"/>
                  <a:pt x="631211" y="1206516"/>
                </a:cubicBezTo>
                <a:cubicBezTo>
                  <a:pt x="637934" y="1273751"/>
                  <a:pt x="801541" y="1560622"/>
                  <a:pt x="806023" y="1791463"/>
                </a:cubicBezTo>
                <a:cubicBezTo>
                  <a:pt x="810505" y="2022304"/>
                  <a:pt x="669311" y="2517604"/>
                  <a:pt x="658105" y="2591563"/>
                </a:cubicBezTo>
                <a:cubicBezTo>
                  <a:pt x="646899" y="2665522"/>
                  <a:pt x="761200" y="2151172"/>
                  <a:pt x="738788" y="2235216"/>
                </a:cubicBezTo>
                <a:cubicBezTo>
                  <a:pt x="716376" y="2319260"/>
                  <a:pt x="515791" y="3131687"/>
                  <a:pt x="523635" y="3095828"/>
                </a:cubicBezTo>
                <a:cubicBezTo>
                  <a:pt x="531479" y="3059969"/>
                  <a:pt x="737667" y="2267713"/>
                  <a:pt x="785852" y="2020063"/>
                </a:cubicBezTo>
                <a:cubicBezTo>
                  <a:pt x="834037" y="1772413"/>
                  <a:pt x="902393" y="1847493"/>
                  <a:pt x="812746" y="1609928"/>
                </a:cubicBezTo>
                <a:cubicBezTo>
                  <a:pt x="723099" y="1372363"/>
                  <a:pt x="335376" y="735869"/>
                  <a:pt x="247970" y="594675"/>
                </a:cubicBezTo>
                <a:cubicBezTo>
                  <a:pt x="160564" y="453481"/>
                  <a:pt x="323049" y="854651"/>
                  <a:pt x="288311" y="762763"/>
                </a:cubicBezTo>
                <a:cubicBezTo>
                  <a:pt x="253573" y="670875"/>
                  <a:pt x="-66916" y="-94487"/>
                  <a:pt x="12646" y="97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フリーフォーム 95">
            <a:extLst>
              <a:ext uri="{FF2B5EF4-FFF2-40B4-BE49-F238E27FC236}">
                <a16:creationId xmlns:a16="http://schemas.microsoft.com/office/drawing/2014/main" id="{36E72D0C-E82D-2D4F-D0F2-1CF16F31BC88}"/>
              </a:ext>
            </a:extLst>
          </p:cNvPr>
          <p:cNvSpPr/>
          <p:nvPr/>
        </p:nvSpPr>
        <p:spPr>
          <a:xfrm>
            <a:off x="3982432" y="1564412"/>
            <a:ext cx="735043" cy="431605"/>
          </a:xfrm>
          <a:custGeom>
            <a:avLst/>
            <a:gdLst>
              <a:gd name="connsiteX0" fmla="*/ 477808 w 735043"/>
              <a:gd name="connsiteY0" fmla="*/ 20548 h 431605"/>
              <a:gd name="connsiteX1" fmla="*/ 288 w 735043"/>
              <a:gd name="connsiteY1" fmla="*/ 386308 h 431605"/>
              <a:gd name="connsiteX2" fmla="*/ 406688 w 735043"/>
              <a:gd name="connsiteY2" fmla="*/ 426948 h 431605"/>
              <a:gd name="connsiteX3" fmla="*/ 366048 w 735043"/>
              <a:gd name="connsiteY3" fmla="*/ 396468 h 431605"/>
              <a:gd name="connsiteX4" fmla="*/ 355888 w 735043"/>
              <a:gd name="connsiteY4" fmla="*/ 335508 h 431605"/>
              <a:gd name="connsiteX5" fmla="*/ 609888 w 735043"/>
              <a:gd name="connsiteY5" fmla="*/ 122148 h 431605"/>
              <a:gd name="connsiteX6" fmla="*/ 731808 w 735043"/>
              <a:gd name="connsiteY6" fmla="*/ 51028 h 431605"/>
              <a:gd name="connsiteX7" fmla="*/ 477808 w 735043"/>
              <a:gd name="connsiteY7" fmla="*/ 20548 h 43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5043" h="431605">
                <a:moveTo>
                  <a:pt x="477808" y="20548"/>
                </a:moveTo>
                <a:cubicBezTo>
                  <a:pt x="355888" y="76428"/>
                  <a:pt x="12141" y="318575"/>
                  <a:pt x="288" y="386308"/>
                </a:cubicBezTo>
                <a:cubicBezTo>
                  <a:pt x="-11565" y="454041"/>
                  <a:pt x="345728" y="425255"/>
                  <a:pt x="406688" y="426948"/>
                </a:cubicBezTo>
                <a:cubicBezTo>
                  <a:pt x="467648" y="428641"/>
                  <a:pt x="366048" y="396468"/>
                  <a:pt x="366048" y="396468"/>
                </a:cubicBezTo>
                <a:cubicBezTo>
                  <a:pt x="357581" y="381228"/>
                  <a:pt x="315248" y="381228"/>
                  <a:pt x="355888" y="335508"/>
                </a:cubicBezTo>
                <a:cubicBezTo>
                  <a:pt x="396528" y="289788"/>
                  <a:pt x="547235" y="169561"/>
                  <a:pt x="609888" y="122148"/>
                </a:cubicBezTo>
                <a:cubicBezTo>
                  <a:pt x="672541" y="74735"/>
                  <a:pt x="752128" y="62881"/>
                  <a:pt x="731808" y="51028"/>
                </a:cubicBezTo>
                <a:cubicBezTo>
                  <a:pt x="711488" y="39175"/>
                  <a:pt x="599728" y="-35332"/>
                  <a:pt x="477808" y="205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フリーフォーム 96">
            <a:extLst>
              <a:ext uri="{FF2B5EF4-FFF2-40B4-BE49-F238E27FC236}">
                <a16:creationId xmlns:a16="http://schemas.microsoft.com/office/drawing/2014/main" id="{4DF475D8-9840-E420-2DE7-3D5CDCC8D742}"/>
              </a:ext>
            </a:extLst>
          </p:cNvPr>
          <p:cNvSpPr/>
          <p:nvPr/>
        </p:nvSpPr>
        <p:spPr>
          <a:xfrm>
            <a:off x="4021408" y="1686560"/>
            <a:ext cx="778946" cy="244757"/>
          </a:xfrm>
          <a:custGeom>
            <a:avLst/>
            <a:gdLst>
              <a:gd name="connsiteX0" fmla="*/ 154352 w 778946"/>
              <a:gd name="connsiteY0" fmla="*/ 0 h 244757"/>
              <a:gd name="connsiteX1" fmla="*/ 1952 w 778946"/>
              <a:gd name="connsiteY1" fmla="*/ 142240 h 244757"/>
              <a:gd name="connsiteX2" fmla="*/ 113712 w 778946"/>
              <a:gd name="connsiteY2" fmla="*/ 182880 h 244757"/>
              <a:gd name="connsiteX3" fmla="*/ 682672 w 778946"/>
              <a:gd name="connsiteY3" fmla="*/ 243840 h 244757"/>
              <a:gd name="connsiteX4" fmla="*/ 774112 w 778946"/>
              <a:gd name="connsiteY4" fmla="*/ 132080 h 244757"/>
              <a:gd name="connsiteX5" fmla="*/ 631872 w 778946"/>
              <a:gd name="connsiteY5" fmla="*/ 101600 h 244757"/>
              <a:gd name="connsiteX6" fmla="*/ 154352 w 778946"/>
              <a:gd name="connsiteY6" fmla="*/ 0 h 244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8946" h="244757">
                <a:moveTo>
                  <a:pt x="154352" y="0"/>
                </a:moveTo>
                <a:cubicBezTo>
                  <a:pt x="81538" y="55880"/>
                  <a:pt x="8725" y="111760"/>
                  <a:pt x="1952" y="142240"/>
                </a:cubicBezTo>
                <a:cubicBezTo>
                  <a:pt x="-4821" y="172720"/>
                  <a:pt x="259" y="165947"/>
                  <a:pt x="113712" y="182880"/>
                </a:cubicBezTo>
                <a:cubicBezTo>
                  <a:pt x="227165" y="199813"/>
                  <a:pt x="572605" y="252307"/>
                  <a:pt x="682672" y="243840"/>
                </a:cubicBezTo>
                <a:cubicBezTo>
                  <a:pt x="792739" y="235373"/>
                  <a:pt x="782579" y="155787"/>
                  <a:pt x="774112" y="132080"/>
                </a:cubicBezTo>
                <a:cubicBezTo>
                  <a:pt x="765645" y="108373"/>
                  <a:pt x="631872" y="101600"/>
                  <a:pt x="631872" y="101600"/>
                </a:cubicBezTo>
                <a:lnTo>
                  <a:pt x="15435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フリーフォーム 97">
            <a:extLst>
              <a:ext uri="{FF2B5EF4-FFF2-40B4-BE49-F238E27FC236}">
                <a16:creationId xmlns:a16="http://schemas.microsoft.com/office/drawing/2014/main" id="{2E2AF464-5669-F9C4-FA02-7639AF213470}"/>
              </a:ext>
            </a:extLst>
          </p:cNvPr>
          <p:cNvSpPr/>
          <p:nvPr/>
        </p:nvSpPr>
        <p:spPr>
          <a:xfrm>
            <a:off x="4761572" y="1363672"/>
            <a:ext cx="1721337" cy="1339119"/>
          </a:xfrm>
          <a:custGeom>
            <a:avLst/>
            <a:gdLst>
              <a:gd name="connsiteX0" fmla="*/ 3468 w 1721337"/>
              <a:gd name="connsiteY0" fmla="*/ 119688 h 1339119"/>
              <a:gd name="connsiteX1" fmla="*/ 938188 w 1721337"/>
              <a:gd name="connsiteY1" fmla="*/ 251768 h 1339119"/>
              <a:gd name="connsiteX2" fmla="*/ 988988 w 1721337"/>
              <a:gd name="connsiteY2" fmla="*/ 475288 h 1339119"/>
              <a:gd name="connsiteX3" fmla="*/ 1720508 w 1721337"/>
              <a:gd name="connsiteY3" fmla="*/ 1338888 h 1339119"/>
              <a:gd name="connsiteX4" fmla="*/ 1121068 w 1721337"/>
              <a:gd name="connsiteY4" fmla="*/ 556568 h 1339119"/>
              <a:gd name="connsiteX5" fmla="*/ 521628 w 1721337"/>
              <a:gd name="connsiteY5" fmla="*/ 79048 h 1339119"/>
              <a:gd name="connsiteX6" fmla="*/ 399708 w 1721337"/>
              <a:gd name="connsiteY6" fmla="*/ 7928 h 1339119"/>
              <a:gd name="connsiteX7" fmla="*/ 613068 w 1721337"/>
              <a:gd name="connsiteY7" fmla="*/ 160328 h 1339119"/>
              <a:gd name="connsiteX8" fmla="*/ 3468 w 1721337"/>
              <a:gd name="connsiteY8" fmla="*/ 119688 h 133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1337" h="1339119">
                <a:moveTo>
                  <a:pt x="3468" y="119688"/>
                </a:moveTo>
                <a:cubicBezTo>
                  <a:pt x="57655" y="134928"/>
                  <a:pt x="773935" y="192501"/>
                  <a:pt x="938188" y="251768"/>
                </a:cubicBezTo>
                <a:cubicBezTo>
                  <a:pt x="1102441" y="311035"/>
                  <a:pt x="858601" y="294101"/>
                  <a:pt x="988988" y="475288"/>
                </a:cubicBezTo>
                <a:cubicBezTo>
                  <a:pt x="1119375" y="656475"/>
                  <a:pt x="1698495" y="1325341"/>
                  <a:pt x="1720508" y="1338888"/>
                </a:cubicBezTo>
                <a:cubicBezTo>
                  <a:pt x="1742521" y="1352435"/>
                  <a:pt x="1320881" y="766541"/>
                  <a:pt x="1121068" y="556568"/>
                </a:cubicBezTo>
                <a:cubicBezTo>
                  <a:pt x="921255" y="346595"/>
                  <a:pt x="641855" y="170488"/>
                  <a:pt x="521628" y="79048"/>
                </a:cubicBezTo>
                <a:cubicBezTo>
                  <a:pt x="401401" y="-12392"/>
                  <a:pt x="384468" y="-5619"/>
                  <a:pt x="399708" y="7928"/>
                </a:cubicBezTo>
                <a:cubicBezTo>
                  <a:pt x="414948" y="21475"/>
                  <a:pt x="679108" y="143395"/>
                  <a:pt x="613068" y="160328"/>
                </a:cubicBezTo>
                <a:cubicBezTo>
                  <a:pt x="547028" y="177261"/>
                  <a:pt x="-50719" y="104448"/>
                  <a:pt x="3468" y="1196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フリーフォーム 98">
            <a:extLst>
              <a:ext uri="{FF2B5EF4-FFF2-40B4-BE49-F238E27FC236}">
                <a16:creationId xmlns:a16="http://schemas.microsoft.com/office/drawing/2014/main" id="{0F596B8C-8EBE-6271-004C-D9A8536F9DD2}"/>
              </a:ext>
            </a:extLst>
          </p:cNvPr>
          <p:cNvSpPr/>
          <p:nvPr/>
        </p:nvSpPr>
        <p:spPr>
          <a:xfrm>
            <a:off x="3787207" y="2074663"/>
            <a:ext cx="195975" cy="87721"/>
          </a:xfrm>
          <a:custGeom>
            <a:avLst/>
            <a:gdLst>
              <a:gd name="connsiteX0" fmla="*/ 149793 w 195975"/>
              <a:gd name="connsiteY0" fmla="*/ 1787 h 87721"/>
              <a:gd name="connsiteX1" fmla="*/ 568 w 195975"/>
              <a:gd name="connsiteY1" fmla="*/ 77987 h 87721"/>
              <a:gd name="connsiteX2" fmla="*/ 102168 w 195975"/>
              <a:gd name="connsiteY2" fmla="*/ 81162 h 87721"/>
              <a:gd name="connsiteX3" fmla="*/ 194243 w 195975"/>
              <a:gd name="connsiteY3" fmla="*/ 27187 h 87721"/>
              <a:gd name="connsiteX4" fmla="*/ 149793 w 195975"/>
              <a:gd name="connsiteY4" fmla="*/ 1787 h 87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975" h="87721">
                <a:moveTo>
                  <a:pt x="149793" y="1787"/>
                </a:moveTo>
                <a:cubicBezTo>
                  <a:pt x="117514" y="10254"/>
                  <a:pt x="8505" y="64758"/>
                  <a:pt x="568" y="77987"/>
                </a:cubicBezTo>
                <a:cubicBezTo>
                  <a:pt x="-7369" y="91216"/>
                  <a:pt x="69889" y="89629"/>
                  <a:pt x="102168" y="81162"/>
                </a:cubicBezTo>
                <a:cubicBezTo>
                  <a:pt x="134447" y="72695"/>
                  <a:pt x="186306" y="37241"/>
                  <a:pt x="194243" y="27187"/>
                </a:cubicBezTo>
                <a:cubicBezTo>
                  <a:pt x="202180" y="17133"/>
                  <a:pt x="182072" y="-6680"/>
                  <a:pt x="149793" y="17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フリーフォーム 99">
            <a:extLst>
              <a:ext uri="{FF2B5EF4-FFF2-40B4-BE49-F238E27FC236}">
                <a16:creationId xmlns:a16="http://schemas.microsoft.com/office/drawing/2014/main" id="{353AB4B0-4EEF-B985-54B9-18BFEF03F2ED}"/>
              </a:ext>
            </a:extLst>
          </p:cNvPr>
          <p:cNvSpPr/>
          <p:nvPr/>
        </p:nvSpPr>
        <p:spPr>
          <a:xfrm>
            <a:off x="3571125" y="2140940"/>
            <a:ext cx="587473" cy="75390"/>
          </a:xfrm>
          <a:custGeom>
            <a:avLst/>
            <a:gdLst>
              <a:gd name="connsiteX0" fmla="*/ 750 w 587473"/>
              <a:gd name="connsiteY0" fmla="*/ 75210 h 75390"/>
              <a:gd name="connsiteX1" fmla="*/ 143625 w 587473"/>
              <a:gd name="connsiteY1" fmla="*/ 30760 h 75390"/>
              <a:gd name="connsiteX2" fmla="*/ 232525 w 587473"/>
              <a:gd name="connsiteY2" fmla="*/ 27585 h 75390"/>
              <a:gd name="connsiteX3" fmla="*/ 584950 w 587473"/>
              <a:gd name="connsiteY3" fmla="*/ 43460 h 75390"/>
              <a:gd name="connsiteX4" fmla="*/ 381750 w 587473"/>
              <a:gd name="connsiteY4" fmla="*/ 2185 h 75390"/>
              <a:gd name="connsiteX5" fmla="*/ 210300 w 587473"/>
              <a:gd name="connsiteY5" fmla="*/ 11710 h 75390"/>
              <a:gd name="connsiteX6" fmla="*/ 750 w 587473"/>
              <a:gd name="connsiteY6" fmla="*/ 75210 h 75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7473" h="75390">
                <a:moveTo>
                  <a:pt x="750" y="75210"/>
                </a:moveTo>
                <a:cubicBezTo>
                  <a:pt x="-10363" y="78385"/>
                  <a:pt x="104996" y="38697"/>
                  <a:pt x="143625" y="30760"/>
                </a:cubicBezTo>
                <a:cubicBezTo>
                  <a:pt x="182254" y="22822"/>
                  <a:pt x="158971" y="25468"/>
                  <a:pt x="232525" y="27585"/>
                </a:cubicBezTo>
                <a:cubicBezTo>
                  <a:pt x="306079" y="29702"/>
                  <a:pt x="560079" y="47693"/>
                  <a:pt x="584950" y="43460"/>
                </a:cubicBezTo>
                <a:cubicBezTo>
                  <a:pt x="609821" y="39227"/>
                  <a:pt x="444192" y="7477"/>
                  <a:pt x="381750" y="2185"/>
                </a:cubicBezTo>
                <a:cubicBezTo>
                  <a:pt x="319308" y="-3107"/>
                  <a:pt x="269037" y="1656"/>
                  <a:pt x="210300" y="11710"/>
                </a:cubicBezTo>
                <a:cubicBezTo>
                  <a:pt x="151563" y="21764"/>
                  <a:pt x="11863" y="72035"/>
                  <a:pt x="750" y="752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フリーフォーム 100">
            <a:extLst>
              <a:ext uri="{FF2B5EF4-FFF2-40B4-BE49-F238E27FC236}">
                <a16:creationId xmlns:a16="http://schemas.microsoft.com/office/drawing/2014/main" id="{9DACFEC9-A0BD-BE40-73BB-4085D083218A}"/>
              </a:ext>
            </a:extLst>
          </p:cNvPr>
          <p:cNvSpPr/>
          <p:nvPr/>
        </p:nvSpPr>
        <p:spPr>
          <a:xfrm>
            <a:off x="3962978" y="2190375"/>
            <a:ext cx="193171" cy="118223"/>
          </a:xfrm>
          <a:custGeom>
            <a:avLst/>
            <a:gdLst>
              <a:gd name="connsiteX0" fmla="*/ 193097 w 193171"/>
              <a:gd name="connsiteY0" fmla="*/ 375 h 118223"/>
              <a:gd name="connsiteX1" fmla="*/ 12122 w 193171"/>
              <a:gd name="connsiteY1" fmla="*/ 114675 h 118223"/>
              <a:gd name="connsiteX2" fmla="*/ 34347 w 193171"/>
              <a:gd name="connsiteY2" fmla="*/ 79750 h 118223"/>
              <a:gd name="connsiteX3" fmla="*/ 193097 w 193171"/>
              <a:gd name="connsiteY3" fmla="*/ 375 h 118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171" h="118223">
                <a:moveTo>
                  <a:pt x="193097" y="375"/>
                </a:moveTo>
                <a:cubicBezTo>
                  <a:pt x="189393" y="6196"/>
                  <a:pt x="38580" y="101446"/>
                  <a:pt x="12122" y="114675"/>
                </a:cubicBezTo>
                <a:cubicBezTo>
                  <a:pt x="-14336" y="127904"/>
                  <a:pt x="6830" y="101446"/>
                  <a:pt x="34347" y="79750"/>
                </a:cubicBezTo>
                <a:cubicBezTo>
                  <a:pt x="61864" y="58054"/>
                  <a:pt x="196801" y="-5446"/>
                  <a:pt x="193097" y="3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フリーフォーム 101">
            <a:extLst>
              <a:ext uri="{FF2B5EF4-FFF2-40B4-BE49-F238E27FC236}">
                <a16:creationId xmlns:a16="http://schemas.microsoft.com/office/drawing/2014/main" id="{27091007-3250-64C6-04C6-9017185B11E9}"/>
              </a:ext>
            </a:extLst>
          </p:cNvPr>
          <p:cNvSpPr/>
          <p:nvPr/>
        </p:nvSpPr>
        <p:spPr>
          <a:xfrm>
            <a:off x="3593156" y="2145397"/>
            <a:ext cx="242263" cy="103771"/>
          </a:xfrm>
          <a:custGeom>
            <a:avLst/>
            <a:gdLst>
              <a:gd name="connsiteX0" fmla="*/ 242244 w 242263"/>
              <a:gd name="connsiteY0" fmla="*/ 903 h 103771"/>
              <a:gd name="connsiteX1" fmla="*/ 32694 w 242263"/>
              <a:gd name="connsiteY1" fmla="*/ 102503 h 103771"/>
              <a:gd name="connsiteX2" fmla="*/ 19994 w 242263"/>
              <a:gd name="connsiteY2" fmla="*/ 54878 h 103771"/>
              <a:gd name="connsiteX3" fmla="*/ 242244 w 242263"/>
              <a:gd name="connsiteY3" fmla="*/ 903 h 103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263" h="103771">
                <a:moveTo>
                  <a:pt x="242244" y="903"/>
                </a:moveTo>
                <a:cubicBezTo>
                  <a:pt x="244361" y="8840"/>
                  <a:pt x="69736" y="93507"/>
                  <a:pt x="32694" y="102503"/>
                </a:cubicBezTo>
                <a:cubicBezTo>
                  <a:pt x="-4348" y="111499"/>
                  <a:pt x="-11756" y="70224"/>
                  <a:pt x="19994" y="54878"/>
                </a:cubicBezTo>
                <a:cubicBezTo>
                  <a:pt x="51744" y="39532"/>
                  <a:pt x="240127" y="-7034"/>
                  <a:pt x="242244" y="9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フリーフォーム 102">
            <a:extLst>
              <a:ext uri="{FF2B5EF4-FFF2-40B4-BE49-F238E27FC236}">
                <a16:creationId xmlns:a16="http://schemas.microsoft.com/office/drawing/2014/main" id="{1C6E2BE3-4F47-230D-6D86-4F20CE00B986}"/>
              </a:ext>
            </a:extLst>
          </p:cNvPr>
          <p:cNvSpPr/>
          <p:nvPr/>
        </p:nvSpPr>
        <p:spPr>
          <a:xfrm>
            <a:off x="3647555" y="2206590"/>
            <a:ext cx="338827" cy="191323"/>
          </a:xfrm>
          <a:custGeom>
            <a:avLst/>
            <a:gdLst>
              <a:gd name="connsiteX0" fmla="*/ 194195 w 338827"/>
              <a:gd name="connsiteY0" fmla="*/ 35 h 191323"/>
              <a:gd name="connsiteX1" fmla="*/ 520 w 338827"/>
              <a:gd name="connsiteY1" fmla="*/ 123860 h 191323"/>
              <a:gd name="connsiteX2" fmla="*/ 143395 w 338827"/>
              <a:gd name="connsiteY2" fmla="*/ 139735 h 191323"/>
              <a:gd name="connsiteX3" fmla="*/ 327545 w 338827"/>
              <a:gd name="connsiteY3" fmla="*/ 190535 h 191323"/>
              <a:gd name="connsiteX4" fmla="*/ 302145 w 338827"/>
              <a:gd name="connsiteY4" fmla="*/ 168310 h 191323"/>
              <a:gd name="connsiteX5" fmla="*/ 165620 w 338827"/>
              <a:gd name="connsiteY5" fmla="*/ 136560 h 191323"/>
              <a:gd name="connsiteX6" fmla="*/ 70370 w 338827"/>
              <a:gd name="connsiteY6" fmla="*/ 111160 h 191323"/>
              <a:gd name="connsiteX7" fmla="*/ 194195 w 338827"/>
              <a:gd name="connsiteY7" fmla="*/ 35 h 19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827" h="191323">
                <a:moveTo>
                  <a:pt x="194195" y="35"/>
                </a:moveTo>
                <a:cubicBezTo>
                  <a:pt x="182553" y="2152"/>
                  <a:pt x="8987" y="100577"/>
                  <a:pt x="520" y="123860"/>
                </a:cubicBezTo>
                <a:cubicBezTo>
                  <a:pt x="-7947" y="147143"/>
                  <a:pt x="88891" y="128623"/>
                  <a:pt x="143395" y="139735"/>
                </a:cubicBezTo>
                <a:cubicBezTo>
                  <a:pt x="197899" y="150847"/>
                  <a:pt x="301087" y="185773"/>
                  <a:pt x="327545" y="190535"/>
                </a:cubicBezTo>
                <a:cubicBezTo>
                  <a:pt x="354003" y="195297"/>
                  <a:pt x="329132" y="177306"/>
                  <a:pt x="302145" y="168310"/>
                </a:cubicBezTo>
                <a:cubicBezTo>
                  <a:pt x="275158" y="159314"/>
                  <a:pt x="204249" y="146085"/>
                  <a:pt x="165620" y="136560"/>
                </a:cubicBezTo>
                <a:cubicBezTo>
                  <a:pt x="126991" y="127035"/>
                  <a:pt x="68253" y="131797"/>
                  <a:pt x="70370" y="111160"/>
                </a:cubicBezTo>
                <a:cubicBezTo>
                  <a:pt x="72487" y="90523"/>
                  <a:pt x="205837" y="-2082"/>
                  <a:pt x="194195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フリーフォーム 103">
            <a:extLst>
              <a:ext uri="{FF2B5EF4-FFF2-40B4-BE49-F238E27FC236}">
                <a16:creationId xmlns:a16="http://schemas.microsoft.com/office/drawing/2014/main" id="{4C0A7229-284E-892F-7931-C98D62A4F617}"/>
              </a:ext>
            </a:extLst>
          </p:cNvPr>
          <p:cNvSpPr/>
          <p:nvPr/>
        </p:nvSpPr>
        <p:spPr>
          <a:xfrm>
            <a:off x="3721032" y="2234993"/>
            <a:ext cx="273556" cy="19464"/>
          </a:xfrm>
          <a:custGeom>
            <a:avLst/>
            <a:gdLst>
              <a:gd name="connsiteX0" fmla="*/ 68 w 273556"/>
              <a:gd name="connsiteY0" fmla="*/ 9732 h 19464"/>
              <a:gd name="connsiteX1" fmla="*/ 254068 w 273556"/>
              <a:gd name="connsiteY1" fmla="*/ 19257 h 19464"/>
              <a:gd name="connsiteX2" fmla="*/ 228668 w 273556"/>
              <a:gd name="connsiteY2" fmla="*/ 207 h 19464"/>
              <a:gd name="connsiteX3" fmla="*/ 68 w 273556"/>
              <a:gd name="connsiteY3" fmla="*/ 9732 h 19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556" h="19464">
                <a:moveTo>
                  <a:pt x="68" y="9732"/>
                </a:moveTo>
                <a:cubicBezTo>
                  <a:pt x="4301" y="12907"/>
                  <a:pt x="215968" y="20845"/>
                  <a:pt x="254068" y="19257"/>
                </a:cubicBezTo>
                <a:cubicBezTo>
                  <a:pt x="292168" y="17669"/>
                  <a:pt x="269414" y="1794"/>
                  <a:pt x="228668" y="207"/>
                </a:cubicBezTo>
                <a:cubicBezTo>
                  <a:pt x="187922" y="-1380"/>
                  <a:pt x="-4165" y="6557"/>
                  <a:pt x="68" y="97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フリーフォーム 104">
            <a:extLst>
              <a:ext uri="{FF2B5EF4-FFF2-40B4-BE49-F238E27FC236}">
                <a16:creationId xmlns:a16="http://schemas.microsoft.com/office/drawing/2014/main" id="{1056A504-BC7A-D188-F1B0-B6D874ECC914}"/>
              </a:ext>
            </a:extLst>
          </p:cNvPr>
          <p:cNvSpPr/>
          <p:nvPr/>
        </p:nvSpPr>
        <p:spPr>
          <a:xfrm>
            <a:off x="3724605" y="2212939"/>
            <a:ext cx="232263" cy="199585"/>
          </a:xfrm>
          <a:custGeom>
            <a:avLst/>
            <a:gdLst>
              <a:gd name="connsiteX0" fmla="*/ 231445 w 232263"/>
              <a:gd name="connsiteY0" fmla="*/ 36 h 199585"/>
              <a:gd name="connsiteX1" fmla="*/ 6020 w 232263"/>
              <a:gd name="connsiteY1" fmla="*/ 184186 h 199585"/>
              <a:gd name="connsiteX2" fmla="*/ 79045 w 232263"/>
              <a:gd name="connsiteY2" fmla="*/ 168311 h 199585"/>
              <a:gd name="connsiteX3" fmla="*/ 231445 w 232263"/>
              <a:gd name="connsiteY3" fmla="*/ 36 h 199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263" h="199585">
                <a:moveTo>
                  <a:pt x="231445" y="36"/>
                </a:moveTo>
                <a:cubicBezTo>
                  <a:pt x="219274" y="2682"/>
                  <a:pt x="31420" y="156140"/>
                  <a:pt x="6020" y="184186"/>
                </a:cubicBezTo>
                <a:cubicBezTo>
                  <a:pt x="-19380" y="212232"/>
                  <a:pt x="41474" y="199003"/>
                  <a:pt x="79045" y="168311"/>
                </a:cubicBezTo>
                <a:cubicBezTo>
                  <a:pt x="116616" y="137619"/>
                  <a:pt x="243616" y="-2610"/>
                  <a:pt x="231445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フリーフォーム 105">
            <a:extLst>
              <a:ext uri="{FF2B5EF4-FFF2-40B4-BE49-F238E27FC236}">
                <a16:creationId xmlns:a16="http://schemas.microsoft.com/office/drawing/2014/main" id="{8A2F56F0-FB63-D506-20D4-57D2FCD2FF31}"/>
              </a:ext>
            </a:extLst>
          </p:cNvPr>
          <p:cNvSpPr/>
          <p:nvPr/>
        </p:nvSpPr>
        <p:spPr>
          <a:xfrm>
            <a:off x="4161677" y="2171691"/>
            <a:ext cx="537348" cy="171547"/>
          </a:xfrm>
          <a:custGeom>
            <a:avLst/>
            <a:gdLst>
              <a:gd name="connsiteX0" fmla="*/ 748 w 537348"/>
              <a:gd name="connsiteY0" fmla="*/ 95259 h 171547"/>
              <a:gd name="connsiteX1" fmla="*/ 267448 w 537348"/>
              <a:gd name="connsiteY1" fmla="*/ 9 h 171547"/>
              <a:gd name="connsiteX2" fmla="*/ 419848 w 537348"/>
              <a:gd name="connsiteY2" fmla="*/ 101609 h 171547"/>
              <a:gd name="connsiteX3" fmla="*/ 537323 w 537348"/>
              <a:gd name="connsiteY3" fmla="*/ 171459 h 171547"/>
              <a:gd name="connsiteX4" fmla="*/ 410323 w 537348"/>
              <a:gd name="connsiteY4" fmla="*/ 114309 h 171547"/>
              <a:gd name="connsiteX5" fmla="*/ 296023 w 537348"/>
              <a:gd name="connsiteY5" fmla="*/ 34934 h 171547"/>
              <a:gd name="connsiteX6" fmla="*/ 191248 w 537348"/>
              <a:gd name="connsiteY6" fmla="*/ 44459 h 171547"/>
              <a:gd name="connsiteX7" fmla="*/ 748 w 537348"/>
              <a:gd name="connsiteY7" fmla="*/ 95259 h 171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7348" h="171547">
                <a:moveTo>
                  <a:pt x="748" y="95259"/>
                </a:moveTo>
                <a:cubicBezTo>
                  <a:pt x="13448" y="87851"/>
                  <a:pt x="197598" y="-1049"/>
                  <a:pt x="267448" y="9"/>
                </a:cubicBezTo>
                <a:cubicBezTo>
                  <a:pt x="337298" y="1067"/>
                  <a:pt x="374869" y="73034"/>
                  <a:pt x="419848" y="101609"/>
                </a:cubicBezTo>
                <a:cubicBezTo>
                  <a:pt x="464827" y="130184"/>
                  <a:pt x="538911" y="169342"/>
                  <a:pt x="537323" y="171459"/>
                </a:cubicBezTo>
                <a:cubicBezTo>
                  <a:pt x="535735" y="173576"/>
                  <a:pt x="450540" y="137063"/>
                  <a:pt x="410323" y="114309"/>
                </a:cubicBezTo>
                <a:cubicBezTo>
                  <a:pt x="370106" y="91555"/>
                  <a:pt x="332535" y="46576"/>
                  <a:pt x="296023" y="34934"/>
                </a:cubicBezTo>
                <a:cubicBezTo>
                  <a:pt x="259511" y="23292"/>
                  <a:pt x="242048" y="35992"/>
                  <a:pt x="191248" y="44459"/>
                </a:cubicBezTo>
                <a:cubicBezTo>
                  <a:pt x="140448" y="52926"/>
                  <a:pt x="-11952" y="102667"/>
                  <a:pt x="748" y="952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フリーフォーム 106">
            <a:extLst>
              <a:ext uri="{FF2B5EF4-FFF2-40B4-BE49-F238E27FC236}">
                <a16:creationId xmlns:a16="http://schemas.microsoft.com/office/drawing/2014/main" id="{1D409A0E-4AD8-4934-952D-8F40482E83CF}"/>
              </a:ext>
            </a:extLst>
          </p:cNvPr>
          <p:cNvSpPr/>
          <p:nvPr/>
        </p:nvSpPr>
        <p:spPr>
          <a:xfrm>
            <a:off x="4279861" y="2260302"/>
            <a:ext cx="269037" cy="61449"/>
          </a:xfrm>
          <a:custGeom>
            <a:avLst/>
            <a:gdLst>
              <a:gd name="connsiteX0" fmla="*/ 39 w 269037"/>
              <a:gd name="connsiteY0" fmla="*/ 298 h 61449"/>
              <a:gd name="connsiteX1" fmla="*/ 247689 w 269037"/>
              <a:gd name="connsiteY1" fmla="*/ 38398 h 61449"/>
              <a:gd name="connsiteX2" fmla="*/ 228639 w 269037"/>
              <a:gd name="connsiteY2" fmla="*/ 60623 h 61449"/>
              <a:gd name="connsiteX3" fmla="*/ 39 w 269037"/>
              <a:gd name="connsiteY3" fmla="*/ 298 h 61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037" h="61449">
                <a:moveTo>
                  <a:pt x="39" y="298"/>
                </a:moveTo>
                <a:cubicBezTo>
                  <a:pt x="3214" y="-3406"/>
                  <a:pt x="209589" y="28344"/>
                  <a:pt x="247689" y="38398"/>
                </a:cubicBezTo>
                <a:cubicBezTo>
                  <a:pt x="285789" y="48452"/>
                  <a:pt x="268856" y="65386"/>
                  <a:pt x="228639" y="60623"/>
                </a:cubicBezTo>
                <a:cubicBezTo>
                  <a:pt x="188422" y="55861"/>
                  <a:pt x="-3136" y="4002"/>
                  <a:pt x="39" y="2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フリーフォーム 107">
            <a:extLst>
              <a:ext uri="{FF2B5EF4-FFF2-40B4-BE49-F238E27FC236}">
                <a16:creationId xmlns:a16="http://schemas.microsoft.com/office/drawing/2014/main" id="{DEFF2C74-6E3A-A9F0-818C-8A5968C352C6}"/>
              </a:ext>
            </a:extLst>
          </p:cNvPr>
          <p:cNvSpPr/>
          <p:nvPr/>
        </p:nvSpPr>
        <p:spPr>
          <a:xfrm>
            <a:off x="4253563" y="2304937"/>
            <a:ext cx="280117" cy="92614"/>
          </a:xfrm>
          <a:custGeom>
            <a:avLst/>
            <a:gdLst>
              <a:gd name="connsiteX0" fmla="*/ 937 w 280117"/>
              <a:gd name="connsiteY0" fmla="*/ 113 h 92614"/>
              <a:gd name="connsiteX1" fmla="*/ 216837 w 280117"/>
              <a:gd name="connsiteY1" fmla="*/ 57263 h 92614"/>
              <a:gd name="connsiteX2" fmla="*/ 277162 w 280117"/>
              <a:gd name="connsiteY2" fmla="*/ 92188 h 92614"/>
              <a:gd name="connsiteX3" fmla="*/ 143812 w 280117"/>
              <a:gd name="connsiteY3" fmla="*/ 73138 h 92614"/>
              <a:gd name="connsiteX4" fmla="*/ 937 w 280117"/>
              <a:gd name="connsiteY4" fmla="*/ 113 h 92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117" h="92614">
                <a:moveTo>
                  <a:pt x="937" y="113"/>
                </a:moveTo>
                <a:cubicBezTo>
                  <a:pt x="13108" y="-2533"/>
                  <a:pt x="170799" y="41917"/>
                  <a:pt x="216837" y="57263"/>
                </a:cubicBezTo>
                <a:cubicBezTo>
                  <a:pt x="262875" y="72609"/>
                  <a:pt x="289333" y="89542"/>
                  <a:pt x="277162" y="92188"/>
                </a:cubicBezTo>
                <a:cubicBezTo>
                  <a:pt x="264991" y="94834"/>
                  <a:pt x="189320" y="84780"/>
                  <a:pt x="143812" y="73138"/>
                </a:cubicBezTo>
                <a:cubicBezTo>
                  <a:pt x="98304" y="61496"/>
                  <a:pt x="-11234" y="2759"/>
                  <a:pt x="937" y="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フリーフォーム 108">
            <a:extLst>
              <a:ext uri="{FF2B5EF4-FFF2-40B4-BE49-F238E27FC236}">
                <a16:creationId xmlns:a16="http://schemas.microsoft.com/office/drawing/2014/main" id="{A60284CA-BE5C-5BEA-A4F4-5CBA9983A98D}"/>
              </a:ext>
            </a:extLst>
          </p:cNvPr>
          <p:cNvSpPr/>
          <p:nvPr/>
        </p:nvSpPr>
        <p:spPr>
          <a:xfrm>
            <a:off x="4226140" y="2390775"/>
            <a:ext cx="283808" cy="108026"/>
          </a:xfrm>
          <a:custGeom>
            <a:avLst/>
            <a:gdLst>
              <a:gd name="connsiteX0" fmla="*/ 2960 w 283808"/>
              <a:gd name="connsiteY0" fmla="*/ 0 h 108026"/>
              <a:gd name="connsiteX1" fmla="*/ 247435 w 283808"/>
              <a:gd name="connsiteY1" fmla="*/ 92075 h 108026"/>
              <a:gd name="connsiteX2" fmla="*/ 269660 w 283808"/>
              <a:gd name="connsiteY2" fmla="*/ 107950 h 108026"/>
              <a:gd name="connsiteX3" fmla="*/ 120435 w 283808"/>
              <a:gd name="connsiteY3" fmla="*/ 92075 h 108026"/>
              <a:gd name="connsiteX4" fmla="*/ 2960 w 283808"/>
              <a:gd name="connsiteY4" fmla="*/ 0 h 108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808" h="108026">
                <a:moveTo>
                  <a:pt x="2960" y="0"/>
                </a:moveTo>
                <a:cubicBezTo>
                  <a:pt x="24127" y="0"/>
                  <a:pt x="202985" y="74083"/>
                  <a:pt x="247435" y="92075"/>
                </a:cubicBezTo>
                <a:cubicBezTo>
                  <a:pt x="291885" y="110067"/>
                  <a:pt x="290827" y="107950"/>
                  <a:pt x="269660" y="107950"/>
                </a:cubicBezTo>
                <a:cubicBezTo>
                  <a:pt x="248493" y="107950"/>
                  <a:pt x="161181" y="107421"/>
                  <a:pt x="120435" y="92075"/>
                </a:cubicBezTo>
                <a:cubicBezTo>
                  <a:pt x="79689" y="76729"/>
                  <a:pt x="-18207" y="0"/>
                  <a:pt x="296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フリーフォーム 109">
            <a:extLst>
              <a:ext uri="{FF2B5EF4-FFF2-40B4-BE49-F238E27FC236}">
                <a16:creationId xmlns:a16="http://schemas.microsoft.com/office/drawing/2014/main" id="{9AE816F9-245C-81F6-1BA8-6E16591212C2}"/>
              </a:ext>
            </a:extLst>
          </p:cNvPr>
          <p:cNvSpPr/>
          <p:nvPr/>
        </p:nvSpPr>
        <p:spPr>
          <a:xfrm>
            <a:off x="4329024" y="2298494"/>
            <a:ext cx="104403" cy="158349"/>
          </a:xfrm>
          <a:custGeom>
            <a:avLst/>
            <a:gdLst>
              <a:gd name="connsiteX0" fmla="*/ 103276 w 104403"/>
              <a:gd name="connsiteY0" fmla="*/ 206 h 158349"/>
              <a:gd name="connsiteX1" fmla="*/ 58826 w 104403"/>
              <a:gd name="connsiteY1" fmla="*/ 146256 h 158349"/>
              <a:gd name="connsiteX2" fmla="*/ 4851 w 104403"/>
              <a:gd name="connsiteY2" fmla="*/ 146256 h 158349"/>
              <a:gd name="connsiteX3" fmla="*/ 11201 w 104403"/>
              <a:gd name="connsiteY3" fmla="*/ 114506 h 158349"/>
              <a:gd name="connsiteX4" fmla="*/ 103276 w 104403"/>
              <a:gd name="connsiteY4" fmla="*/ 206 h 158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403" h="158349">
                <a:moveTo>
                  <a:pt x="103276" y="206"/>
                </a:moveTo>
                <a:cubicBezTo>
                  <a:pt x="111213" y="5498"/>
                  <a:pt x="75230" y="121914"/>
                  <a:pt x="58826" y="146256"/>
                </a:cubicBezTo>
                <a:cubicBezTo>
                  <a:pt x="42422" y="170598"/>
                  <a:pt x="12788" y="151548"/>
                  <a:pt x="4851" y="146256"/>
                </a:cubicBezTo>
                <a:cubicBezTo>
                  <a:pt x="-3086" y="140964"/>
                  <a:pt x="-1499" y="136202"/>
                  <a:pt x="11201" y="114506"/>
                </a:cubicBezTo>
                <a:cubicBezTo>
                  <a:pt x="23901" y="92810"/>
                  <a:pt x="95339" y="-5086"/>
                  <a:pt x="103276" y="2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B99654F7-5610-5B32-3EAA-3E88A3B61FB7}"/>
              </a:ext>
            </a:extLst>
          </p:cNvPr>
          <p:cNvGrpSpPr/>
          <p:nvPr/>
        </p:nvGrpSpPr>
        <p:grpSpPr>
          <a:xfrm>
            <a:off x="4661095" y="2216330"/>
            <a:ext cx="518069" cy="408750"/>
            <a:chOff x="4804131" y="2244903"/>
            <a:chExt cx="518069" cy="408750"/>
          </a:xfrm>
        </p:grpSpPr>
        <p:sp>
          <p:nvSpPr>
            <p:cNvPr id="111" name="フリーフォーム 110">
              <a:extLst>
                <a:ext uri="{FF2B5EF4-FFF2-40B4-BE49-F238E27FC236}">
                  <a16:creationId xmlns:a16="http://schemas.microsoft.com/office/drawing/2014/main" id="{747095AD-E838-B13D-B8C7-6486F6C2A77A}"/>
                </a:ext>
              </a:extLst>
            </p:cNvPr>
            <p:cNvSpPr/>
            <p:nvPr/>
          </p:nvSpPr>
          <p:spPr>
            <a:xfrm>
              <a:off x="4812311" y="2244903"/>
              <a:ext cx="360628" cy="143403"/>
            </a:xfrm>
            <a:custGeom>
              <a:avLst/>
              <a:gdLst>
                <a:gd name="connsiteX0" fmla="*/ 102615 w 360628"/>
                <a:gd name="connsiteY0" fmla="*/ 64 h 143403"/>
                <a:gd name="connsiteX1" fmla="*/ 124840 w 360628"/>
                <a:gd name="connsiteY1" fmla="*/ 101664 h 143403"/>
                <a:gd name="connsiteX2" fmla="*/ 1015 w 360628"/>
                <a:gd name="connsiteY2" fmla="*/ 123889 h 143403"/>
                <a:gd name="connsiteX3" fmla="*/ 204215 w 360628"/>
                <a:gd name="connsiteY3" fmla="*/ 111189 h 143403"/>
                <a:gd name="connsiteX4" fmla="*/ 359790 w 360628"/>
                <a:gd name="connsiteY4" fmla="*/ 142939 h 143403"/>
                <a:gd name="connsiteX5" fmla="*/ 261365 w 360628"/>
                <a:gd name="connsiteY5" fmla="*/ 82614 h 143403"/>
                <a:gd name="connsiteX6" fmla="*/ 156590 w 360628"/>
                <a:gd name="connsiteY6" fmla="*/ 85789 h 143403"/>
                <a:gd name="connsiteX7" fmla="*/ 102615 w 360628"/>
                <a:gd name="connsiteY7" fmla="*/ 64 h 143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0628" h="143403">
                  <a:moveTo>
                    <a:pt x="102615" y="64"/>
                  </a:moveTo>
                  <a:cubicBezTo>
                    <a:pt x="97323" y="2710"/>
                    <a:pt x="141773" y="81027"/>
                    <a:pt x="124840" y="101664"/>
                  </a:cubicBezTo>
                  <a:cubicBezTo>
                    <a:pt x="107907" y="122302"/>
                    <a:pt x="-12214" y="122302"/>
                    <a:pt x="1015" y="123889"/>
                  </a:cubicBezTo>
                  <a:cubicBezTo>
                    <a:pt x="14244" y="125476"/>
                    <a:pt x="144419" y="108014"/>
                    <a:pt x="204215" y="111189"/>
                  </a:cubicBezTo>
                  <a:cubicBezTo>
                    <a:pt x="264011" y="114364"/>
                    <a:pt x="350265" y="147702"/>
                    <a:pt x="359790" y="142939"/>
                  </a:cubicBezTo>
                  <a:cubicBezTo>
                    <a:pt x="369315" y="138176"/>
                    <a:pt x="295232" y="92139"/>
                    <a:pt x="261365" y="82614"/>
                  </a:cubicBezTo>
                  <a:cubicBezTo>
                    <a:pt x="227498" y="73089"/>
                    <a:pt x="180932" y="94256"/>
                    <a:pt x="156590" y="85789"/>
                  </a:cubicBezTo>
                  <a:cubicBezTo>
                    <a:pt x="132248" y="77322"/>
                    <a:pt x="107907" y="-2582"/>
                    <a:pt x="102615" y="6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" name="フリーフォーム 111">
              <a:extLst>
                <a:ext uri="{FF2B5EF4-FFF2-40B4-BE49-F238E27FC236}">
                  <a16:creationId xmlns:a16="http://schemas.microsoft.com/office/drawing/2014/main" id="{994D0F88-6968-8D21-DCAD-43BEEE2A2313}"/>
                </a:ext>
              </a:extLst>
            </p:cNvPr>
            <p:cNvSpPr/>
            <p:nvPr/>
          </p:nvSpPr>
          <p:spPr>
            <a:xfrm>
              <a:off x="5117907" y="2270679"/>
              <a:ext cx="204293" cy="149577"/>
            </a:xfrm>
            <a:custGeom>
              <a:avLst/>
              <a:gdLst>
                <a:gd name="connsiteX0" fmla="*/ 725 w 204293"/>
                <a:gd name="connsiteY0" fmla="*/ 11 h 149577"/>
                <a:gd name="connsiteX1" fmla="*/ 86450 w 204293"/>
                <a:gd name="connsiteY1" fmla="*/ 101611 h 149577"/>
                <a:gd name="connsiteX2" fmla="*/ 48350 w 204293"/>
                <a:gd name="connsiteY2" fmla="*/ 117486 h 149577"/>
                <a:gd name="connsiteX3" fmla="*/ 200750 w 204293"/>
                <a:gd name="connsiteY3" fmla="*/ 149236 h 149577"/>
                <a:gd name="connsiteX4" fmla="*/ 143600 w 204293"/>
                <a:gd name="connsiteY4" fmla="*/ 95261 h 149577"/>
                <a:gd name="connsiteX5" fmla="*/ 725 w 204293"/>
                <a:gd name="connsiteY5" fmla="*/ 11 h 149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4293" h="149577">
                  <a:moveTo>
                    <a:pt x="725" y="11"/>
                  </a:moveTo>
                  <a:cubicBezTo>
                    <a:pt x="-8800" y="1069"/>
                    <a:pt x="78512" y="82032"/>
                    <a:pt x="86450" y="101611"/>
                  </a:cubicBezTo>
                  <a:cubicBezTo>
                    <a:pt x="94388" y="121190"/>
                    <a:pt x="29300" y="109549"/>
                    <a:pt x="48350" y="117486"/>
                  </a:cubicBezTo>
                  <a:cubicBezTo>
                    <a:pt x="67400" y="125423"/>
                    <a:pt x="184875" y="152940"/>
                    <a:pt x="200750" y="149236"/>
                  </a:cubicBezTo>
                  <a:cubicBezTo>
                    <a:pt x="216625" y="145532"/>
                    <a:pt x="175879" y="117486"/>
                    <a:pt x="143600" y="95261"/>
                  </a:cubicBezTo>
                  <a:cubicBezTo>
                    <a:pt x="111321" y="73036"/>
                    <a:pt x="10250" y="-1047"/>
                    <a:pt x="725" y="1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" name="フリーフォーム 112">
              <a:extLst>
                <a:ext uri="{FF2B5EF4-FFF2-40B4-BE49-F238E27FC236}">
                  <a16:creationId xmlns:a16="http://schemas.microsoft.com/office/drawing/2014/main" id="{E39253EA-45EC-2195-F500-7F22F9848919}"/>
                </a:ext>
              </a:extLst>
            </p:cNvPr>
            <p:cNvSpPr/>
            <p:nvPr/>
          </p:nvSpPr>
          <p:spPr>
            <a:xfrm>
              <a:off x="4895681" y="2378075"/>
              <a:ext cx="406789" cy="119930"/>
            </a:xfrm>
            <a:custGeom>
              <a:avLst/>
              <a:gdLst>
                <a:gd name="connsiteX0" fmla="*/ 16044 w 406789"/>
                <a:gd name="connsiteY0" fmla="*/ 0 h 119930"/>
                <a:gd name="connsiteX1" fmla="*/ 387519 w 406789"/>
                <a:gd name="connsiteY1" fmla="*/ 66675 h 119930"/>
                <a:gd name="connsiteX2" fmla="*/ 333544 w 406789"/>
                <a:gd name="connsiteY2" fmla="*/ 117475 h 119930"/>
                <a:gd name="connsiteX3" fmla="*/ 158919 w 406789"/>
                <a:gd name="connsiteY3" fmla="*/ 107950 h 119930"/>
                <a:gd name="connsiteX4" fmla="*/ 169 w 406789"/>
                <a:gd name="connsiteY4" fmla="*/ 73025 h 119930"/>
                <a:gd name="connsiteX5" fmla="*/ 133519 w 406789"/>
                <a:gd name="connsiteY5" fmla="*/ 66675 h 119930"/>
                <a:gd name="connsiteX6" fmla="*/ 371644 w 406789"/>
                <a:gd name="connsiteY6" fmla="*/ 104775 h 119930"/>
                <a:gd name="connsiteX7" fmla="*/ 324019 w 406789"/>
                <a:gd name="connsiteY7" fmla="*/ 66675 h 119930"/>
                <a:gd name="connsiteX8" fmla="*/ 16044 w 406789"/>
                <a:gd name="connsiteY8" fmla="*/ 0 h 119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6789" h="119930">
                  <a:moveTo>
                    <a:pt x="16044" y="0"/>
                  </a:moveTo>
                  <a:cubicBezTo>
                    <a:pt x="26627" y="0"/>
                    <a:pt x="334603" y="47096"/>
                    <a:pt x="387519" y="66675"/>
                  </a:cubicBezTo>
                  <a:cubicBezTo>
                    <a:pt x="440435" y="86254"/>
                    <a:pt x="371644" y="110596"/>
                    <a:pt x="333544" y="117475"/>
                  </a:cubicBezTo>
                  <a:cubicBezTo>
                    <a:pt x="295444" y="124354"/>
                    <a:pt x="214481" y="115358"/>
                    <a:pt x="158919" y="107950"/>
                  </a:cubicBezTo>
                  <a:cubicBezTo>
                    <a:pt x="103357" y="100542"/>
                    <a:pt x="4402" y="79904"/>
                    <a:pt x="169" y="73025"/>
                  </a:cubicBezTo>
                  <a:cubicBezTo>
                    <a:pt x="-4064" y="66146"/>
                    <a:pt x="71607" y="61383"/>
                    <a:pt x="133519" y="66675"/>
                  </a:cubicBezTo>
                  <a:cubicBezTo>
                    <a:pt x="195432" y="71967"/>
                    <a:pt x="339894" y="104775"/>
                    <a:pt x="371644" y="104775"/>
                  </a:cubicBezTo>
                  <a:cubicBezTo>
                    <a:pt x="403394" y="104775"/>
                    <a:pt x="381698" y="80433"/>
                    <a:pt x="324019" y="66675"/>
                  </a:cubicBezTo>
                  <a:cubicBezTo>
                    <a:pt x="266340" y="52917"/>
                    <a:pt x="5461" y="0"/>
                    <a:pt x="16044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" name="フリーフォーム 113">
              <a:extLst>
                <a:ext uri="{FF2B5EF4-FFF2-40B4-BE49-F238E27FC236}">
                  <a16:creationId xmlns:a16="http://schemas.microsoft.com/office/drawing/2014/main" id="{D0CEC9C3-0857-9121-16A8-A7258EF1A64E}"/>
                </a:ext>
              </a:extLst>
            </p:cNvPr>
            <p:cNvSpPr/>
            <p:nvPr/>
          </p:nvSpPr>
          <p:spPr>
            <a:xfrm>
              <a:off x="4804131" y="2466726"/>
              <a:ext cx="478555" cy="186927"/>
            </a:xfrm>
            <a:custGeom>
              <a:avLst/>
              <a:gdLst>
                <a:gd name="connsiteX0" fmla="*/ 120294 w 478555"/>
                <a:gd name="connsiteY0" fmla="*/ 249 h 186927"/>
                <a:gd name="connsiteX1" fmla="*/ 63144 w 478555"/>
                <a:gd name="connsiteY1" fmla="*/ 70099 h 186927"/>
                <a:gd name="connsiteX2" fmla="*/ 231419 w 478555"/>
                <a:gd name="connsiteY2" fmla="*/ 54224 h 186927"/>
                <a:gd name="connsiteX3" fmla="*/ 472719 w 478555"/>
                <a:gd name="connsiteY3" fmla="*/ 105024 h 186927"/>
                <a:gd name="connsiteX4" fmla="*/ 396519 w 478555"/>
                <a:gd name="connsiteY4" fmla="*/ 184399 h 186927"/>
                <a:gd name="connsiteX5" fmla="*/ 313969 w 478555"/>
                <a:gd name="connsiteY5" fmla="*/ 165349 h 186927"/>
                <a:gd name="connsiteX6" fmla="*/ 304444 w 478555"/>
                <a:gd name="connsiteY6" fmla="*/ 146299 h 186927"/>
                <a:gd name="connsiteX7" fmla="*/ 371119 w 478555"/>
                <a:gd name="connsiteY7" fmla="*/ 165349 h 186927"/>
                <a:gd name="connsiteX8" fmla="*/ 402869 w 478555"/>
                <a:gd name="connsiteY8" fmla="*/ 82799 h 186927"/>
                <a:gd name="connsiteX9" fmla="*/ 50444 w 478555"/>
                <a:gd name="connsiteY9" fmla="*/ 89149 h 186927"/>
                <a:gd name="connsiteX10" fmla="*/ 9169 w 478555"/>
                <a:gd name="connsiteY10" fmla="*/ 47874 h 186927"/>
                <a:gd name="connsiteX11" fmla="*/ 120294 w 478555"/>
                <a:gd name="connsiteY11" fmla="*/ 249 h 186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78555" h="186927">
                  <a:moveTo>
                    <a:pt x="120294" y="249"/>
                  </a:moveTo>
                  <a:cubicBezTo>
                    <a:pt x="129290" y="3953"/>
                    <a:pt x="44623" y="61103"/>
                    <a:pt x="63144" y="70099"/>
                  </a:cubicBezTo>
                  <a:cubicBezTo>
                    <a:pt x="81665" y="79095"/>
                    <a:pt x="163157" y="48403"/>
                    <a:pt x="231419" y="54224"/>
                  </a:cubicBezTo>
                  <a:cubicBezTo>
                    <a:pt x="299681" y="60045"/>
                    <a:pt x="445202" y="83328"/>
                    <a:pt x="472719" y="105024"/>
                  </a:cubicBezTo>
                  <a:cubicBezTo>
                    <a:pt x="500236" y="126720"/>
                    <a:pt x="422977" y="174345"/>
                    <a:pt x="396519" y="184399"/>
                  </a:cubicBezTo>
                  <a:cubicBezTo>
                    <a:pt x="370061" y="194453"/>
                    <a:pt x="329315" y="171699"/>
                    <a:pt x="313969" y="165349"/>
                  </a:cubicBezTo>
                  <a:cubicBezTo>
                    <a:pt x="298623" y="158999"/>
                    <a:pt x="294919" y="146299"/>
                    <a:pt x="304444" y="146299"/>
                  </a:cubicBezTo>
                  <a:cubicBezTo>
                    <a:pt x="313969" y="146299"/>
                    <a:pt x="354715" y="175932"/>
                    <a:pt x="371119" y="165349"/>
                  </a:cubicBezTo>
                  <a:cubicBezTo>
                    <a:pt x="387523" y="154766"/>
                    <a:pt x="456315" y="95499"/>
                    <a:pt x="402869" y="82799"/>
                  </a:cubicBezTo>
                  <a:cubicBezTo>
                    <a:pt x="349423" y="70099"/>
                    <a:pt x="116061" y="94970"/>
                    <a:pt x="50444" y="89149"/>
                  </a:cubicBezTo>
                  <a:cubicBezTo>
                    <a:pt x="-15173" y="83328"/>
                    <a:pt x="-1943" y="60574"/>
                    <a:pt x="9169" y="47874"/>
                  </a:cubicBezTo>
                  <a:cubicBezTo>
                    <a:pt x="20281" y="35174"/>
                    <a:pt x="111298" y="-3455"/>
                    <a:pt x="120294" y="24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" name="フリーフォーム 114">
              <a:extLst>
                <a:ext uri="{FF2B5EF4-FFF2-40B4-BE49-F238E27FC236}">
                  <a16:creationId xmlns:a16="http://schemas.microsoft.com/office/drawing/2014/main" id="{6A4501F5-9D3B-62F5-B3EA-BD040B44C77C}"/>
                </a:ext>
              </a:extLst>
            </p:cNvPr>
            <p:cNvSpPr/>
            <p:nvPr/>
          </p:nvSpPr>
          <p:spPr>
            <a:xfrm>
              <a:off x="4844632" y="2418684"/>
              <a:ext cx="245033" cy="225858"/>
            </a:xfrm>
            <a:custGeom>
              <a:avLst/>
              <a:gdLst>
                <a:gd name="connsiteX0" fmla="*/ 244893 w 245033"/>
                <a:gd name="connsiteY0" fmla="*/ 666 h 225858"/>
                <a:gd name="connsiteX1" fmla="*/ 178218 w 245033"/>
                <a:gd name="connsiteY1" fmla="*/ 210216 h 225858"/>
                <a:gd name="connsiteX2" fmla="*/ 133768 w 245033"/>
                <a:gd name="connsiteY2" fmla="*/ 207041 h 225858"/>
                <a:gd name="connsiteX3" fmla="*/ 95668 w 245033"/>
                <a:gd name="connsiteY3" fmla="*/ 178466 h 225858"/>
                <a:gd name="connsiteX4" fmla="*/ 418 w 245033"/>
                <a:gd name="connsiteY4" fmla="*/ 184816 h 225858"/>
                <a:gd name="connsiteX5" fmla="*/ 136943 w 245033"/>
                <a:gd name="connsiteY5" fmla="*/ 159416 h 225858"/>
                <a:gd name="connsiteX6" fmla="*/ 159168 w 245033"/>
                <a:gd name="connsiteY6" fmla="*/ 143541 h 225858"/>
                <a:gd name="connsiteX7" fmla="*/ 244893 w 245033"/>
                <a:gd name="connsiteY7" fmla="*/ 666 h 225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033" h="225858">
                  <a:moveTo>
                    <a:pt x="244893" y="666"/>
                  </a:moveTo>
                  <a:cubicBezTo>
                    <a:pt x="248068" y="11779"/>
                    <a:pt x="196739" y="175820"/>
                    <a:pt x="178218" y="210216"/>
                  </a:cubicBezTo>
                  <a:cubicBezTo>
                    <a:pt x="159697" y="244612"/>
                    <a:pt x="147526" y="212333"/>
                    <a:pt x="133768" y="207041"/>
                  </a:cubicBezTo>
                  <a:cubicBezTo>
                    <a:pt x="120010" y="201749"/>
                    <a:pt x="117893" y="182170"/>
                    <a:pt x="95668" y="178466"/>
                  </a:cubicBezTo>
                  <a:cubicBezTo>
                    <a:pt x="73443" y="174762"/>
                    <a:pt x="-6461" y="187991"/>
                    <a:pt x="418" y="184816"/>
                  </a:cubicBezTo>
                  <a:cubicBezTo>
                    <a:pt x="7297" y="181641"/>
                    <a:pt x="110485" y="166295"/>
                    <a:pt x="136943" y="159416"/>
                  </a:cubicBezTo>
                  <a:cubicBezTo>
                    <a:pt x="163401" y="152537"/>
                    <a:pt x="145939" y="166295"/>
                    <a:pt x="159168" y="143541"/>
                  </a:cubicBezTo>
                  <a:cubicBezTo>
                    <a:pt x="172397" y="120787"/>
                    <a:pt x="241718" y="-10447"/>
                    <a:pt x="244893" y="6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7" name="フリーフォーム 116">
            <a:extLst>
              <a:ext uri="{FF2B5EF4-FFF2-40B4-BE49-F238E27FC236}">
                <a16:creationId xmlns:a16="http://schemas.microsoft.com/office/drawing/2014/main" id="{21A97E1F-1305-F4CC-9615-896F1546E179}"/>
              </a:ext>
            </a:extLst>
          </p:cNvPr>
          <p:cNvSpPr/>
          <p:nvPr/>
        </p:nvSpPr>
        <p:spPr>
          <a:xfrm>
            <a:off x="5174442" y="2476174"/>
            <a:ext cx="455293" cy="111712"/>
          </a:xfrm>
          <a:custGeom>
            <a:avLst/>
            <a:gdLst>
              <a:gd name="connsiteX0" fmla="*/ 10333 w 455293"/>
              <a:gd name="connsiteY0" fmla="*/ 326 h 111712"/>
              <a:gd name="connsiteX1" fmla="*/ 108758 w 455293"/>
              <a:gd name="connsiteY1" fmla="*/ 60651 h 111712"/>
              <a:gd name="connsiteX2" fmla="*/ 165908 w 455293"/>
              <a:gd name="connsiteY2" fmla="*/ 98751 h 111712"/>
              <a:gd name="connsiteX3" fmla="*/ 438958 w 455293"/>
              <a:gd name="connsiteY3" fmla="*/ 111451 h 111712"/>
              <a:gd name="connsiteX4" fmla="*/ 381808 w 455293"/>
              <a:gd name="connsiteY4" fmla="*/ 89226 h 111712"/>
              <a:gd name="connsiteX5" fmla="*/ 10333 w 455293"/>
              <a:gd name="connsiteY5" fmla="*/ 326 h 111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5293" h="111712">
                <a:moveTo>
                  <a:pt x="10333" y="326"/>
                </a:moveTo>
                <a:cubicBezTo>
                  <a:pt x="-35175" y="-4436"/>
                  <a:pt x="82829" y="44247"/>
                  <a:pt x="108758" y="60651"/>
                </a:cubicBezTo>
                <a:cubicBezTo>
                  <a:pt x="134687" y="77055"/>
                  <a:pt x="110875" y="90284"/>
                  <a:pt x="165908" y="98751"/>
                </a:cubicBezTo>
                <a:cubicBezTo>
                  <a:pt x="220941" y="107218"/>
                  <a:pt x="402975" y="113039"/>
                  <a:pt x="438958" y="111451"/>
                </a:cubicBezTo>
                <a:cubicBezTo>
                  <a:pt x="474941" y="109864"/>
                  <a:pt x="449541" y="103513"/>
                  <a:pt x="381808" y="89226"/>
                </a:cubicBezTo>
                <a:cubicBezTo>
                  <a:pt x="314075" y="74939"/>
                  <a:pt x="55841" y="5088"/>
                  <a:pt x="10333" y="3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フリーフォーム 118">
            <a:extLst>
              <a:ext uri="{FF2B5EF4-FFF2-40B4-BE49-F238E27FC236}">
                <a16:creationId xmlns:a16="http://schemas.microsoft.com/office/drawing/2014/main" id="{B4BE937E-2312-D520-A1B4-3C6C906D917E}"/>
              </a:ext>
            </a:extLst>
          </p:cNvPr>
          <p:cNvSpPr/>
          <p:nvPr/>
        </p:nvSpPr>
        <p:spPr>
          <a:xfrm>
            <a:off x="3121931" y="712333"/>
            <a:ext cx="4145334" cy="2448394"/>
          </a:xfrm>
          <a:custGeom>
            <a:avLst/>
            <a:gdLst>
              <a:gd name="connsiteX0" fmla="*/ 3009 w 4145334"/>
              <a:gd name="connsiteY0" fmla="*/ 1640250 h 2448394"/>
              <a:gd name="connsiteX1" fmla="*/ 642201 w 4145334"/>
              <a:gd name="connsiteY1" fmla="*/ 930036 h 2448394"/>
              <a:gd name="connsiteX2" fmla="*/ 91786 w 4145334"/>
              <a:gd name="connsiteY2" fmla="*/ 1356164 h 2448394"/>
              <a:gd name="connsiteX3" fmla="*/ 730978 w 4145334"/>
              <a:gd name="connsiteY3" fmla="*/ 654828 h 2448394"/>
              <a:gd name="connsiteX4" fmla="*/ 1361292 w 4145334"/>
              <a:gd name="connsiteY4" fmla="*/ 308599 h 2448394"/>
              <a:gd name="connsiteX5" fmla="*/ 1787420 w 4145334"/>
              <a:gd name="connsiteY5" fmla="*/ 193189 h 2448394"/>
              <a:gd name="connsiteX6" fmla="*/ 2453246 w 4145334"/>
              <a:gd name="connsiteY6" fmla="*/ 264211 h 2448394"/>
              <a:gd name="connsiteX7" fmla="*/ 2888252 w 4145334"/>
              <a:gd name="connsiteY7" fmla="*/ 583807 h 2448394"/>
              <a:gd name="connsiteX8" fmla="*/ 3456422 w 4145334"/>
              <a:gd name="connsiteY8" fmla="*/ 1302898 h 2448394"/>
              <a:gd name="connsiteX9" fmla="*/ 3696119 w 4145334"/>
              <a:gd name="connsiteY9" fmla="*/ 1729026 h 2448394"/>
              <a:gd name="connsiteX10" fmla="*/ 4140003 w 4145334"/>
              <a:gd name="connsiteY10" fmla="*/ 2448117 h 2448394"/>
              <a:gd name="connsiteX11" fmla="*/ 3838162 w 4145334"/>
              <a:gd name="connsiteY11" fmla="*/ 1791170 h 2448394"/>
              <a:gd name="connsiteX12" fmla="*/ 2471001 w 4145334"/>
              <a:gd name="connsiteY12" fmla="*/ 131046 h 2448394"/>
              <a:gd name="connsiteX13" fmla="*/ 1529968 w 4145334"/>
              <a:gd name="connsiteY13" fmla="*/ 175434 h 2448394"/>
              <a:gd name="connsiteX14" fmla="*/ 491281 w 4145334"/>
              <a:gd name="connsiteY14" fmla="*/ 734727 h 2448394"/>
              <a:gd name="connsiteX15" fmla="*/ 722100 w 4145334"/>
              <a:gd name="connsiteY15" fmla="*/ 548296 h 2448394"/>
              <a:gd name="connsiteX16" fmla="*/ 207195 w 4145334"/>
              <a:gd name="connsiteY16" fmla="*/ 1178611 h 2448394"/>
              <a:gd name="connsiteX17" fmla="*/ 393626 w 4145334"/>
              <a:gd name="connsiteY17" fmla="*/ 1134222 h 2448394"/>
              <a:gd name="connsiteX18" fmla="*/ 3009 w 4145334"/>
              <a:gd name="connsiteY18" fmla="*/ 1640250 h 2448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145334" h="2448394">
                <a:moveTo>
                  <a:pt x="3009" y="1640250"/>
                </a:moveTo>
                <a:cubicBezTo>
                  <a:pt x="44438" y="1606219"/>
                  <a:pt x="627405" y="977384"/>
                  <a:pt x="642201" y="930036"/>
                </a:cubicBezTo>
                <a:cubicBezTo>
                  <a:pt x="656997" y="882688"/>
                  <a:pt x="76990" y="1402032"/>
                  <a:pt x="91786" y="1356164"/>
                </a:cubicBezTo>
                <a:cubicBezTo>
                  <a:pt x="106582" y="1310296"/>
                  <a:pt x="519394" y="829422"/>
                  <a:pt x="730978" y="654828"/>
                </a:cubicBezTo>
                <a:cubicBezTo>
                  <a:pt x="942562" y="480234"/>
                  <a:pt x="1185218" y="385539"/>
                  <a:pt x="1361292" y="308599"/>
                </a:cubicBezTo>
                <a:cubicBezTo>
                  <a:pt x="1537366" y="231659"/>
                  <a:pt x="1605428" y="200587"/>
                  <a:pt x="1787420" y="193189"/>
                </a:cubicBezTo>
                <a:cubicBezTo>
                  <a:pt x="1969412" y="185791"/>
                  <a:pt x="2269774" y="199108"/>
                  <a:pt x="2453246" y="264211"/>
                </a:cubicBezTo>
                <a:cubicBezTo>
                  <a:pt x="2636718" y="329314"/>
                  <a:pt x="2721056" y="410693"/>
                  <a:pt x="2888252" y="583807"/>
                </a:cubicBezTo>
                <a:cubicBezTo>
                  <a:pt x="3055448" y="756921"/>
                  <a:pt x="3321778" y="1112028"/>
                  <a:pt x="3456422" y="1302898"/>
                </a:cubicBezTo>
                <a:cubicBezTo>
                  <a:pt x="3591066" y="1493768"/>
                  <a:pt x="3582189" y="1538156"/>
                  <a:pt x="3696119" y="1729026"/>
                </a:cubicBezTo>
                <a:cubicBezTo>
                  <a:pt x="3810049" y="1919896"/>
                  <a:pt x="4116329" y="2437760"/>
                  <a:pt x="4140003" y="2448117"/>
                </a:cubicBezTo>
                <a:cubicBezTo>
                  <a:pt x="4163677" y="2458474"/>
                  <a:pt x="4116329" y="2177349"/>
                  <a:pt x="3838162" y="1791170"/>
                </a:cubicBezTo>
                <a:cubicBezTo>
                  <a:pt x="3559995" y="1404991"/>
                  <a:pt x="2855700" y="400335"/>
                  <a:pt x="2471001" y="131046"/>
                </a:cubicBezTo>
                <a:cubicBezTo>
                  <a:pt x="2086302" y="-138243"/>
                  <a:pt x="1859921" y="74821"/>
                  <a:pt x="1529968" y="175434"/>
                </a:cubicBezTo>
                <a:cubicBezTo>
                  <a:pt x="1200015" y="276047"/>
                  <a:pt x="625925" y="672583"/>
                  <a:pt x="491281" y="734727"/>
                </a:cubicBezTo>
                <a:cubicBezTo>
                  <a:pt x="356637" y="796871"/>
                  <a:pt x="769448" y="474315"/>
                  <a:pt x="722100" y="548296"/>
                </a:cubicBezTo>
                <a:cubicBezTo>
                  <a:pt x="674752" y="622277"/>
                  <a:pt x="261941" y="1080957"/>
                  <a:pt x="207195" y="1178611"/>
                </a:cubicBezTo>
                <a:cubicBezTo>
                  <a:pt x="152449" y="1276265"/>
                  <a:pt x="426178" y="1063201"/>
                  <a:pt x="393626" y="1134222"/>
                </a:cubicBezTo>
                <a:cubicBezTo>
                  <a:pt x="361075" y="1205243"/>
                  <a:pt x="-38420" y="1674281"/>
                  <a:pt x="3009" y="1640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フリーフォーム 119">
            <a:extLst>
              <a:ext uri="{FF2B5EF4-FFF2-40B4-BE49-F238E27FC236}">
                <a16:creationId xmlns:a16="http://schemas.microsoft.com/office/drawing/2014/main" id="{D8F36DE1-832A-D328-CC3E-097073FF115F}"/>
              </a:ext>
            </a:extLst>
          </p:cNvPr>
          <p:cNvSpPr/>
          <p:nvPr/>
        </p:nvSpPr>
        <p:spPr>
          <a:xfrm>
            <a:off x="3824200" y="1048022"/>
            <a:ext cx="2594367" cy="798615"/>
          </a:xfrm>
          <a:custGeom>
            <a:avLst/>
            <a:gdLst>
              <a:gd name="connsiteX0" fmla="*/ 64219 w 2594367"/>
              <a:gd name="connsiteY0" fmla="*/ 478937 h 798615"/>
              <a:gd name="connsiteX1" fmla="*/ 126363 w 2594367"/>
              <a:gd name="connsiteY1" fmla="*/ 452304 h 798615"/>
              <a:gd name="connsiteX2" fmla="*/ 1333726 w 2594367"/>
              <a:gd name="connsiteY2" fmla="*/ 17298 h 798615"/>
              <a:gd name="connsiteX3" fmla="*/ 1830876 w 2594367"/>
              <a:gd name="connsiteY3" fmla="*/ 185974 h 798615"/>
              <a:gd name="connsiteX4" fmla="*/ 2594355 w 2594367"/>
              <a:gd name="connsiteY4" fmla="*/ 798533 h 798615"/>
              <a:gd name="connsiteX5" fmla="*/ 1848631 w 2594367"/>
              <a:gd name="connsiteY5" fmla="*/ 141586 h 798615"/>
              <a:gd name="connsiteX6" fmla="*/ 1173928 w 2594367"/>
              <a:gd name="connsiteY6" fmla="*/ 26176 h 798615"/>
              <a:gd name="connsiteX7" fmla="*/ 64219 w 2594367"/>
              <a:gd name="connsiteY7" fmla="*/ 478937 h 79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94367" h="798615">
                <a:moveTo>
                  <a:pt x="64219" y="478937"/>
                </a:moveTo>
                <a:cubicBezTo>
                  <a:pt x="-110375" y="549958"/>
                  <a:pt x="126363" y="452304"/>
                  <a:pt x="126363" y="452304"/>
                </a:cubicBezTo>
                <a:cubicBezTo>
                  <a:pt x="337948" y="375364"/>
                  <a:pt x="1049641" y="61686"/>
                  <a:pt x="1333726" y="17298"/>
                </a:cubicBezTo>
                <a:cubicBezTo>
                  <a:pt x="1617811" y="-27090"/>
                  <a:pt x="1620771" y="55768"/>
                  <a:pt x="1830876" y="185974"/>
                </a:cubicBezTo>
                <a:cubicBezTo>
                  <a:pt x="2040981" y="316180"/>
                  <a:pt x="2591396" y="805931"/>
                  <a:pt x="2594355" y="798533"/>
                </a:cubicBezTo>
                <a:cubicBezTo>
                  <a:pt x="2597314" y="791135"/>
                  <a:pt x="2085369" y="270312"/>
                  <a:pt x="1848631" y="141586"/>
                </a:cubicBezTo>
                <a:cubicBezTo>
                  <a:pt x="1611893" y="12860"/>
                  <a:pt x="1472809" y="-34488"/>
                  <a:pt x="1173928" y="26176"/>
                </a:cubicBezTo>
                <a:cubicBezTo>
                  <a:pt x="875047" y="86840"/>
                  <a:pt x="238813" y="407916"/>
                  <a:pt x="64219" y="4789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フリーフォーム 120">
            <a:extLst>
              <a:ext uri="{FF2B5EF4-FFF2-40B4-BE49-F238E27FC236}">
                <a16:creationId xmlns:a16="http://schemas.microsoft.com/office/drawing/2014/main" id="{AFF72B0C-188C-E985-B8CE-4E27C3089186}"/>
              </a:ext>
            </a:extLst>
          </p:cNvPr>
          <p:cNvSpPr/>
          <p:nvPr/>
        </p:nvSpPr>
        <p:spPr>
          <a:xfrm>
            <a:off x="5712940" y="720908"/>
            <a:ext cx="1700194" cy="2830956"/>
          </a:xfrm>
          <a:custGeom>
            <a:avLst/>
            <a:gdLst>
              <a:gd name="connsiteX0" fmla="*/ 48668 w 1700194"/>
              <a:gd name="connsiteY0" fmla="*/ 95838 h 2830956"/>
              <a:gd name="connsiteX1" fmla="*/ 172955 w 1700194"/>
              <a:gd name="connsiteY1" fmla="*/ 193492 h 2830956"/>
              <a:gd name="connsiteX2" fmla="*/ 1060722 w 1700194"/>
              <a:gd name="connsiteY2" fmla="*/ 1383100 h 2830956"/>
              <a:gd name="connsiteX3" fmla="*/ 1460217 w 1700194"/>
              <a:gd name="connsiteY3" fmla="*/ 2164335 h 2830956"/>
              <a:gd name="connsiteX4" fmla="*/ 1699914 w 1700194"/>
              <a:gd name="connsiteY4" fmla="*/ 2830160 h 2830956"/>
              <a:gd name="connsiteX5" fmla="*/ 1415829 w 1700194"/>
              <a:gd name="connsiteY5" fmla="*/ 2031170 h 2830956"/>
              <a:gd name="connsiteX6" fmla="*/ 758881 w 1700194"/>
              <a:gd name="connsiteY6" fmla="*/ 1143403 h 2830956"/>
              <a:gd name="connsiteX7" fmla="*/ 48668 w 1700194"/>
              <a:gd name="connsiteY7" fmla="*/ 95838 h 2830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0194" h="2830956">
                <a:moveTo>
                  <a:pt x="48668" y="95838"/>
                </a:moveTo>
                <a:cubicBezTo>
                  <a:pt x="-48986" y="-62481"/>
                  <a:pt x="4279" y="-21052"/>
                  <a:pt x="172955" y="193492"/>
                </a:cubicBezTo>
                <a:cubicBezTo>
                  <a:pt x="341631" y="408036"/>
                  <a:pt x="846178" y="1054626"/>
                  <a:pt x="1060722" y="1383100"/>
                </a:cubicBezTo>
                <a:cubicBezTo>
                  <a:pt x="1275266" y="1711574"/>
                  <a:pt x="1353685" y="1923158"/>
                  <a:pt x="1460217" y="2164335"/>
                </a:cubicBezTo>
                <a:cubicBezTo>
                  <a:pt x="1566749" y="2405512"/>
                  <a:pt x="1707312" y="2852354"/>
                  <a:pt x="1699914" y="2830160"/>
                </a:cubicBezTo>
                <a:cubicBezTo>
                  <a:pt x="1692516" y="2807966"/>
                  <a:pt x="1572668" y="2312296"/>
                  <a:pt x="1415829" y="2031170"/>
                </a:cubicBezTo>
                <a:cubicBezTo>
                  <a:pt x="1258990" y="1750044"/>
                  <a:pt x="992660" y="1464479"/>
                  <a:pt x="758881" y="1143403"/>
                </a:cubicBezTo>
                <a:cubicBezTo>
                  <a:pt x="525102" y="822327"/>
                  <a:pt x="146322" y="254157"/>
                  <a:pt x="48668" y="958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リーフォーム 121">
            <a:extLst>
              <a:ext uri="{FF2B5EF4-FFF2-40B4-BE49-F238E27FC236}">
                <a16:creationId xmlns:a16="http://schemas.microsoft.com/office/drawing/2014/main" id="{D85ADE2B-A56A-6020-BE23-C127776121E3}"/>
              </a:ext>
            </a:extLst>
          </p:cNvPr>
          <p:cNvSpPr/>
          <p:nvPr/>
        </p:nvSpPr>
        <p:spPr>
          <a:xfrm>
            <a:off x="3230280" y="1419929"/>
            <a:ext cx="1137997" cy="1004217"/>
          </a:xfrm>
          <a:custGeom>
            <a:avLst/>
            <a:gdLst>
              <a:gd name="connsiteX0" fmla="*/ 1137534 w 1137997"/>
              <a:gd name="connsiteY0" fmla="*/ 498 h 1004217"/>
              <a:gd name="connsiteX1" fmla="*/ 356299 w 1137997"/>
              <a:gd name="connsiteY1" fmla="*/ 559791 h 1004217"/>
              <a:gd name="connsiteX2" fmla="*/ 1192 w 1137997"/>
              <a:gd name="connsiteY2" fmla="*/ 1003675 h 1004217"/>
              <a:gd name="connsiteX3" fmla="*/ 462831 w 1137997"/>
              <a:gd name="connsiteY3" fmla="*/ 471015 h 1004217"/>
              <a:gd name="connsiteX4" fmla="*/ 1137534 w 1137997"/>
              <a:gd name="connsiteY4" fmla="*/ 498 h 1004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7997" h="1004217">
                <a:moveTo>
                  <a:pt x="1137534" y="498"/>
                </a:moveTo>
                <a:cubicBezTo>
                  <a:pt x="1119779" y="15294"/>
                  <a:pt x="545689" y="392595"/>
                  <a:pt x="356299" y="559791"/>
                </a:cubicBezTo>
                <a:cubicBezTo>
                  <a:pt x="166909" y="726987"/>
                  <a:pt x="-16563" y="1018471"/>
                  <a:pt x="1192" y="1003675"/>
                </a:cubicBezTo>
                <a:cubicBezTo>
                  <a:pt x="18947" y="988879"/>
                  <a:pt x="267522" y="638211"/>
                  <a:pt x="462831" y="471015"/>
                </a:cubicBezTo>
                <a:cubicBezTo>
                  <a:pt x="658140" y="303819"/>
                  <a:pt x="1155289" y="-14298"/>
                  <a:pt x="1137534" y="4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フリーフォーム 122">
            <a:extLst>
              <a:ext uri="{FF2B5EF4-FFF2-40B4-BE49-F238E27FC236}">
                <a16:creationId xmlns:a16="http://schemas.microsoft.com/office/drawing/2014/main" id="{423704FA-6518-3DB6-D99C-B2A024F92518}"/>
              </a:ext>
            </a:extLst>
          </p:cNvPr>
          <p:cNvSpPr/>
          <p:nvPr/>
        </p:nvSpPr>
        <p:spPr>
          <a:xfrm>
            <a:off x="2616918" y="2603430"/>
            <a:ext cx="932346" cy="1836220"/>
          </a:xfrm>
          <a:custGeom>
            <a:avLst/>
            <a:gdLst>
              <a:gd name="connsiteX0" fmla="*/ 880884 w 932346"/>
              <a:gd name="connsiteY0" fmla="*/ 50993 h 1836220"/>
              <a:gd name="connsiteX1" fmla="*/ 800985 w 932346"/>
              <a:gd name="connsiteY1" fmla="*/ 228547 h 1836220"/>
              <a:gd name="connsiteX2" fmla="*/ 37505 w 932346"/>
              <a:gd name="connsiteY2" fmla="*/ 1515809 h 1836220"/>
              <a:gd name="connsiteX3" fmla="*/ 108527 w 932346"/>
              <a:gd name="connsiteY3" fmla="*/ 1116314 h 1836220"/>
              <a:gd name="connsiteX4" fmla="*/ 28628 w 932346"/>
              <a:gd name="connsiteY4" fmla="*/ 1835405 h 1836220"/>
              <a:gd name="connsiteX5" fmla="*/ 294958 w 932346"/>
              <a:gd name="connsiteY5" fmla="*/ 1258356 h 1836220"/>
              <a:gd name="connsiteX6" fmla="*/ 206181 w 932346"/>
              <a:gd name="connsiteY6" fmla="*/ 1222846 h 1836220"/>
              <a:gd name="connsiteX7" fmla="*/ 410367 w 932346"/>
              <a:gd name="connsiteY7" fmla="*/ 716819 h 1836220"/>
              <a:gd name="connsiteX8" fmla="*/ 259447 w 932346"/>
              <a:gd name="connsiteY8" fmla="*/ 805595 h 1836220"/>
              <a:gd name="connsiteX9" fmla="*/ 880884 w 932346"/>
              <a:gd name="connsiteY9" fmla="*/ 50993 h 183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346" h="1836220">
                <a:moveTo>
                  <a:pt x="880884" y="50993"/>
                </a:moveTo>
                <a:cubicBezTo>
                  <a:pt x="971140" y="-45182"/>
                  <a:pt x="941548" y="-15589"/>
                  <a:pt x="800985" y="228547"/>
                </a:cubicBezTo>
                <a:cubicBezTo>
                  <a:pt x="660422" y="472683"/>
                  <a:pt x="152915" y="1367848"/>
                  <a:pt x="37505" y="1515809"/>
                </a:cubicBezTo>
                <a:cubicBezTo>
                  <a:pt x="-77905" y="1663770"/>
                  <a:pt x="110006" y="1063048"/>
                  <a:pt x="108527" y="1116314"/>
                </a:cubicBezTo>
                <a:cubicBezTo>
                  <a:pt x="107048" y="1169580"/>
                  <a:pt x="-2444" y="1811731"/>
                  <a:pt x="28628" y="1835405"/>
                </a:cubicBezTo>
                <a:cubicBezTo>
                  <a:pt x="59700" y="1859079"/>
                  <a:pt x="265366" y="1360449"/>
                  <a:pt x="294958" y="1258356"/>
                </a:cubicBezTo>
                <a:cubicBezTo>
                  <a:pt x="324550" y="1156263"/>
                  <a:pt x="186946" y="1313102"/>
                  <a:pt x="206181" y="1222846"/>
                </a:cubicBezTo>
                <a:cubicBezTo>
                  <a:pt x="225416" y="1132590"/>
                  <a:pt x="401489" y="786361"/>
                  <a:pt x="410367" y="716819"/>
                </a:cubicBezTo>
                <a:cubicBezTo>
                  <a:pt x="419245" y="647277"/>
                  <a:pt x="178068" y="910647"/>
                  <a:pt x="259447" y="805595"/>
                </a:cubicBezTo>
                <a:cubicBezTo>
                  <a:pt x="340826" y="700543"/>
                  <a:pt x="790628" y="147168"/>
                  <a:pt x="880884" y="509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フリーフォーム 123">
            <a:extLst>
              <a:ext uri="{FF2B5EF4-FFF2-40B4-BE49-F238E27FC236}">
                <a16:creationId xmlns:a16="http://schemas.microsoft.com/office/drawing/2014/main" id="{6BF66B24-158D-C998-E51E-86DE31BE5803}"/>
              </a:ext>
            </a:extLst>
          </p:cNvPr>
          <p:cNvSpPr/>
          <p:nvPr/>
        </p:nvSpPr>
        <p:spPr>
          <a:xfrm>
            <a:off x="5104628" y="3031412"/>
            <a:ext cx="1405300" cy="3520587"/>
          </a:xfrm>
          <a:custGeom>
            <a:avLst/>
            <a:gdLst>
              <a:gd name="connsiteX0" fmla="*/ 177586 w 1405300"/>
              <a:gd name="connsiteY0" fmla="*/ 4751 h 3520587"/>
              <a:gd name="connsiteX1" fmla="*/ 976576 w 1405300"/>
              <a:gd name="connsiteY1" fmla="*/ 1247625 h 3520587"/>
              <a:gd name="connsiteX2" fmla="*/ 896677 w 1405300"/>
              <a:gd name="connsiteY2" fmla="*/ 1132215 h 3520587"/>
              <a:gd name="connsiteX3" fmla="*/ 1136374 w 1405300"/>
              <a:gd name="connsiteY3" fmla="*/ 1789163 h 3520587"/>
              <a:gd name="connsiteX4" fmla="*/ 710246 w 1405300"/>
              <a:gd name="connsiteY4" fmla="*/ 2073248 h 3520587"/>
              <a:gd name="connsiteX5" fmla="*/ 497182 w 1405300"/>
              <a:gd name="connsiteY5" fmla="*/ 2863361 h 3520587"/>
              <a:gd name="connsiteX6" fmla="*/ 701368 w 1405300"/>
              <a:gd name="connsiteY6" fmla="*/ 2694685 h 3520587"/>
              <a:gd name="connsiteX7" fmla="*/ 32 w 1405300"/>
              <a:gd name="connsiteY7" fmla="*/ 3520308 h 3520587"/>
              <a:gd name="connsiteX8" fmla="*/ 674735 w 1405300"/>
              <a:gd name="connsiteY8" fmla="*/ 2774584 h 3520587"/>
              <a:gd name="connsiteX9" fmla="*/ 1402704 w 1405300"/>
              <a:gd name="connsiteY9" fmla="*/ 1762530 h 3520587"/>
              <a:gd name="connsiteX10" fmla="*/ 932188 w 1405300"/>
              <a:gd name="connsiteY10" fmla="*/ 2304068 h 3520587"/>
              <a:gd name="connsiteX11" fmla="*/ 1340560 w 1405300"/>
              <a:gd name="connsiteY11" fmla="*/ 1753652 h 3520587"/>
              <a:gd name="connsiteX12" fmla="*/ 1207395 w 1405300"/>
              <a:gd name="connsiteY12" fmla="*/ 1771407 h 3520587"/>
              <a:gd name="connsiteX13" fmla="*/ 177586 w 1405300"/>
              <a:gd name="connsiteY13" fmla="*/ 4751 h 352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05300" h="3520587">
                <a:moveTo>
                  <a:pt x="177586" y="4751"/>
                </a:moveTo>
                <a:cubicBezTo>
                  <a:pt x="139116" y="-82546"/>
                  <a:pt x="856728" y="1059714"/>
                  <a:pt x="976576" y="1247625"/>
                </a:cubicBezTo>
                <a:cubicBezTo>
                  <a:pt x="1096424" y="1435536"/>
                  <a:pt x="870044" y="1041959"/>
                  <a:pt x="896677" y="1132215"/>
                </a:cubicBezTo>
                <a:cubicBezTo>
                  <a:pt x="923310" y="1222471"/>
                  <a:pt x="1167446" y="1632324"/>
                  <a:pt x="1136374" y="1789163"/>
                </a:cubicBezTo>
                <a:cubicBezTo>
                  <a:pt x="1105302" y="1946002"/>
                  <a:pt x="816778" y="1894215"/>
                  <a:pt x="710246" y="2073248"/>
                </a:cubicBezTo>
                <a:cubicBezTo>
                  <a:pt x="603714" y="2252281"/>
                  <a:pt x="498662" y="2759788"/>
                  <a:pt x="497182" y="2863361"/>
                </a:cubicBezTo>
                <a:cubicBezTo>
                  <a:pt x="495702" y="2966934"/>
                  <a:pt x="784226" y="2585194"/>
                  <a:pt x="701368" y="2694685"/>
                </a:cubicBezTo>
                <a:cubicBezTo>
                  <a:pt x="618510" y="2804176"/>
                  <a:pt x="4471" y="3506992"/>
                  <a:pt x="32" y="3520308"/>
                </a:cubicBezTo>
                <a:cubicBezTo>
                  <a:pt x="-4407" y="3533624"/>
                  <a:pt x="440956" y="3067547"/>
                  <a:pt x="674735" y="2774584"/>
                </a:cubicBezTo>
                <a:cubicBezTo>
                  <a:pt x="908514" y="2481621"/>
                  <a:pt x="1359795" y="1840949"/>
                  <a:pt x="1402704" y="1762530"/>
                </a:cubicBezTo>
                <a:cubicBezTo>
                  <a:pt x="1445613" y="1684111"/>
                  <a:pt x="942545" y="2305548"/>
                  <a:pt x="932188" y="2304068"/>
                </a:cubicBezTo>
                <a:cubicBezTo>
                  <a:pt x="921831" y="2302588"/>
                  <a:pt x="1294692" y="1842429"/>
                  <a:pt x="1340560" y="1753652"/>
                </a:cubicBezTo>
                <a:cubicBezTo>
                  <a:pt x="1386428" y="1664875"/>
                  <a:pt x="1396785" y="2056972"/>
                  <a:pt x="1207395" y="1771407"/>
                </a:cubicBezTo>
                <a:cubicBezTo>
                  <a:pt x="1018005" y="1485842"/>
                  <a:pt x="216056" y="92048"/>
                  <a:pt x="177586" y="47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フリーフォーム 124">
            <a:extLst>
              <a:ext uri="{FF2B5EF4-FFF2-40B4-BE49-F238E27FC236}">
                <a16:creationId xmlns:a16="http://schemas.microsoft.com/office/drawing/2014/main" id="{5186EB0C-1E83-1B31-DEF8-066B1FDFB05C}"/>
              </a:ext>
            </a:extLst>
          </p:cNvPr>
          <p:cNvSpPr/>
          <p:nvPr/>
        </p:nvSpPr>
        <p:spPr>
          <a:xfrm>
            <a:off x="5724457" y="3105040"/>
            <a:ext cx="981059" cy="1563891"/>
          </a:xfrm>
          <a:custGeom>
            <a:avLst/>
            <a:gdLst>
              <a:gd name="connsiteX0" fmla="*/ 1640 w 981059"/>
              <a:gd name="connsiteY0" fmla="*/ 2144 h 1563891"/>
              <a:gd name="connsiteX1" fmla="*/ 534300 w 981059"/>
              <a:gd name="connsiteY1" fmla="*/ 605826 h 1563891"/>
              <a:gd name="connsiteX2" fmla="*/ 871652 w 981059"/>
              <a:gd name="connsiteY2" fmla="*/ 1138486 h 1563891"/>
              <a:gd name="connsiteX3" fmla="*/ 933795 w 981059"/>
              <a:gd name="connsiteY3" fmla="*/ 1555737 h 1563891"/>
              <a:gd name="connsiteX4" fmla="*/ 969306 w 981059"/>
              <a:gd name="connsiteY4" fmla="*/ 1369306 h 1563891"/>
              <a:gd name="connsiteX5" fmla="*/ 720731 w 981059"/>
              <a:gd name="connsiteY5" fmla="*/ 827768 h 1563891"/>
              <a:gd name="connsiteX6" fmla="*/ 1640 w 981059"/>
              <a:gd name="connsiteY6" fmla="*/ 2144 h 156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1059" h="1563891">
                <a:moveTo>
                  <a:pt x="1640" y="2144"/>
                </a:moveTo>
                <a:cubicBezTo>
                  <a:pt x="-29432" y="-34846"/>
                  <a:pt x="389298" y="416436"/>
                  <a:pt x="534300" y="605826"/>
                </a:cubicBezTo>
                <a:cubicBezTo>
                  <a:pt x="679302" y="795216"/>
                  <a:pt x="805070" y="980168"/>
                  <a:pt x="871652" y="1138486"/>
                </a:cubicBezTo>
                <a:cubicBezTo>
                  <a:pt x="938234" y="1296804"/>
                  <a:pt x="917519" y="1517267"/>
                  <a:pt x="933795" y="1555737"/>
                </a:cubicBezTo>
                <a:cubicBezTo>
                  <a:pt x="950071" y="1594207"/>
                  <a:pt x="1004817" y="1490634"/>
                  <a:pt x="969306" y="1369306"/>
                </a:cubicBezTo>
                <a:cubicBezTo>
                  <a:pt x="933795" y="1247978"/>
                  <a:pt x="884968" y="1058587"/>
                  <a:pt x="720731" y="827768"/>
                </a:cubicBezTo>
                <a:cubicBezTo>
                  <a:pt x="556494" y="596949"/>
                  <a:pt x="32712" y="39134"/>
                  <a:pt x="1640" y="21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フリーフォーム 125">
            <a:extLst>
              <a:ext uri="{FF2B5EF4-FFF2-40B4-BE49-F238E27FC236}">
                <a16:creationId xmlns:a16="http://schemas.microsoft.com/office/drawing/2014/main" id="{1A53D035-4499-22D8-B180-32F750A6142B}"/>
              </a:ext>
            </a:extLst>
          </p:cNvPr>
          <p:cNvSpPr/>
          <p:nvPr/>
        </p:nvSpPr>
        <p:spPr>
          <a:xfrm>
            <a:off x="5607465" y="2889125"/>
            <a:ext cx="2275415" cy="2156718"/>
          </a:xfrm>
          <a:custGeom>
            <a:avLst/>
            <a:gdLst>
              <a:gd name="connsiteX0" fmla="*/ 3222 w 2275415"/>
              <a:gd name="connsiteY0" fmla="*/ 4995 h 2156718"/>
              <a:gd name="connsiteX1" fmla="*/ 1441405 w 2275415"/>
              <a:gd name="connsiteY1" fmla="*/ 1638487 h 2156718"/>
              <a:gd name="connsiteX2" fmla="*/ 1361506 w 2275415"/>
              <a:gd name="connsiteY2" fmla="*/ 1496444 h 2156718"/>
              <a:gd name="connsiteX3" fmla="*/ 2267028 w 2275415"/>
              <a:gd name="connsiteY3" fmla="*/ 2153392 h 2156718"/>
              <a:gd name="connsiteX4" fmla="*/ 1769879 w 2275415"/>
              <a:gd name="connsiteY4" fmla="*/ 1718386 h 2156718"/>
              <a:gd name="connsiteX5" fmla="*/ 1050787 w 2275415"/>
              <a:gd name="connsiteY5" fmla="*/ 999294 h 2156718"/>
              <a:gd name="connsiteX6" fmla="*/ 1050787 w 2275415"/>
              <a:gd name="connsiteY6" fmla="*/ 1123582 h 2156718"/>
              <a:gd name="connsiteX7" fmla="*/ 3222 w 2275415"/>
              <a:gd name="connsiteY7" fmla="*/ 4995 h 215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5415" h="2156718">
                <a:moveTo>
                  <a:pt x="3222" y="4995"/>
                </a:moveTo>
                <a:cubicBezTo>
                  <a:pt x="68325" y="90812"/>
                  <a:pt x="1215024" y="1389912"/>
                  <a:pt x="1441405" y="1638487"/>
                </a:cubicBezTo>
                <a:cubicBezTo>
                  <a:pt x="1667786" y="1887062"/>
                  <a:pt x="1223902" y="1410627"/>
                  <a:pt x="1361506" y="1496444"/>
                </a:cubicBezTo>
                <a:cubicBezTo>
                  <a:pt x="1499110" y="1582261"/>
                  <a:pt x="2198966" y="2116402"/>
                  <a:pt x="2267028" y="2153392"/>
                </a:cubicBezTo>
                <a:cubicBezTo>
                  <a:pt x="2335090" y="2190382"/>
                  <a:pt x="1972586" y="1910735"/>
                  <a:pt x="1769879" y="1718386"/>
                </a:cubicBezTo>
                <a:cubicBezTo>
                  <a:pt x="1567172" y="1526037"/>
                  <a:pt x="1170635" y="1098428"/>
                  <a:pt x="1050787" y="999294"/>
                </a:cubicBezTo>
                <a:cubicBezTo>
                  <a:pt x="930939" y="900160"/>
                  <a:pt x="1222422" y="1281900"/>
                  <a:pt x="1050787" y="1123582"/>
                </a:cubicBezTo>
                <a:cubicBezTo>
                  <a:pt x="879152" y="965264"/>
                  <a:pt x="-61881" y="-80822"/>
                  <a:pt x="3222" y="49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フリーフォーム 126">
            <a:extLst>
              <a:ext uri="{FF2B5EF4-FFF2-40B4-BE49-F238E27FC236}">
                <a16:creationId xmlns:a16="http://schemas.microsoft.com/office/drawing/2014/main" id="{B3976253-F949-1C11-92D8-F8AEDC00FD4D}"/>
              </a:ext>
            </a:extLst>
          </p:cNvPr>
          <p:cNvSpPr/>
          <p:nvPr/>
        </p:nvSpPr>
        <p:spPr>
          <a:xfrm>
            <a:off x="4506894" y="5455077"/>
            <a:ext cx="674404" cy="459540"/>
          </a:xfrm>
          <a:custGeom>
            <a:avLst/>
            <a:gdLst>
              <a:gd name="connsiteX0" fmla="*/ 11840 w 674404"/>
              <a:gd name="connsiteY0" fmla="*/ 13568 h 459540"/>
              <a:gd name="connsiteX1" fmla="*/ 91739 w 674404"/>
              <a:gd name="connsiteY1" fmla="*/ 57956 h 459540"/>
              <a:gd name="connsiteX2" fmla="*/ 659910 w 674404"/>
              <a:gd name="connsiteY2" fmla="*/ 448573 h 459540"/>
              <a:gd name="connsiteX3" fmla="*/ 517867 w 674404"/>
              <a:gd name="connsiteY3" fmla="*/ 359797 h 459540"/>
              <a:gd name="connsiteX4" fmla="*/ 207149 w 674404"/>
              <a:gd name="connsiteY4" fmla="*/ 173366 h 459540"/>
              <a:gd name="connsiteX5" fmla="*/ 11840 w 674404"/>
              <a:gd name="connsiteY5" fmla="*/ 13568 h 45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4404" h="459540">
                <a:moveTo>
                  <a:pt x="11840" y="13568"/>
                </a:moveTo>
                <a:cubicBezTo>
                  <a:pt x="-7395" y="-5667"/>
                  <a:pt x="-16273" y="-14545"/>
                  <a:pt x="91739" y="57956"/>
                </a:cubicBezTo>
                <a:cubicBezTo>
                  <a:pt x="199751" y="130457"/>
                  <a:pt x="588889" y="398266"/>
                  <a:pt x="659910" y="448573"/>
                </a:cubicBezTo>
                <a:cubicBezTo>
                  <a:pt x="730931" y="498880"/>
                  <a:pt x="517867" y="359797"/>
                  <a:pt x="517867" y="359797"/>
                </a:cubicBezTo>
                <a:cubicBezTo>
                  <a:pt x="442407" y="313929"/>
                  <a:pt x="287048" y="229591"/>
                  <a:pt x="207149" y="173366"/>
                </a:cubicBezTo>
                <a:cubicBezTo>
                  <a:pt x="127250" y="117141"/>
                  <a:pt x="31075" y="32803"/>
                  <a:pt x="11840" y="135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フリーフォーム 127">
            <a:extLst>
              <a:ext uri="{FF2B5EF4-FFF2-40B4-BE49-F238E27FC236}">
                <a16:creationId xmlns:a16="http://schemas.microsoft.com/office/drawing/2014/main" id="{7892C624-0E7E-C715-FF66-7AA2A87B4332}"/>
              </a:ext>
            </a:extLst>
          </p:cNvPr>
          <p:cNvSpPr/>
          <p:nvPr/>
        </p:nvSpPr>
        <p:spPr>
          <a:xfrm>
            <a:off x="4729335" y="5646198"/>
            <a:ext cx="1058906" cy="872576"/>
          </a:xfrm>
          <a:custGeom>
            <a:avLst/>
            <a:gdLst>
              <a:gd name="connsiteX0" fmla="*/ 1058906 w 1058906"/>
              <a:gd name="connsiteY0" fmla="*/ 0 h 872576"/>
              <a:gd name="connsiteX1" fmla="*/ 37974 w 1058906"/>
              <a:gd name="connsiteY1" fmla="*/ 275208 h 872576"/>
              <a:gd name="connsiteX2" fmla="*/ 242160 w 1058906"/>
              <a:gd name="connsiteY2" fmla="*/ 248575 h 872576"/>
              <a:gd name="connsiteX3" fmla="*/ 91240 w 1058906"/>
              <a:gd name="connsiteY3" fmla="*/ 284085 h 872576"/>
              <a:gd name="connsiteX4" fmla="*/ 180016 w 1058906"/>
              <a:gd name="connsiteY4" fmla="*/ 417251 h 872576"/>
              <a:gd name="connsiteX5" fmla="*/ 357570 w 1058906"/>
              <a:gd name="connsiteY5" fmla="*/ 870012 h 872576"/>
              <a:gd name="connsiteX6" fmla="*/ 277671 w 1058906"/>
              <a:gd name="connsiteY6" fmla="*/ 585926 h 872576"/>
              <a:gd name="connsiteX7" fmla="*/ 2463 w 1058906"/>
              <a:gd name="connsiteY7" fmla="*/ 257452 h 872576"/>
              <a:gd name="connsiteX8" fmla="*/ 455224 w 1058906"/>
              <a:gd name="connsiteY8" fmla="*/ 150920 h 872576"/>
              <a:gd name="connsiteX9" fmla="*/ 1058906 w 1058906"/>
              <a:gd name="connsiteY9" fmla="*/ 0 h 872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58906" h="872576">
                <a:moveTo>
                  <a:pt x="1058906" y="0"/>
                </a:moveTo>
                <a:lnTo>
                  <a:pt x="37974" y="275208"/>
                </a:lnTo>
                <a:cubicBezTo>
                  <a:pt x="-98150" y="316637"/>
                  <a:pt x="233282" y="247096"/>
                  <a:pt x="242160" y="248575"/>
                </a:cubicBezTo>
                <a:cubicBezTo>
                  <a:pt x="251038" y="250054"/>
                  <a:pt x="101597" y="255972"/>
                  <a:pt x="91240" y="284085"/>
                </a:cubicBezTo>
                <a:cubicBezTo>
                  <a:pt x="80883" y="312198"/>
                  <a:pt x="135628" y="319597"/>
                  <a:pt x="180016" y="417251"/>
                </a:cubicBezTo>
                <a:cubicBezTo>
                  <a:pt x="224404" y="514905"/>
                  <a:pt x="341294" y="841900"/>
                  <a:pt x="357570" y="870012"/>
                </a:cubicBezTo>
                <a:cubicBezTo>
                  <a:pt x="373846" y="898124"/>
                  <a:pt x="336855" y="688019"/>
                  <a:pt x="277671" y="585926"/>
                </a:cubicBezTo>
                <a:cubicBezTo>
                  <a:pt x="218487" y="483833"/>
                  <a:pt x="-27129" y="329953"/>
                  <a:pt x="2463" y="257452"/>
                </a:cubicBezTo>
                <a:cubicBezTo>
                  <a:pt x="32055" y="184951"/>
                  <a:pt x="455224" y="150920"/>
                  <a:pt x="455224" y="150920"/>
                </a:cubicBezTo>
                <a:lnTo>
                  <a:pt x="105890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フリーフォーム 128">
            <a:extLst>
              <a:ext uri="{FF2B5EF4-FFF2-40B4-BE49-F238E27FC236}">
                <a16:creationId xmlns:a16="http://schemas.microsoft.com/office/drawing/2014/main" id="{282ECFF2-2CA2-F560-6C72-FF509D39F8BE}"/>
              </a:ext>
            </a:extLst>
          </p:cNvPr>
          <p:cNvSpPr/>
          <p:nvPr/>
        </p:nvSpPr>
        <p:spPr>
          <a:xfrm>
            <a:off x="5086905" y="5751885"/>
            <a:ext cx="249200" cy="720942"/>
          </a:xfrm>
          <a:custGeom>
            <a:avLst/>
            <a:gdLst>
              <a:gd name="connsiteX0" fmla="*/ 0 w 249200"/>
              <a:gd name="connsiteY0" fmla="*/ 845 h 720942"/>
              <a:gd name="connsiteX1" fmla="*/ 177553 w 249200"/>
              <a:gd name="connsiteY1" fmla="*/ 329319 h 720942"/>
              <a:gd name="connsiteX2" fmla="*/ 142043 w 249200"/>
              <a:gd name="connsiteY2" fmla="*/ 719936 h 720942"/>
              <a:gd name="connsiteX3" fmla="*/ 248575 w 249200"/>
              <a:gd name="connsiteY3" fmla="*/ 435851 h 720942"/>
              <a:gd name="connsiteX4" fmla="*/ 177553 w 249200"/>
              <a:gd name="connsiteY4" fmla="*/ 240542 h 720942"/>
              <a:gd name="connsiteX5" fmla="*/ 0 w 249200"/>
              <a:gd name="connsiteY5" fmla="*/ 845 h 720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9200" h="720942">
                <a:moveTo>
                  <a:pt x="0" y="845"/>
                </a:moveTo>
                <a:cubicBezTo>
                  <a:pt x="0" y="15641"/>
                  <a:pt x="153879" y="209471"/>
                  <a:pt x="177553" y="329319"/>
                </a:cubicBezTo>
                <a:cubicBezTo>
                  <a:pt x="201227" y="449167"/>
                  <a:pt x="130206" y="702181"/>
                  <a:pt x="142043" y="719936"/>
                </a:cubicBezTo>
                <a:cubicBezTo>
                  <a:pt x="153880" y="737691"/>
                  <a:pt x="242657" y="515750"/>
                  <a:pt x="248575" y="435851"/>
                </a:cubicBezTo>
                <a:cubicBezTo>
                  <a:pt x="254493" y="355952"/>
                  <a:pt x="217502" y="311563"/>
                  <a:pt x="177553" y="240542"/>
                </a:cubicBezTo>
                <a:cubicBezTo>
                  <a:pt x="137604" y="169521"/>
                  <a:pt x="0" y="-13951"/>
                  <a:pt x="0" y="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フリーフォーム 129">
            <a:extLst>
              <a:ext uri="{FF2B5EF4-FFF2-40B4-BE49-F238E27FC236}">
                <a16:creationId xmlns:a16="http://schemas.microsoft.com/office/drawing/2014/main" id="{6DD53918-F676-AB10-4F11-DD21C7C905C7}"/>
              </a:ext>
            </a:extLst>
          </p:cNvPr>
          <p:cNvSpPr/>
          <p:nvPr/>
        </p:nvSpPr>
        <p:spPr>
          <a:xfrm>
            <a:off x="3981059" y="5056741"/>
            <a:ext cx="3948944" cy="2955150"/>
          </a:xfrm>
          <a:custGeom>
            <a:avLst/>
            <a:gdLst>
              <a:gd name="connsiteX0" fmla="*/ 49403 w 3948944"/>
              <a:gd name="connsiteY0" fmla="*/ 2924284 h 2955150"/>
              <a:gd name="connsiteX1" fmla="*/ 2322087 w 3948944"/>
              <a:gd name="connsiteY1" fmla="*/ 580579 h 2955150"/>
              <a:gd name="connsiteX2" fmla="*/ 2304331 w 3948944"/>
              <a:gd name="connsiteY2" fmla="*/ 403026 h 2955150"/>
              <a:gd name="connsiteX3" fmla="*/ 2588417 w 3948944"/>
              <a:gd name="connsiteY3" fmla="*/ 118941 h 2955150"/>
              <a:gd name="connsiteX4" fmla="*/ 3103322 w 3948944"/>
              <a:gd name="connsiteY4" fmla="*/ 21286 h 2955150"/>
              <a:gd name="connsiteX5" fmla="*/ 3946700 w 3948944"/>
              <a:gd name="connsiteY5" fmla="*/ 509558 h 2955150"/>
              <a:gd name="connsiteX6" fmla="*/ 3316386 w 3948944"/>
              <a:gd name="connsiteY6" fmla="*/ 65675 h 2955150"/>
              <a:gd name="connsiteX7" fmla="*/ 2313209 w 3948944"/>
              <a:gd name="connsiteY7" fmla="*/ 189962 h 2955150"/>
              <a:gd name="connsiteX8" fmla="*/ 1913714 w 3948944"/>
              <a:gd name="connsiteY8" fmla="*/ 988952 h 2955150"/>
              <a:gd name="connsiteX9" fmla="*/ 1407687 w 3948944"/>
              <a:gd name="connsiteY9" fmla="*/ 1503857 h 2955150"/>
              <a:gd name="connsiteX10" fmla="*/ 679718 w 3948944"/>
              <a:gd name="connsiteY10" fmla="*/ 2205193 h 2955150"/>
              <a:gd name="connsiteX11" fmla="*/ 750739 w 3948944"/>
              <a:gd name="connsiteY11" fmla="*/ 1938863 h 2955150"/>
              <a:gd name="connsiteX12" fmla="*/ 49403 w 3948944"/>
              <a:gd name="connsiteY12" fmla="*/ 2924284 h 295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948944" h="2955150">
                <a:moveTo>
                  <a:pt x="49403" y="2924284"/>
                </a:moveTo>
                <a:cubicBezTo>
                  <a:pt x="311294" y="2697903"/>
                  <a:pt x="1946266" y="1000789"/>
                  <a:pt x="2322087" y="580579"/>
                </a:cubicBezTo>
                <a:cubicBezTo>
                  <a:pt x="2697908" y="160369"/>
                  <a:pt x="2259943" y="479966"/>
                  <a:pt x="2304331" y="403026"/>
                </a:cubicBezTo>
                <a:cubicBezTo>
                  <a:pt x="2348719" y="326086"/>
                  <a:pt x="2455252" y="182564"/>
                  <a:pt x="2588417" y="118941"/>
                </a:cubicBezTo>
                <a:cubicBezTo>
                  <a:pt x="2721582" y="55318"/>
                  <a:pt x="2876942" y="-43817"/>
                  <a:pt x="3103322" y="21286"/>
                </a:cubicBezTo>
                <a:cubicBezTo>
                  <a:pt x="3329702" y="86389"/>
                  <a:pt x="3911189" y="502160"/>
                  <a:pt x="3946700" y="509558"/>
                </a:cubicBezTo>
                <a:cubicBezTo>
                  <a:pt x="3982211" y="516956"/>
                  <a:pt x="3588634" y="118941"/>
                  <a:pt x="3316386" y="65675"/>
                </a:cubicBezTo>
                <a:cubicBezTo>
                  <a:pt x="3044138" y="12409"/>
                  <a:pt x="2546988" y="36083"/>
                  <a:pt x="2313209" y="189962"/>
                </a:cubicBezTo>
                <a:cubicBezTo>
                  <a:pt x="2079430" y="343841"/>
                  <a:pt x="2064634" y="769969"/>
                  <a:pt x="1913714" y="988952"/>
                </a:cubicBezTo>
                <a:cubicBezTo>
                  <a:pt x="1762794" y="1207935"/>
                  <a:pt x="1613353" y="1301150"/>
                  <a:pt x="1407687" y="1503857"/>
                </a:cubicBezTo>
                <a:cubicBezTo>
                  <a:pt x="1202021" y="1706564"/>
                  <a:pt x="789209" y="2132692"/>
                  <a:pt x="679718" y="2205193"/>
                </a:cubicBezTo>
                <a:cubicBezTo>
                  <a:pt x="570227" y="2277694"/>
                  <a:pt x="854312" y="1816055"/>
                  <a:pt x="750739" y="1938863"/>
                </a:cubicBezTo>
                <a:cubicBezTo>
                  <a:pt x="647166" y="2061671"/>
                  <a:pt x="-212488" y="3150665"/>
                  <a:pt x="49403" y="29242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フリーフォーム 130">
            <a:extLst>
              <a:ext uri="{FF2B5EF4-FFF2-40B4-BE49-F238E27FC236}">
                <a16:creationId xmlns:a16="http://schemas.microsoft.com/office/drawing/2014/main" id="{3F0FBA59-D867-AE7F-B056-54C3491D28DE}"/>
              </a:ext>
            </a:extLst>
          </p:cNvPr>
          <p:cNvSpPr/>
          <p:nvPr/>
        </p:nvSpPr>
        <p:spPr>
          <a:xfrm>
            <a:off x="3982186" y="5920120"/>
            <a:ext cx="1949491" cy="1663939"/>
          </a:xfrm>
          <a:custGeom>
            <a:avLst/>
            <a:gdLst>
              <a:gd name="connsiteX0" fmla="*/ 1948097 w 1949491"/>
              <a:gd name="connsiteY0" fmla="*/ 1286 h 1663939"/>
              <a:gd name="connsiteX1" fmla="*/ 936043 w 1949491"/>
              <a:gd name="connsiteY1" fmla="*/ 738132 h 1663939"/>
              <a:gd name="connsiteX2" fmla="*/ 30521 w 1949491"/>
              <a:gd name="connsiteY2" fmla="*/ 764765 h 1663939"/>
              <a:gd name="connsiteX3" fmla="*/ 208074 w 1949491"/>
              <a:gd name="connsiteY3" fmla="*/ 764765 h 1663939"/>
              <a:gd name="connsiteX4" fmla="*/ 154808 w 1949491"/>
              <a:gd name="connsiteY4" fmla="*/ 1075484 h 1663939"/>
              <a:gd name="connsiteX5" fmla="*/ 332362 w 1949491"/>
              <a:gd name="connsiteY5" fmla="*/ 1661410 h 1663939"/>
              <a:gd name="connsiteX6" fmla="*/ 225830 w 1949491"/>
              <a:gd name="connsiteY6" fmla="*/ 1270793 h 1663939"/>
              <a:gd name="connsiteX7" fmla="*/ 447771 w 1949491"/>
              <a:gd name="connsiteY7" fmla="*/ 862420 h 1663939"/>
              <a:gd name="connsiteX8" fmla="*/ 1264517 w 1949491"/>
              <a:gd name="connsiteY8" fmla="*/ 587212 h 1663939"/>
              <a:gd name="connsiteX9" fmla="*/ 1157985 w 1949491"/>
              <a:gd name="connsiteY9" fmla="*/ 560579 h 1663939"/>
              <a:gd name="connsiteX10" fmla="*/ 1948097 w 1949491"/>
              <a:gd name="connsiteY10" fmla="*/ 1286 h 1663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49491" h="1663939">
                <a:moveTo>
                  <a:pt x="1948097" y="1286"/>
                </a:moveTo>
                <a:cubicBezTo>
                  <a:pt x="1911107" y="30878"/>
                  <a:pt x="1255639" y="610886"/>
                  <a:pt x="936043" y="738132"/>
                </a:cubicBezTo>
                <a:cubicBezTo>
                  <a:pt x="616447" y="865378"/>
                  <a:pt x="151849" y="760326"/>
                  <a:pt x="30521" y="764765"/>
                </a:cubicBezTo>
                <a:cubicBezTo>
                  <a:pt x="-90807" y="769204"/>
                  <a:pt x="187360" y="712979"/>
                  <a:pt x="208074" y="764765"/>
                </a:cubicBezTo>
                <a:cubicBezTo>
                  <a:pt x="228788" y="816551"/>
                  <a:pt x="134093" y="926043"/>
                  <a:pt x="154808" y="1075484"/>
                </a:cubicBezTo>
                <a:cubicBezTo>
                  <a:pt x="175523" y="1224925"/>
                  <a:pt x="320525" y="1628859"/>
                  <a:pt x="332362" y="1661410"/>
                </a:cubicBezTo>
                <a:cubicBezTo>
                  <a:pt x="344199" y="1693961"/>
                  <a:pt x="206595" y="1403958"/>
                  <a:pt x="225830" y="1270793"/>
                </a:cubicBezTo>
                <a:cubicBezTo>
                  <a:pt x="245065" y="1137628"/>
                  <a:pt x="274656" y="976350"/>
                  <a:pt x="447771" y="862420"/>
                </a:cubicBezTo>
                <a:cubicBezTo>
                  <a:pt x="620885" y="748490"/>
                  <a:pt x="1146148" y="637519"/>
                  <a:pt x="1264517" y="587212"/>
                </a:cubicBezTo>
                <a:cubicBezTo>
                  <a:pt x="1382886" y="536905"/>
                  <a:pt x="1041096" y="659713"/>
                  <a:pt x="1157985" y="560579"/>
                </a:cubicBezTo>
                <a:cubicBezTo>
                  <a:pt x="1274874" y="461445"/>
                  <a:pt x="1985087" y="-28306"/>
                  <a:pt x="1948097" y="12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フリーフォーム 131">
            <a:extLst>
              <a:ext uri="{FF2B5EF4-FFF2-40B4-BE49-F238E27FC236}">
                <a16:creationId xmlns:a16="http://schemas.microsoft.com/office/drawing/2014/main" id="{6A74CFC5-44E8-30DA-CB09-7BA5BF36A2A2}"/>
              </a:ext>
            </a:extLst>
          </p:cNvPr>
          <p:cNvSpPr/>
          <p:nvPr/>
        </p:nvSpPr>
        <p:spPr>
          <a:xfrm>
            <a:off x="3297919" y="7800661"/>
            <a:ext cx="848009" cy="4221593"/>
          </a:xfrm>
          <a:custGeom>
            <a:avLst/>
            <a:gdLst>
              <a:gd name="connsiteX0" fmla="*/ 847953 w 848009"/>
              <a:gd name="connsiteY0" fmla="*/ 2811 h 4221593"/>
              <a:gd name="connsiteX1" fmla="*/ 279782 w 848009"/>
              <a:gd name="connsiteY1" fmla="*/ 659758 h 4221593"/>
              <a:gd name="connsiteX2" fmla="*/ 297537 w 848009"/>
              <a:gd name="connsiteY2" fmla="*/ 1130275 h 4221593"/>
              <a:gd name="connsiteX3" fmla="*/ 4574 w 848009"/>
              <a:gd name="connsiteY3" fmla="*/ 2559580 h 4221593"/>
              <a:gd name="connsiteX4" fmla="*/ 119984 w 848009"/>
              <a:gd name="connsiteY4" fmla="*/ 4139805 h 4221593"/>
              <a:gd name="connsiteX5" fmla="*/ 137739 w 848009"/>
              <a:gd name="connsiteY5" fmla="*/ 4006640 h 4221593"/>
              <a:gd name="connsiteX6" fmla="*/ 111106 w 848009"/>
              <a:gd name="connsiteY6" fmla="*/ 4104294 h 4221593"/>
              <a:gd name="connsiteX7" fmla="*/ 208761 w 848009"/>
              <a:gd name="connsiteY7" fmla="*/ 2896931 h 4221593"/>
              <a:gd name="connsiteX8" fmla="*/ 395192 w 848009"/>
              <a:gd name="connsiteY8" fmla="*/ 828434 h 4221593"/>
              <a:gd name="connsiteX9" fmla="*/ 421825 w 848009"/>
              <a:gd name="connsiteY9" fmla="*/ 375673 h 4221593"/>
              <a:gd name="connsiteX10" fmla="*/ 315293 w 848009"/>
              <a:gd name="connsiteY10" fmla="*/ 420061 h 4221593"/>
              <a:gd name="connsiteX11" fmla="*/ 847953 w 848009"/>
              <a:gd name="connsiteY11" fmla="*/ 2811 h 4221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48009" h="4221593">
                <a:moveTo>
                  <a:pt x="847953" y="2811"/>
                </a:moveTo>
                <a:cubicBezTo>
                  <a:pt x="842034" y="42761"/>
                  <a:pt x="371518" y="471847"/>
                  <a:pt x="279782" y="659758"/>
                </a:cubicBezTo>
                <a:cubicBezTo>
                  <a:pt x="188046" y="847669"/>
                  <a:pt x="343405" y="813638"/>
                  <a:pt x="297537" y="1130275"/>
                </a:cubicBezTo>
                <a:cubicBezTo>
                  <a:pt x="251669" y="1446912"/>
                  <a:pt x="34166" y="2057992"/>
                  <a:pt x="4574" y="2559580"/>
                </a:cubicBezTo>
                <a:cubicBezTo>
                  <a:pt x="-25018" y="3061168"/>
                  <a:pt x="97790" y="3898629"/>
                  <a:pt x="119984" y="4139805"/>
                </a:cubicBezTo>
                <a:cubicBezTo>
                  <a:pt x="142178" y="4380981"/>
                  <a:pt x="139219" y="4012559"/>
                  <a:pt x="137739" y="4006640"/>
                </a:cubicBezTo>
                <a:cubicBezTo>
                  <a:pt x="136259" y="4000721"/>
                  <a:pt x="99269" y="4289246"/>
                  <a:pt x="111106" y="4104294"/>
                </a:cubicBezTo>
                <a:cubicBezTo>
                  <a:pt x="122943" y="3919343"/>
                  <a:pt x="161413" y="3442908"/>
                  <a:pt x="208761" y="2896931"/>
                </a:cubicBezTo>
                <a:cubicBezTo>
                  <a:pt x="256109" y="2350954"/>
                  <a:pt x="359681" y="1248644"/>
                  <a:pt x="395192" y="828434"/>
                </a:cubicBezTo>
                <a:cubicBezTo>
                  <a:pt x="430703" y="408224"/>
                  <a:pt x="435141" y="443735"/>
                  <a:pt x="421825" y="375673"/>
                </a:cubicBezTo>
                <a:cubicBezTo>
                  <a:pt x="408509" y="307611"/>
                  <a:pt x="239833" y="479246"/>
                  <a:pt x="315293" y="420061"/>
                </a:cubicBezTo>
                <a:cubicBezTo>
                  <a:pt x="390753" y="360877"/>
                  <a:pt x="853872" y="-37139"/>
                  <a:pt x="847953" y="28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フリーフォーム 132">
            <a:extLst>
              <a:ext uri="{FF2B5EF4-FFF2-40B4-BE49-F238E27FC236}">
                <a16:creationId xmlns:a16="http://schemas.microsoft.com/office/drawing/2014/main" id="{F6DFFCF0-916D-CEC8-2D65-77765EAE597E}"/>
              </a:ext>
            </a:extLst>
          </p:cNvPr>
          <p:cNvSpPr/>
          <p:nvPr/>
        </p:nvSpPr>
        <p:spPr>
          <a:xfrm>
            <a:off x="5860986" y="5627417"/>
            <a:ext cx="538550" cy="2568937"/>
          </a:xfrm>
          <a:custGeom>
            <a:avLst/>
            <a:gdLst>
              <a:gd name="connsiteX0" fmla="*/ 516063 w 538550"/>
              <a:gd name="connsiteY0" fmla="*/ 1487 h 2568937"/>
              <a:gd name="connsiteX1" fmla="*/ 124178 w 538550"/>
              <a:gd name="connsiteY1" fmla="*/ 915887 h 2568937"/>
              <a:gd name="connsiteX2" fmla="*/ 527939 w 538550"/>
              <a:gd name="connsiteY2" fmla="*/ 2519056 h 2568937"/>
              <a:gd name="connsiteX3" fmla="*/ 385435 w 538550"/>
              <a:gd name="connsiteY3" fmla="*/ 2079669 h 2568937"/>
              <a:gd name="connsiteX4" fmla="*/ 5424 w 538550"/>
              <a:gd name="connsiteY4" fmla="*/ 1236521 h 2568937"/>
              <a:gd name="connsiteX5" fmla="*/ 183554 w 538550"/>
              <a:gd name="connsiteY5" fmla="*/ 714006 h 2568937"/>
              <a:gd name="connsiteX6" fmla="*/ 516063 w 538550"/>
              <a:gd name="connsiteY6" fmla="*/ 1487 h 2568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8550" h="2568937">
                <a:moveTo>
                  <a:pt x="516063" y="1487"/>
                </a:moveTo>
                <a:cubicBezTo>
                  <a:pt x="506167" y="35134"/>
                  <a:pt x="122199" y="496292"/>
                  <a:pt x="124178" y="915887"/>
                </a:cubicBezTo>
                <a:cubicBezTo>
                  <a:pt x="126157" y="1335482"/>
                  <a:pt x="484396" y="2325092"/>
                  <a:pt x="527939" y="2519056"/>
                </a:cubicBezTo>
                <a:cubicBezTo>
                  <a:pt x="571482" y="2713020"/>
                  <a:pt x="472521" y="2293425"/>
                  <a:pt x="385435" y="2079669"/>
                </a:cubicBezTo>
                <a:cubicBezTo>
                  <a:pt x="298349" y="1865913"/>
                  <a:pt x="39071" y="1464131"/>
                  <a:pt x="5424" y="1236521"/>
                </a:cubicBezTo>
                <a:cubicBezTo>
                  <a:pt x="-28223" y="1008911"/>
                  <a:pt x="102406" y="913907"/>
                  <a:pt x="183554" y="714006"/>
                </a:cubicBezTo>
                <a:cubicBezTo>
                  <a:pt x="264702" y="514105"/>
                  <a:pt x="525959" y="-32160"/>
                  <a:pt x="516063" y="1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フリーフォーム 133">
            <a:extLst>
              <a:ext uri="{FF2B5EF4-FFF2-40B4-BE49-F238E27FC236}">
                <a16:creationId xmlns:a16="http://schemas.microsoft.com/office/drawing/2014/main" id="{E1AEC352-0133-86FB-5D5D-BD6D48D40201}"/>
              </a:ext>
            </a:extLst>
          </p:cNvPr>
          <p:cNvSpPr/>
          <p:nvPr/>
        </p:nvSpPr>
        <p:spPr>
          <a:xfrm>
            <a:off x="6469871" y="6066910"/>
            <a:ext cx="478667" cy="2227198"/>
          </a:xfrm>
          <a:custGeom>
            <a:avLst/>
            <a:gdLst>
              <a:gd name="connsiteX0" fmla="*/ 204061 w 478667"/>
              <a:gd name="connsiteY0" fmla="*/ 37007 h 2227198"/>
              <a:gd name="connsiteX1" fmla="*/ 97184 w 478667"/>
              <a:gd name="connsiteY1" fmla="*/ 915781 h 2227198"/>
              <a:gd name="connsiteX2" fmla="*/ 394067 w 478667"/>
              <a:gd name="connsiteY2" fmla="*/ 1960809 h 2227198"/>
              <a:gd name="connsiteX3" fmla="*/ 477194 w 478667"/>
              <a:gd name="connsiteY3" fmla="*/ 2127064 h 2227198"/>
              <a:gd name="connsiteX4" fmla="*/ 441568 w 478667"/>
              <a:gd name="connsiteY4" fmla="*/ 2222067 h 2227198"/>
              <a:gd name="connsiteX5" fmla="*/ 370316 w 478667"/>
              <a:gd name="connsiteY5" fmla="*/ 1972685 h 2227198"/>
              <a:gd name="connsiteX6" fmla="*/ 2181 w 478667"/>
              <a:gd name="connsiteY6" fmla="*/ 1295791 h 2227198"/>
              <a:gd name="connsiteX7" fmla="*/ 215937 w 478667"/>
              <a:gd name="connsiteY7" fmla="*/ 274513 h 2227198"/>
              <a:gd name="connsiteX8" fmla="*/ 204061 w 478667"/>
              <a:gd name="connsiteY8" fmla="*/ 37007 h 222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8667" h="2227198">
                <a:moveTo>
                  <a:pt x="204061" y="37007"/>
                </a:moveTo>
                <a:cubicBezTo>
                  <a:pt x="184269" y="143885"/>
                  <a:pt x="65516" y="595147"/>
                  <a:pt x="97184" y="915781"/>
                </a:cubicBezTo>
                <a:cubicBezTo>
                  <a:pt x="128852" y="1236415"/>
                  <a:pt x="330732" y="1758929"/>
                  <a:pt x="394067" y="1960809"/>
                </a:cubicBezTo>
                <a:cubicBezTo>
                  <a:pt x="457402" y="2162689"/>
                  <a:pt x="469277" y="2083521"/>
                  <a:pt x="477194" y="2127064"/>
                </a:cubicBezTo>
                <a:cubicBezTo>
                  <a:pt x="485111" y="2170607"/>
                  <a:pt x="459381" y="2247797"/>
                  <a:pt x="441568" y="2222067"/>
                </a:cubicBezTo>
                <a:cubicBezTo>
                  <a:pt x="423755" y="2196337"/>
                  <a:pt x="443547" y="2127064"/>
                  <a:pt x="370316" y="1972685"/>
                </a:cubicBezTo>
                <a:cubicBezTo>
                  <a:pt x="297085" y="1818306"/>
                  <a:pt x="27911" y="1578820"/>
                  <a:pt x="2181" y="1295791"/>
                </a:cubicBezTo>
                <a:cubicBezTo>
                  <a:pt x="-23549" y="1012762"/>
                  <a:pt x="186249" y="480352"/>
                  <a:pt x="215937" y="274513"/>
                </a:cubicBezTo>
                <a:cubicBezTo>
                  <a:pt x="245625" y="68674"/>
                  <a:pt x="223853" y="-69871"/>
                  <a:pt x="204061" y="370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フリーフォーム 134">
            <a:extLst>
              <a:ext uri="{FF2B5EF4-FFF2-40B4-BE49-F238E27FC236}">
                <a16:creationId xmlns:a16="http://schemas.microsoft.com/office/drawing/2014/main" id="{8A80DA68-6830-26C7-3C15-4DF574DBE573}"/>
              </a:ext>
            </a:extLst>
          </p:cNvPr>
          <p:cNvSpPr/>
          <p:nvPr/>
        </p:nvSpPr>
        <p:spPr>
          <a:xfrm>
            <a:off x="5495633" y="7799880"/>
            <a:ext cx="1180119" cy="912371"/>
          </a:xfrm>
          <a:custGeom>
            <a:avLst/>
            <a:gdLst>
              <a:gd name="connsiteX0" fmla="*/ 501406 w 1180119"/>
              <a:gd name="connsiteY0" fmla="*/ 2208 h 912371"/>
              <a:gd name="connsiteX1" fmla="*/ 952668 w 1180119"/>
              <a:gd name="connsiteY1" fmla="*/ 334717 h 912371"/>
              <a:gd name="connsiteX2" fmla="*/ 667661 w 1180119"/>
              <a:gd name="connsiteY2" fmla="*/ 524723 h 912371"/>
              <a:gd name="connsiteX3" fmla="*/ 109520 w 1180119"/>
              <a:gd name="connsiteY3" fmla="*/ 845356 h 912371"/>
              <a:gd name="connsiteX4" fmla="*/ 97645 w 1180119"/>
              <a:gd name="connsiteY4" fmla="*/ 880982 h 912371"/>
              <a:gd name="connsiteX5" fmla="*/ 1142673 w 1180119"/>
              <a:gd name="connsiteY5" fmla="*/ 477221 h 912371"/>
              <a:gd name="connsiteX6" fmla="*/ 905167 w 1180119"/>
              <a:gd name="connsiteY6" fmla="*/ 204089 h 912371"/>
              <a:gd name="connsiteX7" fmla="*/ 501406 w 1180119"/>
              <a:gd name="connsiteY7" fmla="*/ 2208 h 912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0119" h="912371">
                <a:moveTo>
                  <a:pt x="501406" y="2208"/>
                </a:moveTo>
                <a:cubicBezTo>
                  <a:pt x="509323" y="23979"/>
                  <a:pt x="924959" y="247631"/>
                  <a:pt x="952668" y="334717"/>
                </a:cubicBezTo>
                <a:cubicBezTo>
                  <a:pt x="980377" y="421803"/>
                  <a:pt x="808186" y="439617"/>
                  <a:pt x="667661" y="524723"/>
                </a:cubicBezTo>
                <a:cubicBezTo>
                  <a:pt x="527136" y="609830"/>
                  <a:pt x="204523" y="785980"/>
                  <a:pt x="109520" y="845356"/>
                </a:cubicBezTo>
                <a:cubicBezTo>
                  <a:pt x="14517" y="904732"/>
                  <a:pt x="-74547" y="942338"/>
                  <a:pt x="97645" y="880982"/>
                </a:cubicBezTo>
                <a:cubicBezTo>
                  <a:pt x="269837" y="819626"/>
                  <a:pt x="1008086" y="590036"/>
                  <a:pt x="1142673" y="477221"/>
                </a:cubicBezTo>
                <a:cubicBezTo>
                  <a:pt x="1277260" y="364406"/>
                  <a:pt x="1014024" y="283258"/>
                  <a:pt x="905167" y="204089"/>
                </a:cubicBezTo>
                <a:cubicBezTo>
                  <a:pt x="796310" y="124920"/>
                  <a:pt x="493489" y="-19563"/>
                  <a:pt x="501406" y="2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フリーフォーム 135">
            <a:extLst>
              <a:ext uri="{FF2B5EF4-FFF2-40B4-BE49-F238E27FC236}">
                <a16:creationId xmlns:a16="http://schemas.microsoft.com/office/drawing/2014/main" id="{FCBE639D-3C91-C546-35BA-FD644D4B28CE}"/>
              </a:ext>
            </a:extLst>
          </p:cNvPr>
          <p:cNvSpPr/>
          <p:nvPr/>
        </p:nvSpPr>
        <p:spPr>
          <a:xfrm>
            <a:off x="6779945" y="6103917"/>
            <a:ext cx="1296044" cy="2522423"/>
          </a:xfrm>
          <a:custGeom>
            <a:avLst/>
            <a:gdLst>
              <a:gd name="connsiteX0" fmla="*/ 1295276 w 1296044"/>
              <a:gd name="connsiteY0" fmla="*/ 0 h 2522423"/>
              <a:gd name="connsiteX1" fmla="*/ 749011 w 1296044"/>
              <a:gd name="connsiteY1" fmla="*/ 819397 h 2522423"/>
              <a:gd name="connsiteX2" fmla="*/ 570881 w 1296044"/>
              <a:gd name="connsiteY2" fmla="*/ 1140031 h 2522423"/>
              <a:gd name="connsiteX3" fmla="*/ 701510 w 1296044"/>
              <a:gd name="connsiteY3" fmla="*/ 938151 h 2522423"/>
              <a:gd name="connsiteX4" fmla="*/ 380876 w 1296044"/>
              <a:gd name="connsiteY4" fmla="*/ 1710047 h 2522423"/>
              <a:gd name="connsiteX5" fmla="*/ 392751 w 1296044"/>
              <a:gd name="connsiteY5" fmla="*/ 2517569 h 2522423"/>
              <a:gd name="connsiteX6" fmla="*/ 440252 w 1296044"/>
              <a:gd name="connsiteY6" fmla="*/ 2042556 h 2522423"/>
              <a:gd name="connsiteX7" fmla="*/ 865 w 1296044"/>
              <a:gd name="connsiteY7" fmla="*/ 1947553 h 2522423"/>
              <a:gd name="connsiteX8" fmla="*/ 570881 w 1296044"/>
              <a:gd name="connsiteY8" fmla="*/ 1900052 h 2522423"/>
              <a:gd name="connsiteX9" fmla="*/ 392751 w 1296044"/>
              <a:gd name="connsiteY9" fmla="*/ 1579418 h 2522423"/>
              <a:gd name="connsiteX10" fmla="*/ 725260 w 1296044"/>
              <a:gd name="connsiteY10" fmla="*/ 783771 h 2522423"/>
              <a:gd name="connsiteX11" fmla="*/ 618382 w 1296044"/>
              <a:gd name="connsiteY11" fmla="*/ 819397 h 2522423"/>
              <a:gd name="connsiteX12" fmla="*/ 1295276 w 1296044"/>
              <a:gd name="connsiteY12" fmla="*/ 0 h 2522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6044" h="2522423">
                <a:moveTo>
                  <a:pt x="1295276" y="0"/>
                </a:moveTo>
                <a:cubicBezTo>
                  <a:pt x="1317047" y="0"/>
                  <a:pt x="869743" y="629392"/>
                  <a:pt x="749011" y="819397"/>
                </a:cubicBezTo>
                <a:cubicBezTo>
                  <a:pt x="628279" y="1009402"/>
                  <a:pt x="578798" y="1120239"/>
                  <a:pt x="570881" y="1140031"/>
                </a:cubicBezTo>
                <a:cubicBezTo>
                  <a:pt x="562964" y="1159823"/>
                  <a:pt x="733178" y="843148"/>
                  <a:pt x="701510" y="938151"/>
                </a:cubicBezTo>
                <a:cubicBezTo>
                  <a:pt x="669842" y="1033154"/>
                  <a:pt x="432336" y="1446811"/>
                  <a:pt x="380876" y="1710047"/>
                </a:cubicBezTo>
                <a:cubicBezTo>
                  <a:pt x="329416" y="1973283"/>
                  <a:pt x="382855" y="2462151"/>
                  <a:pt x="392751" y="2517569"/>
                </a:cubicBezTo>
                <a:cubicBezTo>
                  <a:pt x="402647" y="2572987"/>
                  <a:pt x="505566" y="2137558"/>
                  <a:pt x="440252" y="2042556"/>
                </a:cubicBezTo>
                <a:cubicBezTo>
                  <a:pt x="374938" y="1947554"/>
                  <a:pt x="-20907" y="1971304"/>
                  <a:pt x="865" y="1947553"/>
                </a:cubicBezTo>
                <a:cubicBezTo>
                  <a:pt x="22636" y="1923802"/>
                  <a:pt x="505567" y="1961408"/>
                  <a:pt x="570881" y="1900052"/>
                </a:cubicBezTo>
                <a:cubicBezTo>
                  <a:pt x="636195" y="1838696"/>
                  <a:pt x="367021" y="1765465"/>
                  <a:pt x="392751" y="1579418"/>
                </a:cubicBezTo>
                <a:cubicBezTo>
                  <a:pt x="418481" y="1393371"/>
                  <a:pt x="687655" y="910441"/>
                  <a:pt x="725260" y="783771"/>
                </a:cubicBezTo>
                <a:cubicBezTo>
                  <a:pt x="762865" y="657101"/>
                  <a:pt x="521400" y="948046"/>
                  <a:pt x="618382" y="819397"/>
                </a:cubicBezTo>
                <a:cubicBezTo>
                  <a:pt x="715364" y="690748"/>
                  <a:pt x="1273505" y="0"/>
                  <a:pt x="12952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フリーフォーム 136">
            <a:extLst>
              <a:ext uri="{FF2B5EF4-FFF2-40B4-BE49-F238E27FC236}">
                <a16:creationId xmlns:a16="http://schemas.microsoft.com/office/drawing/2014/main" id="{2B67FF71-E20E-F505-826C-9F65B8AB20F2}"/>
              </a:ext>
            </a:extLst>
          </p:cNvPr>
          <p:cNvSpPr/>
          <p:nvPr/>
        </p:nvSpPr>
        <p:spPr>
          <a:xfrm>
            <a:off x="7263955" y="8074334"/>
            <a:ext cx="995496" cy="1823531"/>
          </a:xfrm>
          <a:custGeom>
            <a:avLst/>
            <a:gdLst>
              <a:gd name="connsiteX0" fmla="*/ 348128 w 995496"/>
              <a:gd name="connsiteY0" fmla="*/ 887 h 1823531"/>
              <a:gd name="connsiteX1" fmla="*/ 858767 w 995496"/>
              <a:gd name="connsiteY1" fmla="*/ 535276 h 1823531"/>
              <a:gd name="connsiteX2" fmla="*/ 930019 w 995496"/>
              <a:gd name="connsiteY2" fmla="*/ 820284 h 1823531"/>
              <a:gd name="connsiteX3" fmla="*/ 561884 w 995496"/>
              <a:gd name="connsiteY3" fmla="*/ 1295297 h 1823531"/>
              <a:gd name="connsiteX4" fmla="*/ 906268 w 995496"/>
              <a:gd name="connsiteY4" fmla="*/ 891536 h 1823531"/>
              <a:gd name="connsiteX5" fmla="*/ 98746 w 995496"/>
              <a:gd name="connsiteY5" fmla="*/ 1734684 h 1823531"/>
              <a:gd name="connsiteX6" fmla="*/ 110622 w 995496"/>
              <a:gd name="connsiteY6" fmla="*/ 1687183 h 1823531"/>
              <a:gd name="connsiteX7" fmla="*/ 977520 w 995496"/>
              <a:gd name="connsiteY7" fmla="*/ 749032 h 1823531"/>
              <a:gd name="connsiteX8" fmla="*/ 668762 w 995496"/>
              <a:gd name="connsiteY8" fmla="*/ 416523 h 1823531"/>
              <a:gd name="connsiteX9" fmla="*/ 348128 w 995496"/>
              <a:gd name="connsiteY9" fmla="*/ 887 h 1823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5496" h="1823531">
                <a:moveTo>
                  <a:pt x="348128" y="887"/>
                </a:moveTo>
                <a:cubicBezTo>
                  <a:pt x="379795" y="20679"/>
                  <a:pt x="761785" y="398710"/>
                  <a:pt x="858767" y="535276"/>
                </a:cubicBezTo>
                <a:cubicBezTo>
                  <a:pt x="955749" y="671842"/>
                  <a:pt x="979499" y="693614"/>
                  <a:pt x="930019" y="820284"/>
                </a:cubicBezTo>
                <a:cubicBezTo>
                  <a:pt x="880539" y="946954"/>
                  <a:pt x="565843" y="1283422"/>
                  <a:pt x="561884" y="1295297"/>
                </a:cubicBezTo>
                <a:cubicBezTo>
                  <a:pt x="557926" y="1307172"/>
                  <a:pt x="983458" y="818305"/>
                  <a:pt x="906268" y="891536"/>
                </a:cubicBezTo>
                <a:cubicBezTo>
                  <a:pt x="829078" y="964767"/>
                  <a:pt x="231354" y="1602076"/>
                  <a:pt x="98746" y="1734684"/>
                </a:cubicBezTo>
                <a:cubicBezTo>
                  <a:pt x="-33862" y="1867292"/>
                  <a:pt x="-35840" y="1851458"/>
                  <a:pt x="110622" y="1687183"/>
                </a:cubicBezTo>
                <a:cubicBezTo>
                  <a:pt x="257084" y="1522908"/>
                  <a:pt x="884497" y="960809"/>
                  <a:pt x="977520" y="749032"/>
                </a:cubicBezTo>
                <a:cubicBezTo>
                  <a:pt x="1070543" y="537255"/>
                  <a:pt x="777619" y="535276"/>
                  <a:pt x="668762" y="416523"/>
                </a:cubicBezTo>
                <a:cubicBezTo>
                  <a:pt x="559905" y="297770"/>
                  <a:pt x="316461" y="-18905"/>
                  <a:pt x="348128" y="8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フリーフォーム 137">
            <a:extLst>
              <a:ext uri="{FF2B5EF4-FFF2-40B4-BE49-F238E27FC236}">
                <a16:creationId xmlns:a16="http://schemas.microsoft.com/office/drawing/2014/main" id="{46718881-93F3-EDA8-0012-EB3910BD3B78}"/>
              </a:ext>
            </a:extLst>
          </p:cNvPr>
          <p:cNvSpPr/>
          <p:nvPr/>
        </p:nvSpPr>
        <p:spPr>
          <a:xfrm>
            <a:off x="6124676" y="8882643"/>
            <a:ext cx="288010" cy="773585"/>
          </a:xfrm>
          <a:custGeom>
            <a:avLst/>
            <a:gdLst>
              <a:gd name="connsiteX0" fmla="*/ 14867 w 288010"/>
              <a:gd name="connsiteY0" fmla="*/ 100 h 773585"/>
              <a:gd name="connsiteX1" fmla="*/ 287999 w 288010"/>
              <a:gd name="connsiteY1" fmla="*/ 581991 h 773585"/>
              <a:gd name="connsiteX2" fmla="*/ 2992 w 288010"/>
              <a:gd name="connsiteY2" fmla="*/ 771996 h 773585"/>
              <a:gd name="connsiteX3" fmla="*/ 133620 w 288010"/>
              <a:gd name="connsiteY3" fmla="*/ 629492 h 773585"/>
              <a:gd name="connsiteX4" fmla="*/ 14867 w 288010"/>
              <a:gd name="connsiteY4" fmla="*/ 100 h 773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010" h="773585">
                <a:moveTo>
                  <a:pt x="14867" y="100"/>
                </a:moveTo>
                <a:cubicBezTo>
                  <a:pt x="40597" y="-7817"/>
                  <a:pt x="289978" y="453342"/>
                  <a:pt x="287999" y="581991"/>
                </a:cubicBezTo>
                <a:cubicBezTo>
                  <a:pt x="286020" y="710640"/>
                  <a:pt x="28722" y="764079"/>
                  <a:pt x="2992" y="771996"/>
                </a:cubicBezTo>
                <a:cubicBezTo>
                  <a:pt x="-22738" y="779913"/>
                  <a:pt x="125703" y="762100"/>
                  <a:pt x="133620" y="629492"/>
                </a:cubicBezTo>
                <a:cubicBezTo>
                  <a:pt x="141537" y="496884"/>
                  <a:pt x="-10863" y="8017"/>
                  <a:pt x="14867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フリーフォーム 138">
            <a:extLst>
              <a:ext uri="{FF2B5EF4-FFF2-40B4-BE49-F238E27FC236}">
                <a16:creationId xmlns:a16="http://schemas.microsoft.com/office/drawing/2014/main" id="{CD0FE56E-508F-2FEB-32E9-CF5566A2A8B9}"/>
              </a:ext>
            </a:extLst>
          </p:cNvPr>
          <p:cNvSpPr/>
          <p:nvPr/>
        </p:nvSpPr>
        <p:spPr>
          <a:xfrm>
            <a:off x="5814918" y="9481011"/>
            <a:ext cx="931585" cy="1681794"/>
          </a:xfrm>
          <a:custGeom>
            <a:avLst/>
            <a:gdLst>
              <a:gd name="connsiteX0" fmla="*/ 87118 w 931585"/>
              <a:gd name="connsiteY0" fmla="*/ 31124 h 1681794"/>
              <a:gd name="connsiteX1" fmla="*/ 146495 w 931585"/>
              <a:gd name="connsiteY1" fmla="*/ 114251 h 1681794"/>
              <a:gd name="connsiteX2" fmla="*/ 752137 w 931585"/>
              <a:gd name="connsiteY2" fmla="*/ 791145 h 1681794"/>
              <a:gd name="connsiteX3" fmla="*/ 918391 w 931585"/>
              <a:gd name="connsiteY3" fmla="*/ 1183031 h 1681794"/>
              <a:gd name="connsiteX4" fmla="*/ 918391 w 931585"/>
              <a:gd name="connsiteY4" fmla="*/ 1681794 h 1681794"/>
              <a:gd name="connsiteX5" fmla="*/ 918391 w 931585"/>
              <a:gd name="connsiteY5" fmla="*/ 1064277 h 1681794"/>
              <a:gd name="connsiteX6" fmla="*/ 740261 w 931585"/>
              <a:gd name="connsiteY6" fmla="*/ 636766 h 1681794"/>
              <a:gd name="connsiteX7" fmla="*/ 39617 w 931585"/>
              <a:gd name="connsiteY7" fmla="*/ 54875 h 1681794"/>
              <a:gd name="connsiteX8" fmla="*/ 87118 w 931585"/>
              <a:gd name="connsiteY8" fmla="*/ 31124 h 1681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31585" h="1681794">
                <a:moveTo>
                  <a:pt x="87118" y="31124"/>
                </a:moveTo>
                <a:cubicBezTo>
                  <a:pt x="104931" y="41020"/>
                  <a:pt x="35658" y="-12419"/>
                  <a:pt x="146495" y="114251"/>
                </a:cubicBezTo>
                <a:cubicBezTo>
                  <a:pt x="257332" y="240921"/>
                  <a:pt x="623488" y="613015"/>
                  <a:pt x="752137" y="791145"/>
                </a:cubicBezTo>
                <a:cubicBezTo>
                  <a:pt x="880786" y="969275"/>
                  <a:pt x="890682" y="1034590"/>
                  <a:pt x="918391" y="1183031"/>
                </a:cubicBezTo>
                <a:cubicBezTo>
                  <a:pt x="946100" y="1331472"/>
                  <a:pt x="918391" y="1681794"/>
                  <a:pt x="918391" y="1681794"/>
                </a:cubicBezTo>
                <a:cubicBezTo>
                  <a:pt x="918391" y="1662002"/>
                  <a:pt x="948079" y="1238448"/>
                  <a:pt x="918391" y="1064277"/>
                </a:cubicBezTo>
                <a:cubicBezTo>
                  <a:pt x="888703" y="890106"/>
                  <a:pt x="886723" y="805000"/>
                  <a:pt x="740261" y="636766"/>
                </a:cubicBezTo>
                <a:cubicBezTo>
                  <a:pt x="593799" y="468532"/>
                  <a:pt x="144516" y="155815"/>
                  <a:pt x="39617" y="54875"/>
                </a:cubicBezTo>
                <a:cubicBezTo>
                  <a:pt x="-65282" y="-46065"/>
                  <a:pt x="69305" y="21228"/>
                  <a:pt x="87118" y="31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フリーフォーム 139">
            <a:extLst>
              <a:ext uri="{FF2B5EF4-FFF2-40B4-BE49-F238E27FC236}">
                <a16:creationId xmlns:a16="http://schemas.microsoft.com/office/drawing/2014/main" id="{A8B86C59-6515-7407-7DAC-A0DC1D0DB737}"/>
              </a:ext>
            </a:extLst>
          </p:cNvPr>
          <p:cNvSpPr/>
          <p:nvPr/>
        </p:nvSpPr>
        <p:spPr>
          <a:xfrm>
            <a:off x="5306588" y="8631747"/>
            <a:ext cx="1013367" cy="2410630"/>
          </a:xfrm>
          <a:custGeom>
            <a:avLst/>
            <a:gdLst>
              <a:gd name="connsiteX0" fmla="*/ 167937 w 1013367"/>
              <a:gd name="connsiteY0" fmla="*/ 1614 h 2410630"/>
              <a:gd name="connsiteX1" fmla="*/ 239189 w 1013367"/>
              <a:gd name="connsiteY1" fmla="*/ 536004 h 2410630"/>
              <a:gd name="connsiteX2" fmla="*/ 215438 w 1013367"/>
              <a:gd name="connsiteY2" fmla="*/ 737884 h 2410630"/>
              <a:gd name="connsiteX3" fmla="*/ 1682 w 1013367"/>
              <a:gd name="connsiteY3" fmla="*/ 1153521 h 2410630"/>
              <a:gd name="connsiteX4" fmla="*/ 346067 w 1013367"/>
              <a:gd name="connsiteY4" fmla="*/ 1557282 h 2410630"/>
              <a:gd name="connsiteX5" fmla="*/ 987334 w 1013367"/>
              <a:gd name="connsiteY5" fmla="*/ 2400430 h 2410630"/>
              <a:gd name="connsiteX6" fmla="*/ 844830 w 1013367"/>
              <a:gd name="connsiteY6" fmla="*/ 1996669 h 2410630"/>
              <a:gd name="connsiteX7" fmla="*/ 441069 w 1013367"/>
              <a:gd name="connsiteY7" fmla="*/ 1581032 h 2410630"/>
              <a:gd name="connsiteX8" fmla="*/ 1682 w 1013367"/>
              <a:gd name="connsiteY8" fmla="*/ 1058518 h 2410630"/>
              <a:gd name="connsiteX9" fmla="*/ 381693 w 1013367"/>
              <a:gd name="connsiteY9" fmla="*/ 726009 h 2410630"/>
              <a:gd name="connsiteX10" fmla="*/ 167937 w 1013367"/>
              <a:gd name="connsiteY10" fmla="*/ 1614 h 2410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13367" h="2410630">
                <a:moveTo>
                  <a:pt x="167937" y="1614"/>
                </a:moveTo>
                <a:cubicBezTo>
                  <a:pt x="144186" y="-30053"/>
                  <a:pt x="231272" y="413292"/>
                  <a:pt x="239189" y="536004"/>
                </a:cubicBezTo>
                <a:cubicBezTo>
                  <a:pt x="247106" y="658716"/>
                  <a:pt x="255023" y="634965"/>
                  <a:pt x="215438" y="737884"/>
                </a:cubicBezTo>
                <a:cubicBezTo>
                  <a:pt x="175854" y="840804"/>
                  <a:pt x="-20090" y="1016955"/>
                  <a:pt x="1682" y="1153521"/>
                </a:cubicBezTo>
                <a:cubicBezTo>
                  <a:pt x="23454" y="1290087"/>
                  <a:pt x="181792" y="1349464"/>
                  <a:pt x="346067" y="1557282"/>
                </a:cubicBezTo>
                <a:cubicBezTo>
                  <a:pt x="510342" y="1765100"/>
                  <a:pt x="904207" y="2327199"/>
                  <a:pt x="987334" y="2400430"/>
                </a:cubicBezTo>
                <a:cubicBezTo>
                  <a:pt x="1070461" y="2473661"/>
                  <a:pt x="935874" y="2133235"/>
                  <a:pt x="844830" y="1996669"/>
                </a:cubicBezTo>
                <a:cubicBezTo>
                  <a:pt x="753786" y="1860103"/>
                  <a:pt x="581594" y="1737390"/>
                  <a:pt x="441069" y="1581032"/>
                </a:cubicBezTo>
                <a:cubicBezTo>
                  <a:pt x="300544" y="1424674"/>
                  <a:pt x="11578" y="1201022"/>
                  <a:pt x="1682" y="1058518"/>
                </a:cubicBezTo>
                <a:cubicBezTo>
                  <a:pt x="-8214" y="916014"/>
                  <a:pt x="350026" y="896222"/>
                  <a:pt x="381693" y="726009"/>
                </a:cubicBezTo>
                <a:cubicBezTo>
                  <a:pt x="413361" y="555796"/>
                  <a:pt x="191688" y="33281"/>
                  <a:pt x="167937" y="16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フリーフォーム 140">
            <a:extLst>
              <a:ext uri="{FF2B5EF4-FFF2-40B4-BE49-F238E27FC236}">
                <a16:creationId xmlns:a16="http://schemas.microsoft.com/office/drawing/2014/main" id="{878301AC-D2C0-D75B-5100-0D69407B5B80}"/>
              </a:ext>
            </a:extLst>
          </p:cNvPr>
          <p:cNvSpPr/>
          <p:nvPr/>
        </p:nvSpPr>
        <p:spPr>
          <a:xfrm>
            <a:off x="5997032" y="10517885"/>
            <a:ext cx="683301" cy="936611"/>
          </a:xfrm>
          <a:custGeom>
            <a:avLst/>
            <a:gdLst>
              <a:gd name="connsiteX0" fmla="*/ 7 w 683301"/>
              <a:gd name="connsiteY0" fmla="*/ 300536 h 936611"/>
              <a:gd name="connsiteX1" fmla="*/ 486895 w 683301"/>
              <a:gd name="connsiteY1" fmla="*/ 74905 h 936611"/>
              <a:gd name="connsiteX2" fmla="*/ 641274 w 683301"/>
              <a:gd name="connsiteY2" fmla="*/ 431164 h 936611"/>
              <a:gd name="connsiteX3" fmla="*/ 676900 w 683301"/>
              <a:gd name="connsiteY3" fmla="*/ 882427 h 936611"/>
              <a:gd name="connsiteX4" fmla="*/ 534397 w 683301"/>
              <a:gd name="connsiteY4" fmla="*/ 894302 h 936611"/>
              <a:gd name="connsiteX5" fmla="*/ 653150 w 683301"/>
              <a:gd name="connsiteY5" fmla="*/ 573668 h 936611"/>
              <a:gd name="connsiteX6" fmla="*/ 475020 w 683301"/>
              <a:gd name="connsiteY6" fmla="*/ 3653 h 936611"/>
              <a:gd name="connsiteX7" fmla="*/ 7 w 683301"/>
              <a:gd name="connsiteY7" fmla="*/ 300536 h 936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3301" h="936611">
                <a:moveTo>
                  <a:pt x="7" y="300536"/>
                </a:moveTo>
                <a:cubicBezTo>
                  <a:pt x="1986" y="312411"/>
                  <a:pt x="380017" y="53134"/>
                  <a:pt x="486895" y="74905"/>
                </a:cubicBezTo>
                <a:cubicBezTo>
                  <a:pt x="593773" y="96676"/>
                  <a:pt x="609607" y="296577"/>
                  <a:pt x="641274" y="431164"/>
                </a:cubicBezTo>
                <a:cubicBezTo>
                  <a:pt x="672941" y="565751"/>
                  <a:pt x="694713" y="805237"/>
                  <a:pt x="676900" y="882427"/>
                </a:cubicBezTo>
                <a:cubicBezTo>
                  <a:pt x="659087" y="959617"/>
                  <a:pt x="538355" y="945762"/>
                  <a:pt x="534397" y="894302"/>
                </a:cubicBezTo>
                <a:cubicBezTo>
                  <a:pt x="530439" y="842842"/>
                  <a:pt x="663046" y="722109"/>
                  <a:pt x="653150" y="573668"/>
                </a:cubicBezTo>
                <a:cubicBezTo>
                  <a:pt x="643254" y="425227"/>
                  <a:pt x="577940" y="45217"/>
                  <a:pt x="475020" y="3653"/>
                </a:cubicBezTo>
                <a:cubicBezTo>
                  <a:pt x="372101" y="-37911"/>
                  <a:pt x="-1972" y="288661"/>
                  <a:pt x="7" y="3005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フリーフォーム 141">
            <a:extLst>
              <a:ext uri="{FF2B5EF4-FFF2-40B4-BE49-F238E27FC236}">
                <a16:creationId xmlns:a16="http://schemas.microsoft.com/office/drawing/2014/main" id="{1B5B9047-54C5-9957-0426-6ED2845E5B43}"/>
              </a:ext>
            </a:extLst>
          </p:cNvPr>
          <p:cNvSpPr/>
          <p:nvPr/>
        </p:nvSpPr>
        <p:spPr>
          <a:xfrm>
            <a:off x="6445700" y="8499744"/>
            <a:ext cx="1325233" cy="1526062"/>
          </a:xfrm>
          <a:custGeom>
            <a:avLst/>
            <a:gdLst>
              <a:gd name="connsiteX0" fmla="*/ 1320762 w 1325233"/>
              <a:gd name="connsiteY0" fmla="*/ 2988 h 1526062"/>
              <a:gd name="connsiteX1" fmla="*/ 311360 w 1325233"/>
              <a:gd name="connsiteY1" fmla="*/ 1119269 h 1526062"/>
              <a:gd name="connsiteX2" fmla="*/ 726996 w 1325233"/>
              <a:gd name="connsiteY2" fmla="*/ 1000516 h 1526062"/>
              <a:gd name="connsiteX3" fmla="*/ 2601 w 1325233"/>
              <a:gd name="connsiteY3" fmla="*/ 1523030 h 1526062"/>
              <a:gd name="connsiteX4" fmla="*/ 501365 w 1325233"/>
              <a:gd name="connsiteY4" fmla="*/ 1190521 h 1526062"/>
              <a:gd name="connsiteX5" fmla="*/ 940752 w 1325233"/>
              <a:gd name="connsiteY5" fmla="*/ 679882 h 1526062"/>
              <a:gd name="connsiteX6" fmla="*/ 691370 w 1325233"/>
              <a:gd name="connsiteY6" fmla="*/ 786760 h 1526062"/>
              <a:gd name="connsiteX7" fmla="*/ 1320762 w 1325233"/>
              <a:gd name="connsiteY7" fmla="*/ 2988 h 1526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25233" h="1526062">
                <a:moveTo>
                  <a:pt x="1320762" y="2988"/>
                </a:moveTo>
                <a:cubicBezTo>
                  <a:pt x="1257427" y="58406"/>
                  <a:pt x="410321" y="953014"/>
                  <a:pt x="311360" y="1119269"/>
                </a:cubicBezTo>
                <a:cubicBezTo>
                  <a:pt x="212399" y="1285524"/>
                  <a:pt x="778456" y="933223"/>
                  <a:pt x="726996" y="1000516"/>
                </a:cubicBezTo>
                <a:cubicBezTo>
                  <a:pt x="675536" y="1067809"/>
                  <a:pt x="40206" y="1491363"/>
                  <a:pt x="2601" y="1523030"/>
                </a:cubicBezTo>
                <a:cubicBezTo>
                  <a:pt x="-35004" y="1554698"/>
                  <a:pt x="345007" y="1331046"/>
                  <a:pt x="501365" y="1190521"/>
                </a:cubicBezTo>
                <a:cubicBezTo>
                  <a:pt x="657723" y="1049996"/>
                  <a:pt x="909085" y="747175"/>
                  <a:pt x="940752" y="679882"/>
                </a:cubicBezTo>
                <a:cubicBezTo>
                  <a:pt x="972419" y="612589"/>
                  <a:pt x="628035" y="893638"/>
                  <a:pt x="691370" y="786760"/>
                </a:cubicBezTo>
                <a:cubicBezTo>
                  <a:pt x="754705" y="679882"/>
                  <a:pt x="1384097" y="-52430"/>
                  <a:pt x="1320762" y="29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フリーフォーム 142">
            <a:extLst>
              <a:ext uri="{FF2B5EF4-FFF2-40B4-BE49-F238E27FC236}">
                <a16:creationId xmlns:a16="http://schemas.microsoft.com/office/drawing/2014/main" id="{11355AA5-05DA-2D3E-DD97-1C9D1765F2BA}"/>
              </a:ext>
            </a:extLst>
          </p:cNvPr>
          <p:cNvSpPr/>
          <p:nvPr/>
        </p:nvSpPr>
        <p:spPr>
          <a:xfrm>
            <a:off x="6684048" y="8215791"/>
            <a:ext cx="1817015" cy="2283383"/>
          </a:xfrm>
          <a:custGeom>
            <a:avLst/>
            <a:gdLst>
              <a:gd name="connsiteX0" fmla="*/ 1760 w 1817015"/>
              <a:gd name="connsiteY0" fmla="*/ 2281996 h 2283383"/>
              <a:gd name="connsiteX1" fmla="*/ 1367422 w 1817015"/>
              <a:gd name="connsiteY1" fmla="*/ 1700105 h 2283383"/>
              <a:gd name="connsiteX2" fmla="*/ 1676181 w 1817015"/>
              <a:gd name="connsiteY2" fmla="*/ 1284469 h 2283383"/>
              <a:gd name="connsiteX3" fmla="*/ 1747433 w 1817015"/>
              <a:gd name="connsiteY3" fmla="*/ 845082 h 2283383"/>
              <a:gd name="connsiteX4" fmla="*/ 1794934 w 1817015"/>
              <a:gd name="connsiteY4" fmla="*/ 286941 h 2283383"/>
              <a:gd name="connsiteX5" fmla="*/ 1367422 w 1817015"/>
              <a:gd name="connsiteY5" fmla="*/ 1934 h 2283383"/>
              <a:gd name="connsiteX6" fmla="*/ 1735557 w 1817015"/>
              <a:gd name="connsiteY6" fmla="*/ 417570 h 2283383"/>
              <a:gd name="connsiteX7" fmla="*/ 1604929 w 1817015"/>
              <a:gd name="connsiteY7" fmla="*/ 1141965 h 2283383"/>
              <a:gd name="connsiteX8" fmla="*/ 643027 w 1817015"/>
              <a:gd name="connsiteY8" fmla="*/ 2008864 h 2283383"/>
              <a:gd name="connsiteX9" fmla="*/ 1070539 w 1817015"/>
              <a:gd name="connsiteY9" fmla="*/ 1866360 h 2283383"/>
              <a:gd name="connsiteX10" fmla="*/ 1760 w 1817015"/>
              <a:gd name="connsiteY10" fmla="*/ 2281996 h 2283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17015" h="2283383">
                <a:moveTo>
                  <a:pt x="1760" y="2281996"/>
                </a:moveTo>
                <a:cubicBezTo>
                  <a:pt x="51241" y="2254287"/>
                  <a:pt x="1088352" y="1866359"/>
                  <a:pt x="1367422" y="1700105"/>
                </a:cubicBezTo>
                <a:cubicBezTo>
                  <a:pt x="1646492" y="1533851"/>
                  <a:pt x="1612846" y="1426973"/>
                  <a:pt x="1676181" y="1284469"/>
                </a:cubicBezTo>
                <a:cubicBezTo>
                  <a:pt x="1739516" y="1141965"/>
                  <a:pt x="1727641" y="1011337"/>
                  <a:pt x="1747433" y="845082"/>
                </a:cubicBezTo>
                <a:cubicBezTo>
                  <a:pt x="1767225" y="678827"/>
                  <a:pt x="1858269" y="427466"/>
                  <a:pt x="1794934" y="286941"/>
                </a:cubicBezTo>
                <a:cubicBezTo>
                  <a:pt x="1731599" y="146416"/>
                  <a:pt x="1377318" y="-19837"/>
                  <a:pt x="1367422" y="1934"/>
                </a:cubicBezTo>
                <a:cubicBezTo>
                  <a:pt x="1357526" y="23705"/>
                  <a:pt x="1695973" y="227565"/>
                  <a:pt x="1735557" y="417570"/>
                </a:cubicBezTo>
                <a:cubicBezTo>
                  <a:pt x="1775141" y="607575"/>
                  <a:pt x="1787017" y="876749"/>
                  <a:pt x="1604929" y="1141965"/>
                </a:cubicBezTo>
                <a:cubicBezTo>
                  <a:pt x="1422841" y="1407181"/>
                  <a:pt x="732092" y="1888132"/>
                  <a:pt x="643027" y="2008864"/>
                </a:cubicBezTo>
                <a:cubicBezTo>
                  <a:pt x="553962" y="2129596"/>
                  <a:pt x="1179396" y="1818859"/>
                  <a:pt x="1070539" y="1866360"/>
                </a:cubicBezTo>
                <a:cubicBezTo>
                  <a:pt x="961682" y="1913861"/>
                  <a:pt x="-47721" y="2309705"/>
                  <a:pt x="1760" y="22819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フリーフォーム 143">
            <a:extLst>
              <a:ext uri="{FF2B5EF4-FFF2-40B4-BE49-F238E27FC236}">
                <a16:creationId xmlns:a16="http://schemas.microsoft.com/office/drawing/2014/main" id="{442344B5-A8B8-9533-E246-9C02966B1E2E}"/>
              </a:ext>
            </a:extLst>
          </p:cNvPr>
          <p:cNvSpPr/>
          <p:nvPr/>
        </p:nvSpPr>
        <p:spPr>
          <a:xfrm>
            <a:off x="6400800" y="6092042"/>
            <a:ext cx="25510" cy="665018"/>
          </a:xfrm>
          <a:custGeom>
            <a:avLst/>
            <a:gdLst>
              <a:gd name="connsiteX0" fmla="*/ 0 w 25510"/>
              <a:gd name="connsiteY0" fmla="*/ 0 h 665018"/>
              <a:gd name="connsiteX1" fmla="*/ 23751 w 25510"/>
              <a:gd name="connsiteY1" fmla="*/ 95002 h 665018"/>
              <a:gd name="connsiteX2" fmla="*/ 23751 w 25510"/>
              <a:gd name="connsiteY2" fmla="*/ 463137 h 665018"/>
              <a:gd name="connsiteX3" fmla="*/ 23751 w 25510"/>
              <a:gd name="connsiteY3" fmla="*/ 665018 h 665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10" h="665018">
                <a:moveTo>
                  <a:pt x="0" y="0"/>
                </a:moveTo>
                <a:cubicBezTo>
                  <a:pt x="9896" y="8906"/>
                  <a:pt x="19793" y="17813"/>
                  <a:pt x="23751" y="95002"/>
                </a:cubicBezTo>
                <a:cubicBezTo>
                  <a:pt x="27709" y="172191"/>
                  <a:pt x="23751" y="463137"/>
                  <a:pt x="23751" y="463137"/>
                </a:cubicBezTo>
                <a:lnTo>
                  <a:pt x="23751" y="665018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フリーフォーム 144">
            <a:extLst>
              <a:ext uri="{FF2B5EF4-FFF2-40B4-BE49-F238E27FC236}">
                <a16:creationId xmlns:a16="http://schemas.microsoft.com/office/drawing/2014/main" id="{B3A4A00F-234C-A5D9-2926-D155F373FDCC}"/>
              </a:ext>
            </a:extLst>
          </p:cNvPr>
          <p:cNvSpPr/>
          <p:nvPr/>
        </p:nvSpPr>
        <p:spPr>
          <a:xfrm>
            <a:off x="6388070" y="6175050"/>
            <a:ext cx="131598" cy="1369798"/>
          </a:xfrm>
          <a:custGeom>
            <a:avLst/>
            <a:gdLst>
              <a:gd name="connsiteX0" fmla="*/ 131483 w 131598"/>
              <a:gd name="connsiteY0" fmla="*/ 119 h 1369798"/>
              <a:gd name="connsiteX1" fmla="*/ 855 w 131598"/>
              <a:gd name="connsiteY1" fmla="*/ 760140 h 1369798"/>
              <a:gd name="connsiteX2" fmla="*/ 72107 w 131598"/>
              <a:gd name="connsiteY2" fmla="*/ 1353906 h 1369798"/>
              <a:gd name="connsiteX3" fmla="*/ 12730 w 131598"/>
              <a:gd name="connsiteY3" fmla="*/ 1163901 h 1369798"/>
              <a:gd name="connsiteX4" fmla="*/ 12730 w 131598"/>
              <a:gd name="connsiteY4" fmla="*/ 783890 h 1369798"/>
              <a:gd name="connsiteX5" fmla="*/ 83982 w 131598"/>
              <a:gd name="connsiteY5" fmla="*/ 605760 h 1369798"/>
              <a:gd name="connsiteX6" fmla="*/ 24605 w 131598"/>
              <a:gd name="connsiteY6" fmla="*/ 700763 h 1369798"/>
              <a:gd name="connsiteX7" fmla="*/ 131483 w 131598"/>
              <a:gd name="connsiteY7" fmla="*/ 119 h 1369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1598" h="1369798">
                <a:moveTo>
                  <a:pt x="131483" y="119"/>
                </a:moveTo>
                <a:cubicBezTo>
                  <a:pt x="127525" y="10015"/>
                  <a:pt x="10751" y="534509"/>
                  <a:pt x="855" y="760140"/>
                </a:cubicBezTo>
                <a:cubicBezTo>
                  <a:pt x="-9041" y="985771"/>
                  <a:pt x="70128" y="1286613"/>
                  <a:pt x="72107" y="1353906"/>
                </a:cubicBezTo>
                <a:cubicBezTo>
                  <a:pt x="74086" y="1421199"/>
                  <a:pt x="22626" y="1258904"/>
                  <a:pt x="12730" y="1163901"/>
                </a:cubicBezTo>
                <a:cubicBezTo>
                  <a:pt x="2834" y="1068898"/>
                  <a:pt x="855" y="876913"/>
                  <a:pt x="12730" y="783890"/>
                </a:cubicBezTo>
                <a:cubicBezTo>
                  <a:pt x="24605" y="690867"/>
                  <a:pt x="82003" y="619614"/>
                  <a:pt x="83982" y="605760"/>
                </a:cubicBezTo>
                <a:cubicBezTo>
                  <a:pt x="85961" y="591906"/>
                  <a:pt x="12730" y="801703"/>
                  <a:pt x="24605" y="700763"/>
                </a:cubicBezTo>
                <a:cubicBezTo>
                  <a:pt x="36480" y="599823"/>
                  <a:pt x="135441" y="-9777"/>
                  <a:pt x="131483" y="1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フリーフォーム 145">
            <a:extLst>
              <a:ext uri="{FF2B5EF4-FFF2-40B4-BE49-F238E27FC236}">
                <a16:creationId xmlns:a16="http://schemas.microsoft.com/office/drawing/2014/main" id="{A854915D-0319-464D-8850-9B124F0C74AF}"/>
              </a:ext>
            </a:extLst>
          </p:cNvPr>
          <p:cNvSpPr/>
          <p:nvPr/>
        </p:nvSpPr>
        <p:spPr>
          <a:xfrm>
            <a:off x="7314782" y="6329971"/>
            <a:ext cx="744418" cy="1485110"/>
          </a:xfrm>
          <a:custGeom>
            <a:avLst/>
            <a:gdLst>
              <a:gd name="connsiteX0" fmla="*/ 712937 w 744418"/>
              <a:gd name="connsiteY0" fmla="*/ 47078 h 1485110"/>
              <a:gd name="connsiteX1" fmla="*/ 689187 w 744418"/>
              <a:gd name="connsiteY1" fmla="*/ 94580 h 1485110"/>
              <a:gd name="connsiteX2" fmla="*/ 166673 w 744418"/>
              <a:gd name="connsiteY2" fmla="*/ 973354 h 1485110"/>
              <a:gd name="connsiteX3" fmla="*/ 418 w 744418"/>
              <a:gd name="connsiteY3" fmla="*/ 1483993 h 1485110"/>
              <a:gd name="connsiteX4" fmla="*/ 202299 w 744418"/>
              <a:gd name="connsiteY4" fmla="*/ 842725 h 1485110"/>
              <a:gd name="connsiteX5" fmla="*/ 546683 w 744418"/>
              <a:gd name="connsiteY5" fmla="*/ 296460 h 1485110"/>
              <a:gd name="connsiteX6" fmla="*/ 712937 w 744418"/>
              <a:gd name="connsiteY6" fmla="*/ 47078 h 1485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4418" h="1485110">
                <a:moveTo>
                  <a:pt x="712937" y="47078"/>
                </a:moveTo>
                <a:cubicBezTo>
                  <a:pt x="736688" y="13431"/>
                  <a:pt x="780231" y="-59799"/>
                  <a:pt x="689187" y="94580"/>
                </a:cubicBezTo>
                <a:cubicBezTo>
                  <a:pt x="598143" y="248959"/>
                  <a:pt x="281468" y="741785"/>
                  <a:pt x="166673" y="973354"/>
                </a:cubicBezTo>
                <a:cubicBezTo>
                  <a:pt x="51878" y="1204923"/>
                  <a:pt x="-5520" y="1505765"/>
                  <a:pt x="418" y="1483993"/>
                </a:cubicBezTo>
                <a:cubicBezTo>
                  <a:pt x="6356" y="1462222"/>
                  <a:pt x="111255" y="1040647"/>
                  <a:pt x="202299" y="842725"/>
                </a:cubicBezTo>
                <a:cubicBezTo>
                  <a:pt x="293343" y="644803"/>
                  <a:pt x="461577" y="425109"/>
                  <a:pt x="546683" y="296460"/>
                </a:cubicBezTo>
                <a:cubicBezTo>
                  <a:pt x="631789" y="167811"/>
                  <a:pt x="689186" y="80725"/>
                  <a:pt x="712937" y="470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" name="フリーフォーム 146">
            <a:extLst>
              <a:ext uri="{FF2B5EF4-FFF2-40B4-BE49-F238E27FC236}">
                <a16:creationId xmlns:a16="http://schemas.microsoft.com/office/drawing/2014/main" id="{56D2959C-56F4-4312-C10A-6AA8CFAF88EE}"/>
              </a:ext>
            </a:extLst>
          </p:cNvPr>
          <p:cNvSpPr/>
          <p:nvPr/>
        </p:nvSpPr>
        <p:spPr>
          <a:xfrm>
            <a:off x="7690200" y="6153757"/>
            <a:ext cx="627406" cy="2034927"/>
          </a:xfrm>
          <a:custGeom>
            <a:avLst/>
            <a:gdLst>
              <a:gd name="connsiteX0" fmla="*/ 582385 w 627406"/>
              <a:gd name="connsiteY0" fmla="*/ 47751 h 2034927"/>
              <a:gd name="connsiteX1" fmla="*/ 578477 w 627406"/>
              <a:gd name="connsiteY1" fmla="*/ 106366 h 2034927"/>
              <a:gd name="connsiteX2" fmla="*/ 625369 w 627406"/>
              <a:gd name="connsiteY2" fmla="*/ 696428 h 2034927"/>
              <a:gd name="connsiteX3" fmla="*/ 594108 w 627406"/>
              <a:gd name="connsiteY3" fmla="*/ 641720 h 2034927"/>
              <a:gd name="connsiteX4" fmla="*/ 383092 w 627406"/>
              <a:gd name="connsiteY4" fmla="*/ 1298212 h 2034927"/>
              <a:gd name="connsiteX5" fmla="*/ 418262 w 627406"/>
              <a:gd name="connsiteY5" fmla="*/ 1231781 h 2034927"/>
              <a:gd name="connsiteX6" fmla="*/ 4046 w 627406"/>
              <a:gd name="connsiteY6" fmla="*/ 2025043 h 2034927"/>
              <a:gd name="connsiteX7" fmla="*/ 230692 w 627406"/>
              <a:gd name="connsiteY7" fmla="*/ 1614735 h 2034927"/>
              <a:gd name="connsiteX8" fmla="*/ 609738 w 627406"/>
              <a:gd name="connsiteY8" fmla="*/ 727689 h 2034927"/>
              <a:gd name="connsiteX9" fmla="*/ 531585 w 627406"/>
              <a:gd name="connsiteY9" fmla="*/ 852735 h 2034927"/>
              <a:gd name="connsiteX10" fmla="*/ 535492 w 627406"/>
              <a:gd name="connsiteY10" fmla="*/ 352551 h 2034927"/>
              <a:gd name="connsiteX11" fmla="*/ 543308 w 627406"/>
              <a:gd name="connsiteY11" fmla="*/ 622181 h 2034927"/>
              <a:gd name="connsiteX12" fmla="*/ 582385 w 627406"/>
              <a:gd name="connsiteY12" fmla="*/ 47751 h 20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27406" h="2034927">
                <a:moveTo>
                  <a:pt x="582385" y="47751"/>
                </a:moveTo>
                <a:cubicBezTo>
                  <a:pt x="588246" y="-38218"/>
                  <a:pt x="571313" y="-1747"/>
                  <a:pt x="578477" y="106366"/>
                </a:cubicBezTo>
                <a:cubicBezTo>
                  <a:pt x="585641" y="214479"/>
                  <a:pt x="622764" y="607202"/>
                  <a:pt x="625369" y="696428"/>
                </a:cubicBezTo>
                <a:cubicBezTo>
                  <a:pt x="627974" y="785654"/>
                  <a:pt x="634488" y="541423"/>
                  <a:pt x="594108" y="641720"/>
                </a:cubicBezTo>
                <a:cubicBezTo>
                  <a:pt x="553728" y="742017"/>
                  <a:pt x="412400" y="1199869"/>
                  <a:pt x="383092" y="1298212"/>
                </a:cubicBezTo>
                <a:cubicBezTo>
                  <a:pt x="353784" y="1396556"/>
                  <a:pt x="418262" y="1231781"/>
                  <a:pt x="418262" y="1231781"/>
                </a:cubicBezTo>
                <a:cubicBezTo>
                  <a:pt x="355088" y="1352920"/>
                  <a:pt x="35308" y="1961217"/>
                  <a:pt x="4046" y="2025043"/>
                </a:cubicBezTo>
                <a:cubicBezTo>
                  <a:pt x="-27216" y="2088869"/>
                  <a:pt x="129743" y="1830961"/>
                  <a:pt x="230692" y="1614735"/>
                </a:cubicBezTo>
                <a:cubicBezTo>
                  <a:pt x="331641" y="1398509"/>
                  <a:pt x="559589" y="854689"/>
                  <a:pt x="609738" y="727689"/>
                </a:cubicBezTo>
                <a:cubicBezTo>
                  <a:pt x="659887" y="600689"/>
                  <a:pt x="543959" y="915258"/>
                  <a:pt x="531585" y="852735"/>
                </a:cubicBezTo>
                <a:cubicBezTo>
                  <a:pt x="519211" y="790212"/>
                  <a:pt x="533538" y="390977"/>
                  <a:pt x="535492" y="352551"/>
                </a:cubicBezTo>
                <a:cubicBezTo>
                  <a:pt x="537446" y="314125"/>
                  <a:pt x="542657" y="676889"/>
                  <a:pt x="543308" y="622181"/>
                </a:cubicBezTo>
                <a:cubicBezTo>
                  <a:pt x="543959" y="567473"/>
                  <a:pt x="576524" y="133720"/>
                  <a:pt x="582385" y="477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フリーフォーム 147">
            <a:extLst>
              <a:ext uri="{FF2B5EF4-FFF2-40B4-BE49-F238E27FC236}">
                <a16:creationId xmlns:a16="http://schemas.microsoft.com/office/drawing/2014/main" id="{3FB4615C-806E-F6AD-E20C-4433D49BAE35}"/>
              </a:ext>
            </a:extLst>
          </p:cNvPr>
          <p:cNvSpPr/>
          <p:nvPr/>
        </p:nvSpPr>
        <p:spPr>
          <a:xfrm>
            <a:off x="6143405" y="5865054"/>
            <a:ext cx="586201" cy="778286"/>
          </a:xfrm>
          <a:custGeom>
            <a:avLst/>
            <a:gdLst>
              <a:gd name="connsiteX0" fmla="*/ 11210 w 586201"/>
              <a:gd name="connsiteY0" fmla="*/ 39469 h 778286"/>
              <a:gd name="connsiteX1" fmla="*/ 73733 w 586201"/>
              <a:gd name="connsiteY1" fmla="*/ 43377 h 778286"/>
              <a:gd name="connsiteX2" fmla="*/ 366810 w 586201"/>
              <a:gd name="connsiteY2" fmla="*/ 78546 h 778286"/>
              <a:gd name="connsiteX3" fmla="*/ 585641 w 586201"/>
              <a:gd name="connsiteY3" fmla="*/ 426331 h 778286"/>
              <a:gd name="connsiteX4" fmla="*/ 429333 w 586201"/>
              <a:gd name="connsiteY4" fmla="*/ 305192 h 778286"/>
              <a:gd name="connsiteX5" fmla="*/ 413703 w 586201"/>
              <a:gd name="connsiteY5" fmla="*/ 778023 h 778286"/>
              <a:gd name="connsiteX6" fmla="*/ 468410 w 586201"/>
              <a:gd name="connsiteY6" fmla="*/ 230946 h 778286"/>
              <a:gd name="connsiteX7" fmla="*/ 425426 w 586201"/>
              <a:gd name="connsiteY7" fmla="*/ 74638 h 778286"/>
              <a:gd name="connsiteX8" fmla="*/ 253487 w 586201"/>
              <a:gd name="connsiteY8" fmla="*/ 392 h 778286"/>
              <a:gd name="connsiteX9" fmla="*/ 11210 w 586201"/>
              <a:gd name="connsiteY9" fmla="*/ 39469 h 77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6201" h="778286">
                <a:moveTo>
                  <a:pt x="11210" y="39469"/>
                </a:moveTo>
                <a:cubicBezTo>
                  <a:pt x="-18749" y="46633"/>
                  <a:pt x="14466" y="36864"/>
                  <a:pt x="73733" y="43377"/>
                </a:cubicBezTo>
                <a:cubicBezTo>
                  <a:pt x="133000" y="49890"/>
                  <a:pt x="281492" y="14720"/>
                  <a:pt x="366810" y="78546"/>
                </a:cubicBezTo>
                <a:cubicBezTo>
                  <a:pt x="452128" y="142372"/>
                  <a:pt x="575221" y="388557"/>
                  <a:pt x="585641" y="426331"/>
                </a:cubicBezTo>
                <a:cubicBezTo>
                  <a:pt x="596062" y="464105"/>
                  <a:pt x="457989" y="246577"/>
                  <a:pt x="429333" y="305192"/>
                </a:cubicBezTo>
                <a:cubicBezTo>
                  <a:pt x="400677" y="363807"/>
                  <a:pt x="407190" y="790397"/>
                  <a:pt x="413703" y="778023"/>
                </a:cubicBezTo>
                <a:cubicBezTo>
                  <a:pt x="420216" y="765649"/>
                  <a:pt x="466456" y="348177"/>
                  <a:pt x="468410" y="230946"/>
                </a:cubicBezTo>
                <a:cubicBezTo>
                  <a:pt x="470364" y="113715"/>
                  <a:pt x="461247" y="113064"/>
                  <a:pt x="425426" y="74638"/>
                </a:cubicBezTo>
                <a:cubicBezTo>
                  <a:pt x="389606" y="36212"/>
                  <a:pt x="321872" y="4951"/>
                  <a:pt x="253487" y="392"/>
                </a:cubicBezTo>
                <a:cubicBezTo>
                  <a:pt x="185102" y="-4167"/>
                  <a:pt x="41169" y="32305"/>
                  <a:pt x="11210" y="394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フリーフォーム 148">
            <a:extLst>
              <a:ext uri="{FF2B5EF4-FFF2-40B4-BE49-F238E27FC236}">
                <a16:creationId xmlns:a16="http://schemas.microsoft.com/office/drawing/2014/main" id="{078543A7-BA82-7B9D-B4B3-DEF5FDC6D22A}"/>
              </a:ext>
            </a:extLst>
          </p:cNvPr>
          <p:cNvSpPr/>
          <p:nvPr/>
        </p:nvSpPr>
        <p:spPr>
          <a:xfrm>
            <a:off x="6240204" y="5652545"/>
            <a:ext cx="487751" cy="533360"/>
          </a:xfrm>
          <a:custGeom>
            <a:avLst/>
            <a:gdLst>
              <a:gd name="connsiteX0" fmla="*/ 43365 w 487751"/>
              <a:gd name="connsiteY0" fmla="*/ 236347 h 533360"/>
              <a:gd name="connsiteX1" fmla="*/ 191858 w 487751"/>
              <a:gd name="connsiteY1" fmla="*/ 5793 h 533360"/>
              <a:gd name="connsiteX2" fmla="*/ 324719 w 487751"/>
              <a:gd name="connsiteY2" fmla="*/ 72224 h 533360"/>
              <a:gd name="connsiteX3" fmla="*/ 484934 w 487751"/>
              <a:gd name="connsiteY3" fmla="*/ 103486 h 533360"/>
              <a:gd name="connsiteX4" fmla="*/ 426319 w 487751"/>
              <a:gd name="connsiteY4" fmla="*/ 158193 h 533360"/>
              <a:gd name="connsiteX5" fmla="*/ 418504 w 487751"/>
              <a:gd name="connsiteY5" fmla="*/ 533332 h 533360"/>
              <a:gd name="connsiteX6" fmla="*/ 461488 w 487751"/>
              <a:gd name="connsiteY6" fmla="*/ 177732 h 533360"/>
              <a:gd name="connsiteX7" fmla="*/ 273919 w 487751"/>
              <a:gd name="connsiteY7" fmla="*/ 44870 h 533360"/>
              <a:gd name="connsiteX8" fmla="*/ 16011 w 487751"/>
              <a:gd name="connsiteY8" fmla="*/ 193363 h 533360"/>
              <a:gd name="connsiteX9" fmla="*/ 43365 w 487751"/>
              <a:gd name="connsiteY9" fmla="*/ 236347 h 53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7751" h="533360">
                <a:moveTo>
                  <a:pt x="43365" y="236347"/>
                </a:moveTo>
                <a:cubicBezTo>
                  <a:pt x="72673" y="205085"/>
                  <a:pt x="144966" y="33147"/>
                  <a:pt x="191858" y="5793"/>
                </a:cubicBezTo>
                <a:cubicBezTo>
                  <a:pt x="238750" y="-21561"/>
                  <a:pt x="275873" y="55942"/>
                  <a:pt x="324719" y="72224"/>
                </a:cubicBezTo>
                <a:cubicBezTo>
                  <a:pt x="373565" y="88506"/>
                  <a:pt x="468001" y="89158"/>
                  <a:pt x="484934" y="103486"/>
                </a:cubicBezTo>
                <a:cubicBezTo>
                  <a:pt x="501867" y="117814"/>
                  <a:pt x="437391" y="86552"/>
                  <a:pt x="426319" y="158193"/>
                </a:cubicBezTo>
                <a:cubicBezTo>
                  <a:pt x="415247" y="229834"/>
                  <a:pt x="412643" y="530076"/>
                  <a:pt x="418504" y="533332"/>
                </a:cubicBezTo>
                <a:cubicBezTo>
                  <a:pt x="424365" y="536588"/>
                  <a:pt x="485586" y="259142"/>
                  <a:pt x="461488" y="177732"/>
                </a:cubicBezTo>
                <a:cubicBezTo>
                  <a:pt x="437391" y="96322"/>
                  <a:pt x="348165" y="42265"/>
                  <a:pt x="273919" y="44870"/>
                </a:cubicBezTo>
                <a:cubicBezTo>
                  <a:pt x="199673" y="47475"/>
                  <a:pt x="53134" y="158194"/>
                  <a:pt x="16011" y="193363"/>
                </a:cubicBezTo>
                <a:cubicBezTo>
                  <a:pt x="-21112" y="228532"/>
                  <a:pt x="14057" y="267609"/>
                  <a:pt x="43365" y="2363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フリーフォーム 149">
            <a:extLst>
              <a:ext uri="{FF2B5EF4-FFF2-40B4-BE49-F238E27FC236}">
                <a16:creationId xmlns:a16="http://schemas.microsoft.com/office/drawing/2014/main" id="{9073ED59-2F15-7DD7-62D4-0C102ED8DBEE}"/>
              </a:ext>
            </a:extLst>
          </p:cNvPr>
          <p:cNvSpPr/>
          <p:nvPr/>
        </p:nvSpPr>
        <p:spPr>
          <a:xfrm>
            <a:off x="7944140" y="6027221"/>
            <a:ext cx="516018" cy="244971"/>
          </a:xfrm>
          <a:custGeom>
            <a:avLst/>
            <a:gdLst>
              <a:gd name="connsiteX0" fmla="*/ 198 w 516018"/>
              <a:gd name="connsiteY0" fmla="*/ 213364 h 244971"/>
              <a:gd name="connsiteX1" fmla="*/ 164322 w 516018"/>
              <a:gd name="connsiteY1" fmla="*/ 2348 h 244971"/>
              <a:gd name="connsiteX2" fmla="*/ 406598 w 516018"/>
              <a:gd name="connsiteY2" fmla="*/ 103948 h 244971"/>
              <a:gd name="connsiteX3" fmla="*/ 516014 w 516018"/>
              <a:gd name="connsiteY3" fmla="*/ 162564 h 244971"/>
              <a:gd name="connsiteX4" fmla="*/ 410506 w 516018"/>
              <a:gd name="connsiteY4" fmla="*/ 166471 h 244971"/>
              <a:gd name="connsiteX5" fmla="*/ 293275 w 516018"/>
              <a:gd name="connsiteY5" fmla="*/ 244625 h 244971"/>
              <a:gd name="connsiteX6" fmla="*/ 437860 w 516018"/>
              <a:gd name="connsiteY6" fmla="*/ 131302 h 244971"/>
              <a:gd name="connsiteX7" fmla="*/ 258106 w 516018"/>
              <a:gd name="connsiteY7" fmla="*/ 14071 h 244971"/>
              <a:gd name="connsiteX8" fmla="*/ 133060 w 516018"/>
              <a:gd name="connsiteY8" fmla="*/ 103948 h 244971"/>
              <a:gd name="connsiteX9" fmla="*/ 198 w 516018"/>
              <a:gd name="connsiteY9" fmla="*/ 213364 h 244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6018" h="244971">
                <a:moveTo>
                  <a:pt x="198" y="213364"/>
                </a:moveTo>
                <a:cubicBezTo>
                  <a:pt x="5408" y="196431"/>
                  <a:pt x="96589" y="20584"/>
                  <a:pt x="164322" y="2348"/>
                </a:cubicBezTo>
                <a:cubicBezTo>
                  <a:pt x="232055" y="-15888"/>
                  <a:pt x="347983" y="77245"/>
                  <a:pt x="406598" y="103948"/>
                </a:cubicBezTo>
                <a:cubicBezTo>
                  <a:pt x="465213" y="130651"/>
                  <a:pt x="515363" y="152144"/>
                  <a:pt x="516014" y="162564"/>
                </a:cubicBezTo>
                <a:cubicBezTo>
                  <a:pt x="516665" y="172984"/>
                  <a:pt x="447629" y="152794"/>
                  <a:pt x="410506" y="166471"/>
                </a:cubicBezTo>
                <a:cubicBezTo>
                  <a:pt x="373383" y="180148"/>
                  <a:pt x="288716" y="250486"/>
                  <a:pt x="293275" y="244625"/>
                </a:cubicBezTo>
                <a:cubicBezTo>
                  <a:pt x="297834" y="238764"/>
                  <a:pt x="443721" y="169728"/>
                  <a:pt x="437860" y="131302"/>
                </a:cubicBezTo>
                <a:cubicBezTo>
                  <a:pt x="431999" y="92876"/>
                  <a:pt x="308906" y="18630"/>
                  <a:pt x="258106" y="14071"/>
                </a:cubicBezTo>
                <a:cubicBezTo>
                  <a:pt x="207306" y="9512"/>
                  <a:pt x="172137" y="73989"/>
                  <a:pt x="133060" y="103948"/>
                </a:cubicBezTo>
                <a:cubicBezTo>
                  <a:pt x="93983" y="133907"/>
                  <a:pt x="-5012" y="230297"/>
                  <a:pt x="198" y="2133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" name="フリーフォーム 150">
            <a:extLst>
              <a:ext uri="{FF2B5EF4-FFF2-40B4-BE49-F238E27FC236}">
                <a16:creationId xmlns:a16="http://schemas.microsoft.com/office/drawing/2014/main" id="{BA2BF9F1-9919-C1AF-C828-5544109C3D34}"/>
              </a:ext>
            </a:extLst>
          </p:cNvPr>
          <p:cNvSpPr/>
          <p:nvPr/>
        </p:nvSpPr>
        <p:spPr>
          <a:xfrm>
            <a:off x="6281951" y="9050041"/>
            <a:ext cx="900751" cy="434241"/>
          </a:xfrm>
          <a:custGeom>
            <a:avLst/>
            <a:gdLst>
              <a:gd name="connsiteX0" fmla="*/ 28972 w 900751"/>
              <a:gd name="connsiteY0" fmla="*/ 11897 h 434241"/>
              <a:gd name="connsiteX1" fmla="*/ 759711 w 900751"/>
              <a:gd name="connsiteY1" fmla="*/ 172113 h 434241"/>
              <a:gd name="connsiteX2" fmla="*/ 587772 w 900751"/>
              <a:gd name="connsiteY2" fmla="*/ 336236 h 434241"/>
              <a:gd name="connsiteX3" fmla="*/ 587772 w 900751"/>
              <a:gd name="connsiteY3" fmla="*/ 433928 h 434241"/>
              <a:gd name="connsiteX4" fmla="*/ 118849 w 900751"/>
              <a:gd name="connsiteY4" fmla="*/ 367497 h 434241"/>
              <a:gd name="connsiteX5" fmla="*/ 728449 w 900751"/>
              <a:gd name="connsiteY5" fmla="*/ 371405 h 434241"/>
              <a:gd name="connsiteX6" fmla="*/ 869126 w 900751"/>
              <a:gd name="connsiteY6" fmla="*/ 172113 h 434241"/>
              <a:gd name="connsiteX7" fmla="*/ 216541 w 900751"/>
              <a:gd name="connsiteY7" fmla="*/ 31436 h 434241"/>
              <a:gd name="connsiteX8" fmla="*/ 28972 w 900751"/>
              <a:gd name="connsiteY8" fmla="*/ 11897 h 434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0751" h="434241">
                <a:moveTo>
                  <a:pt x="28972" y="11897"/>
                </a:moveTo>
                <a:cubicBezTo>
                  <a:pt x="119500" y="35343"/>
                  <a:pt x="666578" y="118057"/>
                  <a:pt x="759711" y="172113"/>
                </a:cubicBezTo>
                <a:cubicBezTo>
                  <a:pt x="852844" y="226169"/>
                  <a:pt x="616429" y="292600"/>
                  <a:pt x="587772" y="336236"/>
                </a:cubicBezTo>
                <a:cubicBezTo>
                  <a:pt x="559116" y="379872"/>
                  <a:pt x="665926" y="428718"/>
                  <a:pt x="587772" y="433928"/>
                </a:cubicBezTo>
                <a:cubicBezTo>
                  <a:pt x="509618" y="439138"/>
                  <a:pt x="95403" y="377917"/>
                  <a:pt x="118849" y="367497"/>
                </a:cubicBezTo>
                <a:cubicBezTo>
                  <a:pt x="142295" y="357077"/>
                  <a:pt x="603403" y="403969"/>
                  <a:pt x="728449" y="371405"/>
                </a:cubicBezTo>
                <a:cubicBezTo>
                  <a:pt x="853495" y="338841"/>
                  <a:pt x="954444" y="228774"/>
                  <a:pt x="869126" y="172113"/>
                </a:cubicBezTo>
                <a:cubicBezTo>
                  <a:pt x="783808" y="115452"/>
                  <a:pt x="356567" y="60744"/>
                  <a:pt x="216541" y="31436"/>
                </a:cubicBezTo>
                <a:cubicBezTo>
                  <a:pt x="76515" y="2128"/>
                  <a:pt x="-61556" y="-11549"/>
                  <a:pt x="28972" y="118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フリーフォーム 151">
            <a:extLst>
              <a:ext uri="{FF2B5EF4-FFF2-40B4-BE49-F238E27FC236}">
                <a16:creationId xmlns:a16="http://schemas.microsoft.com/office/drawing/2014/main" id="{809C59B6-1914-DA42-AF6A-DB6D52DBF8ED}"/>
              </a:ext>
            </a:extLst>
          </p:cNvPr>
          <p:cNvSpPr/>
          <p:nvPr/>
        </p:nvSpPr>
        <p:spPr>
          <a:xfrm>
            <a:off x="6584362" y="8139298"/>
            <a:ext cx="348134" cy="275918"/>
          </a:xfrm>
          <a:custGeom>
            <a:avLst/>
            <a:gdLst>
              <a:gd name="connsiteX0" fmla="*/ 226746 w 348134"/>
              <a:gd name="connsiteY0" fmla="*/ 425 h 275918"/>
              <a:gd name="connsiteX1" fmla="*/ 285361 w 348134"/>
              <a:gd name="connsiteY1" fmla="*/ 176271 h 275918"/>
              <a:gd name="connsiteX2" fmla="*/ 100 w 348134"/>
              <a:gd name="connsiteY2" fmla="*/ 270056 h 275918"/>
              <a:gd name="connsiteX3" fmla="*/ 320530 w 348134"/>
              <a:gd name="connsiteY3" fmla="*/ 262240 h 275918"/>
              <a:gd name="connsiteX4" fmla="*/ 320530 w 348134"/>
              <a:gd name="connsiteY4" fmla="*/ 230979 h 275918"/>
              <a:gd name="connsiteX5" fmla="*/ 226746 w 348134"/>
              <a:gd name="connsiteY5" fmla="*/ 425 h 275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134" h="275918">
                <a:moveTo>
                  <a:pt x="226746" y="425"/>
                </a:moveTo>
                <a:cubicBezTo>
                  <a:pt x="220884" y="-8693"/>
                  <a:pt x="323135" y="131333"/>
                  <a:pt x="285361" y="176271"/>
                </a:cubicBezTo>
                <a:cubicBezTo>
                  <a:pt x="247587" y="221209"/>
                  <a:pt x="-5761" y="255728"/>
                  <a:pt x="100" y="270056"/>
                </a:cubicBezTo>
                <a:cubicBezTo>
                  <a:pt x="5961" y="284384"/>
                  <a:pt x="267125" y="268753"/>
                  <a:pt x="320530" y="262240"/>
                </a:cubicBezTo>
                <a:cubicBezTo>
                  <a:pt x="373935" y="255727"/>
                  <a:pt x="336161" y="268753"/>
                  <a:pt x="320530" y="230979"/>
                </a:cubicBezTo>
                <a:cubicBezTo>
                  <a:pt x="304899" y="193205"/>
                  <a:pt x="232608" y="9543"/>
                  <a:pt x="226746" y="4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" name="フリーフォーム 152">
            <a:extLst>
              <a:ext uri="{FF2B5EF4-FFF2-40B4-BE49-F238E27FC236}">
                <a16:creationId xmlns:a16="http://schemas.microsoft.com/office/drawing/2014/main" id="{98BAC143-24D8-CC6A-38B5-EFC29BB38297}"/>
              </a:ext>
            </a:extLst>
          </p:cNvPr>
          <p:cNvSpPr/>
          <p:nvPr/>
        </p:nvSpPr>
        <p:spPr>
          <a:xfrm>
            <a:off x="6177263" y="8647547"/>
            <a:ext cx="1007635" cy="382472"/>
          </a:xfrm>
          <a:custGeom>
            <a:avLst/>
            <a:gdLst>
              <a:gd name="connsiteX0" fmla="*/ 799 w 1007635"/>
              <a:gd name="connsiteY0" fmla="*/ 176 h 382472"/>
              <a:gd name="connsiteX1" fmla="*/ 493168 w 1007635"/>
              <a:gd name="connsiteY1" fmla="*/ 261991 h 382472"/>
              <a:gd name="connsiteX2" fmla="*/ 317322 w 1007635"/>
              <a:gd name="connsiteY2" fmla="*/ 222915 h 382472"/>
              <a:gd name="connsiteX3" fmla="*/ 1001168 w 1007635"/>
              <a:gd name="connsiteY3" fmla="*/ 379222 h 382472"/>
              <a:gd name="connsiteX4" fmla="*/ 645568 w 1007635"/>
              <a:gd name="connsiteY4" fmla="*/ 320607 h 382472"/>
              <a:gd name="connsiteX5" fmla="*/ 383752 w 1007635"/>
              <a:gd name="connsiteY5" fmla="*/ 222915 h 382472"/>
              <a:gd name="connsiteX6" fmla="*/ 799 w 1007635"/>
              <a:gd name="connsiteY6" fmla="*/ 176 h 38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7635" h="382472">
                <a:moveTo>
                  <a:pt x="799" y="176"/>
                </a:moveTo>
                <a:cubicBezTo>
                  <a:pt x="19035" y="6689"/>
                  <a:pt x="440414" y="224868"/>
                  <a:pt x="493168" y="261991"/>
                </a:cubicBezTo>
                <a:cubicBezTo>
                  <a:pt x="545922" y="299114"/>
                  <a:pt x="317322" y="222915"/>
                  <a:pt x="317322" y="222915"/>
                </a:cubicBezTo>
                <a:lnTo>
                  <a:pt x="1001168" y="379222"/>
                </a:lnTo>
                <a:cubicBezTo>
                  <a:pt x="1055876" y="395504"/>
                  <a:pt x="748471" y="346658"/>
                  <a:pt x="645568" y="320607"/>
                </a:cubicBezTo>
                <a:cubicBezTo>
                  <a:pt x="542665" y="294556"/>
                  <a:pt x="486003" y="276971"/>
                  <a:pt x="383752" y="222915"/>
                </a:cubicBezTo>
                <a:cubicBezTo>
                  <a:pt x="281501" y="168859"/>
                  <a:pt x="-17437" y="-6337"/>
                  <a:pt x="799" y="1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フリーフォーム 153">
            <a:extLst>
              <a:ext uri="{FF2B5EF4-FFF2-40B4-BE49-F238E27FC236}">
                <a16:creationId xmlns:a16="http://schemas.microsoft.com/office/drawing/2014/main" id="{283626D9-A4ED-8B59-1BB4-A5B0F3E168C7}"/>
              </a:ext>
            </a:extLst>
          </p:cNvPr>
          <p:cNvSpPr/>
          <p:nvPr/>
        </p:nvSpPr>
        <p:spPr>
          <a:xfrm>
            <a:off x="5928142" y="8752252"/>
            <a:ext cx="201842" cy="404507"/>
          </a:xfrm>
          <a:custGeom>
            <a:avLst/>
            <a:gdLst>
              <a:gd name="connsiteX0" fmla="*/ 6609 w 201842"/>
              <a:gd name="connsiteY0" fmla="*/ 8290 h 404507"/>
              <a:gd name="connsiteX1" fmla="*/ 53804 w 201842"/>
              <a:gd name="connsiteY1" fmla="*/ 43686 h 404507"/>
              <a:gd name="connsiteX2" fmla="*/ 183590 w 201842"/>
              <a:gd name="connsiteY2" fmla="*/ 238365 h 404507"/>
              <a:gd name="connsiteX3" fmla="*/ 183590 w 201842"/>
              <a:gd name="connsiteY3" fmla="*/ 403547 h 404507"/>
              <a:gd name="connsiteX4" fmla="*/ 189489 w 201842"/>
              <a:gd name="connsiteY4" fmla="*/ 161673 h 404507"/>
              <a:gd name="connsiteX5" fmla="*/ 6609 w 201842"/>
              <a:gd name="connsiteY5" fmla="*/ 8290 h 404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842" h="404507">
                <a:moveTo>
                  <a:pt x="6609" y="8290"/>
                </a:moveTo>
                <a:cubicBezTo>
                  <a:pt x="-16005" y="-11374"/>
                  <a:pt x="24307" y="5340"/>
                  <a:pt x="53804" y="43686"/>
                </a:cubicBezTo>
                <a:cubicBezTo>
                  <a:pt x="83301" y="82032"/>
                  <a:pt x="161959" y="178388"/>
                  <a:pt x="183590" y="238365"/>
                </a:cubicBezTo>
                <a:cubicBezTo>
                  <a:pt x="205221" y="298342"/>
                  <a:pt x="182607" y="416329"/>
                  <a:pt x="183590" y="403547"/>
                </a:cubicBezTo>
                <a:cubicBezTo>
                  <a:pt x="184573" y="390765"/>
                  <a:pt x="219969" y="226566"/>
                  <a:pt x="189489" y="161673"/>
                </a:cubicBezTo>
                <a:cubicBezTo>
                  <a:pt x="159009" y="96780"/>
                  <a:pt x="29223" y="27954"/>
                  <a:pt x="6609" y="82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" name="フリーフォーム 154">
            <a:extLst>
              <a:ext uri="{FF2B5EF4-FFF2-40B4-BE49-F238E27FC236}">
                <a16:creationId xmlns:a16="http://schemas.microsoft.com/office/drawing/2014/main" id="{C7284ABE-1664-D4B9-A414-2FA7A2A3455F}"/>
              </a:ext>
            </a:extLst>
          </p:cNvPr>
          <p:cNvSpPr/>
          <p:nvPr/>
        </p:nvSpPr>
        <p:spPr>
          <a:xfrm>
            <a:off x="5887003" y="9172919"/>
            <a:ext cx="407217" cy="491658"/>
          </a:xfrm>
          <a:custGeom>
            <a:avLst/>
            <a:gdLst>
              <a:gd name="connsiteX0" fmla="*/ 553 w 407217"/>
              <a:gd name="connsiteY0" fmla="*/ 578 h 491658"/>
              <a:gd name="connsiteX1" fmla="*/ 295521 w 407217"/>
              <a:gd name="connsiteY1" fmla="*/ 271948 h 491658"/>
              <a:gd name="connsiteX2" fmla="*/ 372212 w 407217"/>
              <a:gd name="connsiteY2" fmla="*/ 490224 h 491658"/>
              <a:gd name="connsiteX3" fmla="*/ 378112 w 407217"/>
              <a:gd name="connsiteY3" fmla="*/ 348640 h 491658"/>
              <a:gd name="connsiteX4" fmla="*/ 553 w 407217"/>
              <a:gd name="connsiteY4" fmla="*/ 578 h 491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7217" h="491658">
                <a:moveTo>
                  <a:pt x="553" y="578"/>
                </a:moveTo>
                <a:cubicBezTo>
                  <a:pt x="-13212" y="-12204"/>
                  <a:pt x="233578" y="190340"/>
                  <a:pt x="295521" y="271948"/>
                </a:cubicBezTo>
                <a:cubicBezTo>
                  <a:pt x="357464" y="353556"/>
                  <a:pt x="358447" y="477442"/>
                  <a:pt x="372212" y="490224"/>
                </a:cubicBezTo>
                <a:cubicBezTo>
                  <a:pt x="385977" y="503006"/>
                  <a:pt x="440055" y="428281"/>
                  <a:pt x="378112" y="348640"/>
                </a:cubicBezTo>
                <a:cubicBezTo>
                  <a:pt x="316169" y="268999"/>
                  <a:pt x="14318" y="13360"/>
                  <a:pt x="553" y="5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フリーフォーム 155">
            <a:extLst>
              <a:ext uri="{FF2B5EF4-FFF2-40B4-BE49-F238E27FC236}">
                <a16:creationId xmlns:a16="http://schemas.microsoft.com/office/drawing/2014/main" id="{21A19678-26D0-0363-0B78-58926B942C34}"/>
              </a:ext>
            </a:extLst>
          </p:cNvPr>
          <p:cNvSpPr/>
          <p:nvPr/>
        </p:nvSpPr>
        <p:spPr>
          <a:xfrm>
            <a:off x="2711136" y="7393982"/>
            <a:ext cx="1613858" cy="3011233"/>
          </a:xfrm>
          <a:custGeom>
            <a:avLst/>
            <a:gdLst>
              <a:gd name="connsiteX0" fmla="*/ 1601557 w 1613858"/>
              <a:gd name="connsiteY0" fmla="*/ 30400 h 3011233"/>
              <a:gd name="connsiteX1" fmla="*/ 45712 w 1613858"/>
              <a:gd name="connsiteY1" fmla="*/ 1463415 h 3011233"/>
              <a:gd name="connsiteX2" fmla="*/ 414201 w 1613858"/>
              <a:gd name="connsiteY2" fmla="*/ 1340585 h 3011233"/>
              <a:gd name="connsiteX3" fmla="*/ 414201 w 1613858"/>
              <a:gd name="connsiteY3" fmla="*/ 2200394 h 3011233"/>
              <a:gd name="connsiteX4" fmla="*/ 441497 w 1613858"/>
              <a:gd name="connsiteY4" fmla="*/ 2186746 h 3011233"/>
              <a:gd name="connsiteX5" fmla="*/ 468792 w 1613858"/>
              <a:gd name="connsiteY5" fmla="*/ 2459702 h 3011233"/>
              <a:gd name="connsiteX6" fmla="*/ 550679 w 1613858"/>
              <a:gd name="connsiteY6" fmla="*/ 2446054 h 3011233"/>
              <a:gd name="connsiteX7" fmla="*/ 809986 w 1613858"/>
              <a:gd name="connsiteY7" fmla="*/ 3005612 h 3011233"/>
              <a:gd name="connsiteX8" fmla="*/ 482440 w 1613858"/>
              <a:gd name="connsiteY8" fmla="*/ 2050269 h 3011233"/>
              <a:gd name="connsiteX9" fmla="*/ 482440 w 1613858"/>
              <a:gd name="connsiteY9" fmla="*/ 1272346 h 3011233"/>
              <a:gd name="connsiteX10" fmla="*/ 1219419 w 1613858"/>
              <a:gd name="connsiteY10" fmla="*/ 426185 h 3011233"/>
              <a:gd name="connsiteX11" fmla="*/ 796339 w 1613858"/>
              <a:gd name="connsiteY11" fmla="*/ 480776 h 3011233"/>
              <a:gd name="connsiteX12" fmla="*/ 1601557 w 1613858"/>
              <a:gd name="connsiteY12" fmla="*/ 30400 h 3011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13858" h="3011233">
                <a:moveTo>
                  <a:pt x="1601557" y="30400"/>
                </a:moveTo>
                <a:cubicBezTo>
                  <a:pt x="1476452" y="194173"/>
                  <a:pt x="243605" y="1245051"/>
                  <a:pt x="45712" y="1463415"/>
                </a:cubicBezTo>
                <a:cubicBezTo>
                  <a:pt x="-152181" y="1681779"/>
                  <a:pt x="352786" y="1217755"/>
                  <a:pt x="414201" y="1340585"/>
                </a:cubicBezTo>
                <a:cubicBezTo>
                  <a:pt x="475616" y="1463415"/>
                  <a:pt x="409652" y="2059367"/>
                  <a:pt x="414201" y="2200394"/>
                </a:cubicBezTo>
                <a:cubicBezTo>
                  <a:pt x="418750" y="2341421"/>
                  <a:pt x="432398" y="2143528"/>
                  <a:pt x="441497" y="2186746"/>
                </a:cubicBezTo>
                <a:cubicBezTo>
                  <a:pt x="450596" y="2229964"/>
                  <a:pt x="450595" y="2416484"/>
                  <a:pt x="468792" y="2459702"/>
                </a:cubicBezTo>
                <a:cubicBezTo>
                  <a:pt x="486989" y="2502920"/>
                  <a:pt x="493813" y="2355069"/>
                  <a:pt x="550679" y="2446054"/>
                </a:cubicBezTo>
                <a:cubicBezTo>
                  <a:pt x="607545" y="2537039"/>
                  <a:pt x="821359" y="3071576"/>
                  <a:pt x="809986" y="3005612"/>
                </a:cubicBezTo>
                <a:cubicBezTo>
                  <a:pt x="798613" y="2939648"/>
                  <a:pt x="537031" y="2339147"/>
                  <a:pt x="482440" y="2050269"/>
                </a:cubicBezTo>
                <a:cubicBezTo>
                  <a:pt x="427849" y="1761391"/>
                  <a:pt x="359610" y="1543027"/>
                  <a:pt x="482440" y="1272346"/>
                </a:cubicBezTo>
                <a:cubicBezTo>
                  <a:pt x="605270" y="1001665"/>
                  <a:pt x="1167102" y="558113"/>
                  <a:pt x="1219419" y="426185"/>
                </a:cubicBezTo>
                <a:cubicBezTo>
                  <a:pt x="1271736" y="294257"/>
                  <a:pt x="734924" y="546740"/>
                  <a:pt x="796339" y="480776"/>
                </a:cubicBezTo>
                <a:cubicBezTo>
                  <a:pt x="857754" y="414812"/>
                  <a:pt x="1726662" y="-133373"/>
                  <a:pt x="1601557" y="304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フリーフォーム 156">
            <a:extLst>
              <a:ext uri="{FF2B5EF4-FFF2-40B4-BE49-F238E27FC236}">
                <a16:creationId xmlns:a16="http://schemas.microsoft.com/office/drawing/2014/main" id="{48635DDD-A4BF-28AC-BFA5-CFE0937D4A3C}"/>
              </a:ext>
            </a:extLst>
          </p:cNvPr>
          <p:cNvSpPr/>
          <p:nvPr/>
        </p:nvSpPr>
        <p:spPr>
          <a:xfrm>
            <a:off x="5125554" y="4204772"/>
            <a:ext cx="734237" cy="1622916"/>
          </a:xfrm>
          <a:custGeom>
            <a:avLst/>
            <a:gdLst>
              <a:gd name="connsiteX0" fmla="*/ 267856 w 734237"/>
              <a:gd name="connsiteY0" fmla="*/ 435 h 1622916"/>
              <a:gd name="connsiteX1" fmla="*/ 562324 w 734237"/>
              <a:gd name="connsiteY1" fmla="*/ 403391 h 1622916"/>
              <a:gd name="connsiteX2" fmla="*/ 329849 w 734237"/>
              <a:gd name="connsiteY2" fmla="*/ 734021 h 1622916"/>
              <a:gd name="connsiteX3" fmla="*/ 551992 w 734237"/>
              <a:gd name="connsiteY3" fmla="*/ 697859 h 1622916"/>
              <a:gd name="connsiteX4" fmla="*/ 4385 w 734237"/>
              <a:gd name="connsiteY4" fmla="*/ 1297126 h 1622916"/>
              <a:gd name="connsiteX5" fmla="*/ 283354 w 734237"/>
              <a:gd name="connsiteY5" fmla="*/ 1090482 h 1622916"/>
              <a:gd name="connsiteX6" fmla="*/ 71544 w 734237"/>
              <a:gd name="connsiteY6" fmla="*/ 1622591 h 1622916"/>
              <a:gd name="connsiteX7" fmla="*/ 267856 w 734237"/>
              <a:gd name="connsiteY7" fmla="*/ 1162808 h 1622916"/>
              <a:gd name="connsiteX8" fmla="*/ 515829 w 734237"/>
              <a:gd name="connsiteY8" fmla="*/ 744353 h 1622916"/>
              <a:gd name="connsiteX9" fmla="*/ 732805 w 734237"/>
              <a:gd name="connsiteY9" fmla="*/ 635865 h 1622916"/>
              <a:gd name="connsiteX10" fmla="*/ 593321 w 734237"/>
              <a:gd name="connsiteY10" fmla="*/ 331065 h 1622916"/>
              <a:gd name="connsiteX11" fmla="*/ 267856 w 734237"/>
              <a:gd name="connsiteY11" fmla="*/ 435 h 1622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34237" h="1622916">
                <a:moveTo>
                  <a:pt x="267856" y="435"/>
                </a:moveTo>
                <a:cubicBezTo>
                  <a:pt x="262690" y="12489"/>
                  <a:pt x="551992" y="281127"/>
                  <a:pt x="562324" y="403391"/>
                </a:cubicBezTo>
                <a:cubicBezTo>
                  <a:pt x="572656" y="525655"/>
                  <a:pt x="331571" y="684943"/>
                  <a:pt x="329849" y="734021"/>
                </a:cubicBezTo>
                <a:cubicBezTo>
                  <a:pt x="328127" y="783099"/>
                  <a:pt x="606236" y="604008"/>
                  <a:pt x="551992" y="697859"/>
                </a:cubicBezTo>
                <a:cubicBezTo>
                  <a:pt x="497748" y="791710"/>
                  <a:pt x="49158" y="1231689"/>
                  <a:pt x="4385" y="1297126"/>
                </a:cubicBezTo>
                <a:cubicBezTo>
                  <a:pt x="-40388" y="1362563"/>
                  <a:pt x="272161" y="1036238"/>
                  <a:pt x="283354" y="1090482"/>
                </a:cubicBezTo>
                <a:cubicBezTo>
                  <a:pt x="294547" y="1144726"/>
                  <a:pt x="74127" y="1610537"/>
                  <a:pt x="71544" y="1622591"/>
                </a:cubicBezTo>
                <a:cubicBezTo>
                  <a:pt x="68961" y="1634645"/>
                  <a:pt x="193809" y="1309181"/>
                  <a:pt x="267856" y="1162808"/>
                </a:cubicBezTo>
                <a:cubicBezTo>
                  <a:pt x="341903" y="1016435"/>
                  <a:pt x="438338" y="832177"/>
                  <a:pt x="515829" y="744353"/>
                </a:cubicBezTo>
                <a:cubicBezTo>
                  <a:pt x="593321" y="656529"/>
                  <a:pt x="719890" y="704746"/>
                  <a:pt x="732805" y="635865"/>
                </a:cubicBezTo>
                <a:cubicBezTo>
                  <a:pt x="745720" y="566984"/>
                  <a:pt x="669090" y="432665"/>
                  <a:pt x="593321" y="331065"/>
                </a:cubicBezTo>
                <a:cubicBezTo>
                  <a:pt x="517552" y="229465"/>
                  <a:pt x="273022" y="-11619"/>
                  <a:pt x="267856" y="4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8" name="フリーフォーム 157">
            <a:extLst>
              <a:ext uri="{FF2B5EF4-FFF2-40B4-BE49-F238E27FC236}">
                <a16:creationId xmlns:a16="http://schemas.microsoft.com/office/drawing/2014/main" id="{95BFEAA6-B1FE-FD5F-20AF-5BBDA61C8946}"/>
              </a:ext>
            </a:extLst>
          </p:cNvPr>
          <p:cNvSpPr/>
          <p:nvPr/>
        </p:nvSpPr>
        <p:spPr>
          <a:xfrm>
            <a:off x="3701060" y="4500180"/>
            <a:ext cx="227819" cy="299380"/>
          </a:xfrm>
          <a:custGeom>
            <a:avLst/>
            <a:gdLst>
              <a:gd name="connsiteX0" fmla="*/ 585 w 227819"/>
              <a:gd name="connsiteY0" fmla="*/ 6 h 299380"/>
              <a:gd name="connsiteX1" fmla="*/ 155945 w 227819"/>
              <a:gd name="connsiteY1" fmla="*/ 84344 h 299380"/>
              <a:gd name="connsiteX2" fmla="*/ 151506 w 227819"/>
              <a:gd name="connsiteY2" fmla="*/ 177560 h 299380"/>
              <a:gd name="connsiteX3" fmla="*/ 213649 w 227819"/>
              <a:gd name="connsiteY3" fmla="*/ 279653 h 299380"/>
              <a:gd name="connsiteX4" fmla="*/ 213649 w 227819"/>
              <a:gd name="connsiteY4" fmla="*/ 288530 h 299380"/>
              <a:gd name="connsiteX5" fmla="*/ 58290 w 227819"/>
              <a:gd name="connsiteY5" fmla="*/ 159804 h 299380"/>
              <a:gd name="connsiteX6" fmla="*/ 133750 w 227819"/>
              <a:gd name="connsiteY6" fmla="*/ 155365 h 299380"/>
              <a:gd name="connsiteX7" fmla="*/ 102679 w 227819"/>
              <a:gd name="connsiteY7" fmla="*/ 79905 h 299380"/>
              <a:gd name="connsiteX8" fmla="*/ 585 w 227819"/>
              <a:gd name="connsiteY8" fmla="*/ 6 h 299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7819" h="299380">
                <a:moveTo>
                  <a:pt x="585" y="6"/>
                </a:moveTo>
                <a:cubicBezTo>
                  <a:pt x="9463" y="746"/>
                  <a:pt x="130792" y="54752"/>
                  <a:pt x="155945" y="84344"/>
                </a:cubicBezTo>
                <a:cubicBezTo>
                  <a:pt x="181098" y="113936"/>
                  <a:pt x="141889" y="145008"/>
                  <a:pt x="151506" y="177560"/>
                </a:cubicBezTo>
                <a:cubicBezTo>
                  <a:pt x="161123" y="210112"/>
                  <a:pt x="203292" y="261158"/>
                  <a:pt x="213649" y="279653"/>
                </a:cubicBezTo>
                <a:cubicBezTo>
                  <a:pt x="224006" y="298148"/>
                  <a:pt x="239542" y="308505"/>
                  <a:pt x="213649" y="288530"/>
                </a:cubicBezTo>
                <a:cubicBezTo>
                  <a:pt x="187756" y="268555"/>
                  <a:pt x="71606" y="181998"/>
                  <a:pt x="58290" y="159804"/>
                </a:cubicBezTo>
                <a:cubicBezTo>
                  <a:pt x="44974" y="137610"/>
                  <a:pt x="126352" y="168682"/>
                  <a:pt x="133750" y="155365"/>
                </a:cubicBezTo>
                <a:cubicBezTo>
                  <a:pt x="141148" y="142049"/>
                  <a:pt x="118955" y="102099"/>
                  <a:pt x="102679" y="79905"/>
                </a:cubicBezTo>
                <a:cubicBezTo>
                  <a:pt x="86403" y="57711"/>
                  <a:pt x="-8293" y="-734"/>
                  <a:pt x="585" y="6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フリーフォーム 158">
            <a:extLst>
              <a:ext uri="{FF2B5EF4-FFF2-40B4-BE49-F238E27FC236}">
                <a16:creationId xmlns:a16="http://schemas.microsoft.com/office/drawing/2014/main" id="{012090B8-DB83-B19A-4E39-6FB2DFACF5EA}"/>
              </a:ext>
            </a:extLst>
          </p:cNvPr>
          <p:cNvSpPr/>
          <p:nvPr/>
        </p:nvSpPr>
        <p:spPr>
          <a:xfrm>
            <a:off x="3585815" y="3479103"/>
            <a:ext cx="89540" cy="420149"/>
          </a:xfrm>
          <a:custGeom>
            <a:avLst/>
            <a:gdLst>
              <a:gd name="connsiteX0" fmla="*/ 89540 w 89540"/>
              <a:gd name="connsiteY0" fmla="*/ 944 h 420149"/>
              <a:gd name="connsiteX1" fmla="*/ 5202 w 89540"/>
              <a:gd name="connsiteY1" fmla="*/ 311662 h 420149"/>
              <a:gd name="connsiteX2" fmla="*/ 9641 w 89540"/>
              <a:gd name="connsiteY2" fmla="*/ 418194 h 420149"/>
              <a:gd name="connsiteX3" fmla="*/ 14080 w 89540"/>
              <a:gd name="connsiteY3" fmla="*/ 236202 h 420149"/>
              <a:gd name="connsiteX4" fmla="*/ 18519 w 89540"/>
              <a:gd name="connsiteY4" fmla="*/ 209569 h 420149"/>
              <a:gd name="connsiteX5" fmla="*/ 5202 w 89540"/>
              <a:gd name="connsiteY5" fmla="*/ 214008 h 420149"/>
              <a:gd name="connsiteX6" fmla="*/ 89540 w 89540"/>
              <a:gd name="connsiteY6" fmla="*/ 944 h 420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540" h="420149">
                <a:moveTo>
                  <a:pt x="89540" y="944"/>
                </a:moveTo>
                <a:cubicBezTo>
                  <a:pt x="89540" y="17220"/>
                  <a:pt x="18519" y="242120"/>
                  <a:pt x="5202" y="311662"/>
                </a:cubicBezTo>
                <a:cubicBezTo>
                  <a:pt x="-8115" y="381204"/>
                  <a:pt x="8161" y="430771"/>
                  <a:pt x="9641" y="418194"/>
                </a:cubicBezTo>
                <a:cubicBezTo>
                  <a:pt x="11121" y="405617"/>
                  <a:pt x="12600" y="270973"/>
                  <a:pt x="14080" y="236202"/>
                </a:cubicBezTo>
                <a:cubicBezTo>
                  <a:pt x="15560" y="201431"/>
                  <a:pt x="18519" y="209569"/>
                  <a:pt x="18519" y="209569"/>
                </a:cubicBezTo>
                <a:cubicBezTo>
                  <a:pt x="17039" y="205870"/>
                  <a:pt x="-3676" y="244340"/>
                  <a:pt x="5202" y="214008"/>
                </a:cubicBezTo>
                <a:cubicBezTo>
                  <a:pt x="14080" y="183676"/>
                  <a:pt x="89540" y="-15332"/>
                  <a:pt x="89540" y="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" name="フリーフォーム 159">
            <a:extLst>
              <a:ext uri="{FF2B5EF4-FFF2-40B4-BE49-F238E27FC236}">
                <a16:creationId xmlns:a16="http://schemas.microsoft.com/office/drawing/2014/main" id="{2DBE35C2-4640-2972-7089-7BF6A938B426}"/>
              </a:ext>
            </a:extLst>
          </p:cNvPr>
          <p:cNvSpPr/>
          <p:nvPr/>
        </p:nvSpPr>
        <p:spPr>
          <a:xfrm>
            <a:off x="3268310" y="3958699"/>
            <a:ext cx="264360" cy="178342"/>
          </a:xfrm>
          <a:custGeom>
            <a:avLst/>
            <a:gdLst>
              <a:gd name="connsiteX0" fmla="*/ 3111 w 264360"/>
              <a:gd name="connsiteY0" fmla="*/ 142784 h 178342"/>
              <a:gd name="connsiteX1" fmla="*/ 91888 w 264360"/>
              <a:gd name="connsiteY1" fmla="*/ 742 h 178342"/>
              <a:gd name="connsiteX2" fmla="*/ 47500 w 264360"/>
              <a:gd name="connsiteY2" fmla="*/ 89518 h 178342"/>
              <a:gd name="connsiteX3" fmla="*/ 118521 w 264360"/>
              <a:gd name="connsiteY3" fmla="*/ 147223 h 178342"/>
              <a:gd name="connsiteX4" fmla="*/ 216175 w 264360"/>
              <a:gd name="connsiteY4" fmla="*/ 5181 h 178342"/>
              <a:gd name="connsiteX5" fmla="*/ 122960 w 264360"/>
              <a:gd name="connsiteY5" fmla="*/ 156101 h 178342"/>
              <a:gd name="connsiteX6" fmla="*/ 256125 w 264360"/>
              <a:gd name="connsiteY6" fmla="*/ 142784 h 178342"/>
              <a:gd name="connsiteX7" fmla="*/ 225053 w 264360"/>
              <a:gd name="connsiteY7" fmla="*/ 178295 h 178342"/>
              <a:gd name="connsiteX8" fmla="*/ 3111 w 264360"/>
              <a:gd name="connsiteY8" fmla="*/ 142784 h 178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4360" h="178342">
                <a:moveTo>
                  <a:pt x="3111" y="142784"/>
                </a:moveTo>
                <a:cubicBezTo>
                  <a:pt x="-19083" y="113192"/>
                  <a:pt x="84490" y="9620"/>
                  <a:pt x="91888" y="742"/>
                </a:cubicBezTo>
                <a:cubicBezTo>
                  <a:pt x="99286" y="-8136"/>
                  <a:pt x="43061" y="65104"/>
                  <a:pt x="47500" y="89518"/>
                </a:cubicBezTo>
                <a:cubicBezTo>
                  <a:pt x="51939" y="113931"/>
                  <a:pt x="90409" y="161279"/>
                  <a:pt x="118521" y="147223"/>
                </a:cubicBezTo>
                <a:cubicBezTo>
                  <a:pt x="146633" y="133167"/>
                  <a:pt x="215435" y="3701"/>
                  <a:pt x="216175" y="5181"/>
                </a:cubicBezTo>
                <a:cubicBezTo>
                  <a:pt x="216915" y="6661"/>
                  <a:pt x="116302" y="133167"/>
                  <a:pt x="122960" y="156101"/>
                </a:cubicBezTo>
                <a:cubicBezTo>
                  <a:pt x="129618" y="179035"/>
                  <a:pt x="239110" y="139085"/>
                  <a:pt x="256125" y="142784"/>
                </a:cubicBezTo>
                <a:cubicBezTo>
                  <a:pt x="273141" y="146483"/>
                  <a:pt x="264263" y="179774"/>
                  <a:pt x="225053" y="178295"/>
                </a:cubicBezTo>
                <a:cubicBezTo>
                  <a:pt x="185843" y="176816"/>
                  <a:pt x="25305" y="172376"/>
                  <a:pt x="3111" y="1427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" name="フリーフォーム 160">
            <a:extLst>
              <a:ext uri="{FF2B5EF4-FFF2-40B4-BE49-F238E27FC236}">
                <a16:creationId xmlns:a16="http://schemas.microsoft.com/office/drawing/2014/main" id="{530F35AC-0424-5A5D-F1E7-65D329A0A755}"/>
              </a:ext>
            </a:extLst>
          </p:cNvPr>
          <p:cNvSpPr/>
          <p:nvPr/>
        </p:nvSpPr>
        <p:spPr>
          <a:xfrm>
            <a:off x="3968425" y="3737412"/>
            <a:ext cx="262020" cy="306374"/>
          </a:xfrm>
          <a:custGeom>
            <a:avLst/>
            <a:gdLst>
              <a:gd name="connsiteX0" fmla="*/ 261785 w 262020"/>
              <a:gd name="connsiteY0" fmla="*/ 87 h 306374"/>
              <a:gd name="connsiteX1" fmla="*/ 53159 w 262020"/>
              <a:gd name="connsiteY1" fmla="*/ 142130 h 306374"/>
              <a:gd name="connsiteX2" fmla="*/ 195202 w 262020"/>
              <a:gd name="connsiteY2" fmla="*/ 186518 h 306374"/>
              <a:gd name="connsiteX3" fmla="*/ 53159 w 262020"/>
              <a:gd name="connsiteY3" fmla="*/ 235345 h 306374"/>
              <a:gd name="connsiteX4" fmla="*/ 4332 w 262020"/>
              <a:gd name="connsiteY4" fmla="*/ 306367 h 306374"/>
              <a:gd name="connsiteX5" fmla="*/ 106425 w 262020"/>
              <a:gd name="connsiteY5" fmla="*/ 230906 h 306374"/>
              <a:gd name="connsiteX6" fmla="*/ 4332 w 262020"/>
              <a:gd name="connsiteY6" fmla="*/ 164324 h 306374"/>
              <a:gd name="connsiteX7" fmla="*/ 261785 w 262020"/>
              <a:gd name="connsiteY7" fmla="*/ 87 h 30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2020" h="306374">
                <a:moveTo>
                  <a:pt x="261785" y="87"/>
                </a:moveTo>
                <a:cubicBezTo>
                  <a:pt x="269923" y="-3612"/>
                  <a:pt x="64256" y="111058"/>
                  <a:pt x="53159" y="142130"/>
                </a:cubicBezTo>
                <a:cubicBezTo>
                  <a:pt x="42062" y="173202"/>
                  <a:pt x="195202" y="170982"/>
                  <a:pt x="195202" y="186518"/>
                </a:cubicBezTo>
                <a:cubicBezTo>
                  <a:pt x="195202" y="202054"/>
                  <a:pt x="84971" y="215370"/>
                  <a:pt x="53159" y="235345"/>
                </a:cubicBezTo>
                <a:cubicBezTo>
                  <a:pt x="21347" y="255320"/>
                  <a:pt x="-4546" y="307107"/>
                  <a:pt x="4332" y="306367"/>
                </a:cubicBezTo>
                <a:cubicBezTo>
                  <a:pt x="13210" y="305627"/>
                  <a:pt x="106425" y="254580"/>
                  <a:pt x="106425" y="230906"/>
                </a:cubicBezTo>
                <a:cubicBezTo>
                  <a:pt x="106425" y="207232"/>
                  <a:pt x="-25260" y="204273"/>
                  <a:pt x="4332" y="164324"/>
                </a:cubicBezTo>
                <a:cubicBezTo>
                  <a:pt x="33924" y="124375"/>
                  <a:pt x="253647" y="3786"/>
                  <a:pt x="261785" y="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710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5CDF3-EE6A-5BED-ED4D-62DBC47BF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, 線画 が含まれている画像&#10;&#10;自動的に生成された説明">
            <a:extLst>
              <a:ext uri="{FF2B5EF4-FFF2-40B4-BE49-F238E27FC236}">
                <a16:creationId xmlns:a16="http://schemas.microsoft.com/office/drawing/2014/main" id="{6E71EC71-A7B8-113F-081A-FC08DCF19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580" y="45623"/>
            <a:ext cx="7178040" cy="1275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51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0</Words>
  <Application>Microsoft Macintosh PowerPoint</Application>
  <PresentationFormat>A3 297x420 mm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4</cp:revision>
  <dcterms:created xsi:type="dcterms:W3CDTF">2025-09-05T10:08:23Z</dcterms:created>
  <dcterms:modified xsi:type="dcterms:W3CDTF">2025-09-15T02:03:55Z</dcterms:modified>
</cp:coreProperties>
</file>