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6082"/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139"/>
    <p:restoredTop sz="94626"/>
  </p:normalViewPr>
  <p:slideViewPr>
    <p:cSldViewPr snapToGrid="0" showGuides="1">
      <p:cViewPr>
        <p:scale>
          <a:sx n="144" d="100"/>
          <a:sy n="144" d="100"/>
        </p:scale>
        <p:origin x="-776" y="-1976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D2AA-BB38-1F44-99B2-90AC9E775EDA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1CD32-D051-7D4B-B518-89186068C2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3338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D2AA-BB38-1F44-99B2-90AC9E775EDA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1CD32-D051-7D4B-B518-89186068C2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3304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D2AA-BB38-1F44-99B2-90AC9E775EDA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1CD32-D051-7D4B-B518-89186068C2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0046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D2AA-BB38-1F44-99B2-90AC9E775EDA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1CD32-D051-7D4B-B518-89186068C2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9169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D2AA-BB38-1F44-99B2-90AC9E775EDA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1CD32-D051-7D4B-B518-89186068C2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6732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D2AA-BB38-1F44-99B2-90AC9E775EDA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1CD32-D051-7D4B-B518-89186068C2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397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D2AA-BB38-1F44-99B2-90AC9E775EDA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1CD32-D051-7D4B-B518-89186068C2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3437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D2AA-BB38-1F44-99B2-90AC9E775EDA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1CD32-D051-7D4B-B518-89186068C2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513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D2AA-BB38-1F44-99B2-90AC9E775EDA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1CD32-D051-7D4B-B518-89186068C2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6881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D2AA-BB38-1F44-99B2-90AC9E775EDA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1CD32-D051-7D4B-B518-89186068C2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4140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D2AA-BB38-1F44-99B2-90AC9E775EDA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1CD32-D051-7D4B-B518-89186068C2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9433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02D2AA-BB38-1F44-99B2-90AC9E775EDA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51CD32-D051-7D4B-B518-89186068C2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949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 descr="白いシャツを着ている女性&#10;&#10;自動的に生成された説明" hidden="1">
            <a:extLst>
              <a:ext uri="{FF2B5EF4-FFF2-40B4-BE49-F238E27FC236}">
                <a16:creationId xmlns:a16="http://schemas.microsoft.com/office/drawing/2014/main" id="{CDF614AD-B6BA-FE09-51CF-BF5AF925357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811" t="3810" r="23049"/>
          <a:stretch/>
        </p:blipFill>
        <p:spPr>
          <a:xfrm>
            <a:off x="500973" y="649738"/>
            <a:ext cx="8599253" cy="10307371"/>
          </a:xfrm>
          <a:prstGeom prst="rect">
            <a:avLst/>
          </a:prstGeom>
        </p:spPr>
      </p:pic>
      <p:sp>
        <p:nvSpPr>
          <p:cNvPr id="2" name="フリーフォーム 1">
            <a:extLst>
              <a:ext uri="{FF2B5EF4-FFF2-40B4-BE49-F238E27FC236}">
                <a16:creationId xmlns:a16="http://schemas.microsoft.com/office/drawing/2014/main" id="{587B14A7-7D48-3744-03F6-B91D2F5FEE48}"/>
              </a:ext>
            </a:extLst>
          </p:cNvPr>
          <p:cNvSpPr/>
          <p:nvPr/>
        </p:nvSpPr>
        <p:spPr>
          <a:xfrm>
            <a:off x="4538979" y="3467048"/>
            <a:ext cx="208854" cy="163417"/>
          </a:xfrm>
          <a:custGeom>
            <a:avLst/>
            <a:gdLst>
              <a:gd name="connsiteX0" fmla="*/ 4446 w 208854"/>
              <a:gd name="connsiteY0" fmla="*/ 158802 h 163417"/>
              <a:gd name="connsiteX1" fmla="*/ 204471 w 208854"/>
              <a:gd name="connsiteY1" fmla="*/ 3227 h 163417"/>
              <a:gd name="connsiteX2" fmla="*/ 144146 w 208854"/>
              <a:gd name="connsiteY2" fmla="*/ 50852 h 163417"/>
              <a:gd name="connsiteX3" fmla="*/ 163196 w 208854"/>
              <a:gd name="connsiteY3" fmla="*/ 19102 h 163417"/>
              <a:gd name="connsiteX4" fmla="*/ 71121 w 208854"/>
              <a:gd name="connsiteY4" fmla="*/ 114352 h 163417"/>
              <a:gd name="connsiteX5" fmla="*/ 4446 w 208854"/>
              <a:gd name="connsiteY5" fmla="*/ 158802 h 163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8854" h="163417">
                <a:moveTo>
                  <a:pt x="4446" y="158802"/>
                </a:moveTo>
                <a:cubicBezTo>
                  <a:pt x="26671" y="140281"/>
                  <a:pt x="181188" y="21219"/>
                  <a:pt x="204471" y="3227"/>
                </a:cubicBezTo>
                <a:cubicBezTo>
                  <a:pt x="227754" y="-14765"/>
                  <a:pt x="151025" y="48206"/>
                  <a:pt x="144146" y="50852"/>
                </a:cubicBezTo>
                <a:cubicBezTo>
                  <a:pt x="137267" y="53498"/>
                  <a:pt x="175367" y="8519"/>
                  <a:pt x="163196" y="19102"/>
                </a:cubicBezTo>
                <a:cubicBezTo>
                  <a:pt x="151025" y="29685"/>
                  <a:pt x="92817" y="93185"/>
                  <a:pt x="71121" y="114352"/>
                </a:cubicBezTo>
                <a:cubicBezTo>
                  <a:pt x="49425" y="135519"/>
                  <a:pt x="-17779" y="177323"/>
                  <a:pt x="4446" y="1588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リーフォーム 2">
            <a:extLst>
              <a:ext uri="{FF2B5EF4-FFF2-40B4-BE49-F238E27FC236}">
                <a16:creationId xmlns:a16="http://schemas.microsoft.com/office/drawing/2014/main" id="{A88980BD-50C8-1915-FBBF-DD7708847F50}"/>
              </a:ext>
            </a:extLst>
          </p:cNvPr>
          <p:cNvSpPr/>
          <p:nvPr/>
        </p:nvSpPr>
        <p:spPr>
          <a:xfrm>
            <a:off x="4587490" y="3414590"/>
            <a:ext cx="166832" cy="154285"/>
          </a:xfrm>
          <a:custGeom>
            <a:avLst/>
            <a:gdLst>
              <a:gd name="connsiteX0" fmla="*/ 165485 w 166832"/>
              <a:gd name="connsiteY0" fmla="*/ 1710 h 154285"/>
              <a:gd name="connsiteX1" fmla="*/ 70235 w 166832"/>
              <a:gd name="connsiteY1" fmla="*/ 112835 h 154285"/>
              <a:gd name="connsiteX2" fmla="*/ 79760 w 166832"/>
              <a:gd name="connsiteY2" fmla="*/ 77910 h 154285"/>
              <a:gd name="connsiteX3" fmla="*/ 385 w 166832"/>
              <a:gd name="connsiteY3" fmla="*/ 154110 h 154285"/>
              <a:gd name="connsiteX4" fmla="*/ 117860 w 166832"/>
              <a:gd name="connsiteY4" fmla="*/ 52510 h 154285"/>
              <a:gd name="connsiteX5" fmla="*/ 165485 w 166832"/>
              <a:gd name="connsiteY5" fmla="*/ 1710 h 154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6832" h="154285">
                <a:moveTo>
                  <a:pt x="165485" y="1710"/>
                </a:moveTo>
                <a:cubicBezTo>
                  <a:pt x="157548" y="11764"/>
                  <a:pt x="84522" y="100135"/>
                  <a:pt x="70235" y="112835"/>
                </a:cubicBezTo>
                <a:cubicBezTo>
                  <a:pt x="55947" y="125535"/>
                  <a:pt x="91402" y="71031"/>
                  <a:pt x="79760" y="77910"/>
                </a:cubicBezTo>
                <a:cubicBezTo>
                  <a:pt x="68118" y="84789"/>
                  <a:pt x="-5965" y="158343"/>
                  <a:pt x="385" y="154110"/>
                </a:cubicBezTo>
                <a:cubicBezTo>
                  <a:pt x="6735" y="149877"/>
                  <a:pt x="90873" y="76852"/>
                  <a:pt x="117860" y="52510"/>
                </a:cubicBezTo>
                <a:cubicBezTo>
                  <a:pt x="144847" y="28168"/>
                  <a:pt x="173422" y="-8344"/>
                  <a:pt x="165485" y="17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フリーフォーム 3">
            <a:extLst>
              <a:ext uri="{FF2B5EF4-FFF2-40B4-BE49-F238E27FC236}">
                <a16:creationId xmlns:a16="http://schemas.microsoft.com/office/drawing/2014/main" id="{DDE928C9-3301-652C-2A81-EB766AC1A89D}"/>
              </a:ext>
            </a:extLst>
          </p:cNvPr>
          <p:cNvSpPr/>
          <p:nvPr/>
        </p:nvSpPr>
        <p:spPr>
          <a:xfrm>
            <a:off x="4667231" y="3365484"/>
            <a:ext cx="269928" cy="161989"/>
          </a:xfrm>
          <a:custGeom>
            <a:avLst/>
            <a:gdLst>
              <a:gd name="connsiteX0" fmla="*/ 19 w 269928"/>
              <a:gd name="connsiteY0" fmla="*/ 161941 h 161989"/>
              <a:gd name="connsiteX1" fmla="*/ 123844 w 269928"/>
              <a:gd name="connsiteY1" fmla="*/ 82566 h 161989"/>
              <a:gd name="connsiteX2" fmla="*/ 266719 w 269928"/>
              <a:gd name="connsiteY2" fmla="*/ 82566 h 161989"/>
              <a:gd name="connsiteX3" fmla="*/ 222269 w 269928"/>
              <a:gd name="connsiteY3" fmla="*/ 76216 h 161989"/>
              <a:gd name="connsiteX4" fmla="*/ 209569 w 269928"/>
              <a:gd name="connsiteY4" fmla="*/ 50816 h 161989"/>
              <a:gd name="connsiteX5" fmla="*/ 196869 w 269928"/>
              <a:gd name="connsiteY5" fmla="*/ 16 h 161989"/>
              <a:gd name="connsiteX6" fmla="*/ 193694 w 269928"/>
              <a:gd name="connsiteY6" fmla="*/ 47641 h 161989"/>
              <a:gd name="connsiteX7" fmla="*/ 168294 w 269928"/>
              <a:gd name="connsiteY7" fmla="*/ 57166 h 161989"/>
              <a:gd name="connsiteX8" fmla="*/ 161944 w 269928"/>
              <a:gd name="connsiteY8" fmla="*/ 16 h 161989"/>
              <a:gd name="connsiteX9" fmla="*/ 161944 w 269928"/>
              <a:gd name="connsiteY9" fmla="*/ 63516 h 161989"/>
              <a:gd name="connsiteX10" fmla="*/ 123844 w 269928"/>
              <a:gd name="connsiteY10" fmla="*/ 53991 h 161989"/>
              <a:gd name="connsiteX11" fmla="*/ 123844 w 269928"/>
              <a:gd name="connsiteY11" fmla="*/ 22241 h 161989"/>
              <a:gd name="connsiteX12" fmla="*/ 133369 w 269928"/>
              <a:gd name="connsiteY12" fmla="*/ 57166 h 161989"/>
              <a:gd name="connsiteX13" fmla="*/ 114319 w 269928"/>
              <a:gd name="connsiteY13" fmla="*/ 69866 h 161989"/>
              <a:gd name="connsiteX14" fmla="*/ 19 w 269928"/>
              <a:gd name="connsiteY14" fmla="*/ 161941 h 161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69928" h="161989">
                <a:moveTo>
                  <a:pt x="19" y="161941"/>
                </a:moveTo>
                <a:cubicBezTo>
                  <a:pt x="1607" y="164058"/>
                  <a:pt x="79394" y="95795"/>
                  <a:pt x="123844" y="82566"/>
                </a:cubicBezTo>
                <a:cubicBezTo>
                  <a:pt x="168294" y="69337"/>
                  <a:pt x="250315" y="83624"/>
                  <a:pt x="266719" y="82566"/>
                </a:cubicBezTo>
                <a:cubicBezTo>
                  <a:pt x="283123" y="81508"/>
                  <a:pt x="231794" y="81508"/>
                  <a:pt x="222269" y="76216"/>
                </a:cubicBezTo>
                <a:cubicBezTo>
                  <a:pt x="212744" y="70924"/>
                  <a:pt x="213802" y="63516"/>
                  <a:pt x="209569" y="50816"/>
                </a:cubicBezTo>
                <a:cubicBezTo>
                  <a:pt x="205336" y="38116"/>
                  <a:pt x="199515" y="545"/>
                  <a:pt x="196869" y="16"/>
                </a:cubicBezTo>
                <a:cubicBezTo>
                  <a:pt x="194223" y="-513"/>
                  <a:pt x="198457" y="38116"/>
                  <a:pt x="193694" y="47641"/>
                </a:cubicBezTo>
                <a:cubicBezTo>
                  <a:pt x="188931" y="57166"/>
                  <a:pt x="173586" y="65103"/>
                  <a:pt x="168294" y="57166"/>
                </a:cubicBezTo>
                <a:cubicBezTo>
                  <a:pt x="163002" y="49229"/>
                  <a:pt x="163002" y="-1042"/>
                  <a:pt x="161944" y="16"/>
                </a:cubicBezTo>
                <a:cubicBezTo>
                  <a:pt x="160886" y="1074"/>
                  <a:pt x="168294" y="54520"/>
                  <a:pt x="161944" y="63516"/>
                </a:cubicBezTo>
                <a:cubicBezTo>
                  <a:pt x="155594" y="72512"/>
                  <a:pt x="130194" y="60870"/>
                  <a:pt x="123844" y="53991"/>
                </a:cubicBezTo>
                <a:cubicBezTo>
                  <a:pt x="117494" y="47112"/>
                  <a:pt x="122257" y="21712"/>
                  <a:pt x="123844" y="22241"/>
                </a:cubicBezTo>
                <a:cubicBezTo>
                  <a:pt x="125431" y="22770"/>
                  <a:pt x="133369" y="57166"/>
                  <a:pt x="133369" y="57166"/>
                </a:cubicBezTo>
                <a:cubicBezTo>
                  <a:pt x="131781" y="65104"/>
                  <a:pt x="132311" y="55578"/>
                  <a:pt x="114319" y="69866"/>
                </a:cubicBezTo>
                <a:cubicBezTo>
                  <a:pt x="96327" y="84154"/>
                  <a:pt x="-1569" y="159824"/>
                  <a:pt x="19" y="1619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>
            <a:extLst>
              <a:ext uri="{FF2B5EF4-FFF2-40B4-BE49-F238E27FC236}">
                <a16:creationId xmlns:a16="http://schemas.microsoft.com/office/drawing/2014/main" id="{E2C48DCE-590C-F17D-2328-6D504C85066E}"/>
              </a:ext>
            </a:extLst>
          </p:cNvPr>
          <p:cNvSpPr/>
          <p:nvPr/>
        </p:nvSpPr>
        <p:spPr>
          <a:xfrm>
            <a:off x="4920713" y="3431648"/>
            <a:ext cx="265731" cy="150467"/>
          </a:xfrm>
          <a:custGeom>
            <a:avLst/>
            <a:gdLst>
              <a:gd name="connsiteX0" fmla="*/ 537 w 265731"/>
              <a:gd name="connsiteY0" fmla="*/ 527 h 150467"/>
              <a:gd name="connsiteX1" fmla="*/ 210087 w 265731"/>
              <a:gd name="connsiteY1" fmla="*/ 114827 h 150467"/>
              <a:gd name="connsiteX2" fmla="*/ 175162 w 265731"/>
              <a:gd name="connsiteY2" fmla="*/ 83077 h 150467"/>
              <a:gd name="connsiteX3" fmla="*/ 264062 w 265731"/>
              <a:gd name="connsiteY3" fmla="*/ 149752 h 150467"/>
              <a:gd name="connsiteX4" fmla="*/ 83087 w 265731"/>
              <a:gd name="connsiteY4" fmla="*/ 32277 h 150467"/>
              <a:gd name="connsiteX5" fmla="*/ 146587 w 265731"/>
              <a:gd name="connsiteY5" fmla="*/ 70377 h 150467"/>
              <a:gd name="connsiteX6" fmla="*/ 537 w 265731"/>
              <a:gd name="connsiteY6" fmla="*/ 527 h 150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5731" h="150467">
                <a:moveTo>
                  <a:pt x="537" y="527"/>
                </a:moveTo>
                <a:cubicBezTo>
                  <a:pt x="11120" y="7935"/>
                  <a:pt x="180983" y="101069"/>
                  <a:pt x="210087" y="114827"/>
                </a:cubicBezTo>
                <a:cubicBezTo>
                  <a:pt x="239191" y="128585"/>
                  <a:pt x="166166" y="77256"/>
                  <a:pt x="175162" y="83077"/>
                </a:cubicBezTo>
                <a:cubicBezTo>
                  <a:pt x="184158" y="88898"/>
                  <a:pt x="279408" y="158219"/>
                  <a:pt x="264062" y="149752"/>
                </a:cubicBezTo>
                <a:cubicBezTo>
                  <a:pt x="248716" y="141285"/>
                  <a:pt x="102666" y="45506"/>
                  <a:pt x="83087" y="32277"/>
                </a:cubicBezTo>
                <a:cubicBezTo>
                  <a:pt x="63508" y="19048"/>
                  <a:pt x="153995" y="74610"/>
                  <a:pt x="146587" y="70377"/>
                </a:cubicBezTo>
                <a:cubicBezTo>
                  <a:pt x="139179" y="66144"/>
                  <a:pt x="-10046" y="-6881"/>
                  <a:pt x="537" y="5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 5">
            <a:extLst>
              <a:ext uri="{FF2B5EF4-FFF2-40B4-BE49-F238E27FC236}">
                <a16:creationId xmlns:a16="http://schemas.microsoft.com/office/drawing/2014/main" id="{213ACA9C-769F-C549-AFCA-98E53F85F984}"/>
              </a:ext>
            </a:extLst>
          </p:cNvPr>
          <p:cNvSpPr/>
          <p:nvPr/>
        </p:nvSpPr>
        <p:spPr>
          <a:xfrm>
            <a:off x="4649573" y="3473450"/>
            <a:ext cx="90754" cy="139769"/>
          </a:xfrm>
          <a:custGeom>
            <a:avLst/>
            <a:gdLst>
              <a:gd name="connsiteX0" fmla="*/ 90702 w 90754"/>
              <a:gd name="connsiteY0" fmla="*/ 0 h 139769"/>
              <a:gd name="connsiteX1" fmla="*/ 17677 w 90754"/>
              <a:gd name="connsiteY1" fmla="*/ 92075 h 139769"/>
              <a:gd name="connsiteX2" fmla="*/ 17677 w 90754"/>
              <a:gd name="connsiteY2" fmla="*/ 139700 h 139769"/>
              <a:gd name="connsiteX3" fmla="*/ 4977 w 90754"/>
              <a:gd name="connsiteY3" fmla="*/ 82550 h 139769"/>
              <a:gd name="connsiteX4" fmla="*/ 4977 w 90754"/>
              <a:gd name="connsiteY4" fmla="*/ 92075 h 139769"/>
              <a:gd name="connsiteX5" fmla="*/ 90702 w 90754"/>
              <a:gd name="connsiteY5" fmla="*/ 0 h 139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754" h="139769">
                <a:moveTo>
                  <a:pt x="90702" y="0"/>
                </a:moveTo>
                <a:cubicBezTo>
                  <a:pt x="92819" y="0"/>
                  <a:pt x="29848" y="68792"/>
                  <a:pt x="17677" y="92075"/>
                </a:cubicBezTo>
                <a:cubicBezTo>
                  <a:pt x="5506" y="115358"/>
                  <a:pt x="19794" y="141288"/>
                  <a:pt x="17677" y="139700"/>
                </a:cubicBezTo>
                <a:cubicBezTo>
                  <a:pt x="15560" y="138112"/>
                  <a:pt x="4977" y="82550"/>
                  <a:pt x="4977" y="82550"/>
                </a:cubicBezTo>
                <a:cubicBezTo>
                  <a:pt x="2860" y="74613"/>
                  <a:pt x="-5077" y="103187"/>
                  <a:pt x="4977" y="92075"/>
                </a:cubicBezTo>
                <a:cubicBezTo>
                  <a:pt x="15031" y="80963"/>
                  <a:pt x="88585" y="0"/>
                  <a:pt x="9070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65DCC836-3399-10BD-42B7-E366E857ABDD}"/>
              </a:ext>
            </a:extLst>
          </p:cNvPr>
          <p:cNvSpPr/>
          <p:nvPr/>
        </p:nvSpPr>
        <p:spPr>
          <a:xfrm>
            <a:off x="4568167" y="3600222"/>
            <a:ext cx="310293" cy="36339"/>
          </a:xfrm>
          <a:custGeom>
            <a:avLst/>
            <a:gdLst>
              <a:gd name="connsiteX0" fmla="*/ 658 w 310293"/>
              <a:gd name="connsiteY0" fmla="*/ 19278 h 36339"/>
              <a:gd name="connsiteX1" fmla="*/ 184808 w 310293"/>
              <a:gd name="connsiteY1" fmla="*/ 228 h 36339"/>
              <a:gd name="connsiteX2" fmla="*/ 305458 w 310293"/>
              <a:gd name="connsiteY2" fmla="*/ 35153 h 36339"/>
              <a:gd name="connsiteX3" fmla="*/ 273708 w 310293"/>
              <a:gd name="connsiteY3" fmla="*/ 28803 h 36339"/>
              <a:gd name="connsiteX4" fmla="*/ 156233 w 310293"/>
              <a:gd name="connsiteY4" fmla="*/ 35153 h 36339"/>
              <a:gd name="connsiteX5" fmla="*/ 245133 w 310293"/>
              <a:gd name="connsiteY5" fmla="*/ 22453 h 36339"/>
              <a:gd name="connsiteX6" fmla="*/ 187983 w 310293"/>
              <a:gd name="connsiteY6" fmla="*/ 3403 h 36339"/>
              <a:gd name="connsiteX7" fmla="*/ 124483 w 310293"/>
              <a:gd name="connsiteY7" fmla="*/ 3403 h 36339"/>
              <a:gd name="connsiteX8" fmla="*/ 658 w 310293"/>
              <a:gd name="connsiteY8" fmla="*/ 19278 h 36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0293" h="36339">
                <a:moveTo>
                  <a:pt x="658" y="19278"/>
                </a:moveTo>
                <a:cubicBezTo>
                  <a:pt x="10712" y="18749"/>
                  <a:pt x="134008" y="-2418"/>
                  <a:pt x="184808" y="228"/>
                </a:cubicBezTo>
                <a:cubicBezTo>
                  <a:pt x="235608" y="2874"/>
                  <a:pt x="290641" y="30390"/>
                  <a:pt x="305458" y="35153"/>
                </a:cubicBezTo>
                <a:cubicBezTo>
                  <a:pt x="320275" y="39916"/>
                  <a:pt x="298579" y="28803"/>
                  <a:pt x="273708" y="28803"/>
                </a:cubicBezTo>
                <a:cubicBezTo>
                  <a:pt x="248837" y="28803"/>
                  <a:pt x="160995" y="36211"/>
                  <a:pt x="156233" y="35153"/>
                </a:cubicBezTo>
                <a:cubicBezTo>
                  <a:pt x="151471" y="34095"/>
                  <a:pt x="239841" y="27745"/>
                  <a:pt x="245133" y="22453"/>
                </a:cubicBezTo>
                <a:cubicBezTo>
                  <a:pt x="250425" y="17161"/>
                  <a:pt x="208091" y="6578"/>
                  <a:pt x="187983" y="3403"/>
                </a:cubicBezTo>
                <a:cubicBezTo>
                  <a:pt x="167875" y="228"/>
                  <a:pt x="150412" y="1815"/>
                  <a:pt x="124483" y="3403"/>
                </a:cubicBezTo>
                <a:cubicBezTo>
                  <a:pt x="98554" y="4990"/>
                  <a:pt x="-9396" y="19807"/>
                  <a:pt x="658" y="192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>
            <a:extLst>
              <a:ext uri="{FF2B5EF4-FFF2-40B4-BE49-F238E27FC236}">
                <a16:creationId xmlns:a16="http://schemas.microsoft.com/office/drawing/2014/main" id="{67A400BA-441C-2FDD-D255-4DB04AE031C3}"/>
              </a:ext>
            </a:extLst>
          </p:cNvPr>
          <p:cNvSpPr/>
          <p:nvPr/>
        </p:nvSpPr>
        <p:spPr>
          <a:xfrm>
            <a:off x="4629143" y="3568700"/>
            <a:ext cx="413741" cy="69890"/>
          </a:xfrm>
          <a:custGeom>
            <a:avLst/>
            <a:gdLst>
              <a:gd name="connsiteX0" fmla="*/ 7 w 413741"/>
              <a:gd name="connsiteY0" fmla="*/ 0 h 69890"/>
              <a:gd name="connsiteX1" fmla="*/ 41282 w 413741"/>
              <a:gd name="connsiteY1" fmla="*/ 57150 h 69890"/>
              <a:gd name="connsiteX2" fmla="*/ 139707 w 413741"/>
              <a:gd name="connsiteY2" fmla="*/ 66675 h 69890"/>
              <a:gd name="connsiteX3" fmla="*/ 412757 w 413741"/>
              <a:gd name="connsiteY3" fmla="*/ 60325 h 69890"/>
              <a:gd name="connsiteX4" fmla="*/ 225432 w 413741"/>
              <a:gd name="connsiteY4" fmla="*/ 69850 h 69890"/>
              <a:gd name="connsiteX5" fmla="*/ 73032 w 413741"/>
              <a:gd name="connsiteY5" fmla="*/ 63500 h 69890"/>
              <a:gd name="connsiteX6" fmla="*/ 38107 w 413741"/>
              <a:gd name="connsiteY6" fmla="*/ 57150 h 69890"/>
              <a:gd name="connsiteX7" fmla="*/ 7 w 413741"/>
              <a:gd name="connsiteY7" fmla="*/ 0 h 69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3741" h="69890">
                <a:moveTo>
                  <a:pt x="7" y="0"/>
                </a:moveTo>
                <a:cubicBezTo>
                  <a:pt x="536" y="0"/>
                  <a:pt x="17999" y="46038"/>
                  <a:pt x="41282" y="57150"/>
                </a:cubicBezTo>
                <a:cubicBezTo>
                  <a:pt x="64565" y="68262"/>
                  <a:pt x="77795" y="66146"/>
                  <a:pt x="139707" y="66675"/>
                </a:cubicBezTo>
                <a:cubicBezTo>
                  <a:pt x="201619" y="67204"/>
                  <a:pt x="398470" y="59796"/>
                  <a:pt x="412757" y="60325"/>
                </a:cubicBezTo>
                <a:cubicBezTo>
                  <a:pt x="427045" y="60854"/>
                  <a:pt x="282053" y="69321"/>
                  <a:pt x="225432" y="69850"/>
                </a:cubicBezTo>
                <a:cubicBezTo>
                  <a:pt x="168811" y="70379"/>
                  <a:pt x="104253" y="65617"/>
                  <a:pt x="73032" y="63500"/>
                </a:cubicBezTo>
                <a:cubicBezTo>
                  <a:pt x="41811" y="61383"/>
                  <a:pt x="48690" y="65617"/>
                  <a:pt x="38107" y="57150"/>
                </a:cubicBezTo>
                <a:cubicBezTo>
                  <a:pt x="27524" y="48683"/>
                  <a:pt x="-522" y="0"/>
                  <a:pt x="7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>
            <a:extLst>
              <a:ext uri="{FF2B5EF4-FFF2-40B4-BE49-F238E27FC236}">
                <a16:creationId xmlns:a16="http://schemas.microsoft.com/office/drawing/2014/main" id="{81685806-31F4-35FF-ED3B-3BB905B15DC9}"/>
              </a:ext>
            </a:extLst>
          </p:cNvPr>
          <p:cNvSpPr/>
          <p:nvPr/>
        </p:nvSpPr>
        <p:spPr>
          <a:xfrm>
            <a:off x="4537075" y="3603229"/>
            <a:ext cx="193830" cy="19446"/>
          </a:xfrm>
          <a:custGeom>
            <a:avLst/>
            <a:gdLst>
              <a:gd name="connsiteX0" fmla="*/ 0 w 193830"/>
              <a:gd name="connsiteY0" fmla="*/ 19446 h 19446"/>
              <a:gd name="connsiteX1" fmla="*/ 101600 w 193830"/>
              <a:gd name="connsiteY1" fmla="*/ 9921 h 19446"/>
              <a:gd name="connsiteX2" fmla="*/ 193675 w 193830"/>
              <a:gd name="connsiteY2" fmla="*/ 396 h 19446"/>
              <a:gd name="connsiteX3" fmla="*/ 120650 w 193830"/>
              <a:gd name="connsiteY3" fmla="*/ 3571 h 19446"/>
              <a:gd name="connsiteX4" fmla="*/ 0 w 193830"/>
              <a:gd name="connsiteY4" fmla="*/ 19446 h 19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3830" h="19446">
                <a:moveTo>
                  <a:pt x="0" y="19446"/>
                </a:moveTo>
                <a:lnTo>
                  <a:pt x="101600" y="9921"/>
                </a:lnTo>
                <a:lnTo>
                  <a:pt x="193675" y="396"/>
                </a:lnTo>
                <a:cubicBezTo>
                  <a:pt x="196850" y="-662"/>
                  <a:pt x="150813" y="396"/>
                  <a:pt x="120650" y="3571"/>
                </a:cubicBezTo>
                <a:cubicBezTo>
                  <a:pt x="90487" y="6746"/>
                  <a:pt x="51593" y="13096"/>
                  <a:pt x="0" y="194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 10">
            <a:extLst>
              <a:ext uri="{FF2B5EF4-FFF2-40B4-BE49-F238E27FC236}">
                <a16:creationId xmlns:a16="http://schemas.microsoft.com/office/drawing/2014/main" id="{712DB5C9-8144-C4DA-5BC6-1819C4E8CBA4}"/>
              </a:ext>
            </a:extLst>
          </p:cNvPr>
          <p:cNvSpPr/>
          <p:nvPr/>
        </p:nvSpPr>
        <p:spPr>
          <a:xfrm>
            <a:off x="5006942" y="3492498"/>
            <a:ext cx="178213" cy="142885"/>
          </a:xfrm>
          <a:custGeom>
            <a:avLst/>
            <a:gdLst>
              <a:gd name="connsiteX0" fmla="*/ 38133 w 178213"/>
              <a:gd name="connsiteY0" fmla="*/ 2 h 142885"/>
              <a:gd name="connsiteX1" fmla="*/ 130208 w 178213"/>
              <a:gd name="connsiteY1" fmla="*/ 92077 h 142885"/>
              <a:gd name="connsiteX2" fmla="*/ 149258 w 178213"/>
              <a:gd name="connsiteY2" fmla="*/ 85727 h 142885"/>
              <a:gd name="connsiteX3" fmla="*/ 177833 w 178213"/>
              <a:gd name="connsiteY3" fmla="*/ 63502 h 142885"/>
              <a:gd name="connsiteX4" fmla="*/ 127033 w 178213"/>
              <a:gd name="connsiteY4" fmla="*/ 107952 h 142885"/>
              <a:gd name="connsiteX5" fmla="*/ 33 w 178213"/>
              <a:gd name="connsiteY5" fmla="*/ 142877 h 142885"/>
              <a:gd name="connsiteX6" fmla="*/ 139733 w 178213"/>
              <a:gd name="connsiteY6" fmla="*/ 111127 h 142885"/>
              <a:gd name="connsiteX7" fmla="*/ 136558 w 178213"/>
              <a:gd name="connsiteY7" fmla="*/ 88902 h 142885"/>
              <a:gd name="connsiteX8" fmla="*/ 38133 w 178213"/>
              <a:gd name="connsiteY8" fmla="*/ 2 h 142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8213" h="142885">
                <a:moveTo>
                  <a:pt x="38133" y="2"/>
                </a:moveTo>
                <a:cubicBezTo>
                  <a:pt x="37075" y="531"/>
                  <a:pt x="111687" y="77790"/>
                  <a:pt x="130208" y="92077"/>
                </a:cubicBezTo>
                <a:cubicBezTo>
                  <a:pt x="148729" y="106364"/>
                  <a:pt x="141321" y="90490"/>
                  <a:pt x="149258" y="85727"/>
                </a:cubicBezTo>
                <a:cubicBezTo>
                  <a:pt x="157196" y="80965"/>
                  <a:pt x="181537" y="59798"/>
                  <a:pt x="177833" y="63502"/>
                </a:cubicBezTo>
                <a:cubicBezTo>
                  <a:pt x="174129" y="67206"/>
                  <a:pt x="156666" y="94723"/>
                  <a:pt x="127033" y="107952"/>
                </a:cubicBezTo>
                <a:cubicBezTo>
                  <a:pt x="97400" y="121181"/>
                  <a:pt x="-2084" y="142348"/>
                  <a:pt x="33" y="142877"/>
                </a:cubicBezTo>
                <a:cubicBezTo>
                  <a:pt x="2150" y="143406"/>
                  <a:pt x="116979" y="120123"/>
                  <a:pt x="139733" y="111127"/>
                </a:cubicBezTo>
                <a:cubicBezTo>
                  <a:pt x="162487" y="102131"/>
                  <a:pt x="150316" y="103190"/>
                  <a:pt x="136558" y="88902"/>
                </a:cubicBezTo>
                <a:cubicBezTo>
                  <a:pt x="122800" y="74614"/>
                  <a:pt x="39191" y="-527"/>
                  <a:pt x="38133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 11">
            <a:extLst>
              <a:ext uri="{FF2B5EF4-FFF2-40B4-BE49-F238E27FC236}">
                <a16:creationId xmlns:a16="http://schemas.microsoft.com/office/drawing/2014/main" id="{0D638200-EB21-F503-C122-54B6B315E6AE}"/>
              </a:ext>
            </a:extLst>
          </p:cNvPr>
          <p:cNvSpPr/>
          <p:nvPr/>
        </p:nvSpPr>
        <p:spPr>
          <a:xfrm>
            <a:off x="4622797" y="3385589"/>
            <a:ext cx="294426" cy="125961"/>
          </a:xfrm>
          <a:custGeom>
            <a:avLst/>
            <a:gdLst>
              <a:gd name="connsiteX0" fmla="*/ 3 w 294426"/>
              <a:gd name="connsiteY0" fmla="*/ 125961 h 125961"/>
              <a:gd name="connsiteX1" fmla="*/ 104778 w 294426"/>
              <a:gd name="connsiteY1" fmla="*/ 46586 h 125961"/>
              <a:gd name="connsiteX2" fmla="*/ 292103 w 294426"/>
              <a:gd name="connsiteY2" fmla="*/ 2136 h 125961"/>
              <a:gd name="connsiteX3" fmla="*/ 206378 w 294426"/>
              <a:gd name="connsiteY3" fmla="*/ 8486 h 125961"/>
              <a:gd name="connsiteX4" fmla="*/ 158753 w 294426"/>
              <a:gd name="connsiteY4" fmla="*/ 21186 h 125961"/>
              <a:gd name="connsiteX5" fmla="*/ 107953 w 294426"/>
              <a:gd name="connsiteY5" fmla="*/ 49761 h 125961"/>
              <a:gd name="connsiteX6" fmla="*/ 3 w 294426"/>
              <a:gd name="connsiteY6" fmla="*/ 125961 h 125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4426" h="125961">
                <a:moveTo>
                  <a:pt x="3" y="125961"/>
                </a:moveTo>
                <a:cubicBezTo>
                  <a:pt x="-526" y="125432"/>
                  <a:pt x="56095" y="67223"/>
                  <a:pt x="104778" y="46586"/>
                </a:cubicBezTo>
                <a:cubicBezTo>
                  <a:pt x="153461" y="25948"/>
                  <a:pt x="275170" y="8486"/>
                  <a:pt x="292103" y="2136"/>
                </a:cubicBezTo>
                <a:cubicBezTo>
                  <a:pt x="309036" y="-4214"/>
                  <a:pt x="228603" y="5311"/>
                  <a:pt x="206378" y="8486"/>
                </a:cubicBezTo>
                <a:cubicBezTo>
                  <a:pt x="184153" y="11661"/>
                  <a:pt x="175157" y="14307"/>
                  <a:pt x="158753" y="21186"/>
                </a:cubicBezTo>
                <a:cubicBezTo>
                  <a:pt x="142349" y="28065"/>
                  <a:pt x="138115" y="28594"/>
                  <a:pt x="107953" y="49761"/>
                </a:cubicBezTo>
                <a:lnTo>
                  <a:pt x="3" y="12596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フリーフォーム 12">
            <a:extLst>
              <a:ext uri="{FF2B5EF4-FFF2-40B4-BE49-F238E27FC236}">
                <a16:creationId xmlns:a16="http://schemas.microsoft.com/office/drawing/2014/main" id="{439C2E16-F8F8-4801-D6D0-8DD6DE99CD2B}"/>
              </a:ext>
            </a:extLst>
          </p:cNvPr>
          <p:cNvSpPr/>
          <p:nvPr/>
        </p:nvSpPr>
        <p:spPr>
          <a:xfrm>
            <a:off x="4867269" y="3408387"/>
            <a:ext cx="340013" cy="167003"/>
          </a:xfrm>
          <a:custGeom>
            <a:avLst/>
            <a:gdLst>
              <a:gd name="connsiteX0" fmla="*/ 6 w 340013"/>
              <a:gd name="connsiteY0" fmla="*/ 20613 h 167003"/>
              <a:gd name="connsiteX1" fmla="*/ 171456 w 340013"/>
              <a:gd name="connsiteY1" fmla="*/ 30138 h 167003"/>
              <a:gd name="connsiteX2" fmla="*/ 241306 w 340013"/>
              <a:gd name="connsiteY2" fmla="*/ 74588 h 167003"/>
              <a:gd name="connsiteX3" fmla="*/ 231781 w 340013"/>
              <a:gd name="connsiteY3" fmla="*/ 39663 h 167003"/>
              <a:gd name="connsiteX4" fmla="*/ 339731 w 340013"/>
              <a:gd name="connsiteY4" fmla="*/ 166663 h 167003"/>
              <a:gd name="connsiteX5" fmla="*/ 260356 w 340013"/>
              <a:gd name="connsiteY5" fmla="*/ 74588 h 167003"/>
              <a:gd name="connsiteX6" fmla="*/ 174631 w 340013"/>
              <a:gd name="connsiteY6" fmla="*/ 1563 h 167003"/>
              <a:gd name="connsiteX7" fmla="*/ 177806 w 340013"/>
              <a:gd name="connsiteY7" fmla="*/ 23788 h 167003"/>
              <a:gd name="connsiteX8" fmla="*/ 6 w 340013"/>
              <a:gd name="connsiteY8" fmla="*/ 20613 h 167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0013" h="167003">
                <a:moveTo>
                  <a:pt x="6" y="20613"/>
                </a:moveTo>
                <a:cubicBezTo>
                  <a:pt x="-1052" y="21671"/>
                  <a:pt x="131239" y="21142"/>
                  <a:pt x="171456" y="30138"/>
                </a:cubicBezTo>
                <a:cubicBezTo>
                  <a:pt x="211673" y="39134"/>
                  <a:pt x="231252" y="73001"/>
                  <a:pt x="241306" y="74588"/>
                </a:cubicBezTo>
                <a:cubicBezTo>
                  <a:pt x="251360" y="76175"/>
                  <a:pt x="215377" y="24317"/>
                  <a:pt x="231781" y="39663"/>
                </a:cubicBezTo>
                <a:cubicBezTo>
                  <a:pt x="248185" y="55009"/>
                  <a:pt x="334969" y="160842"/>
                  <a:pt x="339731" y="166663"/>
                </a:cubicBezTo>
                <a:cubicBezTo>
                  <a:pt x="344493" y="172484"/>
                  <a:pt x="287873" y="102105"/>
                  <a:pt x="260356" y="74588"/>
                </a:cubicBezTo>
                <a:cubicBezTo>
                  <a:pt x="232839" y="47071"/>
                  <a:pt x="188389" y="10030"/>
                  <a:pt x="174631" y="1563"/>
                </a:cubicBezTo>
                <a:cubicBezTo>
                  <a:pt x="160873" y="-6904"/>
                  <a:pt x="208498" y="21671"/>
                  <a:pt x="177806" y="23788"/>
                </a:cubicBezTo>
                <a:cubicBezTo>
                  <a:pt x="147114" y="25905"/>
                  <a:pt x="1064" y="19555"/>
                  <a:pt x="6" y="206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 13">
            <a:extLst>
              <a:ext uri="{FF2B5EF4-FFF2-40B4-BE49-F238E27FC236}">
                <a16:creationId xmlns:a16="http://schemas.microsoft.com/office/drawing/2014/main" id="{3192BB9D-EEF3-43FA-D4C3-0DCC86459D1F}"/>
              </a:ext>
            </a:extLst>
          </p:cNvPr>
          <p:cNvSpPr/>
          <p:nvPr/>
        </p:nvSpPr>
        <p:spPr>
          <a:xfrm>
            <a:off x="4682999" y="3436522"/>
            <a:ext cx="299504" cy="168866"/>
          </a:xfrm>
          <a:custGeom>
            <a:avLst/>
            <a:gdLst>
              <a:gd name="connsiteX0" fmla="*/ 126 w 299504"/>
              <a:gd name="connsiteY0" fmla="*/ 68678 h 168866"/>
              <a:gd name="connsiteX1" fmla="*/ 66801 w 299504"/>
              <a:gd name="connsiteY1" fmla="*/ 55978 h 168866"/>
              <a:gd name="connsiteX2" fmla="*/ 73151 w 299504"/>
              <a:gd name="connsiteY2" fmla="*/ 103603 h 168866"/>
              <a:gd name="connsiteX3" fmla="*/ 101726 w 299504"/>
              <a:gd name="connsiteY3" fmla="*/ 141703 h 168866"/>
              <a:gd name="connsiteX4" fmla="*/ 158876 w 299504"/>
              <a:gd name="connsiteY4" fmla="*/ 167103 h 168866"/>
              <a:gd name="connsiteX5" fmla="*/ 228726 w 299504"/>
              <a:gd name="connsiteY5" fmla="*/ 163928 h 168866"/>
              <a:gd name="connsiteX6" fmla="*/ 270001 w 299504"/>
              <a:gd name="connsiteY6" fmla="*/ 141703 h 168866"/>
              <a:gd name="connsiteX7" fmla="*/ 298576 w 299504"/>
              <a:gd name="connsiteY7" fmla="*/ 81378 h 168866"/>
              <a:gd name="connsiteX8" fmla="*/ 292226 w 299504"/>
              <a:gd name="connsiteY8" fmla="*/ 33753 h 168866"/>
              <a:gd name="connsiteX9" fmla="*/ 289051 w 299504"/>
              <a:gd name="connsiteY9" fmla="*/ 14703 h 168866"/>
              <a:gd name="connsiteX10" fmla="*/ 238251 w 299504"/>
              <a:gd name="connsiteY10" fmla="*/ 2003 h 168866"/>
              <a:gd name="connsiteX11" fmla="*/ 181101 w 299504"/>
              <a:gd name="connsiteY11" fmla="*/ 2003 h 168866"/>
              <a:gd name="connsiteX12" fmla="*/ 104901 w 299504"/>
              <a:gd name="connsiteY12" fmla="*/ 21053 h 168866"/>
              <a:gd name="connsiteX13" fmla="*/ 85851 w 299504"/>
              <a:gd name="connsiteY13" fmla="*/ 27403 h 168866"/>
              <a:gd name="connsiteX14" fmla="*/ 126 w 299504"/>
              <a:gd name="connsiteY14" fmla="*/ 68678 h 168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99504" h="168866">
                <a:moveTo>
                  <a:pt x="126" y="68678"/>
                </a:moveTo>
                <a:cubicBezTo>
                  <a:pt x="-3049" y="73440"/>
                  <a:pt x="54630" y="50157"/>
                  <a:pt x="66801" y="55978"/>
                </a:cubicBezTo>
                <a:cubicBezTo>
                  <a:pt x="78972" y="61799"/>
                  <a:pt x="67330" y="89316"/>
                  <a:pt x="73151" y="103603"/>
                </a:cubicBezTo>
                <a:cubicBezTo>
                  <a:pt x="78972" y="117890"/>
                  <a:pt x="87439" y="131120"/>
                  <a:pt x="101726" y="141703"/>
                </a:cubicBezTo>
                <a:cubicBezTo>
                  <a:pt x="116014" y="152286"/>
                  <a:pt x="137709" y="163399"/>
                  <a:pt x="158876" y="167103"/>
                </a:cubicBezTo>
                <a:cubicBezTo>
                  <a:pt x="180043" y="170807"/>
                  <a:pt x="210205" y="168161"/>
                  <a:pt x="228726" y="163928"/>
                </a:cubicBezTo>
                <a:cubicBezTo>
                  <a:pt x="247247" y="159695"/>
                  <a:pt x="258359" y="155461"/>
                  <a:pt x="270001" y="141703"/>
                </a:cubicBezTo>
                <a:cubicBezTo>
                  <a:pt x="281643" y="127945"/>
                  <a:pt x="294872" y="99370"/>
                  <a:pt x="298576" y="81378"/>
                </a:cubicBezTo>
                <a:cubicBezTo>
                  <a:pt x="302280" y="63386"/>
                  <a:pt x="293813" y="44865"/>
                  <a:pt x="292226" y="33753"/>
                </a:cubicBezTo>
                <a:cubicBezTo>
                  <a:pt x="290639" y="22641"/>
                  <a:pt x="298047" y="19995"/>
                  <a:pt x="289051" y="14703"/>
                </a:cubicBezTo>
                <a:cubicBezTo>
                  <a:pt x="280055" y="9411"/>
                  <a:pt x="256243" y="4120"/>
                  <a:pt x="238251" y="2003"/>
                </a:cubicBezTo>
                <a:cubicBezTo>
                  <a:pt x="220259" y="-114"/>
                  <a:pt x="203326" y="-1172"/>
                  <a:pt x="181101" y="2003"/>
                </a:cubicBezTo>
                <a:cubicBezTo>
                  <a:pt x="158876" y="5178"/>
                  <a:pt x="104901" y="21053"/>
                  <a:pt x="104901" y="21053"/>
                </a:cubicBezTo>
                <a:cubicBezTo>
                  <a:pt x="89026" y="25286"/>
                  <a:pt x="106489" y="18936"/>
                  <a:pt x="85851" y="27403"/>
                </a:cubicBezTo>
                <a:cubicBezTo>
                  <a:pt x="65213" y="35870"/>
                  <a:pt x="3301" y="63916"/>
                  <a:pt x="126" y="6867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フリーフォーム 14">
            <a:extLst>
              <a:ext uri="{FF2B5EF4-FFF2-40B4-BE49-F238E27FC236}">
                <a16:creationId xmlns:a16="http://schemas.microsoft.com/office/drawing/2014/main" id="{AA65CD6E-4F31-14F6-FC3E-A508F26DC8A2}"/>
              </a:ext>
            </a:extLst>
          </p:cNvPr>
          <p:cNvSpPr/>
          <p:nvPr/>
        </p:nvSpPr>
        <p:spPr>
          <a:xfrm>
            <a:off x="4705350" y="3438525"/>
            <a:ext cx="168518" cy="57150"/>
          </a:xfrm>
          <a:custGeom>
            <a:avLst/>
            <a:gdLst>
              <a:gd name="connsiteX0" fmla="*/ 0 w 168518"/>
              <a:gd name="connsiteY0" fmla="*/ 57150 h 57150"/>
              <a:gd name="connsiteX1" fmla="*/ 161925 w 168518"/>
              <a:gd name="connsiteY1" fmla="*/ 9525 h 57150"/>
              <a:gd name="connsiteX2" fmla="*/ 133350 w 168518"/>
              <a:gd name="connsiteY2" fmla="*/ 0 h 57150"/>
              <a:gd name="connsiteX3" fmla="*/ 98425 w 168518"/>
              <a:gd name="connsiteY3" fmla="*/ 9525 h 57150"/>
              <a:gd name="connsiteX4" fmla="*/ 0 w 168518"/>
              <a:gd name="connsiteY4" fmla="*/ 57150 h 5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518" h="57150">
                <a:moveTo>
                  <a:pt x="0" y="57150"/>
                </a:moveTo>
                <a:cubicBezTo>
                  <a:pt x="69850" y="38100"/>
                  <a:pt x="139700" y="19050"/>
                  <a:pt x="161925" y="9525"/>
                </a:cubicBezTo>
                <a:cubicBezTo>
                  <a:pt x="184150" y="0"/>
                  <a:pt x="143933" y="0"/>
                  <a:pt x="133350" y="0"/>
                </a:cubicBezTo>
                <a:cubicBezTo>
                  <a:pt x="122767" y="0"/>
                  <a:pt x="98425" y="9525"/>
                  <a:pt x="98425" y="9525"/>
                </a:cubicBezTo>
                <a:lnTo>
                  <a:pt x="0" y="5715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円/楕円 15">
            <a:extLst>
              <a:ext uri="{FF2B5EF4-FFF2-40B4-BE49-F238E27FC236}">
                <a16:creationId xmlns:a16="http://schemas.microsoft.com/office/drawing/2014/main" id="{0FC6829A-759A-5101-BD57-AECBC2725914}"/>
              </a:ext>
            </a:extLst>
          </p:cNvPr>
          <p:cNvSpPr/>
          <p:nvPr/>
        </p:nvSpPr>
        <p:spPr>
          <a:xfrm>
            <a:off x="4790666" y="3472083"/>
            <a:ext cx="54774" cy="5477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円/楕円 16">
            <a:extLst>
              <a:ext uri="{FF2B5EF4-FFF2-40B4-BE49-F238E27FC236}">
                <a16:creationId xmlns:a16="http://schemas.microsoft.com/office/drawing/2014/main" id="{7CBB5586-C9F8-4EB0-735A-02487697CEC4}"/>
              </a:ext>
            </a:extLst>
          </p:cNvPr>
          <p:cNvSpPr/>
          <p:nvPr/>
        </p:nvSpPr>
        <p:spPr>
          <a:xfrm>
            <a:off x="4816066" y="3497483"/>
            <a:ext cx="54774" cy="5477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フリーフォーム 17">
            <a:extLst>
              <a:ext uri="{FF2B5EF4-FFF2-40B4-BE49-F238E27FC236}">
                <a16:creationId xmlns:a16="http://schemas.microsoft.com/office/drawing/2014/main" id="{EE430107-46E3-5181-D87A-5B81807AFB08}"/>
              </a:ext>
            </a:extLst>
          </p:cNvPr>
          <p:cNvSpPr/>
          <p:nvPr/>
        </p:nvSpPr>
        <p:spPr>
          <a:xfrm>
            <a:off x="4489381" y="3133144"/>
            <a:ext cx="331456" cy="123980"/>
          </a:xfrm>
          <a:custGeom>
            <a:avLst/>
            <a:gdLst>
              <a:gd name="connsiteX0" fmla="*/ 69 w 331456"/>
              <a:gd name="connsiteY0" fmla="*/ 76781 h 123980"/>
              <a:gd name="connsiteX1" fmla="*/ 190569 w 331456"/>
              <a:gd name="connsiteY1" fmla="*/ 121231 h 123980"/>
              <a:gd name="connsiteX2" fmla="*/ 117544 w 331456"/>
              <a:gd name="connsiteY2" fmla="*/ 118056 h 123980"/>
              <a:gd name="connsiteX3" fmla="*/ 177869 w 331456"/>
              <a:gd name="connsiteY3" fmla="*/ 108531 h 123980"/>
              <a:gd name="connsiteX4" fmla="*/ 330269 w 331456"/>
              <a:gd name="connsiteY4" fmla="*/ 581 h 123980"/>
              <a:gd name="connsiteX5" fmla="*/ 244544 w 331456"/>
              <a:gd name="connsiteY5" fmla="*/ 67256 h 123980"/>
              <a:gd name="connsiteX6" fmla="*/ 168344 w 331456"/>
              <a:gd name="connsiteY6" fmla="*/ 105356 h 123980"/>
              <a:gd name="connsiteX7" fmla="*/ 206444 w 331456"/>
              <a:gd name="connsiteY7" fmla="*/ 86306 h 123980"/>
              <a:gd name="connsiteX8" fmla="*/ 168344 w 331456"/>
              <a:gd name="connsiteY8" fmla="*/ 114881 h 123980"/>
              <a:gd name="connsiteX9" fmla="*/ 69 w 331456"/>
              <a:gd name="connsiteY9" fmla="*/ 76781 h 123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1456" h="123980">
                <a:moveTo>
                  <a:pt x="69" y="76781"/>
                </a:moveTo>
                <a:cubicBezTo>
                  <a:pt x="3773" y="77839"/>
                  <a:pt x="170990" y="114352"/>
                  <a:pt x="190569" y="121231"/>
                </a:cubicBezTo>
                <a:cubicBezTo>
                  <a:pt x="210148" y="128110"/>
                  <a:pt x="119661" y="120173"/>
                  <a:pt x="117544" y="118056"/>
                </a:cubicBezTo>
                <a:cubicBezTo>
                  <a:pt x="115427" y="115939"/>
                  <a:pt x="142415" y="128110"/>
                  <a:pt x="177869" y="108531"/>
                </a:cubicBezTo>
                <a:cubicBezTo>
                  <a:pt x="213323" y="88952"/>
                  <a:pt x="319157" y="7460"/>
                  <a:pt x="330269" y="581"/>
                </a:cubicBezTo>
                <a:cubicBezTo>
                  <a:pt x="341381" y="-6298"/>
                  <a:pt x="271532" y="49793"/>
                  <a:pt x="244544" y="67256"/>
                </a:cubicBezTo>
                <a:cubicBezTo>
                  <a:pt x="217556" y="84719"/>
                  <a:pt x="168344" y="105356"/>
                  <a:pt x="168344" y="105356"/>
                </a:cubicBezTo>
                <a:cubicBezTo>
                  <a:pt x="161994" y="108531"/>
                  <a:pt x="206444" y="84719"/>
                  <a:pt x="206444" y="86306"/>
                </a:cubicBezTo>
                <a:cubicBezTo>
                  <a:pt x="206444" y="87893"/>
                  <a:pt x="195861" y="115410"/>
                  <a:pt x="168344" y="114881"/>
                </a:cubicBezTo>
                <a:cubicBezTo>
                  <a:pt x="140827" y="114352"/>
                  <a:pt x="-3635" y="75723"/>
                  <a:pt x="69" y="767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696A6F9F-DC35-08A8-3179-C90FF6A3A68D}"/>
              </a:ext>
            </a:extLst>
          </p:cNvPr>
          <p:cNvSpPr/>
          <p:nvPr/>
        </p:nvSpPr>
        <p:spPr>
          <a:xfrm>
            <a:off x="4549692" y="3127331"/>
            <a:ext cx="245212" cy="89086"/>
          </a:xfrm>
          <a:custGeom>
            <a:avLst/>
            <a:gdLst>
              <a:gd name="connsiteX0" fmla="*/ 76283 w 245212"/>
              <a:gd name="connsiteY0" fmla="*/ 88944 h 89086"/>
              <a:gd name="connsiteX1" fmla="*/ 244558 w 245212"/>
              <a:gd name="connsiteY1" fmla="*/ 44 h 89086"/>
              <a:gd name="connsiteX2" fmla="*/ 83 w 245212"/>
              <a:gd name="connsiteY2" fmla="*/ 76244 h 89086"/>
              <a:gd name="connsiteX3" fmla="*/ 215983 w 245212"/>
              <a:gd name="connsiteY3" fmla="*/ 22269 h 89086"/>
              <a:gd name="connsiteX4" fmla="*/ 76283 w 245212"/>
              <a:gd name="connsiteY4" fmla="*/ 88944 h 89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212" h="89086">
                <a:moveTo>
                  <a:pt x="76283" y="88944"/>
                </a:moveTo>
                <a:cubicBezTo>
                  <a:pt x="81045" y="85240"/>
                  <a:pt x="257258" y="2161"/>
                  <a:pt x="244558" y="44"/>
                </a:cubicBezTo>
                <a:cubicBezTo>
                  <a:pt x="231858" y="-2073"/>
                  <a:pt x="4845" y="72540"/>
                  <a:pt x="83" y="76244"/>
                </a:cubicBezTo>
                <a:cubicBezTo>
                  <a:pt x="-4679" y="79948"/>
                  <a:pt x="196933" y="21740"/>
                  <a:pt x="215983" y="22269"/>
                </a:cubicBezTo>
                <a:cubicBezTo>
                  <a:pt x="235033" y="22798"/>
                  <a:pt x="71521" y="92648"/>
                  <a:pt x="76283" y="889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>
            <a:extLst>
              <a:ext uri="{FF2B5EF4-FFF2-40B4-BE49-F238E27FC236}">
                <a16:creationId xmlns:a16="http://schemas.microsoft.com/office/drawing/2014/main" id="{6C8DF45B-A5AB-4C72-110F-B9263E6327FB}"/>
              </a:ext>
            </a:extLst>
          </p:cNvPr>
          <p:cNvSpPr/>
          <p:nvPr/>
        </p:nvSpPr>
        <p:spPr>
          <a:xfrm>
            <a:off x="4737100" y="3085592"/>
            <a:ext cx="347757" cy="79883"/>
          </a:xfrm>
          <a:custGeom>
            <a:avLst/>
            <a:gdLst>
              <a:gd name="connsiteX0" fmla="*/ 0 w 347757"/>
              <a:gd name="connsiteY0" fmla="*/ 79883 h 79883"/>
              <a:gd name="connsiteX1" fmla="*/ 346075 w 347757"/>
              <a:gd name="connsiteY1" fmla="*/ 508 h 79883"/>
              <a:gd name="connsiteX2" fmla="*/ 133350 w 347757"/>
              <a:gd name="connsiteY2" fmla="*/ 44958 h 79883"/>
              <a:gd name="connsiteX3" fmla="*/ 165100 w 347757"/>
              <a:gd name="connsiteY3" fmla="*/ 25908 h 79883"/>
              <a:gd name="connsiteX4" fmla="*/ 336550 w 347757"/>
              <a:gd name="connsiteY4" fmla="*/ 3683 h 79883"/>
              <a:gd name="connsiteX5" fmla="*/ 139700 w 347757"/>
              <a:gd name="connsiteY5" fmla="*/ 41783 h 79883"/>
              <a:gd name="connsiteX6" fmla="*/ 0 w 347757"/>
              <a:gd name="connsiteY6" fmla="*/ 79883 h 79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7757" h="79883">
                <a:moveTo>
                  <a:pt x="0" y="79883"/>
                </a:moveTo>
                <a:lnTo>
                  <a:pt x="346075" y="508"/>
                </a:lnTo>
                <a:cubicBezTo>
                  <a:pt x="368300" y="-5313"/>
                  <a:pt x="163512" y="40725"/>
                  <a:pt x="133350" y="44958"/>
                </a:cubicBezTo>
                <a:cubicBezTo>
                  <a:pt x="103188" y="49191"/>
                  <a:pt x="131233" y="32787"/>
                  <a:pt x="165100" y="25908"/>
                </a:cubicBezTo>
                <a:cubicBezTo>
                  <a:pt x="198967" y="19029"/>
                  <a:pt x="340783" y="1037"/>
                  <a:pt x="336550" y="3683"/>
                </a:cubicBezTo>
                <a:cubicBezTo>
                  <a:pt x="332317" y="6329"/>
                  <a:pt x="139700" y="41783"/>
                  <a:pt x="139700" y="41783"/>
                </a:cubicBezTo>
                <a:lnTo>
                  <a:pt x="0" y="7988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>
            <a:extLst>
              <a:ext uri="{FF2B5EF4-FFF2-40B4-BE49-F238E27FC236}">
                <a16:creationId xmlns:a16="http://schemas.microsoft.com/office/drawing/2014/main" id="{04A273DF-CB76-9DAB-44DB-9FBAC58F2A06}"/>
              </a:ext>
            </a:extLst>
          </p:cNvPr>
          <p:cNvSpPr/>
          <p:nvPr/>
        </p:nvSpPr>
        <p:spPr>
          <a:xfrm>
            <a:off x="4730392" y="3117837"/>
            <a:ext cx="213084" cy="95419"/>
          </a:xfrm>
          <a:custGeom>
            <a:avLst/>
            <a:gdLst>
              <a:gd name="connsiteX0" fmla="*/ 213083 w 213084"/>
              <a:gd name="connsiteY0" fmla="*/ 13 h 95419"/>
              <a:gd name="connsiteX1" fmla="*/ 60683 w 213084"/>
              <a:gd name="connsiteY1" fmla="*/ 79388 h 95419"/>
              <a:gd name="connsiteX2" fmla="*/ 82908 w 213084"/>
              <a:gd name="connsiteY2" fmla="*/ 63513 h 95419"/>
              <a:gd name="connsiteX3" fmla="*/ 38458 w 213084"/>
              <a:gd name="connsiteY3" fmla="*/ 95263 h 95419"/>
              <a:gd name="connsiteX4" fmla="*/ 79733 w 213084"/>
              <a:gd name="connsiteY4" fmla="*/ 76213 h 95419"/>
              <a:gd name="connsiteX5" fmla="*/ 358 w 213084"/>
              <a:gd name="connsiteY5" fmla="*/ 88913 h 95419"/>
              <a:gd name="connsiteX6" fmla="*/ 57508 w 213084"/>
              <a:gd name="connsiteY6" fmla="*/ 73038 h 95419"/>
              <a:gd name="connsiteX7" fmla="*/ 213083 w 213084"/>
              <a:gd name="connsiteY7" fmla="*/ 13 h 95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3084" h="95419">
                <a:moveTo>
                  <a:pt x="213083" y="13"/>
                </a:moveTo>
                <a:cubicBezTo>
                  <a:pt x="213612" y="1071"/>
                  <a:pt x="82379" y="68805"/>
                  <a:pt x="60683" y="79388"/>
                </a:cubicBezTo>
                <a:cubicBezTo>
                  <a:pt x="38987" y="89971"/>
                  <a:pt x="82908" y="63513"/>
                  <a:pt x="82908" y="63513"/>
                </a:cubicBezTo>
                <a:cubicBezTo>
                  <a:pt x="79204" y="66159"/>
                  <a:pt x="38987" y="93146"/>
                  <a:pt x="38458" y="95263"/>
                </a:cubicBezTo>
                <a:cubicBezTo>
                  <a:pt x="37929" y="97380"/>
                  <a:pt x="86083" y="77271"/>
                  <a:pt x="79733" y="76213"/>
                </a:cubicBezTo>
                <a:cubicBezTo>
                  <a:pt x="73383" y="75155"/>
                  <a:pt x="4062" y="89442"/>
                  <a:pt x="358" y="88913"/>
                </a:cubicBezTo>
                <a:cubicBezTo>
                  <a:pt x="-3346" y="88384"/>
                  <a:pt x="22054" y="85738"/>
                  <a:pt x="57508" y="73038"/>
                </a:cubicBezTo>
                <a:cubicBezTo>
                  <a:pt x="92962" y="60338"/>
                  <a:pt x="212554" y="-1045"/>
                  <a:pt x="213083" y="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>
            <a:extLst>
              <a:ext uri="{FF2B5EF4-FFF2-40B4-BE49-F238E27FC236}">
                <a16:creationId xmlns:a16="http://schemas.microsoft.com/office/drawing/2014/main" id="{731781FC-BB71-176B-34A8-A089E0698057}"/>
              </a:ext>
            </a:extLst>
          </p:cNvPr>
          <p:cNvSpPr/>
          <p:nvPr/>
        </p:nvSpPr>
        <p:spPr>
          <a:xfrm>
            <a:off x="5016413" y="3069895"/>
            <a:ext cx="266795" cy="149566"/>
          </a:xfrm>
          <a:custGeom>
            <a:avLst/>
            <a:gdLst>
              <a:gd name="connsiteX0" fmla="*/ 87 w 266795"/>
              <a:gd name="connsiteY0" fmla="*/ 330 h 149566"/>
              <a:gd name="connsiteX1" fmla="*/ 152487 w 266795"/>
              <a:gd name="connsiteY1" fmla="*/ 79705 h 149566"/>
              <a:gd name="connsiteX2" fmla="*/ 149312 w 266795"/>
              <a:gd name="connsiteY2" fmla="*/ 63830 h 149566"/>
              <a:gd name="connsiteX3" fmla="*/ 266787 w 266795"/>
              <a:gd name="connsiteY3" fmla="*/ 149555 h 149566"/>
              <a:gd name="connsiteX4" fmla="*/ 142962 w 266795"/>
              <a:gd name="connsiteY4" fmla="*/ 57480 h 149566"/>
              <a:gd name="connsiteX5" fmla="*/ 130262 w 266795"/>
              <a:gd name="connsiteY5" fmla="*/ 51130 h 149566"/>
              <a:gd name="connsiteX6" fmla="*/ 87 w 266795"/>
              <a:gd name="connsiteY6" fmla="*/ 330 h 149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6795" h="149566">
                <a:moveTo>
                  <a:pt x="87" y="330"/>
                </a:moveTo>
                <a:cubicBezTo>
                  <a:pt x="3791" y="5092"/>
                  <a:pt x="152487" y="79705"/>
                  <a:pt x="152487" y="79705"/>
                </a:cubicBezTo>
                <a:cubicBezTo>
                  <a:pt x="177358" y="90288"/>
                  <a:pt x="130262" y="52188"/>
                  <a:pt x="149312" y="63830"/>
                </a:cubicBezTo>
                <a:cubicBezTo>
                  <a:pt x="168362" y="75472"/>
                  <a:pt x="267845" y="150613"/>
                  <a:pt x="266787" y="149555"/>
                </a:cubicBezTo>
                <a:cubicBezTo>
                  <a:pt x="265729" y="148497"/>
                  <a:pt x="165716" y="73884"/>
                  <a:pt x="142962" y="57480"/>
                </a:cubicBezTo>
                <a:cubicBezTo>
                  <a:pt x="120208" y="41076"/>
                  <a:pt x="149312" y="58538"/>
                  <a:pt x="130262" y="51130"/>
                </a:cubicBezTo>
                <a:cubicBezTo>
                  <a:pt x="111212" y="43722"/>
                  <a:pt x="-3617" y="-4432"/>
                  <a:pt x="87" y="3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88D7376C-1E12-494B-0795-74D6F6841CB8}"/>
              </a:ext>
            </a:extLst>
          </p:cNvPr>
          <p:cNvSpPr/>
          <p:nvPr/>
        </p:nvSpPr>
        <p:spPr>
          <a:xfrm>
            <a:off x="4880824" y="3142462"/>
            <a:ext cx="438012" cy="105563"/>
          </a:xfrm>
          <a:custGeom>
            <a:avLst/>
            <a:gdLst>
              <a:gd name="connsiteX0" fmla="*/ 2326 w 438012"/>
              <a:gd name="connsiteY0" fmla="*/ 788 h 105563"/>
              <a:gd name="connsiteX1" fmla="*/ 316651 w 438012"/>
              <a:gd name="connsiteY1" fmla="*/ 73813 h 105563"/>
              <a:gd name="connsiteX2" fmla="*/ 281726 w 438012"/>
              <a:gd name="connsiteY2" fmla="*/ 35713 h 105563"/>
              <a:gd name="connsiteX3" fmla="*/ 437301 w 438012"/>
              <a:gd name="connsiteY3" fmla="*/ 105563 h 105563"/>
              <a:gd name="connsiteX4" fmla="*/ 208701 w 438012"/>
              <a:gd name="connsiteY4" fmla="*/ 35713 h 105563"/>
              <a:gd name="connsiteX5" fmla="*/ 176951 w 438012"/>
              <a:gd name="connsiteY5" fmla="*/ 35713 h 105563"/>
              <a:gd name="connsiteX6" fmla="*/ 2326 w 438012"/>
              <a:gd name="connsiteY6" fmla="*/ 788 h 105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012" h="105563">
                <a:moveTo>
                  <a:pt x="2326" y="788"/>
                </a:moveTo>
                <a:cubicBezTo>
                  <a:pt x="25609" y="7138"/>
                  <a:pt x="270084" y="67992"/>
                  <a:pt x="316651" y="73813"/>
                </a:cubicBezTo>
                <a:cubicBezTo>
                  <a:pt x="363218" y="79634"/>
                  <a:pt x="261618" y="30421"/>
                  <a:pt x="281726" y="35713"/>
                </a:cubicBezTo>
                <a:cubicBezTo>
                  <a:pt x="301834" y="41005"/>
                  <a:pt x="449472" y="105563"/>
                  <a:pt x="437301" y="105563"/>
                </a:cubicBezTo>
                <a:cubicBezTo>
                  <a:pt x="425130" y="105563"/>
                  <a:pt x="252093" y="47355"/>
                  <a:pt x="208701" y="35713"/>
                </a:cubicBezTo>
                <a:cubicBezTo>
                  <a:pt x="165309" y="24071"/>
                  <a:pt x="216638" y="43121"/>
                  <a:pt x="176951" y="35713"/>
                </a:cubicBezTo>
                <a:cubicBezTo>
                  <a:pt x="137264" y="28305"/>
                  <a:pt x="-20957" y="-5562"/>
                  <a:pt x="2326" y="7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>
            <a:extLst>
              <a:ext uri="{FF2B5EF4-FFF2-40B4-BE49-F238E27FC236}">
                <a16:creationId xmlns:a16="http://schemas.microsoft.com/office/drawing/2014/main" id="{19D68DD5-0E85-AB74-C183-B2B703EC771A}"/>
              </a:ext>
            </a:extLst>
          </p:cNvPr>
          <p:cNvSpPr/>
          <p:nvPr/>
        </p:nvSpPr>
        <p:spPr>
          <a:xfrm>
            <a:off x="3653236" y="3383899"/>
            <a:ext cx="210771" cy="187996"/>
          </a:xfrm>
          <a:custGeom>
            <a:avLst/>
            <a:gdLst>
              <a:gd name="connsiteX0" fmla="*/ 210739 w 210771"/>
              <a:gd name="connsiteY0" fmla="*/ 187976 h 187996"/>
              <a:gd name="connsiteX1" fmla="*/ 83739 w 210771"/>
              <a:gd name="connsiteY1" fmla="*/ 70501 h 187996"/>
              <a:gd name="connsiteX2" fmla="*/ 99614 w 210771"/>
              <a:gd name="connsiteY2" fmla="*/ 95901 h 187996"/>
              <a:gd name="connsiteX3" fmla="*/ 1189 w 210771"/>
              <a:gd name="connsiteY3" fmla="*/ 651 h 187996"/>
              <a:gd name="connsiteX4" fmla="*/ 42464 w 210771"/>
              <a:gd name="connsiteY4" fmla="*/ 51451 h 187996"/>
              <a:gd name="connsiteX5" fmla="*/ 42464 w 210771"/>
              <a:gd name="connsiteY5" fmla="*/ 35576 h 187996"/>
              <a:gd name="connsiteX6" fmla="*/ 83739 w 210771"/>
              <a:gd name="connsiteY6" fmla="*/ 70501 h 187996"/>
              <a:gd name="connsiteX7" fmla="*/ 80564 w 210771"/>
              <a:gd name="connsiteY7" fmla="*/ 45101 h 187996"/>
              <a:gd name="connsiteX8" fmla="*/ 115489 w 210771"/>
              <a:gd name="connsiteY8" fmla="*/ 95901 h 187996"/>
              <a:gd name="connsiteX9" fmla="*/ 112314 w 210771"/>
              <a:gd name="connsiteY9" fmla="*/ 70501 h 187996"/>
              <a:gd name="connsiteX10" fmla="*/ 96439 w 210771"/>
              <a:gd name="connsiteY10" fmla="*/ 80026 h 187996"/>
              <a:gd name="connsiteX11" fmla="*/ 210739 w 210771"/>
              <a:gd name="connsiteY11" fmla="*/ 187976 h 187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10771" h="187996">
                <a:moveTo>
                  <a:pt x="210739" y="187976"/>
                </a:moveTo>
                <a:cubicBezTo>
                  <a:pt x="208622" y="186388"/>
                  <a:pt x="102260" y="85847"/>
                  <a:pt x="83739" y="70501"/>
                </a:cubicBezTo>
                <a:cubicBezTo>
                  <a:pt x="65218" y="55155"/>
                  <a:pt x="113372" y="107543"/>
                  <a:pt x="99614" y="95901"/>
                </a:cubicBezTo>
                <a:cubicBezTo>
                  <a:pt x="85856" y="84259"/>
                  <a:pt x="10714" y="8059"/>
                  <a:pt x="1189" y="651"/>
                </a:cubicBezTo>
                <a:cubicBezTo>
                  <a:pt x="-8336" y="-6757"/>
                  <a:pt x="42464" y="51451"/>
                  <a:pt x="42464" y="51451"/>
                </a:cubicBezTo>
                <a:cubicBezTo>
                  <a:pt x="49343" y="57272"/>
                  <a:pt x="35585" y="32401"/>
                  <a:pt x="42464" y="35576"/>
                </a:cubicBezTo>
                <a:cubicBezTo>
                  <a:pt x="49343" y="38751"/>
                  <a:pt x="77389" y="68913"/>
                  <a:pt x="83739" y="70501"/>
                </a:cubicBezTo>
                <a:cubicBezTo>
                  <a:pt x="90089" y="72088"/>
                  <a:pt x="75272" y="40868"/>
                  <a:pt x="80564" y="45101"/>
                </a:cubicBezTo>
                <a:cubicBezTo>
                  <a:pt x="85856" y="49334"/>
                  <a:pt x="110197" y="91668"/>
                  <a:pt x="115489" y="95901"/>
                </a:cubicBezTo>
                <a:cubicBezTo>
                  <a:pt x="120781" y="100134"/>
                  <a:pt x="115489" y="73147"/>
                  <a:pt x="112314" y="70501"/>
                </a:cubicBezTo>
                <a:cubicBezTo>
                  <a:pt x="109139" y="67855"/>
                  <a:pt x="82681" y="63093"/>
                  <a:pt x="96439" y="80026"/>
                </a:cubicBezTo>
                <a:cubicBezTo>
                  <a:pt x="110197" y="96959"/>
                  <a:pt x="212856" y="189564"/>
                  <a:pt x="210739" y="1879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888B8263-8908-1317-DAC4-1A6031A64258}"/>
              </a:ext>
            </a:extLst>
          </p:cNvPr>
          <p:cNvSpPr/>
          <p:nvPr/>
        </p:nvSpPr>
        <p:spPr>
          <a:xfrm>
            <a:off x="3752812" y="3467038"/>
            <a:ext cx="112789" cy="111327"/>
          </a:xfrm>
          <a:custGeom>
            <a:avLst/>
            <a:gdLst>
              <a:gd name="connsiteX0" fmla="*/ 38 w 112789"/>
              <a:gd name="connsiteY0" fmla="*/ 62 h 111327"/>
              <a:gd name="connsiteX1" fmla="*/ 107988 w 112789"/>
              <a:gd name="connsiteY1" fmla="*/ 108012 h 111327"/>
              <a:gd name="connsiteX2" fmla="*/ 95288 w 112789"/>
              <a:gd name="connsiteY2" fmla="*/ 85787 h 111327"/>
              <a:gd name="connsiteX3" fmla="*/ 95288 w 112789"/>
              <a:gd name="connsiteY3" fmla="*/ 92137 h 111327"/>
              <a:gd name="connsiteX4" fmla="*/ 38 w 112789"/>
              <a:gd name="connsiteY4" fmla="*/ 62 h 111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789" h="111327">
                <a:moveTo>
                  <a:pt x="38" y="62"/>
                </a:moveTo>
                <a:cubicBezTo>
                  <a:pt x="2155" y="2708"/>
                  <a:pt x="92113" y="93725"/>
                  <a:pt x="107988" y="108012"/>
                </a:cubicBezTo>
                <a:cubicBezTo>
                  <a:pt x="123863" y="122300"/>
                  <a:pt x="95288" y="85787"/>
                  <a:pt x="95288" y="85787"/>
                </a:cubicBezTo>
                <a:cubicBezTo>
                  <a:pt x="93171" y="83141"/>
                  <a:pt x="107459" y="104308"/>
                  <a:pt x="95288" y="92137"/>
                </a:cubicBezTo>
                <a:cubicBezTo>
                  <a:pt x="83117" y="79966"/>
                  <a:pt x="-2079" y="-2584"/>
                  <a:pt x="38" y="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>
            <a:extLst>
              <a:ext uri="{FF2B5EF4-FFF2-40B4-BE49-F238E27FC236}">
                <a16:creationId xmlns:a16="http://schemas.microsoft.com/office/drawing/2014/main" id="{B6BE213D-EF63-2992-071C-DA1BA20FB710}"/>
              </a:ext>
            </a:extLst>
          </p:cNvPr>
          <p:cNvSpPr/>
          <p:nvPr/>
        </p:nvSpPr>
        <p:spPr>
          <a:xfrm>
            <a:off x="3298733" y="3352775"/>
            <a:ext cx="258386" cy="165136"/>
          </a:xfrm>
          <a:custGeom>
            <a:avLst/>
            <a:gdLst>
              <a:gd name="connsiteX0" fmla="*/ 92 w 258386"/>
              <a:gd name="connsiteY0" fmla="*/ 165125 h 165136"/>
              <a:gd name="connsiteX1" fmla="*/ 146142 w 258386"/>
              <a:gd name="connsiteY1" fmla="*/ 73050 h 165136"/>
              <a:gd name="connsiteX2" fmla="*/ 257267 w 258386"/>
              <a:gd name="connsiteY2" fmla="*/ 38125 h 165136"/>
              <a:gd name="connsiteX3" fmla="*/ 200117 w 258386"/>
              <a:gd name="connsiteY3" fmla="*/ 38125 h 165136"/>
              <a:gd name="connsiteX4" fmla="*/ 146142 w 258386"/>
              <a:gd name="connsiteY4" fmla="*/ 25 h 165136"/>
              <a:gd name="connsiteX5" fmla="*/ 184242 w 258386"/>
              <a:gd name="connsiteY5" fmla="*/ 31775 h 165136"/>
              <a:gd name="connsiteX6" fmla="*/ 174717 w 258386"/>
              <a:gd name="connsiteY6" fmla="*/ 47650 h 165136"/>
              <a:gd name="connsiteX7" fmla="*/ 146142 w 258386"/>
              <a:gd name="connsiteY7" fmla="*/ 34950 h 165136"/>
              <a:gd name="connsiteX8" fmla="*/ 165192 w 258386"/>
              <a:gd name="connsiteY8" fmla="*/ 50825 h 165136"/>
              <a:gd name="connsiteX9" fmla="*/ 114392 w 258386"/>
              <a:gd name="connsiteY9" fmla="*/ 66700 h 165136"/>
              <a:gd name="connsiteX10" fmla="*/ 60417 w 258386"/>
              <a:gd name="connsiteY10" fmla="*/ 28600 h 165136"/>
              <a:gd name="connsiteX11" fmla="*/ 95342 w 258386"/>
              <a:gd name="connsiteY11" fmla="*/ 60350 h 165136"/>
              <a:gd name="connsiteX12" fmla="*/ 104867 w 258386"/>
              <a:gd name="connsiteY12" fmla="*/ 73050 h 165136"/>
              <a:gd name="connsiteX13" fmla="*/ 22317 w 258386"/>
              <a:gd name="connsiteY13" fmla="*/ 57175 h 165136"/>
              <a:gd name="connsiteX14" fmla="*/ 54067 w 258386"/>
              <a:gd name="connsiteY14" fmla="*/ 63525 h 165136"/>
              <a:gd name="connsiteX15" fmla="*/ 117567 w 258386"/>
              <a:gd name="connsiteY15" fmla="*/ 88925 h 165136"/>
              <a:gd name="connsiteX16" fmla="*/ 123917 w 258386"/>
              <a:gd name="connsiteY16" fmla="*/ 66700 h 165136"/>
              <a:gd name="connsiteX17" fmla="*/ 92 w 258386"/>
              <a:gd name="connsiteY17" fmla="*/ 165125 h 165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58386" h="165136">
                <a:moveTo>
                  <a:pt x="92" y="165125"/>
                </a:moveTo>
                <a:cubicBezTo>
                  <a:pt x="3796" y="166183"/>
                  <a:pt x="103280" y="94217"/>
                  <a:pt x="146142" y="73050"/>
                </a:cubicBezTo>
                <a:cubicBezTo>
                  <a:pt x="189005" y="51883"/>
                  <a:pt x="248271" y="43946"/>
                  <a:pt x="257267" y="38125"/>
                </a:cubicBezTo>
                <a:cubicBezTo>
                  <a:pt x="266263" y="32304"/>
                  <a:pt x="218638" y="44475"/>
                  <a:pt x="200117" y="38125"/>
                </a:cubicBezTo>
                <a:cubicBezTo>
                  <a:pt x="181596" y="31775"/>
                  <a:pt x="148788" y="1083"/>
                  <a:pt x="146142" y="25"/>
                </a:cubicBezTo>
                <a:cubicBezTo>
                  <a:pt x="143496" y="-1033"/>
                  <a:pt x="184242" y="31775"/>
                  <a:pt x="184242" y="31775"/>
                </a:cubicBezTo>
                <a:cubicBezTo>
                  <a:pt x="189005" y="39712"/>
                  <a:pt x="181067" y="47121"/>
                  <a:pt x="174717" y="47650"/>
                </a:cubicBezTo>
                <a:cubicBezTo>
                  <a:pt x="168367" y="48179"/>
                  <a:pt x="146142" y="34950"/>
                  <a:pt x="146142" y="34950"/>
                </a:cubicBezTo>
                <a:cubicBezTo>
                  <a:pt x="144555" y="35479"/>
                  <a:pt x="170484" y="45533"/>
                  <a:pt x="165192" y="50825"/>
                </a:cubicBezTo>
                <a:cubicBezTo>
                  <a:pt x="159900" y="56117"/>
                  <a:pt x="131854" y="70404"/>
                  <a:pt x="114392" y="66700"/>
                </a:cubicBezTo>
                <a:cubicBezTo>
                  <a:pt x="96930" y="62996"/>
                  <a:pt x="63592" y="29658"/>
                  <a:pt x="60417" y="28600"/>
                </a:cubicBezTo>
                <a:cubicBezTo>
                  <a:pt x="57242" y="27542"/>
                  <a:pt x="95342" y="60350"/>
                  <a:pt x="95342" y="60350"/>
                </a:cubicBezTo>
                <a:cubicBezTo>
                  <a:pt x="102750" y="67758"/>
                  <a:pt x="117038" y="73579"/>
                  <a:pt x="104867" y="73050"/>
                </a:cubicBezTo>
                <a:cubicBezTo>
                  <a:pt x="92696" y="72521"/>
                  <a:pt x="30784" y="58762"/>
                  <a:pt x="22317" y="57175"/>
                </a:cubicBezTo>
                <a:cubicBezTo>
                  <a:pt x="13850" y="55588"/>
                  <a:pt x="38192" y="58233"/>
                  <a:pt x="54067" y="63525"/>
                </a:cubicBezTo>
                <a:cubicBezTo>
                  <a:pt x="69942" y="68817"/>
                  <a:pt x="105925" y="88396"/>
                  <a:pt x="117567" y="88925"/>
                </a:cubicBezTo>
                <a:cubicBezTo>
                  <a:pt x="129209" y="89454"/>
                  <a:pt x="142967" y="57704"/>
                  <a:pt x="123917" y="66700"/>
                </a:cubicBezTo>
                <a:cubicBezTo>
                  <a:pt x="104867" y="75696"/>
                  <a:pt x="-3612" y="164067"/>
                  <a:pt x="92" y="1651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 26">
            <a:extLst>
              <a:ext uri="{FF2B5EF4-FFF2-40B4-BE49-F238E27FC236}">
                <a16:creationId xmlns:a16="http://schemas.microsoft.com/office/drawing/2014/main" id="{40D3131D-56CE-E814-678E-B5F1FCE65909}"/>
              </a:ext>
            </a:extLst>
          </p:cNvPr>
          <p:cNvSpPr/>
          <p:nvPr/>
        </p:nvSpPr>
        <p:spPr>
          <a:xfrm>
            <a:off x="3411939" y="3374902"/>
            <a:ext cx="266514" cy="63652"/>
          </a:xfrm>
          <a:custGeom>
            <a:avLst/>
            <a:gdLst>
              <a:gd name="connsiteX0" fmla="*/ 1186 w 266514"/>
              <a:gd name="connsiteY0" fmla="*/ 54098 h 63652"/>
              <a:gd name="connsiteX1" fmla="*/ 163111 w 266514"/>
              <a:gd name="connsiteY1" fmla="*/ 54098 h 63652"/>
              <a:gd name="connsiteX2" fmla="*/ 264711 w 266514"/>
              <a:gd name="connsiteY2" fmla="*/ 63623 h 63652"/>
              <a:gd name="connsiteX3" fmla="*/ 220261 w 266514"/>
              <a:gd name="connsiteY3" fmla="*/ 54098 h 63652"/>
              <a:gd name="connsiteX4" fmla="*/ 121836 w 266514"/>
              <a:gd name="connsiteY4" fmla="*/ 123 h 63652"/>
              <a:gd name="connsiteX5" fmla="*/ 185336 w 266514"/>
              <a:gd name="connsiteY5" fmla="*/ 38223 h 63652"/>
              <a:gd name="connsiteX6" fmla="*/ 166286 w 266514"/>
              <a:gd name="connsiteY6" fmla="*/ 44573 h 63652"/>
              <a:gd name="connsiteX7" fmla="*/ 93261 w 266514"/>
              <a:gd name="connsiteY7" fmla="*/ 47748 h 63652"/>
              <a:gd name="connsiteX8" fmla="*/ 1186 w 266514"/>
              <a:gd name="connsiteY8" fmla="*/ 54098 h 63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6514" h="63652">
                <a:moveTo>
                  <a:pt x="1186" y="54098"/>
                </a:moveTo>
                <a:cubicBezTo>
                  <a:pt x="12828" y="55156"/>
                  <a:pt x="119190" y="52511"/>
                  <a:pt x="163111" y="54098"/>
                </a:cubicBezTo>
                <a:cubicBezTo>
                  <a:pt x="207032" y="55685"/>
                  <a:pt x="255186" y="63623"/>
                  <a:pt x="264711" y="63623"/>
                </a:cubicBezTo>
                <a:cubicBezTo>
                  <a:pt x="274236" y="63623"/>
                  <a:pt x="244073" y="64681"/>
                  <a:pt x="220261" y="54098"/>
                </a:cubicBezTo>
                <a:cubicBezTo>
                  <a:pt x="196449" y="43515"/>
                  <a:pt x="127657" y="2769"/>
                  <a:pt x="121836" y="123"/>
                </a:cubicBezTo>
                <a:cubicBezTo>
                  <a:pt x="116015" y="-2523"/>
                  <a:pt x="185336" y="38223"/>
                  <a:pt x="185336" y="38223"/>
                </a:cubicBezTo>
                <a:cubicBezTo>
                  <a:pt x="192744" y="45631"/>
                  <a:pt x="181632" y="42985"/>
                  <a:pt x="166286" y="44573"/>
                </a:cubicBezTo>
                <a:cubicBezTo>
                  <a:pt x="150940" y="46160"/>
                  <a:pt x="119719" y="47219"/>
                  <a:pt x="93261" y="47748"/>
                </a:cubicBezTo>
                <a:cubicBezTo>
                  <a:pt x="66803" y="48277"/>
                  <a:pt x="-10456" y="53040"/>
                  <a:pt x="1186" y="540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>
            <a:extLst>
              <a:ext uri="{FF2B5EF4-FFF2-40B4-BE49-F238E27FC236}">
                <a16:creationId xmlns:a16="http://schemas.microsoft.com/office/drawing/2014/main" id="{311D7830-5921-4F70-CC75-C0D55158D1D9}"/>
              </a:ext>
            </a:extLst>
          </p:cNvPr>
          <p:cNvSpPr/>
          <p:nvPr/>
        </p:nvSpPr>
        <p:spPr>
          <a:xfrm>
            <a:off x="3636530" y="3432151"/>
            <a:ext cx="173759" cy="185193"/>
          </a:xfrm>
          <a:custGeom>
            <a:avLst/>
            <a:gdLst>
              <a:gd name="connsiteX0" fmla="*/ 24245 w 173759"/>
              <a:gd name="connsiteY0" fmla="*/ 24 h 185193"/>
              <a:gd name="connsiteX1" fmla="*/ 154420 w 173759"/>
              <a:gd name="connsiteY1" fmla="*/ 98449 h 185193"/>
              <a:gd name="connsiteX2" fmla="*/ 129020 w 173759"/>
              <a:gd name="connsiteY2" fmla="*/ 114324 h 185193"/>
              <a:gd name="connsiteX3" fmla="*/ 2020 w 173759"/>
              <a:gd name="connsiteY3" fmla="*/ 184174 h 185193"/>
              <a:gd name="connsiteX4" fmla="*/ 59170 w 173759"/>
              <a:gd name="connsiteY4" fmla="*/ 152424 h 185193"/>
              <a:gd name="connsiteX5" fmla="*/ 167120 w 173759"/>
              <a:gd name="connsiteY5" fmla="*/ 104799 h 185193"/>
              <a:gd name="connsiteX6" fmla="*/ 151245 w 173759"/>
              <a:gd name="connsiteY6" fmla="*/ 88924 h 185193"/>
              <a:gd name="connsiteX7" fmla="*/ 24245 w 173759"/>
              <a:gd name="connsiteY7" fmla="*/ 24 h 185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59" h="185193">
                <a:moveTo>
                  <a:pt x="24245" y="24"/>
                </a:moveTo>
                <a:cubicBezTo>
                  <a:pt x="24774" y="1611"/>
                  <a:pt x="136958" y="79399"/>
                  <a:pt x="154420" y="98449"/>
                </a:cubicBezTo>
                <a:cubicBezTo>
                  <a:pt x="171882" y="117499"/>
                  <a:pt x="154420" y="100037"/>
                  <a:pt x="129020" y="114324"/>
                </a:cubicBezTo>
                <a:cubicBezTo>
                  <a:pt x="103620" y="128611"/>
                  <a:pt x="13662" y="177824"/>
                  <a:pt x="2020" y="184174"/>
                </a:cubicBezTo>
                <a:cubicBezTo>
                  <a:pt x="-9622" y="190524"/>
                  <a:pt x="31653" y="165653"/>
                  <a:pt x="59170" y="152424"/>
                </a:cubicBezTo>
                <a:cubicBezTo>
                  <a:pt x="86687" y="139195"/>
                  <a:pt x="167120" y="104799"/>
                  <a:pt x="167120" y="104799"/>
                </a:cubicBezTo>
                <a:cubicBezTo>
                  <a:pt x="182466" y="94216"/>
                  <a:pt x="168707" y="104270"/>
                  <a:pt x="151245" y="88924"/>
                </a:cubicBezTo>
                <a:cubicBezTo>
                  <a:pt x="133783" y="73578"/>
                  <a:pt x="23716" y="-1563"/>
                  <a:pt x="24245" y="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>
            <a:extLst>
              <a:ext uri="{FF2B5EF4-FFF2-40B4-BE49-F238E27FC236}">
                <a16:creationId xmlns:a16="http://schemas.microsoft.com/office/drawing/2014/main" id="{80BF7CBE-84C0-EB87-8C4D-3266A672B33B}"/>
              </a:ext>
            </a:extLst>
          </p:cNvPr>
          <p:cNvSpPr/>
          <p:nvPr/>
        </p:nvSpPr>
        <p:spPr>
          <a:xfrm>
            <a:off x="3651250" y="3571860"/>
            <a:ext cx="212872" cy="15890"/>
          </a:xfrm>
          <a:custGeom>
            <a:avLst/>
            <a:gdLst>
              <a:gd name="connsiteX0" fmla="*/ 0 w 212872"/>
              <a:gd name="connsiteY0" fmla="*/ 15890 h 15890"/>
              <a:gd name="connsiteX1" fmla="*/ 206375 w 212872"/>
              <a:gd name="connsiteY1" fmla="*/ 15 h 15890"/>
              <a:gd name="connsiteX2" fmla="*/ 165100 w 212872"/>
              <a:gd name="connsiteY2" fmla="*/ 12715 h 15890"/>
              <a:gd name="connsiteX3" fmla="*/ 180975 w 212872"/>
              <a:gd name="connsiteY3" fmla="*/ 12715 h 15890"/>
              <a:gd name="connsiteX4" fmla="*/ 0 w 212872"/>
              <a:gd name="connsiteY4" fmla="*/ 15890 h 15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872" h="15890">
                <a:moveTo>
                  <a:pt x="0" y="15890"/>
                </a:moveTo>
                <a:lnTo>
                  <a:pt x="206375" y="15"/>
                </a:lnTo>
                <a:cubicBezTo>
                  <a:pt x="233892" y="-514"/>
                  <a:pt x="165100" y="12715"/>
                  <a:pt x="165100" y="12715"/>
                </a:cubicBezTo>
                <a:cubicBezTo>
                  <a:pt x="160867" y="14832"/>
                  <a:pt x="180975" y="12715"/>
                  <a:pt x="180975" y="12715"/>
                </a:cubicBezTo>
                <a:lnTo>
                  <a:pt x="0" y="1589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>
            <a:extLst>
              <a:ext uri="{FF2B5EF4-FFF2-40B4-BE49-F238E27FC236}">
                <a16:creationId xmlns:a16="http://schemas.microsoft.com/office/drawing/2014/main" id="{E551C331-129C-CDAA-E784-141FEA3E4FB2}"/>
              </a:ext>
            </a:extLst>
          </p:cNvPr>
          <p:cNvSpPr/>
          <p:nvPr/>
        </p:nvSpPr>
        <p:spPr>
          <a:xfrm>
            <a:off x="3400379" y="3339968"/>
            <a:ext cx="181752" cy="73410"/>
          </a:xfrm>
          <a:custGeom>
            <a:avLst/>
            <a:gdLst>
              <a:gd name="connsiteX0" fmla="*/ 181021 w 181752"/>
              <a:gd name="connsiteY0" fmla="*/ 47757 h 73410"/>
              <a:gd name="connsiteX1" fmla="*/ 79421 w 181752"/>
              <a:gd name="connsiteY1" fmla="*/ 44582 h 73410"/>
              <a:gd name="connsiteX2" fmla="*/ 31796 w 181752"/>
              <a:gd name="connsiteY2" fmla="*/ 132 h 73410"/>
              <a:gd name="connsiteX3" fmla="*/ 57196 w 181752"/>
              <a:gd name="connsiteY3" fmla="*/ 31882 h 73410"/>
              <a:gd name="connsiteX4" fmla="*/ 47671 w 181752"/>
              <a:gd name="connsiteY4" fmla="*/ 60457 h 73410"/>
              <a:gd name="connsiteX5" fmla="*/ 46 w 181752"/>
              <a:gd name="connsiteY5" fmla="*/ 35057 h 73410"/>
              <a:gd name="connsiteX6" fmla="*/ 38146 w 181752"/>
              <a:gd name="connsiteY6" fmla="*/ 57282 h 73410"/>
              <a:gd name="connsiteX7" fmla="*/ 22271 w 181752"/>
              <a:gd name="connsiteY7" fmla="*/ 73157 h 73410"/>
              <a:gd name="connsiteX8" fmla="*/ 181021 w 181752"/>
              <a:gd name="connsiteY8" fmla="*/ 47757 h 73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752" h="73410">
                <a:moveTo>
                  <a:pt x="181021" y="47757"/>
                </a:moveTo>
                <a:cubicBezTo>
                  <a:pt x="190546" y="42994"/>
                  <a:pt x="104292" y="52519"/>
                  <a:pt x="79421" y="44582"/>
                </a:cubicBezTo>
                <a:cubicBezTo>
                  <a:pt x="54550" y="36645"/>
                  <a:pt x="35500" y="2249"/>
                  <a:pt x="31796" y="132"/>
                </a:cubicBezTo>
                <a:cubicBezTo>
                  <a:pt x="28092" y="-1985"/>
                  <a:pt x="54550" y="21828"/>
                  <a:pt x="57196" y="31882"/>
                </a:cubicBezTo>
                <a:cubicBezTo>
                  <a:pt x="59842" y="41936"/>
                  <a:pt x="57196" y="59928"/>
                  <a:pt x="47671" y="60457"/>
                </a:cubicBezTo>
                <a:cubicBezTo>
                  <a:pt x="38146" y="60986"/>
                  <a:pt x="1633" y="35586"/>
                  <a:pt x="46" y="35057"/>
                </a:cubicBezTo>
                <a:cubicBezTo>
                  <a:pt x="-1541" y="34528"/>
                  <a:pt x="38146" y="57282"/>
                  <a:pt x="38146" y="57282"/>
                </a:cubicBezTo>
                <a:cubicBezTo>
                  <a:pt x="41850" y="63632"/>
                  <a:pt x="3221" y="75274"/>
                  <a:pt x="22271" y="73157"/>
                </a:cubicBezTo>
                <a:cubicBezTo>
                  <a:pt x="41321" y="71040"/>
                  <a:pt x="171496" y="52520"/>
                  <a:pt x="181021" y="477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>
            <a:extLst>
              <a:ext uri="{FF2B5EF4-FFF2-40B4-BE49-F238E27FC236}">
                <a16:creationId xmlns:a16="http://schemas.microsoft.com/office/drawing/2014/main" id="{91CB90CD-7466-4299-CA81-05D6839A248F}"/>
              </a:ext>
            </a:extLst>
          </p:cNvPr>
          <p:cNvSpPr/>
          <p:nvPr/>
        </p:nvSpPr>
        <p:spPr>
          <a:xfrm>
            <a:off x="3343274" y="3463925"/>
            <a:ext cx="136603" cy="111365"/>
          </a:xfrm>
          <a:custGeom>
            <a:avLst/>
            <a:gdLst>
              <a:gd name="connsiteX0" fmla="*/ 47626 w 136603"/>
              <a:gd name="connsiteY0" fmla="*/ 0 h 111365"/>
              <a:gd name="connsiteX1" fmla="*/ 3176 w 136603"/>
              <a:gd name="connsiteY1" fmla="*/ 57150 h 111365"/>
              <a:gd name="connsiteX2" fmla="*/ 136526 w 136603"/>
              <a:gd name="connsiteY2" fmla="*/ 111125 h 111365"/>
              <a:gd name="connsiteX3" fmla="*/ 22226 w 136603"/>
              <a:gd name="connsiteY3" fmla="*/ 76200 h 111365"/>
              <a:gd name="connsiteX4" fmla="*/ 1 w 136603"/>
              <a:gd name="connsiteY4" fmla="*/ 57150 h 111365"/>
              <a:gd name="connsiteX5" fmla="*/ 47626 w 136603"/>
              <a:gd name="connsiteY5" fmla="*/ 0 h 111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6603" h="111365">
                <a:moveTo>
                  <a:pt x="47626" y="0"/>
                </a:moveTo>
                <a:cubicBezTo>
                  <a:pt x="48155" y="0"/>
                  <a:pt x="-11641" y="38629"/>
                  <a:pt x="3176" y="57150"/>
                </a:cubicBezTo>
                <a:cubicBezTo>
                  <a:pt x="17993" y="75671"/>
                  <a:pt x="133351" y="107950"/>
                  <a:pt x="136526" y="111125"/>
                </a:cubicBezTo>
                <a:cubicBezTo>
                  <a:pt x="139701" y="114300"/>
                  <a:pt x="44980" y="85196"/>
                  <a:pt x="22226" y="76200"/>
                </a:cubicBezTo>
                <a:cubicBezTo>
                  <a:pt x="-528" y="67204"/>
                  <a:pt x="1" y="68262"/>
                  <a:pt x="1" y="57150"/>
                </a:cubicBezTo>
                <a:cubicBezTo>
                  <a:pt x="1" y="46038"/>
                  <a:pt x="47097" y="0"/>
                  <a:pt x="4762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>
            <a:extLst>
              <a:ext uri="{FF2B5EF4-FFF2-40B4-BE49-F238E27FC236}">
                <a16:creationId xmlns:a16="http://schemas.microsoft.com/office/drawing/2014/main" id="{2163FA2E-6D79-1581-DF02-0F97EA12FD73}"/>
              </a:ext>
            </a:extLst>
          </p:cNvPr>
          <p:cNvSpPr/>
          <p:nvPr/>
        </p:nvSpPr>
        <p:spPr>
          <a:xfrm>
            <a:off x="3301818" y="3520875"/>
            <a:ext cx="444683" cy="89211"/>
          </a:xfrm>
          <a:custGeom>
            <a:avLst/>
            <a:gdLst>
              <a:gd name="connsiteX0" fmla="*/ 182 w 444683"/>
              <a:gd name="connsiteY0" fmla="*/ 200 h 89211"/>
              <a:gd name="connsiteX1" fmla="*/ 95432 w 444683"/>
              <a:gd name="connsiteY1" fmla="*/ 44650 h 89211"/>
              <a:gd name="connsiteX2" fmla="*/ 174807 w 444683"/>
              <a:gd name="connsiteY2" fmla="*/ 73225 h 89211"/>
              <a:gd name="connsiteX3" fmla="*/ 149407 w 444683"/>
              <a:gd name="connsiteY3" fmla="*/ 63700 h 89211"/>
              <a:gd name="connsiteX4" fmla="*/ 266882 w 444683"/>
              <a:gd name="connsiteY4" fmla="*/ 76400 h 89211"/>
              <a:gd name="connsiteX5" fmla="*/ 247832 w 444683"/>
              <a:gd name="connsiteY5" fmla="*/ 79575 h 89211"/>
              <a:gd name="connsiteX6" fmla="*/ 444682 w 444683"/>
              <a:gd name="connsiteY6" fmla="*/ 63700 h 89211"/>
              <a:gd name="connsiteX7" fmla="*/ 251007 w 444683"/>
              <a:gd name="connsiteY7" fmla="*/ 89100 h 89211"/>
              <a:gd name="connsiteX8" fmla="*/ 143057 w 444683"/>
              <a:gd name="connsiteY8" fmla="*/ 73225 h 89211"/>
              <a:gd name="connsiteX9" fmla="*/ 225607 w 444683"/>
              <a:gd name="connsiteY9" fmla="*/ 79575 h 89211"/>
              <a:gd name="connsiteX10" fmla="*/ 120832 w 444683"/>
              <a:gd name="connsiteY10" fmla="*/ 63700 h 89211"/>
              <a:gd name="connsiteX11" fmla="*/ 182 w 444683"/>
              <a:gd name="connsiteY11" fmla="*/ 200 h 89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44683" h="89211">
                <a:moveTo>
                  <a:pt x="182" y="200"/>
                </a:moveTo>
                <a:cubicBezTo>
                  <a:pt x="-4051" y="-2975"/>
                  <a:pt x="66328" y="32479"/>
                  <a:pt x="95432" y="44650"/>
                </a:cubicBezTo>
                <a:cubicBezTo>
                  <a:pt x="124536" y="56821"/>
                  <a:pt x="165811" y="70050"/>
                  <a:pt x="174807" y="73225"/>
                </a:cubicBezTo>
                <a:cubicBezTo>
                  <a:pt x="183803" y="76400"/>
                  <a:pt x="134061" y="63171"/>
                  <a:pt x="149407" y="63700"/>
                </a:cubicBezTo>
                <a:cubicBezTo>
                  <a:pt x="164753" y="64229"/>
                  <a:pt x="266882" y="76400"/>
                  <a:pt x="266882" y="76400"/>
                </a:cubicBezTo>
                <a:lnTo>
                  <a:pt x="247832" y="79575"/>
                </a:lnTo>
                <a:lnTo>
                  <a:pt x="444682" y="63700"/>
                </a:lnTo>
                <a:cubicBezTo>
                  <a:pt x="445211" y="65287"/>
                  <a:pt x="301278" y="87513"/>
                  <a:pt x="251007" y="89100"/>
                </a:cubicBezTo>
                <a:cubicBezTo>
                  <a:pt x="200736" y="90687"/>
                  <a:pt x="147290" y="74812"/>
                  <a:pt x="143057" y="73225"/>
                </a:cubicBezTo>
                <a:cubicBezTo>
                  <a:pt x="138824" y="71638"/>
                  <a:pt x="229311" y="81162"/>
                  <a:pt x="225607" y="79575"/>
                </a:cubicBezTo>
                <a:cubicBezTo>
                  <a:pt x="221903" y="77988"/>
                  <a:pt x="152582" y="72696"/>
                  <a:pt x="120832" y="63700"/>
                </a:cubicBezTo>
                <a:cubicBezTo>
                  <a:pt x="89082" y="54704"/>
                  <a:pt x="4415" y="3375"/>
                  <a:pt x="182" y="2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 32">
            <a:extLst>
              <a:ext uri="{FF2B5EF4-FFF2-40B4-BE49-F238E27FC236}">
                <a16:creationId xmlns:a16="http://schemas.microsoft.com/office/drawing/2014/main" id="{B0291D03-567C-D719-3F73-C38DD8F6368F}"/>
              </a:ext>
            </a:extLst>
          </p:cNvPr>
          <p:cNvSpPr/>
          <p:nvPr/>
        </p:nvSpPr>
        <p:spPr>
          <a:xfrm>
            <a:off x="3524184" y="3587683"/>
            <a:ext cx="334538" cy="31942"/>
          </a:xfrm>
          <a:custGeom>
            <a:avLst/>
            <a:gdLst>
              <a:gd name="connsiteX0" fmla="*/ 66 w 334538"/>
              <a:gd name="connsiteY0" fmla="*/ 31817 h 31942"/>
              <a:gd name="connsiteX1" fmla="*/ 276291 w 334538"/>
              <a:gd name="connsiteY1" fmla="*/ 15942 h 31942"/>
              <a:gd name="connsiteX2" fmla="*/ 333441 w 334538"/>
              <a:gd name="connsiteY2" fmla="*/ 67 h 31942"/>
              <a:gd name="connsiteX3" fmla="*/ 250891 w 334538"/>
              <a:gd name="connsiteY3" fmla="*/ 22292 h 31942"/>
              <a:gd name="connsiteX4" fmla="*/ 66 w 334538"/>
              <a:gd name="connsiteY4" fmla="*/ 31817 h 31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4538" h="31942">
                <a:moveTo>
                  <a:pt x="66" y="31817"/>
                </a:moveTo>
                <a:cubicBezTo>
                  <a:pt x="4299" y="30759"/>
                  <a:pt x="220729" y="21234"/>
                  <a:pt x="276291" y="15942"/>
                </a:cubicBezTo>
                <a:cubicBezTo>
                  <a:pt x="331853" y="10650"/>
                  <a:pt x="337674" y="-991"/>
                  <a:pt x="333441" y="67"/>
                </a:cubicBezTo>
                <a:cubicBezTo>
                  <a:pt x="329208" y="1125"/>
                  <a:pt x="307512" y="17529"/>
                  <a:pt x="250891" y="22292"/>
                </a:cubicBezTo>
                <a:cubicBezTo>
                  <a:pt x="194270" y="27054"/>
                  <a:pt x="-4167" y="32875"/>
                  <a:pt x="66" y="318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フリーフォーム 33">
            <a:extLst>
              <a:ext uri="{FF2B5EF4-FFF2-40B4-BE49-F238E27FC236}">
                <a16:creationId xmlns:a16="http://schemas.microsoft.com/office/drawing/2014/main" id="{455F32C2-34C5-0232-CE15-52C842CBB86F}"/>
              </a:ext>
            </a:extLst>
          </p:cNvPr>
          <p:cNvSpPr/>
          <p:nvPr/>
        </p:nvSpPr>
        <p:spPr>
          <a:xfrm>
            <a:off x="3783456" y="3455476"/>
            <a:ext cx="110509" cy="144161"/>
          </a:xfrm>
          <a:custGeom>
            <a:avLst/>
            <a:gdLst>
              <a:gd name="connsiteX0" fmla="*/ 1144 w 110509"/>
              <a:gd name="connsiteY0" fmla="*/ 2099 h 144161"/>
              <a:gd name="connsiteX1" fmla="*/ 105919 w 110509"/>
              <a:gd name="connsiteY1" fmla="*/ 138624 h 144161"/>
              <a:gd name="connsiteX2" fmla="*/ 93219 w 110509"/>
              <a:gd name="connsiteY2" fmla="*/ 119574 h 144161"/>
              <a:gd name="connsiteX3" fmla="*/ 51944 w 110509"/>
              <a:gd name="connsiteY3" fmla="*/ 59249 h 144161"/>
              <a:gd name="connsiteX4" fmla="*/ 1144 w 110509"/>
              <a:gd name="connsiteY4" fmla="*/ 2099 h 144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0509" h="144161">
                <a:moveTo>
                  <a:pt x="1144" y="2099"/>
                </a:moveTo>
                <a:cubicBezTo>
                  <a:pt x="10140" y="15328"/>
                  <a:pt x="105919" y="138624"/>
                  <a:pt x="105919" y="138624"/>
                </a:cubicBezTo>
                <a:cubicBezTo>
                  <a:pt x="121265" y="158203"/>
                  <a:pt x="93219" y="119574"/>
                  <a:pt x="93219" y="119574"/>
                </a:cubicBezTo>
                <a:cubicBezTo>
                  <a:pt x="84223" y="106345"/>
                  <a:pt x="65173" y="76712"/>
                  <a:pt x="51944" y="59249"/>
                </a:cubicBezTo>
                <a:cubicBezTo>
                  <a:pt x="38715" y="41787"/>
                  <a:pt x="-7852" y="-11130"/>
                  <a:pt x="1144" y="20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 34">
            <a:extLst>
              <a:ext uri="{FF2B5EF4-FFF2-40B4-BE49-F238E27FC236}">
                <a16:creationId xmlns:a16="http://schemas.microsoft.com/office/drawing/2014/main" id="{0C1451D0-CE62-D209-2287-DE9EA5586ABC}"/>
              </a:ext>
            </a:extLst>
          </p:cNvPr>
          <p:cNvSpPr/>
          <p:nvPr/>
        </p:nvSpPr>
        <p:spPr>
          <a:xfrm>
            <a:off x="3228565" y="3370120"/>
            <a:ext cx="277417" cy="138305"/>
          </a:xfrm>
          <a:custGeom>
            <a:avLst/>
            <a:gdLst>
              <a:gd name="connsiteX0" fmla="*/ 410 w 277417"/>
              <a:gd name="connsiteY0" fmla="*/ 138255 h 138305"/>
              <a:gd name="connsiteX1" fmla="*/ 108360 w 277417"/>
              <a:gd name="connsiteY1" fmla="*/ 52530 h 138305"/>
              <a:gd name="connsiteX2" fmla="*/ 273460 w 277417"/>
              <a:gd name="connsiteY2" fmla="*/ 1730 h 138305"/>
              <a:gd name="connsiteX3" fmla="*/ 219485 w 277417"/>
              <a:gd name="connsiteY3" fmla="*/ 14430 h 138305"/>
              <a:gd name="connsiteX4" fmla="*/ 146460 w 277417"/>
              <a:gd name="connsiteY4" fmla="*/ 39830 h 138305"/>
              <a:gd name="connsiteX5" fmla="*/ 410 w 277417"/>
              <a:gd name="connsiteY5" fmla="*/ 138255 h 138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7417" h="138305">
                <a:moveTo>
                  <a:pt x="410" y="138255"/>
                </a:moveTo>
                <a:cubicBezTo>
                  <a:pt x="-5940" y="140372"/>
                  <a:pt x="62852" y="75284"/>
                  <a:pt x="108360" y="52530"/>
                </a:cubicBezTo>
                <a:cubicBezTo>
                  <a:pt x="153868" y="29776"/>
                  <a:pt x="254939" y="8080"/>
                  <a:pt x="273460" y="1730"/>
                </a:cubicBezTo>
                <a:cubicBezTo>
                  <a:pt x="291981" y="-4620"/>
                  <a:pt x="240652" y="8080"/>
                  <a:pt x="219485" y="14430"/>
                </a:cubicBezTo>
                <a:cubicBezTo>
                  <a:pt x="198318" y="20780"/>
                  <a:pt x="180856" y="20251"/>
                  <a:pt x="146460" y="39830"/>
                </a:cubicBezTo>
                <a:cubicBezTo>
                  <a:pt x="112064" y="59409"/>
                  <a:pt x="6760" y="136138"/>
                  <a:pt x="410" y="1382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>
            <a:extLst>
              <a:ext uri="{FF2B5EF4-FFF2-40B4-BE49-F238E27FC236}">
                <a16:creationId xmlns:a16="http://schemas.microsoft.com/office/drawing/2014/main" id="{8F48A526-76AC-7EBF-DB84-5904350F795E}"/>
              </a:ext>
            </a:extLst>
          </p:cNvPr>
          <p:cNvSpPr/>
          <p:nvPr/>
        </p:nvSpPr>
        <p:spPr>
          <a:xfrm>
            <a:off x="3536910" y="3374975"/>
            <a:ext cx="173490" cy="57042"/>
          </a:xfrm>
          <a:custGeom>
            <a:avLst/>
            <a:gdLst>
              <a:gd name="connsiteX0" fmla="*/ 40 w 173490"/>
              <a:gd name="connsiteY0" fmla="*/ 50 h 57042"/>
              <a:gd name="connsiteX1" fmla="*/ 161965 w 173490"/>
              <a:gd name="connsiteY1" fmla="*/ 54025 h 57042"/>
              <a:gd name="connsiteX2" fmla="*/ 146090 w 173490"/>
              <a:gd name="connsiteY2" fmla="*/ 44500 h 57042"/>
              <a:gd name="connsiteX3" fmla="*/ 40 w 173490"/>
              <a:gd name="connsiteY3" fmla="*/ 50 h 57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490" h="57042">
                <a:moveTo>
                  <a:pt x="40" y="50"/>
                </a:moveTo>
                <a:cubicBezTo>
                  <a:pt x="2686" y="1638"/>
                  <a:pt x="161965" y="54025"/>
                  <a:pt x="161965" y="54025"/>
                </a:cubicBezTo>
                <a:cubicBezTo>
                  <a:pt x="186307" y="61433"/>
                  <a:pt x="167786" y="54025"/>
                  <a:pt x="146090" y="44500"/>
                </a:cubicBezTo>
                <a:cubicBezTo>
                  <a:pt x="124394" y="34975"/>
                  <a:pt x="-2606" y="-1538"/>
                  <a:pt x="40" y="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>
            <a:extLst>
              <a:ext uri="{FF2B5EF4-FFF2-40B4-BE49-F238E27FC236}">
                <a16:creationId xmlns:a16="http://schemas.microsoft.com/office/drawing/2014/main" id="{A41F890D-5530-0542-68F0-97C147056405}"/>
              </a:ext>
            </a:extLst>
          </p:cNvPr>
          <p:cNvSpPr/>
          <p:nvPr/>
        </p:nvSpPr>
        <p:spPr>
          <a:xfrm>
            <a:off x="3282526" y="3505157"/>
            <a:ext cx="153065" cy="113192"/>
          </a:xfrm>
          <a:custGeom>
            <a:avLst/>
            <a:gdLst>
              <a:gd name="connsiteX0" fmla="*/ 424 w 153065"/>
              <a:gd name="connsiteY0" fmla="*/ 43 h 113192"/>
              <a:gd name="connsiteX1" fmla="*/ 82974 w 153065"/>
              <a:gd name="connsiteY1" fmla="*/ 85768 h 113192"/>
              <a:gd name="connsiteX2" fmla="*/ 63924 w 153065"/>
              <a:gd name="connsiteY2" fmla="*/ 73068 h 113192"/>
              <a:gd name="connsiteX3" fmla="*/ 149649 w 153065"/>
              <a:gd name="connsiteY3" fmla="*/ 111168 h 113192"/>
              <a:gd name="connsiteX4" fmla="*/ 124249 w 153065"/>
              <a:gd name="connsiteY4" fmla="*/ 98468 h 113192"/>
              <a:gd name="connsiteX5" fmla="*/ 424 w 153065"/>
              <a:gd name="connsiteY5" fmla="*/ 43 h 113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3065" h="113192">
                <a:moveTo>
                  <a:pt x="424" y="43"/>
                </a:moveTo>
                <a:cubicBezTo>
                  <a:pt x="-6455" y="-2074"/>
                  <a:pt x="72391" y="73597"/>
                  <a:pt x="82974" y="85768"/>
                </a:cubicBezTo>
                <a:cubicBezTo>
                  <a:pt x="93557" y="97939"/>
                  <a:pt x="52812" y="68835"/>
                  <a:pt x="63924" y="73068"/>
                </a:cubicBezTo>
                <a:cubicBezTo>
                  <a:pt x="75037" y="77301"/>
                  <a:pt x="139595" y="106935"/>
                  <a:pt x="149649" y="111168"/>
                </a:cubicBezTo>
                <a:cubicBezTo>
                  <a:pt x="159703" y="115401"/>
                  <a:pt x="146474" y="113814"/>
                  <a:pt x="124249" y="98468"/>
                </a:cubicBezTo>
                <a:cubicBezTo>
                  <a:pt x="102024" y="83122"/>
                  <a:pt x="7303" y="2160"/>
                  <a:pt x="424" y="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>
            <a:extLst>
              <a:ext uri="{FF2B5EF4-FFF2-40B4-BE49-F238E27FC236}">
                <a16:creationId xmlns:a16="http://schemas.microsoft.com/office/drawing/2014/main" id="{8AC718B2-2DDA-7B7D-7A9B-6855612E2C8F}"/>
              </a:ext>
            </a:extLst>
          </p:cNvPr>
          <p:cNvSpPr/>
          <p:nvPr/>
        </p:nvSpPr>
        <p:spPr>
          <a:xfrm>
            <a:off x="3632082" y="3594041"/>
            <a:ext cx="239847" cy="38260"/>
          </a:xfrm>
          <a:custGeom>
            <a:avLst/>
            <a:gdLst>
              <a:gd name="connsiteX0" fmla="*/ 118 w 239847"/>
              <a:gd name="connsiteY0" fmla="*/ 38159 h 38260"/>
              <a:gd name="connsiteX1" fmla="*/ 174743 w 239847"/>
              <a:gd name="connsiteY1" fmla="*/ 25459 h 38260"/>
              <a:gd name="connsiteX2" fmla="*/ 238243 w 239847"/>
              <a:gd name="connsiteY2" fmla="*/ 59 h 38260"/>
              <a:gd name="connsiteX3" fmla="*/ 203318 w 239847"/>
              <a:gd name="connsiteY3" fmla="*/ 19109 h 38260"/>
              <a:gd name="connsiteX4" fmla="*/ 118 w 239847"/>
              <a:gd name="connsiteY4" fmla="*/ 38159 h 38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9847" h="38260">
                <a:moveTo>
                  <a:pt x="118" y="38159"/>
                </a:moveTo>
                <a:cubicBezTo>
                  <a:pt x="-4644" y="39217"/>
                  <a:pt x="135056" y="31809"/>
                  <a:pt x="174743" y="25459"/>
                </a:cubicBezTo>
                <a:cubicBezTo>
                  <a:pt x="214430" y="19109"/>
                  <a:pt x="233481" y="1117"/>
                  <a:pt x="238243" y="59"/>
                </a:cubicBezTo>
                <a:cubicBezTo>
                  <a:pt x="243005" y="-999"/>
                  <a:pt x="238772" y="12230"/>
                  <a:pt x="203318" y="19109"/>
                </a:cubicBezTo>
                <a:cubicBezTo>
                  <a:pt x="167864" y="25988"/>
                  <a:pt x="4880" y="37101"/>
                  <a:pt x="118" y="381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 38">
            <a:extLst>
              <a:ext uri="{FF2B5EF4-FFF2-40B4-BE49-F238E27FC236}">
                <a16:creationId xmlns:a16="http://schemas.microsoft.com/office/drawing/2014/main" id="{E0ACFC6D-00F5-1842-56E9-8E19AFBC566B}"/>
              </a:ext>
            </a:extLst>
          </p:cNvPr>
          <p:cNvSpPr/>
          <p:nvPr/>
        </p:nvSpPr>
        <p:spPr>
          <a:xfrm>
            <a:off x="3382639" y="3405998"/>
            <a:ext cx="317441" cy="181751"/>
          </a:xfrm>
          <a:custGeom>
            <a:avLst/>
            <a:gdLst>
              <a:gd name="connsiteX0" fmla="*/ 1911 w 317441"/>
              <a:gd name="connsiteY0" fmla="*/ 48402 h 181751"/>
              <a:gd name="connsiteX1" fmla="*/ 93986 w 317441"/>
              <a:gd name="connsiteY1" fmla="*/ 26177 h 181751"/>
              <a:gd name="connsiteX2" fmla="*/ 87636 w 317441"/>
              <a:gd name="connsiteY2" fmla="*/ 83327 h 181751"/>
              <a:gd name="connsiteX3" fmla="*/ 116211 w 317441"/>
              <a:gd name="connsiteY3" fmla="*/ 153177 h 181751"/>
              <a:gd name="connsiteX4" fmla="*/ 160661 w 317441"/>
              <a:gd name="connsiteY4" fmla="*/ 178577 h 181751"/>
              <a:gd name="connsiteX5" fmla="*/ 259086 w 317441"/>
              <a:gd name="connsiteY5" fmla="*/ 178577 h 181751"/>
              <a:gd name="connsiteX6" fmla="*/ 306711 w 317441"/>
              <a:gd name="connsiteY6" fmla="*/ 153177 h 181751"/>
              <a:gd name="connsiteX7" fmla="*/ 316236 w 317441"/>
              <a:gd name="connsiteY7" fmla="*/ 99202 h 181751"/>
              <a:gd name="connsiteX8" fmla="*/ 313061 w 317441"/>
              <a:gd name="connsiteY8" fmla="*/ 70627 h 181751"/>
              <a:gd name="connsiteX9" fmla="*/ 278136 w 317441"/>
              <a:gd name="connsiteY9" fmla="*/ 38877 h 181751"/>
              <a:gd name="connsiteX10" fmla="*/ 246386 w 317441"/>
              <a:gd name="connsiteY10" fmla="*/ 16652 h 181751"/>
              <a:gd name="connsiteX11" fmla="*/ 211461 w 317441"/>
              <a:gd name="connsiteY11" fmla="*/ 10302 h 181751"/>
              <a:gd name="connsiteX12" fmla="*/ 192411 w 317441"/>
              <a:gd name="connsiteY12" fmla="*/ 777 h 181751"/>
              <a:gd name="connsiteX13" fmla="*/ 1911 w 317441"/>
              <a:gd name="connsiteY13" fmla="*/ 48402 h 181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17441" h="181751">
                <a:moveTo>
                  <a:pt x="1911" y="48402"/>
                </a:moveTo>
                <a:cubicBezTo>
                  <a:pt x="-14493" y="52635"/>
                  <a:pt x="79699" y="20356"/>
                  <a:pt x="93986" y="26177"/>
                </a:cubicBezTo>
                <a:cubicBezTo>
                  <a:pt x="108273" y="31998"/>
                  <a:pt x="83932" y="62160"/>
                  <a:pt x="87636" y="83327"/>
                </a:cubicBezTo>
                <a:cubicBezTo>
                  <a:pt x="91340" y="104494"/>
                  <a:pt x="104040" y="137302"/>
                  <a:pt x="116211" y="153177"/>
                </a:cubicBezTo>
                <a:cubicBezTo>
                  <a:pt x="128382" y="169052"/>
                  <a:pt x="136849" y="174344"/>
                  <a:pt x="160661" y="178577"/>
                </a:cubicBezTo>
                <a:cubicBezTo>
                  <a:pt x="184473" y="182810"/>
                  <a:pt x="234744" y="182810"/>
                  <a:pt x="259086" y="178577"/>
                </a:cubicBezTo>
                <a:cubicBezTo>
                  <a:pt x="283428" y="174344"/>
                  <a:pt x="297186" y="166406"/>
                  <a:pt x="306711" y="153177"/>
                </a:cubicBezTo>
                <a:cubicBezTo>
                  <a:pt x="316236" y="139948"/>
                  <a:pt x="315178" y="112960"/>
                  <a:pt x="316236" y="99202"/>
                </a:cubicBezTo>
                <a:cubicBezTo>
                  <a:pt x="317294" y="85444"/>
                  <a:pt x="319411" y="80681"/>
                  <a:pt x="313061" y="70627"/>
                </a:cubicBezTo>
                <a:cubicBezTo>
                  <a:pt x="306711" y="60573"/>
                  <a:pt x="289248" y="47873"/>
                  <a:pt x="278136" y="38877"/>
                </a:cubicBezTo>
                <a:cubicBezTo>
                  <a:pt x="267024" y="29881"/>
                  <a:pt x="257498" y="21414"/>
                  <a:pt x="246386" y="16652"/>
                </a:cubicBezTo>
                <a:cubicBezTo>
                  <a:pt x="235274" y="11890"/>
                  <a:pt x="211461" y="10302"/>
                  <a:pt x="211461" y="10302"/>
                </a:cubicBezTo>
                <a:cubicBezTo>
                  <a:pt x="202465" y="7656"/>
                  <a:pt x="228394" y="-2927"/>
                  <a:pt x="192411" y="777"/>
                </a:cubicBezTo>
                <a:cubicBezTo>
                  <a:pt x="156428" y="4481"/>
                  <a:pt x="18315" y="44169"/>
                  <a:pt x="1911" y="4840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円/楕円 39">
            <a:extLst>
              <a:ext uri="{FF2B5EF4-FFF2-40B4-BE49-F238E27FC236}">
                <a16:creationId xmlns:a16="http://schemas.microsoft.com/office/drawing/2014/main" id="{6775345C-5533-BB5F-84A6-B63324A95CD5}"/>
              </a:ext>
            </a:extLst>
          </p:cNvPr>
          <p:cNvSpPr/>
          <p:nvPr/>
        </p:nvSpPr>
        <p:spPr>
          <a:xfrm>
            <a:off x="3512886" y="3436523"/>
            <a:ext cx="50368" cy="5036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円/楕円 40">
            <a:extLst>
              <a:ext uri="{FF2B5EF4-FFF2-40B4-BE49-F238E27FC236}">
                <a16:creationId xmlns:a16="http://schemas.microsoft.com/office/drawing/2014/main" id="{B14A53E8-58F5-B730-195C-68CCC6B4470C}"/>
              </a:ext>
            </a:extLst>
          </p:cNvPr>
          <p:cNvSpPr/>
          <p:nvPr/>
        </p:nvSpPr>
        <p:spPr>
          <a:xfrm>
            <a:off x="3525586" y="3487323"/>
            <a:ext cx="50368" cy="5036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円/楕円 41">
            <a:extLst>
              <a:ext uri="{FF2B5EF4-FFF2-40B4-BE49-F238E27FC236}">
                <a16:creationId xmlns:a16="http://schemas.microsoft.com/office/drawing/2014/main" id="{EE285C86-9C75-E96C-363F-C476B18E3552}"/>
              </a:ext>
            </a:extLst>
          </p:cNvPr>
          <p:cNvSpPr/>
          <p:nvPr/>
        </p:nvSpPr>
        <p:spPr>
          <a:xfrm>
            <a:off x="3547811" y="3452398"/>
            <a:ext cx="50368" cy="5036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>
            <a:extLst>
              <a:ext uri="{FF2B5EF4-FFF2-40B4-BE49-F238E27FC236}">
                <a16:creationId xmlns:a16="http://schemas.microsoft.com/office/drawing/2014/main" id="{CF4EF6CA-F2E9-25CF-27BF-46B6FA374492}"/>
              </a:ext>
            </a:extLst>
          </p:cNvPr>
          <p:cNvSpPr/>
          <p:nvPr/>
        </p:nvSpPr>
        <p:spPr>
          <a:xfrm>
            <a:off x="3144552" y="3052007"/>
            <a:ext cx="262584" cy="97292"/>
          </a:xfrm>
          <a:custGeom>
            <a:avLst/>
            <a:gdLst>
              <a:gd name="connsiteX0" fmla="*/ 5048 w 262584"/>
              <a:gd name="connsiteY0" fmla="*/ 94418 h 97292"/>
              <a:gd name="connsiteX1" fmla="*/ 252698 w 262584"/>
              <a:gd name="connsiteY1" fmla="*/ 2343 h 97292"/>
              <a:gd name="connsiteX2" fmla="*/ 201898 w 262584"/>
              <a:gd name="connsiteY2" fmla="*/ 30918 h 97292"/>
              <a:gd name="connsiteX3" fmla="*/ 93948 w 262584"/>
              <a:gd name="connsiteY3" fmla="*/ 69018 h 97292"/>
              <a:gd name="connsiteX4" fmla="*/ 5048 w 262584"/>
              <a:gd name="connsiteY4" fmla="*/ 94418 h 97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2584" h="97292">
                <a:moveTo>
                  <a:pt x="5048" y="94418"/>
                </a:moveTo>
                <a:cubicBezTo>
                  <a:pt x="31506" y="83305"/>
                  <a:pt x="219890" y="12926"/>
                  <a:pt x="252698" y="2343"/>
                </a:cubicBezTo>
                <a:cubicBezTo>
                  <a:pt x="285506" y="-8240"/>
                  <a:pt x="228356" y="19805"/>
                  <a:pt x="201898" y="30918"/>
                </a:cubicBezTo>
                <a:cubicBezTo>
                  <a:pt x="175440" y="42030"/>
                  <a:pt x="124640" y="56318"/>
                  <a:pt x="93948" y="69018"/>
                </a:cubicBezTo>
                <a:cubicBezTo>
                  <a:pt x="63256" y="81718"/>
                  <a:pt x="-21410" y="105531"/>
                  <a:pt x="5048" y="944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 43">
            <a:extLst>
              <a:ext uri="{FF2B5EF4-FFF2-40B4-BE49-F238E27FC236}">
                <a16:creationId xmlns:a16="http://schemas.microsoft.com/office/drawing/2014/main" id="{10A8963A-E7C4-D412-FADB-32DB26E65381}"/>
              </a:ext>
            </a:extLst>
          </p:cNvPr>
          <p:cNvSpPr/>
          <p:nvPr/>
        </p:nvSpPr>
        <p:spPr>
          <a:xfrm>
            <a:off x="3197216" y="3077434"/>
            <a:ext cx="432400" cy="78547"/>
          </a:xfrm>
          <a:custGeom>
            <a:avLst/>
            <a:gdLst>
              <a:gd name="connsiteX0" fmla="*/ 9 w 432400"/>
              <a:gd name="connsiteY0" fmla="*/ 78516 h 78547"/>
              <a:gd name="connsiteX1" fmla="*/ 247659 w 432400"/>
              <a:gd name="connsiteY1" fmla="*/ 2316 h 78547"/>
              <a:gd name="connsiteX2" fmla="*/ 225434 w 432400"/>
              <a:gd name="connsiteY2" fmla="*/ 18191 h 78547"/>
              <a:gd name="connsiteX3" fmla="*/ 279409 w 432400"/>
              <a:gd name="connsiteY3" fmla="*/ 2316 h 78547"/>
              <a:gd name="connsiteX4" fmla="*/ 273059 w 432400"/>
              <a:gd name="connsiteY4" fmla="*/ 27716 h 78547"/>
              <a:gd name="connsiteX5" fmla="*/ 320684 w 432400"/>
              <a:gd name="connsiteY5" fmla="*/ 59466 h 78547"/>
              <a:gd name="connsiteX6" fmla="*/ 292109 w 432400"/>
              <a:gd name="connsiteY6" fmla="*/ 75341 h 78547"/>
              <a:gd name="connsiteX7" fmla="*/ 431809 w 432400"/>
              <a:gd name="connsiteY7" fmla="*/ 46766 h 78547"/>
              <a:gd name="connsiteX8" fmla="*/ 339734 w 432400"/>
              <a:gd name="connsiteY8" fmla="*/ 68991 h 78547"/>
              <a:gd name="connsiteX9" fmla="*/ 276234 w 432400"/>
              <a:gd name="connsiteY9" fmla="*/ 15016 h 78547"/>
              <a:gd name="connsiteX10" fmla="*/ 238134 w 432400"/>
              <a:gd name="connsiteY10" fmla="*/ 11841 h 78547"/>
              <a:gd name="connsiteX11" fmla="*/ 9 w 432400"/>
              <a:gd name="connsiteY11" fmla="*/ 78516 h 78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2400" h="78547">
                <a:moveTo>
                  <a:pt x="9" y="78516"/>
                </a:moveTo>
                <a:cubicBezTo>
                  <a:pt x="1596" y="76929"/>
                  <a:pt x="210088" y="12370"/>
                  <a:pt x="247659" y="2316"/>
                </a:cubicBezTo>
                <a:cubicBezTo>
                  <a:pt x="285230" y="-7738"/>
                  <a:pt x="220142" y="18191"/>
                  <a:pt x="225434" y="18191"/>
                </a:cubicBezTo>
                <a:cubicBezTo>
                  <a:pt x="230726" y="18191"/>
                  <a:pt x="271471" y="728"/>
                  <a:pt x="279409" y="2316"/>
                </a:cubicBezTo>
                <a:cubicBezTo>
                  <a:pt x="287347" y="3904"/>
                  <a:pt x="266180" y="18191"/>
                  <a:pt x="273059" y="27716"/>
                </a:cubicBezTo>
                <a:cubicBezTo>
                  <a:pt x="279938" y="37241"/>
                  <a:pt x="317509" y="51528"/>
                  <a:pt x="320684" y="59466"/>
                </a:cubicBezTo>
                <a:cubicBezTo>
                  <a:pt x="323859" y="67404"/>
                  <a:pt x="273588" y="77458"/>
                  <a:pt x="292109" y="75341"/>
                </a:cubicBezTo>
                <a:cubicBezTo>
                  <a:pt x="310630" y="73224"/>
                  <a:pt x="423872" y="47824"/>
                  <a:pt x="431809" y="46766"/>
                </a:cubicBezTo>
                <a:cubicBezTo>
                  <a:pt x="439746" y="45708"/>
                  <a:pt x="365663" y="74283"/>
                  <a:pt x="339734" y="68991"/>
                </a:cubicBezTo>
                <a:cubicBezTo>
                  <a:pt x="313805" y="63699"/>
                  <a:pt x="293167" y="24541"/>
                  <a:pt x="276234" y="15016"/>
                </a:cubicBezTo>
                <a:cubicBezTo>
                  <a:pt x="259301" y="5491"/>
                  <a:pt x="285230" y="2316"/>
                  <a:pt x="238134" y="11841"/>
                </a:cubicBezTo>
                <a:cubicBezTo>
                  <a:pt x="191038" y="21366"/>
                  <a:pt x="-1578" y="80103"/>
                  <a:pt x="9" y="785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フリーフォーム 44">
            <a:extLst>
              <a:ext uri="{FF2B5EF4-FFF2-40B4-BE49-F238E27FC236}">
                <a16:creationId xmlns:a16="http://schemas.microsoft.com/office/drawing/2014/main" id="{4E7D2B7E-8D84-3BBA-671C-A9122FE10BD8}"/>
              </a:ext>
            </a:extLst>
          </p:cNvPr>
          <p:cNvSpPr/>
          <p:nvPr/>
        </p:nvSpPr>
        <p:spPr>
          <a:xfrm>
            <a:off x="3209925" y="3122624"/>
            <a:ext cx="308685" cy="55778"/>
          </a:xfrm>
          <a:custGeom>
            <a:avLst/>
            <a:gdLst>
              <a:gd name="connsiteX0" fmla="*/ 0 w 308685"/>
              <a:gd name="connsiteY0" fmla="*/ 46026 h 55778"/>
              <a:gd name="connsiteX1" fmla="*/ 215900 w 308685"/>
              <a:gd name="connsiteY1" fmla="*/ 1576 h 55778"/>
              <a:gd name="connsiteX2" fmla="*/ 190500 w 308685"/>
              <a:gd name="connsiteY2" fmla="*/ 14276 h 55778"/>
              <a:gd name="connsiteX3" fmla="*/ 307975 w 308685"/>
              <a:gd name="connsiteY3" fmla="*/ 55551 h 55778"/>
              <a:gd name="connsiteX4" fmla="*/ 238125 w 308685"/>
              <a:gd name="connsiteY4" fmla="*/ 30151 h 55778"/>
              <a:gd name="connsiteX5" fmla="*/ 206375 w 308685"/>
              <a:gd name="connsiteY5" fmla="*/ 14276 h 55778"/>
              <a:gd name="connsiteX6" fmla="*/ 184150 w 308685"/>
              <a:gd name="connsiteY6" fmla="*/ 14276 h 55778"/>
              <a:gd name="connsiteX7" fmla="*/ 0 w 308685"/>
              <a:gd name="connsiteY7" fmla="*/ 46026 h 55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8685" h="55778">
                <a:moveTo>
                  <a:pt x="0" y="46026"/>
                </a:moveTo>
                <a:cubicBezTo>
                  <a:pt x="5292" y="43909"/>
                  <a:pt x="184150" y="6868"/>
                  <a:pt x="215900" y="1576"/>
                </a:cubicBezTo>
                <a:cubicBezTo>
                  <a:pt x="247650" y="-3716"/>
                  <a:pt x="175154" y="5280"/>
                  <a:pt x="190500" y="14276"/>
                </a:cubicBezTo>
                <a:cubicBezTo>
                  <a:pt x="205846" y="23272"/>
                  <a:pt x="300038" y="52905"/>
                  <a:pt x="307975" y="55551"/>
                </a:cubicBezTo>
                <a:cubicBezTo>
                  <a:pt x="315912" y="58197"/>
                  <a:pt x="255058" y="37030"/>
                  <a:pt x="238125" y="30151"/>
                </a:cubicBezTo>
                <a:cubicBezTo>
                  <a:pt x="221192" y="23272"/>
                  <a:pt x="215371" y="16922"/>
                  <a:pt x="206375" y="14276"/>
                </a:cubicBezTo>
                <a:cubicBezTo>
                  <a:pt x="197379" y="11630"/>
                  <a:pt x="219604" y="8455"/>
                  <a:pt x="184150" y="14276"/>
                </a:cubicBezTo>
                <a:lnTo>
                  <a:pt x="0" y="4602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フリーフォーム 45">
            <a:extLst>
              <a:ext uri="{FF2B5EF4-FFF2-40B4-BE49-F238E27FC236}">
                <a16:creationId xmlns:a16="http://schemas.microsoft.com/office/drawing/2014/main" id="{AEE83BB8-5273-87FD-48EB-E8D5D1F8F49A}"/>
              </a:ext>
            </a:extLst>
          </p:cNvPr>
          <p:cNvSpPr/>
          <p:nvPr/>
        </p:nvSpPr>
        <p:spPr>
          <a:xfrm>
            <a:off x="3288973" y="3060475"/>
            <a:ext cx="201773" cy="114805"/>
          </a:xfrm>
          <a:custGeom>
            <a:avLst/>
            <a:gdLst>
              <a:gd name="connsiteX0" fmla="*/ 149552 w 201773"/>
              <a:gd name="connsiteY0" fmla="*/ 225 h 114805"/>
              <a:gd name="connsiteX1" fmla="*/ 130502 w 201773"/>
              <a:gd name="connsiteY1" fmla="*/ 57375 h 114805"/>
              <a:gd name="connsiteX2" fmla="*/ 143202 w 201773"/>
              <a:gd name="connsiteY2" fmla="*/ 108175 h 114805"/>
              <a:gd name="connsiteX3" fmla="*/ 92402 w 201773"/>
              <a:gd name="connsiteY3" fmla="*/ 114525 h 114805"/>
              <a:gd name="connsiteX4" fmla="*/ 200352 w 201773"/>
              <a:gd name="connsiteY4" fmla="*/ 111350 h 114805"/>
              <a:gd name="connsiteX5" fmla="*/ 327 w 201773"/>
              <a:gd name="connsiteY5" fmla="*/ 114525 h 114805"/>
              <a:gd name="connsiteX6" fmla="*/ 152727 w 201773"/>
              <a:gd name="connsiteY6" fmla="*/ 108175 h 114805"/>
              <a:gd name="connsiteX7" fmla="*/ 130502 w 201773"/>
              <a:gd name="connsiteY7" fmla="*/ 79600 h 114805"/>
              <a:gd name="connsiteX8" fmla="*/ 149552 w 201773"/>
              <a:gd name="connsiteY8" fmla="*/ 225 h 114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1773" h="114805">
                <a:moveTo>
                  <a:pt x="149552" y="225"/>
                </a:moveTo>
                <a:cubicBezTo>
                  <a:pt x="149552" y="-3479"/>
                  <a:pt x="131560" y="39384"/>
                  <a:pt x="130502" y="57375"/>
                </a:cubicBezTo>
                <a:cubicBezTo>
                  <a:pt x="129444" y="75366"/>
                  <a:pt x="149552" y="98650"/>
                  <a:pt x="143202" y="108175"/>
                </a:cubicBezTo>
                <a:cubicBezTo>
                  <a:pt x="136852" y="117700"/>
                  <a:pt x="82877" y="113996"/>
                  <a:pt x="92402" y="114525"/>
                </a:cubicBezTo>
                <a:cubicBezTo>
                  <a:pt x="101927" y="115054"/>
                  <a:pt x="215698" y="111350"/>
                  <a:pt x="200352" y="111350"/>
                </a:cubicBezTo>
                <a:cubicBezTo>
                  <a:pt x="185006" y="111350"/>
                  <a:pt x="8264" y="115054"/>
                  <a:pt x="327" y="114525"/>
                </a:cubicBezTo>
                <a:cubicBezTo>
                  <a:pt x="-7611" y="113996"/>
                  <a:pt x="131031" y="113996"/>
                  <a:pt x="152727" y="108175"/>
                </a:cubicBezTo>
                <a:cubicBezTo>
                  <a:pt x="174423" y="102354"/>
                  <a:pt x="131560" y="92829"/>
                  <a:pt x="130502" y="79600"/>
                </a:cubicBezTo>
                <a:cubicBezTo>
                  <a:pt x="129444" y="66371"/>
                  <a:pt x="149552" y="3929"/>
                  <a:pt x="149552" y="2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フリーフォーム 46">
            <a:extLst>
              <a:ext uri="{FF2B5EF4-FFF2-40B4-BE49-F238E27FC236}">
                <a16:creationId xmlns:a16="http://schemas.microsoft.com/office/drawing/2014/main" id="{7DF0F1BD-9FB3-41BC-C0AA-6A3D5365B4F4}"/>
              </a:ext>
            </a:extLst>
          </p:cNvPr>
          <p:cNvSpPr/>
          <p:nvPr/>
        </p:nvSpPr>
        <p:spPr>
          <a:xfrm>
            <a:off x="3530488" y="3139622"/>
            <a:ext cx="353236" cy="128477"/>
          </a:xfrm>
          <a:custGeom>
            <a:avLst/>
            <a:gdLst>
              <a:gd name="connsiteX0" fmla="*/ 112 w 353236"/>
              <a:gd name="connsiteY0" fmla="*/ 453 h 128477"/>
              <a:gd name="connsiteX1" fmla="*/ 177912 w 353236"/>
              <a:gd name="connsiteY1" fmla="*/ 29028 h 128477"/>
              <a:gd name="connsiteX2" fmla="*/ 349362 w 353236"/>
              <a:gd name="connsiteY2" fmla="*/ 127453 h 128477"/>
              <a:gd name="connsiteX3" fmla="*/ 285862 w 353236"/>
              <a:gd name="connsiteY3" fmla="*/ 76653 h 128477"/>
              <a:gd name="connsiteX4" fmla="*/ 152512 w 353236"/>
              <a:gd name="connsiteY4" fmla="*/ 16328 h 128477"/>
              <a:gd name="connsiteX5" fmla="*/ 112 w 353236"/>
              <a:gd name="connsiteY5" fmla="*/ 453 h 128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3236" h="128477">
                <a:moveTo>
                  <a:pt x="112" y="453"/>
                </a:moveTo>
                <a:cubicBezTo>
                  <a:pt x="4345" y="2570"/>
                  <a:pt x="119704" y="7861"/>
                  <a:pt x="177912" y="29028"/>
                </a:cubicBezTo>
                <a:cubicBezTo>
                  <a:pt x="236120" y="50195"/>
                  <a:pt x="331370" y="119516"/>
                  <a:pt x="349362" y="127453"/>
                </a:cubicBezTo>
                <a:cubicBezTo>
                  <a:pt x="367354" y="135391"/>
                  <a:pt x="318670" y="95174"/>
                  <a:pt x="285862" y="76653"/>
                </a:cubicBezTo>
                <a:cubicBezTo>
                  <a:pt x="253054" y="58132"/>
                  <a:pt x="192729" y="29028"/>
                  <a:pt x="152512" y="16328"/>
                </a:cubicBezTo>
                <a:cubicBezTo>
                  <a:pt x="112295" y="3628"/>
                  <a:pt x="-4121" y="-1664"/>
                  <a:pt x="112" y="4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フリーフォーム 47">
            <a:extLst>
              <a:ext uri="{FF2B5EF4-FFF2-40B4-BE49-F238E27FC236}">
                <a16:creationId xmlns:a16="http://schemas.microsoft.com/office/drawing/2014/main" id="{7B4E11BA-EAB6-1DA4-41E1-4FDBD2D4E0C0}"/>
              </a:ext>
            </a:extLst>
          </p:cNvPr>
          <p:cNvSpPr/>
          <p:nvPr/>
        </p:nvSpPr>
        <p:spPr>
          <a:xfrm>
            <a:off x="3514725" y="3143235"/>
            <a:ext cx="231811" cy="67665"/>
          </a:xfrm>
          <a:custGeom>
            <a:avLst/>
            <a:gdLst>
              <a:gd name="connsiteX0" fmla="*/ 0 w 231811"/>
              <a:gd name="connsiteY0" fmla="*/ 15 h 67665"/>
              <a:gd name="connsiteX1" fmla="*/ 146050 w 231811"/>
              <a:gd name="connsiteY1" fmla="*/ 66690 h 67665"/>
              <a:gd name="connsiteX2" fmla="*/ 136525 w 231811"/>
              <a:gd name="connsiteY2" fmla="*/ 41290 h 67665"/>
              <a:gd name="connsiteX3" fmla="*/ 231775 w 231811"/>
              <a:gd name="connsiteY3" fmla="*/ 63515 h 67665"/>
              <a:gd name="connsiteX4" fmla="*/ 146050 w 231811"/>
              <a:gd name="connsiteY4" fmla="*/ 60340 h 67665"/>
              <a:gd name="connsiteX5" fmla="*/ 0 w 231811"/>
              <a:gd name="connsiteY5" fmla="*/ 15 h 67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1811" h="67665">
                <a:moveTo>
                  <a:pt x="0" y="15"/>
                </a:moveTo>
                <a:cubicBezTo>
                  <a:pt x="0" y="1073"/>
                  <a:pt x="123296" y="59811"/>
                  <a:pt x="146050" y="66690"/>
                </a:cubicBezTo>
                <a:cubicBezTo>
                  <a:pt x="168804" y="73569"/>
                  <a:pt x="122238" y="41819"/>
                  <a:pt x="136525" y="41290"/>
                </a:cubicBezTo>
                <a:cubicBezTo>
                  <a:pt x="150813" y="40761"/>
                  <a:pt x="230188" y="60340"/>
                  <a:pt x="231775" y="63515"/>
                </a:cubicBezTo>
                <a:cubicBezTo>
                  <a:pt x="233362" y="66690"/>
                  <a:pt x="182563" y="68807"/>
                  <a:pt x="146050" y="60340"/>
                </a:cubicBezTo>
                <a:cubicBezTo>
                  <a:pt x="109538" y="51873"/>
                  <a:pt x="0" y="-1043"/>
                  <a:pt x="0" y="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フリーフォーム 48">
            <a:extLst>
              <a:ext uri="{FF2B5EF4-FFF2-40B4-BE49-F238E27FC236}">
                <a16:creationId xmlns:a16="http://schemas.microsoft.com/office/drawing/2014/main" id="{BD1720B1-BC67-26ED-07F7-2927BF455573}"/>
              </a:ext>
            </a:extLst>
          </p:cNvPr>
          <p:cNvSpPr/>
          <p:nvPr/>
        </p:nvSpPr>
        <p:spPr>
          <a:xfrm>
            <a:off x="3219450" y="3389576"/>
            <a:ext cx="195361" cy="156899"/>
          </a:xfrm>
          <a:custGeom>
            <a:avLst/>
            <a:gdLst>
              <a:gd name="connsiteX0" fmla="*/ 0 w 195361"/>
              <a:gd name="connsiteY0" fmla="*/ 156899 h 156899"/>
              <a:gd name="connsiteX1" fmla="*/ 193675 w 195361"/>
              <a:gd name="connsiteY1" fmla="*/ 1324 h 156899"/>
              <a:gd name="connsiteX2" fmla="*/ 95250 w 195361"/>
              <a:gd name="connsiteY2" fmla="*/ 80699 h 156899"/>
              <a:gd name="connsiteX3" fmla="*/ 114300 w 195361"/>
              <a:gd name="connsiteY3" fmla="*/ 58474 h 156899"/>
              <a:gd name="connsiteX4" fmla="*/ 123825 w 195361"/>
              <a:gd name="connsiteY4" fmla="*/ 77524 h 156899"/>
              <a:gd name="connsiteX5" fmla="*/ 44450 w 195361"/>
              <a:gd name="connsiteY5" fmla="*/ 118799 h 156899"/>
              <a:gd name="connsiteX6" fmla="*/ 98425 w 195361"/>
              <a:gd name="connsiteY6" fmla="*/ 80699 h 156899"/>
              <a:gd name="connsiteX7" fmla="*/ 0 w 195361"/>
              <a:gd name="connsiteY7" fmla="*/ 156899 h 156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5361" h="156899">
                <a:moveTo>
                  <a:pt x="0" y="156899"/>
                </a:moveTo>
                <a:lnTo>
                  <a:pt x="193675" y="1324"/>
                </a:lnTo>
                <a:cubicBezTo>
                  <a:pt x="209550" y="-11376"/>
                  <a:pt x="108479" y="71174"/>
                  <a:pt x="95250" y="80699"/>
                </a:cubicBezTo>
                <a:cubicBezTo>
                  <a:pt x="82021" y="90224"/>
                  <a:pt x="109538" y="59003"/>
                  <a:pt x="114300" y="58474"/>
                </a:cubicBezTo>
                <a:cubicBezTo>
                  <a:pt x="119063" y="57945"/>
                  <a:pt x="135467" y="67470"/>
                  <a:pt x="123825" y="77524"/>
                </a:cubicBezTo>
                <a:cubicBezTo>
                  <a:pt x="112183" y="87578"/>
                  <a:pt x="48683" y="118270"/>
                  <a:pt x="44450" y="118799"/>
                </a:cubicBezTo>
                <a:cubicBezTo>
                  <a:pt x="40217" y="119328"/>
                  <a:pt x="98425" y="80699"/>
                  <a:pt x="98425" y="80699"/>
                </a:cubicBezTo>
                <a:lnTo>
                  <a:pt x="0" y="15689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フリーフォーム 49">
            <a:extLst>
              <a:ext uri="{FF2B5EF4-FFF2-40B4-BE49-F238E27FC236}">
                <a16:creationId xmlns:a16="http://schemas.microsoft.com/office/drawing/2014/main" id="{935E76A9-BEB0-F9F2-380A-812C8C5251B2}"/>
              </a:ext>
            </a:extLst>
          </p:cNvPr>
          <p:cNvSpPr/>
          <p:nvPr/>
        </p:nvSpPr>
        <p:spPr>
          <a:xfrm>
            <a:off x="3328913" y="3609834"/>
            <a:ext cx="282072" cy="29665"/>
          </a:xfrm>
          <a:custGeom>
            <a:avLst/>
            <a:gdLst>
              <a:gd name="connsiteX0" fmla="*/ 4837 w 282072"/>
              <a:gd name="connsiteY0" fmla="*/ 141 h 29665"/>
              <a:gd name="connsiteX1" fmla="*/ 268362 w 282072"/>
              <a:gd name="connsiteY1" fmla="*/ 25541 h 29665"/>
              <a:gd name="connsiteX2" fmla="*/ 230262 w 282072"/>
              <a:gd name="connsiteY2" fmla="*/ 28716 h 29665"/>
              <a:gd name="connsiteX3" fmla="*/ 106437 w 282072"/>
              <a:gd name="connsiteY3" fmla="*/ 16016 h 29665"/>
              <a:gd name="connsiteX4" fmla="*/ 4837 w 282072"/>
              <a:gd name="connsiteY4" fmla="*/ 141 h 29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2072" h="29665">
                <a:moveTo>
                  <a:pt x="4837" y="141"/>
                </a:moveTo>
                <a:cubicBezTo>
                  <a:pt x="31824" y="1728"/>
                  <a:pt x="230791" y="20779"/>
                  <a:pt x="268362" y="25541"/>
                </a:cubicBezTo>
                <a:cubicBezTo>
                  <a:pt x="305933" y="30303"/>
                  <a:pt x="257249" y="30303"/>
                  <a:pt x="230262" y="28716"/>
                </a:cubicBezTo>
                <a:cubicBezTo>
                  <a:pt x="203275" y="27129"/>
                  <a:pt x="141891" y="21308"/>
                  <a:pt x="106437" y="16016"/>
                </a:cubicBezTo>
                <a:cubicBezTo>
                  <a:pt x="70983" y="10724"/>
                  <a:pt x="-22150" y="-1446"/>
                  <a:pt x="4837" y="1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フリーフォーム 50">
            <a:extLst>
              <a:ext uri="{FF2B5EF4-FFF2-40B4-BE49-F238E27FC236}">
                <a16:creationId xmlns:a16="http://schemas.microsoft.com/office/drawing/2014/main" id="{1DE158C5-83ED-656F-258D-8C8C190660FC}"/>
              </a:ext>
            </a:extLst>
          </p:cNvPr>
          <p:cNvSpPr/>
          <p:nvPr/>
        </p:nvSpPr>
        <p:spPr>
          <a:xfrm>
            <a:off x="3813173" y="3489278"/>
            <a:ext cx="91291" cy="149438"/>
          </a:xfrm>
          <a:custGeom>
            <a:avLst/>
            <a:gdLst>
              <a:gd name="connsiteX0" fmla="*/ 31752 w 91291"/>
              <a:gd name="connsiteY0" fmla="*/ 47 h 149438"/>
              <a:gd name="connsiteX1" fmla="*/ 88902 w 91291"/>
              <a:gd name="connsiteY1" fmla="*/ 95297 h 149438"/>
              <a:gd name="connsiteX2" fmla="*/ 2 w 91291"/>
              <a:gd name="connsiteY2" fmla="*/ 149272 h 149438"/>
              <a:gd name="connsiteX3" fmla="*/ 85727 w 91291"/>
              <a:gd name="connsiteY3" fmla="*/ 111172 h 149438"/>
              <a:gd name="connsiteX4" fmla="*/ 79377 w 91291"/>
              <a:gd name="connsiteY4" fmla="*/ 82597 h 149438"/>
              <a:gd name="connsiteX5" fmla="*/ 31752 w 91291"/>
              <a:gd name="connsiteY5" fmla="*/ 47 h 149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291" h="149438">
                <a:moveTo>
                  <a:pt x="31752" y="47"/>
                </a:moveTo>
                <a:cubicBezTo>
                  <a:pt x="33340" y="2164"/>
                  <a:pt x="94194" y="70426"/>
                  <a:pt x="88902" y="95297"/>
                </a:cubicBezTo>
                <a:cubicBezTo>
                  <a:pt x="83610" y="120168"/>
                  <a:pt x="531" y="146626"/>
                  <a:pt x="2" y="149272"/>
                </a:cubicBezTo>
                <a:cubicBezTo>
                  <a:pt x="-527" y="151918"/>
                  <a:pt x="72498" y="122284"/>
                  <a:pt x="85727" y="111172"/>
                </a:cubicBezTo>
                <a:cubicBezTo>
                  <a:pt x="98956" y="100060"/>
                  <a:pt x="85198" y="97943"/>
                  <a:pt x="79377" y="82597"/>
                </a:cubicBezTo>
                <a:cubicBezTo>
                  <a:pt x="73556" y="67251"/>
                  <a:pt x="30164" y="-2070"/>
                  <a:pt x="31752" y="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フリーフォーム 51">
            <a:extLst>
              <a:ext uri="{FF2B5EF4-FFF2-40B4-BE49-F238E27FC236}">
                <a16:creationId xmlns:a16="http://schemas.microsoft.com/office/drawing/2014/main" id="{025DE23E-EABB-A21E-AD7E-5FAEC56C62D6}"/>
              </a:ext>
            </a:extLst>
          </p:cNvPr>
          <p:cNvSpPr/>
          <p:nvPr/>
        </p:nvSpPr>
        <p:spPr>
          <a:xfrm>
            <a:off x="4499839" y="3469748"/>
            <a:ext cx="84951" cy="232369"/>
          </a:xfrm>
          <a:custGeom>
            <a:avLst/>
            <a:gdLst>
              <a:gd name="connsiteX0" fmla="*/ 84861 w 84951"/>
              <a:gd name="connsiteY0" fmla="*/ 76727 h 232369"/>
              <a:gd name="connsiteX1" fmla="*/ 18186 w 84951"/>
              <a:gd name="connsiteY1" fmla="*/ 159277 h 232369"/>
              <a:gd name="connsiteX2" fmla="*/ 5486 w 84951"/>
              <a:gd name="connsiteY2" fmla="*/ 232302 h 232369"/>
              <a:gd name="connsiteX3" fmla="*/ 5486 w 84951"/>
              <a:gd name="connsiteY3" fmla="*/ 168802 h 232369"/>
              <a:gd name="connsiteX4" fmla="*/ 59461 w 84951"/>
              <a:gd name="connsiteY4" fmla="*/ 527 h 232369"/>
              <a:gd name="connsiteX5" fmla="*/ 18186 w 84951"/>
              <a:gd name="connsiteY5" fmla="*/ 118002 h 232369"/>
              <a:gd name="connsiteX6" fmla="*/ 2311 w 84951"/>
              <a:gd name="connsiteY6" fmla="*/ 181502 h 232369"/>
              <a:gd name="connsiteX7" fmla="*/ 84861 w 84951"/>
              <a:gd name="connsiteY7" fmla="*/ 76727 h 23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4951" h="232369">
                <a:moveTo>
                  <a:pt x="84861" y="76727"/>
                </a:moveTo>
                <a:cubicBezTo>
                  <a:pt x="87507" y="73023"/>
                  <a:pt x="31415" y="133348"/>
                  <a:pt x="18186" y="159277"/>
                </a:cubicBezTo>
                <a:cubicBezTo>
                  <a:pt x="4957" y="185206"/>
                  <a:pt x="7603" y="230714"/>
                  <a:pt x="5486" y="232302"/>
                </a:cubicBezTo>
                <a:cubicBezTo>
                  <a:pt x="3369" y="233890"/>
                  <a:pt x="-3510" y="207431"/>
                  <a:pt x="5486" y="168802"/>
                </a:cubicBezTo>
                <a:cubicBezTo>
                  <a:pt x="14482" y="130173"/>
                  <a:pt x="57344" y="8994"/>
                  <a:pt x="59461" y="527"/>
                </a:cubicBezTo>
                <a:cubicBezTo>
                  <a:pt x="61578" y="-7940"/>
                  <a:pt x="27711" y="87840"/>
                  <a:pt x="18186" y="118002"/>
                </a:cubicBezTo>
                <a:cubicBezTo>
                  <a:pt x="8661" y="148164"/>
                  <a:pt x="-5626" y="185735"/>
                  <a:pt x="2311" y="181502"/>
                </a:cubicBezTo>
                <a:cubicBezTo>
                  <a:pt x="10248" y="177269"/>
                  <a:pt x="82215" y="80431"/>
                  <a:pt x="84861" y="767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 52">
            <a:extLst>
              <a:ext uri="{FF2B5EF4-FFF2-40B4-BE49-F238E27FC236}">
                <a16:creationId xmlns:a16="http://schemas.microsoft.com/office/drawing/2014/main" id="{BF47732F-D5A8-901B-3F8E-B311FFEEF952}"/>
              </a:ext>
            </a:extLst>
          </p:cNvPr>
          <p:cNvSpPr/>
          <p:nvPr/>
        </p:nvSpPr>
        <p:spPr>
          <a:xfrm>
            <a:off x="4759325" y="3389489"/>
            <a:ext cx="362266" cy="150919"/>
          </a:xfrm>
          <a:custGeom>
            <a:avLst/>
            <a:gdLst>
              <a:gd name="connsiteX0" fmla="*/ 0 w 362266"/>
              <a:gd name="connsiteY0" fmla="*/ 49036 h 150919"/>
              <a:gd name="connsiteX1" fmla="*/ 320675 w 362266"/>
              <a:gd name="connsiteY1" fmla="*/ 1411 h 150919"/>
              <a:gd name="connsiteX2" fmla="*/ 228600 w 362266"/>
              <a:gd name="connsiteY2" fmla="*/ 14111 h 150919"/>
              <a:gd name="connsiteX3" fmla="*/ 184150 w 362266"/>
              <a:gd name="connsiteY3" fmla="*/ 29986 h 150919"/>
              <a:gd name="connsiteX4" fmla="*/ 241300 w 362266"/>
              <a:gd name="connsiteY4" fmla="*/ 36336 h 150919"/>
              <a:gd name="connsiteX5" fmla="*/ 282575 w 362266"/>
              <a:gd name="connsiteY5" fmla="*/ 55386 h 150919"/>
              <a:gd name="connsiteX6" fmla="*/ 295275 w 362266"/>
              <a:gd name="connsiteY6" fmla="*/ 64911 h 150919"/>
              <a:gd name="connsiteX7" fmla="*/ 276225 w 362266"/>
              <a:gd name="connsiteY7" fmla="*/ 49036 h 150919"/>
              <a:gd name="connsiteX8" fmla="*/ 361950 w 362266"/>
              <a:gd name="connsiteY8" fmla="*/ 150636 h 150919"/>
              <a:gd name="connsiteX9" fmla="*/ 301625 w 362266"/>
              <a:gd name="connsiteY9" fmla="*/ 77611 h 150919"/>
              <a:gd name="connsiteX10" fmla="*/ 209550 w 362266"/>
              <a:gd name="connsiteY10" fmla="*/ 23636 h 150919"/>
              <a:gd name="connsiteX11" fmla="*/ 130175 w 362266"/>
              <a:gd name="connsiteY11" fmla="*/ 29986 h 150919"/>
              <a:gd name="connsiteX12" fmla="*/ 193675 w 362266"/>
              <a:gd name="connsiteY12" fmla="*/ 20461 h 150919"/>
              <a:gd name="connsiteX13" fmla="*/ 0 w 362266"/>
              <a:gd name="connsiteY13" fmla="*/ 49036 h 150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62266" h="150919">
                <a:moveTo>
                  <a:pt x="0" y="49036"/>
                </a:moveTo>
                <a:lnTo>
                  <a:pt x="320675" y="1411"/>
                </a:lnTo>
                <a:cubicBezTo>
                  <a:pt x="358775" y="-4410"/>
                  <a:pt x="251354" y="9348"/>
                  <a:pt x="228600" y="14111"/>
                </a:cubicBezTo>
                <a:cubicBezTo>
                  <a:pt x="205846" y="18874"/>
                  <a:pt x="182033" y="26282"/>
                  <a:pt x="184150" y="29986"/>
                </a:cubicBezTo>
                <a:cubicBezTo>
                  <a:pt x="186267" y="33690"/>
                  <a:pt x="224896" y="32103"/>
                  <a:pt x="241300" y="36336"/>
                </a:cubicBezTo>
                <a:cubicBezTo>
                  <a:pt x="257704" y="40569"/>
                  <a:pt x="282575" y="55386"/>
                  <a:pt x="282575" y="55386"/>
                </a:cubicBezTo>
                <a:cubicBezTo>
                  <a:pt x="291571" y="60148"/>
                  <a:pt x="295275" y="64911"/>
                  <a:pt x="295275" y="64911"/>
                </a:cubicBezTo>
                <a:cubicBezTo>
                  <a:pt x="294217" y="63853"/>
                  <a:pt x="265113" y="34748"/>
                  <a:pt x="276225" y="49036"/>
                </a:cubicBezTo>
                <a:cubicBezTo>
                  <a:pt x="287338" y="63324"/>
                  <a:pt x="357717" y="145874"/>
                  <a:pt x="361950" y="150636"/>
                </a:cubicBezTo>
                <a:cubicBezTo>
                  <a:pt x="366183" y="155398"/>
                  <a:pt x="327025" y="98778"/>
                  <a:pt x="301625" y="77611"/>
                </a:cubicBezTo>
                <a:cubicBezTo>
                  <a:pt x="276225" y="56444"/>
                  <a:pt x="238125" y="31574"/>
                  <a:pt x="209550" y="23636"/>
                </a:cubicBezTo>
                <a:cubicBezTo>
                  <a:pt x="180975" y="15698"/>
                  <a:pt x="132821" y="30515"/>
                  <a:pt x="130175" y="29986"/>
                </a:cubicBezTo>
                <a:cubicBezTo>
                  <a:pt x="127529" y="29457"/>
                  <a:pt x="193675" y="20461"/>
                  <a:pt x="193675" y="20461"/>
                </a:cubicBezTo>
                <a:lnTo>
                  <a:pt x="0" y="4903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 53">
            <a:extLst>
              <a:ext uri="{FF2B5EF4-FFF2-40B4-BE49-F238E27FC236}">
                <a16:creationId xmlns:a16="http://schemas.microsoft.com/office/drawing/2014/main" id="{652C947C-3FD6-D093-4CBD-23C6760C0B94}"/>
              </a:ext>
            </a:extLst>
          </p:cNvPr>
          <p:cNvSpPr/>
          <p:nvPr/>
        </p:nvSpPr>
        <p:spPr>
          <a:xfrm>
            <a:off x="4301870" y="3411345"/>
            <a:ext cx="25910" cy="852292"/>
          </a:xfrm>
          <a:custGeom>
            <a:avLst/>
            <a:gdLst>
              <a:gd name="connsiteX0" fmla="*/ 25655 w 25910"/>
              <a:gd name="connsiteY0" fmla="*/ 4955 h 852292"/>
              <a:gd name="connsiteX1" fmla="*/ 255 w 25910"/>
              <a:gd name="connsiteY1" fmla="*/ 836805 h 852292"/>
              <a:gd name="connsiteX2" fmla="*/ 12955 w 25910"/>
              <a:gd name="connsiteY2" fmla="*/ 506605 h 852292"/>
              <a:gd name="connsiteX3" fmla="*/ 25655 w 25910"/>
              <a:gd name="connsiteY3" fmla="*/ 4955 h 852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910" h="852292">
                <a:moveTo>
                  <a:pt x="25655" y="4955"/>
                </a:moveTo>
                <a:cubicBezTo>
                  <a:pt x="23538" y="59988"/>
                  <a:pt x="2372" y="753197"/>
                  <a:pt x="255" y="836805"/>
                </a:cubicBezTo>
                <a:cubicBezTo>
                  <a:pt x="-1862" y="920413"/>
                  <a:pt x="9780" y="644717"/>
                  <a:pt x="12955" y="506605"/>
                </a:cubicBezTo>
                <a:cubicBezTo>
                  <a:pt x="16130" y="368493"/>
                  <a:pt x="27772" y="-50078"/>
                  <a:pt x="25655" y="49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フリーフォーム 54">
            <a:extLst>
              <a:ext uri="{FF2B5EF4-FFF2-40B4-BE49-F238E27FC236}">
                <a16:creationId xmlns:a16="http://schemas.microsoft.com/office/drawing/2014/main" id="{D715B57B-D8CB-2CAC-9177-EED532EA94B4}"/>
              </a:ext>
            </a:extLst>
          </p:cNvPr>
          <p:cNvSpPr/>
          <p:nvPr/>
        </p:nvSpPr>
        <p:spPr>
          <a:xfrm>
            <a:off x="4208222" y="3876350"/>
            <a:ext cx="52725" cy="381654"/>
          </a:xfrm>
          <a:custGeom>
            <a:avLst/>
            <a:gdLst>
              <a:gd name="connsiteX0" fmla="*/ 1828 w 52725"/>
              <a:gd name="connsiteY0" fmla="*/ 362275 h 381654"/>
              <a:gd name="connsiteX1" fmla="*/ 52628 w 52725"/>
              <a:gd name="connsiteY1" fmla="*/ 325 h 381654"/>
              <a:gd name="connsiteX2" fmla="*/ 14528 w 52725"/>
              <a:gd name="connsiteY2" fmla="*/ 298775 h 381654"/>
              <a:gd name="connsiteX3" fmla="*/ 1828 w 52725"/>
              <a:gd name="connsiteY3" fmla="*/ 362275 h 381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725" h="381654">
                <a:moveTo>
                  <a:pt x="1828" y="362275"/>
                </a:moveTo>
                <a:cubicBezTo>
                  <a:pt x="8178" y="312533"/>
                  <a:pt x="50511" y="10908"/>
                  <a:pt x="52628" y="325"/>
                </a:cubicBezTo>
                <a:cubicBezTo>
                  <a:pt x="54745" y="-10258"/>
                  <a:pt x="21936" y="240567"/>
                  <a:pt x="14528" y="298775"/>
                </a:cubicBezTo>
                <a:cubicBezTo>
                  <a:pt x="7120" y="356983"/>
                  <a:pt x="-4522" y="412017"/>
                  <a:pt x="1828" y="3622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 55">
            <a:extLst>
              <a:ext uri="{FF2B5EF4-FFF2-40B4-BE49-F238E27FC236}">
                <a16:creationId xmlns:a16="http://schemas.microsoft.com/office/drawing/2014/main" id="{9F9F50E8-1618-C1C5-C14C-E341DA088703}"/>
              </a:ext>
            </a:extLst>
          </p:cNvPr>
          <p:cNvSpPr/>
          <p:nvPr/>
        </p:nvSpPr>
        <p:spPr>
          <a:xfrm>
            <a:off x="4070819" y="3289134"/>
            <a:ext cx="107483" cy="552616"/>
          </a:xfrm>
          <a:custGeom>
            <a:avLst/>
            <a:gdLst>
              <a:gd name="connsiteX0" fmla="*/ 43981 w 107483"/>
              <a:gd name="connsiteY0" fmla="*/ 3341 h 552616"/>
              <a:gd name="connsiteX1" fmla="*/ 2706 w 107483"/>
              <a:gd name="connsiteY1" fmla="*/ 365291 h 552616"/>
              <a:gd name="connsiteX2" fmla="*/ 15406 w 107483"/>
              <a:gd name="connsiteY2" fmla="*/ 235116 h 552616"/>
              <a:gd name="connsiteX3" fmla="*/ 107481 w 107483"/>
              <a:gd name="connsiteY3" fmla="*/ 552616 h 552616"/>
              <a:gd name="connsiteX4" fmla="*/ 18581 w 107483"/>
              <a:gd name="connsiteY4" fmla="*/ 235116 h 552616"/>
              <a:gd name="connsiteX5" fmla="*/ 24931 w 107483"/>
              <a:gd name="connsiteY5" fmla="*/ 187491 h 552616"/>
              <a:gd name="connsiteX6" fmla="*/ 43981 w 107483"/>
              <a:gd name="connsiteY6" fmla="*/ 3341 h 552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7483" h="552616">
                <a:moveTo>
                  <a:pt x="43981" y="3341"/>
                </a:moveTo>
                <a:cubicBezTo>
                  <a:pt x="40277" y="32974"/>
                  <a:pt x="7468" y="326662"/>
                  <a:pt x="2706" y="365291"/>
                </a:cubicBezTo>
                <a:cubicBezTo>
                  <a:pt x="-2056" y="403920"/>
                  <a:pt x="-2056" y="203895"/>
                  <a:pt x="15406" y="235116"/>
                </a:cubicBezTo>
                <a:cubicBezTo>
                  <a:pt x="32868" y="266337"/>
                  <a:pt x="106952" y="552616"/>
                  <a:pt x="107481" y="552616"/>
                </a:cubicBezTo>
                <a:cubicBezTo>
                  <a:pt x="108010" y="552616"/>
                  <a:pt x="32339" y="295970"/>
                  <a:pt x="18581" y="235116"/>
                </a:cubicBezTo>
                <a:cubicBezTo>
                  <a:pt x="4823" y="174262"/>
                  <a:pt x="19639" y="225062"/>
                  <a:pt x="24931" y="187491"/>
                </a:cubicBezTo>
                <a:cubicBezTo>
                  <a:pt x="30223" y="149920"/>
                  <a:pt x="47685" y="-26292"/>
                  <a:pt x="43981" y="33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 56">
            <a:extLst>
              <a:ext uri="{FF2B5EF4-FFF2-40B4-BE49-F238E27FC236}">
                <a16:creationId xmlns:a16="http://schemas.microsoft.com/office/drawing/2014/main" id="{9DA187AE-788B-56AC-0F17-E3274B09DD3B}"/>
              </a:ext>
            </a:extLst>
          </p:cNvPr>
          <p:cNvSpPr/>
          <p:nvPr/>
        </p:nvSpPr>
        <p:spPr>
          <a:xfrm>
            <a:off x="4174982" y="3371085"/>
            <a:ext cx="130345" cy="659037"/>
          </a:xfrm>
          <a:custGeom>
            <a:avLst/>
            <a:gdLst>
              <a:gd name="connsiteX0" fmla="*/ 130318 w 130345"/>
              <a:gd name="connsiteY0" fmla="*/ 765 h 659037"/>
              <a:gd name="connsiteX1" fmla="*/ 31893 w 130345"/>
              <a:gd name="connsiteY1" fmla="*/ 407165 h 659037"/>
              <a:gd name="connsiteX2" fmla="*/ 143 w 130345"/>
              <a:gd name="connsiteY2" fmla="*/ 657990 h 659037"/>
              <a:gd name="connsiteX3" fmla="*/ 41418 w 130345"/>
              <a:gd name="connsiteY3" fmla="*/ 315090 h 659037"/>
              <a:gd name="connsiteX4" fmla="*/ 130318 w 130345"/>
              <a:gd name="connsiteY4" fmla="*/ 765 h 659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345" h="659037">
                <a:moveTo>
                  <a:pt x="130318" y="765"/>
                </a:moveTo>
                <a:cubicBezTo>
                  <a:pt x="128730" y="16111"/>
                  <a:pt x="53589" y="297628"/>
                  <a:pt x="31893" y="407165"/>
                </a:cubicBezTo>
                <a:cubicBezTo>
                  <a:pt x="10197" y="516702"/>
                  <a:pt x="-1445" y="673336"/>
                  <a:pt x="143" y="657990"/>
                </a:cubicBezTo>
                <a:cubicBezTo>
                  <a:pt x="1730" y="642644"/>
                  <a:pt x="17606" y="425686"/>
                  <a:pt x="41418" y="315090"/>
                </a:cubicBezTo>
                <a:cubicBezTo>
                  <a:pt x="65230" y="204494"/>
                  <a:pt x="131906" y="-14581"/>
                  <a:pt x="130318" y="7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 57">
            <a:extLst>
              <a:ext uri="{FF2B5EF4-FFF2-40B4-BE49-F238E27FC236}">
                <a16:creationId xmlns:a16="http://schemas.microsoft.com/office/drawing/2014/main" id="{D108D680-9EDE-5164-4C2A-38B3BA503BB9}"/>
              </a:ext>
            </a:extLst>
          </p:cNvPr>
          <p:cNvSpPr/>
          <p:nvPr/>
        </p:nvSpPr>
        <p:spPr>
          <a:xfrm>
            <a:off x="4168951" y="3308683"/>
            <a:ext cx="41254" cy="942018"/>
          </a:xfrm>
          <a:custGeom>
            <a:avLst/>
            <a:gdLst>
              <a:gd name="connsiteX0" fmla="*/ 37924 w 41254"/>
              <a:gd name="connsiteY0" fmla="*/ 2842 h 942018"/>
              <a:gd name="connsiteX1" fmla="*/ 2999 w 41254"/>
              <a:gd name="connsiteY1" fmla="*/ 691817 h 942018"/>
              <a:gd name="connsiteX2" fmla="*/ 6174 w 41254"/>
              <a:gd name="connsiteY2" fmla="*/ 571167 h 942018"/>
              <a:gd name="connsiteX3" fmla="*/ 41099 w 41254"/>
              <a:gd name="connsiteY3" fmla="*/ 939467 h 942018"/>
              <a:gd name="connsiteX4" fmla="*/ 18874 w 41254"/>
              <a:gd name="connsiteY4" fmla="*/ 723567 h 942018"/>
              <a:gd name="connsiteX5" fmla="*/ 15699 w 41254"/>
              <a:gd name="connsiteY5" fmla="*/ 517192 h 942018"/>
              <a:gd name="connsiteX6" fmla="*/ 15699 w 41254"/>
              <a:gd name="connsiteY6" fmla="*/ 637842 h 942018"/>
              <a:gd name="connsiteX7" fmla="*/ 25224 w 41254"/>
              <a:gd name="connsiteY7" fmla="*/ 313992 h 942018"/>
              <a:gd name="connsiteX8" fmla="*/ 15699 w 41254"/>
              <a:gd name="connsiteY8" fmla="*/ 440992 h 942018"/>
              <a:gd name="connsiteX9" fmla="*/ 37924 w 41254"/>
              <a:gd name="connsiteY9" fmla="*/ 2842 h 942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254" h="942018">
                <a:moveTo>
                  <a:pt x="37924" y="2842"/>
                </a:moveTo>
                <a:cubicBezTo>
                  <a:pt x="35807" y="44646"/>
                  <a:pt x="8291" y="597096"/>
                  <a:pt x="2999" y="691817"/>
                </a:cubicBezTo>
                <a:cubicBezTo>
                  <a:pt x="-2293" y="786538"/>
                  <a:pt x="-176" y="529892"/>
                  <a:pt x="6174" y="571167"/>
                </a:cubicBezTo>
                <a:cubicBezTo>
                  <a:pt x="12524" y="612442"/>
                  <a:pt x="38982" y="914067"/>
                  <a:pt x="41099" y="939467"/>
                </a:cubicBezTo>
                <a:cubicBezTo>
                  <a:pt x="43216" y="964867"/>
                  <a:pt x="23107" y="793946"/>
                  <a:pt x="18874" y="723567"/>
                </a:cubicBezTo>
                <a:cubicBezTo>
                  <a:pt x="14641" y="653188"/>
                  <a:pt x="16228" y="531480"/>
                  <a:pt x="15699" y="517192"/>
                </a:cubicBezTo>
                <a:cubicBezTo>
                  <a:pt x="15170" y="502905"/>
                  <a:pt x="14112" y="671709"/>
                  <a:pt x="15699" y="637842"/>
                </a:cubicBezTo>
                <a:cubicBezTo>
                  <a:pt x="17286" y="603975"/>
                  <a:pt x="25224" y="346800"/>
                  <a:pt x="25224" y="313992"/>
                </a:cubicBezTo>
                <a:cubicBezTo>
                  <a:pt x="25224" y="281184"/>
                  <a:pt x="14641" y="488617"/>
                  <a:pt x="15699" y="440992"/>
                </a:cubicBezTo>
                <a:cubicBezTo>
                  <a:pt x="16757" y="393367"/>
                  <a:pt x="40041" y="-38962"/>
                  <a:pt x="37924" y="28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 58">
            <a:extLst>
              <a:ext uri="{FF2B5EF4-FFF2-40B4-BE49-F238E27FC236}">
                <a16:creationId xmlns:a16="http://schemas.microsoft.com/office/drawing/2014/main" id="{93AE94A9-3886-741C-C00A-048FF0FB0752}"/>
              </a:ext>
            </a:extLst>
          </p:cNvPr>
          <p:cNvSpPr/>
          <p:nvPr/>
        </p:nvSpPr>
        <p:spPr>
          <a:xfrm>
            <a:off x="4176975" y="3426506"/>
            <a:ext cx="152424" cy="711851"/>
          </a:xfrm>
          <a:custGeom>
            <a:avLst/>
            <a:gdLst>
              <a:gd name="connsiteX0" fmla="*/ 150550 w 152424"/>
              <a:gd name="connsiteY0" fmla="*/ 12019 h 711851"/>
              <a:gd name="connsiteX1" fmla="*/ 1325 w 152424"/>
              <a:gd name="connsiteY1" fmla="*/ 707344 h 711851"/>
              <a:gd name="connsiteX2" fmla="*/ 80700 w 152424"/>
              <a:gd name="connsiteY2" fmla="*/ 297769 h 711851"/>
              <a:gd name="connsiteX3" fmla="*/ 150550 w 152424"/>
              <a:gd name="connsiteY3" fmla="*/ 12019 h 711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424" h="711851">
                <a:moveTo>
                  <a:pt x="150550" y="12019"/>
                </a:moveTo>
                <a:cubicBezTo>
                  <a:pt x="137321" y="80281"/>
                  <a:pt x="12967" y="659719"/>
                  <a:pt x="1325" y="707344"/>
                </a:cubicBezTo>
                <a:cubicBezTo>
                  <a:pt x="-10317" y="754969"/>
                  <a:pt x="57946" y="412069"/>
                  <a:pt x="80700" y="297769"/>
                </a:cubicBezTo>
                <a:cubicBezTo>
                  <a:pt x="103454" y="183469"/>
                  <a:pt x="163779" y="-56243"/>
                  <a:pt x="150550" y="120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 59">
            <a:extLst>
              <a:ext uri="{FF2B5EF4-FFF2-40B4-BE49-F238E27FC236}">
                <a16:creationId xmlns:a16="http://schemas.microsoft.com/office/drawing/2014/main" id="{D612791B-DD60-9E71-F1DA-00E0EE2F92B1}"/>
              </a:ext>
            </a:extLst>
          </p:cNvPr>
          <p:cNvSpPr/>
          <p:nvPr/>
        </p:nvSpPr>
        <p:spPr>
          <a:xfrm>
            <a:off x="4083004" y="3945164"/>
            <a:ext cx="245055" cy="527512"/>
          </a:xfrm>
          <a:custGeom>
            <a:avLst/>
            <a:gdLst>
              <a:gd name="connsiteX0" fmla="*/ 50846 w 245055"/>
              <a:gd name="connsiteY0" fmla="*/ 1361 h 527512"/>
              <a:gd name="connsiteX1" fmla="*/ 95296 w 245055"/>
              <a:gd name="connsiteY1" fmla="*/ 369661 h 527512"/>
              <a:gd name="connsiteX2" fmla="*/ 73071 w 245055"/>
              <a:gd name="connsiteY2" fmla="*/ 334736 h 527512"/>
              <a:gd name="connsiteX3" fmla="*/ 107996 w 245055"/>
              <a:gd name="connsiteY3" fmla="*/ 474436 h 527512"/>
              <a:gd name="connsiteX4" fmla="*/ 98471 w 245055"/>
              <a:gd name="connsiteY4" fmla="*/ 429986 h 527512"/>
              <a:gd name="connsiteX5" fmla="*/ 165146 w 245055"/>
              <a:gd name="connsiteY5" fmla="*/ 525236 h 527512"/>
              <a:gd name="connsiteX6" fmla="*/ 136571 w 245055"/>
              <a:gd name="connsiteY6" fmla="*/ 496661 h 527512"/>
              <a:gd name="connsiteX7" fmla="*/ 244521 w 245055"/>
              <a:gd name="connsiteY7" fmla="*/ 483961 h 527512"/>
              <a:gd name="connsiteX8" fmla="*/ 174671 w 245055"/>
              <a:gd name="connsiteY8" fmla="*/ 483961 h 527512"/>
              <a:gd name="connsiteX9" fmla="*/ 98471 w 245055"/>
              <a:gd name="connsiteY9" fmla="*/ 458561 h 527512"/>
              <a:gd name="connsiteX10" fmla="*/ 101646 w 245055"/>
              <a:gd name="connsiteY10" fmla="*/ 407761 h 527512"/>
              <a:gd name="connsiteX11" fmla="*/ 165146 w 245055"/>
              <a:gd name="connsiteY11" fmla="*/ 287111 h 527512"/>
              <a:gd name="connsiteX12" fmla="*/ 101646 w 245055"/>
              <a:gd name="connsiteY12" fmla="*/ 404586 h 527512"/>
              <a:gd name="connsiteX13" fmla="*/ 85771 w 245055"/>
              <a:gd name="connsiteY13" fmla="*/ 360136 h 527512"/>
              <a:gd name="connsiteX14" fmla="*/ 46 w 245055"/>
              <a:gd name="connsiteY14" fmla="*/ 204561 h 527512"/>
              <a:gd name="connsiteX15" fmla="*/ 98471 w 245055"/>
              <a:gd name="connsiteY15" fmla="*/ 363311 h 527512"/>
              <a:gd name="connsiteX16" fmla="*/ 85771 w 245055"/>
              <a:gd name="connsiteY16" fmla="*/ 277586 h 527512"/>
              <a:gd name="connsiteX17" fmla="*/ 79421 w 245055"/>
              <a:gd name="connsiteY17" fmla="*/ 245836 h 527512"/>
              <a:gd name="connsiteX18" fmla="*/ 50846 w 245055"/>
              <a:gd name="connsiteY18" fmla="*/ 1361 h 527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45055" h="527512">
                <a:moveTo>
                  <a:pt x="50846" y="1361"/>
                </a:moveTo>
                <a:cubicBezTo>
                  <a:pt x="53492" y="21998"/>
                  <a:pt x="91592" y="314099"/>
                  <a:pt x="95296" y="369661"/>
                </a:cubicBezTo>
                <a:cubicBezTo>
                  <a:pt x="99000" y="425223"/>
                  <a:pt x="70954" y="317274"/>
                  <a:pt x="73071" y="334736"/>
                </a:cubicBezTo>
                <a:cubicBezTo>
                  <a:pt x="75188" y="352198"/>
                  <a:pt x="103763" y="458561"/>
                  <a:pt x="107996" y="474436"/>
                </a:cubicBezTo>
                <a:cubicBezTo>
                  <a:pt x="112229" y="490311"/>
                  <a:pt x="88946" y="421519"/>
                  <a:pt x="98471" y="429986"/>
                </a:cubicBezTo>
                <a:cubicBezTo>
                  <a:pt x="107996" y="438453"/>
                  <a:pt x="158796" y="514124"/>
                  <a:pt x="165146" y="525236"/>
                </a:cubicBezTo>
                <a:cubicBezTo>
                  <a:pt x="171496" y="536348"/>
                  <a:pt x="123342" y="503540"/>
                  <a:pt x="136571" y="496661"/>
                </a:cubicBezTo>
                <a:cubicBezTo>
                  <a:pt x="149800" y="489782"/>
                  <a:pt x="238171" y="486078"/>
                  <a:pt x="244521" y="483961"/>
                </a:cubicBezTo>
                <a:cubicBezTo>
                  <a:pt x="250871" y="481844"/>
                  <a:pt x="199013" y="488194"/>
                  <a:pt x="174671" y="483961"/>
                </a:cubicBezTo>
                <a:cubicBezTo>
                  <a:pt x="150329" y="479728"/>
                  <a:pt x="110642" y="471261"/>
                  <a:pt x="98471" y="458561"/>
                </a:cubicBezTo>
                <a:cubicBezTo>
                  <a:pt x="86300" y="445861"/>
                  <a:pt x="90534" y="436336"/>
                  <a:pt x="101646" y="407761"/>
                </a:cubicBezTo>
                <a:cubicBezTo>
                  <a:pt x="112758" y="379186"/>
                  <a:pt x="165146" y="287640"/>
                  <a:pt x="165146" y="287111"/>
                </a:cubicBezTo>
                <a:cubicBezTo>
                  <a:pt x="165146" y="286582"/>
                  <a:pt x="114875" y="392415"/>
                  <a:pt x="101646" y="404586"/>
                </a:cubicBezTo>
                <a:cubicBezTo>
                  <a:pt x="88417" y="416757"/>
                  <a:pt x="102704" y="393473"/>
                  <a:pt x="85771" y="360136"/>
                </a:cubicBezTo>
                <a:cubicBezTo>
                  <a:pt x="68838" y="326799"/>
                  <a:pt x="-2071" y="204032"/>
                  <a:pt x="46" y="204561"/>
                </a:cubicBezTo>
                <a:cubicBezTo>
                  <a:pt x="2163" y="205090"/>
                  <a:pt x="84184" y="351140"/>
                  <a:pt x="98471" y="363311"/>
                </a:cubicBezTo>
                <a:cubicBezTo>
                  <a:pt x="112758" y="375482"/>
                  <a:pt x="88946" y="297165"/>
                  <a:pt x="85771" y="277586"/>
                </a:cubicBezTo>
                <a:cubicBezTo>
                  <a:pt x="82596" y="258007"/>
                  <a:pt x="84713" y="290815"/>
                  <a:pt x="79421" y="245836"/>
                </a:cubicBezTo>
                <a:cubicBezTo>
                  <a:pt x="74129" y="200857"/>
                  <a:pt x="48200" y="-19276"/>
                  <a:pt x="50846" y="13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 60">
            <a:extLst>
              <a:ext uri="{FF2B5EF4-FFF2-40B4-BE49-F238E27FC236}">
                <a16:creationId xmlns:a16="http://schemas.microsoft.com/office/drawing/2014/main" id="{B9C72305-35CE-5806-BB1E-B45D32F040F4}"/>
              </a:ext>
            </a:extLst>
          </p:cNvPr>
          <p:cNvSpPr/>
          <p:nvPr/>
        </p:nvSpPr>
        <p:spPr>
          <a:xfrm>
            <a:off x="4184128" y="3762630"/>
            <a:ext cx="210088" cy="682423"/>
          </a:xfrm>
          <a:custGeom>
            <a:avLst/>
            <a:gdLst>
              <a:gd name="connsiteX0" fmla="*/ 102122 w 210088"/>
              <a:gd name="connsiteY0" fmla="*/ 110870 h 682423"/>
              <a:gd name="connsiteX1" fmla="*/ 124347 w 210088"/>
              <a:gd name="connsiteY1" fmla="*/ 510920 h 682423"/>
              <a:gd name="connsiteX2" fmla="*/ 156097 w 210088"/>
              <a:gd name="connsiteY2" fmla="*/ 593470 h 682423"/>
              <a:gd name="connsiteX3" fmla="*/ 108472 w 210088"/>
              <a:gd name="connsiteY3" fmla="*/ 558545 h 682423"/>
              <a:gd name="connsiteX4" fmla="*/ 57672 w 210088"/>
              <a:gd name="connsiteY4" fmla="*/ 526795 h 682423"/>
              <a:gd name="connsiteX5" fmla="*/ 143397 w 210088"/>
              <a:gd name="connsiteY5" fmla="*/ 593470 h 682423"/>
              <a:gd name="connsiteX6" fmla="*/ 130697 w 210088"/>
              <a:gd name="connsiteY6" fmla="*/ 625220 h 682423"/>
              <a:gd name="connsiteX7" fmla="*/ 6872 w 210088"/>
              <a:gd name="connsiteY7" fmla="*/ 682370 h 682423"/>
              <a:gd name="connsiteX8" fmla="*/ 102122 w 210088"/>
              <a:gd name="connsiteY8" fmla="*/ 634745 h 682423"/>
              <a:gd name="connsiteX9" fmla="*/ 73547 w 210088"/>
              <a:gd name="connsiteY9" fmla="*/ 590295 h 682423"/>
              <a:gd name="connsiteX10" fmla="*/ 522 w 210088"/>
              <a:gd name="connsiteY10" fmla="*/ 549020 h 682423"/>
              <a:gd name="connsiteX11" fmla="*/ 114822 w 210088"/>
              <a:gd name="connsiteY11" fmla="*/ 615695 h 682423"/>
              <a:gd name="connsiteX12" fmla="*/ 127522 w 210088"/>
              <a:gd name="connsiteY12" fmla="*/ 593470 h 682423"/>
              <a:gd name="connsiteX13" fmla="*/ 146572 w 210088"/>
              <a:gd name="connsiteY13" fmla="*/ 552195 h 682423"/>
              <a:gd name="connsiteX14" fmla="*/ 210072 w 210088"/>
              <a:gd name="connsiteY14" fmla="*/ 523620 h 682423"/>
              <a:gd name="connsiteX15" fmla="*/ 140222 w 210088"/>
              <a:gd name="connsiteY15" fmla="*/ 539495 h 682423"/>
              <a:gd name="connsiteX16" fmla="*/ 152922 w 210088"/>
              <a:gd name="connsiteY16" fmla="*/ 498220 h 682423"/>
              <a:gd name="connsiteX17" fmla="*/ 203722 w 210088"/>
              <a:gd name="connsiteY17" fmla="*/ 441070 h 682423"/>
              <a:gd name="connsiteX18" fmla="*/ 140222 w 210088"/>
              <a:gd name="connsiteY18" fmla="*/ 498220 h 682423"/>
              <a:gd name="connsiteX19" fmla="*/ 137047 w 210088"/>
              <a:gd name="connsiteY19" fmla="*/ 444245 h 682423"/>
              <a:gd name="connsiteX20" fmla="*/ 149747 w 210088"/>
              <a:gd name="connsiteY20" fmla="*/ 256920 h 682423"/>
              <a:gd name="connsiteX21" fmla="*/ 121172 w 210088"/>
              <a:gd name="connsiteY21" fmla="*/ 475995 h 682423"/>
              <a:gd name="connsiteX22" fmla="*/ 95772 w 210088"/>
              <a:gd name="connsiteY22" fmla="*/ 21970 h 682423"/>
              <a:gd name="connsiteX23" fmla="*/ 102122 w 210088"/>
              <a:gd name="connsiteY23" fmla="*/ 110870 h 682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10088" h="682423">
                <a:moveTo>
                  <a:pt x="102122" y="110870"/>
                </a:moveTo>
                <a:cubicBezTo>
                  <a:pt x="106884" y="192362"/>
                  <a:pt x="115351" y="430487"/>
                  <a:pt x="124347" y="510920"/>
                </a:cubicBezTo>
                <a:cubicBezTo>
                  <a:pt x="133343" y="591353"/>
                  <a:pt x="158743" y="585533"/>
                  <a:pt x="156097" y="593470"/>
                </a:cubicBezTo>
                <a:cubicBezTo>
                  <a:pt x="153451" y="601407"/>
                  <a:pt x="124876" y="569657"/>
                  <a:pt x="108472" y="558545"/>
                </a:cubicBezTo>
                <a:cubicBezTo>
                  <a:pt x="92068" y="547433"/>
                  <a:pt x="51851" y="520974"/>
                  <a:pt x="57672" y="526795"/>
                </a:cubicBezTo>
                <a:cubicBezTo>
                  <a:pt x="63493" y="532616"/>
                  <a:pt x="131226" y="577066"/>
                  <a:pt x="143397" y="593470"/>
                </a:cubicBezTo>
                <a:cubicBezTo>
                  <a:pt x="155568" y="609874"/>
                  <a:pt x="153451" y="610403"/>
                  <a:pt x="130697" y="625220"/>
                </a:cubicBezTo>
                <a:cubicBezTo>
                  <a:pt x="107943" y="640037"/>
                  <a:pt x="11634" y="680783"/>
                  <a:pt x="6872" y="682370"/>
                </a:cubicBezTo>
                <a:cubicBezTo>
                  <a:pt x="2110" y="683957"/>
                  <a:pt x="91010" y="650091"/>
                  <a:pt x="102122" y="634745"/>
                </a:cubicBezTo>
                <a:cubicBezTo>
                  <a:pt x="113234" y="619399"/>
                  <a:pt x="90480" y="604582"/>
                  <a:pt x="73547" y="590295"/>
                </a:cubicBezTo>
                <a:cubicBezTo>
                  <a:pt x="56614" y="576008"/>
                  <a:pt x="-6357" y="544787"/>
                  <a:pt x="522" y="549020"/>
                </a:cubicBezTo>
                <a:cubicBezTo>
                  <a:pt x="7401" y="553253"/>
                  <a:pt x="114822" y="615695"/>
                  <a:pt x="114822" y="615695"/>
                </a:cubicBezTo>
                <a:cubicBezTo>
                  <a:pt x="135989" y="623103"/>
                  <a:pt x="122230" y="604053"/>
                  <a:pt x="127522" y="593470"/>
                </a:cubicBezTo>
                <a:cubicBezTo>
                  <a:pt x="132814" y="582887"/>
                  <a:pt x="132814" y="563837"/>
                  <a:pt x="146572" y="552195"/>
                </a:cubicBezTo>
                <a:cubicBezTo>
                  <a:pt x="160330" y="540553"/>
                  <a:pt x="211130" y="525737"/>
                  <a:pt x="210072" y="523620"/>
                </a:cubicBezTo>
                <a:cubicBezTo>
                  <a:pt x="209014" y="521503"/>
                  <a:pt x="149747" y="543728"/>
                  <a:pt x="140222" y="539495"/>
                </a:cubicBezTo>
                <a:cubicBezTo>
                  <a:pt x="130697" y="535262"/>
                  <a:pt x="142339" y="514624"/>
                  <a:pt x="152922" y="498220"/>
                </a:cubicBezTo>
                <a:cubicBezTo>
                  <a:pt x="163505" y="481816"/>
                  <a:pt x="205839" y="441070"/>
                  <a:pt x="203722" y="441070"/>
                </a:cubicBezTo>
                <a:cubicBezTo>
                  <a:pt x="201605" y="441070"/>
                  <a:pt x="151334" y="497691"/>
                  <a:pt x="140222" y="498220"/>
                </a:cubicBezTo>
                <a:cubicBezTo>
                  <a:pt x="129110" y="498749"/>
                  <a:pt x="135459" y="484462"/>
                  <a:pt x="137047" y="444245"/>
                </a:cubicBezTo>
                <a:cubicBezTo>
                  <a:pt x="138635" y="404028"/>
                  <a:pt x="152393" y="251628"/>
                  <a:pt x="149747" y="256920"/>
                </a:cubicBezTo>
                <a:cubicBezTo>
                  <a:pt x="147101" y="262212"/>
                  <a:pt x="130168" y="515153"/>
                  <a:pt x="121172" y="475995"/>
                </a:cubicBezTo>
                <a:cubicBezTo>
                  <a:pt x="112176" y="436837"/>
                  <a:pt x="99476" y="79649"/>
                  <a:pt x="95772" y="21970"/>
                </a:cubicBezTo>
                <a:cubicBezTo>
                  <a:pt x="92068" y="-35709"/>
                  <a:pt x="97360" y="29378"/>
                  <a:pt x="102122" y="1108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フリーフォーム 61">
            <a:extLst>
              <a:ext uri="{FF2B5EF4-FFF2-40B4-BE49-F238E27FC236}">
                <a16:creationId xmlns:a16="http://schemas.microsoft.com/office/drawing/2014/main" id="{C3396575-1098-35B9-1370-8968A60E817A}"/>
              </a:ext>
            </a:extLst>
          </p:cNvPr>
          <p:cNvSpPr/>
          <p:nvPr/>
        </p:nvSpPr>
        <p:spPr>
          <a:xfrm>
            <a:off x="4323431" y="3125263"/>
            <a:ext cx="100864" cy="687167"/>
          </a:xfrm>
          <a:custGeom>
            <a:avLst/>
            <a:gdLst>
              <a:gd name="connsiteX0" fmla="*/ 77119 w 100864"/>
              <a:gd name="connsiteY0" fmla="*/ 138637 h 687167"/>
              <a:gd name="connsiteX1" fmla="*/ 919 w 100864"/>
              <a:gd name="connsiteY1" fmla="*/ 684737 h 687167"/>
              <a:gd name="connsiteX2" fmla="*/ 39019 w 100864"/>
              <a:gd name="connsiteY2" fmla="*/ 325962 h 687167"/>
              <a:gd name="connsiteX3" fmla="*/ 99344 w 100864"/>
              <a:gd name="connsiteY3" fmla="*/ 11637 h 687167"/>
              <a:gd name="connsiteX4" fmla="*/ 77119 w 100864"/>
              <a:gd name="connsiteY4" fmla="*/ 138637 h 687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864" h="687167">
                <a:moveTo>
                  <a:pt x="77119" y="138637"/>
                </a:moveTo>
                <a:cubicBezTo>
                  <a:pt x="60715" y="250820"/>
                  <a:pt x="7269" y="653516"/>
                  <a:pt x="919" y="684737"/>
                </a:cubicBezTo>
                <a:cubicBezTo>
                  <a:pt x="-5431" y="715958"/>
                  <a:pt x="22615" y="438145"/>
                  <a:pt x="39019" y="325962"/>
                </a:cubicBezTo>
                <a:cubicBezTo>
                  <a:pt x="55423" y="213779"/>
                  <a:pt x="93523" y="48149"/>
                  <a:pt x="99344" y="11637"/>
                </a:cubicBezTo>
                <a:cubicBezTo>
                  <a:pt x="105165" y="-24875"/>
                  <a:pt x="93523" y="26454"/>
                  <a:pt x="77119" y="1386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フリーフォーム 62">
            <a:extLst>
              <a:ext uri="{FF2B5EF4-FFF2-40B4-BE49-F238E27FC236}">
                <a16:creationId xmlns:a16="http://schemas.microsoft.com/office/drawing/2014/main" id="{994B6FB4-3D19-91EE-0431-5916B8275EFC}"/>
              </a:ext>
            </a:extLst>
          </p:cNvPr>
          <p:cNvSpPr/>
          <p:nvPr/>
        </p:nvSpPr>
        <p:spPr>
          <a:xfrm>
            <a:off x="4101510" y="3227030"/>
            <a:ext cx="97634" cy="539551"/>
          </a:xfrm>
          <a:custGeom>
            <a:avLst/>
            <a:gdLst>
              <a:gd name="connsiteX0" fmla="*/ 590 w 97634"/>
              <a:gd name="connsiteY0" fmla="*/ 1945 h 539551"/>
              <a:gd name="connsiteX1" fmla="*/ 95840 w 97634"/>
              <a:gd name="connsiteY1" fmla="*/ 525820 h 539551"/>
              <a:gd name="connsiteX2" fmla="*/ 57740 w 97634"/>
              <a:gd name="connsiteY2" fmla="*/ 354370 h 539551"/>
              <a:gd name="connsiteX3" fmla="*/ 590 w 97634"/>
              <a:gd name="connsiteY3" fmla="*/ 1945 h 539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634" h="539551">
                <a:moveTo>
                  <a:pt x="590" y="1945"/>
                </a:moveTo>
                <a:cubicBezTo>
                  <a:pt x="6940" y="30520"/>
                  <a:pt x="86315" y="467083"/>
                  <a:pt x="95840" y="525820"/>
                </a:cubicBezTo>
                <a:cubicBezTo>
                  <a:pt x="105365" y="584558"/>
                  <a:pt x="74673" y="441153"/>
                  <a:pt x="57740" y="354370"/>
                </a:cubicBezTo>
                <a:cubicBezTo>
                  <a:pt x="40807" y="267587"/>
                  <a:pt x="-5760" y="-26630"/>
                  <a:pt x="590" y="19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フリーフォーム 63">
            <a:extLst>
              <a:ext uri="{FF2B5EF4-FFF2-40B4-BE49-F238E27FC236}">
                <a16:creationId xmlns:a16="http://schemas.microsoft.com/office/drawing/2014/main" id="{FF5BF08A-6C8D-E74F-7478-6AE8FC638768}"/>
              </a:ext>
            </a:extLst>
          </p:cNvPr>
          <p:cNvSpPr/>
          <p:nvPr/>
        </p:nvSpPr>
        <p:spPr>
          <a:xfrm>
            <a:off x="4070330" y="3936974"/>
            <a:ext cx="122103" cy="404934"/>
          </a:xfrm>
          <a:custGeom>
            <a:avLst/>
            <a:gdLst>
              <a:gd name="connsiteX0" fmla="*/ 82570 w 122103"/>
              <a:gd name="connsiteY0" fmla="*/ 26 h 404934"/>
              <a:gd name="connsiteX1" fmla="*/ 19070 w 122103"/>
              <a:gd name="connsiteY1" fmla="*/ 244501 h 404934"/>
              <a:gd name="connsiteX2" fmla="*/ 47645 w 122103"/>
              <a:gd name="connsiteY2" fmla="*/ 174651 h 404934"/>
              <a:gd name="connsiteX3" fmla="*/ 114320 w 122103"/>
              <a:gd name="connsiteY3" fmla="*/ 390551 h 404934"/>
              <a:gd name="connsiteX4" fmla="*/ 107970 w 122103"/>
              <a:gd name="connsiteY4" fmla="*/ 371501 h 404934"/>
              <a:gd name="connsiteX5" fmla="*/ 20 w 122103"/>
              <a:gd name="connsiteY5" fmla="*/ 263551 h 404934"/>
              <a:gd name="connsiteX6" fmla="*/ 117495 w 122103"/>
              <a:gd name="connsiteY6" fmla="*/ 377851 h 404934"/>
              <a:gd name="connsiteX7" fmla="*/ 53995 w 122103"/>
              <a:gd name="connsiteY7" fmla="*/ 209576 h 404934"/>
              <a:gd name="connsiteX8" fmla="*/ 41295 w 122103"/>
              <a:gd name="connsiteY8" fmla="*/ 158776 h 404934"/>
              <a:gd name="connsiteX9" fmla="*/ 12720 w 122103"/>
              <a:gd name="connsiteY9" fmla="*/ 228626 h 404934"/>
              <a:gd name="connsiteX10" fmla="*/ 82570 w 122103"/>
              <a:gd name="connsiteY10" fmla="*/ 26 h 404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2103" h="404934">
                <a:moveTo>
                  <a:pt x="82570" y="26"/>
                </a:moveTo>
                <a:cubicBezTo>
                  <a:pt x="83628" y="2672"/>
                  <a:pt x="24891" y="215397"/>
                  <a:pt x="19070" y="244501"/>
                </a:cubicBezTo>
                <a:cubicBezTo>
                  <a:pt x="13249" y="273605"/>
                  <a:pt x="31770" y="150309"/>
                  <a:pt x="47645" y="174651"/>
                </a:cubicBezTo>
                <a:cubicBezTo>
                  <a:pt x="63520" y="198993"/>
                  <a:pt x="114320" y="390551"/>
                  <a:pt x="114320" y="390551"/>
                </a:cubicBezTo>
                <a:cubicBezTo>
                  <a:pt x="124374" y="423359"/>
                  <a:pt x="127020" y="392667"/>
                  <a:pt x="107970" y="371501"/>
                </a:cubicBezTo>
                <a:cubicBezTo>
                  <a:pt x="88920" y="350335"/>
                  <a:pt x="-1568" y="262493"/>
                  <a:pt x="20" y="263551"/>
                </a:cubicBezTo>
                <a:cubicBezTo>
                  <a:pt x="1608" y="264609"/>
                  <a:pt x="108499" y="386847"/>
                  <a:pt x="117495" y="377851"/>
                </a:cubicBezTo>
                <a:cubicBezTo>
                  <a:pt x="126491" y="368855"/>
                  <a:pt x="66695" y="246089"/>
                  <a:pt x="53995" y="209576"/>
                </a:cubicBezTo>
                <a:cubicBezTo>
                  <a:pt x="41295" y="173064"/>
                  <a:pt x="48174" y="155601"/>
                  <a:pt x="41295" y="158776"/>
                </a:cubicBezTo>
                <a:cubicBezTo>
                  <a:pt x="34416" y="161951"/>
                  <a:pt x="2137" y="260905"/>
                  <a:pt x="12720" y="228626"/>
                </a:cubicBezTo>
                <a:cubicBezTo>
                  <a:pt x="23303" y="196347"/>
                  <a:pt x="81512" y="-2620"/>
                  <a:pt x="82570" y="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フリーフォーム 64">
            <a:extLst>
              <a:ext uri="{FF2B5EF4-FFF2-40B4-BE49-F238E27FC236}">
                <a16:creationId xmlns:a16="http://schemas.microsoft.com/office/drawing/2014/main" id="{6F4C28B4-0C22-5394-770A-C1837D8473B6}"/>
              </a:ext>
            </a:extLst>
          </p:cNvPr>
          <p:cNvSpPr/>
          <p:nvPr/>
        </p:nvSpPr>
        <p:spPr>
          <a:xfrm>
            <a:off x="4289409" y="3902072"/>
            <a:ext cx="111705" cy="482918"/>
          </a:xfrm>
          <a:custGeom>
            <a:avLst/>
            <a:gdLst>
              <a:gd name="connsiteX0" fmla="*/ 16 w 111705"/>
              <a:gd name="connsiteY0" fmla="*/ 3 h 482918"/>
              <a:gd name="connsiteX1" fmla="*/ 57166 w 111705"/>
              <a:gd name="connsiteY1" fmla="*/ 269878 h 482918"/>
              <a:gd name="connsiteX2" fmla="*/ 41291 w 111705"/>
              <a:gd name="connsiteY2" fmla="*/ 381003 h 482918"/>
              <a:gd name="connsiteX3" fmla="*/ 73041 w 111705"/>
              <a:gd name="connsiteY3" fmla="*/ 263528 h 482918"/>
              <a:gd name="connsiteX4" fmla="*/ 79391 w 111705"/>
              <a:gd name="connsiteY4" fmla="*/ 317503 h 482918"/>
              <a:gd name="connsiteX5" fmla="*/ 101616 w 111705"/>
              <a:gd name="connsiteY5" fmla="*/ 393703 h 482918"/>
              <a:gd name="connsiteX6" fmla="*/ 107966 w 111705"/>
              <a:gd name="connsiteY6" fmla="*/ 355603 h 482918"/>
              <a:gd name="connsiteX7" fmla="*/ 44466 w 111705"/>
              <a:gd name="connsiteY7" fmla="*/ 482603 h 482918"/>
              <a:gd name="connsiteX8" fmla="*/ 92091 w 111705"/>
              <a:gd name="connsiteY8" fmla="*/ 387353 h 482918"/>
              <a:gd name="connsiteX9" fmla="*/ 107966 w 111705"/>
              <a:gd name="connsiteY9" fmla="*/ 254003 h 482918"/>
              <a:gd name="connsiteX10" fmla="*/ 76216 w 111705"/>
              <a:gd name="connsiteY10" fmla="*/ 412753 h 482918"/>
              <a:gd name="connsiteX11" fmla="*/ 76216 w 111705"/>
              <a:gd name="connsiteY11" fmla="*/ 292103 h 482918"/>
              <a:gd name="connsiteX12" fmla="*/ 63516 w 111705"/>
              <a:gd name="connsiteY12" fmla="*/ 244478 h 482918"/>
              <a:gd name="connsiteX13" fmla="*/ 63516 w 111705"/>
              <a:gd name="connsiteY13" fmla="*/ 130178 h 482918"/>
              <a:gd name="connsiteX14" fmla="*/ 63516 w 111705"/>
              <a:gd name="connsiteY14" fmla="*/ 263528 h 482918"/>
              <a:gd name="connsiteX15" fmla="*/ 16 w 111705"/>
              <a:gd name="connsiteY15" fmla="*/ 3 h 482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1705" h="482918">
                <a:moveTo>
                  <a:pt x="16" y="3"/>
                </a:moveTo>
                <a:cubicBezTo>
                  <a:pt x="-1042" y="1061"/>
                  <a:pt x="50287" y="206378"/>
                  <a:pt x="57166" y="269878"/>
                </a:cubicBezTo>
                <a:cubicBezTo>
                  <a:pt x="64045" y="333378"/>
                  <a:pt x="38645" y="382061"/>
                  <a:pt x="41291" y="381003"/>
                </a:cubicBezTo>
                <a:cubicBezTo>
                  <a:pt x="43937" y="379945"/>
                  <a:pt x="66691" y="274111"/>
                  <a:pt x="73041" y="263528"/>
                </a:cubicBezTo>
                <a:cubicBezTo>
                  <a:pt x="79391" y="252945"/>
                  <a:pt x="74629" y="295807"/>
                  <a:pt x="79391" y="317503"/>
                </a:cubicBezTo>
                <a:cubicBezTo>
                  <a:pt x="84153" y="339199"/>
                  <a:pt x="96854" y="387353"/>
                  <a:pt x="101616" y="393703"/>
                </a:cubicBezTo>
                <a:cubicBezTo>
                  <a:pt x="106378" y="400053"/>
                  <a:pt x="117491" y="340786"/>
                  <a:pt x="107966" y="355603"/>
                </a:cubicBezTo>
                <a:cubicBezTo>
                  <a:pt x="98441" y="370420"/>
                  <a:pt x="44466" y="482603"/>
                  <a:pt x="44466" y="482603"/>
                </a:cubicBezTo>
                <a:cubicBezTo>
                  <a:pt x="41820" y="487895"/>
                  <a:pt x="81508" y="425453"/>
                  <a:pt x="92091" y="387353"/>
                </a:cubicBezTo>
                <a:cubicBezTo>
                  <a:pt x="102674" y="349253"/>
                  <a:pt x="110612" y="249770"/>
                  <a:pt x="107966" y="254003"/>
                </a:cubicBezTo>
                <a:cubicBezTo>
                  <a:pt x="105320" y="258236"/>
                  <a:pt x="81508" y="406403"/>
                  <a:pt x="76216" y="412753"/>
                </a:cubicBezTo>
                <a:cubicBezTo>
                  <a:pt x="70924" y="419103"/>
                  <a:pt x="78333" y="320149"/>
                  <a:pt x="76216" y="292103"/>
                </a:cubicBezTo>
                <a:cubicBezTo>
                  <a:pt x="74099" y="264057"/>
                  <a:pt x="65633" y="271466"/>
                  <a:pt x="63516" y="244478"/>
                </a:cubicBezTo>
                <a:cubicBezTo>
                  <a:pt x="61399" y="217491"/>
                  <a:pt x="63516" y="130178"/>
                  <a:pt x="63516" y="130178"/>
                </a:cubicBezTo>
                <a:cubicBezTo>
                  <a:pt x="63516" y="133353"/>
                  <a:pt x="73570" y="288928"/>
                  <a:pt x="63516" y="263528"/>
                </a:cubicBezTo>
                <a:cubicBezTo>
                  <a:pt x="53462" y="238128"/>
                  <a:pt x="1074" y="-1055"/>
                  <a:pt x="16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フリーフォーム 65">
            <a:extLst>
              <a:ext uri="{FF2B5EF4-FFF2-40B4-BE49-F238E27FC236}">
                <a16:creationId xmlns:a16="http://schemas.microsoft.com/office/drawing/2014/main" id="{6C577B06-4C8C-C07A-7237-070B99CA6291}"/>
              </a:ext>
            </a:extLst>
          </p:cNvPr>
          <p:cNvSpPr/>
          <p:nvPr/>
        </p:nvSpPr>
        <p:spPr>
          <a:xfrm>
            <a:off x="3959553" y="4190796"/>
            <a:ext cx="159011" cy="232407"/>
          </a:xfrm>
          <a:custGeom>
            <a:avLst/>
            <a:gdLst>
              <a:gd name="connsiteX0" fmla="*/ 91747 w 159011"/>
              <a:gd name="connsiteY0" fmla="*/ 204 h 232407"/>
              <a:gd name="connsiteX1" fmla="*/ 6022 w 159011"/>
              <a:gd name="connsiteY1" fmla="*/ 139904 h 232407"/>
              <a:gd name="connsiteX2" fmla="*/ 47297 w 159011"/>
              <a:gd name="connsiteY2" fmla="*/ 76404 h 232407"/>
              <a:gd name="connsiteX3" fmla="*/ 2847 w 159011"/>
              <a:gd name="connsiteY3" fmla="*/ 174829 h 232407"/>
              <a:gd name="connsiteX4" fmla="*/ 6022 w 159011"/>
              <a:gd name="connsiteY4" fmla="*/ 231979 h 232407"/>
              <a:gd name="connsiteX5" fmla="*/ 18722 w 159011"/>
              <a:gd name="connsiteY5" fmla="*/ 146254 h 232407"/>
              <a:gd name="connsiteX6" fmla="*/ 94922 w 159011"/>
              <a:gd name="connsiteY6" fmla="*/ 178004 h 232407"/>
              <a:gd name="connsiteX7" fmla="*/ 59997 w 159011"/>
              <a:gd name="connsiteY7" fmla="*/ 146254 h 232407"/>
              <a:gd name="connsiteX8" fmla="*/ 158422 w 159011"/>
              <a:gd name="connsiteY8" fmla="*/ 22429 h 232407"/>
              <a:gd name="connsiteX9" fmla="*/ 6022 w 159011"/>
              <a:gd name="connsiteY9" fmla="*/ 181179 h 232407"/>
              <a:gd name="connsiteX10" fmla="*/ 44122 w 159011"/>
              <a:gd name="connsiteY10" fmla="*/ 92279 h 232407"/>
              <a:gd name="connsiteX11" fmla="*/ 12372 w 159011"/>
              <a:gd name="connsiteY11" fmla="*/ 108154 h 232407"/>
              <a:gd name="connsiteX12" fmla="*/ 91747 w 159011"/>
              <a:gd name="connsiteY12" fmla="*/ 204 h 232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9011" h="232407">
                <a:moveTo>
                  <a:pt x="91747" y="204"/>
                </a:moveTo>
                <a:cubicBezTo>
                  <a:pt x="90689" y="5495"/>
                  <a:pt x="13430" y="127204"/>
                  <a:pt x="6022" y="139904"/>
                </a:cubicBezTo>
                <a:cubicBezTo>
                  <a:pt x="-1386" y="152604"/>
                  <a:pt x="47826" y="70583"/>
                  <a:pt x="47297" y="76404"/>
                </a:cubicBezTo>
                <a:cubicBezTo>
                  <a:pt x="46768" y="82225"/>
                  <a:pt x="9726" y="148900"/>
                  <a:pt x="2847" y="174829"/>
                </a:cubicBezTo>
                <a:cubicBezTo>
                  <a:pt x="-4032" y="200758"/>
                  <a:pt x="3376" y="236741"/>
                  <a:pt x="6022" y="231979"/>
                </a:cubicBezTo>
                <a:cubicBezTo>
                  <a:pt x="8668" y="227217"/>
                  <a:pt x="3905" y="155250"/>
                  <a:pt x="18722" y="146254"/>
                </a:cubicBezTo>
                <a:cubicBezTo>
                  <a:pt x="33539" y="137258"/>
                  <a:pt x="88043" y="178004"/>
                  <a:pt x="94922" y="178004"/>
                </a:cubicBezTo>
                <a:cubicBezTo>
                  <a:pt x="101801" y="178004"/>
                  <a:pt x="49414" y="172183"/>
                  <a:pt x="59997" y="146254"/>
                </a:cubicBezTo>
                <a:cubicBezTo>
                  <a:pt x="70580" y="120325"/>
                  <a:pt x="167418" y="16608"/>
                  <a:pt x="158422" y="22429"/>
                </a:cubicBezTo>
                <a:cubicBezTo>
                  <a:pt x="149426" y="28250"/>
                  <a:pt x="25072" y="169537"/>
                  <a:pt x="6022" y="181179"/>
                </a:cubicBezTo>
                <a:cubicBezTo>
                  <a:pt x="-13028" y="192821"/>
                  <a:pt x="43064" y="104450"/>
                  <a:pt x="44122" y="92279"/>
                </a:cubicBezTo>
                <a:cubicBezTo>
                  <a:pt x="45180" y="80108"/>
                  <a:pt x="3905" y="122442"/>
                  <a:pt x="12372" y="108154"/>
                </a:cubicBezTo>
                <a:cubicBezTo>
                  <a:pt x="20839" y="93866"/>
                  <a:pt x="92805" y="-5087"/>
                  <a:pt x="91747" y="2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フリーフォーム 66">
            <a:extLst>
              <a:ext uri="{FF2B5EF4-FFF2-40B4-BE49-F238E27FC236}">
                <a16:creationId xmlns:a16="http://schemas.microsoft.com/office/drawing/2014/main" id="{7860F62E-75A1-748C-1F2E-618BB5AE7021}"/>
              </a:ext>
            </a:extLst>
          </p:cNvPr>
          <p:cNvSpPr/>
          <p:nvPr/>
        </p:nvSpPr>
        <p:spPr>
          <a:xfrm>
            <a:off x="3965480" y="4258768"/>
            <a:ext cx="261080" cy="209829"/>
          </a:xfrm>
          <a:custGeom>
            <a:avLst/>
            <a:gdLst>
              <a:gd name="connsiteX0" fmla="*/ 47720 w 261080"/>
              <a:gd name="connsiteY0" fmla="*/ 2082 h 209829"/>
              <a:gd name="connsiteX1" fmla="*/ 244570 w 261080"/>
              <a:gd name="connsiteY1" fmla="*/ 192582 h 209829"/>
              <a:gd name="connsiteX2" fmla="*/ 222345 w 261080"/>
              <a:gd name="connsiteY2" fmla="*/ 189407 h 209829"/>
              <a:gd name="connsiteX3" fmla="*/ 95 w 261080"/>
              <a:gd name="connsiteY3" fmla="*/ 90982 h 209829"/>
              <a:gd name="connsiteX4" fmla="*/ 193770 w 261080"/>
              <a:gd name="connsiteY4" fmla="*/ 164007 h 209829"/>
              <a:gd name="connsiteX5" fmla="*/ 146145 w 261080"/>
              <a:gd name="connsiteY5" fmla="*/ 129082 h 209829"/>
              <a:gd name="connsiteX6" fmla="*/ 209645 w 261080"/>
              <a:gd name="connsiteY6" fmla="*/ 157657 h 209829"/>
              <a:gd name="connsiteX7" fmla="*/ 130270 w 261080"/>
              <a:gd name="connsiteY7" fmla="*/ 94157 h 209829"/>
              <a:gd name="connsiteX8" fmla="*/ 47720 w 261080"/>
              <a:gd name="connsiteY8" fmla="*/ 2082 h 209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1080" h="209829">
                <a:moveTo>
                  <a:pt x="47720" y="2082"/>
                </a:moveTo>
                <a:cubicBezTo>
                  <a:pt x="66770" y="18486"/>
                  <a:pt x="215466" y="161361"/>
                  <a:pt x="244570" y="192582"/>
                </a:cubicBezTo>
                <a:cubicBezTo>
                  <a:pt x="273674" y="223803"/>
                  <a:pt x="263091" y="206340"/>
                  <a:pt x="222345" y="189407"/>
                </a:cubicBezTo>
                <a:cubicBezTo>
                  <a:pt x="181599" y="172474"/>
                  <a:pt x="4857" y="95215"/>
                  <a:pt x="95" y="90982"/>
                </a:cubicBezTo>
                <a:cubicBezTo>
                  <a:pt x="-4667" y="86749"/>
                  <a:pt x="169428" y="157657"/>
                  <a:pt x="193770" y="164007"/>
                </a:cubicBezTo>
                <a:cubicBezTo>
                  <a:pt x="218112" y="170357"/>
                  <a:pt x="143499" y="130140"/>
                  <a:pt x="146145" y="129082"/>
                </a:cubicBezTo>
                <a:cubicBezTo>
                  <a:pt x="148791" y="128024"/>
                  <a:pt x="212291" y="163478"/>
                  <a:pt x="209645" y="157657"/>
                </a:cubicBezTo>
                <a:cubicBezTo>
                  <a:pt x="206999" y="151836"/>
                  <a:pt x="155670" y="117440"/>
                  <a:pt x="130270" y="94157"/>
                </a:cubicBezTo>
                <a:cubicBezTo>
                  <a:pt x="104870" y="70874"/>
                  <a:pt x="28670" y="-14322"/>
                  <a:pt x="47720" y="20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フリーフォーム 67">
            <a:extLst>
              <a:ext uri="{FF2B5EF4-FFF2-40B4-BE49-F238E27FC236}">
                <a16:creationId xmlns:a16="http://schemas.microsoft.com/office/drawing/2014/main" id="{5E86C1A3-3975-CA4F-3CCF-01A7A0B996C4}"/>
              </a:ext>
            </a:extLst>
          </p:cNvPr>
          <p:cNvSpPr/>
          <p:nvPr/>
        </p:nvSpPr>
        <p:spPr>
          <a:xfrm>
            <a:off x="4264024" y="3914615"/>
            <a:ext cx="301723" cy="419504"/>
          </a:xfrm>
          <a:custGeom>
            <a:avLst/>
            <a:gdLst>
              <a:gd name="connsiteX0" fmla="*/ 1 w 301723"/>
              <a:gd name="connsiteY0" fmla="*/ 160 h 419504"/>
              <a:gd name="connsiteX1" fmla="*/ 123826 w 301723"/>
              <a:gd name="connsiteY1" fmla="*/ 184310 h 419504"/>
              <a:gd name="connsiteX2" fmla="*/ 142876 w 301723"/>
              <a:gd name="connsiteY2" fmla="*/ 327185 h 419504"/>
              <a:gd name="connsiteX3" fmla="*/ 149226 w 301723"/>
              <a:gd name="connsiteY3" fmla="*/ 282735 h 419504"/>
              <a:gd name="connsiteX4" fmla="*/ 231776 w 301723"/>
              <a:gd name="connsiteY4" fmla="*/ 222410 h 419504"/>
              <a:gd name="connsiteX5" fmla="*/ 254001 w 301723"/>
              <a:gd name="connsiteY5" fmla="*/ 181135 h 419504"/>
              <a:gd name="connsiteX6" fmla="*/ 215901 w 301723"/>
              <a:gd name="connsiteY6" fmla="*/ 247810 h 419504"/>
              <a:gd name="connsiteX7" fmla="*/ 215901 w 301723"/>
              <a:gd name="connsiteY7" fmla="*/ 308135 h 419504"/>
              <a:gd name="connsiteX8" fmla="*/ 180976 w 301723"/>
              <a:gd name="connsiteY8" fmla="*/ 343060 h 419504"/>
              <a:gd name="connsiteX9" fmla="*/ 254001 w 301723"/>
              <a:gd name="connsiteY9" fmla="*/ 333535 h 419504"/>
              <a:gd name="connsiteX10" fmla="*/ 95251 w 301723"/>
              <a:gd name="connsiteY10" fmla="*/ 419260 h 419504"/>
              <a:gd name="connsiteX11" fmla="*/ 215901 w 301723"/>
              <a:gd name="connsiteY11" fmla="*/ 358935 h 419504"/>
              <a:gd name="connsiteX12" fmla="*/ 292101 w 301723"/>
              <a:gd name="connsiteY12" fmla="*/ 343060 h 419504"/>
              <a:gd name="connsiteX13" fmla="*/ 196851 w 301723"/>
              <a:gd name="connsiteY13" fmla="*/ 352585 h 419504"/>
              <a:gd name="connsiteX14" fmla="*/ 234951 w 301723"/>
              <a:gd name="connsiteY14" fmla="*/ 292260 h 419504"/>
              <a:gd name="connsiteX15" fmla="*/ 301626 w 301723"/>
              <a:gd name="connsiteY15" fmla="*/ 219235 h 419504"/>
              <a:gd name="connsiteX16" fmla="*/ 219076 w 301723"/>
              <a:gd name="connsiteY16" fmla="*/ 298610 h 419504"/>
              <a:gd name="connsiteX17" fmla="*/ 168276 w 301723"/>
              <a:gd name="connsiteY17" fmla="*/ 247810 h 419504"/>
              <a:gd name="connsiteX18" fmla="*/ 161926 w 301723"/>
              <a:gd name="connsiteY18" fmla="*/ 209710 h 419504"/>
              <a:gd name="connsiteX19" fmla="*/ 177801 w 301723"/>
              <a:gd name="connsiteY19" fmla="*/ 104935 h 419504"/>
              <a:gd name="connsiteX20" fmla="*/ 171451 w 301723"/>
              <a:gd name="connsiteY20" fmla="*/ 289085 h 419504"/>
              <a:gd name="connsiteX21" fmla="*/ 130176 w 301723"/>
              <a:gd name="connsiteY21" fmla="*/ 193835 h 419504"/>
              <a:gd name="connsiteX22" fmla="*/ 120651 w 301723"/>
              <a:gd name="connsiteY22" fmla="*/ 152560 h 419504"/>
              <a:gd name="connsiteX23" fmla="*/ 1 w 301723"/>
              <a:gd name="connsiteY23" fmla="*/ 160 h 419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01723" h="419504">
                <a:moveTo>
                  <a:pt x="1" y="160"/>
                </a:moveTo>
                <a:cubicBezTo>
                  <a:pt x="530" y="5452"/>
                  <a:pt x="100014" y="129806"/>
                  <a:pt x="123826" y="184310"/>
                </a:cubicBezTo>
                <a:cubicBezTo>
                  <a:pt x="147638" y="238814"/>
                  <a:pt x="138643" y="310781"/>
                  <a:pt x="142876" y="327185"/>
                </a:cubicBezTo>
                <a:cubicBezTo>
                  <a:pt x="147109" y="343589"/>
                  <a:pt x="134409" y="300197"/>
                  <a:pt x="149226" y="282735"/>
                </a:cubicBezTo>
                <a:cubicBezTo>
                  <a:pt x="164043" y="265273"/>
                  <a:pt x="214314" y="239343"/>
                  <a:pt x="231776" y="222410"/>
                </a:cubicBezTo>
                <a:cubicBezTo>
                  <a:pt x="249238" y="205477"/>
                  <a:pt x="256647" y="176902"/>
                  <a:pt x="254001" y="181135"/>
                </a:cubicBezTo>
                <a:cubicBezTo>
                  <a:pt x="251355" y="185368"/>
                  <a:pt x="222251" y="226643"/>
                  <a:pt x="215901" y="247810"/>
                </a:cubicBezTo>
                <a:cubicBezTo>
                  <a:pt x="209551" y="268977"/>
                  <a:pt x="221722" y="292260"/>
                  <a:pt x="215901" y="308135"/>
                </a:cubicBezTo>
                <a:cubicBezTo>
                  <a:pt x="210080" y="324010"/>
                  <a:pt x="174626" y="338827"/>
                  <a:pt x="180976" y="343060"/>
                </a:cubicBezTo>
                <a:cubicBezTo>
                  <a:pt x="187326" y="347293"/>
                  <a:pt x="268289" y="320835"/>
                  <a:pt x="254001" y="333535"/>
                </a:cubicBezTo>
                <a:cubicBezTo>
                  <a:pt x="239714" y="346235"/>
                  <a:pt x="101601" y="415027"/>
                  <a:pt x="95251" y="419260"/>
                </a:cubicBezTo>
                <a:cubicBezTo>
                  <a:pt x="88901" y="423493"/>
                  <a:pt x="183093" y="371635"/>
                  <a:pt x="215901" y="358935"/>
                </a:cubicBezTo>
                <a:cubicBezTo>
                  <a:pt x="248709" y="346235"/>
                  <a:pt x="295276" y="344118"/>
                  <a:pt x="292101" y="343060"/>
                </a:cubicBezTo>
                <a:cubicBezTo>
                  <a:pt x="288926" y="342002"/>
                  <a:pt x="206376" y="361052"/>
                  <a:pt x="196851" y="352585"/>
                </a:cubicBezTo>
                <a:cubicBezTo>
                  <a:pt x="187326" y="344118"/>
                  <a:pt x="217489" y="314485"/>
                  <a:pt x="234951" y="292260"/>
                </a:cubicBezTo>
                <a:cubicBezTo>
                  <a:pt x="252413" y="270035"/>
                  <a:pt x="304272" y="218177"/>
                  <a:pt x="301626" y="219235"/>
                </a:cubicBezTo>
                <a:cubicBezTo>
                  <a:pt x="298980" y="220293"/>
                  <a:pt x="241301" y="293848"/>
                  <a:pt x="219076" y="298610"/>
                </a:cubicBezTo>
                <a:cubicBezTo>
                  <a:pt x="196851" y="303373"/>
                  <a:pt x="177801" y="262627"/>
                  <a:pt x="168276" y="247810"/>
                </a:cubicBezTo>
                <a:cubicBezTo>
                  <a:pt x="158751" y="232993"/>
                  <a:pt x="160338" y="233523"/>
                  <a:pt x="161926" y="209710"/>
                </a:cubicBezTo>
                <a:cubicBezTo>
                  <a:pt x="163514" y="185897"/>
                  <a:pt x="176214" y="91706"/>
                  <a:pt x="177801" y="104935"/>
                </a:cubicBezTo>
                <a:cubicBezTo>
                  <a:pt x="179388" y="118164"/>
                  <a:pt x="179389" y="274268"/>
                  <a:pt x="171451" y="289085"/>
                </a:cubicBezTo>
                <a:cubicBezTo>
                  <a:pt x="163514" y="303902"/>
                  <a:pt x="138643" y="216589"/>
                  <a:pt x="130176" y="193835"/>
                </a:cubicBezTo>
                <a:cubicBezTo>
                  <a:pt x="121709" y="171081"/>
                  <a:pt x="135468" y="183252"/>
                  <a:pt x="120651" y="152560"/>
                </a:cubicBezTo>
                <a:cubicBezTo>
                  <a:pt x="105834" y="121868"/>
                  <a:pt x="-528" y="-5132"/>
                  <a:pt x="1" y="1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フリーフォーム 68">
            <a:extLst>
              <a:ext uri="{FF2B5EF4-FFF2-40B4-BE49-F238E27FC236}">
                <a16:creationId xmlns:a16="http://schemas.microsoft.com/office/drawing/2014/main" id="{88771EC0-3B32-6C8E-2DF6-5C0A2FE0F421}"/>
              </a:ext>
            </a:extLst>
          </p:cNvPr>
          <p:cNvSpPr/>
          <p:nvPr/>
        </p:nvSpPr>
        <p:spPr>
          <a:xfrm>
            <a:off x="4288774" y="4126828"/>
            <a:ext cx="285301" cy="339357"/>
          </a:xfrm>
          <a:custGeom>
            <a:avLst/>
            <a:gdLst>
              <a:gd name="connsiteX0" fmla="*/ 168926 w 285301"/>
              <a:gd name="connsiteY0" fmla="*/ 672 h 339357"/>
              <a:gd name="connsiteX1" fmla="*/ 283226 w 285301"/>
              <a:gd name="connsiteY1" fmla="*/ 191172 h 339357"/>
              <a:gd name="connsiteX2" fmla="*/ 241951 w 285301"/>
              <a:gd name="connsiteY2" fmla="*/ 232447 h 339357"/>
              <a:gd name="connsiteX3" fmla="*/ 232426 w 285301"/>
              <a:gd name="connsiteY3" fmla="*/ 267372 h 339357"/>
              <a:gd name="connsiteX4" fmla="*/ 257826 w 285301"/>
              <a:gd name="connsiteY4" fmla="*/ 267372 h 339357"/>
              <a:gd name="connsiteX5" fmla="*/ 41926 w 285301"/>
              <a:gd name="connsiteY5" fmla="*/ 334047 h 339357"/>
              <a:gd name="connsiteX6" fmla="*/ 149876 w 285301"/>
              <a:gd name="connsiteY6" fmla="*/ 334047 h 339357"/>
              <a:gd name="connsiteX7" fmla="*/ 3826 w 285301"/>
              <a:gd name="connsiteY7" fmla="*/ 324522 h 339357"/>
              <a:gd name="connsiteX8" fmla="*/ 165751 w 285301"/>
              <a:gd name="connsiteY8" fmla="*/ 254672 h 339357"/>
              <a:gd name="connsiteX9" fmla="*/ 651 w 285301"/>
              <a:gd name="connsiteY9" fmla="*/ 324522 h 339357"/>
              <a:gd name="connsiteX10" fmla="*/ 241951 w 285301"/>
              <a:gd name="connsiteY10" fmla="*/ 251497 h 339357"/>
              <a:gd name="connsiteX11" fmla="*/ 248301 w 285301"/>
              <a:gd name="connsiteY11" fmla="*/ 213397 h 339357"/>
              <a:gd name="connsiteX12" fmla="*/ 207026 w 285301"/>
              <a:gd name="connsiteY12" fmla="*/ 197522 h 339357"/>
              <a:gd name="connsiteX13" fmla="*/ 283226 w 285301"/>
              <a:gd name="connsiteY13" fmla="*/ 146722 h 339357"/>
              <a:gd name="connsiteX14" fmla="*/ 165751 w 285301"/>
              <a:gd name="connsiteY14" fmla="*/ 203872 h 339357"/>
              <a:gd name="connsiteX15" fmla="*/ 276876 w 285301"/>
              <a:gd name="connsiteY15" fmla="*/ 146722 h 339357"/>
              <a:gd name="connsiteX16" fmla="*/ 248301 w 285301"/>
              <a:gd name="connsiteY16" fmla="*/ 127672 h 339357"/>
              <a:gd name="connsiteX17" fmla="*/ 168926 w 285301"/>
              <a:gd name="connsiteY17" fmla="*/ 672 h 339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85301" h="339357">
                <a:moveTo>
                  <a:pt x="168926" y="672"/>
                </a:moveTo>
                <a:cubicBezTo>
                  <a:pt x="174747" y="11255"/>
                  <a:pt x="271055" y="152543"/>
                  <a:pt x="283226" y="191172"/>
                </a:cubicBezTo>
                <a:cubicBezTo>
                  <a:pt x="295397" y="229801"/>
                  <a:pt x="250418" y="219747"/>
                  <a:pt x="241951" y="232447"/>
                </a:cubicBezTo>
                <a:cubicBezTo>
                  <a:pt x="233484" y="245147"/>
                  <a:pt x="229780" y="261551"/>
                  <a:pt x="232426" y="267372"/>
                </a:cubicBezTo>
                <a:cubicBezTo>
                  <a:pt x="235072" y="273193"/>
                  <a:pt x="289576" y="256260"/>
                  <a:pt x="257826" y="267372"/>
                </a:cubicBezTo>
                <a:cubicBezTo>
                  <a:pt x="226076" y="278484"/>
                  <a:pt x="59917" y="322935"/>
                  <a:pt x="41926" y="334047"/>
                </a:cubicBezTo>
                <a:cubicBezTo>
                  <a:pt x="23935" y="345159"/>
                  <a:pt x="156226" y="335635"/>
                  <a:pt x="149876" y="334047"/>
                </a:cubicBezTo>
                <a:cubicBezTo>
                  <a:pt x="143526" y="332460"/>
                  <a:pt x="1180" y="337751"/>
                  <a:pt x="3826" y="324522"/>
                </a:cubicBezTo>
                <a:cubicBezTo>
                  <a:pt x="6472" y="311293"/>
                  <a:pt x="166280" y="254672"/>
                  <a:pt x="165751" y="254672"/>
                </a:cubicBezTo>
                <a:cubicBezTo>
                  <a:pt x="165222" y="254672"/>
                  <a:pt x="-12049" y="325051"/>
                  <a:pt x="651" y="324522"/>
                </a:cubicBezTo>
                <a:cubicBezTo>
                  <a:pt x="13351" y="323993"/>
                  <a:pt x="200676" y="270018"/>
                  <a:pt x="241951" y="251497"/>
                </a:cubicBezTo>
                <a:cubicBezTo>
                  <a:pt x="283226" y="232976"/>
                  <a:pt x="254122" y="222393"/>
                  <a:pt x="248301" y="213397"/>
                </a:cubicBezTo>
                <a:cubicBezTo>
                  <a:pt x="242480" y="204401"/>
                  <a:pt x="201205" y="208634"/>
                  <a:pt x="207026" y="197522"/>
                </a:cubicBezTo>
                <a:cubicBezTo>
                  <a:pt x="212847" y="186410"/>
                  <a:pt x="290105" y="145664"/>
                  <a:pt x="283226" y="146722"/>
                </a:cubicBezTo>
                <a:cubicBezTo>
                  <a:pt x="276347" y="147780"/>
                  <a:pt x="166809" y="203872"/>
                  <a:pt x="165751" y="203872"/>
                </a:cubicBezTo>
                <a:cubicBezTo>
                  <a:pt x="164693" y="203872"/>
                  <a:pt x="276876" y="146722"/>
                  <a:pt x="276876" y="146722"/>
                </a:cubicBezTo>
                <a:cubicBezTo>
                  <a:pt x="290634" y="134022"/>
                  <a:pt x="265763" y="147780"/>
                  <a:pt x="248301" y="127672"/>
                </a:cubicBezTo>
                <a:cubicBezTo>
                  <a:pt x="230839" y="107564"/>
                  <a:pt x="163105" y="-9911"/>
                  <a:pt x="168926" y="6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フリーフォーム 69">
            <a:extLst>
              <a:ext uri="{FF2B5EF4-FFF2-40B4-BE49-F238E27FC236}">
                <a16:creationId xmlns:a16="http://schemas.microsoft.com/office/drawing/2014/main" id="{8D329FBC-EA25-3BC7-29D0-FB301E693C88}"/>
              </a:ext>
            </a:extLst>
          </p:cNvPr>
          <p:cNvSpPr/>
          <p:nvPr/>
        </p:nvSpPr>
        <p:spPr>
          <a:xfrm>
            <a:off x="4218724" y="4264877"/>
            <a:ext cx="292608" cy="205928"/>
          </a:xfrm>
          <a:custGeom>
            <a:avLst/>
            <a:gdLst>
              <a:gd name="connsiteX0" fmla="*/ 851 w 292608"/>
              <a:gd name="connsiteY0" fmla="*/ 205523 h 205928"/>
              <a:gd name="connsiteX1" fmla="*/ 251676 w 292608"/>
              <a:gd name="connsiteY1" fmla="*/ 2323 h 205928"/>
              <a:gd name="connsiteX2" fmla="*/ 134201 w 292608"/>
              <a:gd name="connsiteY2" fmla="*/ 94398 h 205928"/>
              <a:gd name="connsiteX3" fmla="*/ 216751 w 292608"/>
              <a:gd name="connsiteY3" fmla="*/ 78523 h 205928"/>
              <a:gd name="connsiteX4" fmla="*/ 232626 w 292608"/>
              <a:gd name="connsiteY4" fmla="*/ 91223 h 205928"/>
              <a:gd name="connsiteX5" fmla="*/ 207226 w 292608"/>
              <a:gd name="connsiteY5" fmla="*/ 113448 h 205928"/>
              <a:gd name="connsiteX6" fmla="*/ 99276 w 292608"/>
              <a:gd name="connsiteY6" fmla="*/ 138848 h 205928"/>
              <a:gd name="connsiteX7" fmla="*/ 232626 w 292608"/>
              <a:gd name="connsiteY7" fmla="*/ 107098 h 205928"/>
              <a:gd name="connsiteX8" fmla="*/ 289776 w 292608"/>
              <a:gd name="connsiteY8" fmla="*/ 68998 h 205928"/>
              <a:gd name="connsiteX9" fmla="*/ 150076 w 292608"/>
              <a:gd name="connsiteY9" fmla="*/ 75348 h 205928"/>
              <a:gd name="connsiteX10" fmla="*/ 169126 w 292608"/>
              <a:gd name="connsiteY10" fmla="*/ 56298 h 205928"/>
              <a:gd name="connsiteX11" fmla="*/ 851 w 292608"/>
              <a:gd name="connsiteY11" fmla="*/ 205523 h 205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92608" h="205928">
                <a:moveTo>
                  <a:pt x="851" y="205523"/>
                </a:moveTo>
                <a:cubicBezTo>
                  <a:pt x="14609" y="196527"/>
                  <a:pt x="229451" y="20844"/>
                  <a:pt x="251676" y="2323"/>
                </a:cubicBezTo>
                <a:cubicBezTo>
                  <a:pt x="273901" y="-16198"/>
                  <a:pt x="140022" y="81698"/>
                  <a:pt x="134201" y="94398"/>
                </a:cubicBezTo>
                <a:cubicBezTo>
                  <a:pt x="128380" y="107098"/>
                  <a:pt x="200347" y="79052"/>
                  <a:pt x="216751" y="78523"/>
                </a:cubicBezTo>
                <a:cubicBezTo>
                  <a:pt x="233155" y="77994"/>
                  <a:pt x="234214" y="85402"/>
                  <a:pt x="232626" y="91223"/>
                </a:cubicBezTo>
                <a:cubicBezTo>
                  <a:pt x="231039" y="97044"/>
                  <a:pt x="229451" y="105510"/>
                  <a:pt x="207226" y="113448"/>
                </a:cubicBezTo>
                <a:cubicBezTo>
                  <a:pt x="185001" y="121385"/>
                  <a:pt x="95043" y="139906"/>
                  <a:pt x="99276" y="138848"/>
                </a:cubicBezTo>
                <a:cubicBezTo>
                  <a:pt x="103509" y="137790"/>
                  <a:pt x="200876" y="118740"/>
                  <a:pt x="232626" y="107098"/>
                </a:cubicBezTo>
                <a:cubicBezTo>
                  <a:pt x="264376" y="95456"/>
                  <a:pt x="303534" y="74290"/>
                  <a:pt x="289776" y="68998"/>
                </a:cubicBezTo>
                <a:cubicBezTo>
                  <a:pt x="276018" y="63706"/>
                  <a:pt x="170184" y="77465"/>
                  <a:pt x="150076" y="75348"/>
                </a:cubicBezTo>
                <a:cubicBezTo>
                  <a:pt x="129968" y="73231"/>
                  <a:pt x="193997" y="41481"/>
                  <a:pt x="169126" y="56298"/>
                </a:cubicBezTo>
                <a:cubicBezTo>
                  <a:pt x="144255" y="71115"/>
                  <a:pt x="-12907" y="214519"/>
                  <a:pt x="851" y="2055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フリーフォーム 70">
            <a:extLst>
              <a:ext uri="{FF2B5EF4-FFF2-40B4-BE49-F238E27FC236}">
                <a16:creationId xmlns:a16="http://schemas.microsoft.com/office/drawing/2014/main" id="{F7082B02-29AB-BD14-A63D-3EA6BC401340}"/>
              </a:ext>
            </a:extLst>
          </p:cNvPr>
          <p:cNvSpPr/>
          <p:nvPr/>
        </p:nvSpPr>
        <p:spPr>
          <a:xfrm>
            <a:off x="4265948" y="4253330"/>
            <a:ext cx="194870" cy="214859"/>
          </a:xfrm>
          <a:custGeom>
            <a:avLst/>
            <a:gdLst>
              <a:gd name="connsiteX0" fmla="*/ 1252 w 194870"/>
              <a:gd name="connsiteY0" fmla="*/ 213895 h 214859"/>
              <a:gd name="connsiteX1" fmla="*/ 191752 w 194870"/>
              <a:gd name="connsiteY1" fmla="*/ 4345 h 214859"/>
              <a:gd name="connsiteX2" fmla="*/ 112377 w 194870"/>
              <a:gd name="connsiteY2" fmla="*/ 80545 h 214859"/>
              <a:gd name="connsiteX3" fmla="*/ 1252 w 194870"/>
              <a:gd name="connsiteY3" fmla="*/ 213895 h 2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4870" h="214859">
                <a:moveTo>
                  <a:pt x="1252" y="213895"/>
                </a:moveTo>
                <a:cubicBezTo>
                  <a:pt x="14481" y="201195"/>
                  <a:pt x="173231" y="26570"/>
                  <a:pt x="191752" y="4345"/>
                </a:cubicBezTo>
                <a:cubicBezTo>
                  <a:pt x="210273" y="-17880"/>
                  <a:pt x="141481" y="50912"/>
                  <a:pt x="112377" y="80545"/>
                </a:cubicBezTo>
                <a:cubicBezTo>
                  <a:pt x="83273" y="110178"/>
                  <a:pt x="-11977" y="226595"/>
                  <a:pt x="1252" y="2138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フリーフォーム 71">
            <a:extLst>
              <a:ext uri="{FF2B5EF4-FFF2-40B4-BE49-F238E27FC236}">
                <a16:creationId xmlns:a16="http://schemas.microsoft.com/office/drawing/2014/main" id="{9B8741A6-9DC4-3B62-EFB5-CF66092864C4}"/>
              </a:ext>
            </a:extLst>
          </p:cNvPr>
          <p:cNvSpPr/>
          <p:nvPr/>
        </p:nvSpPr>
        <p:spPr>
          <a:xfrm>
            <a:off x="4279384" y="4325666"/>
            <a:ext cx="194237" cy="113154"/>
          </a:xfrm>
          <a:custGeom>
            <a:avLst/>
            <a:gdLst>
              <a:gd name="connsiteX0" fmla="*/ 516 w 194237"/>
              <a:gd name="connsiteY0" fmla="*/ 112984 h 113154"/>
              <a:gd name="connsiteX1" fmla="*/ 184666 w 194237"/>
              <a:gd name="connsiteY1" fmla="*/ 1859 h 113154"/>
              <a:gd name="connsiteX2" fmla="*/ 124341 w 194237"/>
              <a:gd name="connsiteY2" fmla="*/ 43134 h 113154"/>
              <a:gd name="connsiteX3" fmla="*/ 194191 w 194237"/>
              <a:gd name="connsiteY3" fmla="*/ 39959 h 113154"/>
              <a:gd name="connsiteX4" fmla="*/ 111641 w 194237"/>
              <a:gd name="connsiteY4" fmla="*/ 74884 h 113154"/>
              <a:gd name="connsiteX5" fmla="*/ 187841 w 194237"/>
              <a:gd name="connsiteY5" fmla="*/ 39959 h 113154"/>
              <a:gd name="connsiteX6" fmla="*/ 130691 w 194237"/>
              <a:gd name="connsiteY6" fmla="*/ 27259 h 113154"/>
              <a:gd name="connsiteX7" fmla="*/ 516 w 194237"/>
              <a:gd name="connsiteY7" fmla="*/ 112984 h 113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4237" h="113154">
                <a:moveTo>
                  <a:pt x="516" y="112984"/>
                </a:moveTo>
                <a:cubicBezTo>
                  <a:pt x="9512" y="108751"/>
                  <a:pt x="164029" y="13501"/>
                  <a:pt x="184666" y="1859"/>
                </a:cubicBezTo>
                <a:cubicBezTo>
                  <a:pt x="205303" y="-9783"/>
                  <a:pt x="122754" y="36784"/>
                  <a:pt x="124341" y="43134"/>
                </a:cubicBezTo>
                <a:cubicBezTo>
                  <a:pt x="125929" y="49484"/>
                  <a:pt x="196308" y="34667"/>
                  <a:pt x="194191" y="39959"/>
                </a:cubicBezTo>
                <a:cubicBezTo>
                  <a:pt x="192074" y="45251"/>
                  <a:pt x="112699" y="74884"/>
                  <a:pt x="111641" y="74884"/>
                </a:cubicBezTo>
                <a:cubicBezTo>
                  <a:pt x="110583" y="74884"/>
                  <a:pt x="184666" y="47897"/>
                  <a:pt x="187841" y="39959"/>
                </a:cubicBezTo>
                <a:cubicBezTo>
                  <a:pt x="191016" y="32021"/>
                  <a:pt x="158737" y="12971"/>
                  <a:pt x="130691" y="27259"/>
                </a:cubicBezTo>
                <a:cubicBezTo>
                  <a:pt x="102645" y="41546"/>
                  <a:pt x="-8480" y="117217"/>
                  <a:pt x="516" y="1129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フリーフォーム 72">
            <a:extLst>
              <a:ext uri="{FF2B5EF4-FFF2-40B4-BE49-F238E27FC236}">
                <a16:creationId xmlns:a16="http://schemas.microsoft.com/office/drawing/2014/main" id="{E4B114BA-4F0A-1A08-658A-D9AFFEEAE7A1}"/>
              </a:ext>
            </a:extLst>
          </p:cNvPr>
          <p:cNvSpPr/>
          <p:nvPr/>
        </p:nvSpPr>
        <p:spPr>
          <a:xfrm>
            <a:off x="4181343" y="3749652"/>
            <a:ext cx="144116" cy="646777"/>
          </a:xfrm>
          <a:custGeom>
            <a:avLst/>
            <a:gdLst>
              <a:gd name="connsiteX0" fmla="*/ 19182 w 144116"/>
              <a:gd name="connsiteY0" fmla="*/ 23 h 646777"/>
              <a:gd name="connsiteX1" fmla="*/ 89032 w 144116"/>
              <a:gd name="connsiteY1" fmla="*/ 539773 h 646777"/>
              <a:gd name="connsiteX2" fmla="*/ 85857 w 144116"/>
              <a:gd name="connsiteY2" fmla="*/ 454048 h 646777"/>
              <a:gd name="connsiteX3" fmla="*/ 130307 w 144116"/>
              <a:gd name="connsiteY3" fmla="*/ 641373 h 646777"/>
              <a:gd name="connsiteX4" fmla="*/ 133482 w 144116"/>
              <a:gd name="connsiteY4" fmla="*/ 593748 h 646777"/>
              <a:gd name="connsiteX5" fmla="*/ 132 w 144116"/>
              <a:gd name="connsiteY5" fmla="*/ 568348 h 646777"/>
              <a:gd name="connsiteX6" fmla="*/ 108082 w 144116"/>
              <a:gd name="connsiteY6" fmla="*/ 568348 h 646777"/>
              <a:gd name="connsiteX7" fmla="*/ 82682 w 144116"/>
              <a:gd name="connsiteY7" fmla="*/ 517548 h 646777"/>
              <a:gd name="connsiteX8" fmla="*/ 19182 w 144116"/>
              <a:gd name="connsiteY8" fmla="*/ 23 h 646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4116" h="646777">
                <a:moveTo>
                  <a:pt x="19182" y="23"/>
                </a:moveTo>
                <a:cubicBezTo>
                  <a:pt x="20240" y="3727"/>
                  <a:pt x="77920" y="464102"/>
                  <a:pt x="89032" y="539773"/>
                </a:cubicBezTo>
                <a:cubicBezTo>
                  <a:pt x="100144" y="615444"/>
                  <a:pt x="78978" y="437115"/>
                  <a:pt x="85857" y="454048"/>
                </a:cubicBezTo>
                <a:cubicBezTo>
                  <a:pt x="92736" y="470981"/>
                  <a:pt x="122370" y="618090"/>
                  <a:pt x="130307" y="641373"/>
                </a:cubicBezTo>
                <a:cubicBezTo>
                  <a:pt x="138245" y="664656"/>
                  <a:pt x="155178" y="605919"/>
                  <a:pt x="133482" y="593748"/>
                </a:cubicBezTo>
                <a:cubicBezTo>
                  <a:pt x="111786" y="581577"/>
                  <a:pt x="4365" y="572581"/>
                  <a:pt x="132" y="568348"/>
                </a:cubicBezTo>
                <a:cubicBezTo>
                  <a:pt x="-4101" y="564115"/>
                  <a:pt x="94324" y="576815"/>
                  <a:pt x="108082" y="568348"/>
                </a:cubicBezTo>
                <a:cubicBezTo>
                  <a:pt x="121840" y="559881"/>
                  <a:pt x="95382" y="606977"/>
                  <a:pt x="82682" y="517548"/>
                </a:cubicBezTo>
                <a:cubicBezTo>
                  <a:pt x="69982" y="428119"/>
                  <a:pt x="18124" y="-3681"/>
                  <a:pt x="19182" y="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フリーフォーム 73">
            <a:extLst>
              <a:ext uri="{FF2B5EF4-FFF2-40B4-BE49-F238E27FC236}">
                <a16:creationId xmlns:a16="http://schemas.microsoft.com/office/drawing/2014/main" id="{C3ABE6F3-B0F8-EC34-DC09-F2EA84114A40}"/>
              </a:ext>
            </a:extLst>
          </p:cNvPr>
          <p:cNvSpPr/>
          <p:nvPr/>
        </p:nvSpPr>
        <p:spPr>
          <a:xfrm>
            <a:off x="4291834" y="3525225"/>
            <a:ext cx="296338" cy="713640"/>
          </a:xfrm>
          <a:custGeom>
            <a:avLst/>
            <a:gdLst>
              <a:gd name="connsiteX0" fmla="*/ 118241 w 296338"/>
              <a:gd name="connsiteY0" fmla="*/ 2200 h 713640"/>
              <a:gd name="connsiteX1" fmla="*/ 3941 w 296338"/>
              <a:gd name="connsiteY1" fmla="*/ 538775 h 713640"/>
              <a:gd name="connsiteX2" fmla="*/ 32516 w 296338"/>
              <a:gd name="connsiteY2" fmla="*/ 437175 h 713640"/>
              <a:gd name="connsiteX3" fmla="*/ 92841 w 296338"/>
              <a:gd name="connsiteY3" fmla="*/ 529250 h 713640"/>
              <a:gd name="connsiteX4" fmla="*/ 96016 w 296338"/>
              <a:gd name="connsiteY4" fmla="*/ 472100 h 713640"/>
              <a:gd name="connsiteX5" fmla="*/ 197616 w 296338"/>
              <a:gd name="connsiteY5" fmla="*/ 583225 h 713640"/>
              <a:gd name="connsiteX6" fmla="*/ 169041 w 296338"/>
              <a:gd name="connsiteY6" fmla="*/ 516550 h 713640"/>
              <a:gd name="connsiteX7" fmla="*/ 296041 w 296338"/>
              <a:gd name="connsiteY7" fmla="*/ 713400 h 713640"/>
              <a:gd name="connsiteX8" fmla="*/ 200791 w 296338"/>
              <a:gd name="connsiteY8" fmla="*/ 554650 h 713640"/>
              <a:gd name="connsiteX9" fmla="*/ 92841 w 296338"/>
              <a:gd name="connsiteY9" fmla="*/ 449875 h 713640"/>
              <a:gd name="connsiteX10" fmla="*/ 102366 w 296338"/>
              <a:gd name="connsiteY10" fmla="*/ 507025 h 713640"/>
              <a:gd name="connsiteX11" fmla="*/ 38866 w 296338"/>
              <a:gd name="connsiteY11" fmla="*/ 459400 h 713640"/>
              <a:gd name="connsiteX12" fmla="*/ 32516 w 296338"/>
              <a:gd name="connsiteY12" fmla="*/ 392725 h 713640"/>
              <a:gd name="connsiteX13" fmla="*/ 42041 w 296338"/>
              <a:gd name="connsiteY13" fmla="*/ 291125 h 713640"/>
              <a:gd name="connsiteX14" fmla="*/ 19816 w 296338"/>
              <a:gd name="connsiteY14" fmla="*/ 345100 h 713640"/>
              <a:gd name="connsiteX15" fmla="*/ 118241 w 296338"/>
              <a:gd name="connsiteY15" fmla="*/ 2200 h 713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96338" h="713640">
                <a:moveTo>
                  <a:pt x="118241" y="2200"/>
                </a:moveTo>
                <a:cubicBezTo>
                  <a:pt x="115595" y="34479"/>
                  <a:pt x="18228" y="466279"/>
                  <a:pt x="3941" y="538775"/>
                </a:cubicBezTo>
                <a:cubicBezTo>
                  <a:pt x="-10346" y="611271"/>
                  <a:pt x="17699" y="438762"/>
                  <a:pt x="32516" y="437175"/>
                </a:cubicBezTo>
                <a:cubicBezTo>
                  <a:pt x="47333" y="435588"/>
                  <a:pt x="82258" y="523429"/>
                  <a:pt x="92841" y="529250"/>
                </a:cubicBezTo>
                <a:cubicBezTo>
                  <a:pt x="103424" y="535071"/>
                  <a:pt x="78553" y="463104"/>
                  <a:pt x="96016" y="472100"/>
                </a:cubicBezTo>
                <a:cubicBezTo>
                  <a:pt x="113478" y="481096"/>
                  <a:pt x="185445" y="575817"/>
                  <a:pt x="197616" y="583225"/>
                </a:cubicBezTo>
                <a:cubicBezTo>
                  <a:pt x="209787" y="590633"/>
                  <a:pt x="152637" y="494854"/>
                  <a:pt x="169041" y="516550"/>
                </a:cubicBezTo>
                <a:cubicBezTo>
                  <a:pt x="185445" y="538246"/>
                  <a:pt x="290749" y="707050"/>
                  <a:pt x="296041" y="713400"/>
                </a:cubicBezTo>
                <a:cubicBezTo>
                  <a:pt x="301333" y="719750"/>
                  <a:pt x="234658" y="598571"/>
                  <a:pt x="200791" y="554650"/>
                </a:cubicBezTo>
                <a:cubicBezTo>
                  <a:pt x="166924" y="510729"/>
                  <a:pt x="109245" y="457813"/>
                  <a:pt x="92841" y="449875"/>
                </a:cubicBezTo>
                <a:cubicBezTo>
                  <a:pt x="76437" y="441938"/>
                  <a:pt x="111362" y="505438"/>
                  <a:pt x="102366" y="507025"/>
                </a:cubicBezTo>
                <a:cubicBezTo>
                  <a:pt x="93370" y="508612"/>
                  <a:pt x="50508" y="478450"/>
                  <a:pt x="38866" y="459400"/>
                </a:cubicBezTo>
                <a:cubicBezTo>
                  <a:pt x="27224" y="440350"/>
                  <a:pt x="31987" y="420771"/>
                  <a:pt x="32516" y="392725"/>
                </a:cubicBezTo>
                <a:cubicBezTo>
                  <a:pt x="33045" y="364679"/>
                  <a:pt x="44158" y="299062"/>
                  <a:pt x="42041" y="291125"/>
                </a:cubicBezTo>
                <a:cubicBezTo>
                  <a:pt x="39924" y="283188"/>
                  <a:pt x="7645" y="387433"/>
                  <a:pt x="19816" y="345100"/>
                </a:cubicBezTo>
                <a:cubicBezTo>
                  <a:pt x="31987" y="302767"/>
                  <a:pt x="120887" y="-30079"/>
                  <a:pt x="118241" y="22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フリーフォーム 74">
            <a:extLst>
              <a:ext uri="{FF2B5EF4-FFF2-40B4-BE49-F238E27FC236}">
                <a16:creationId xmlns:a16="http://schemas.microsoft.com/office/drawing/2014/main" id="{F88CF670-080E-DF45-5DD4-48851C01F5FF}"/>
              </a:ext>
            </a:extLst>
          </p:cNvPr>
          <p:cNvSpPr/>
          <p:nvPr/>
        </p:nvSpPr>
        <p:spPr>
          <a:xfrm>
            <a:off x="4038591" y="3237669"/>
            <a:ext cx="193684" cy="920554"/>
          </a:xfrm>
          <a:custGeom>
            <a:avLst/>
            <a:gdLst>
              <a:gd name="connsiteX0" fmla="*/ 9 w 193684"/>
              <a:gd name="connsiteY0" fmla="*/ 831 h 920554"/>
              <a:gd name="connsiteX1" fmla="*/ 104784 w 193684"/>
              <a:gd name="connsiteY1" fmla="*/ 727906 h 920554"/>
              <a:gd name="connsiteX2" fmla="*/ 85734 w 193684"/>
              <a:gd name="connsiteY2" fmla="*/ 613606 h 920554"/>
              <a:gd name="connsiteX3" fmla="*/ 152409 w 193684"/>
              <a:gd name="connsiteY3" fmla="*/ 918406 h 920554"/>
              <a:gd name="connsiteX4" fmla="*/ 104784 w 193684"/>
              <a:gd name="connsiteY4" fmla="*/ 718381 h 920554"/>
              <a:gd name="connsiteX5" fmla="*/ 193684 w 193684"/>
              <a:gd name="connsiteY5" fmla="*/ 159581 h 920554"/>
              <a:gd name="connsiteX6" fmla="*/ 104784 w 193684"/>
              <a:gd name="connsiteY6" fmla="*/ 727906 h 920554"/>
              <a:gd name="connsiteX7" fmla="*/ 82559 w 193684"/>
              <a:gd name="connsiteY7" fmla="*/ 531056 h 920554"/>
              <a:gd name="connsiteX8" fmla="*/ 98434 w 193684"/>
              <a:gd name="connsiteY8" fmla="*/ 581856 h 920554"/>
              <a:gd name="connsiteX9" fmla="*/ 9 w 193684"/>
              <a:gd name="connsiteY9" fmla="*/ 831 h 920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3684" h="920554">
                <a:moveTo>
                  <a:pt x="9" y="831"/>
                </a:moveTo>
                <a:cubicBezTo>
                  <a:pt x="1067" y="25173"/>
                  <a:pt x="90497" y="625777"/>
                  <a:pt x="104784" y="727906"/>
                </a:cubicBezTo>
                <a:cubicBezTo>
                  <a:pt x="119072" y="830035"/>
                  <a:pt x="77797" y="581856"/>
                  <a:pt x="85734" y="613606"/>
                </a:cubicBezTo>
                <a:cubicBezTo>
                  <a:pt x="93671" y="645356"/>
                  <a:pt x="149234" y="900944"/>
                  <a:pt x="152409" y="918406"/>
                </a:cubicBezTo>
                <a:cubicBezTo>
                  <a:pt x="155584" y="935869"/>
                  <a:pt x="97905" y="844852"/>
                  <a:pt x="104784" y="718381"/>
                </a:cubicBezTo>
                <a:cubicBezTo>
                  <a:pt x="111663" y="591910"/>
                  <a:pt x="193684" y="157994"/>
                  <a:pt x="193684" y="159581"/>
                </a:cubicBezTo>
                <a:cubicBezTo>
                  <a:pt x="193684" y="161168"/>
                  <a:pt x="123305" y="665994"/>
                  <a:pt x="104784" y="727906"/>
                </a:cubicBezTo>
                <a:cubicBezTo>
                  <a:pt x="86263" y="789818"/>
                  <a:pt x="83617" y="555398"/>
                  <a:pt x="82559" y="531056"/>
                </a:cubicBezTo>
                <a:cubicBezTo>
                  <a:pt x="81501" y="506714"/>
                  <a:pt x="111663" y="669698"/>
                  <a:pt x="98434" y="581856"/>
                </a:cubicBezTo>
                <a:cubicBezTo>
                  <a:pt x="85205" y="494014"/>
                  <a:pt x="-1049" y="-23511"/>
                  <a:pt x="9" y="8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フリーフォーム 75">
            <a:extLst>
              <a:ext uri="{FF2B5EF4-FFF2-40B4-BE49-F238E27FC236}">
                <a16:creationId xmlns:a16="http://schemas.microsoft.com/office/drawing/2014/main" id="{11DFA441-FD1C-62DD-6E7A-177279EFBDFB}"/>
              </a:ext>
            </a:extLst>
          </p:cNvPr>
          <p:cNvSpPr/>
          <p:nvPr/>
        </p:nvSpPr>
        <p:spPr>
          <a:xfrm>
            <a:off x="3982618" y="3807512"/>
            <a:ext cx="198033" cy="415238"/>
          </a:xfrm>
          <a:custGeom>
            <a:avLst/>
            <a:gdLst>
              <a:gd name="connsiteX0" fmla="*/ 144882 w 198033"/>
              <a:gd name="connsiteY0" fmla="*/ 154888 h 415238"/>
              <a:gd name="connsiteX1" fmla="*/ 5182 w 198033"/>
              <a:gd name="connsiteY1" fmla="*/ 399363 h 415238"/>
              <a:gd name="connsiteX2" fmla="*/ 36932 w 198033"/>
              <a:gd name="connsiteY2" fmla="*/ 354913 h 415238"/>
              <a:gd name="connsiteX3" fmla="*/ 103607 w 198033"/>
              <a:gd name="connsiteY3" fmla="*/ 415238 h 415238"/>
              <a:gd name="connsiteX4" fmla="*/ 68682 w 198033"/>
              <a:gd name="connsiteY4" fmla="*/ 354913 h 415238"/>
              <a:gd name="connsiteX5" fmla="*/ 119482 w 198033"/>
              <a:gd name="connsiteY5" fmla="*/ 281888 h 415238"/>
              <a:gd name="connsiteX6" fmla="*/ 24232 w 198033"/>
              <a:gd name="connsiteY6" fmla="*/ 386663 h 415238"/>
              <a:gd name="connsiteX7" fmla="*/ 62332 w 198033"/>
              <a:gd name="connsiteY7" fmla="*/ 316813 h 415238"/>
              <a:gd name="connsiteX8" fmla="*/ 195682 w 198033"/>
              <a:gd name="connsiteY8" fmla="*/ 2488 h 415238"/>
              <a:gd name="connsiteX9" fmla="*/ 144882 w 198033"/>
              <a:gd name="connsiteY9" fmla="*/ 154888 h 415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8033" h="415238">
                <a:moveTo>
                  <a:pt x="144882" y="154888"/>
                </a:moveTo>
                <a:cubicBezTo>
                  <a:pt x="113132" y="221034"/>
                  <a:pt x="23174" y="366026"/>
                  <a:pt x="5182" y="399363"/>
                </a:cubicBezTo>
                <a:cubicBezTo>
                  <a:pt x="-12810" y="432700"/>
                  <a:pt x="20528" y="352267"/>
                  <a:pt x="36932" y="354913"/>
                </a:cubicBezTo>
                <a:cubicBezTo>
                  <a:pt x="53336" y="357559"/>
                  <a:pt x="98315" y="415238"/>
                  <a:pt x="103607" y="415238"/>
                </a:cubicBezTo>
                <a:cubicBezTo>
                  <a:pt x="108899" y="415238"/>
                  <a:pt x="66036" y="377138"/>
                  <a:pt x="68682" y="354913"/>
                </a:cubicBezTo>
                <a:cubicBezTo>
                  <a:pt x="71328" y="332688"/>
                  <a:pt x="126890" y="276596"/>
                  <a:pt x="119482" y="281888"/>
                </a:cubicBezTo>
                <a:cubicBezTo>
                  <a:pt x="112074" y="287180"/>
                  <a:pt x="33757" y="380842"/>
                  <a:pt x="24232" y="386663"/>
                </a:cubicBezTo>
                <a:cubicBezTo>
                  <a:pt x="14707" y="392484"/>
                  <a:pt x="33757" y="380842"/>
                  <a:pt x="62332" y="316813"/>
                </a:cubicBezTo>
                <a:cubicBezTo>
                  <a:pt x="90907" y="252784"/>
                  <a:pt x="184570" y="22596"/>
                  <a:pt x="195682" y="2488"/>
                </a:cubicBezTo>
                <a:cubicBezTo>
                  <a:pt x="206794" y="-17620"/>
                  <a:pt x="176632" y="88742"/>
                  <a:pt x="144882" y="1548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フリーフォーム 76">
            <a:extLst>
              <a:ext uri="{FF2B5EF4-FFF2-40B4-BE49-F238E27FC236}">
                <a16:creationId xmlns:a16="http://schemas.microsoft.com/office/drawing/2014/main" id="{A4F3F7B1-2A54-A2A0-5F80-B00F1F7173DF}"/>
              </a:ext>
            </a:extLst>
          </p:cNvPr>
          <p:cNvSpPr/>
          <p:nvPr/>
        </p:nvSpPr>
        <p:spPr>
          <a:xfrm>
            <a:off x="3984073" y="4276511"/>
            <a:ext cx="314967" cy="226770"/>
          </a:xfrm>
          <a:custGeom>
            <a:avLst/>
            <a:gdLst>
              <a:gd name="connsiteX0" fmla="*/ 552 w 314967"/>
              <a:gd name="connsiteY0" fmla="*/ 214 h 226770"/>
              <a:gd name="connsiteX1" fmla="*/ 137077 w 314967"/>
              <a:gd name="connsiteY1" fmla="*/ 117689 h 226770"/>
              <a:gd name="connsiteX2" fmla="*/ 178352 w 314967"/>
              <a:gd name="connsiteY2" fmla="*/ 171664 h 226770"/>
              <a:gd name="connsiteX3" fmla="*/ 184702 w 314967"/>
              <a:gd name="connsiteY3" fmla="*/ 216114 h 226770"/>
              <a:gd name="connsiteX4" fmla="*/ 314877 w 314967"/>
              <a:gd name="connsiteY4" fmla="*/ 98639 h 226770"/>
              <a:gd name="connsiteX5" fmla="*/ 162477 w 314967"/>
              <a:gd name="connsiteY5" fmla="*/ 225639 h 226770"/>
              <a:gd name="connsiteX6" fmla="*/ 191052 w 314967"/>
              <a:gd name="connsiteY6" fmla="*/ 158964 h 226770"/>
              <a:gd name="connsiteX7" fmla="*/ 156127 w 314967"/>
              <a:gd name="connsiteY7" fmla="*/ 124039 h 226770"/>
              <a:gd name="connsiteX8" fmla="*/ 194227 w 314967"/>
              <a:gd name="connsiteY8" fmla="*/ 149439 h 226770"/>
              <a:gd name="connsiteX9" fmla="*/ 552 w 314967"/>
              <a:gd name="connsiteY9" fmla="*/ 214 h 226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4967" h="226770">
                <a:moveTo>
                  <a:pt x="552" y="214"/>
                </a:moveTo>
                <a:cubicBezTo>
                  <a:pt x="-8973" y="-5078"/>
                  <a:pt x="107444" y="89114"/>
                  <a:pt x="137077" y="117689"/>
                </a:cubicBezTo>
                <a:cubicBezTo>
                  <a:pt x="166710" y="146264"/>
                  <a:pt x="170415" y="155260"/>
                  <a:pt x="178352" y="171664"/>
                </a:cubicBezTo>
                <a:cubicBezTo>
                  <a:pt x="186290" y="188068"/>
                  <a:pt x="161948" y="228285"/>
                  <a:pt x="184702" y="216114"/>
                </a:cubicBezTo>
                <a:cubicBezTo>
                  <a:pt x="207456" y="203943"/>
                  <a:pt x="318581" y="97052"/>
                  <a:pt x="314877" y="98639"/>
                </a:cubicBezTo>
                <a:cubicBezTo>
                  <a:pt x="311173" y="100226"/>
                  <a:pt x="183115" y="215585"/>
                  <a:pt x="162477" y="225639"/>
                </a:cubicBezTo>
                <a:cubicBezTo>
                  <a:pt x="141839" y="235693"/>
                  <a:pt x="192110" y="175897"/>
                  <a:pt x="191052" y="158964"/>
                </a:cubicBezTo>
                <a:cubicBezTo>
                  <a:pt x="189994" y="142031"/>
                  <a:pt x="155598" y="125626"/>
                  <a:pt x="156127" y="124039"/>
                </a:cubicBezTo>
                <a:cubicBezTo>
                  <a:pt x="156656" y="122452"/>
                  <a:pt x="223331" y="165314"/>
                  <a:pt x="194227" y="149439"/>
                </a:cubicBezTo>
                <a:cubicBezTo>
                  <a:pt x="165123" y="133564"/>
                  <a:pt x="10077" y="5506"/>
                  <a:pt x="552" y="2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フリーフォーム 77">
            <a:extLst>
              <a:ext uri="{FF2B5EF4-FFF2-40B4-BE49-F238E27FC236}">
                <a16:creationId xmlns:a16="http://schemas.microsoft.com/office/drawing/2014/main" id="{EB61D830-D4F6-53C8-ADB1-9D3E84794A45}"/>
              </a:ext>
            </a:extLst>
          </p:cNvPr>
          <p:cNvSpPr/>
          <p:nvPr/>
        </p:nvSpPr>
        <p:spPr>
          <a:xfrm>
            <a:off x="4044931" y="4533898"/>
            <a:ext cx="155594" cy="117864"/>
          </a:xfrm>
          <a:custGeom>
            <a:avLst/>
            <a:gdLst>
              <a:gd name="connsiteX0" fmla="*/ 149244 w 155594"/>
              <a:gd name="connsiteY0" fmla="*/ 2 h 117864"/>
              <a:gd name="connsiteX1" fmla="*/ 120669 w 155594"/>
              <a:gd name="connsiteY1" fmla="*/ 92077 h 117864"/>
              <a:gd name="connsiteX2" fmla="*/ 155594 w 155594"/>
              <a:gd name="connsiteY2" fmla="*/ 117477 h 117864"/>
              <a:gd name="connsiteX3" fmla="*/ 120669 w 155594"/>
              <a:gd name="connsiteY3" fmla="*/ 104777 h 117864"/>
              <a:gd name="connsiteX4" fmla="*/ 19 w 155594"/>
              <a:gd name="connsiteY4" fmla="*/ 69852 h 117864"/>
              <a:gd name="connsiteX5" fmla="*/ 130194 w 155594"/>
              <a:gd name="connsiteY5" fmla="*/ 111127 h 117864"/>
              <a:gd name="connsiteX6" fmla="*/ 111144 w 155594"/>
              <a:gd name="connsiteY6" fmla="*/ 95252 h 117864"/>
              <a:gd name="connsiteX7" fmla="*/ 149244 w 155594"/>
              <a:gd name="connsiteY7" fmla="*/ 2 h 117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594" h="117864">
                <a:moveTo>
                  <a:pt x="149244" y="2"/>
                </a:moveTo>
                <a:cubicBezTo>
                  <a:pt x="150831" y="-527"/>
                  <a:pt x="119611" y="72498"/>
                  <a:pt x="120669" y="92077"/>
                </a:cubicBezTo>
                <a:cubicBezTo>
                  <a:pt x="121727" y="111656"/>
                  <a:pt x="155594" y="115360"/>
                  <a:pt x="155594" y="117477"/>
                </a:cubicBezTo>
                <a:cubicBezTo>
                  <a:pt x="155594" y="119594"/>
                  <a:pt x="146598" y="112714"/>
                  <a:pt x="120669" y="104777"/>
                </a:cubicBezTo>
                <a:cubicBezTo>
                  <a:pt x="94740" y="96840"/>
                  <a:pt x="-1569" y="68794"/>
                  <a:pt x="19" y="69852"/>
                </a:cubicBezTo>
                <a:cubicBezTo>
                  <a:pt x="1607" y="70910"/>
                  <a:pt x="130194" y="111127"/>
                  <a:pt x="130194" y="111127"/>
                </a:cubicBezTo>
                <a:cubicBezTo>
                  <a:pt x="148715" y="115360"/>
                  <a:pt x="108498" y="110069"/>
                  <a:pt x="111144" y="95252"/>
                </a:cubicBezTo>
                <a:cubicBezTo>
                  <a:pt x="113790" y="80435"/>
                  <a:pt x="147657" y="531"/>
                  <a:pt x="149244" y="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フリーフォーム 78">
            <a:extLst>
              <a:ext uri="{FF2B5EF4-FFF2-40B4-BE49-F238E27FC236}">
                <a16:creationId xmlns:a16="http://schemas.microsoft.com/office/drawing/2014/main" id="{EB0B3762-684D-D983-C75C-4D349DC53078}"/>
              </a:ext>
            </a:extLst>
          </p:cNvPr>
          <p:cNvSpPr/>
          <p:nvPr/>
        </p:nvSpPr>
        <p:spPr>
          <a:xfrm>
            <a:off x="4178216" y="4517981"/>
            <a:ext cx="203336" cy="133406"/>
          </a:xfrm>
          <a:custGeom>
            <a:avLst/>
            <a:gdLst>
              <a:gd name="connsiteX0" fmla="*/ 84 w 203336"/>
              <a:gd name="connsiteY0" fmla="*/ 44 h 133406"/>
              <a:gd name="connsiteX1" fmla="*/ 66759 w 203336"/>
              <a:gd name="connsiteY1" fmla="*/ 57194 h 133406"/>
              <a:gd name="connsiteX2" fmla="*/ 54059 w 203336"/>
              <a:gd name="connsiteY2" fmla="*/ 104819 h 133406"/>
              <a:gd name="connsiteX3" fmla="*/ 22309 w 203336"/>
              <a:gd name="connsiteY3" fmla="*/ 133394 h 133406"/>
              <a:gd name="connsiteX4" fmla="*/ 203284 w 203336"/>
              <a:gd name="connsiteY4" fmla="*/ 101644 h 133406"/>
              <a:gd name="connsiteX5" fmla="*/ 41359 w 203336"/>
              <a:gd name="connsiteY5" fmla="*/ 130219 h 133406"/>
              <a:gd name="connsiteX6" fmla="*/ 69934 w 203336"/>
              <a:gd name="connsiteY6" fmla="*/ 95294 h 133406"/>
              <a:gd name="connsiteX7" fmla="*/ 82634 w 203336"/>
              <a:gd name="connsiteY7" fmla="*/ 66719 h 133406"/>
              <a:gd name="connsiteX8" fmla="*/ 84 w 203336"/>
              <a:gd name="connsiteY8" fmla="*/ 44 h 13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3336" h="133406">
                <a:moveTo>
                  <a:pt x="84" y="44"/>
                </a:moveTo>
                <a:cubicBezTo>
                  <a:pt x="-2562" y="-1544"/>
                  <a:pt x="57763" y="39732"/>
                  <a:pt x="66759" y="57194"/>
                </a:cubicBezTo>
                <a:cubicBezTo>
                  <a:pt x="75755" y="74657"/>
                  <a:pt x="61467" y="92119"/>
                  <a:pt x="54059" y="104819"/>
                </a:cubicBezTo>
                <a:cubicBezTo>
                  <a:pt x="46651" y="117519"/>
                  <a:pt x="-2562" y="133923"/>
                  <a:pt x="22309" y="133394"/>
                </a:cubicBezTo>
                <a:cubicBezTo>
                  <a:pt x="47180" y="132865"/>
                  <a:pt x="203284" y="101644"/>
                  <a:pt x="203284" y="101644"/>
                </a:cubicBezTo>
                <a:cubicBezTo>
                  <a:pt x="206459" y="101115"/>
                  <a:pt x="63584" y="131277"/>
                  <a:pt x="41359" y="130219"/>
                </a:cubicBezTo>
                <a:cubicBezTo>
                  <a:pt x="19134" y="129161"/>
                  <a:pt x="63055" y="105877"/>
                  <a:pt x="69934" y="95294"/>
                </a:cubicBezTo>
                <a:cubicBezTo>
                  <a:pt x="76813" y="84711"/>
                  <a:pt x="89513" y="78890"/>
                  <a:pt x="82634" y="66719"/>
                </a:cubicBezTo>
                <a:cubicBezTo>
                  <a:pt x="75755" y="54548"/>
                  <a:pt x="2730" y="1632"/>
                  <a:pt x="84" y="4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フリーフォーム 79">
            <a:extLst>
              <a:ext uri="{FF2B5EF4-FFF2-40B4-BE49-F238E27FC236}">
                <a16:creationId xmlns:a16="http://schemas.microsoft.com/office/drawing/2014/main" id="{E907A6C4-36B1-8F3F-2DF7-07EB8A73625D}"/>
              </a:ext>
            </a:extLst>
          </p:cNvPr>
          <p:cNvSpPr/>
          <p:nvPr/>
        </p:nvSpPr>
        <p:spPr>
          <a:xfrm>
            <a:off x="3749577" y="4685457"/>
            <a:ext cx="498694" cy="96597"/>
          </a:xfrm>
          <a:custGeom>
            <a:avLst/>
            <a:gdLst>
              <a:gd name="connsiteX0" fmla="*/ 98 w 498694"/>
              <a:gd name="connsiteY0" fmla="*/ 96093 h 96597"/>
              <a:gd name="connsiteX1" fmla="*/ 311248 w 498694"/>
              <a:gd name="connsiteY1" fmla="*/ 32593 h 96597"/>
              <a:gd name="connsiteX2" fmla="*/ 247748 w 498694"/>
              <a:gd name="connsiteY2" fmla="*/ 48468 h 96597"/>
              <a:gd name="connsiteX3" fmla="*/ 381098 w 498694"/>
              <a:gd name="connsiteY3" fmla="*/ 32593 h 96597"/>
              <a:gd name="connsiteX4" fmla="*/ 495398 w 498694"/>
              <a:gd name="connsiteY4" fmla="*/ 89743 h 96597"/>
              <a:gd name="connsiteX5" fmla="*/ 460473 w 498694"/>
              <a:gd name="connsiteY5" fmla="*/ 51643 h 96597"/>
              <a:gd name="connsiteX6" fmla="*/ 384273 w 498694"/>
              <a:gd name="connsiteY6" fmla="*/ 843 h 96597"/>
              <a:gd name="connsiteX7" fmla="*/ 473173 w 498694"/>
              <a:gd name="connsiteY7" fmla="*/ 96093 h 96597"/>
              <a:gd name="connsiteX8" fmla="*/ 422373 w 498694"/>
              <a:gd name="connsiteY8" fmla="*/ 38943 h 96597"/>
              <a:gd name="connsiteX9" fmla="*/ 308073 w 498694"/>
              <a:gd name="connsiteY9" fmla="*/ 48468 h 96597"/>
              <a:gd name="connsiteX10" fmla="*/ 190598 w 498694"/>
              <a:gd name="connsiteY10" fmla="*/ 77043 h 96597"/>
              <a:gd name="connsiteX11" fmla="*/ 276323 w 498694"/>
              <a:gd name="connsiteY11" fmla="*/ 45293 h 96597"/>
              <a:gd name="connsiteX12" fmla="*/ 98 w 498694"/>
              <a:gd name="connsiteY12" fmla="*/ 96093 h 96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8694" h="96597">
                <a:moveTo>
                  <a:pt x="98" y="96093"/>
                </a:moveTo>
                <a:cubicBezTo>
                  <a:pt x="5919" y="93976"/>
                  <a:pt x="269973" y="40530"/>
                  <a:pt x="311248" y="32593"/>
                </a:cubicBezTo>
                <a:cubicBezTo>
                  <a:pt x="352523" y="24656"/>
                  <a:pt x="236106" y="48468"/>
                  <a:pt x="247748" y="48468"/>
                </a:cubicBezTo>
                <a:cubicBezTo>
                  <a:pt x="259390" y="48468"/>
                  <a:pt x="339823" y="25714"/>
                  <a:pt x="381098" y="32593"/>
                </a:cubicBezTo>
                <a:cubicBezTo>
                  <a:pt x="422373" y="39472"/>
                  <a:pt x="482169" y="86568"/>
                  <a:pt x="495398" y="89743"/>
                </a:cubicBezTo>
                <a:cubicBezTo>
                  <a:pt x="508627" y="92918"/>
                  <a:pt x="478994" y="66460"/>
                  <a:pt x="460473" y="51643"/>
                </a:cubicBezTo>
                <a:cubicBezTo>
                  <a:pt x="441952" y="36826"/>
                  <a:pt x="382156" y="-6565"/>
                  <a:pt x="384273" y="843"/>
                </a:cubicBezTo>
                <a:cubicBezTo>
                  <a:pt x="386390" y="8251"/>
                  <a:pt x="466823" y="89743"/>
                  <a:pt x="473173" y="96093"/>
                </a:cubicBezTo>
                <a:cubicBezTo>
                  <a:pt x="479523" y="102443"/>
                  <a:pt x="449889" y="46880"/>
                  <a:pt x="422373" y="38943"/>
                </a:cubicBezTo>
                <a:cubicBezTo>
                  <a:pt x="394857" y="31006"/>
                  <a:pt x="346702" y="42118"/>
                  <a:pt x="308073" y="48468"/>
                </a:cubicBezTo>
                <a:cubicBezTo>
                  <a:pt x="269444" y="54818"/>
                  <a:pt x="195890" y="77572"/>
                  <a:pt x="190598" y="77043"/>
                </a:cubicBezTo>
                <a:cubicBezTo>
                  <a:pt x="185306" y="76514"/>
                  <a:pt x="303840" y="40531"/>
                  <a:pt x="276323" y="45293"/>
                </a:cubicBezTo>
                <a:cubicBezTo>
                  <a:pt x="248806" y="50055"/>
                  <a:pt x="-5723" y="98210"/>
                  <a:pt x="98" y="960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フリーフォーム 80">
            <a:extLst>
              <a:ext uri="{FF2B5EF4-FFF2-40B4-BE49-F238E27FC236}">
                <a16:creationId xmlns:a16="http://schemas.microsoft.com/office/drawing/2014/main" id="{B31B3CC3-B729-94E1-A704-5B52C06B5FF0}"/>
              </a:ext>
            </a:extLst>
          </p:cNvPr>
          <p:cNvSpPr/>
          <p:nvPr/>
        </p:nvSpPr>
        <p:spPr>
          <a:xfrm>
            <a:off x="4123790" y="4700606"/>
            <a:ext cx="497532" cy="142586"/>
          </a:xfrm>
          <a:custGeom>
            <a:avLst/>
            <a:gdLst>
              <a:gd name="connsiteX0" fmla="*/ 535 w 497532"/>
              <a:gd name="connsiteY0" fmla="*/ 61894 h 142586"/>
              <a:gd name="connsiteX1" fmla="*/ 191035 w 497532"/>
              <a:gd name="connsiteY1" fmla="*/ 7919 h 142586"/>
              <a:gd name="connsiteX2" fmla="*/ 352960 w 497532"/>
              <a:gd name="connsiteY2" fmla="*/ 23794 h 142586"/>
              <a:gd name="connsiteX3" fmla="*/ 340260 w 497532"/>
              <a:gd name="connsiteY3" fmla="*/ 4744 h 142586"/>
              <a:gd name="connsiteX4" fmla="*/ 438685 w 497532"/>
              <a:gd name="connsiteY4" fmla="*/ 90469 h 142586"/>
              <a:gd name="connsiteX5" fmla="*/ 419635 w 497532"/>
              <a:gd name="connsiteY5" fmla="*/ 46019 h 142586"/>
              <a:gd name="connsiteX6" fmla="*/ 495835 w 497532"/>
              <a:gd name="connsiteY6" fmla="*/ 141269 h 142586"/>
              <a:gd name="connsiteX7" fmla="*/ 464085 w 497532"/>
              <a:gd name="connsiteY7" fmla="*/ 96819 h 142586"/>
              <a:gd name="connsiteX8" fmla="*/ 368835 w 497532"/>
              <a:gd name="connsiteY8" fmla="*/ 30144 h 142586"/>
              <a:gd name="connsiteX9" fmla="*/ 324385 w 497532"/>
              <a:gd name="connsiteY9" fmla="*/ 20619 h 142586"/>
              <a:gd name="connsiteX10" fmla="*/ 270410 w 497532"/>
              <a:gd name="connsiteY10" fmla="*/ 71419 h 142586"/>
              <a:gd name="connsiteX11" fmla="*/ 314860 w 497532"/>
              <a:gd name="connsiteY11" fmla="*/ 23794 h 142586"/>
              <a:gd name="connsiteX12" fmla="*/ 264060 w 497532"/>
              <a:gd name="connsiteY12" fmla="*/ 4744 h 142586"/>
              <a:gd name="connsiteX13" fmla="*/ 168810 w 497532"/>
              <a:gd name="connsiteY13" fmla="*/ 61894 h 142586"/>
              <a:gd name="connsiteX14" fmla="*/ 238660 w 497532"/>
              <a:gd name="connsiteY14" fmla="*/ 1569 h 142586"/>
              <a:gd name="connsiteX15" fmla="*/ 137060 w 497532"/>
              <a:gd name="connsiteY15" fmla="*/ 20619 h 142586"/>
              <a:gd name="connsiteX16" fmla="*/ 535 w 497532"/>
              <a:gd name="connsiteY16" fmla="*/ 61894 h 142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97532" h="142586">
                <a:moveTo>
                  <a:pt x="535" y="61894"/>
                </a:moveTo>
                <a:cubicBezTo>
                  <a:pt x="9531" y="59777"/>
                  <a:pt x="132298" y="14269"/>
                  <a:pt x="191035" y="7919"/>
                </a:cubicBezTo>
                <a:cubicBezTo>
                  <a:pt x="249772" y="1569"/>
                  <a:pt x="352960" y="23794"/>
                  <a:pt x="352960" y="23794"/>
                </a:cubicBezTo>
                <a:cubicBezTo>
                  <a:pt x="377831" y="23265"/>
                  <a:pt x="325973" y="-6369"/>
                  <a:pt x="340260" y="4744"/>
                </a:cubicBezTo>
                <a:cubicBezTo>
                  <a:pt x="354548" y="15856"/>
                  <a:pt x="425456" y="83590"/>
                  <a:pt x="438685" y="90469"/>
                </a:cubicBezTo>
                <a:cubicBezTo>
                  <a:pt x="451914" y="97348"/>
                  <a:pt x="410110" y="37552"/>
                  <a:pt x="419635" y="46019"/>
                </a:cubicBezTo>
                <a:cubicBezTo>
                  <a:pt x="429160" y="54486"/>
                  <a:pt x="488427" y="132802"/>
                  <a:pt x="495835" y="141269"/>
                </a:cubicBezTo>
                <a:cubicBezTo>
                  <a:pt x="503243" y="149736"/>
                  <a:pt x="485252" y="115340"/>
                  <a:pt x="464085" y="96819"/>
                </a:cubicBezTo>
                <a:cubicBezTo>
                  <a:pt x="442918" y="78298"/>
                  <a:pt x="392118" y="42844"/>
                  <a:pt x="368835" y="30144"/>
                </a:cubicBezTo>
                <a:cubicBezTo>
                  <a:pt x="345552" y="17444"/>
                  <a:pt x="340789" y="13740"/>
                  <a:pt x="324385" y="20619"/>
                </a:cubicBezTo>
                <a:cubicBezTo>
                  <a:pt x="307981" y="27498"/>
                  <a:pt x="271997" y="70890"/>
                  <a:pt x="270410" y="71419"/>
                </a:cubicBezTo>
                <a:cubicBezTo>
                  <a:pt x="268823" y="71948"/>
                  <a:pt x="315918" y="34906"/>
                  <a:pt x="314860" y="23794"/>
                </a:cubicBezTo>
                <a:cubicBezTo>
                  <a:pt x="313802" y="12682"/>
                  <a:pt x="288402" y="-1606"/>
                  <a:pt x="264060" y="4744"/>
                </a:cubicBezTo>
                <a:cubicBezTo>
                  <a:pt x="239718" y="11094"/>
                  <a:pt x="173043" y="62423"/>
                  <a:pt x="168810" y="61894"/>
                </a:cubicBezTo>
                <a:cubicBezTo>
                  <a:pt x="164577" y="61365"/>
                  <a:pt x="243952" y="8448"/>
                  <a:pt x="238660" y="1569"/>
                </a:cubicBezTo>
                <a:cubicBezTo>
                  <a:pt x="233368" y="-5310"/>
                  <a:pt x="175689" y="12152"/>
                  <a:pt x="137060" y="20619"/>
                </a:cubicBezTo>
                <a:cubicBezTo>
                  <a:pt x="98431" y="29086"/>
                  <a:pt x="-8461" y="64011"/>
                  <a:pt x="535" y="618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フリーフォーム 81">
            <a:extLst>
              <a:ext uri="{FF2B5EF4-FFF2-40B4-BE49-F238E27FC236}">
                <a16:creationId xmlns:a16="http://schemas.microsoft.com/office/drawing/2014/main" id="{A5964955-7B9F-DA71-95F5-906230CA3BC2}"/>
              </a:ext>
            </a:extLst>
          </p:cNvPr>
          <p:cNvSpPr/>
          <p:nvPr/>
        </p:nvSpPr>
        <p:spPr>
          <a:xfrm>
            <a:off x="3797009" y="4738748"/>
            <a:ext cx="365751" cy="199267"/>
          </a:xfrm>
          <a:custGeom>
            <a:avLst/>
            <a:gdLst>
              <a:gd name="connsiteX0" fmla="*/ 365416 w 365751"/>
              <a:gd name="connsiteY0" fmla="*/ 1527 h 199267"/>
              <a:gd name="connsiteX1" fmla="*/ 73316 w 365751"/>
              <a:gd name="connsiteY1" fmla="*/ 65027 h 199267"/>
              <a:gd name="connsiteX2" fmla="*/ 95541 w 365751"/>
              <a:gd name="connsiteY2" fmla="*/ 131702 h 199267"/>
              <a:gd name="connsiteX3" fmla="*/ 44741 w 365751"/>
              <a:gd name="connsiteY3" fmla="*/ 103127 h 199267"/>
              <a:gd name="connsiteX4" fmla="*/ 219366 w 365751"/>
              <a:gd name="connsiteY4" fmla="*/ 198377 h 199267"/>
              <a:gd name="connsiteX5" fmla="*/ 130466 w 365751"/>
              <a:gd name="connsiteY5" fmla="*/ 147577 h 199267"/>
              <a:gd name="connsiteX6" fmla="*/ 60616 w 365751"/>
              <a:gd name="connsiteY6" fmla="*/ 93602 h 199267"/>
              <a:gd name="connsiteX7" fmla="*/ 291 w 365751"/>
              <a:gd name="connsiteY7" fmla="*/ 52327 h 199267"/>
              <a:gd name="connsiteX8" fmla="*/ 86016 w 365751"/>
              <a:gd name="connsiteY8" fmla="*/ 131702 h 199267"/>
              <a:gd name="connsiteX9" fmla="*/ 70141 w 365751"/>
              <a:gd name="connsiteY9" fmla="*/ 77727 h 199267"/>
              <a:gd name="connsiteX10" fmla="*/ 193966 w 365751"/>
              <a:gd name="connsiteY10" fmla="*/ 49152 h 199267"/>
              <a:gd name="connsiteX11" fmla="*/ 130466 w 365751"/>
              <a:gd name="connsiteY11" fmla="*/ 61852 h 199267"/>
              <a:gd name="connsiteX12" fmla="*/ 235241 w 365751"/>
              <a:gd name="connsiteY12" fmla="*/ 36452 h 199267"/>
              <a:gd name="connsiteX13" fmla="*/ 133641 w 365751"/>
              <a:gd name="connsiteY13" fmla="*/ 20577 h 199267"/>
              <a:gd name="connsiteX14" fmla="*/ 365416 w 365751"/>
              <a:gd name="connsiteY14" fmla="*/ 1527 h 199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65751" h="199267">
                <a:moveTo>
                  <a:pt x="365416" y="1527"/>
                </a:moveTo>
                <a:cubicBezTo>
                  <a:pt x="355362" y="8935"/>
                  <a:pt x="118295" y="43331"/>
                  <a:pt x="73316" y="65027"/>
                </a:cubicBezTo>
                <a:cubicBezTo>
                  <a:pt x="28337" y="86723"/>
                  <a:pt x="100303" y="125352"/>
                  <a:pt x="95541" y="131702"/>
                </a:cubicBezTo>
                <a:cubicBezTo>
                  <a:pt x="90779" y="138052"/>
                  <a:pt x="44741" y="103127"/>
                  <a:pt x="44741" y="103127"/>
                </a:cubicBezTo>
                <a:lnTo>
                  <a:pt x="219366" y="198377"/>
                </a:lnTo>
                <a:cubicBezTo>
                  <a:pt x="233653" y="205785"/>
                  <a:pt x="156924" y="165040"/>
                  <a:pt x="130466" y="147577"/>
                </a:cubicBezTo>
                <a:cubicBezTo>
                  <a:pt x="104008" y="130114"/>
                  <a:pt x="82312" y="109477"/>
                  <a:pt x="60616" y="93602"/>
                </a:cubicBezTo>
                <a:cubicBezTo>
                  <a:pt x="38920" y="77727"/>
                  <a:pt x="-3942" y="45977"/>
                  <a:pt x="291" y="52327"/>
                </a:cubicBezTo>
                <a:cubicBezTo>
                  <a:pt x="4524" y="58677"/>
                  <a:pt x="74374" y="127469"/>
                  <a:pt x="86016" y="131702"/>
                </a:cubicBezTo>
                <a:cubicBezTo>
                  <a:pt x="97658" y="135935"/>
                  <a:pt x="52149" y="91485"/>
                  <a:pt x="70141" y="77727"/>
                </a:cubicBezTo>
                <a:cubicBezTo>
                  <a:pt x="88133" y="63969"/>
                  <a:pt x="183912" y="51798"/>
                  <a:pt x="193966" y="49152"/>
                </a:cubicBezTo>
                <a:cubicBezTo>
                  <a:pt x="204020" y="46506"/>
                  <a:pt x="123587" y="63969"/>
                  <a:pt x="130466" y="61852"/>
                </a:cubicBezTo>
                <a:cubicBezTo>
                  <a:pt x="137345" y="59735"/>
                  <a:pt x="234712" y="43331"/>
                  <a:pt x="235241" y="36452"/>
                </a:cubicBezTo>
                <a:cubicBezTo>
                  <a:pt x="235770" y="29573"/>
                  <a:pt x="110887" y="25340"/>
                  <a:pt x="133641" y="20577"/>
                </a:cubicBezTo>
                <a:cubicBezTo>
                  <a:pt x="156395" y="15814"/>
                  <a:pt x="375470" y="-5881"/>
                  <a:pt x="365416" y="15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フリーフォーム 82">
            <a:extLst>
              <a:ext uri="{FF2B5EF4-FFF2-40B4-BE49-F238E27FC236}">
                <a16:creationId xmlns:a16="http://schemas.microsoft.com/office/drawing/2014/main" id="{F0E4F1D8-5359-BAE2-EE4C-E36C5F6FD08D}"/>
              </a:ext>
            </a:extLst>
          </p:cNvPr>
          <p:cNvSpPr/>
          <p:nvPr/>
        </p:nvSpPr>
        <p:spPr>
          <a:xfrm>
            <a:off x="4199764" y="4714845"/>
            <a:ext cx="489965" cy="128001"/>
          </a:xfrm>
          <a:custGeom>
            <a:avLst/>
            <a:gdLst>
              <a:gd name="connsiteX0" fmla="*/ 761 w 489965"/>
              <a:gd name="connsiteY0" fmla="*/ 34955 h 128001"/>
              <a:gd name="connsiteX1" fmla="*/ 188086 w 489965"/>
              <a:gd name="connsiteY1" fmla="*/ 31780 h 128001"/>
              <a:gd name="connsiteX2" fmla="*/ 178561 w 489965"/>
              <a:gd name="connsiteY2" fmla="*/ 30 h 128001"/>
              <a:gd name="connsiteX3" fmla="*/ 194436 w 489965"/>
              <a:gd name="connsiteY3" fmla="*/ 38130 h 128001"/>
              <a:gd name="connsiteX4" fmla="*/ 330961 w 489965"/>
              <a:gd name="connsiteY4" fmla="*/ 98455 h 128001"/>
              <a:gd name="connsiteX5" fmla="*/ 286511 w 489965"/>
              <a:gd name="connsiteY5" fmla="*/ 127030 h 128001"/>
              <a:gd name="connsiteX6" fmla="*/ 489711 w 489965"/>
              <a:gd name="connsiteY6" fmla="*/ 120680 h 128001"/>
              <a:gd name="connsiteX7" fmla="*/ 327786 w 489965"/>
              <a:gd name="connsiteY7" fmla="*/ 114330 h 128001"/>
              <a:gd name="connsiteX8" fmla="*/ 283336 w 489965"/>
              <a:gd name="connsiteY8" fmla="*/ 69880 h 128001"/>
              <a:gd name="connsiteX9" fmla="*/ 188086 w 489965"/>
              <a:gd name="connsiteY9" fmla="*/ 47655 h 128001"/>
              <a:gd name="connsiteX10" fmla="*/ 127761 w 489965"/>
              <a:gd name="connsiteY10" fmla="*/ 34955 h 128001"/>
              <a:gd name="connsiteX11" fmla="*/ 238886 w 489965"/>
              <a:gd name="connsiteY11" fmla="*/ 69880 h 128001"/>
              <a:gd name="connsiteX12" fmla="*/ 124586 w 489965"/>
              <a:gd name="connsiteY12" fmla="*/ 38130 h 128001"/>
              <a:gd name="connsiteX13" fmla="*/ 761 w 489965"/>
              <a:gd name="connsiteY13" fmla="*/ 34955 h 12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89965" h="128001">
                <a:moveTo>
                  <a:pt x="761" y="34955"/>
                </a:moveTo>
                <a:cubicBezTo>
                  <a:pt x="11344" y="33897"/>
                  <a:pt x="158453" y="37601"/>
                  <a:pt x="188086" y="31780"/>
                </a:cubicBezTo>
                <a:cubicBezTo>
                  <a:pt x="217719" y="25959"/>
                  <a:pt x="177503" y="-1028"/>
                  <a:pt x="178561" y="30"/>
                </a:cubicBezTo>
                <a:cubicBezTo>
                  <a:pt x="179619" y="1088"/>
                  <a:pt x="169036" y="21726"/>
                  <a:pt x="194436" y="38130"/>
                </a:cubicBezTo>
                <a:cubicBezTo>
                  <a:pt x="219836" y="54534"/>
                  <a:pt x="315615" y="83638"/>
                  <a:pt x="330961" y="98455"/>
                </a:cubicBezTo>
                <a:cubicBezTo>
                  <a:pt x="346307" y="113272"/>
                  <a:pt x="260053" y="123326"/>
                  <a:pt x="286511" y="127030"/>
                </a:cubicBezTo>
                <a:cubicBezTo>
                  <a:pt x="312969" y="130734"/>
                  <a:pt x="482832" y="122797"/>
                  <a:pt x="489711" y="120680"/>
                </a:cubicBezTo>
                <a:cubicBezTo>
                  <a:pt x="496590" y="118563"/>
                  <a:pt x="362182" y="122797"/>
                  <a:pt x="327786" y="114330"/>
                </a:cubicBezTo>
                <a:cubicBezTo>
                  <a:pt x="293390" y="105863"/>
                  <a:pt x="306619" y="80992"/>
                  <a:pt x="283336" y="69880"/>
                </a:cubicBezTo>
                <a:cubicBezTo>
                  <a:pt x="260053" y="58768"/>
                  <a:pt x="214015" y="53476"/>
                  <a:pt x="188086" y="47655"/>
                </a:cubicBezTo>
                <a:cubicBezTo>
                  <a:pt x="162157" y="41834"/>
                  <a:pt x="119294" y="31251"/>
                  <a:pt x="127761" y="34955"/>
                </a:cubicBezTo>
                <a:cubicBezTo>
                  <a:pt x="136228" y="38659"/>
                  <a:pt x="239415" y="69351"/>
                  <a:pt x="238886" y="69880"/>
                </a:cubicBezTo>
                <a:cubicBezTo>
                  <a:pt x="238357" y="70409"/>
                  <a:pt x="156336" y="42892"/>
                  <a:pt x="124586" y="38130"/>
                </a:cubicBezTo>
                <a:cubicBezTo>
                  <a:pt x="92836" y="33368"/>
                  <a:pt x="-9822" y="36013"/>
                  <a:pt x="761" y="349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フリーフォーム 83">
            <a:extLst>
              <a:ext uri="{FF2B5EF4-FFF2-40B4-BE49-F238E27FC236}">
                <a16:creationId xmlns:a16="http://schemas.microsoft.com/office/drawing/2014/main" id="{6F59C8D5-152F-2833-B36D-61F9383127D7}"/>
              </a:ext>
            </a:extLst>
          </p:cNvPr>
          <p:cNvSpPr/>
          <p:nvPr/>
        </p:nvSpPr>
        <p:spPr>
          <a:xfrm>
            <a:off x="4155374" y="4843784"/>
            <a:ext cx="500321" cy="338189"/>
          </a:xfrm>
          <a:custGeom>
            <a:avLst/>
            <a:gdLst>
              <a:gd name="connsiteX0" fmla="*/ 499176 w 500321"/>
              <a:gd name="connsiteY0" fmla="*/ 1266 h 338189"/>
              <a:gd name="connsiteX1" fmla="*/ 292801 w 500321"/>
              <a:gd name="connsiteY1" fmla="*/ 160016 h 338189"/>
              <a:gd name="connsiteX2" fmla="*/ 353126 w 500321"/>
              <a:gd name="connsiteY2" fmla="*/ 106041 h 338189"/>
              <a:gd name="connsiteX3" fmla="*/ 340426 w 500321"/>
              <a:gd name="connsiteY3" fmla="*/ 213991 h 338189"/>
              <a:gd name="connsiteX4" fmla="*/ 318201 w 500321"/>
              <a:gd name="connsiteY4" fmla="*/ 137791 h 338189"/>
              <a:gd name="connsiteX5" fmla="*/ 222951 w 500321"/>
              <a:gd name="connsiteY5" fmla="*/ 137791 h 338189"/>
              <a:gd name="connsiteX6" fmla="*/ 276926 w 500321"/>
              <a:gd name="connsiteY6" fmla="*/ 163191 h 338189"/>
              <a:gd name="connsiteX7" fmla="*/ 232476 w 500321"/>
              <a:gd name="connsiteY7" fmla="*/ 242566 h 338189"/>
              <a:gd name="connsiteX8" fmla="*/ 701 w 500321"/>
              <a:gd name="connsiteY8" fmla="*/ 337816 h 338189"/>
              <a:gd name="connsiteX9" fmla="*/ 162626 w 500321"/>
              <a:gd name="connsiteY9" fmla="*/ 274316 h 338189"/>
              <a:gd name="connsiteX10" fmla="*/ 222951 w 500321"/>
              <a:gd name="connsiteY10" fmla="*/ 239391 h 338189"/>
              <a:gd name="connsiteX11" fmla="*/ 257876 w 500321"/>
              <a:gd name="connsiteY11" fmla="*/ 179066 h 338189"/>
              <a:gd name="connsiteX12" fmla="*/ 191201 w 500321"/>
              <a:gd name="connsiteY12" fmla="*/ 242566 h 338189"/>
              <a:gd name="connsiteX13" fmla="*/ 232476 w 500321"/>
              <a:gd name="connsiteY13" fmla="*/ 293366 h 338189"/>
              <a:gd name="connsiteX14" fmla="*/ 219776 w 500321"/>
              <a:gd name="connsiteY14" fmla="*/ 233041 h 338189"/>
              <a:gd name="connsiteX15" fmla="*/ 245176 w 500321"/>
              <a:gd name="connsiteY15" fmla="*/ 147316 h 338189"/>
              <a:gd name="connsiteX16" fmla="*/ 410276 w 500321"/>
              <a:gd name="connsiteY16" fmla="*/ 33016 h 338189"/>
              <a:gd name="connsiteX17" fmla="*/ 194376 w 500321"/>
              <a:gd name="connsiteY17" fmla="*/ 163191 h 338189"/>
              <a:gd name="connsiteX18" fmla="*/ 375351 w 500321"/>
              <a:gd name="connsiteY18" fmla="*/ 90166 h 338189"/>
              <a:gd name="connsiteX19" fmla="*/ 375351 w 500321"/>
              <a:gd name="connsiteY19" fmla="*/ 83816 h 338189"/>
              <a:gd name="connsiteX20" fmla="*/ 499176 w 500321"/>
              <a:gd name="connsiteY20" fmla="*/ 1266 h 338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00321" h="338189">
                <a:moveTo>
                  <a:pt x="499176" y="1266"/>
                </a:moveTo>
                <a:cubicBezTo>
                  <a:pt x="485418" y="13966"/>
                  <a:pt x="317143" y="142553"/>
                  <a:pt x="292801" y="160016"/>
                </a:cubicBezTo>
                <a:cubicBezTo>
                  <a:pt x="268459" y="177479"/>
                  <a:pt x="345188" y="97045"/>
                  <a:pt x="353126" y="106041"/>
                </a:cubicBezTo>
                <a:cubicBezTo>
                  <a:pt x="361063" y="115037"/>
                  <a:pt x="346247" y="208699"/>
                  <a:pt x="340426" y="213991"/>
                </a:cubicBezTo>
                <a:cubicBezTo>
                  <a:pt x="334605" y="219283"/>
                  <a:pt x="337780" y="150491"/>
                  <a:pt x="318201" y="137791"/>
                </a:cubicBezTo>
                <a:cubicBezTo>
                  <a:pt x="298622" y="125091"/>
                  <a:pt x="229830" y="133558"/>
                  <a:pt x="222951" y="137791"/>
                </a:cubicBezTo>
                <a:cubicBezTo>
                  <a:pt x="216072" y="142024"/>
                  <a:pt x="275339" y="145729"/>
                  <a:pt x="276926" y="163191"/>
                </a:cubicBezTo>
                <a:cubicBezTo>
                  <a:pt x="278513" y="180653"/>
                  <a:pt x="278514" y="213462"/>
                  <a:pt x="232476" y="242566"/>
                </a:cubicBezTo>
                <a:cubicBezTo>
                  <a:pt x="186438" y="271670"/>
                  <a:pt x="12343" y="332524"/>
                  <a:pt x="701" y="337816"/>
                </a:cubicBezTo>
                <a:cubicBezTo>
                  <a:pt x="-10941" y="343108"/>
                  <a:pt x="125584" y="290720"/>
                  <a:pt x="162626" y="274316"/>
                </a:cubicBezTo>
                <a:cubicBezTo>
                  <a:pt x="199668" y="257912"/>
                  <a:pt x="207076" y="255266"/>
                  <a:pt x="222951" y="239391"/>
                </a:cubicBezTo>
                <a:cubicBezTo>
                  <a:pt x="238826" y="223516"/>
                  <a:pt x="263168" y="178537"/>
                  <a:pt x="257876" y="179066"/>
                </a:cubicBezTo>
                <a:cubicBezTo>
                  <a:pt x="252584" y="179595"/>
                  <a:pt x="195434" y="223516"/>
                  <a:pt x="191201" y="242566"/>
                </a:cubicBezTo>
                <a:cubicBezTo>
                  <a:pt x="186968" y="261616"/>
                  <a:pt x="227714" y="294953"/>
                  <a:pt x="232476" y="293366"/>
                </a:cubicBezTo>
                <a:cubicBezTo>
                  <a:pt x="237238" y="291779"/>
                  <a:pt x="217659" y="257383"/>
                  <a:pt x="219776" y="233041"/>
                </a:cubicBezTo>
                <a:cubicBezTo>
                  <a:pt x="221893" y="208699"/>
                  <a:pt x="213426" y="180653"/>
                  <a:pt x="245176" y="147316"/>
                </a:cubicBezTo>
                <a:cubicBezTo>
                  <a:pt x="276926" y="113979"/>
                  <a:pt x="418743" y="30370"/>
                  <a:pt x="410276" y="33016"/>
                </a:cubicBezTo>
                <a:cubicBezTo>
                  <a:pt x="401809" y="35662"/>
                  <a:pt x="200197" y="153666"/>
                  <a:pt x="194376" y="163191"/>
                </a:cubicBezTo>
                <a:cubicBezTo>
                  <a:pt x="188555" y="172716"/>
                  <a:pt x="345189" y="103395"/>
                  <a:pt x="375351" y="90166"/>
                </a:cubicBezTo>
                <a:cubicBezTo>
                  <a:pt x="405513" y="76937"/>
                  <a:pt x="352068" y="92283"/>
                  <a:pt x="375351" y="83816"/>
                </a:cubicBezTo>
                <a:cubicBezTo>
                  <a:pt x="398634" y="75349"/>
                  <a:pt x="512934" y="-11434"/>
                  <a:pt x="499176" y="12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フリーフォーム 84">
            <a:extLst>
              <a:ext uri="{FF2B5EF4-FFF2-40B4-BE49-F238E27FC236}">
                <a16:creationId xmlns:a16="http://schemas.microsoft.com/office/drawing/2014/main" id="{66E295D0-239D-8148-7BAA-23FBF387DAD7}"/>
              </a:ext>
            </a:extLst>
          </p:cNvPr>
          <p:cNvSpPr/>
          <p:nvPr/>
        </p:nvSpPr>
        <p:spPr>
          <a:xfrm>
            <a:off x="3786776" y="4822491"/>
            <a:ext cx="572512" cy="359548"/>
          </a:xfrm>
          <a:custGeom>
            <a:avLst/>
            <a:gdLst>
              <a:gd name="connsiteX0" fmla="*/ 999 w 572512"/>
              <a:gd name="connsiteY0" fmla="*/ 334 h 359548"/>
              <a:gd name="connsiteX1" fmla="*/ 378824 w 572512"/>
              <a:gd name="connsiteY1" fmla="*/ 203534 h 359548"/>
              <a:gd name="connsiteX2" fmla="*/ 372474 w 572512"/>
              <a:gd name="connsiteY2" fmla="*/ 162259 h 359548"/>
              <a:gd name="connsiteX3" fmla="*/ 381999 w 572512"/>
              <a:gd name="connsiteY3" fmla="*/ 209884 h 359548"/>
              <a:gd name="connsiteX4" fmla="*/ 394699 w 572512"/>
              <a:gd name="connsiteY4" fmla="*/ 359109 h 359548"/>
              <a:gd name="connsiteX5" fmla="*/ 394699 w 572512"/>
              <a:gd name="connsiteY5" fmla="*/ 254334 h 359548"/>
              <a:gd name="connsiteX6" fmla="*/ 407399 w 572512"/>
              <a:gd name="connsiteY6" fmla="*/ 216234 h 359548"/>
              <a:gd name="connsiteX7" fmla="*/ 572499 w 572512"/>
              <a:gd name="connsiteY7" fmla="*/ 130509 h 359548"/>
              <a:gd name="connsiteX8" fmla="*/ 397874 w 572512"/>
              <a:gd name="connsiteY8" fmla="*/ 194009 h 359548"/>
              <a:gd name="connsiteX9" fmla="*/ 302624 w 572512"/>
              <a:gd name="connsiteY9" fmla="*/ 162259 h 359548"/>
              <a:gd name="connsiteX10" fmla="*/ 172449 w 572512"/>
              <a:gd name="connsiteY10" fmla="*/ 247984 h 359548"/>
              <a:gd name="connsiteX11" fmla="*/ 267699 w 572512"/>
              <a:gd name="connsiteY11" fmla="*/ 194009 h 359548"/>
              <a:gd name="connsiteX12" fmla="*/ 124824 w 572512"/>
              <a:gd name="connsiteY12" fmla="*/ 136859 h 359548"/>
              <a:gd name="connsiteX13" fmla="*/ 251824 w 572512"/>
              <a:gd name="connsiteY13" fmla="*/ 181309 h 359548"/>
              <a:gd name="connsiteX14" fmla="*/ 267699 w 572512"/>
              <a:gd name="connsiteY14" fmla="*/ 155909 h 359548"/>
              <a:gd name="connsiteX15" fmla="*/ 999 w 572512"/>
              <a:gd name="connsiteY15" fmla="*/ 334 h 359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72512" h="359548">
                <a:moveTo>
                  <a:pt x="999" y="334"/>
                </a:moveTo>
                <a:cubicBezTo>
                  <a:pt x="19520" y="8271"/>
                  <a:pt x="316912" y="176547"/>
                  <a:pt x="378824" y="203534"/>
                </a:cubicBezTo>
                <a:cubicBezTo>
                  <a:pt x="440736" y="230521"/>
                  <a:pt x="371945" y="161201"/>
                  <a:pt x="372474" y="162259"/>
                </a:cubicBezTo>
                <a:cubicBezTo>
                  <a:pt x="373003" y="163317"/>
                  <a:pt x="378295" y="177076"/>
                  <a:pt x="381999" y="209884"/>
                </a:cubicBezTo>
                <a:cubicBezTo>
                  <a:pt x="385703" y="242692"/>
                  <a:pt x="392582" y="351701"/>
                  <a:pt x="394699" y="359109"/>
                </a:cubicBezTo>
                <a:cubicBezTo>
                  <a:pt x="396816" y="366517"/>
                  <a:pt x="392582" y="278147"/>
                  <a:pt x="394699" y="254334"/>
                </a:cubicBezTo>
                <a:cubicBezTo>
                  <a:pt x="396816" y="230521"/>
                  <a:pt x="377766" y="236871"/>
                  <a:pt x="407399" y="216234"/>
                </a:cubicBezTo>
                <a:cubicBezTo>
                  <a:pt x="437032" y="195597"/>
                  <a:pt x="574086" y="134213"/>
                  <a:pt x="572499" y="130509"/>
                </a:cubicBezTo>
                <a:cubicBezTo>
                  <a:pt x="570912" y="126805"/>
                  <a:pt x="442853" y="188717"/>
                  <a:pt x="397874" y="194009"/>
                </a:cubicBezTo>
                <a:cubicBezTo>
                  <a:pt x="352895" y="199301"/>
                  <a:pt x="340195" y="153263"/>
                  <a:pt x="302624" y="162259"/>
                </a:cubicBezTo>
                <a:cubicBezTo>
                  <a:pt x="265053" y="171255"/>
                  <a:pt x="178270" y="242692"/>
                  <a:pt x="172449" y="247984"/>
                </a:cubicBezTo>
                <a:cubicBezTo>
                  <a:pt x="166628" y="253276"/>
                  <a:pt x="275636" y="212530"/>
                  <a:pt x="267699" y="194009"/>
                </a:cubicBezTo>
                <a:cubicBezTo>
                  <a:pt x="259762" y="175488"/>
                  <a:pt x="127470" y="138976"/>
                  <a:pt x="124824" y="136859"/>
                </a:cubicBezTo>
                <a:cubicBezTo>
                  <a:pt x="122178" y="134742"/>
                  <a:pt x="228012" y="178134"/>
                  <a:pt x="251824" y="181309"/>
                </a:cubicBezTo>
                <a:cubicBezTo>
                  <a:pt x="275637" y="184484"/>
                  <a:pt x="308445" y="183955"/>
                  <a:pt x="267699" y="155909"/>
                </a:cubicBezTo>
                <a:cubicBezTo>
                  <a:pt x="226953" y="127863"/>
                  <a:pt x="-17522" y="-7603"/>
                  <a:pt x="999" y="3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フリーフォーム 85">
            <a:extLst>
              <a:ext uri="{FF2B5EF4-FFF2-40B4-BE49-F238E27FC236}">
                <a16:creationId xmlns:a16="http://schemas.microsoft.com/office/drawing/2014/main" id="{7ED7B6B4-F2CF-D8B8-63E6-E720B2939CA6}"/>
              </a:ext>
            </a:extLst>
          </p:cNvPr>
          <p:cNvSpPr/>
          <p:nvPr/>
        </p:nvSpPr>
        <p:spPr>
          <a:xfrm>
            <a:off x="4210050" y="4898325"/>
            <a:ext cx="378773" cy="286450"/>
          </a:xfrm>
          <a:custGeom>
            <a:avLst/>
            <a:gdLst>
              <a:gd name="connsiteX0" fmla="*/ 336550 w 378773"/>
              <a:gd name="connsiteY0" fmla="*/ 700 h 286450"/>
              <a:gd name="connsiteX1" fmla="*/ 358775 w 378773"/>
              <a:gd name="connsiteY1" fmla="*/ 61025 h 286450"/>
              <a:gd name="connsiteX2" fmla="*/ 320675 w 378773"/>
              <a:gd name="connsiteY2" fmla="*/ 130875 h 286450"/>
              <a:gd name="connsiteX3" fmla="*/ 295275 w 378773"/>
              <a:gd name="connsiteY3" fmla="*/ 143575 h 286450"/>
              <a:gd name="connsiteX4" fmla="*/ 311150 w 378773"/>
              <a:gd name="connsiteY4" fmla="*/ 140400 h 286450"/>
              <a:gd name="connsiteX5" fmla="*/ 79375 w 378773"/>
              <a:gd name="connsiteY5" fmla="*/ 270575 h 286450"/>
              <a:gd name="connsiteX6" fmla="*/ 142875 w 378773"/>
              <a:gd name="connsiteY6" fmla="*/ 242000 h 286450"/>
              <a:gd name="connsiteX7" fmla="*/ 0 w 378773"/>
              <a:gd name="connsiteY7" fmla="*/ 286450 h 286450"/>
              <a:gd name="connsiteX8" fmla="*/ 206375 w 378773"/>
              <a:gd name="connsiteY8" fmla="*/ 222950 h 286450"/>
              <a:gd name="connsiteX9" fmla="*/ 314325 w 378773"/>
              <a:gd name="connsiteY9" fmla="*/ 203900 h 286450"/>
              <a:gd name="connsiteX10" fmla="*/ 82550 w 378773"/>
              <a:gd name="connsiteY10" fmla="*/ 248350 h 286450"/>
              <a:gd name="connsiteX11" fmla="*/ 317500 w 378773"/>
              <a:gd name="connsiteY11" fmla="*/ 162625 h 286450"/>
              <a:gd name="connsiteX12" fmla="*/ 377825 w 378773"/>
              <a:gd name="connsiteY12" fmla="*/ 111825 h 286450"/>
              <a:gd name="connsiteX13" fmla="*/ 285750 w 378773"/>
              <a:gd name="connsiteY13" fmla="*/ 159450 h 286450"/>
              <a:gd name="connsiteX14" fmla="*/ 339725 w 378773"/>
              <a:gd name="connsiteY14" fmla="*/ 102300 h 286450"/>
              <a:gd name="connsiteX15" fmla="*/ 336550 w 378773"/>
              <a:gd name="connsiteY15" fmla="*/ 700 h 286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78773" h="286450">
                <a:moveTo>
                  <a:pt x="336550" y="700"/>
                </a:moveTo>
                <a:cubicBezTo>
                  <a:pt x="339725" y="-6179"/>
                  <a:pt x="361421" y="39329"/>
                  <a:pt x="358775" y="61025"/>
                </a:cubicBezTo>
                <a:cubicBezTo>
                  <a:pt x="356129" y="82721"/>
                  <a:pt x="331258" y="117117"/>
                  <a:pt x="320675" y="130875"/>
                </a:cubicBezTo>
                <a:cubicBezTo>
                  <a:pt x="310092" y="144633"/>
                  <a:pt x="296862" y="141988"/>
                  <a:pt x="295275" y="143575"/>
                </a:cubicBezTo>
                <a:cubicBezTo>
                  <a:pt x="293688" y="145162"/>
                  <a:pt x="347133" y="119233"/>
                  <a:pt x="311150" y="140400"/>
                </a:cubicBezTo>
                <a:cubicBezTo>
                  <a:pt x="275167" y="161567"/>
                  <a:pt x="107421" y="253642"/>
                  <a:pt x="79375" y="270575"/>
                </a:cubicBezTo>
                <a:cubicBezTo>
                  <a:pt x="51329" y="287508"/>
                  <a:pt x="156104" y="239354"/>
                  <a:pt x="142875" y="242000"/>
                </a:cubicBezTo>
                <a:cubicBezTo>
                  <a:pt x="129646" y="244646"/>
                  <a:pt x="0" y="286450"/>
                  <a:pt x="0" y="286450"/>
                </a:cubicBezTo>
                <a:cubicBezTo>
                  <a:pt x="10583" y="283275"/>
                  <a:pt x="153988" y="236708"/>
                  <a:pt x="206375" y="222950"/>
                </a:cubicBezTo>
                <a:cubicBezTo>
                  <a:pt x="258762" y="209192"/>
                  <a:pt x="334962" y="199667"/>
                  <a:pt x="314325" y="203900"/>
                </a:cubicBezTo>
                <a:cubicBezTo>
                  <a:pt x="293688" y="208133"/>
                  <a:pt x="82021" y="255229"/>
                  <a:pt x="82550" y="248350"/>
                </a:cubicBezTo>
                <a:cubicBezTo>
                  <a:pt x="83079" y="241471"/>
                  <a:pt x="268287" y="185379"/>
                  <a:pt x="317500" y="162625"/>
                </a:cubicBezTo>
                <a:cubicBezTo>
                  <a:pt x="366713" y="139871"/>
                  <a:pt x="383117" y="112354"/>
                  <a:pt x="377825" y="111825"/>
                </a:cubicBezTo>
                <a:cubicBezTo>
                  <a:pt x="372533" y="111296"/>
                  <a:pt x="292100" y="161038"/>
                  <a:pt x="285750" y="159450"/>
                </a:cubicBezTo>
                <a:cubicBezTo>
                  <a:pt x="279400" y="157863"/>
                  <a:pt x="327554" y="124525"/>
                  <a:pt x="339725" y="102300"/>
                </a:cubicBezTo>
                <a:cubicBezTo>
                  <a:pt x="351896" y="80075"/>
                  <a:pt x="333375" y="7579"/>
                  <a:pt x="336550" y="7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フリーフォーム 86">
            <a:extLst>
              <a:ext uri="{FF2B5EF4-FFF2-40B4-BE49-F238E27FC236}">
                <a16:creationId xmlns:a16="http://schemas.microsoft.com/office/drawing/2014/main" id="{AE76D2FC-AF2E-2BB2-7B21-23CC623CED50}"/>
              </a:ext>
            </a:extLst>
          </p:cNvPr>
          <p:cNvSpPr/>
          <p:nvPr/>
        </p:nvSpPr>
        <p:spPr>
          <a:xfrm>
            <a:off x="3785981" y="4837106"/>
            <a:ext cx="284588" cy="376247"/>
          </a:xfrm>
          <a:custGeom>
            <a:avLst/>
            <a:gdLst>
              <a:gd name="connsiteX0" fmla="*/ 1794 w 284588"/>
              <a:gd name="connsiteY0" fmla="*/ 1594 h 376247"/>
              <a:gd name="connsiteX1" fmla="*/ 154194 w 284588"/>
              <a:gd name="connsiteY1" fmla="*/ 185744 h 376247"/>
              <a:gd name="connsiteX2" fmla="*/ 97044 w 284588"/>
              <a:gd name="connsiteY2" fmla="*/ 115894 h 376247"/>
              <a:gd name="connsiteX3" fmla="*/ 84344 w 284588"/>
              <a:gd name="connsiteY3" fmla="*/ 147644 h 376247"/>
              <a:gd name="connsiteX4" fmla="*/ 39894 w 284588"/>
              <a:gd name="connsiteY4" fmla="*/ 109544 h 376247"/>
              <a:gd name="connsiteX5" fmla="*/ 151019 w 284588"/>
              <a:gd name="connsiteY5" fmla="*/ 268294 h 376247"/>
              <a:gd name="connsiteX6" fmla="*/ 204994 w 284588"/>
              <a:gd name="connsiteY6" fmla="*/ 376244 h 376247"/>
              <a:gd name="connsiteX7" fmla="*/ 147844 w 284588"/>
              <a:gd name="connsiteY7" fmla="*/ 265119 h 376247"/>
              <a:gd name="connsiteX8" fmla="*/ 192294 w 284588"/>
              <a:gd name="connsiteY8" fmla="*/ 265119 h 376247"/>
              <a:gd name="connsiteX9" fmla="*/ 284369 w 284588"/>
              <a:gd name="connsiteY9" fmla="*/ 265119 h 376247"/>
              <a:gd name="connsiteX10" fmla="*/ 163719 w 284588"/>
              <a:gd name="connsiteY10" fmla="*/ 239719 h 376247"/>
              <a:gd name="connsiteX11" fmla="*/ 170069 w 284588"/>
              <a:gd name="connsiteY11" fmla="*/ 131769 h 376247"/>
              <a:gd name="connsiteX12" fmla="*/ 154194 w 284588"/>
              <a:gd name="connsiteY12" fmla="*/ 192094 h 376247"/>
              <a:gd name="connsiteX13" fmla="*/ 74819 w 284588"/>
              <a:gd name="connsiteY13" fmla="*/ 100019 h 376247"/>
              <a:gd name="connsiteX14" fmla="*/ 1794 w 284588"/>
              <a:gd name="connsiteY14" fmla="*/ 1594 h 376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84588" h="376247">
                <a:moveTo>
                  <a:pt x="1794" y="1594"/>
                </a:moveTo>
                <a:cubicBezTo>
                  <a:pt x="15023" y="15882"/>
                  <a:pt x="138319" y="166694"/>
                  <a:pt x="154194" y="185744"/>
                </a:cubicBezTo>
                <a:cubicBezTo>
                  <a:pt x="170069" y="204794"/>
                  <a:pt x="108686" y="122244"/>
                  <a:pt x="97044" y="115894"/>
                </a:cubicBezTo>
                <a:cubicBezTo>
                  <a:pt x="85402" y="109544"/>
                  <a:pt x="93869" y="148702"/>
                  <a:pt x="84344" y="147644"/>
                </a:cubicBezTo>
                <a:cubicBezTo>
                  <a:pt x="74819" y="146586"/>
                  <a:pt x="28782" y="89436"/>
                  <a:pt x="39894" y="109544"/>
                </a:cubicBezTo>
                <a:cubicBezTo>
                  <a:pt x="51006" y="129652"/>
                  <a:pt x="123502" y="223844"/>
                  <a:pt x="151019" y="268294"/>
                </a:cubicBezTo>
                <a:cubicBezTo>
                  <a:pt x="178536" y="312744"/>
                  <a:pt x="205523" y="376773"/>
                  <a:pt x="204994" y="376244"/>
                </a:cubicBezTo>
                <a:cubicBezTo>
                  <a:pt x="204465" y="375715"/>
                  <a:pt x="149961" y="283640"/>
                  <a:pt x="147844" y="265119"/>
                </a:cubicBezTo>
                <a:cubicBezTo>
                  <a:pt x="145727" y="246598"/>
                  <a:pt x="192294" y="265119"/>
                  <a:pt x="192294" y="265119"/>
                </a:cubicBezTo>
                <a:cubicBezTo>
                  <a:pt x="215048" y="265119"/>
                  <a:pt x="289131" y="269352"/>
                  <a:pt x="284369" y="265119"/>
                </a:cubicBezTo>
                <a:cubicBezTo>
                  <a:pt x="279607" y="260886"/>
                  <a:pt x="182769" y="261944"/>
                  <a:pt x="163719" y="239719"/>
                </a:cubicBezTo>
                <a:cubicBezTo>
                  <a:pt x="144669" y="217494"/>
                  <a:pt x="171657" y="139707"/>
                  <a:pt x="170069" y="131769"/>
                </a:cubicBezTo>
                <a:cubicBezTo>
                  <a:pt x="168481" y="123831"/>
                  <a:pt x="170069" y="197386"/>
                  <a:pt x="154194" y="192094"/>
                </a:cubicBezTo>
                <a:cubicBezTo>
                  <a:pt x="138319" y="186802"/>
                  <a:pt x="97573" y="127007"/>
                  <a:pt x="74819" y="100019"/>
                </a:cubicBezTo>
                <a:cubicBezTo>
                  <a:pt x="52065" y="73032"/>
                  <a:pt x="-11435" y="-12694"/>
                  <a:pt x="1794" y="15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フリーフォーム 87">
            <a:extLst>
              <a:ext uri="{FF2B5EF4-FFF2-40B4-BE49-F238E27FC236}">
                <a16:creationId xmlns:a16="http://schemas.microsoft.com/office/drawing/2014/main" id="{1CC0A59E-4CF5-8C7A-FE40-A6C1BBD9DAA3}"/>
              </a:ext>
            </a:extLst>
          </p:cNvPr>
          <p:cNvSpPr/>
          <p:nvPr/>
        </p:nvSpPr>
        <p:spPr>
          <a:xfrm>
            <a:off x="3770040" y="4905055"/>
            <a:ext cx="403025" cy="283673"/>
          </a:xfrm>
          <a:custGeom>
            <a:avLst/>
            <a:gdLst>
              <a:gd name="connsiteX0" fmla="*/ 8210 w 403025"/>
              <a:gd name="connsiteY0" fmla="*/ 9845 h 283673"/>
              <a:gd name="connsiteX1" fmla="*/ 49485 w 403025"/>
              <a:gd name="connsiteY1" fmla="*/ 41595 h 283673"/>
              <a:gd name="connsiteX2" fmla="*/ 224110 w 403025"/>
              <a:gd name="connsiteY2" fmla="*/ 228920 h 283673"/>
              <a:gd name="connsiteX3" fmla="*/ 84410 w 403025"/>
              <a:gd name="connsiteY3" fmla="*/ 127320 h 283673"/>
              <a:gd name="connsiteX4" fmla="*/ 287610 w 403025"/>
              <a:gd name="connsiteY4" fmla="*/ 238445 h 283673"/>
              <a:gd name="connsiteX5" fmla="*/ 373335 w 403025"/>
              <a:gd name="connsiteY5" fmla="*/ 241620 h 283673"/>
              <a:gd name="connsiteX6" fmla="*/ 386035 w 403025"/>
              <a:gd name="connsiteY6" fmla="*/ 282895 h 283673"/>
              <a:gd name="connsiteX7" fmla="*/ 392385 w 403025"/>
              <a:gd name="connsiteY7" fmla="*/ 200345 h 283673"/>
              <a:gd name="connsiteX8" fmla="*/ 398735 w 403025"/>
              <a:gd name="connsiteY8" fmla="*/ 105095 h 283673"/>
              <a:gd name="connsiteX9" fmla="*/ 389210 w 403025"/>
              <a:gd name="connsiteY9" fmla="*/ 235270 h 283673"/>
              <a:gd name="connsiteX10" fmla="*/ 252685 w 403025"/>
              <a:gd name="connsiteY10" fmla="*/ 209870 h 283673"/>
              <a:gd name="connsiteX11" fmla="*/ 78060 w 403025"/>
              <a:gd name="connsiteY11" fmla="*/ 124145 h 283673"/>
              <a:gd name="connsiteX12" fmla="*/ 186010 w 403025"/>
              <a:gd name="connsiteY12" fmla="*/ 174945 h 283673"/>
              <a:gd name="connsiteX13" fmla="*/ 8210 w 403025"/>
              <a:gd name="connsiteY13" fmla="*/ 9845 h 283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03025" h="283673">
                <a:moveTo>
                  <a:pt x="8210" y="9845"/>
                </a:moveTo>
                <a:cubicBezTo>
                  <a:pt x="-14544" y="-12380"/>
                  <a:pt x="13502" y="5083"/>
                  <a:pt x="49485" y="41595"/>
                </a:cubicBezTo>
                <a:cubicBezTo>
                  <a:pt x="85468" y="78107"/>
                  <a:pt x="218289" y="214633"/>
                  <a:pt x="224110" y="228920"/>
                </a:cubicBezTo>
                <a:cubicBezTo>
                  <a:pt x="229931" y="243207"/>
                  <a:pt x="73827" y="125733"/>
                  <a:pt x="84410" y="127320"/>
                </a:cubicBezTo>
                <a:cubicBezTo>
                  <a:pt x="94993" y="128908"/>
                  <a:pt x="239456" y="219395"/>
                  <a:pt x="287610" y="238445"/>
                </a:cubicBezTo>
                <a:cubicBezTo>
                  <a:pt x="335764" y="257495"/>
                  <a:pt x="356931" y="234212"/>
                  <a:pt x="373335" y="241620"/>
                </a:cubicBezTo>
                <a:cubicBezTo>
                  <a:pt x="389739" y="249028"/>
                  <a:pt x="382860" y="289774"/>
                  <a:pt x="386035" y="282895"/>
                </a:cubicBezTo>
                <a:cubicBezTo>
                  <a:pt x="389210" y="276016"/>
                  <a:pt x="390268" y="229978"/>
                  <a:pt x="392385" y="200345"/>
                </a:cubicBezTo>
                <a:cubicBezTo>
                  <a:pt x="394502" y="170712"/>
                  <a:pt x="399264" y="99274"/>
                  <a:pt x="398735" y="105095"/>
                </a:cubicBezTo>
                <a:cubicBezTo>
                  <a:pt x="398206" y="110916"/>
                  <a:pt x="413552" y="217807"/>
                  <a:pt x="389210" y="235270"/>
                </a:cubicBezTo>
                <a:cubicBezTo>
                  <a:pt x="364868" y="252733"/>
                  <a:pt x="304543" y="228391"/>
                  <a:pt x="252685" y="209870"/>
                </a:cubicBezTo>
                <a:cubicBezTo>
                  <a:pt x="200827" y="191349"/>
                  <a:pt x="89172" y="129966"/>
                  <a:pt x="78060" y="124145"/>
                </a:cubicBezTo>
                <a:cubicBezTo>
                  <a:pt x="66948" y="118324"/>
                  <a:pt x="191831" y="190291"/>
                  <a:pt x="186010" y="174945"/>
                </a:cubicBezTo>
                <a:cubicBezTo>
                  <a:pt x="180189" y="159599"/>
                  <a:pt x="30964" y="32070"/>
                  <a:pt x="8210" y="98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フリーフォーム 89">
            <a:extLst>
              <a:ext uri="{FF2B5EF4-FFF2-40B4-BE49-F238E27FC236}">
                <a16:creationId xmlns:a16="http://schemas.microsoft.com/office/drawing/2014/main" id="{75240BAC-6F68-FD71-760A-FA6893F380B8}"/>
              </a:ext>
            </a:extLst>
          </p:cNvPr>
          <p:cNvSpPr/>
          <p:nvPr/>
        </p:nvSpPr>
        <p:spPr>
          <a:xfrm>
            <a:off x="3848100" y="4769253"/>
            <a:ext cx="679436" cy="69447"/>
          </a:xfrm>
          <a:custGeom>
            <a:avLst/>
            <a:gdLst>
              <a:gd name="connsiteX0" fmla="*/ 0 w 679436"/>
              <a:gd name="connsiteY0" fmla="*/ 69447 h 69447"/>
              <a:gd name="connsiteX1" fmla="*/ 365125 w 679436"/>
              <a:gd name="connsiteY1" fmla="*/ 2772 h 69447"/>
              <a:gd name="connsiteX2" fmla="*/ 301625 w 679436"/>
              <a:gd name="connsiteY2" fmla="*/ 12297 h 69447"/>
              <a:gd name="connsiteX3" fmla="*/ 568325 w 679436"/>
              <a:gd name="connsiteY3" fmla="*/ 9122 h 69447"/>
              <a:gd name="connsiteX4" fmla="*/ 495300 w 679436"/>
              <a:gd name="connsiteY4" fmla="*/ 21822 h 69447"/>
              <a:gd name="connsiteX5" fmla="*/ 669925 w 679436"/>
              <a:gd name="connsiteY5" fmla="*/ 44047 h 69447"/>
              <a:gd name="connsiteX6" fmla="*/ 615950 w 679436"/>
              <a:gd name="connsiteY6" fmla="*/ 37697 h 69447"/>
              <a:gd name="connsiteX7" fmla="*/ 279400 w 679436"/>
              <a:gd name="connsiteY7" fmla="*/ 34522 h 69447"/>
              <a:gd name="connsiteX8" fmla="*/ 514350 w 679436"/>
              <a:gd name="connsiteY8" fmla="*/ 12297 h 69447"/>
              <a:gd name="connsiteX9" fmla="*/ 234950 w 679436"/>
              <a:gd name="connsiteY9" fmla="*/ 34522 h 69447"/>
              <a:gd name="connsiteX10" fmla="*/ 0 w 679436"/>
              <a:gd name="connsiteY10" fmla="*/ 69447 h 69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79436" h="69447">
                <a:moveTo>
                  <a:pt x="0" y="69447"/>
                </a:moveTo>
                <a:lnTo>
                  <a:pt x="365125" y="2772"/>
                </a:lnTo>
                <a:cubicBezTo>
                  <a:pt x="415396" y="-6753"/>
                  <a:pt x="267758" y="11239"/>
                  <a:pt x="301625" y="12297"/>
                </a:cubicBezTo>
                <a:cubicBezTo>
                  <a:pt x="335492" y="13355"/>
                  <a:pt x="536046" y="7535"/>
                  <a:pt x="568325" y="9122"/>
                </a:cubicBezTo>
                <a:cubicBezTo>
                  <a:pt x="600604" y="10709"/>
                  <a:pt x="478367" y="16001"/>
                  <a:pt x="495300" y="21822"/>
                </a:cubicBezTo>
                <a:cubicBezTo>
                  <a:pt x="512233" y="27643"/>
                  <a:pt x="649817" y="41401"/>
                  <a:pt x="669925" y="44047"/>
                </a:cubicBezTo>
                <a:cubicBezTo>
                  <a:pt x="690033" y="46693"/>
                  <a:pt x="681037" y="39284"/>
                  <a:pt x="615950" y="37697"/>
                </a:cubicBezTo>
                <a:cubicBezTo>
                  <a:pt x="550863" y="36110"/>
                  <a:pt x="296333" y="38755"/>
                  <a:pt x="279400" y="34522"/>
                </a:cubicBezTo>
                <a:cubicBezTo>
                  <a:pt x="262467" y="30289"/>
                  <a:pt x="521758" y="12297"/>
                  <a:pt x="514350" y="12297"/>
                </a:cubicBezTo>
                <a:cubicBezTo>
                  <a:pt x="506942" y="12297"/>
                  <a:pt x="234950" y="34522"/>
                  <a:pt x="234950" y="34522"/>
                </a:cubicBezTo>
                <a:lnTo>
                  <a:pt x="0" y="6944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フリーフォーム 90">
            <a:extLst>
              <a:ext uri="{FF2B5EF4-FFF2-40B4-BE49-F238E27FC236}">
                <a16:creationId xmlns:a16="http://schemas.microsoft.com/office/drawing/2014/main" id="{8F9BB446-89FA-A07E-6F0F-63F976222CFD}"/>
              </a:ext>
            </a:extLst>
          </p:cNvPr>
          <p:cNvSpPr/>
          <p:nvPr/>
        </p:nvSpPr>
        <p:spPr>
          <a:xfrm>
            <a:off x="3900278" y="4833730"/>
            <a:ext cx="709822" cy="141546"/>
          </a:xfrm>
          <a:custGeom>
            <a:avLst/>
            <a:gdLst>
              <a:gd name="connsiteX0" fmla="*/ 1797 w 709822"/>
              <a:gd name="connsiteY0" fmla="*/ 1795 h 141546"/>
              <a:gd name="connsiteX1" fmla="*/ 170072 w 709822"/>
              <a:gd name="connsiteY1" fmla="*/ 30370 h 141546"/>
              <a:gd name="connsiteX2" fmla="*/ 204997 w 709822"/>
              <a:gd name="connsiteY2" fmla="*/ 125620 h 141546"/>
              <a:gd name="connsiteX3" fmla="*/ 192297 w 709822"/>
              <a:gd name="connsiteY3" fmla="*/ 43070 h 141546"/>
              <a:gd name="connsiteX4" fmla="*/ 284372 w 709822"/>
              <a:gd name="connsiteY4" fmla="*/ 43070 h 141546"/>
              <a:gd name="connsiteX5" fmla="*/ 287547 w 709822"/>
              <a:gd name="connsiteY5" fmla="*/ 109745 h 141546"/>
              <a:gd name="connsiteX6" fmla="*/ 290722 w 709822"/>
              <a:gd name="connsiteY6" fmla="*/ 1795 h 141546"/>
              <a:gd name="connsiteX7" fmla="*/ 363747 w 709822"/>
              <a:gd name="connsiteY7" fmla="*/ 49420 h 141546"/>
              <a:gd name="connsiteX8" fmla="*/ 414547 w 709822"/>
              <a:gd name="connsiteY8" fmla="*/ 141495 h 141546"/>
              <a:gd name="connsiteX9" fmla="*/ 392322 w 709822"/>
              <a:gd name="connsiteY9" fmla="*/ 62120 h 141546"/>
              <a:gd name="connsiteX10" fmla="*/ 478047 w 709822"/>
              <a:gd name="connsiteY10" fmla="*/ 36720 h 141546"/>
              <a:gd name="connsiteX11" fmla="*/ 512972 w 709822"/>
              <a:gd name="connsiteY11" fmla="*/ 103395 h 141546"/>
              <a:gd name="connsiteX12" fmla="*/ 506622 w 709822"/>
              <a:gd name="connsiteY12" fmla="*/ 1795 h 141546"/>
              <a:gd name="connsiteX13" fmla="*/ 544722 w 709822"/>
              <a:gd name="connsiteY13" fmla="*/ 39895 h 141546"/>
              <a:gd name="connsiteX14" fmla="*/ 709822 w 709822"/>
              <a:gd name="connsiteY14" fmla="*/ 36720 h 141546"/>
              <a:gd name="connsiteX15" fmla="*/ 290722 w 709822"/>
              <a:gd name="connsiteY15" fmla="*/ 43070 h 141546"/>
              <a:gd name="connsiteX16" fmla="*/ 1797 w 709822"/>
              <a:gd name="connsiteY16" fmla="*/ 1795 h 141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09822" h="141546">
                <a:moveTo>
                  <a:pt x="1797" y="1795"/>
                </a:moveTo>
                <a:cubicBezTo>
                  <a:pt x="-18311" y="-322"/>
                  <a:pt x="136205" y="9733"/>
                  <a:pt x="170072" y="30370"/>
                </a:cubicBezTo>
                <a:cubicBezTo>
                  <a:pt x="203939" y="51008"/>
                  <a:pt x="201293" y="123503"/>
                  <a:pt x="204997" y="125620"/>
                </a:cubicBezTo>
                <a:cubicBezTo>
                  <a:pt x="208701" y="127737"/>
                  <a:pt x="179068" y="56828"/>
                  <a:pt x="192297" y="43070"/>
                </a:cubicBezTo>
                <a:cubicBezTo>
                  <a:pt x="205526" y="29312"/>
                  <a:pt x="268497" y="31958"/>
                  <a:pt x="284372" y="43070"/>
                </a:cubicBezTo>
                <a:cubicBezTo>
                  <a:pt x="300247" y="54183"/>
                  <a:pt x="286489" y="116624"/>
                  <a:pt x="287547" y="109745"/>
                </a:cubicBezTo>
                <a:cubicBezTo>
                  <a:pt x="288605" y="102866"/>
                  <a:pt x="278022" y="11849"/>
                  <a:pt x="290722" y="1795"/>
                </a:cubicBezTo>
                <a:cubicBezTo>
                  <a:pt x="303422" y="-8259"/>
                  <a:pt x="343110" y="26137"/>
                  <a:pt x="363747" y="49420"/>
                </a:cubicBezTo>
                <a:cubicBezTo>
                  <a:pt x="384384" y="72703"/>
                  <a:pt x="409785" y="139378"/>
                  <a:pt x="414547" y="141495"/>
                </a:cubicBezTo>
                <a:cubicBezTo>
                  <a:pt x="419309" y="143612"/>
                  <a:pt x="381739" y="79583"/>
                  <a:pt x="392322" y="62120"/>
                </a:cubicBezTo>
                <a:cubicBezTo>
                  <a:pt x="402905" y="44658"/>
                  <a:pt x="457939" y="29841"/>
                  <a:pt x="478047" y="36720"/>
                </a:cubicBezTo>
                <a:cubicBezTo>
                  <a:pt x="498155" y="43599"/>
                  <a:pt x="508210" y="109216"/>
                  <a:pt x="512972" y="103395"/>
                </a:cubicBezTo>
                <a:cubicBezTo>
                  <a:pt x="517734" y="97574"/>
                  <a:pt x="501330" y="12378"/>
                  <a:pt x="506622" y="1795"/>
                </a:cubicBezTo>
                <a:cubicBezTo>
                  <a:pt x="511914" y="-8788"/>
                  <a:pt x="510855" y="34074"/>
                  <a:pt x="544722" y="39895"/>
                </a:cubicBezTo>
                <a:cubicBezTo>
                  <a:pt x="578589" y="45716"/>
                  <a:pt x="709822" y="36720"/>
                  <a:pt x="709822" y="36720"/>
                </a:cubicBezTo>
                <a:cubicBezTo>
                  <a:pt x="667489" y="37249"/>
                  <a:pt x="406609" y="46774"/>
                  <a:pt x="290722" y="43070"/>
                </a:cubicBezTo>
                <a:cubicBezTo>
                  <a:pt x="174835" y="39366"/>
                  <a:pt x="21905" y="3912"/>
                  <a:pt x="1797" y="17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フリーフォーム 91">
            <a:extLst>
              <a:ext uri="{FF2B5EF4-FFF2-40B4-BE49-F238E27FC236}">
                <a16:creationId xmlns:a16="http://schemas.microsoft.com/office/drawing/2014/main" id="{72451C1C-68F5-4BF4-2732-DDDFA7D6422F}"/>
              </a:ext>
            </a:extLst>
          </p:cNvPr>
          <p:cNvSpPr/>
          <p:nvPr/>
        </p:nvSpPr>
        <p:spPr>
          <a:xfrm>
            <a:off x="3857512" y="4848223"/>
            <a:ext cx="771638" cy="131768"/>
          </a:xfrm>
          <a:custGeom>
            <a:avLst/>
            <a:gdLst>
              <a:gd name="connsiteX0" fmla="*/ 113 w 771638"/>
              <a:gd name="connsiteY0" fmla="*/ 6352 h 131768"/>
              <a:gd name="connsiteX1" fmla="*/ 282688 w 771638"/>
              <a:gd name="connsiteY1" fmla="*/ 117477 h 131768"/>
              <a:gd name="connsiteX2" fmla="*/ 228713 w 771638"/>
              <a:gd name="connsiteY2" fmla="*/ 114302 h 131768"/>
              <a:gd name="connsiteX3" fmla="*/ 450963 w 771638"/>
              <a:gd name="connsiteY3" fmla="*/ 114302 h 131768"/>
              <a:gd name="connsiteX4" fmla="*/ 419213 w 771638"/>
              <a:gd name="connsiteY4" fmla="*/ 120652 h 131768"/>
              <a:gd name="connsiteX5" fmla="*/ 771638 w 771638"/>
              <a:gd name="connsiteY5" fmla="*/ 2 h 131768"/>
              <a:gd name="connsiteX6" fmla="*/ 419213 w 771638"/>
              <a:gd name="connsiteY6" fmla="*/ 117477 h 131768"/>
              <a:gd name="connsiteX7" fmla="*/ 244588 w 771638"/>
              <a:gd name="connsiteY7" fmla="*/ 123827 h 131768"/>
              <a:gd name="connsiteX8" fmla="*/ 247763 w 771638"/>
              <a:gd name="connsiteY8" fmla="*/ 63502 h 131768"/>
              <a:gd name="connsiteX9" fmla="*/ 113 w 771638"/>
              <a:gd name="connsiteY9" fmla="*/ 6352 h 13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71638" h="131768">
                <a:moveTo>
                  <a:pt x="113" y="6352"/>
                </a:moveTo>
                <a:cubicBezTo>
                  <a:pt x="5934" y="15348"/>
                  <a:pt x="244588" y="99485"/>
                  <a:pt x="282688" y="117477"/>
                </a:cubicBezTo>
                <a:cubicBezTo>
                  <a:pt x="320788" y="135469"/>
                  <a:pt x="200667" y="114831"/>
                  <a:pt x="228713" y="114302"/>
                </a:cubicBezTo>
                <a:cubicBezTo>
                  <a:pt x="256759" y="113773"/>
                  <a:pt x="419213" y="113244"/>
                  <a:pt x="450963" y="114302"/>
                </a:cubicBezTo>
                <a:cubicBezTo>
                  <a:pt x="482713" y="115360"/>
                  <a:pt x="365767" y="139702"/>
                  <a:pt x="419213" y="120652"/>
                </a:cubicBezTo>
                <a:cubicBezTo>
                  <a:pt x="472659" y="101602"/>
                  <a:pt x="771638" y="531"/>
                  <a:pt x="771638" y="2"/>
                </a:cubicBezTo>
                <a:cubicBezTo>
                  <a:pt x="771638" y="-527"/>
                  <a:pt x="507055" y="96840"/>
                  <a:pt x="419213" y="117477"/>
                </a:cubicBezTo>
                <a:cubicBezTo>
                  <a:pt x="331371" y="138115"/>
                  <a:pt x="273163" y="132823"/>
                  <a:pt x="244588" y="123827"/>
                </a:cubicBezTo>
                <a:cubicBezTo>
                  <a:pt x="216013" y="114831"/>
                  <a:pt x="281100" y="80435"/>
                  <a:pt x="247763" y="63502"/>
                </a:cubicBezTo>
                <a:cubicBezTo>
                  <a:pt x="214426" y="46569"/>
                  <a:pt x="-5708" y="-2644"/>
                  <a:pt x="113" y="63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フリーフォーム 92">
            <a:extLst>
              <a:ext uri="{FF2B5EF4-FFF2-40B4-BE49-F238E27FC236}">
                <a16:creationId xmlns:a16="http://schemas.microsoft.com/office/drawing/2014/main" id="{20F21BC8-412A-62CE-CE21-D71C5F7CCC71}"/>
              </a:ext>
            </a:extLst>
          </p:cNvPr>
          <p:cNvSpPr/>
          <p:nvPr/>
        </p:nvSpPr>
        <p:spPr>
          <a:xfrm>
            <a:off x="3776272" y="4809133"/>
            <a:ext cx="783028" cy="344772"/>
          </a:xfrm>
          <a:custGeom>
            <a:avLst/>
            <a:gdLst>
              <a:gd name="connsiteX0" fmla="*/ 1978 w 783028"/>
              <a:gd name="connsiteY0" fmla="*/ 992 h 344772"/>
              <a:gd name="connsiteX1" fmla="*/ 290903 w 783028"/>
              <a:gd name="connsiteY1" fmla="*/ 254992 h 344772"/>
              <a:gd name="connsiteX2" fmla="*/ 252803 w 783028"/>
              <a:gd name="connsiteY2" fmla="*/ 210542 h 344772"/>
              <a:gd name="connsiteX3" fmla="*/ 478228 w 783028"/>
              <a:gd name="connsiteY3" fmla="*/ 248642 h 344772"/>
              <a:gd name="connsiteX4" fmla="*/ 449653 w 783028"/>
              <a:gd name="connsiteY4" fmla="*/ 343892 h 344772"/>
              <a:gd name="connsiteX5" fmla="*/ 459178 w 783028"/>
              <a:gd name="connsiteY5" fmla="*/ 293092 h 344772"/>
              <a:gd name="connsiteX6" fmla="*/ 513153 w 783028"/>
              <a:gd name="connsiteY6" fmla="*/ 242292 h 344772"/>
              <a:gd name="connsiteX7" fmla="*/ 783028 w 783028"/>
              <a:gd name="connsiteY7" fmla="*/ 131167 h 344772"/>
              <a:gd name="connsiteX8" fmla="*/ 509978 w 783028"/>
              <a:gd name="connsiteY8" fmla="*/ 251817 h 344772"/>
              <a:gd name="connsiteX9" fmla="*/ 563953 w 783028"/>
              <a:gd name="connsiteY9" fmla="*/ 308967 h 344772"/>
              <a:gd name="connsiteX10" fmla="*/ 490928 w 783028"/>
              <a:gd name="connsiteY10" fmla="*/ 235942 h 344772"/>
              <a:gd name="connsiteX11" fmla="*/ 341703 w 783028"/>
              <a:gd name="connsiteY11" fmla="*/ 229592 h 344772"/>
              <a:gd name="connsiteX12" fmla="*/ 325828 w 783028"/>
              <a:gd name="connsiteY12" fmla="*/ 299442 h 344772"/>
              <a:gd name="connsiteX13" fmla="*/ 335353 w 783028"/>
              <a:gd name="connsiteY13" fmla="*/ 235942 h 344772"/>
              <a:gd name="connsiteX14" fmla="*/ 167078 w 783028"/>
              <a:gd name="connsiteY14" fmla="*/ 169267 h 344772"/>
              <a:gd name="connsiteX15" fmla="*/ 122628 w 783028"/>
              <a:gd name="connsiteY15" fmla="*/ 175617 h 344772"/>
              <a:gd name="connsiteX16" fmla="*/ 160728 w 783028"/>
              <a:gd name="connsiteY16" fmla="*/ 166092 h 344772"/>
              <a:gd name="connsiteX17" fmla="*/ 1978 w 783028"/>
              <a:gd name="connsiteY17" fmla="*/ 992 h 34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83028" h="344772">
                <a:moveTo>
                  <a:pt x="1978" y="992"/>
                </a:moveTo>
                <a:cubicBezTo>
                  <a:pt x="23674" y="15809"/>
                  <a:pt x="249099" y="220067"/>
                  <a:pt x="290903" y="254992"/>
                </a:cubicBezTo>
                <a:cubicBezTo>
                  <a:pt x="332707" y="289917"/>
                  <a:pt x="221582" y="211600"/>
                  <a:pt x="252803" y="210542"/>
                </a:cubicBezTo>
                <a:cubicBezTo>
                  <a:pt x="284024" y="209484"/>
                  <a:pt x="445420" y="226417"/>
                  <a:pt x="478228" y="248642"/>
                </a:cubicBezTo>
                <a:cubicBezTo>
                  <a:pt x="511036" y="270867"/>
                  <a:pt x="452828" y="336484"/>
                  <a:pt x="449653" y="343892"/>
                </a:cubicBezTo>
                <a:cubicBezTo>
                  <a:pt x="446478" y="351300"/>
                  <a:pt x="448595" y="310025"/>
                  <a:pt x="459178" y="293092"/>
                </a:cubicBezTo>
                <a:cubicBezTo>
                  <a:pt x="469761" y="276159"/>
                  <a:pt x="459178" y="269279"/>
                  <a:pt x="513153" y="242292"/>
                </a:cubicBezTo>
                <a:cubicBezTo>
                  <a:pt x="567128" y="215305"/>
                  <a:pt x="783557" y="129580"/>
                  <a:pt x="783028" y="131167"/>
                </a:cubicBezTo>
                <a:cubicBezTo>
                  <a:pt x="782499" y="132754"/>
                  <a:pt x="546491" y="222184"/>
                  <a:pt x="509978" y="251817"/>
                </a:cubicBezTo>
                <a:cubicBezTo>
                  <a:pt x="473465" y="281450"/>
                  <a:pt x="567128" y="311613"/>
                  <a:pt x="563953" y="308967"/>
                </a:cubicBezTo>
                <a:cubicBezTo>
                  <a:pt x="560778" y="306321"/>
                  <a:pt x="527970" y="249171"/>
                  <a:pt x="490928" y="235942"/>
                </a:cubicBezTo>
                <a:cubicBezTo>
                  <a:pt x="453886" y="222713"/>
                  <a:pt x="369220" y="219009"/>
                  <a:pt x="341703" y="229592"/>
                </a:cubicBezTo>
                <a:cubicBezTo>
                  <a:pt x="314186" y="240175"/>
                  <a:pt x="326886" y="298384"/>
                  <a:pt x="325828" y="299442"/>
                </a:cubicBezTo>
                <a:cubicBezTo>
                  <a:pt x="324770" y="300500"/>
                  <a:pt x="361811" y="257638"/>
                  <a:pt x="335353" y="235942"/>
                </a:cubicBezTo>
                <a:cubicBezTo>
                  <a:pt x="308895" y="214246"/>
                  <a:pt x="202532" y="179321"/>
                  <a:pt x="167078" y="169267"/>
                </a:cubicBezTo>
                <a:cubicBezTo>
                  <a:pt x="131624" y="159213"/>
                  <a:pt x="123686" y="176146"/>
                  <a:pt x="122628" y="175617"/>
                </a:cubicBezTo>
                <a:cubicBezTo>
                  <a:pt x="121570" y="175088"/>
                  <a:pt x="177661" y="190434"/>
                  <a:pt x="160728" y="166092"/>
                </a:cubicBezTo>
                <a:cubicBezTo>
                  <a:pt x="143795" y="141750"/>
                  <a:pt x="-19718" y="-13825"/>
                  <a:pt x="1978" y="9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4" name="フリーフォーム 93">
            <a:extLst>
              <a:ext uri="{FF2B5EF4-FFF2-40B4-BE49-F238E27FC236}">
                <a16:creationId xmlns:a16="http://schemas.microsoft.com/office/drawing/2014/main" id="{AE38322F-EE06-3D02-0C8A-ABE17E1B92E7}"/>
              </a:ext>
            </a:extLst>
          </p:cNvPr>
          <p:cNvSpPr/>
          <p:nvPr/>
        </p:nvSpPr>
        <p:spPr>
          <a:xfrm>
            <a:off x="4392601" y="4825998"/>
            <a:ext cx="309574" cy="367088"/>
          </a:xfrm>
          <a:custGeom>
            <a:avLst/>
            <a:gdLst>
              <a:gd name="connsiteX0" fmla="*/ 309574 w 309574"/>
              <a:gd name="connsiteY0" fmla="*/ 2 h 367088"/>
              <a:gd name="connsiteX1" fmla="*/ 173049 w 309574"/>
              <a:gd name="connsiteY1" fmla="*/ 111127 h 367088"/>
              <a:gd name="connsiteX2" fmla="*/ 249249 w 309574"/>
              <a:gd name="connsiteY2" fmla="*/ 98427 h 367088"/>
              <a:gd name="connsiteX3" fmla="*/ 192099 w 309574"/>
              <a:gd name="connsiteY3" fmla="*/ 152402 h 367088"/>
              <a:gd name="connsiteX4" fmla="*/ 198449 w 309574"/>
              <a:gd name="connsiteY4" fmla="*/ 165102 h 367088"/>
              <a:gd name="connsiteX5" fmla="*/ 90499 w 309574"/>
              <a:gd name="connsiteY5" fmla="*/ 279402 h 367088"/>
              <a:gd name="connsiteX6" fmla="*/ 122249 w 309574"/>
              <a:gd name="connsiteY6" fmla="*/ 269877 h 367088"/>
              <a:gd name="connsiteX7" fmla="*/ 1599 w 309574"/>
              <a:gd name="connsiteY7" fmla="*/ 365127 h 367088"/>
              <a:gd name="connsiteX8" fmla="*/ 223849 w 309574"/>
              <a:gd name="connsiteY8" fmla="*/ 168277 h 367088"/>
              <a:gd name="connsiteX9" fmla="*/ 150824 w 309574"/>
              <a:gd name="connsiteY9" fmla="*/ 212727 h 367088"/>
              <a:gd name="connsiteX10" fmla="*/ 214324 w 309574"/>
              <a:gd name="connsiteY10" fmla="*/ 114302 h 367088"/>
              <a:gd name="connsiteX11" fmla="*/ 173049 w 309574"/>
              <a:gd name="connsiteY11" fmla="*/ 114302 h 367088"/>
              <a:gd name="connsiteX12" fmla="*/ 309574 w 309574"/>
              <a:gd name="connsiteY12" fmla="*/ 2 h 367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09574" h="367088">
                <a:moveTo>
                  <a:pt x="309574" y="2"/>
                </a:moveTo>
                <a:cubicBezTo>
                  <a:pt x="309574" y="-527"/>
                  <a:pt x="183103" y="94723"/>
                  <a:pt x="173049" y="111127"/>
                </a:cubicBezTo>
                <a:cubicBezTo>
                  <a:pt x="162995" y="127531"/>
                  <a:pt x="246074" y="91548"/>
                  <a:pt x="249249" y="98427"/>
                </a:cubicBezTo>
                <a:cubicBezTo>
                  <a:pt x="252424" y="105306"/>
                  <a:pt x="192099" y="152402"/>
                  <a:pt x="192099" y="152402"/>
                </a:cubicBezTo>
                <a:cubicBezTo>
                  <a:pt x="183632" y="163514"/>
                  <a:pt x="215382" y="143935"/>
                  <a:pt x="198449" y="165102"/>
                </a:cubicBezTo>
                <a:cubicBezTo>
                  <a:pt x="181516" y="186269"/>
                  <a:pt x="103199" y="261940"/>
                  <a:pt x="90499" y="279402"/>
                </a:cubicBezTo>
                <a:cubicBezTo>
                  <a:pt x="77799" y="296865"/>
                  <a:pt x="137066" y="255590"/>
                  <a:pt x="122249" y="269877"/>
                </a:cubicBezTo>
                <a:cubicBezTo>
                  <a:pt x="107432" y="284164"/>
                  <a:pt x="-15334" y="382060"/>
                  <a:pt x="1599" y="365127"/>
                </a:cubicBezTo>
                <a:cubicBezTo>
                  <a:pt x="18532" y="348194"/>
                  <a:pt x="198978" y="193677"/>
                  <a:pt x="223849" y="168277"/>
                </a:cubicBezTo>
                <a:cubicBezTo>
                  <a:pt x="248720" y="142877"/>
                  <a:pt x="152411" y="221723"/>
                  <a:pt x="150824" y="212727"/>
                </a:cubicBezTo>
                <a:cubicBezTo>
                  <a:pt x="149237" y="203731"/>
                  <a:pt x="210620" y="130706"/>
                  <a:pt x="214324" y="114302"/>
                </a:cubicBezTo>
                <a:cubicBezTo>
                  <a:pt x="218028" y="97898"/>
                  <a:pt x="153999" y="133881"/>
                  <a:pt x="173049" y="114302"/>
                </a:cubicBezTo>
                <a:cubicBezTo>
                  <a:pt x="192099" y="94723"/>
                  <a:pt x="309574" y="531"/>
                  <a:pt x="309574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5" name="フリーフォーム 94">
            <a:extLst>
              <a:ext uri="{FF2B5EF4-FFF2-40B4-BE49-F238E27FC236}">
                <a16:creationId xmlns:a16="http://schemas.microsoft.com/office/drawing/2014/main" id="{C6BA566A-2B2E-696F-B800-EE55E5A10AE3}"/>
              </a:ext>
            </a:extLst>
          </p:cNvPr>
          <p:cNvSpPr/>
          <p:nvPr/>
        </p:nvSpPr>
        <p:spPr>
          <a:xfrm>
            <a:off x="3733514" y="4722452"/>
            <a:ext cx="213031" cy="435199"/>
          </a:xfrm>
          <a:custGeom>
            <a:avLst/>
            <a:gdLst>
              <a:gd name="connsiteX0" fmla="*/ 286 w 213031"/>
              <a:gd name="connsiteY0" fmla="*/ 1948 h 435199"/>
              <a:gd name="connsiteX1" fmla="*/ 92361 w 213031"/>
              <a:gd name="connsiteY1" fmla="*/ 236898 h 435199"/>
              <a:gd name="connsiteX2" fmla="*/ 63786 w 213031"/>
              <a:gd name="connsiteY2" fmla="*/ 195623 h 435199"/>
              <a:gd name="connsiteX3" fmla="*/ 101886 w 213031"/>
              <a:gd name="connsiteY3" fmla="*/ 309923 h 435199"/>
              <a:gd name="connsiteX4" fmla="*/ 63786 w 213031"/>
              <a:gd name="connsiteY4" fmla="*/ 262298 h 435199"/>
              <a:gd name="connsiteX5" fmla="*/ 184436 w 213031"/>
              <a:gd name="connsiteY5" fmla="*/ 433748 h 435199"/>
              <a:gd name="connsiteX6" fmla="*/ 120936 w 213031"/>
              <a:gd name="connsiteY6" fmla="*/ 348023 h 435199"/>
              <a:gd name="connsiteX7" fmla="*/ 213011 w 213031"/>
              <a:gd name="connsiteY7" fmla="*/ 408348 h 435199"/>
              <a:gd name="connsiteX8" fmla="*/ 111411 w 213031"/>
              <a:gd name="connsiteY8" fmla="*/ 325798 h 435199"/>
              <a:gd name="connsiteX9" fmla="*/ 76486 w 213031"/>
              <a:gd name="connsiteY9" fmla="*/ 205148 h 435199"/>
              <a:gd name="connsiteX10" fmla="*/ 63786 w 213031"/>
              <a:gd name="connsiteY10" fmla="*/ 128948 h 435199"/>
              <a:gd name="connsiteX11" fmla="*/ 286 w 213031"/>
              <a:gd name="connsiteY11" fmla="*/ 1948 h 435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13031" h="435199">
                <a:moveTo>
                  <a:pt x="286" y="1948"/>
                </a:moveTo>
                <a:cubicBezTo>
                  <a:pt x="5049" y="19940"/>
                  <a:pt x="81778" y="204619"/>
                  <a:pt x="92361" y="236898"/>
                </a:cubicBezTo>
                <a:cubicBezTo>
                  <a:pt x="102944" y="269177"/>
                  <a:pt x="62199" y="183452"/>
                  <a:pt x="63786" y="195623"/>
                </a:cubicBezTo>
                <a:cubicBezTo>
                  <a:pt x="65373" y="207794"/>
                  <a:pt x="101886" y="298811"/>
                  <a:pt x="101886" y="309923"/>
                </a:cubicBezTo>
                <a:cubicBezTo>
                  <a:pt x="101886" y="321035"/>
                  <a:pt x="50028" y="241660"/>
                  <a:pt x="63786" y="262298"/>
                </a:cubicBezTo>
                <a:cubicBezTo>
                  <a:pt x="77544" y="282936"/>
                  <a:pt x="174911" y="419461"/>
                  <a:pt x="184436" y="433748"/>
                </a:cubicBezTo>
                <a:cubicBezTo>
                  <a:pt x="193961" y="448035"/>
                  <a:pt x="116174" y="352256"/>
                  <a:pt x="120936" y="348023"/>
                </a:cubicBezTo>
                <a:cubicBezTo>
                  <a:pt x="125698" y="343790"/>
                  <a:pt x="214598" y="412052"/>
                  <a:pt x="213011" y="408348"/>
                </a:cubicBezTo>
                <a:cubicBezTo>
                  <a:pt x="211424" y="404644"/>
                  <a:pt x="134165" y="359665"/>
                  <a:pt x="111411" y="325798"/>
                </a:cubicBezTo>
                <a:cubicBezTo>
                  <a:pt x="88657" y="291931"/>
                  <a:pt x="84423" y="237956"/>
                  <a:pt x="76486" y="205148"/>
                </a:cubicBezTo>
                <a:cubicBezTo>
                  <a:pt x="68549" y="172340"/>
                  <a:pt x="75957" y="162285"/>
                  <a:pt x="63786" y="128948"/>
                </a:cubicBezTo>
                <a:cubicBezTo>
                  <a:pt x="51615" y="95611"/>
                  <a:pt x="-4477" y="-16044"/>
                  <a:pt x="286" y="19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フリーフォーム 95">
            <a:extLst>
              <a:ext uri="{FF2B5EF4-FFF2-40B4-BE49-F238E27FC236}">
                <a16:creationId xmlns:a16="http://schemas.microsoft.com/office/drawing/2014/main" id="{AD26D4EB-2A28-D7D0-C870-54559D4D8468}"/>
              </a:ext>
            </a:extLst>
          </p:cNvPr>
          <p:cNvSpPr/>
          <p:nvPr/>
        </p:nvSpPr>
        <p:spPr>
          <a:xfrm>
            <a:off x="5035172" y="3377895"/>
            <a:ext cx="219456" cy="299018"/>
          </a:xfrm>
          <a:custGeom>
            <a:avLst/>
            <a:gdLst>
              <a:gd name="connsiteX0" fmla="*/ 378 w 219456"/>
              <a:gd name="connsiteY0" fmla="*/ 305 h 299018"/>
              <a:gd name="connsiteX1" fmla="*/ 152778 w 219456"/>
              <a:gd name="connsiteY1" fmla="*/ 184455 h 299018"/>
              <a:gd name="connsiteX2" fmla="*/ 140078 w 219456"/>
              <a:gd name="connsiteY2" fmla="*/ 127305 h 299018"/>
              <a:gd name="connsiteX3" fmla="*/ 219453 w 219456"/>
              <a:gd name="connsiteY3" fmla="*/ 298755 h 299018"/>
              <a:gd name="connsiteX4" fmla="*/ 143253 w 219456"/>
              <a:gd name="connsiteY4" fmla="*/ 165405 h 299018"/>
              <a:gd name="connsiteX5" fmla="*/ 92453 w 219456"/>
              <a:gd name="connsiteY5" fmla="*/ 120955 h 299018"/>
              <a:gd name="connsiteX6" fmla="*/ 108328 w 219456"/>
              <a:gd name="connsiteY6" fmla="*/ 140005 h 299018"/>
              <a:gd name="connsiteX7" fmla="*/ 378 w 219456"/>
              <a:gd name="connsiteY7" fmla="*/ 305 h 299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9456" h="299018">
                <a:moveTo>
                  <a:pt x="378" y="305"/>
                </a:moveTo>
                <a:cubicBezTo>
                  <a:pt x="7786" y="7713"/>
                  <a:pt x="129495" y="163288"/>
                  <a:pt x="152778" y="184455"/>
                </a:cubicBezTo>
                <a:cubicBezTo>
                  <a:pt x="176061" y="205622"/>
                  <a:pt x="128966" y="108255"/>
                  <a:pt x="140078" y="127305"/>
                </a:cubicBezTo>
                <a:cubicBezTo>
                  <a:pt x="151190" y="146355"/>
                  <a:pt x="218924" y="292405"/>
                  <a:pt x="219453" y="298755"/>
                </a:cubicBezTo>
                <a:cubicBezTo>
                  <a:pt x="219982" y="305105"/>
                  <a:pt x="164420" y="195038"/>
                  <a:pt x="143253" y="165405"/>
                </a:cubicBezTo>
                <a:cubicBezTo>
                  <a:pt x="122086" y="135772"/>
                  <a:pt x="98274" y="125188"/>
                  <a:pt x="92453" y="120955"/>
                </a:cubicBezTo>
                <a:cubicBezTo>
                  <a:pt x="86632" y="116722"/>
                  <a:pt x="119970" y="157467"/>
                  <a:pt x="108328" y="140005"/>
                </a:cubicBezTo>
                <a:cubicBezTo>
                  <a:pt x="96686" y="122543"/>
                  <a:pt x="-7030" y="-7103"/>
                  <a:pt x="378" y="3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フリーフォーム 96">
            <a:extLst>
              <a:ext uri="{FF2B5EF4-FFF2-40B4-BE49-F238E27FC236}">
                <a16:creationId xmlns:a16="http://schemas.microsoft.com/office/drawing/2014/main" id="{95300BA0-7768-3806-EC0D-0E3F94666585}"/>
              </a:ext>
            </a:extLst>
          </p:cNvPr>
          <p:cNvSpPr/>
          <p:nvPr/>
        </p:nvSpPr>
        <p:spPr>
          <a:xfrm>
            <a:off x="5203820" y="3482624"/>
            <a:ext cx="55665" cy="162340"/>
          </a:xfrm>
          <a:custGeom>
            <a:avLst/>
            <a:gdLst>
              <a:gd name="connsiteX0" fmla="*/ 5 w 55665"/>
              <a:gd name="connsiteY0" fmla="*/ 351 h 162340"/>
              <a:gd name="connsiteX1" fmla="*/ 50805 w 55665"/>
              <a:gd name="connsiteY1" fmla="*/ 82901 h 162340"/>
              <a:gd name="connsiteX2" fmla="*/ 53980 w 55665"/>
              <a:gd name="connsiteY2" fmla="*/ 162276 h 162340"/>
              <a:gd name="connsiteX3" fmla="*/ 53980 w 55665"/>
              <a:gd name="connsiteY3" fmla="*/ 95601 h 162340"/>
              <a:gd name="connsiteX4" fmla="*/ 47630 w 55665"/>
              <a:gd name="connsiteY4" fmla="*/ 54326 h 162340"/>
              <a:gd name="connsiteX5" fmla="*/ 5 w 55665"/>
              <a:gd name="connsiteY5" fmla="*/ 351 h 162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665" h="162340">
                <a:moveTo>
                  <a:pt x="5" y="351"/>
                </a:moveTo>
                <a:cubicBezTo>
                  <a:pt x="534" y="5114"/>
                  <a:pt x="41809" y="55914"/>
                  <a:pt x="50805" y="82901"/>
                </a:cubicBezTo>
                <a:cubicBezTo>
                  <a:pt x="59801" y="109888"/>
                  <a:pt x="53451" y="160159"/>
                  <a:pt x="53980" y="162276"/>
                </a:cubicBezTo>
                <a:cubicBezTo>
                  <a:pt x="54509" y="164393"/>
                  <a:pt x="55038" y="113592"/>
                  <a:pt x="53980" y="95601"/>
                </a:cubicBezTo>
                <a:cubicBezTo>
                  <a:pt x="52922" y="77610"/>
                  <a:pt x="54509" y="68084"/>
                  <a:pt x="47630" y="54326"/>
                </a:cubicBezTo>
                <a:cubicBezTo>
                  <a:pt x="40751" y="40568"/>
                  <a:pt x="-524" y="-4412"/>
                  <a:pt x="5" y="3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フリーフォーム 97">
            <a:extLst>
              <a:ext uri="{FF2B5EF4-FFF2-40B4-BE49-F238E27FC236}">
                <a16:creationId xmlns:a16="http://schemas.microsoft.com/office/drawing/2014/main" id="{8128CBC8-3504-BA35-06A0-4BE868A251D4}"/>
              </a:ext>
            </a:extLst>
          </p:cNvPr>
          <p:cNvSpPr/>
          <p:nvPr/>
        </p:nvSpPr>
        <p:spPr>
          <a:xfrm>
            <a:off x="3160063" y="3361517"/>
            <a:ext cx="247414" cy="173528"/>
          </a:xfrm>
          <a:custGeom>
            <a:avLst/>
            <a:gdLst>
              <a:gd name="connsiteX0" fmla="*/ 246712 w 247414"/>
              <a:gd name="connsiteY0" fmla="*/ 808 h 173528"/>
              <a:gd name="connsiteX1" fmla="*/ 2237 w 247414"/>
              <a:gd name="connsiteY1" fmla="*/ 172258 h 173528"/>
              <a:gd name="connsiteX2" fmla="*/ 122887 w 247414"/>
              <a:gd name="connsiteY2" fmla="*/ 80183 h 173528"/>
              <a:gd name="connsiteX3" fmla="*/ 78437 w 247414"/>
              <a:gd name="connsiteY3" fmla="*/ 105583 h 173528"/>
              <a:gd name="connsiteX4" fmla="*/ 246712 w 247414"/>
              <a:gd name="connsiteY4" fmla="*/ 808 h 17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414" h="173528">
                <a:moveTo>
                  <a:pt x="246712" y="808"/>
                </a:moveTo>
                <a:cubicBezTo>
                  <a:pt x="234012" y="11920"/>
                  <a:pt x="22875" y="159029"/>
                  <a:pt x="2237" y="172258"/>
                </a:cubicBezTo>
                <a:cubicBezTo>
                  <a:pt x="-18401" y="185487"/>
                  <a:pt x="110187" y="91295"/>
                  <a:pt x="122887" y="80183"/>
                </a:cubicBezTo>
                <a:cubicBezTo>
                  <a:pt x="135587" y="69071"/>
                  <a:pt x="60974" y="114579"/>
                  <a:pt x="78437" y="105583"/>
                </a:cubicBezTo>
                <a:cubicBezTo>
                  <a:pt x="95899" y="96587"/>
                  <a:pt x="259412" y="-10304"/>
                  <a:pt x="246712" y="8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フリーフォーム 98">
            <a:extLst>
              <a:ext uri="{FF2B5EF4-FFF2-40B4-BE49-F238E27FC236}">
                <a16:creationId xmlns:a16="http://schemas.microsoft.com/office/drawing/2014/main" id="{68F2C57A-900C-52A6-B326-05DA66E1C826}"/>
              </a:ext>
            </a:extLst>
          </p:cNvPr>
          <p:cNvSpPr/>
          <p:nvPr/>
        </p:nvSpPr>
        <p:spPr>
          <a:xfrm>
            <a:off x="3956007" y="3248020"/>
            <a:ext cx="127597" cy="328375"/>
          </a:xfrm>
          <a:custGeom>
            <a:avLst/>
            <a:gdLst>
              <a:gd name="connsiteX0" fmla="*/ 79418 w 127597"/>
              <a:gd name="connsiteY0" fmla="*/ 5 h 328375"/>
              <a:gd name="connsiteX1" fmla="*/ 79418 w 127597"/>
              <a:gd name="connsiteY1" fmla="*/ 193680 h 328375"/>
              <a:gd name="connsiteX2" fmla="*/ 127043 w 127597"/>
              <a:gd name="connsiteY2" fmla="*/ 327030 h 328375"/>
              <a:gd name="connsiteX3" fmla="*/ 98468 w 127597"/>
              <a:gd name="connsiteY3" fmla="*/ 257180 h 328375"/>
              <a:gd name="connsiteX4" fmla="*/ 43 w 127597"/>
              <a:gd name="connsiteY4" fmla="*/ 171455 h 328375"/>
              <a:gd name="connsiteX5" fmla="*/ 85768 w 127597"/>
              <a:gd name="connsiteY5" fmla="*/ 231780 h 328375"/>
              <a:gd name="connsiteX6" fmla="*/ 69893 w 127597"/>
              <a:gd name="connsiteY6" fmla="*/ 187330 h 328375"/>
              <a:gd name="connsiteX7" fmla="*/ 79418 w 127597"/>
              <a:gd name="connsiteY7" fmla="*/ 5 h 328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597" h="328375">
                <a:moveTo>
                  <a:pt x="79418" y="5"/>
                </a:moveTo>
                <a:cubicBezTo>
                  <a:pt x="81006" y="1063"/>
                  <a:pt x="71481" y="139176"/>
                  <a:pt x="79418" y="193680"/>
                </a:cubicBezTo>
                <a:cubicBezTo>
                  <a:pt x="87355" y="248184"/>
                  <a:pt x="123868" y="316447"/>
                  <a:pt x="127043" y="327030"/>
                </a:cubicBezTo>
                <a:cubicBezTo>
                  <a:pt x="130218" y="337613"/>
                  <a:pt x="119635" y="283109"/>
                  <a:pt x="98468" y="257180"/>
                </a:cubicBezTo>
                <a:cubicBezTo>
                  <a:pt x="77301" y="231251"/>
                  <a:pt x="2160" y="175688"/>
                  <a:pt x="43" y="171455"/>
                </a:cubicBezTo>
                <a:cubicBezTo>
                  <a:pt x="-2074" y="167222"/>
                  <a:pt x="74126" y="229134"/>
                  <a:pt x="85768" y="231780"/>
                </a:cubicBezTo>
                <a:cubicBezTo>
                  <a:pt x="97410" y="234426"/>
                  <a:pt x="71480" y="221197"/>
                  <a:pt x="69893" y="187330"/>
                </a:cubicBezTo>
                <a:cubicBezTo>
                  <a:pt x="68306" y="153463"/>
                  <a:pt x="77830" y="-1053"/>
                  <a:pt x="79418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フリーフォーム 99">
            <a:extLst>
              <a:ext uri="{FF2B5EF4-FFF2-40B4-BE49-F238E27FC236}">
                <a16:creationId xmlns:a16="http://schemas.microsoft.com/office/drawing/2014/main" id="{9545FA58-685F-5E80-6B17-3AD6455E1B23}"/>
              </a:ext>
            </a:extLst>
          </p:cNvPr>
          <p:cNvSpPr/>
          <p:nvPr/>
        </p:nvSpPr>
        <p:spPr>
          <a:xfrm>
            <a:off x="3224134" y="3530600"/>
            <a:ext cx="138424" cy="70766"/>
          </a:xfrm>
          <a:custGeom>
            <a:avLst/>
            <a:gdLst>
              <a:gd name="connsiteX0" fmla="*/ 39766 w 138424"/>
              <a:gd name="connsiteY0" fmla="*/ 0 h 70766"/>
              <a:gd name="connsiteX1" fmla="*/ 138191 w 138424"/>
              <a:gd name="connsiteY1" fmla="*/ 66675 h 70766"/>
              <a:gd name="connsiteX2" fmla="*/ 65166 w 138424"/>
              <a:gd name="connsiteY2" fmla="*/ 63500 h 70766"/>
              <a:gd name="connsiteX3" fmla="*/ 1666 w 138424"/>
              <a:gd name="connsiteY3" fmla="*/ 63500 h 70766"/>
              <a:gd name="connsiteX4" fmla="*/ 135016 w 138424"/>
              <a:gd name="connsiteY4" fmla="*/ 66675 h 70766"/>
              <a:gd name="connsiteX5" fmla="*/ 39766 w 138424"/>
              <a:gd name="connsiteY5" fmla="*/ 0 h 70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8424" h="70766">
                <a:moveTo>
                  <a:pt x="39766" y="0"/>
                </a:moveTo>
                <a:cubicBezTo>
                  <a:pt x="40295" y="0"/>
                  <a:pt x="133958" y="56092"/>
                  <a:pt x="138191" y="66675"/>
                </a:cubicBezTo>
                <a:cubicBezTo>
                  <a:pt x="142424" y="77258"/>
                  <a:pt x="87920" y="64029"/>
                  <a:pt x="65166" y="63500"/>
                </a:cubicBezTo>
                <a:cubicBezTo>
                  <a:pt x="42412" y="62971"/>
                  <a:pt x="-9976" y="62971"/>
                  <a:pt x="1666" y="63500"/>
                </a:cubicBezTo>
                <a:cubicBezTo>
                  <a:pt x="13308" y="64029"/>
                  <a:pt x="124962" y="76200"/>
                  <a:pt x="135016" y="66675"/>
                </a:cubicBezTo>
                <a:cubicBezTo>
                  <a:pt x="145070" y="57150"/>
                  <a:pt x="39237" y="0"/>
                  <a:pt x="3976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フリーフォーム 100">
            <a:extLst>
              <a:ext uri="{FF2B5EF4-FFF2-40B4-BE49-F238E27FC236}">
                <a16:creationId xmlns:a16="http://schemas.microsoft.com/office/drawing/2014/main" id="{E6965DC7-B635-C35E-3143-28945EC7F0A7}"/>
              </a:ext>
            </a:extLst>
          </p:cNvPr>
          <p:cNvSpPr/>
          <p:nvPr/>
        </p:nvSpPr>
        <p:spPr>
          <a:xfrm>
            <a:off x="3552333" y="3625823"/>
            <a:ext cx="349772" cy="111156"/>
          </a:xfrm>
          <a:custGeom>
            <a:avLst/>
            <a:gdLst>
              <a:gd name="connsiteX0" fmla="*/ 349742 w 349772"/>
              <a:gd name="connsiteY0" fmla="*/ 27 h 111156"/>
              <a:gd name="connsiteX1" fmla="*/ 70342 w 349772"/>
              <a:gd name="connsiteY1" fmla="*/ 85752 h 111156"/>
              <a:gd name="connsiteX2" fmla="*/ 190992 w 349772"/>
              <a:gd name="connsiteY2" fmla="*/ 63527 h 111156"/>
              <a:gd name="connsiteX3" fmla="*/ 492 w 349772"/>
              <a:gd name="connsiteY3" fmla="*/ 111152 h 111156"/>
              <a:gd name="connsiteX4" fmla="*/ 133842 w 349772"/>
              <a:gd name="connsiteY4" fmla="*/ 60352 h 111156"/>
              <a:gd name="connsiteX5" fmla="*/ 67167 w 349772"/>
              <a:gd name="connsiteY5" fmla="*/ 92102 h 111156"/>
              <a:gd name="connsiteX6" fmla="*/ 206867 w 349772"/>
              <a:gd name="connsiteY6" fmla="*/ 63527 h 111156"/>
              <a:gd name="connsiteX7" fmla="*/ 89392 w 349772"/>
              <a:gd name="connsiteY7" fmla="*/ 76227 h 111156"/>
              <a:gd name="connsiteX8" fmla="*/ 349742 w 349772"/>
              <a:gd name="connsiteY8" fmla="*/ 27 h 111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9772" h="111156">
                <a:moveTo>
                  <a:pt x="349742" y="27"/>
                </a:moveTo>
                <a:cubicBezTo>
                  <a:pt x="346567" y="1614"/>
                  <a:pt x="96800" y="75169"/>
                  <a:pt x="70342" y="85752"/>
                </a:cubicBezTo>
                <a:cubicBezTo>
                  <a:pt x="43884" y="96335"/>
                  <a:pt x="202634" y="59294"/>
                  <a:pt x="190992" y="63527"/>
                </a:cubicBezTo>
                <a:cubicBezTo>
                  <a:pt x="179350" y="67760"/>
                  <a:pt x="10017" y="111681"/>
                  <a:pt x="492" y="111152"/>
                </a:cubicBezTo>
                <a:cubicBezTo>
                  <a:pt x="-9033" y="110623"/>
                  <a:pt x="122729" y="63527"/>
                  <a:pt x="133842" y="60352"/>
                </a:cubicBezTo>
                <a:cubicBezTo>
                  <a:pt x="144955" y="57177"/>
                  <a:pt x="54996" y="91573"/>
                  <a:pt x="67167" y="92102"/>
                </a:cubicBezTo>
                <a:cubicBezTo>
                  <a:pt x="79338" y="92631"/>
                  <a:pt x="203163" y="66173"/>
                  <a:pt x="206867" y="63527"/>
                </a:cubicBezTo>
                <a:cubicBezTo>
                  <a:pt x="210571" y="60881"/>
                  <a:pt x="71400" y="86810"/>
                  <a:pt x="89392" y="76227"/>
                </a:cubicBezTo>
                <a:cubicBezTo>
                  <a:pt x="107384" y="65644"/>
                  <a:pt x="352917" y="-1560"/>
                  <a:pt x="349742" y="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" name="フリーフォーム 102">
            <a:extLst>
              <a:ext uri="{FF2B5EF4-FFF2-40B4-BE49-F238E27FC236}">
                <a16:creationId xmlns:a16="http://schemas.microsoft.com/office/drawing/2014/main" id="{80404374-9B73-8AB7-06BB-1CA578EBBBA7}"/>
              </a:ext>
            </a:extLst>
          </p:cNvPr>
          <p:cNvSpPr/>
          <p:nvPr/>
        </p:nvSpPr>
        <p:spPr>
          <a:xfrm>
            <a:off x="5137102" y="3546378"/>
            <a:ext cx="97714" cy="147136"/>
          </a:xfrm>
          <a:custGeom>
            <a:avLst/>
            <a:gdLst>
              <a:gd name="connsiteX0" fmla="*/ 48 w 97714"/>
              <a:gd name="connsiteY0" fmla="*/ 97 h 147136"/>
              <a:gd name="connsiteX1" fmla="*/ 92123 w 97714"/>
              <a:gd name="connsiteY1" fmla="*/ 139797 h 147136"/>
              <a:gd name="connsiteX2" fmla="*/ 79423 w 97714"/>
              <a:gd name="connsiteY2" fmla="*/ 117572 h 147136"/>
              <a:gd name="connsiteX3" fmla="*/ 48 w 97714"/>
              <a:gd name="connsiteY3" fmla="*/ 97 h 147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714" h="147136">
                <a:moveTo>
                  <a:pt x="48" y="97"/>
                </a:moveTo>
                <a:cubicBezTo>
                  <a:pt x="2165" y="3801"/>
                  <a:pt x="92123" y="139797"/>
                  <a:pt x="92123" y="139797"/>
                </a:cubicBezTo>
                <a:cubicBezTo>
                  <a:pt x="105352" y="159376"/>
                  <a:pt x="92652" y="135564"/>
                  <a:pt x="79423" y="117572"/>
                </a:cubicBezTo>
                <a:cubicBezTo>
                  <a:pt x="66194" y="99580"/>
                  <a:pt x="-2069" y="-3607"/>
                  <a:pt x="48" y="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" name="フリーフォーム 103">
            <a:extLst>
              <a:ext uri="{FF2B5EF4-FFF2-40B4-BE49-F238E27FC236}">
                <a16:creationId xmlns:a16="http://schemas.microsoft.com/office/drawing/2014/main" id="{4751408C-EEA0-CD7F-99C1-FB4A686DD7C6}"/>
              </a:ext>
            </a:extLst>
          </p:cNvPr>
          <p:cNvSpPr/>
          <p:nvPr/>
        </p:nvSpPr>
        <p:spPr>
          <a:xfrm>
            <a:off x="4581424" y="3632073"/>
            <a:ext cx="600213" cy="42609"/>
          </a:xfrm>
          <a:custGeom>
            <a:avLst/>
            <a:gdLst>
              <a:gd name="connsiteX0" fmla="*/ 101 w 600213"/>
              <a:gd name="connsiteY0" fmla="*/ 16002 h 42609"/>
              <a:gd name="connsiteX1" fmla="*/ 358876 w 600213"/>
              <a:gd name="connsiteY1" fmla="*/ 25527 h 42609"/>
              <a:gd name="connsiteX2" fmla="*/ 269976 w 600213"/>
              <a:gd name="connsiteY2" fmla="*/ 35052 h 42609"/>
              <a:gd name="connsiteX3" fmla="*/ 555726 w 600213"/>
              <a:gd name="connsiteY3" fmla="*/ 31877 h 42609"/>
              <a:gd name="connsiteX4" fmla="*/ 384276 w 600213"/>
              <a:gd name="connsiteY4" fmla="*/ 41402 h 42609"/>
              <a:gd name="connsiteX5" fmla="*/ 600176 w 600213"/>
              <a:gd name="connsiteY5" fmla="*/ 127 h 42609"/>
              <a:gd name="connsiteX6" fmla="*/ 400151 w 600213"/>
              <a:gd name="connsiteY6" fmla="*/ 28702 h 42609"/>
              <a:gd name="connsiteX7" fmla="*/ 222351 w 600213"/>
              <a:gd name="connsiteY7" fmla="*/ 35052 h 42609"/>
              <a:gd name="connsiteX8" fmla="*/ 263626 w 600213"/>
              <a:gd name="connsiteY8" fmla="*/ 35052 h 42609"/>
              <a:gd name="connsiteX9" fmla="*/ 190601 w 600213"/>
              <a:gd name="connsiteY9" fmla="*/ 31877 h 42609"/>
              <a:gd name="connsiteX10" fmla="*/ 320776 w 600213"/>
              <a:gd name="connsiteY10" fmla="*/ 19177 h 42609"/>
              <a:gd name="connsiteX11" fmla="*/ 101 w 600213"/>
              <a:gd name="connsiteY11" fmla="*/ 16002 h 42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00213" h="42609">
                <a:moveTo>
                  <a:pt x="101" y="16002"/>
                </a:moveTo>
                <a:cubicBezTo>
                  <a:pt x="6451" y="17060"/>
                  <a:pt x="313897" y="22352"/>
                  <a:pt x="358876" y="25527"/>
                </a:cubicBezTo>
                <a:cubicBezTo>
                  <a:pt x="403855" y="28702"/>
                  <a:pt x="237168" y="33994"/>
                  <a:pt x="269976" y="35052"/>
                </a:cubicBezTo>
                <a:cubicBezTo>
                  <a:pt x="302784" y="36110"/>
                  <a:pt x="536676" y="30819"/>
                  <a:pt x="555726" y="31877"/>
                </a:cubicBezTo>
                <a:cubicBezTo>
                  <a:pt x="574776" y="32935"/>
                  <a:pt x="376868" y="46694"/>
                  <a:pt x="384276" y="41402"/>
                </a:cubicBezTo>
                <a:cubicBezTo>
                  <a:pt x="391684" y="36110"/>
                  <a:pt x="597530" y="2244"/>
                  <a:pt x="600176" y="127"/>
                </a:cubicBezTo>
                <a:cubicBezTo>
                  <a:pt x="602822" y="-1990"/>
                  <a:pt x="463122" y="22881"/>
                  <a:pt x="400151" y="28702"/>
                </a:cubicBezTo>
                <a:cubicBezTo>
                  <a:pt x="337180" y="34523"/>
                  <a:pt x="245105" y="33994"/>
                  <a:pt x="222351" y="35052"/>
                </a:cubicBezTo>
                <a:cubicBezTo>
                  <a:pt x="199597" y="36110"/>
                  <a:pt x="268918" y="35581"/>
                  <a:pt x="263626" y="35052"/>
                </a:cubicBezTo>
                <a:cubicBezTo>
                  <a:pt x="258334" y="34523"/>
                  <a:pt x="181076" y="34523"/>
                  <a:pt x="190601" y="31877"/>
                </a:cubicBezTo>
                <a:cubicBezTo>
                  <a:pt x="200126" y="29231"/>
                  <a:pt x="354113" y="20764"/>
                  <a:pt x="320776" y="19177"/>
                </a:cubicBezTo>
                <a:cubicBezTo>
                  <a:pt x="287439" y="17590"/>
                  <a:pt x="-6249" y="14944"/>
                  <a:pt x="101" y="160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フリーフォーム 104">
            <a:extLst>
              <a:ext uri="{FF2B5EF4-FFF2-40B4-BE49-F238E27FC236}">
                <a16:creationId xmlns:a16="http://schemas.microsoft.com/office/drawing/2014/main" id="{FA5A3947-7790-08D2-8A17-6013A52A3045}"/>
              </a:ext>
            </a:extLst>
          </p:cNvPr>
          <p:cNvSpPr/>
          <p:nvPr/>
        </p:nvSpPr>
        <p:spPr>
          <a:xfrm>
            <a:off x="3323606" y="3635375"/>
            <a:ext cx="219486" cy="31580"/>
          </a:xfrm>
          <a:custGeom>
            <a:avLst/>
            <a:gdLst>
              <a:gd name="connsiteX0" fmla="*/ 619 w 219486"/>
              <a:gd name="connsiteY0" fmla="*/ 0 h 31580"/>
              <a:gd name="connsiteX1" fmla="*/ 213344 w 219486"/>
              <a:gd name="connsiteY1" fmla="*/ 28575 h 31580"/>
              <a:gd name="connsiteX2" fmla="*/ 149844 w 219486"/>
              <a:gd name="connsiteY2" fmla="*/ 28575 h 31580"/>
              <a:gd name="connsiteX3" fmla="*/ 619 w 219486"/>
              <a:gd name="connsiteY3" fmla="*/ 0 h 31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9486" h="31580">
                <a:moveTo>
                  <a:pt x="619" y="0"/>
                </a:moveTo>
                <a:cubicBezTo>
                  <a:pt x="11202" y="0"/>
                  <a:pt x="188473" y="23813"/>
                  <a:pt x="213344" y="28575"/>
                </a:cubicBezTo>
                <a:cubicBezTo>
                  <a:pt x="238215" y="33337"/>
                  <a:pt x="181594" y="31750"/>
                  <a:pt x="149844" y="28575"/>
                </a:cubicBezTo>
                <a:cubicBezTo>
                  <a:pt x="118094" y="25400"/>
                  <a:pt x="-9964" y="0"/>
                  <a:pt x="619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フリーフォーム 105">
            <a:extLst>
              <a:ext uri="{FF2B5EF4-FFF2-40B4-BE49-F238E27FC236}">
                <a16:creationId xmlns:a16="http://schemas.microsoft.com/office/drawing/2014/main" id="{ED23C1B8-7A20-3EEC-2259-82F7AEA2DB02}"/>
              </a:ext>
            </a:extLst>
          </p:cNvPr>
          <p:cNvSpPr/>
          <p:nvPr/>
        </p:nvSpPr>
        <p:spPr>
          <a:xfrm>
            <a:off x="4570652" y="3673194"/>
            <a:ext cx="430048" cy="44731"/>
          </a:xfrm>
          <a:custGeom>
            <a:avLst/>
            <a:gdLst>
              <a:gd name="connsiteX0" fmla="*/ 80723 w 430048"/>
              <a:gd name="connsiteY0" fmla="*/ 281 h 44731"/>
              <a:gd name="connsiteX1" fmla="*/ 414098 w 430048"/>
              <a:gd name="connsiteY1" fmla="*/ 9806 h 44731"/>
              <a:gd name="connsiteX2" fmla="*/ 366473 w 430048"/>
              <a:gd name="connsiteY2" fmla="*/ 9806 h 44731"/>
              <a:gd name="connsiteX3" fmla="*/ 274398 w 430048"/>
              <a:gd name="connsiteY3" fmla="*/ 44731 h 44731"/>
              <a:gd name="connsiteX4" fmla="*/ 363298 w 430048"/>
              <a:gd name="connsiteY4" fmla="*/ 9806 h 44731"/>
              <a:gd name="connsiteX5" fmla="*/ 188673 w 430048"/>
              <a:gd name="connsiteY5" fmla="*/ 12981 h 44731"/>
              <a:gd name="connsiteX6" fmla="*/ 4523 w 430048"/>
              <a:gd name="connsiteY6" fmla="*/ 3456 h 44731"/>
              <a:gd name="connsiteX7" fmla="*/ 80723 w 430048"/>
              <a:gd name="connsiteY7" fmla="*/ 281 h 44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0048" h="44731">
                <a:moveTo>
                  <a:pt x="80723" y="281"/>
                </a:moveTo>
                <a:cubicBezTo>
                  <a:pt x="148985" y="1339"/>
                  <a:pt x="366473" y="8219"/>
                  <a:pt x="414098" y="9806"/>
                </a:cubicBezTo>
                <a:cubicBezTo>
                  <a:pt x="461723" y="11393"/>
                  <a:pt x="389756" y="3985"/>
                  <a:pt x="366473" y="9806"/>
                </a:cubicBezTo>
                <a:cubicBezTo>
                  <a:pt x="343190" y="15627"/>
                  <a:pt x="274927" y="44731"/>
                  <a:pt x="274398" y="44731"/>
                </a:cubicBezTo>
                <a:cubicBezTo>
                  <a:pt x="273869" y="44731"/>
                  <a:pt x="377585" y="15098"/>
                  <a:pt x="363298" y="9806"/>
                </a:cubicBezTo>
                <a:cubicBezTo>
                  <a:pt x="349011" y="4514"/>
                  <a:pt x="248469" y="14039"/>
                  <a:pt x="188673" y="12981"/>
                </a:cubicBezTo>
                <a:cubicBezTo>
                  <a:pt x="128877" y="11923"/>
                  <a:pt x="19869" y="5573"/>
                  <a:pt x="4523" y="3456"/>
                </a:cubicBezTo>
                <a:cubicBezTo>
                  <a:pt x="-10823" y="1339"/>
                  <a:pt x="12461" y="-777"/>
                  <a:pt x="80723" y="2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" name="フリーフォーム 101">
            <a:extLst>
              <a:ext uri="{FF2B5EF4-FFF2-40B4-BE49-F238E27FC236}">
                <a16:creationId xmlns:a16="http://schemas.microsoft.com/office/drawing/2014/main" id="{C82FD9F0-AFFD-206B-6CF2-A575BCAF9F6A}"/>
              </a:ext>
            </a:extLst>
          </p:cNvPr>
          <p:cNvSpPr/>
          <p:nvPr/>
        </p:nvSpPr>
        <p:spPr>
          <a:xfrm>
            <a:off x="3940031" y="5054261"/>
            <a:ext cx="285163" cy="137386"/>
          </a:xfrm>
          <a:custGeom>
            <a:avLst/>
            <a:gdLst>
              <a:gd name="connsiteX0" fmla="*/ 144 w 285163"/>
              <a:gd name="connsiteY0" fmla="*/ 339 h 137386"/>
              <a:gd name="connsiteX1" fmla="*/ 241444 w 285163"/>
              <a:gd name="connsiteY1" fmla="*/ 130514 h 137386"/>
              <a:gd name="connsiteX2" fmla="*/ 190644 w 285163"/>
              <a:gd name="connsiteY2" fmla="*/ 117814 h 137386"/>
              <a:gd name="connsiteX3" fmla="*/ 279544 w 285163"/>
              <a:gd name="connsiteY3" fmla="*/ 105114 h 137386"/>
              <a:gd name="connsiteX4" fmla="*/ 276369 w 285163"/>
              <a:gd name="connsiteY4" fmla="*/ 16214 h 137386"/>
              <a:gd name="connsiteX5" fmla="*/ 279544 w 285163"/>
              <a:gd name="connsiteY5" fmla="*/ 105114 h 137386"/>
              <a:gd name="connsiteX6" fmla="*/ 206519 w 285163"/>
              <a:gd name="connsiteY6" fmla="*/ 92414 h 137386"/>
              <a:gd name="connsiteX7" fmla="*/ 144 w 285163"/>
              <a:gd name="connsiteY7" fmla="*/ 339 h 137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5163" h="137386">
                <a:moveTo>
                  <a:pt x="144" y="339"/>
                </a:moveTo>
                <a:cubicBezTo>
                  <a:pt x="5965" y="6689"/>
                  <a:pt x="209694" y="110935"/>
                  <a:pt x="241444" y="130514"/>
                </a:cubicBezTo>
                <a:cubicBezTo>
                  <a:pt x="273194" y="150093"/>
                  <a:pt x="184294" y="122047"/>
                  <a:pt x="190644" y="117814"/>
                </a:cubicBezTo>
                <a:cubicBezTo>
                  <a:pt x="196994" y="113581"/>
                  <a:pt x="265257" y="122047"/>
                  <a:pt x="279544" y="105114"/>
                </a:cubicBezTo>
                <a:cubicBezTo>
                  <a:pt x="293831" y="88181"/>
                  <a:pt x="276369" y="16214"/>
                  <a:pt x="276369" y="16214"/>
                </a:cubicBezTo>
                <a:cubicBezTo>
                  <a:pt x="276369" y="16214"/>
                  <a:pt x="291186" y="92414"/>
                  <a:pt x="279544" y="105114"/>
                </a:cubicBezTo>
                <a:cubicBezTo>
                  <a:pt x="267902" y="117814"/>
                  <a:pt x="246736" y="106172"/>
                  <a:pt x="206519" y="92414"/>
                </a:cubicBezTo>
                <a:cubicBezTo>
                  <a:pt x="166302" y="78656"/>
                  <a:pt x="-5677" y="-6011"/>
                  <a:pt x="144" y="3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フリーフォーム 106">
            <a:extLst>
              <a:ext uri="{FF2B5EF4-FFF2-40B4-BE49-F238E27FC236}">
                <a16:creationId xmlns:a16="http://schemas.microsoft.com/office/drawing/2014/main" id="{D51CC65E-A06A-8F65-A7FF-199A18A150FF}"/>
              </a:ext>
            </a:extLst>
          </p:cNvPr>
          <p:cNvSpPr/>
          <p:nvPr/>
        </p:nvSpPr>
        <p:spPr>
          <a:xfrm>
            <a:off x="4206831" y="5069964"/>
            <a:ext cx="334024" cy="95862"/>
          </a:xfrm>
          <a:custGeom>
            <a:avLst/>
            <a:gdLst>
              <a:gd name="connsiteX0" fmla="*/ 44 w 334024"/>
              <a:gd name="connsiteY0" fmla="*/ 95761 h 95862"/>
              <a:gd name="connsiteX1" fmla="*/ 241344 w 334024"/>
              <a:gd name="connsiteY1" fmla="*/ 64011 h 95862"/>
              <a:gd name="connsiteX2" fmla="*/ 177844 w 334024"/>
              <a:gd name="connsiteY2" fmla="*/ 83061 h 95862"/>
              <a:gd name="connsiteX3" fmla="*/ 333419 w 334024"/>
              <a:gd name="connsiteY3" fmla="*/ 511 h 95862"/>
              <a:gd name="connsiteX4" fmla="*/ 222294 w 334024"/>
              <a:gd name="connsiteY4" fmla="*/ 51311 h 95862"/>
              <a:gd name="connsiteX5" fmla="*/ 44 w 334024"/>
              <a:gd name="connsiteY5" fmla="*/ 95761 h 95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4024" h="95862">
                <a:moveTo>
                  <a:pt x="44" y="95761"/>
                </a:moveTo>
                <a:cubicBezTo>
                  <a:pt x="3219" y="97878"/>
                  <a:pt x="211711" y="66128"/>
                  <a:pt x="241344" y="64011"/>
                </a:cubicBezTo>
                <a:cubicBezTo>
                  <a:pt x="270977" y="61894"/>
                  <a:pt x="162498" y="93644"/>
                  <a:pt x="177844" y="83061"/>
                </a:cubicBezTo>
                <a:cubicBezTo>
                  <a:pt x="193190" y="72478"/>
                  <a:pt x="326011" y="5803"/>
                  <a:pt x="333419" y="511"/>
                </a:cubicBezTo>
                <a:cubicBezTo>
                  <a:pt x="340827" y="-4781"/>
                  <a:pt x="278915" y="32261"/>
                  <a:pt x="222294" y="51311"/>
                </a:cubicBezTo>
                <a:cubicBezTo>
                  <a:pt x="165673" y="70361"/>
                  <a:pt x="-3131" y="93644"/>
                  <a:pt x="44" y="957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" name="フリーフォーム 107">
            <a:extLst>
              <a:ext uri="{FF2B5EF4-FFF2-40B4-BE49-F238E27FC236}">
                <a16:creationId xmlns:a16="http://schemas.microsoft.com/office/drawing/2014/main" id="{80A48AAC-67C5-F6AD-4D9B-8EEF6003C416}"/>
              </a:ext>
            </a:extLst>
          </p:cNvPr>
          <p:cNvSpPr/>
          <p:nvPr/>
        </p:nvSpPr>
        <p:spPr>
          <a:xfrm>
            <a:off x="3682693" y="4736332"/>
            <a:ext cx="115142" cy="143166"/>
          </a:xfrm>
          <a:custGeom>
            <a:avLst/>
            <a:gdLst>
              <a:gd name="connsiteX0" fmla="*/ 307 w 115142"/>
              <a:gd name="connsiteY0" fmla="*/ 768 h 143166"/>
              <a:gd name="connsiteX1" fmla="*/ 111432 w 115142"/>
              <a:gd name="connsiteY1" fmla="*/ 140468 h 143166"/>
              <a:gd name="connsiteX2" fmla="*/ 79682 w 115142"/>
              <a:gd name="connsiteY2" fmla="*/ 86493 h 143166"/>
              <a:gd name="connsiteX3" fmla="*/ 307 w 115142"/>
              <a:gd name="connsiteY3" fmla="*/ 768 h 143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142" h="143166">
                <a:moveTo>
                  <a:pt x="307" y="768"/>
                </a:moveTo>
                <a:cubicBezTo>
                  <a:pt x="5599" y="9764"/>
                  <a:pt x="98203" y="126181"/>
                  <a:pt x="111432" y="140468"/>
                </a:cubicBezTo>
                <a:cubicBezTo>
                  <a:pt x="124661" y="154756"/>
                  <a:pt x="99790" y="108718"/>
                  <a:pt x="79682" y="86493"/>
                </a:cubicBezTo>
                <a:cubicBezTo>
                  <a:pt x="59574" y="64268"/>
                  <a:pt x="-4985" y="-8228"/>
                  <a:pt x="307" y="7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フリーフォーム 108">
            <a:extLst>
              <a:ext uri="{FF2B5EF4-FFF2-40B4-BE49-F238E27FC236}">
                <a16:creationId xmlns:a16="http://schemas.microsoft.com/office/drawing/2014/main" id="{FD88BE62-FB6E-8EFF-E9A1-6D84583A880E}"/>
              </a:ext>
            </a:extLst>
          </p:cNvPr>
          <p:cNvSpPr/>
          <p:nvPr/>
        </p:nvSpPr>
        <p:spPr>
          <a:xfrm>
            <a:off x="4565336" y="4727338"/>
            <a:ext cx="146626" cy="136935"/>
          </a:xfrm>
          <a:custGeom>
            <a:avLst/>
            <a:gdLst>
              <a:gd name="connsiteX0" fmla="*/ 314 w 146626"/>
              <a:gd name="connsiteY0" fmla="*/ 237 h 136935"/>
              <a:gd name="connsiteX1" fmla="*/ 117789 w 146626"/>
              <a:gd name="connsiteY1" fmla="*/ 98662 h 136935"/>
              <a:gd name="connsiteX2" fmla="*/ 95564 w 146626"/>
              <a:gd name="connsiteY2" fmla="*/ 136762 h 136935"/>
              <a:gd name="connsiteX3" fmla="*/ 146364 w 146626"/>
              <a:gd name="connsiteY3" fmla="*/ 85962 h 136935"/>
              <a:gd name="connsiteX4" fmla="*/ 114614 w 146626"/>
              <a:gd name="connsiteY4" fmla="*/ 79612 h 136935"/>
              <a:gd name="connsiteX5" fmla="*/ 95564 w 146626"/>
              <a:gd name="connsiteY5" fmla="*/ 51037 h 136935"/>
              <a:gd name="connsiteX6" fmla="*/ 82864 w 146626"/>
              <a:gd name="connsiteY6" fmla="*/ 70087 h 136935"/>
              <a:gd name="connsiteX7" fmla="*/ 314 w 146626"/>
              <a:gd name="connsiteY7" fmla="*/ 237 h 136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6626" h="136935">
                <a:moveTo>
                  <a:pt x="314" y="237"/>
                </a:moveTo>
                <a:cubicBezTo>
                  <a:pt x="6135" y="4999"/>
                  <a:pt x="101914" y="75908"/>
                  <a:pt x="117789" y="98662"/>
                </a:cubicBezTo>
                <a:cubicBezTo>
                  <a:pt x="133664" y="121416"/>
                  <a:pt x="90802" y="138879"/>
                  <a:pt x="95564" y="136762"/>
                </a:cubicBezTo>
                <a:cubicBezTo>
                  <a:pt x="100326" y="134645"/>
                  <a:pt x="146364" y="85962"/>
                  <a:pt x="146364" y="85962"/>
                </a:cubicBezTo>
                <a:cubicBezTo>
                  <a:pt x="149539" y="76437"/>
                  <a:pt x="123081" y="85433"/>
                  <a:pt x="114614" y="79612"/>
                </a:cubicBezTo>
                <a:cubicBezTo>
                  <a:pt x="106147" y="73791"/>
                  <a:pt x="100856" y="52624"/>
                  <a:pt x="95564" y="51037"/>
                </a:cubicBezTo>
                <a:cubicBezTo>
                  <a:pt x="90272" y="49450"/>
                  <a:pt x="94506" y="76437"/>
                  <a:pt x="82864" y="70087"/>
                </a:cubicBezTo>
                <a:cubicBezTo>
                  <a:pt x="71222" y="63737"/>
                  <a:pt x="-5507" y="-4525"/>
                  <a:pt x="314" y="2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" name="フリーフォーム 109">
            <a:extLst>
              <a:ext uri="{FF2B5EF4-FFF2-40B4-BE49-F238E27FC236}">
                <a16:creationId xmlns:a16="http://schemas.microsoft.com/office/drawing/2014/main" id="{1367D1F5-AE59-4260-1750-8F8A267CC892}"/>
              </a:ext>
            </a:extLst>
          </p:cNvPr>
          <p:cNvSpPr/>
          <p:nvPr/>
        </p:nvSpPr>
        <p:spPr>
          <a:xfrm>
            <a:off x="2498666" y="3072517"/>
            <a:ext cx="381919" cy="178352"/>
          </a:xfrm>
          <a:custGeom>
            <a:avLst/>
            <a:gdLst>
              <a:gd name="connsiteX0" fmla="*/ 339784 w 381919"/>
              <a:gd name="connsiteY0" fmla="*/ 172333 h 178352"/>
              <a:gd name="connsiteX1" fmla="*/ 165159 w 381919"/>
              <a:gd name="connsiteY1" fmla="*/ 4058 h 178352"/>
              <a:gd name="connsiteX2" fmla="*/ 174684 w 381919"/>
              <a:gd name="connsiteY2" fmla="*/ 80258 h 178352"/>
              <a:gd name="connsiteX3" fmla="*/ 111184 w 381919"/>
              <a:gd name="connsiteY3" fmla="*/ 26283 h 178352"/>
              <a:gd name="connsiteX4" fmla="*/ 47684 w 381919"/>
              <a:gd name="connsiteY4" fmla="*/ 61208 h 178352"/>
              <a:gd name="connsiteX5" fmla="*/ 59 w 381919"/>
              <a:gd name="connsiteY5" fmla="*/ 156458 h 178352"/>
              <a:gd name="connsiteX6" fmla="*/ 57209 w 381919"/>
              <a:gd name="connsiteY6" fmla="*/ 51683 h 178352"/>
              <a:gd name="connsiteX7" fmla="*/ 149284 w 381919"/>
              <a:gd name="connsiteY7" fmla="*/ 86608 h 178352"/>
              <a:gd name="connsiteX8" fmla="*/ 142934 w 381919"/>
              <a:gd name="connsiteY8" fmla="*/ 883 h 178352"/>
              <a:gd name="connsiteX9" fmla="*/ 225484 w 381919"/>
              <a:gd name="connsiteY9" fmla="*/ 150108 h 178352"/>
              <a:gd name="connsiteX10" fmla="*/ 187384 w 381919"/>
              <a:gd name="connsiteY10" fmla="*/ 23108 h 178352"/>
              <a:gd name="connsiteX11" fmla="*/ 235009 w 381919"/>
              <a:gd name="connsiteY11" fmla="*/ 112008 h 178352"/>
              <a:gd name="connsiteX12" fmla="*/ 209609 w 381919"/>
              <a:gd name="connsiteY12" fmla="*/ 175508 h 178352"/>
              <a:gd name="connsiteX13" fmla="*/ 250884 w 381919"/>
              <a:gd name="connsiteY13" fmla="*/ 127883 h 178352"/>
              <a:gd name="connsiteX14" fmla="*/ 381059 w 381919"/>
              <a:gd name="connsiteY14" fmla="*/ 23108 h 178352"/>
              <a:gd name="connsiteX15" fmla="*/ 308034 w 381919"/>
              <a:gd name="connsiteY15" fmla="*/ 131058 h 178352"/>
              <a:gd name="connsiteX16" fmla="*/ 339784 w 381919"/>
              <a:gd name="connsiteY16" fmla="*/ 172333 h 178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81919" h="178352">
                <a:moveTo>
                  <a:pt x="339784" y="172333"/>
                </a:moveTo>
                <a:cubicBezTo>
                  <a:pt x="315971" y="151166"/>
                  <a:pt x="192676" y="19404"/>
                  <a:pt x="165159" y="4058"/>
                </a:cubicBezTo>
                <a:cubicBezTo>
                  <a:pt x="137642" y="-11288"/>
                  <a:pt x="183680" y="76554"/>
                  <a:pt x="174684" y="80258"/>
                </a:cubicBezTo>
                <a:cubicBezTo>
                  <a:pt x="165688" y="83962"/>
                  <a:pt x="132351" y="29458"/>
                  <a:pt x="111184" y="26283"/>
                </a:cubicBezTo>
                <a:cubicBezTo>
                  <a:pt x="90017" y="23108"/>
                  <a:pt x="66205" y="39512"/>
                  <a:pt x="47684" y="61208"/>
                </a:cubicBezTo>
                <a:cubicBezTo>
                  <a:pt x="29163" y="82904"/>
                  <a:pt x="-1528" y="158045"/>
                  <a:pt x="59" y="156458"/>
                </a:cubicBezTo>
                <a:cubicBezTo>
                  <a:pt x="1646" y="154871"/>
                  <a:pt x="32338" y="63325"/>
                  <a:pt x="57209" y="51683"/>
                </a:cubicBezTo>
                <a:cubicBezTo>
                  <a:pt x="82080" y="40041"/>
                  <a:pt x="134996" y="95075"/>
                  <a:pt x="149284" y="86608"/>
                </a:cubicBezTo>
                <a:cubicBezTo>
                  <a:pt x="163572" y="78141"/>
                  <a:pt x="130234" y="-9700"/>
                  <a:pt x="142934" y="883"/>
                </a:cubicBezTo>
                <a:cubicBezTo>
                  <a:pt x="155634" y="11466"/>
                  <a:pt x="218076" y="146404"/>
                  <a:pt x="225484" y="150108"/>
                </a:cubicBezTo>
                <a:cubicBezTo>
                  <a:pt x="232892" y="153812"/>
                  <a:pt x="185796" y="29458"/>
                  <a:pt x="187384" y="23108"/>
                </a:cubicBezTo>
                <a:cubicBezTo>
                  <a:pt x="188971" y="16758"/>
                  <a:pt x="231305" y="86608"/>
                  <a:pt x="235009" y="112008"/>
                </a:cubicBezTo>
                <a:cubicBezTo>
                  <a:pt x="238713" y="137408"/>
                  <a:pt x="206963" y="172862"/>
                  <a:pt x="209609" y="175508"/>
                </a:cubicBezTo>
                <a:cubicBezTo>
                  <a:pt x="212255" y="178154"/>
                  <a:pt x="222309" y="153283"/>
                  <a:pt x="250884" y="127883"/>
                </a:cubicBezTo>
                <a:cubicBezTo>
                  <a:pt x="279459" y="102483"/>
                  <a:pt x="371534" y="22579"/>
                  <a:pt x="381059" y="23108"/>
                </a:cubicBezTo>
                <a:cubicBezTo>
                  <a:pt x="390584" y="23637"/>
                  <a:pt x="318088" y="108304"/>
                  <a:pt x="308034" y="131058"/>
                </a:cubicBezTo>
                <a:cubicBezTo>
                  <a:pt x="297980" y="153812"/>
                  <a:pt x="363597" y="193500"/>
                  <a:pt x="339784" y="1723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" name="フリーフォーム 110">
            <a:extLst>
              <a:ext uri="{FF2B5EF4-FFF2-40B4-BE49-F238E27FC236}">
                <a16:creationId xmlns:a16="http://schemas.microsoft.com/office/drawing/2014/main" id="{C267F5C2-957E-AC0D-B8C7-6276D4FA7BB5}"/>
              </a:ext>
            </a:extLst>
          </p:cNvPr>
          <p:cNvSpPr/>
          <p:nvPr/>
        </p:nvSpPr>
        <p:spPr>
          <a:xfrm>
            <a:off x="2572572" y="3130450"/>
            <a:ext cx="161271" cy="375449"/>
          </a:xfrm>
          <a:custGeom>
            <a:avLst/>
            <a:gdLst>
              <a:gd name="connsiteX0" fmla="*/ 5528 w 161271"/>
              <a:gd name="connsiteY0" fmla="*/ 100 h 375449"/>
              <a:gd name="connsiteX1" fmla="*/ 8703 w 161271"/>
              <a:gd name="connsiteY1" fmla="*/ 101700 h 375449"/>
              <a:gd name="connsiteX2" fmla="*/ 72203 w 161271"/>
              <a:gd name="connsiteY2" fmla="*/ 190600 h 375449"/>
              <a:gd name="connsiteX3" fmla="*/ 100778 w 161271"/>
              <a:gd name="connsiteY3" fmla="*/ 374750 h 375449"/>
              <a:gd name="connsiteX4" fmla="*/ 100778 w 161271"/>
              <a:gd name="connsiteY4" fmla="*/ 250925 h 375449"/>
              <a:gd name="connsiteX5" fmla="*/ 81728 w 161271"/>
              <a:gd name="connsiteY5" fmla="*/ 177900 h 375449"/>
              <a:gd name="connsiteX6" fmla="*/ 75378 w 161271"/>
              <a:gd name="connsiteY6" fmla="*/ 158850 h 375449"/>
              <a:gd name="connsiteX7" fmla="*/ 161103 w 161271"/>
              <a:gd name="connsiteY7" fmla="*/ 19150 h 375449"/>
              <a:gd name="connsiteX8" fmla="*/ 49978 w 161271"/>
              <a:gd name="connsiteY8" fmla="*/ 162025 h 375449"/>
              <a:gd name="connsiteX9" fmla="*/ 69028 w 161271"/>
              <a:gd name="connsiteY9" fmla="*/ 95350 h 375449"/>
              <a:gd name="connsiteX10" fmla="*/ 78553 w 161271"/>
              <a:gd name="connsiteY10" fmla="*/ 89000 h 375449"/>
              <a:gd name="connsiteX11" fmla="*/ 5528 w 161271"/>
              <a:gd name="connsiteY11" fmla="*/ 120750 h 375449"/>
              <a:gd name="connsiteX12" fmla="*/ 5528 w 161271"/>
              <a:gd name="connsiteY12" fmla="*/ 100 h 375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1271" h="375449">
                <a:moveTo>
                  <a:pt x="5528" y="100"/>
                </a:moveTo>
                <a:cubicBezTo>
                  <a:pt x="6057" y="-3075"/>
                  <a:pt x="-2409" y="69950"/>
                  <a:pt x="8703" y="101700"/>
                </a:cubicBezTo>
                <a:cubicBezTo>
                  <a:pt x="19815" y="133450"/>
                  <a:pt x="56857" y="145092"/>
                  <a:pt x="72203" y="190600"/>
                </a:cubicBezTo>
                <a:cubicBezTo>
                  <a:pt x="87549" y="236108"/>
                  <a:pt x="96016" y="364696"/>
                  <a:pt x="100778" y="374750"/>
                </a:cubicBezTo>
                <a:cubicBezTo>
                  <a:pt x="105541" y="384804"/>
                  <a:pt x="103953" y="283733"/>
                  <a:pt x="100778" y="250925"/>
                </a:cubicBezTo>
                <a:cubicBezTo>
                  <a:pt x="97603" y="218117"/>
                  <a:pt x="85961" y="193246"/>
                  <a:pt x="81728" y="177900"/>
                </a:cubicBezTo>
                <a:cubicBezTo>
                  <a:pt x="77495" y="162554"/>
                  <a:pt x="62149" y="185308"/>
                  <a:pt x="75378" y="158850"/>
                </a:cubicBezTo>
                <a:cubicBezTo>
                  <a:pt x="88607" y="132392"/>
                  <a:pt x="165336" y="18621"/>
                  <a:pt x="161103" y="19150"/>
                </a:cubicBezTo>
                <a:cubicBezTo>
                  <a:pt x="156870" y="19679"/>
                  <a:pt x="65324" y="149325"/>
                  <a:pt x="49978" y="162025"/>
                </a:cubicBezTo>
                <a:cubicBezTo>
                  <a:pt x="34632" y="174725"/>
                  <a:pt x="64266" y="107521"/>
                  <a:pt x="69028" y="95350"/>
                </a:cubicBezTo>
                <a:cubicBezTo>
                  <a:pt x="73790" y="83179"/>
                  <a:pt x="89136" y="84767"/>
                  <a:pt x="78553" y="89000"/>
                </a:cubicBezTo>
                <a:cubicBezTo>
                  <a:pt x="67970" y="93233"/>
                  <a:pt x="17699" y="131863"/>
                  <a:pt x="5528" y="120750"/>
                </a:cubicBezTo>
                <a:cubicBezTo>
                  <a:pt x="-6643" y="109637"/>
                  <a:pt x="4999" y="3275"/>
                  <a:pt x="5528" y="1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フリーフォーム 111">
            <a:extLst>
              <a:ext uri="{FF2B5EF4-FFF2-40B4-BE49-F238E27FC236}">
                <a16:creationId xmlns:a16="http://schemas.microsoft.com/office/drawing/2014/main" id="{665CC627-FFB7-BEB1-47DB-946E3E353088}"/>
              </a:ext>
            </a:extLst>
          </p:cNvPr>
          <p:cNvSpPr/>
          <p:nvPr/>
        </p:nvSpPr>
        <p:spPr>
          <a:xfrm>
            <a:off x="2518645" y="3066912"/>
            <a:ext cx="231897" cy="816476"/>
          </a:xfrm>
          <a:custGeom>
            <a:avLst/>
            <a:gdLst>
              <a:gd name="connsiteX0" fmla="*/ 40405 w 231897"/>
              <a:gd name="connsiteY0" fmla="*/ 138 h 816476"/>
              <a:gd name="connsiteX1" fmla="*/ 34055 w 231897"/>
              <a:gd name="connsiteY1" fmla="*/ 200163 h 816476"/>
              <a:gd name="connsiteX2" fmla="*/ 132480 w 231897"/>
              <a:gd name="connsiteY2" fmla="*/ 428763 h 816476"/>
              <a:gd name="connsiteX3" fmla="*/ 129305 w 231897"/>
              <a:gd name="connsiteY3" fmla="*/ 384313 h 816476"/>
              <a:gd name="connsiteX4" fmla="*/ 173755 w 231897"/>
              <a:gd name="connsiteY4" fmla="*/ 568463 h 816476"/>
              <a:gd name="connsiteX5" fmla="*/ 230905 w 231897"/>
              <a:gd name="connsiteY5" fmla="*/ 816113 h 816476"/>
              <a:gd name="connsiteX6" fmla="*/ 205505 w 231897"/>
              <a:gd name="connsiteY6" fmla="*/ 619263 h 816476"/>
              <a:gd name="connsiteX7" fmla="*/ 148355 w 231897"/>
              <a:gd name="connsiteY7" fmla="*/ 435113 h 816476"/>
              <a:gd name="connsiteX8" fmla="*/ 53105 w 231897"/>
              <a:gd name="connsiteY8" fmla="*/ 225563 h 816476"/>
              <a:gd name="connsiteX9" fmla="*/ 119780 w 231897"/>
              <a:gd name="connsiteY9" fmla="*/ 428763 h 816476"/>
              <a:gd name="connsiteX10" fmla="*/ 5480 w 231897"/>
              <a:gd name="connsiteY10" fmla="*/ 174763 h 816476"/>
              <a:gd name="connsiteX11" fmla="*/ 18180 w 231897"/>
              <a:gd name="connsiteY11" fmla="*/ 165238 h 816476"/>
              <a:gd name="connsiteX12" fmla="*/ 18180 w 231897"/>
              <a:gd name="connsiteY12" fmla="*/ 168413 h 816476"/>
              <a:gd name="connsiteX13" fmla="*/ 40405 w 231897"/>
              <a:gd name="connsiteY13" fmla="*/ 138 h 816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1897" h="816476">
                <a:moveTo>
                  <a:pt x="40405" y="138"/>
                </a:moveTo>
                <a:cubicBezTo>
                  <a:pt x="43051" y="5430"/>
                  <a:pt x="18709" y="128726"/>
                  <a:pt x="34055" y="200163"/>
                </a:cubicBezTo>
                <a:cubicBezTo>
                  <a:pt x="49401" y="271600"/>
                  <a:pt x="116605" y="398071"/>
                  <a:pt x="132480" y="428763"/>
                </a:cubicBezTo>
                <a:cubicBezTo>
                  <a:pt x="148355" y="459455"/>
                  <a:pt x="122426" y="361030"/>
                  <a:pt x="129305" y="384313"/>
                </a:cubicBezTo>
                <a:cubicBezTo>
                  <a:pt x="136184" y="407596"/>
                  <a:pt x="156822" y="496496"/>
                  <a:pt x="173755" y="568463"/>
                </a:cubicBezTo>
                <a:cubicBezTo>
                  <a:pt x="190688" y="640430"/>
                  <a:pt x="225613" y="807646"/>
                  <a:pt x="230905" y="816113"/>
                </a:cubicBezTo>
                <a:cubicBezTo>
                  <a:pt x="236197" y="824580"/>
                  <a:pt x="219263" y="682763"/>
                  <a:pt x="205505" y="619263"/>
                </a:cubicBezTo>
                <a:cubicBezTo>
                  <a:pt x="191747" y="555763"/>
                  <a:pt x="173755" y="500730"/>
                  <a:pt x="148355" y="435113"/>
                </a:cubicBezTo>
                <a:cubicBezTo>
                  <a:pt x="122955" y="369496"/>
                  <a:pt x="57867" y="226621"/>
                  <a:pt x="53105" y="225563"/>
                </a:cubicBezTo>
                <a:cubicBezTo>
                  <a:pt x="48343" y="224505"/>
                  <a:pt x="127718" y="437230"/>
                  <a:pt x="119780" y="428763"/>
                </a:cubicBezTo>
                <a:cubicBezTo>
                  <a:pt x="111843" y="420296"/>
                  <a:pt x="22413" y="218684"/>
                  <a:pt x="5480" y="174763"/>
                </a:cubicBezTo>
                <a:cubicBezTo>
                  <a:pt x="-11453" y="130842"/>
                  <a:pt x="16063" y="166296"/>
                  <a:pt x="18180" y="165238"/>
                </a:cubicBezTo>
                <a:cubicBezTo>
                  <a:pt x="20297" y="164180"/>
                  <a:pt x="17122" y="193813"/>
                  <a:pt x="18180" y="168413"/>
                </a:cubicBezTo>
                <a:cubicBezTo>
                  <a:pt x="19238" y="143013"/>
                  <a:pt x="37759" y="-5154"/>
                  <a:pt x="40405" y="1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フリーフォーム 112">
            <a:extLst>
              <a:ext uri="{FF2B5EF4-FFF2-40B4-BE49-F238E27FC236}">
                <a16:creationId xmlns:a16="http://schemas.microsoft.com/office/drawing/2014/main" id="{C1E61E9C-0F36-6D8B-6753-51FFE1236BB1}"/>
              </a:ext>
            </a:extLst>
          </p:cNvPr>
          <p:cNvSpPr/>
          <p:nvPr/>
        </p:nvSpPr>
        <p:spPr>
          <a:xfrm>
            <a:off x="2708413" y="3695527"/>
            <a:ext cx="318294" cy="600723"/>
          </a:xfrm>
          <a:custGeom>
            <a:avLst/>
            <a:gdLst>
              <a:gd name="connsiteX0" fmla="*/ 12562 w 318294"/>
              <a:gd name="connsiteY0" fmla="*/ 173 h 600723"/>
              <a:gd name="connsiteX1" fmla="*/ 12562 w 318294"/>
              <a:gd name="connsiteY1" fmla="*/ 247823 h 600723"/>
              <a:gd name="connsiteX2" fmla="*/ 91937 w 318294"/>
              <a:gd name="connsiteY2" fmla="*/ 397048 h 600723"/>
              <a:gd name="connsiteX3" fmla="*/ 72887 w 318294"/>
              <a:gd name="connsiteY3" fmla="*/ 377998 h 600723"/>
              <a:gd name="connsiteX4" fmla="*/ 149087 w 318294"/>
              <a:gd name="connsiteY4" fmla="*/ 539923 h 600723"/>
              <a:gd name="connsiteX5" fmla="*/ 130037 w 318294"/>
              <a:gd name="connsiteY5" fmla="*/ 501823 h 600723"/>
              <a:gd name="connsiteX6" fmla="*/ 317362 w 318294"/>
              <a:gd name="connsiteY6" fmla="*/ 600248 h 600723"/>
              <a:gd name="connsiteX7" fmla="*/ 196712 w 318294"/>
              <a:gd name="connsiteY7" fmla="*/ 536748 h 600723"/>
              <a:gd name="connsiteX8" fmla="*/ 72887 w 318294"/>
              <a:gd name="connsiteY8" fmla="*/ 479598 h 600723"/>
              <a:gd name="connsiteX9" fmla="*/ 130037 w 318294"/>
              <a:gd name="connsiteY9" fmla="*/ 489123 h 600723"/>
              <a:gd name="connsiteX10" fmla="*/ 57012 w 318294"/>
              <a:gd name="connsiteY10" fmla="*/ 358948 h 600723"/>
              <a:gd name="connsiteX11" fmla="*/ 72887 w 318294"/>
              <a:gd name="connsiteY11" fmla="*/ 206548 h 600723"/>
              <a:gd name="connsiteX12" fmla="*/ 34787 w 318294"/>
              <a:gd name="connsiteY12" fmla="*/ 304973 h 600723"/>
              <a:gd name="connsiteX13" fmla="*/ 18912 w 318294"/>
              <a:gd name="connsiteY13" fmla="*/ 235123 h 600723"/>
              <a:gd name="connsiteX14" fmla="*/ 63362 w 318294"/>
              <a:gd name="connsiteY14" fmla="*/ 95423 h 600723"/>
              <a:gd name="connsiteX15" fmla="*/ 3037 w 318294"/>
              <a:gd name="connsiteY15" fmla="*/ 206548 h 600723"/>
              <a:gd name="connsiteX16" fmla="*/ 12562 w 318294"/>
              <a:gd name="connsiteY16" fmla="*/ 173 h 6007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18294" h="600723">
                <a:moveTo>
                  <a:pt x="12562" y="173"/>
                </a:moveTo>
                <a:cubicBezTo>
                  <a:pt x="14149" y="7052"/>
                  <a:pt x="-667" y="181677"/>
                  <a:pt x="12562" y="247823"/>
                </a:cubicBezTo>
                <a:cubicBezTo>
                  <a:pt x="25791" y="313969"/>
                  <a:pt x="91937" y="397048"/>
                  <a:pt x="91937" y="397048"/>
                </a:cubicBezTo>
                <a:cubicBezTo>
                  <a:pt x="101991" y="418744"/>
                  <a:pt x="63362" y="354186"/>
                  <a:pt x="72887" y="377998"/>
                </a:cubicBezTo>
                <a:cubicBezTo>
                  <a:pt x="82412" y="401811"/>
                  <a:pt x="139562" y="519286"/>
                  <a:pt x="149087" y="539923"/>
                </a:cubicBezTo>
                <a:cubicBezTo>
                  <a:pt x="158612" y="560560"/>
                  <a:pt x="101991" y="491769"/>
                  <a:pt x="130037" y="501823"/>
                </a:cubicBezTo>
                <a:cubicBezTo>
                  <a:pt x="158083" y="511877"/>
                  <a:pt x="317362" y="600248"/>
                  <a:pt x="317362" y="600248"/>
                </a:cubicBezTo>
                <a:cubicBezTo>
                  <a:pt x="328474" y="606069"/>
                  <a:pt x="237458" y="556856"/>
                  <a:pt x="196712" y="536748"/>
                </a:cubicBezTo>
                <a:cubicBezTo>
                  <a:pt x="155966" y="516640"/>
                  <a:pt x="84000" y="487536"/>
                  <a:pt x="72887" y="479598"/>
                </a:cubicBezTo>
                <a:cubicBezTo>
                  <a:pt x="61775" y="471661"/>
                  <a:pt x="132683" y="509231"/>
                  <a:pt x="130037" y="489123"/>
                </a:cubicBezTo>
                <a:cubicBezTo>
                  <a:pt x="127391" y="469015"/>
                  <a:pt x="66537" y="406044"/>
                  <a:pt x="57012" y="358948"/>
                </a:cubicBezTo>
                <a:cubicBezTo>
                  <a:pt x="47487" y="311852"/>
                  <a:pt x="76591" y="215544"/>
                  <a:pt x="72887" y="206548"/>
                </a:cubicBezTo>
                <a:cubicBezTo>
                  <a:pt x="69183" y="197552"/>
                  <a:pt x="43783" y="300211"/>
                  <a:pt x="34787" y="304973"/>
                </a:cubicBezTo>
                <a:cubicBezTo>
                  <a:pt x="25791" y="309735"/>
                  <a:pt x="14150" y="270048"/>
                  <a:pt x="18912" y="235123"/>
                </a:cubicBezTo>
                <a:cubicBezTo>
                  <a:pt x="23675" y="200198"/>
                  <a:pt x="66008" y="100185"/>
                  <a:pt x="63362" y="95423"/>
                </a:cubicBezTo>
                <a:cubicBezTo>
                  <a:pt x="60716" y="90661"/>
                  <a:pt x="13091" y="220306"/>
                  <a:pt x="3037" y="206548"/>
                </a:cubicBezTo>
                <a:cubicBezTo>
                  <a:pt x="-7017" y="192790"/>
                  <a:pt x="10975" y="-6706"/>
                  <a:pt x="12562" y="1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" name="フリーフォーム 113">
            <a:extLst>
              <a:ext uri="{FF2B5EF4-FFF2-40B4-BE49-F238E27FC236}">
                <a16:creationId xmlns:a16="http://schemas.microsoft.com/office/drawing/2014/main" id="{830B6D41-069E-0BD7-8AF7-7E4E0316A934}"/>
              </a:ext>
            </a:extLst>
          </p:cNvPr>
          <p:cNvSpPr/>
          <p:nvPr/>
        </p:nvSpPr>
        <p:spPr>
          <a:xfrm>
            <a:off x="2492089" y="3124051"/>
            <a:ext cx="293625" cy="473602"/>
          </a:xfrm>
          <a:custGeom>
            <a:avLst/>
            <a:gdLst>
              <a:gd name="connsiteX0" fmla="*/ 57436 w 293625"/>
              <a:gd name="connsiteY0" fmla="*/ 73174 h 473602"/>
              <a:gd name="connsiteX1" fmla="*/ 168561 w 293625"/>
              <a:gd name="connsiteY1" fmla="*/ 76349 h 473602"/>
              <a:gd name="connsiteX2" fmla="*/ 159036 w 293625"/>
              <a:gd name="connsiteY2" fmla="*/ 104924 h 473602"/>
              <a:gd name="connsiteX3" fmla="*/ 276511 w 293625"/>
              <a:gd name="connsiteY3" fmla="*/ 127149 h 473602"/>
              <a:gd name="connsiteX4" fmla="*/ 146336 w 293625"/>
              <a:gd name="connsiteY4" fmla="*/ 184299 h 473602"/>
              <a:gd name="connsiteX5" fmla="*/ 228886 w 293625"/>
              <a:gd name="connsiteY5" fmla="*/ 158899 h 473602"/>
              <a:gd name="connsiteX6" fmla="*/ 282861 w 293625"/>
              <a:gd name="connsiteY6" fmla="*/ 190649 h 473602"/>
              <a:gd name="connsiteX7" fmla="*/ 232061 w 293625"/>
              <a:gd name="connsiteY7" fmla="*/ 190649 h 473602"/>
              <a:gd name="connsiteX8" fmla="*/ 254286 w 293625"/>
              <a:gd name="connsiteY8" fmla="*/ 235099 h 473602"/>
              <a:gd name="connsiteX9" fmla="*/ 209836 w 293625"/>
              <a:gd name="connsiteY9" fmla="*/ 327174 h 473602"/>
              <a:gd name="connsiteX10" fmla="*/ 292386 w 293625"/>
              <a:gd name="connsiteY10" fmla="*/ 279549 h 473602"/>
              <a:gd name="connsiteX11" fmla="*/ 133636 w 293625"/>
              <a:gd name="connsiteY11" fmla="*/ 473224 h 473602"/>
              <a:gd name="connsiteX12" fmla="*/ 251111 w 293625"/>
              <a:gd name="connsiteY12" fmla="*/ 327174 h 473602"/>
              <a:gd name="connsiteX13" fmla="*/ 244761 w 293625"/>
              <a:gd name="connsiteY13" fmla="*/ 263674 h 473602"/>
              <a:gd name="connsiteX14" fmla="*/ 289211 w 293625"/>
              <a:gd name="connsiteY14" fmla="*/ 203349 h 473602"/>
              <a:gd name="connsiteX15" fmla="*/ 241586 w 293625"/>
              <a:gd name="connsiteY15" fmla="*/ 181124 h 473602"/>
              <a:gd name="connsiteX16" fmla="*/ 238411 w 293625"/>
              <a:gd name="connsiteY16" fmla="*/ 120799 h 473602"/>
              <a:gd name="connsiteX17" fmla="*/ 111411 w 293625"/>
              <a:gd name="connsiteY17" fmla="*/ 149 h 473602"/>
              <a:gd name="connsiteX18" fmla="*/ 190786 w 293625"/>
              <a:gd name="connsiteY18" fmla="*/ 95399 h 473602"/>
              <a:gd name="connsiteX19" fmla="*/ 3461 w 293625"/>
              <a:gd name="connsiteY19" fmla="*/ 76349 h 473602"/>
              <a:gd name="connsiteX20" fmla="*/ 57436 w 293625"/>
              <a:gd name="connsiteY20" fmla="*/ 73174 h 473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93625" h="473602">
                <a:moveTo>
                  <a:pt x="57436" y="73174"/>
                </a:moveTo>
                <a:cubicBezTo>
                  <a:pt x="84953" y="73174"/>
                  <a:pt x="151628" y="71057"/>
                  <a:pt x="168561" y="76349"/>
                </a:cubicBezTo>
                <a:cubicBezTo>
                  <a:pt x="185494" y="81641"/>
                  <a:pt x="141044" y="96457"/>
                  <a:pt x="159036" y="104924"/>
                </a:cubicBezTo>
                <a:cubicBezTo>
                  <a:pt x="177028" y="113391"/>
                  <a:pt x="278628" y="113920"/>
                  <a:pt x="276511" y="127149"/>
                </a:cubicBezTo>
                <a:cubicBezTo>
                  <a:pt x="274394" y="140378"/>
                  <a:pt x="154273" y="179007"/>
                  <a:pt x="146336" y="184299"/>
                </a:cubicBezTo>
                <a:cubicBezTo>
                  <a:pt x="138399" y="189591"/>
                  <a:pt x="206132" y="157841"/>
                  <a:pt x="228886" y="158899"/>
                </a:cubicBezTo>
                <a:cubicBezTo>
                  <a:pt x="251640" y="159957"/>
                  <a:pt x="282332" y="185357"/>
                  <a:pt x="282861" y="190649"/>
                </a:cubicBezTo>
                <a:cubicBezTo>
                  <a:pt x="283390" y="195941"/>
                  <a:pt x="236824" y="183241"/>
                  <a:pt x="232061" y="190649"/>
                </a:cubicBezTo>
                <a:cubicBezTo>
                  <a:pt x="227299" y="198057"/>
                  <a:pt x="257990" y="212345"/>
                  <a:pt x="254286" y="235099"/>
                </a:cubicBezTo>
                <a:cubicBezTo>
                  <a:pt x="250582" y="257853"/>
                  <a:pt x="203486" y="319766"/>
                  <a:pt x="209836" y="327174"/>
                </a:cubicBezTo>
                <a:cubicBezTo>
                  <a:pt x="216186" y="334582"/>
                  <a:pt x="305086" y="255207"/>
                  <a:pt x="292386" y="279549"/>
                </a:cubicBezTo>
                <a:cubicBezTo>
                  <a:pt x="279686" y="303891"/>
                  <a:pt x="140515" y="465286"/>
                  <a:pt x="133636" y="473224"/>
                </a:cubicBezTo>
                <a:cubicBezTo>
                  <a:pt x="126757" y="481162"/>
                  <a:pt x="232590" y="362099"/>
                  <a:pt x="251111" y="327174"/>
                </a:cubicBezTo>
                <a:cubicBezTo>
                  <a:pt x="269632" y="292249"/>
                  <a:pt x="238411" y="284311"/>
                  <a:pt x="244761" y="263674"/>
                </a:cubicBezTo>
                <a:cubicBezTo>
                  <a:pt x="251111" y="243037"/>
                  <a:pt x="289740" y="217107"/>
                  <a:pt x="289211" y="203349"/>
                </a:cubicBezTo>
                <a:cubicBezTo>
                  <a:pt x="288682" y="189591"/>
                  <a:pt x="250053" y="194882"/>
                  <a:pt x="241586" y="181124"/>
                </a:cubicBezTo>
                <a:cubicBezTo>
                  <a:pt x="233119" y="167366"/>
                  <a:pt x="260107" y="150961"/>
                  <a:pt x="238411" y="120799"/>
                </a:cubicBezTo>
                <a:cubicBezTo>
                  <a:pt x="216715" y="90637"/>
                  <a:pt x="119348" y="4382"/>
                  <a:pt x="111411" y="149"/>
                </a:cubicBezTo>
                <a:cubicBezTo>
                  <a:pt x="103474" y="-4084"/>
                  <a:pt x="208778" y="82699"/>
                  <a:pt x="190786" y="95399"/>
                </a:cubicBezTo>
                <a:cubicBezTo>
                  <a:pt x="172794" y="108099"/>
                  <a:pt x="19336" y="78466"/>
                  <a:pt x="3461" y="76349"/>
                </a:cubicBezTo>
                <a:cubicBezTo>
                  <a:pt x="-12414" y="74232"/>
                  <a:pt x="29919" y="73174"/>
                  <a:pt x="57436" y="731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" name="フリーフォーム 114">
            <a:extLst>
              <a:ext uri="{FF2B5EF4-FFF2-40B4-BE49-F238E27FC236}">
                <a16:creationId xmlns:a16="http://schemas.microsoft.com/office/drawing/2014/main" id="{5C1F516F-8FD1-31D8-FB86-D269254FE095}"/>
              </a:ext>
            </a:extLst>
          </p:cNvPr>
          <p:cNvSpPr/>
          <p:nvPr/>
        </p:nvSpPr>
        <p:spPr>
          <a:xfrm>
            <a:off x="2847694" y="3577617"/>
            <a:ext cx="109509" cy="614734"/>
          </a:xfrm>
          <a:custGeom>
            <a:avLst/>
            <a:gdLst>
              <a:gd name="connsiteX0" fmla="*/ 281 w 109509"/>
              <a:gd name="connsiteY0" fmla="*/ 608 h 614734"/>
              <a:gd name="connsiteX1" fmla="*/ 108231 w 109509"/>
              <a:gd name="connsiteY1" fmla="*/ 591158 h 614734"/>
              <a:gd name="connsiteX2" fmla="*/ 60606 w 109509"/>
              <a:gd name="connsiteY2" fmla="*/ 495908 h 614734"/>
              <a:gd name="connsiteX3" fmla="*/ 76481 w 109509"/>
              <a:gd name="connsiteY3" fmla="*/ 480033 h 614734"/>
              <a:gd name="connsiteX4" fmla="*/ 281 w 109509"/>
              <a:gd name="connsiteY4" fmla="*/ 608 h 614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509" h="614734">
                <a:moveTo>
                  <a:pt x="281" y="608"/>
                </a:moveTo>
                <a:cubicBezTo>
                  <a:pt x="5573" y="19129"/>
                  <a:pt x="98177" y="508608"/>
                  <a:pt x="108231" y="591158"/>
                </a:cubicBezTo>
                <a:cubicBezTo>
                  <a:pt x="118285" y="673708"/>
                  <a:pt x="65898" y="514429"/>
                  <a:pt x="60606" y="495908"/>
                </a:cubicBezTo>
                <a:cubicBezTo>
                  <a:pt x="55314" y="477387"/>
                  <a:pt x="87064" y="567875"/>
                  <a:pt x="76481" y="480033"/>
                </a:cubicBezTo>
                <a:cubicBezTo>
                  <a:pt x="65898" y="392191"/>
                  <a:pt x="-5011" y="-17913"/>
                  <a:pt x="281" y="6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" name="フリーフォーム 115">
            <a:extLst>
              <a:ext uri="{FF2B5EF4-FFF2-40B4-BE49-F238E27FC236}">
                <a16:creationId xmlns:a16="http://schemas.microsoft.com/office/drawing/2014/main" id="{BD0542B8-AF7F-CA1E-5698-CEB9A11D2E6D}"/>
              </a:ext>
            </a:extLst>
          </p:cNvPr>
          <p:cNvSpPr/>
          <p:nvPr/>
        </p:nvSpPr>
        <p:spPr>
          <a:xfrm>
            <a:off x="5705319" y="3100299"/>
            <a:ext cx="431971" cy="920987"/>
          </a:xfrm>
          <a:custGeom>
            <a:avLst/>
            <a:gdLst>
              <a:gd name="connsiteX0" fmla="*/ 156 w 431971"/>
              <a:gd name="connsiteY0" fmla="*/ 458876 h 920987"/>
              <a:gd name="connsiteX1" fmla="*/ 301781 w 431971"/>
              <a:gd name="connsiteY1" fmla="*/ 17551 h 920987"/>
              <a:gd name="connsiteX2" fmla="*/ 273206 w 431971"/>
              <a:gd name="connsiteY2" fmla="*/ 84226 h 920987"/>
              <a:gd name="connsiteX3" fmla="*/ 311306 w 431971"/>
              <a:gd name="connsiteY3" fmla="*/ 49301 h 920987"/>
              <a:gd name="connsiteX4" fmla="*/ 368456 w 431971"/>
              <a:gd name="connsiteY4" fmla="*/ 65176 h 920987"/>
              <a:gd name="connsiteX5" fmla="*/ 368456 w 431971"/>
              <a:gd name="connsiteY5" fmla="*/ 49301 h 920987"/>
              <a:gd name="connsiteX6" fmla="*/ 431956 w 431971"/>
              <a:gd name="connsiteY6" fmla="*/ 128676 h 920987"/>
              <a:gd name="connsiteX7" fmla="*/ 362106 w 431971"/>
              <a:gd name="connsiteY7" fmla="*/ 46126 h 920987"/>
              <a:gd name="connsiteX8" fmla="*/ 320831 w 431971"/>
              <a:gd name="connsiteY8" fmla="*/ 100101 h 920987"/>
              <a:gd name="connsiteX9" fmla="*/ 304956 w 431971"/>
              <a:gd name="connsiteY9" fmla="*/ 341401 h 920987"/>
              <a:gd name="connsiteX10" fmla="*/ 289081 w 431971"/>
              <a:gd name="connsiteY10" fmla="*/ 271551 h 920987"/>
              <a:gd name="connsiteX11" fmla="*/ 333531 w 431971"/>
              <a:gd name="connsiteY11" fmla="*/ 458876 h 920987"/>
              <a:gd name="connsiteX12" fmla="*/ 333531 w 431971"/>
              <a:gd name="connsiteY12" fmla="*/ 573176 h 920987"/>
              <a:gd name="connsiteX13" fmla="*/ 349406 w 431971"/>
              <a:gd name="connsiteY13" fmla="*/ 550951 h 920987"/>
              <a:gd name="connsiteX14" fmla="*/ 146206 w 431971"/>
              <a:gd name="connsiteY14" fmla="*/ 919251 h 920987"/>
              <a:gd name="connsiteX15" fmla="*/ 279556 w 431971"/>
              <a:gd name="connsiteY15" fmla="*/ 684301 h 920987"/>
              <a:gd name="connsiteX16" fmla="*/ 282731 w 431971"/>
              <a:gd name="connsiteY16" fmla="*/ 560476 h 920987"/>
              <a:gd name="connsiteX17" fmla="*/ 250981 w 431971"/>
              <a:gd name="connsiteY17" fmla="*/ 490626 h 920987"/>
              <a:gd name="connsiteX18" fmla="*/ 190656 w 431971"/>
              <a:gd name="connsiteY18" fmla="*/ 423951 h 920987"/>
              <a:gd name="connsiteX19" fmla="*/ 298606 w 431971"/>
              <a:gd name="connsiteY19" fmla="*/ 598576 h 920987"/>
              <a:gd name="connsiteX20" fmla="*/ 327181 w 431971"/>
              <a:gd name="connsiteY20" fmla="*/ 481101 h 920987"/>
              <a:gd name="connsiteX21" fmla="*/ 250981 w 431971"/>
              <a:gd name="connsiteY21" fmla="*/ 287426 h 920987"/>
              <a:gd name="connsiteX22" fmla="*/ 257331 w 431971"/>
              <a:gd name="connsiteY22" fmla="*/ 414426 h 920987"/>
              <a:gd name="connsiteX23" fmla="*/ 225581 w 431971"/>
              <a:gd name="connsiteY23" fmla="*/ 293776 h 920987"/>
              <a:gd name="connsiteX24" fmla="*/ 327181 w 431971"/>
              <a:gd name="connsiteY24" fmla="*/ 84226 h 920987"/>
              <a:gd name="connsiteX25" fmla="*/ 276381 w 431971"/>
              <a:gd name="connsiteY25" fmla="*/ 185826 h 920987"/>
              <a:gd name="connsiteX26" fmla="*/ 260506 w 431971"/>
              <a:gd name="connsiteY26" fmla="*/ 100101 h 920987"/>
              <a:gd name="connsiteX27" fmla="*/ 156 w 431971"/>
              <a:gd name="connsiteY27" fmla="*/ 458876 h 920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431971" h="920987">
                <a:moveTo>
                  <a:pt x="156" y="458876"/>
                </a:moveTo>
                <a:cubicBezTo>
                  <a:pt x="7035" y="445118"/>
                  <a:pt x="256273" y="79993"/>
                  <a:pt x="301781" y="17551"/>
                </a:cubicBezTo>
                <a:cubicBezTo>
                  <a:pt x="347289" y="-44891"/>
                  <a:pt x="271619" y="78934"/>
                  <a:pt x="273206" y="84226"/>
                </a:cubicBezTo>
                <a:cubicBezTo>
                  <a:pt x="274793" y="89518"/>
                  <a:pt x="295431" y="52476"/>
                  <a:pt x="311306" y="49301"/>
                </a:cubicBezTo>
                <a:cubicBezTo>
                  <a:pt x="327181" y="46126"/>
                  <a:pt x="368456" y="65176"/>
                  <a:pt x="368456" y="65176"/>
                </a:cubicBezTo>
                <a:cubicBezTo>
                  <a:pt x="377981" y="65176"/>
                  <a:pt x="357873" y="38718"/>
                  <a:pt x="368456" y="49301"/>
                </a:cubicBezTo>
                <a:cubicBezTo>
                  <a:pt x="379039" y="59884"/>
                  <a:pt x="433014" y="129205"/>
                  <a:pt x="431956" y="128676"/>
                </a:cubicBezTo>
                <a:cubicBezTo>
                  <a:pt x="430898" y="128147"/>
                  <a:pt x="380627" y="50889"/>
                  <a:pt x="362106" y="46126"/>
                </a:cubicBezTo>
                <a:cubicBezTo>
                  <a:pt x="343585" y="41363"/>
                  <a:pt x="330356" y="50888"/>
                  <a:pt x="320831" y="100101"/>
                </a:cubicBezTo>
                <a:cubicBezTo>
                  <a:pt x="311306" y="149314"/>
                  <a:pt x="310248" y="312826"/>
                  <a:pt x="304956" y="341401"/>
                </a:cubicBezTo>
                <a:cubicBezTo>
                  <a:pt x="299664" y="369976"/>
                  <a:pt x="284319" y="251972"/>
                  <a:pt x="289081" y="271551"/>
                </a:cubicBezTo>
                <a:cubicBezTo>
                  <a:pt x="293843" y="291130"/>
                  <a:pt x="326123" y="408605"/>
                  <a:pt x="333531" y="458876"/>
                </a:cubicBezTo>
                <a:cubicBezTo>
                  <a:pt x="340939" y="509147"/>
                  <a:pt x="330885" y="557830"/>
                  <a:pt x="333531" y="573176"/>
                </a:cubicBezTo>
                <a:cubicBezTo>
                  <a:pt x="336177" y="588522"/>
                  <a:pt x="380627" y="493272"/>
                  <a:pt x="349406" y="550951"/>
                </a:cubicBezTo>
                <a:cubicBezTo>
                  <a:pt x="318185" y="608630"/>
                  <a:pt x="157848" y="897026"/>
                  <a:pt x="146206" y="919251"/>
                </a:cubicBezTo>
                <a:cubicBezTo>
                  <a:pt x="134564" y="941476"/>
                  <a:pt x="256802" y="744097"/>
                  <a:pt x="279556" y="684301"/>
                </a:cubicBezTo>
                <a:cubicBezTo>
                  <a:pt x="302310" y="624505"/>
                  <a:pt x="287494" y="592755"/>
                  <a:pt x="282731" y="560476"/>
                </a:cubicBezTo>
                <a:cubicBezTo>
                  <a:pt x="277969" y="528197"/>
                  <a:pt x="266327" y="513380"/>
                  <a:pt x="250981" y="490626"/>
                </a:cubicBezTo>
                <a:cubicBezTo>
                  <a:pt x="235635" y="467872"/>
                  <a:pt x="182719" y="405959"/>
                  <a:pt x="190656" y="423951"/>
                </a:cubicBezTo>
                <a:cubicBezTo>
                  <a:pt x="198594" y="441943"/>
                  <a:pt x="275852" y="589051"/>
                  <a:pt x="298606" y="598576"/>
                </a:cubicBezTo>
                <a:cubicBezTo>
                  <a:pt x="321360" y="608101"/>
                  <a:pt x="335118" y="532959"/>
                  <a:pt x="327181" y="481101"/>
                </a:cubicBezTo>
                <a:cubicBezTo>
                  <a:pt x="319244" y="429243"/>
                  <a:pt x="262623" y="298538"/>
                  <a:pt x="250981" y="287426"/>
                </a:cubicBezTo>
                <a:cubicBezTo>
                  <a:pt x="239339" y="276313"/>
                  <a:pt x="261564" y="413368"/>
                  <a:pt x="257331" y="414426"/>
                </a:cubicBezTo>
                <a:cubicBezTo>
                  <a:pt x="253098" y="415484"/>
                  <a:pt x="213939" y="348809"/>
                  <a:pt x="225581" y="293776"/>
                </a:cubicBezTo>
                <a:cubicBezTo>
                  <a:pt x="237223" y="238743"/>
                  <a:pt x="318714" y="102218"/>
                  <a:pt x="327181" y="84226"/>
                </a:cubicBezTo>
                <a:cubicBezTo>
                  <a:pt x="335648" y="66234"/>
                  <a:pt x="287494" y="183180"/>
                  <a:pt x="276381" y="185826"/>
                </a:cubicBezTo>
                <a:cubicBezTo>
                  <a:pt x="265268" y="188472"/>
                  <a:pt x="305485" y="56180"/>
                  <a:pt x="260506" y="100101"/>
                </a:cubicBezTo>
                <a:cubicBezTo>
                  <a:pt x="215527" y="144022"/>
                  <a:pt x="-6723" y="472634"/>
                  <a:pt x="156" y="4588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" name="フリーフォーム 116">
            <a:extLst>
              <a:ext uri="{FF2B5EF4-FFF2-40B4-BE49-F238E27FC236}">
                <a16:creationId xmlns:a16="http://schemas.microsoft.com/office/drawing/2014/main" id="{01E17BDB-AB1E-3D85-948B-4805BC149DD7}"/>
              </a:ext>
            </a:extLst>
          </p:cNvPr>
          <p:cNvSpPr/>
          <p:nvPr/>
        </p:nvSpPr>
        <p:spPr>
          <a:xfrm>
            <a:off x="5981569" y="3066826"/>
            <a:ext cx="159617" cy="1052972"/>
          </a:xfrm>
          <a:custGeom>
            <a:avLst/>
            <a:gdLst>
              <a:gd name="connsiteX0" fmla="*/ 63631 w 159617"/>
              <a:gd name="connsiteY0" fmla="*/ 224 h 1052972"/>
              <a:gd name="connsiteX1" fmla="*/ 127131 w 159617"/>
              <a:gd name="connsiteY1" fmla="*/ 276449 h 1052972"/>
              <a:gd name="connsiteX2" fmla="*/ 54106 w 159617"/>
              <a:gd name="connsiteY2" fmla="*/ 533624 h 1052972"/>
              <a:gd name="connsiteX3" fmla="*/ 82681 w 159617"/>
              <a:gd name="connsiteY3" fmla="*/ 505049 h 1052972"/>
              <a:gd name="connsiteX4" fmla="*/ 66806 w 159617"/>
              <a:gd name="connsiteY4" fmla="*/ 844774 h 1052972"/>
              <a:gd name="connsiteX5" fmla="*/ 60456 w 159617"/>
              <a:gd name="connsiteY5" fmla="*/ 470124 h 1052972"/>
              <a:gd name="connsiteX6" fmla="*/ 131 w 159617"/>
              <a:gd name="connsiteY6" fmla="*/ 1051149 h 1052972"/>
              <a:gd name="connsiteX7" fmla="*/ 47756 w 159617"/>
              <a:gd name="connsiteY7" fmla="*/ 638399 h 1052972"/>
              <a:gd name="connsiteX8" fmla="*/ 155706 w 159617"/>
              <a:gd name="connsiteY8" fmla="*/ 222474 h 1052972"/>
              <a:gd name="connsiteX9" fmla="*/ 130306 w 159617"/>
              <a:gd name="connsiteY9" fmla="*/ 228824 h 1052972"/>
              <a:gd name="connsiteX10" fmla="*/ 63631 w 159617"/>
              <a:gd name="connsiteY10" fmla="*/ 224 h 1052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59617" h="1052972">
                <a:moveTo>
                  <a:pt x="63631" y="224"/>
                </a:moveTo>
                <a:cubicBezTo>
                  <a:pt x="63102" y="8162"/>
                  <a:pt x="128718" y="187549"/>
                  <a:pt x="127131" y="276449"/>
                </a:cubicBezTo>
                <a:cubicBezTo>
                  <a:pt x="125544" y="365349"/>
                  <a:pt x="61514" y="495524"/>
                  <a:pt x="54106" y="533624"/>
                </a:cubicBezTo>
                <a:cubicBezTo>
                  <a:pt x="46698" y="571724"/>
                  <a:pt x="80564" y="453191"/>
                  <a:pt x="82681" y="505049"/>
                </a:cubicBezTo>
                <a:cubicBezTo>
                  <a:pt x="84798" y="556907"/>
                  <a:pt x="70510" y="850595"/>
                  <a:pt x="66806" y="844774"/>
                </a:cubicBezTo>
                <a:cubicBezTo>
                  <a:pt x="63102" y="838953"/>
                  <a:pt x="71569" y="435728"/>
                  <a:pt x="60456" y="470124"/>
                </a:cubicBezTo>
                <a:cubicBezTo>
                  <a:pt x="49343" y="504520"/>
                  <a:pt x="2248" y="1023103"/>
                  <a:pt x="131" y="1051149"/>
                </a:cubicBezTo>
                <a:cubicBezTo>
                  <a:pt x="-1986" y="1079195"/>
                  <a:pt x="21827" y="776512"/>
                  <a:pt x="47756" y="638399"/>
                </a:cubicBezTo>
                <a:cubicBezTo>
                  <a:pt x="73685" y="500287"/>
                  <a:pt x="141948" y="290736"/>
                  <a:pt x="155706" y="222474"/>
                </a:cubicBezTo>
                <a:cubicBezTo>
                  <a:pt x="169464" y="154212"/>
                  <a:pt x="143535" y="260045"/>
                  <a:pt x="130306" y="228824"/>
                </a:cubicBezTo>
                <a:cubicBezTo>
                  <a:pt x="117077" y="197603"/>
                  <a:pt x="64160" y="-7714"/>
                  <a:pt x="63631" y="2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フリーフォーム 117">
            <a:extLst>
              <a:ext uri="{FF2B5EF4-FFF2-40B4-BE49-F238E27FC236}">
                <a16:creationId xmlns:a16="http://schemas.microsoft.com/office/drawing/2014/main" id="{11CDF0B5-8CD7-FFA6-AF78-EC3EB5DB0280}"/>
              </a:ext>
            </a:extLst>
          </p:cNvPr>
          <p:cNvSpPr/>
          <p:nvPr/>
        </p:nvSpPr>
        <p:spPr>
          <a:xfrm>
            <a:off x="5698585" y="3647608"/>
            <a:ext cx="264890" cy="553223"/>
          </a:xfrm>
          <a:custGeom>
            <a:avLst/>
            <a:gdLst>
              <a:gd name="connsiteX0" fmla="*/ 181515 w 264890"/>
              <a:gd name="connsiteY0" fmla="*/ 467 h 553223"/>
              <a:gd name="connsiteX1" fmla="*/ 257715 w 264890"/>
              <a:gd name="connsiteY1" fmla="*/ 67142 h 553223"/>
              <a:gd name="connsiteX2" fmla="*/ 137065 w 264890"/>
              <a:gd name="connsiteY2" fmla="*/ 302092 h 553223"/>
              <a:gd name="connsiteX3" fmla="*/ 200565 w 264890"/>
              <a:gd name="connsiteY3" fmla="*/ 308442 h 553223"/>
              <a:gd name="connsiteX4" fmla="*/ 264065 w 264890"/>
              <a:gd name="connsiteY4" fmla="*/ 552917 h 553223"/>
              <a:gd name="connsiteX5" fmla="*/ 219615 w 264890"/>
              <a:gd name="connsiteY5" fmla="*/ 359242 h 553223"/>
              <a:gd name="connsiteX6" fmla="*/ 3715 w 264890"/>
              <a:gd name="connsiteY6" fmla="*/ 356067 h 553223"/>
              <a:gd name="connsiteX7" fmla="*/ 92615 w 264890"/>
              <a:gd name="connsiteY7" fmla="*/ 206842 h 553223"/>
              <a:gd name="connsiteX8" fmla="*/ 216440 w 264890"/>
              <a:gd name="connsiteY8" fmla="*/ 105242 h 553223"/>
              <a:gd name="connsiteX9" fmla="*/ 6890 w 264890"/>
              <a:gd name="connsiteY9" fmla="*/ 286217 h 553223"/>
              <a:gd name="connsiteX10" fmla="*/ 98965 w 264890"/>
              <a:gd name="connsiteY10" fmla="*/ 317967 h 553223"/>
              <a:gd name="connsiteX11" fmla="*/ 187865 w 264890"/>
              <a:gd name="connsiteY11" fmla="*/ 286217 h 553223"/>
              <a:gd name="connsiteX12" fmla="*/ 257715 w 264890"/>
              <a:gd name="connsiteY12" fmla="*/ 127467 h 553223"/>
              <a:gd name="connsiteX13" fmla="*/ 168815 w 264890"/>
              <a:gd name="connsiteY13" fmla="*/ 267167 h 553223"/>
              <a:gd name="connsiteX14" fmla="*/ 254540 w 264890"/>
              <a:gd name="connsiteY14" fmla="*/ 48092 h 553223"/>
              <a:gd name="connsiteX15" fmla="*/ 181515 w 264890"/>
              <a:gd name="connsiteY15" fmla="*/ 467 h 55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4890" h="553223">
                <a:moveTo>
                  <a:pt x="181515" y="467"/>
                </a:moveTo>
                <a:cubicBezTo>
                  <a:pt x="182044" y="3642"/>
                  <a:pt x="265123" y="16871"/>
                  <a:pt x="257715" y="67142"/>
                </a:cubicBezTo>
                <a:cubicBezTo>
                  <a:pt x="250307" y="117413"/>
                  <a:pt x="146590" y="261875"/>
                  <a:pt x="137065" y="302092"/>
                </a:cubicBezTo>
                <a:cubicBezTo>
                  <a:pt x="127540" y="342309"/>
                  <a:pt x="179398" y="266638"/>
                  <a:pt x="200565" y="308442"/>
                </a:cubicBezTo>
                <a:cubicBezTo>
                  <a:pt x="221732" y="350246"/>
                  <a:pt x="260890" y="544450"/>
                  <a:pt x="264065" y="552917"/>
                </a:cubicBezTo>
                <a:cubicBezTo>
                  <a:pt x="267240" y="561384"/>
                  <a:pt x="263007" y="392050"/>
                  <a:pt x="219615" y="359242"/>
                </a:cubicBezTo>
                <a:cubicBezTo>
                  <a:pt x="176223" y="326434"/>
                  <a:pt x="24882" y="381467"/>
                  <a:pt x="3715" y="356067"/>
                </a:cubicBezTo>
                <a:cubicBezTo>
                  <a:pt x="-17452" y="330667"/>
                  <a:pt x="57161" y="248646"/>
                  <a:pt x="92615" y="206842"/>
                </a:cubicBezTo>
                <a:cubicBezTo>
                  <a:pt x="128069" y="165038"/>
                  <a:pt x="230728" y="92013"/>
                  <a:pt x="216440" y="105242"/>
                </a:cubicBezTo>
                <a:cubicBezTo>
                  <a:pt x="202153" y="118471"/>
                  <a:pt x="26469" y="250763"/>
                  <a:pt x="6890" y="286217"/>
                </a:cubicBezTo>
                <a:cubicBezTo>
                  <a:pt x="-12689" y="321671"/>
                  <a:pt x="68803" y="317967"/>
                  <a:pt x="98965" y="317967"/>
                </a:cubicBezTo>
                <a:cubicBezTo>
                  <a:pt x="129127" y="317967"/>
                  <a:pt x="161407" y="317967"/>
                  <a:pt x="187865" y="286217"/>
                </a:cubicBezTo>
                <a:cubicBezTo>
                  <a:pt x="214323" y="254467"/>
                  <a:pt x="260890" y="130642"/>
                  <a:pt x="257715" y="127467"/>
                </a:cubicBezTo>
                <a:cubicBezTo>
                  <a:pt x="254540" y="124292"/>
                  <a:pt x="169344" y="280396"/>
                  <a:pt x="168815" y="267167"/>
                </a:cubicBezTo>
                <a:cubicBezTo>
                  <a:pt x="168286" y="253938"/>
                  <a:pt x="247661" y="86192"/>
                  <a:pt x="254540" y="48092"/>
                </a:cubicBezTo>
                <a:cubicBezTo>
                  <a:pt x="261419" y="9992"/>
                  <a:pt x="180986" y="-2708"/>
                  <a:pt x="181515" y="4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" name="フリーフォーム 118">
            <a:extLst>
              <a:ext uri="{FF2B5EF4-FFF2-40B4-BE49-F238E27FC236}">
                <a16:creationId xmlns:a16="http://schemas.microsoft.com/office/drawing/2014/main" id="{AAD67A95-7F4C-AE9E-B161-639D151A3CFE}"/>
              </a:ext>
            </a:extLst>
          </p:cNvPr>
          <p:cNvSpPr/>
          <p:nvPr/>
        </p:nvSpPr>
        <p:spPr>
          <a:xfrm>
            <a:off x="5937052" y="3714727"/>
            <a:ext cx="95448" cy="540853"/>
          </a:xfrm>
          <a:custGeom>
            <a:avLst/>
            <a:gdLst>
              <a:gd name="connsiteX0" fmla="*/ 95448 w 95448"/>
              <a:gd name="connsiteY0" fmla="*/ 23 h 540853"/>
              <a:gd name="connsiteX1" fmla="*/ 76398 w 95448"/>
              <a:gd name="connsiteY1" fmla="*/ 311173 h 540853"/>
              <a:gd name="connsiteX2" fmla="*/ 3373 w 95448"/>
              <a:gd name="connsiteY2" fmla="*/ 536598 h 540853"/>
              <a:gd name="connsiteX3" fmla="*/ 12898 w 95448"/>
              <a:gd name="connsiteY3" fmla="*/ 457223 h 540853"/>
              <a:gd name="connsiteX4" fmla="*/ 19248 w 95448"/>
              <a:gd name="connsiteY4" fmla="*/ 438173 h 540853"/>
              <a:gd name="connsiteX5" fmla="*/ 76398 w 95448"/>
              <a:gd name="connsiteY5" fmla="*/ 327048 h 540853"/>
              <a:gd name="connsiteX6" fmla="*/ 95448 w 95448"/>
              <a:gd name="connsiteY6" fmla="*/ 23 h 54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448" h="540853">
                <a:moveTo>
                  <a:pt x="95448" y="23"/>
                </a:moveTo>
                <a:cubicBezTo>
                  <a:pt x="95448" y="-2623"/>
                  <a:pt x="91744" y="221744"/>
                  <a:pt x="76398" y="311173"/>
                </a:cubicBezTo>
                <a:cubicBezTo>
                  <a:pt x="61052" y="400602"/>
                  <a:pt x="13956" y="512256"/>
                  <a:pt x="3373" y="536598"/>
                </a:cubicBezTo>
                <a:cubicBezTo>
                  <a:pt x="-7210" y="560940"/>
                  <a:pt x="10252" y="473627"/>
                  <a:pt x="12898" y="457223"/>
                </a:cubicBezTo>
                <a:cubicBezTo>
                  <a:pt x="15544" y="440819"/>
                  <a:pt x="8665" y="459869"/>
                  <a:pt x="19248" y="438173"/>
                </a:cubicBezTo>
                <a:cubicBezTo>
                  <a:pt x="29831" y="416477"/>
                  <a:pt x="61581" y="397956"/>
                  <a:pt x="76398" y="327048"/>
                </a:cubicBezTo>
                <a:cubicBezTo>
                  <a:pt x="91215" y="256140"/>
                  <a:pt x="95448" y="2669"/>
                  <a:pt x="95448" y="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" name="フリーフォーム 119">
            <a:extLst>
              <a:ext uri="{FF2B5EF4-FFF2-40B4-BE49-F238E27FC236}">
                <a16:creationId xmlns:a16="http://schemas.microsoft.com/office/drawing/2014/main" id="{20F937D5-8DC5-9279-D4A2-DFE90706C88B}"/>
              </a:ext>
            </a:extLst>
          </p:cNvPr>
          <p:cNvSpPr/>
          <p:nvPr/>
        </p:nvSpPr>
        <p:spPr>
          <a:xfrm>
            <a:off x="5562344" y="4186908"/>
            <a:ext cx="442576" cy="173941"/>
          </a:xfrm>
          <a:custGeom>
            <a:avLst/>
            <a:gdLst>
              <a:gd name="connsiteX0" fmla="*/ 256 w 442576"/>
              <a:gd name="connsiteY0" fmla="*/ 77117 h 173941"/>
              <a:gd name="connsiteX1" fmla="*/ 162181 w 442576"/>
              <a:gd name="connsiteY1" fmla="*/ 140617 h 173941"/>
              <a:gd name="connsiteX2" fmla="*/ 146306 w 442576"/>
              <a:gd name="connsiteY2" fmla="*/ 150142 h 173941"/>
              <a:gd name="connsiteX3" fmla="*/ 330456 w 442576"/>
              <a:gd name="connsiteY3" fmla="*/ 70767 h 173941"/>
              <a:gd name="connsiteX4" fmla="*/ 311406 w 442576"/>
              <a:gd name="connsiteY4" fmla="*/ 96167 h 173941"/>
              <a:gd name="connsiteX5" fmla="*/ 441581 w 442576"/>
              <a:gd name="connsiteY5" fmla="*/ 917 h 173941"/>
              <a:gd name="connsiteX6" fmla="*/ 374906 w 442576"/>
              <a:gd name="connsiteY6" fmla="*/ 45367 h 173941"/>
              <a:gd name="connsiteX7" fmla="*/ 190756 w 442576"/>
              <a:gd name="connsiteY7" fmla="*/ 169192 h 173941"/>
              <a:gd name="connsiteX8" fmla="*/ 200281 w 442576"/>
              <a:gd name="connsiteY8" fmla="*/ 146967 h 173941"/>
              <a:gd name="connsiteX9" fmla="*/ 127256 w 442576"/>
              <a:gd name="connsiteY9" fmla="*/ 134267 h 173941"/>
              <a:gd name="connsiteX10" fmla="*/ 256 w 442576"/>
              <a:gd name="connsiteY10" fmla="*/ 77117 h 173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42576" h="173941">
                <a:moveTo>
                  <a:pt x="256" y="77117"/>
                </a:moveTo>
                <a:cubicBezTo>
                  <a:pt x="6077" y="78175"/>
                  <a:pt x="137839" y="128446"/>
                  <a:pt x="162181" y="140617"/>
                </a:cubicBezTo>
                <a:cubicBezTo>
                  <a:pt x="186523" y="152788"/>
                  <a:pt x="118260" y="161784"/>
                  <a:pt x="146306" y="150142"/>
                </a:cubicBezTo>
                <a:cubicBezTo>
                  <a:pt x="174352" y="138500"/>
                  <a:pt x="302939" y="79763"/>
                  <a:pt x="330456" y="70767"/>
                </a:cubicBezTo>
                <a:cubicBezTo>
                  <a:pt x="357973" y="61771"/>
                  <a:pt x="292885" y="107809"/>
                  <a:pt x="311406" y="96167"/>
                </a:cubicBezTo>
                <a:cubicBezTo>
                  <a:pt x="329927" y="84525"/>
                  <a:pt x="430998" y="9384"/>
                  <a:pt x="441581" y="917"/>
                </a:cubicBezTo>
                <a:cubicBezTo>
                  <a:pt x="452164" y="-7550"/>
                  <a:pt x="374906" y="45367"/>
                  <a:pt x="374906" y="45367"/>
                </a:cubicBezTo>
                <a:cubicBezTo>
                  <a:pt x="333102" y="73413"/>
                  <a:pt x="219860" y="152259"/>
                  <a:pt x="190756" y="169192"/>
                </a:cubicBezTo>
                <a:cubicBezTo>
                  <a:pt x="161652" y="186125"/>
                  <a:pt x="210864" y="152788"/>
                  <a:pt x="200281" y="146967"/>
                </a:cubicBezTo>
                <a:cubicBezTo>
                  <a:pt x="189698" y="141146"/>
                  <a:pt x="165356" y="142734"/>
                  <a:pt x="127256" y="134267"/>
                </a:cubicBezTo>
                <a:cubicBezTo>
                  <a:pt x="89156" y="125800"/>
                  <a:pt x="-5565" y="76059"/>
                  <a:pt x="256" y="771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フリーフォーム 120">
            <a:extLst>
              <a:ext uri="{FF2B5EF4-FFF2-40B4-BE49-F238E27FC236}">
                <a16:creationId xmlns:a16="http://schemas.microsoft.com/office/drawing/2014/main" id="{2F3A5549-B716-AD9E-3F73-06C9C6F44BDD}"/>
              </a:ext>
            </a:extLst>
          </p:cNvPr>
          <p:cNvSpPr/>
          <p:nvPr/>
        </p:nvSpPr>
        <p:spPr>
          <a:xfrm>
            <a:off x="5761991" y="3473312"/>
            <a:ext cx="113565" cy="819290"/>
          </a:xfrm>
          <a:custGeom>
            <a:avLst/>
            <a:gdLst>
              <a:gd name="connsiteX0" fmla="*/ 108584 w 113565"/>
              <a:gd name="connsiteY0" fmla="*/ 63638 h 819290"/>
              <a:gd name="connsiteX1" fmla="*/ 89534 w 113565"/>
              <a:gd name="connsiteY1" fmla="*/ 371613 h 819290"/>
              <a:gd name="connsiteX2" fmla="*/ 111759 w 113565"/>
              <a:gd name="connsiteY2" fmla="*/ 466863 h 819290"/>
              <a:gd name="connsiteX3" fmla="*/ 32384 w 113565"/>
              <a:gd name="connsiteY3" fmla="*/ 419238 h 819290"/>
              <a:gd name="connsiteX4" fmla="*/ 76834 w 113565"/>
              <a:gd name="connsiteY4" fmla="*/ 558938 h 819290"/>
              <a:gd name="connsiteX5" fmla="*/ 634 w 113565"/>
              <a:gd name="connsiteY5" fmla="*/ 536713 h 819290"/>
              <a:gd name="connsiteX6" fmla="*/ 38734 w 113565"/>
              <a:gd name="connsiteY6" fmla="*/ 673238 h 819290"/>
              <a:gd name="connsiteX7" fmla="*/ 6984 w 113565"/>
              <a:gd name="connsiteY7" fmla="*/ 819288 h 819290"/>
              <a:gd name="connsiteX8" fmla="*/ 19684 w 113565"/>
              <a:gd name="connsiteY8" fmla="*/ 676413 h 819290"/>
              <a:gd name="connsiteX9" fmla="*/ 16509 w 113565"/>
              <a:gd name="connsiteY9" fmla="*/ 558938 h 819290"/>
              <a:gd name="connsiteX10" fmla="*/ 54609 w 113565"/>
              <a:gd name="connsiteY10" fmla="*/ 403363 h 819290"/>
              <a:gd name="connsiteX11" fmla="*/ 57784 w 113565"/>
              <a:gd name="connsiteY11" fmla="*/ 333513 h 819290"/>
              <a:gd name="connsiteX12" fmla="*/ 29209 w 113565"/>
              <a:gd name="connsiteY12" fmla="*/ 3313 h 819290"/>
              <a:gd name="connsiteX13" fmla="*/ 95884 w 113565"/>
              <a:gd name="connsiteY13" fmla="*/ 562113 h 819290"/>
              <a:gd name="connsiteX14" fmla="*/ 76834 w 113565"/>
              <a:gd name="connsiteY14" fmla="*/ 339863 h 819290"/>
              <a:gd name="connsiteX15" fmla="*/ 108584 w 113565"/>
              <a:gd name="connsiteY15" fmla="*/ 63638 h 819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3565" h="819290">
                <a:moveTo>
                  <a:pt x="108584" y="63638"/>
                </a:moveTo>
                <a:cubicBezTo>
                  <a:pt x="110701" y="68930"/>
                  <a:pt x="89005" y="304409"/>
                  <a:pt x="89534" y="371613"/>
                </a:cubicBezTo>
                <a:cubicBezTo>
                  <a:pt x="90063" y="438817"/>
                  <a:pt x="121284" y="458926"/>
                  <a:pt x="111759" y="466863"/>
                </a:cubicBezTo>
                <a:cubicBezTo>
                  <a:pt x="102234" y="474800"/>
                  <a:pt x="38205" y="403892"/>
                  <a:pt x="32384" y="419238"/>
                </a:cubicBezTo>
                <a:cubicBezTo>
                  <a:pt x="26563" y="434584"/>
                  <a:pt x="82126" y="539359"/>
                  <a:pt x="76834" y="558938"/>
                </a:cubicBezTo>
                <a:cubicBezTo>
                  <a:pt x="71542" y="578517"/>
                  <a:pt x="6984" y="517663"/>
                  <a:pt x="634" y="536713"/>
                </a:cubicBezTo>
                <a:cubicBezTo>
                  <a:pt x="-5716" y="555763"/>
                  <a:pt x="37676" y="626142"/>
                  <a:pt x="38734" y="673238"/>
                </a:cubicBezTo>
                <a:cubicBezTo>
                  <a:pt x="39792" y="720334"/>
                  <a:pt x="10159" y="818759"/>
                  <a:pt x="6984" y="819288"/>
                </a:cubicBezTo>
                <a:cubicBezTo>
                  <a:pt x="3809" y="819817"/>
                  <a:pt x="18096" y="719805"/>
                  <a:pt x="19684" y="676413"/>
                </a:cubicBezTo>
                <a:cubicBezTo>
                  <a:pt x="21271" y="633021"/>
                  <a:pt x="10688" y="604446"/>
                  <a:pt x="16509" y="558938"/>
                </a:cubicBezTo>
                <a:cubicBezTo>
                  <a:pt x="22330" y="513430"/>
                  <a:pt x="47730" y="440934"/>
                  <a:pt x="54609" y="403363"/>
                </a:cubicBezTo>
                <a:cubicBezTo>
                  <a:pt x="61488" y="365792"/>
                  <a:pt x="62017" y="400188"/>
                  <a:pt x="57784" y="333513"/>
                </a:cubicBezTo>
                <a:cubicBezTo>
                  <a:pt x="53551" y="266838"/>
                  <a:pt x="22859" y="-34787"/>
                  <a:pt x="29209" y="3313"/>
                </a:cubicBezTo>
                <a:cubicBezTo>
                  <a:pt x="35559" y="41413"/>
                  <a:pt x="87947" y="506021"/>
                  <a:pt x="95884" y="562113"/>
                </a:cubicBezTo>
                <a:cubicBezTo>
                  <a:pt x="103821" y="618205"/>
                  <a:pt x="76834" y="419238"/>
                  <a:pt x="76834" y="339863"/>
                </a:cubicBezTo>
                <a:cubicBezTo>
                  <a:pt x="76834" y="260488"/>
                  <a:pt x="106467" y="58346"/>
                  <a:pt x="108584" y="636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" name="フリーフォーム 122">
            <a:extLst>
              <a:ext uri="{FF2B5EF4-FFF2-40B4-BE49-F238E27FC236}">
                <a16:creationId xmlns:a16="http://schemas.microsoft.com/office/drawing/2014/main" id="{EC5BDA62-1EA9-398B-E1D9-D38D660DC8CA}"/>
              </a:ext>
            </a:extLst>
          </p:cNvPr>
          <p:cNvSpPr/>
          <p:nvPr/>
        </p:nvSpPr>
        <p:spPr>
          <a:xfrm>
            <a:off x="5448274" y="3576592"/>
            <a:ext cx="13272" cy="374820"/>
          </a:xfrm>
          <a:custGeom>
            <a:avLst/>
            <a:gdLst>
              <a:gd name="connsiteX0" fmla="*/ 12726 w 13272"/>
              <a:gd name="connsiteY0" fmla="*/ 1633 h 374820"/>
              <a:gd name="connsiteX1" fmla="*/ 26 w 13272"/>
              <a:gd name="connsiteY1" fmla="*/ 366758 h 374820"/>
              <a:gd name="connsiteX2" fmla="*/ 9551 w 13272"/>
              <a:gd name="connsiteY2" fmla="*/ 236583 h 374820"/>
              <a:gd name="connsiteX3" fmla="*/ 12726 w 13272"/>
              <a:gd name="connsiteY3" fmla="*/ 1633 h 374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72" h="374820">
                <a:moveTo>
                  <a:pt x="12726" y="1633"/>
                </a:moveTo>
                <a:cubicBezTo>
                  <a:pt x="11139" y="23329"/>
                  <a:pt x="555" y="327600"/>
                  <a:pt x="26" y="366758"/>
                </a:cubicBezTo>
                <a:cubicBezTo>
                  <a:pt x="-503" y="405916"/>
                  <a:pt x="6905" y="292675"/>
                  <a:pt x="9551" y="236583"/>
                </a:cubicBezTo>
                <a:cubicBezTo>
                  <a:pt x="12197" y="180491"/>
                  <a:pt x="14313" y="-20063"/>
                  <a:pt x="12726" y="16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" name="フリーフォーム 123">
            <a:extLst>
              <a:ext uri="{FF2B5EF4-FFF2-40B4-BE49-F238E27FC236}">
                <a16:creationId xmlns:a16="http://schemas.microsoft.com/office/drawing/2014/main" id="{5837B4B3-204D-7D86-A59D-96F68017418D}"/>
              </a:ext>
            </a:extLst>
          </p:cNvPr>
          <p:cNvSpPr/>
          <p:nvPr/>
        </p:nvSpPr>
        <p:spPr>
          <a:xfrm>
            <a:off x="5359333" y="4000499"/>
            <a:ext cx="50912" cy="222257"/>
          </a:xfrm>
          <a:custGeom>
            <a:avLst/>
            <a:gdLst>
              <a:gd name="connsiteX0" fmla="*/ 50867 w 50912"/>
              <a:gd name="connsiteY0" fmla="*/ 1 h 222257"/>
              <a:gd name="connsiteX1" fmla="*/ 19117 w 50912"/>
              <a:gd name="connsiteY1" fmla="*/ 152401 h 222257"/>
              <a:gd name="connsiteX2" fmla="*/ 67 w 50912"/>
              <a:gd name="connsiteY2" fmla="*/ 222251 h 222257"/>
              <a:gd name="connsiteX3" fmla="*/ 25467 w 50912"/>
              <a:gd name="connsiteY3" fmla="*/ 149226 h 222257"/>
              <a:gd name="connsiteX4" fmla="*/ 50867 w 50912"/>
              <a:gd name="connsiteY4" fmla="*/ 1 h 222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912" h="222257">
                <a:moveTo>
                  <a:pt x="50867" y="1"/>
                </a:moveTo>
                <a:cubicBezTo>
                  <a:pt x="49809" y="530"/>
                  <a:pt x="27584" y="115359"/>
                  <a:pt x="19117" y="152401"/>
                </a:cubicBezTo>
                <a:cubicBezTo>
                  <a:pt x="10650" y="189443"/>
                  <a:pt x="-991" y="222780"/>
                  <a:pt x="67" y="222251"/>
                </a:cubicBezTo>
                <a:cubicBezTo>
                  <a:pt x="1125" y="221722"/>
                  <a:pt x="16471" y="180976"/>
                  <a:pt x="25467" y="149226"/>
                </a:cubicBezTo>
                <a:cubicBezTo>
                  <a:pt x="34463" y="117476"/>
                  <a:pt x="51925" y="-528"/>
                  <a:pt x="50867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フリーフォーム 124">
            <a:extLst>
              <a:ext uri="{FF2B5EF4-FFF2-40B4-BE49-F238E27FC236}">
                <a16:creationId xmlns:a16="http://schemas.microsoft.com/office/drawing/2014/main" id="{C3CB2EE8-FD3B-824D-D397-F3E9D8503EA3}"/>
              </a:ext>
            </a:extLst>
          </p:cNvPr>
          <p:cNvSpPr/>
          <p:nvPr/>
        </p:nvSpPr>
        <p:spPr>
          <a:xfrm>
            <a:off x="5565742" y="3854440"/>
            <a:ext cx="69888" cy="374684"/>
          </a:xfrm>
          <a:custGeom>
            <a:avLst/>
            <a:gdLst>
              <a:gd name="connsiteX0" fmla="*/ 69883 w 69888"/>
              <a:gd name="connsiteY0" fmla="*/ 10 h 374684"/>
              <a:gd name="connsiteX1" fmla="*/ 19083 w 69888"/>
              <a:gd name="connsiteY1" fmla="*/ 238135 h 374684"/>
              <a:gd name="connsiteX2" fmla="*/ 33 w 69888"/>
              <a:gd name="connsiteY2" fmla="*/ 374660 h 374684"/>
              <a:gd name="connsiteX3" fmla="*/ 15908 w 69888"/>
              <a:gd name="connsiteY3" fmla="*/ 228610 h 374684"/>
              <a:gd name="connsiteX4" fmla="*/ 69883 w 69888"/>
              <a:gd name="connsiteY4" fmla="*/ 10 h 374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888" h="374684">
                <a:moveTo>
                  <a:pt x="69883" y="10"/>
                </a:moveTo>
                <a:cubicBezTo>
                  <a:pt x="70412" y="1597"/>
                  <a:pt x="30725" y="175693"/>
                  <a:pt x="19083" y="238135"/>
                </a:cubicBezTo>
                <a:cubicBezTo>
                  <a:pt x="7441" y="300577"/>
                  <a:pt x="562" y="376247"/>
                  <a:pt x="33" y="374660"/>
                </a:cubicBezTo>
                <a:cubicBezTo>
                  <a:pt x="-496" y="373073"/>
                  <a:pt x="5325" y="286289"/>
                  <a:pt x="15908" y="228610"/>
                </a:cubicBezTo>
                <a:cubicBezTo>
                  <a:pt x="26491" y="170931"/>
                  <a:pt x="69354" y="-1577"/>
                  <a:pt x="69883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" name="フリーフォーム 125">
            <a:extLst>
              <a:ext uri="{FF2B5EF4-FFF2-40B4-BE49-F238E27FC236}">
                <a16:creationId xmlns:a16="http://schemas.microsoft.com/office/drawing/2014/main" id="{8A8F5208-B8DE-95DA-90B1-FC729EC8C1DD}"/>
              </a:ext>
            </a:extLst>
          </p:cNvPr>
          <p:cNvSpPr/>
          <p:nvPr/>
        </p:nvSpPr>
        <p:spPr>
          <a:xfrm>
            <a:off x="5161127" y="4837746"/>
            <a:ext cx="163818" cy="234795"/>
          </a:xfrm>
          <a:custGeom>
            <a:avLst/>
            <a:gdLst>
              <a:gd name="connsiteX0" fmla="*/ 163348 w 163818"/>
              <a:gd name="connsiteY0" fmla="*/ 954 h 234795"/>
              <a:gd name="connsiteX1" fmla="*/ 4598 w 163818"/>
              <a:gd name="connsiteY1" fmla="*/ 229554 h 234795"/>
              <a:gd name="connsiteX2" fmla="*/ 52223 w 163818"/>
              <a:gd name="connsiteY2" fmla="*/ 150179 h 234795"/>
              <a:gd name="connsiteX3" fmla="*/ 163348 w 163818"/>
              <a:gd name="connsiteY3" fmla="*/ 954 h 2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3818" h="234795">
                <a:moveTo>
                  <a:pt x="163348" y="954"/>
                </a:moveTo>
                <a:cubicBezTo>
                  <a:pt x="155411" y="14183"/>
                  <a:pt x="23119" y="204683"/>
                  <a:pt x="4598" y="229554"/>
                </a:cubicBezTo>
                <a:cubicBezTo>
                  <a:pt x="-13923" y="254425"/>
                  <a:pt x="27881" y="184575"/>
                  <a:pt x="52223" y="150179"/>
                </a:cubicBezTo>
                <a:cubicBezTo>
                  <a:pt x="76565" y="115783"/>
                  <a:pt x="171285" y="-12275"/>
                  <a:pt x="163348" y="9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" name="フリーフォーム 126">
            <a:extLst>
              <a:ext uri="{FF2B5EF4-FFF2-40B4-BE49-F238E27FC236}">
                <a16:creationId xmlns:a16="http://schemas.microsoft.com/office/drawing/2014/main" id="{7E7AF302-CD25-A323-5B2A-D11B1BED0E11}"/>
              </a:ext>
            </a:extLst>
          </p:cNvPr>
          <p:cNvSpPr/>
          <p:nvPr/>
        </p:nvSpPr>
        <p:spPr>
          <a:xfrm>
            <a:off x="3160792" y="3946520"/>
            <a:ext cx="52328" cy="190507"/>
          </a:xfrm>
          <a:custGeom>
            <a:avLst/>
            <a:gdLst>
              <a:gd name="connsiteX0" fmla="*/ 17383 w 52328"/>
              <a:gd name="connsiteY0" fmla="*/ 5 h 190507"/>
              <a:gd name="connsiteX1" fmla="*/ 7858 w 52328"/>
              <a:gd name="connsiteY1" fmla="*/ 73030 h 190507"/>
              <a:gd name="connsiteX2" fmla="*/ 52308 w 52328"/>
              <a:gd name="connsiteY2" fmla="*/ 190505 h 190507"/>
              <a:gd name="connsiteX3" fmla="*/ 1508 w 52328"/>
              <a:gd name="connsiteY3" fmla="*/ 69855 h 190507"/>
              <a:gd name="connsiteX4" fmla="*/ 17383 w 52328"/>
              <a:gd name="connsiteY4" fmla="*/ 5 h 190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328" h="190507">
                <a:moveTo>
                  <a:pt x="17383" y="5"/>
                </a:moveTo>
                <a:cubicBezTo>
                  <a:pt x="18441" y="534"/>
                  <a:pt x="2037" y="41280"/>
                  <a:pt x="7858" y="73030"/>
                </a:cubicBezTo>
                <a:cubicBezTo>
                  <a:pt x="13679" y="104780"/>
                  <a:pt x="53366" y="191034"/>
                  <a:pt x="52308" y="190505"/>
                </a:cubicBezTo>
                <a:cubicBezTo>
                  <a:pt x="51250" y="189976"/>
                  <a:pt x="8916" y="99488"/>
                  <a:pt x="1508" y="69855"/>
                </a:cubicBezTo>
                <a:cubicBezTo>
                  <a:pt x="-5900" y="40222"/>
                  <a:pt x="16325" y="-524"/>
                  <a:pt x="17383" y="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" name="フリーフォーム 127">
            <a:extLst>
              <a:ext uri="{FF2B5EF4-FFF2-40B4-BE49-F238E27FC236}">
                <a16:creationId xmlns:a16="http://schemas.microsoft.com/office/drawing/2014/main" id="{88CC8C64-7888-97FF-F022-C11B9494444E}"/>
              </a:ext>
            </a:extLst>
          </p:cNvPr>
          <p:cNvSpPr/>
          <p:nvPr/>
        </p:nvSpPr>
        <p:spPr>
          <a:xfrm>
            <a:off x="3073244" y="3543289"/>
            <a:ext cx="35111" cy="152441"/>
          </a:xfrm>
          <a:custGeom>
            <a:avLst/>
            <a:gdLst>
              <a:gd name="connsiteX0" fmla="*/ 35081 w 35111"/>
              <a:gd name="connsiteY0" fmla="*/ 11 h 152441"/>
              <a:gd name="connsiteX1" fmla="*/ 6506 w 35111"/>
              <a:gd name="connsiteY1" fmla="*/ 101611 h 152441"/>
              <a:gd name="connsiteX2" fmla="*/ 19206 w 35111"/>
              <a:gd name="connsiteY2" fmla="*/ 152411 h 152441"/>
              <a:gd name="connsiteX3" fmla="*/ 156 w 35111"/>
              <a:gd name="connsiteY3" fmla="*/ 95261 h 152441"/>
              <a:gd name="connsiteX4" fmla="*/ 35081 w 35111"/>
              <a:gd name="connsiteY4" fmla="*/ 11 h 152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111" h="152441">
                <a:moveTo>
                  <a:pt x="35081" y="11"/>
                </a:moveTo>
                <a:cubicBezTo>
                  <a:pt x="36139" y="1069"/>
                  <a:pt x="9152" y="76211"/>
                  <a:pt x="6506" y="101611"/>
                </a:cubicBezTo>
                <a:cubicBezTo>
                  <a:pt x="3860" y="127011"/>
                  <a:pt x="20264" y="153469"/>
                  <a:pt x="19206" y="152411"/>
                </a:cubicBezTo>
                <a:cubicBezTo>
                  <a:pt x="18148" y="151353"/>
                  <a:pt x="-1961" y="116957"/>
                  <a:pt x="156" y="95261"/>
                </a:cubicBezTo>
                <a:cubicBezTo>
                  <a:pt x="2273" y="73565"/>
                  <a:pt x="34023" y="-1047"/>
                  <a:pt x="35081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" name="フリーフォーム 128">
            <a:extLst>
              <a:ext uri="{FF2B5EF4-FFF2-40B4-BE49-F238E27FC236}">
                <a16:creationId xmlns:a16="http://schemas.microsoft.com/office/drawing/2014/main" id="{3393EFFE-C32A-9EA3-6BBB-3D40122171B8}"/>
              </a:ext>
            </a:extLst>
          </p:cNvPr>
          <p:cNvSpPr/>
          <p:nvPr/>
        </p:nvSpPr>
        <p:spPr>
          <a:xfrm>
            <a:off x="3098530" y="4270317"/>
            <a:ext cx="29021" cy="171758"/>
          </a:xfrm>
          <a:custGeom>
            <a:avLst/>
            <a:gdLst>
              <a:gd name="connsiteX0" fmla="*/ 270 w 29021"/>
              <a:gd name="connsiteY0" fmla="*/ 58 h 171758"/>
              <a:gd name="connsiteX1" fmla="*/ 16145 w 29021"/>
              <a:gd name="connsiteY1" fmla="*/ 127058 h 171758"/>
              <a:gd name="connsiteX2" fmla="*/ 28845 w 29021"/>
              <a:gd name="connsiteY2" fmla="*/ 171508 h 171758"/>
              <a:gd name="connsiteX3" fmla="*/ 6620 w 29021"/>
              <a:gd name="connsiteY3" fmla="*/ 111183 h 171758"/>
              <a:gd name="connsiteX4" fmla="*/ 270 w 29021"/>
              <a:gd name="connsiteY4" fmla="*/ 58 h 171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021" h="171758">
                <a:moveTo>
                  <a:pt x="270" y="58"/>
                </a:moveTo>
                <a:cubicBezTo>
                  <a:pt x="1858" y="2704"/>
                  <a:pt x="11383" y="98483"/>
                  <a:pt x="16145" y="127058"/>
                </a:cubicBezTo>
                <a:cubicBezTo>
                  <a:pt x="20907" y="155633"/>
                  <a:pt x="30433" y="174154"/>
                  <a:pt x="28845" y="171508"/>
                </a:cubicBezTo>
                <a:cubicBezTo>
                  <a:pt x="27258" y="168862"/>
                  <a:pt x="8737" y="137112"/>
                  <a:pt x="6620" y="111183"/>
                </a:cubicBezTo>
                <a:cubicBezTo>
                  <a:pt x="4503" y="85254"/>
                  <a:pt x="-1318" y="-2588"/>
                  <a:pt x="270" y="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" name="フリーフォーム 129">
            <a:extLst>
              <a:ext uri="{FF2B5EF4-FFF2-40B4-BE49-F238E27FC236}">
                <a16:creationId xmlns:a16="http://schemas.microsoft.com/office/drawing/2014/main" id="{57140944-2BE6-93C9-80DC-D0DAC8D71FF3}"/>
              </a:ext>
            </a:extLst>
          </p:cNvPr>
          <p:cNvSpPr/>
          <p:nvPr/>
        </p:nvSpPr>
        <p:spPr>
          <a:xfrm>
            <a:off x="3174992" y="4597397"/>
            <a:ext cx="66692" cy="111141"/>
          </a:xfrm>
          <a:custGeom>
            <a:avLst/>
            <a:gdLst>
              <a:gd name="connsiteX0" fmla="*/ 8 w 66692"/>
              <a:gd name="connsiteY0" fmla="*/ 3 h 111141"/>
              <a:gd name="connsiteX1" fmla="*/ 34933 w 66692"/>
              <a:gd name="connsiteY1" fmla="*/ 76203 h 111141"/>
              <a:gd name="connsiteX2" fmla="*/ 66683 w 66692"/>
              <a:gd name="connsiteY2" fmla="*/ 111128 h 111141"/>
              <a:gd name="connsiteX3" fmla="*/ 31758 w 66692"/>
              <a:gd name="connsiteY3" fmla="*/ 79378 h 111141"/>
              <a:gd name="connsiteX4" fmla="*/ 8 w 66692"/>
              <a:gd name="connsiteY4" fmla="*/ 3 h 111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92" h="111141">
                <a:moveTo>
                  <a:pt x="8" y="3"/>
                </a:moveTo>
                <a:cubicBezTo>
                  <a:pt x="537" y="-526"/>
                  <a:pt x="23821" y="57682"/>
                  <a:pt x="34933" y="76203"/>
                </a:cubicBezTo>
                <a:cubicBezTo>
                  <a:pt x="46046" y="94724"/>
                  <a:pt x="67212" y="110599"/>
                  <a:pt x="66683" y="111128"/>
                </a:cubicBezTo>
                <a:cubicBezTo>
                  <a:pt x="66154" y="111657"/>
                  <a:pt x="40225" y="96311"/>
                  <a:pt x="31758" y="79378"/>
                </a:cubicBezTo>
                <a:cubicBezTo>
                  <a:pt x="23291" y="62445"/>
                  <a:pt x="-521" y="532"/>
                  <a:pt x="8" y="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" name="フリーフォーム 130">
            <a:extLst>
              <a:ext uri="{FF2B5EF4-FFF2-40B4-BE49-F238E27FC236}">
                <a16:creationId xmlns:a16="http://schemas.microsoft.com/office/drawing/2014/main" id="{2009E88B-8093-97D7-DCC3-BE77BE785C4D}"/>
              </a:ext>
            </a:extLst>
          </p:cNvPr>
          <p:cNvSpPr/>
          <p:nvPr/>
        </p:nvSpPr>
        <p:spPr>
          <a:xfrm>
            <a:off x="3298659" y="4933883"/>
            <a:ext cx="219760" cy="279889"/>
          </a:xfrm>
          <a:custGeom>
            <a:avLst/>
            <a:gdLst>
              <a:gd name="connsiteX0" fmla="*/ 166 w 219760"/>
              <a:gd name="connsiteY0" fmla="*/ 67 h 279889"/>
              <a:gd name="connsiteX1" fmla="*/ 158916 w 219760"/>
              <a:gd name="connsiteY1" fmla="*/ 215967 h 279889"/>
              <a:gd name="connsiteX2" fmla="*/ 219241 w 219760"/>
              <a:gd name="connsiteY2" fmla="*/ 279467 h 279889"/>
              <a:gd name="connsiteX3" fmla="*/ 130341 w 219760"/>
              <a:gd name="connsiteY3" fmla="*/ 193742 h 279889"/>
              <a:gd name="connsiteX4" fmla="*/ 166 w 219760"/>
              <a:gd name="connsiteY4" fmla="*/ 67 h 279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760" h="279889">
                <a:moveTo>
                  <a:pt x="166" y="67"/>
                </a:moveTo>
                <a:cubicBezTo>
                  <a:pt x="4928" y="3771"/>
                  <a:pt x="122404" y="169400"/>
                  <a:pt x="158916" y="215967"/>
                </a:cubicBezTo>
                <a:cubicBezTo>
                  <a:pt x="195428" y="262534"/>
                  <a:pt x="224003" y="283171"/>
                  <a:pt x="219241" y="279467"/>
                </a:cubicBezTo>
                <a:cubicBezTo>
                  <a:pt x="214479" y="275763"/>
                  <a:pt x="166854" y="241367"/>
                  <a:pt x="130341" y="193742"/>
                </a:cubicBezTo>
                <a:cubicBezTo>
                  <a:pt x="93829" y="146117"/>
                  <a:pt x="-4596" y="-3637"/>
                  <a:pt x="166" y="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" name="フリーフォーム 131">
            <a:extLst>
              <a:ext uri="{FF2B5EF4-FFF2-40B4-BE49-F238E27FC236}">
                <a16:creationId xmlns:a16="http://schemas.microsoft.com/office/drawing/2014/main" id="{0497B8DC-791B-770B-A815-143408232591}"/>
              </a:ext>
            </a:extLst>
          </p:cNvPr>
          <p:cNvSpPr/>
          <p:nvPr/>
        </p:nvSpPr>
        <p:spPr>
          <a:xfrm>
            <a:off x="4933579" y="4581081"/>
            <a:ext cx="83497" cy="252300"/>
          </a:xfrm>
          <a:custGeom>
            <a:avLst/>
            <a:gdLst>
              <a:gd name="connsiteX0" fmla="*/ 82921 w 83497"/>
              <a:gd name="connsiteY0" fmla="*/ 444 h 252300"/>
              <a:gd name="connsiteX1" fmla="*/ 35296 w 83497"/>
              <a:gd name="connsiteY1" fmla="*/ 178244 h 252300"/>
              <a:gd name="connsiteX2" fmla="*/ 371 w 83497"/>
              <a:gd name="connsiteY2" fmla="*/ 251269 h 252300"/>
              <a:gd name="connsiteX3" fmla="*/ 57521 w 83497"/>
              <a:gd name="connsiteY3" fmla="*/ 130619 h 252300"/>
              <a:gd name="connsiteX4" fmla="*/ 82921 w 83497"/>
              <a:gd name="connsiteY4" fmla="*/ 444 h 252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497" h="252300">
                <a:moveTo>
                  <a:pt x="82921" y="444"/>
                </a:moveTo>
                <a:cubicBezTo>
                  <a:pt x="79217" y="8381"/>
                  <a:pt x="49054" y="136440"/>
                  <a:pt x="35296" y="178244"/>
                </a:cubicBezTo>
                <a:cubicBezTo>
                  <a:pt x="21538" y="220048"/>
                  <a:pt x="-3333" y="259206"/>
                  <a:pt x="371" y="251269"/>
                </a:cubicBezTo>
                <a:cubicBezTo>
                  <a:pt x="4075" y="243332"/>
                  <a:pt x="43233" y="168190"/>
                  <a:pt x="57521" y="130619"/>
                </a:cubicBezTo>
                <a:cubicBezTo>
                  <a:pt x="71809" y="93048"/>
                  <a:pt x="86625" y="-7493"/>
                  <a:pt x="82921" y="444"/>
                </a:cubicBezTo>
                <a:close/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フリーフォーム 132">
            <a:extLst>
              <a:ext uri="{FF2B5EF4-FFF2-40B4-BE49-F238E27FC236}">
                <a16:creationId xmlns:a16="http://schemas.microsoft.com/office/drawing/2014/main" id="{52D520E9-5632-6AE9-CF0B-ABBBFAF6FAD6}"/>
              </a:ext>
            </a:extLst>
          </p:cNvPr>
          <p:cNvSpPr/>
          <p:nvPr/>
        </p:nvSpPr>
        <p:spPr>
          <a:xfrm>
            <a:off x="3921009" y="5502163"/>
            <a:ext cx="251081" cy="108087"/>
          </a:xfrm>
          <a:custGeom>
            <a:avLst/>
            <a:gdLst>
              <a:gd name="connsiteX0" fmla="*/ 116 w 251081"/>
              <a:gd name="connsiteY0" fmla="*/ 112 h 108087"/>
              <a:gd name="connsiteX1" fmla="*/ 123941 w 251081"/>
              <a:gd name="connsiteY1" fmla="*/ 79487 h 108087"/>
              <a:gd name="connsiteX2" fmla="*/ 250941 w 251081"/>
              <a:gd name="connsiteY2" fmla="*/ 104887 h 108087"/>
              <a:gd name="connsiteX3" fmla="*/ 146166 w 251081"/>
              <a:gd name="connsiteY3" fmla="*/ 98537 h 108087"/>
              <a:gd name="connsiteX4" fmla="*/ 116 w 251081"/>
              <a:gd name="connsiteY4" fmla="*/ 112 h 108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1081" h="108087">
                <a:moveTo>
                  <a:pt x="116" y="112"/>
                </a:moveTo>
                <a:cubicBezTo>
                  <a:pt x="-3588" y="-3063"/>
                  <a:pt x="82137" y="62025"/>
                  <a:pt x="123941" y="79487"/>
                </a:cubicBezTo>
                <a:cubicBezTo>
                  <a:pt x="165745" y="96949"/>
                  <a:pt x="247237" y="101712"/>
                  <a:pt x="250941" y="104887"/>
                </a:cubicBezTo>
                <a:cubicBezTo>
                  <a:pt x="254645" y="108062"/>
                  <a:pt x="184266" y="112295"/>
                  <a:pt x="146166" y="98537"/>
                </a:cubicBezTo>
                <a:cubicBezTo>
                  <a:pt x="108066" y="84779"/>
                  <a:pt x="3820" y="3287"/>
                  <a:pt x="116" y="1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フリーフォーム 133">
            <a:extLst>
              <a:ext uri="{FF2B5EF4-FFF2-40B4-BE49-F238E27FC236}">
                <a16:creationId xmlns:a16="http://schemas.microsoft.com/office/drawing/2014/main" id="{16F84C39-E269-1CC1-8006-CE36A3261B1A}"/>
              </a:ext>
            </a:extLst>
          </p:cNvPr>
          <p:cNvSpPr/>
          <p:nvPr/>
        </p:nvSpPr>
        <p:spPr>
          <a:xfrm>
            <a:off x="4514800" y="5232137"/>
            <a:ext cx="139815" cy="263788"/>
          </a:xfrm>
          <a:custGeom>
            <a:avLst/>
            <a:gdLst>
              <a:gd name="connsiteX0" fmla="*/ 139750 w 139815"/>
              <a:gd name="connsiteY0" fmla="*/ 263 h 263788"/>
              <a:gd name="connsiteX1" fmla="*/ 28625 w 139815"/>
              <a:gd name="connsiteY1" fmla="*/ 171713 h 263788"/>
              <a:gd name="connsiteX2" fmla="*/ 50 w 139815"/>
              <a:gd name="connsiteY2" fmla="*/ 263788 h 263788"/>
              <a:gd name="connsiteX3" fmla="*/ 22275 w 139815"/>
              <a:gd name="connsiteY3" fmla="*/ 171713 h 263788"/>
              <a:gd name="connsiteX4" fmla="*/ 44500 w 139815"/>
              <a:gd name="connsiteY4" fmla="*/ 133613 h 263788"/>
              <a:gd name="connsiteX5" fmla="*/ 139750 w 139815"/>
              <a:gd name="connsiteY5" fmla="*/ 263 h 263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815" h="263788">
                <a:moveTo>
                  <a:pt x="139750" y="263"/>
                </a:moveTo>
                <a:cubicBezTo>
                  <a:pt x="137104" y="6613"/>
                  <a:pt x="51908" y="127792"/>
                  <a:pt x="28625" y="171713"/>
                </a:cubicBezTo>
                <a:cubicBezTo>
                  <a:pt x="5342" y="215634"/>
                  <a:pt x="1108" y="263788"/>
                  <a:pt x="50" y="263788"/>
                </a:cubicBezTo>
                <a:cubicBezTo>
                  <a:pt x="-1008" y="263788"/>
                  <a:pt x="14867" y="193409"/>
                  <a:pt x="22275" y="171713"/>
                </a:cubicBezTo>
                <a:cubicBezTo>
                  <a:pt x="29683" y="150017"/>
                  <a:pt x="24392" y="163246"/>
                  <a:pt x="44500" y="133613"/>
                </a:cubicBezTo>
                <a:cubicBezTo>
                  <a:pt x="64608" y="103980"/>
                  <a:pt x="142396" y="-6087"/>
                  <a:pt x="139750" y="263"/>
                </a:cubicBezTo>
                <a:close/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" name="フリーフォーム 134">
            <a:extLst>
              <a:ext uri="{FF2B5EF4-FFF2-40B4-BE49-F238E27FC236}">
                <a16:creationId xmlns:a16="http://schemas.microsoft.com/office/drawing/2014/main" id="{0DEB5B3B-87B4-0DF5-AE0B-2C597B8F6B5F}"/>
              </a:ext>
            </a:extLst>
          </p:cNvPr>
          <p:cNvSpPr/>
          <p:nvPr/>
        </p:nvSpPr>
        <p:spPr>
          <a:xfrm>
            <a:off x="3883011" y="5279923"/>
            <a:ext cx="66787" cy="181256"/>
          </a:xfrm>
          <a:custGeom>
            <a:avLst/>
            <a:gdLst>
              <a:gd name="connsiteX0" fmla="*/ 14 w 66787"/>
              <a:gd name="connsiteY0" fmla="*/ 102 h 181256"/>
              <a:gd name="connsiteX1" fmla="*/ 60339 w 66787"/>
              <a:gd name="connsiteY1" fmla="*/ 98527 h 181256"/>
              <a:gd name="connsiteX2" fmla="*/ 34939 w 66787"/>
              <a:gd name="connsiteY2" fmla="*/ 181077 h 181256"/>
              <a:gd name="connsiteX3" fmla="*/ 66689 w 66787"/>
              <a:gd name="connsiteY3" fmla="*/ 117577 h 181256"/>
              <a:gd name="connsiteX4" fmla="*/ 14 w 66787"/>
              <a:gd name="connsiteY4" fmla="*/ 102 h 181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87" h="181256">
                <a:moveTo>
                  <a:pt x="14" y="102"/>
                </a:moveTo>
                <a:cubicBezTo>
                  <a:pt x="-1044" y="-3073"/>
                  <a:pt x="54518" y="68364"/>
                  <a:pt x="60339" y="98527"/>
                </a:cubicBezTo>
                <a:cubicBezTo>
                  <a:pt x="66160" y="128690"/>
                  <a:pt x="33881" y="177902"/>
                  <a:pt x="34939" y="181077"/>
                </a:cubicBezTo>
                <a:cubicBezTo>
                  <a:pt x="35997" y="184252"/>
                  <a:pt x="68806" y="144565"/>
                  <a:pt x="66689" y="117577"/>
                </a:cubicBezTo>
                <a:cubicBezTo>
                  <a:pt x="64572" y="90590"/>
                  <a:pt x="1072" y="3277"/>
                  <a:pt x="14" y="102"/>
                </a:cubicBezTo>
                <a:close/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" name="フリーフォーム 135">
            <a:extLst>
              <a:ext uri="{FF2B5EF4-FFF2-40B4-BE49-F238E27FC236}">
                <a16:creationId xmlns:a16="http://schemas.microsoft.com/office/drawing/2014/main" id="{E8FFF3CC-1306-4E9E-D773-BB5775E34C28}"/>
              </a:ext>
            </a:extLst>
          </p:cNvPr>
          <p:cNvSpPr/>
          <p:nvPr/>
        </p:nvSpPr>
        <p:spPr>
          <a:xfrm>
            <a:off x="4584684" y="5210156"/>
            <a:ext cx="79391" cy="244591"/>
          </a:xfrm>
          <a:custGeom>
            <a:avLst/>
            <a:gdLst>
              <a:gd name="connsiteX0" fmla="*/ 79391 w 79391"/>
              <a:gd name="connsiteY0" fmla="*/ 19 h 244591"/>
              <a:gd name="connsiteX1" fmla="*/ 63516 w 79391"/>
              <a:gd name="connsiteY1" fmla="*/ 136544 h 244591"/>
              <a:gd name="connsiteX2" fmla="*/ 16 w 79391"/>
              <a:gd name="connsiteY2" fmla="*/ 244494 h 244591"/>
              <a:gd name="connsiteX3" fmla="*/ 69866 w 79391"/>
              <a:gd name="connsiteY3" fmla="*/ 155594 h 244591"/>
              <a:gd name="connsiteX4" fmla="*/ 63516 w 79391"/>
              <a:gd name="connsiteY4" fmla="*/ 146069 h 244591"/>
              <a:gd name="connsiteX5" fmla="*/ 79391 w 79391"/>
              <a:gd name="connsiteY5" fmla="*/ 19 h 24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391" h="244591">
                <a:moveTo>
                  <a:pt x="79391" y="19"/>
                </a:moveTo>
                <a:cubicBezTo>
                  <a:pt x="79391" y="-1568"/>
                  <a:pt x="76745" y="95798"/>
                  <a:pt x="63516" y="136544"/>
                </a:cubicBezTo>
                <a:cubicBezTo>
                  <a:pt x="50287" y="177290"/>
                  <a:pt x="-1042" y="241319"/>
                  <a:pt x="16" y="244494"/>
                </a:cubicBezTo>
                <a:cubicBezTo>
                  <a:pt x="1074" y="247669"/>
                  <a:pt x="59283" y="171998"/>
                  <a:pt x="69866" y="155594"/>
                </a:cubicBezTo>
                <a:cubicBezTo>
                  <a:pt x="80449" y="139190"/>
                  <a:pt x="61928" y="171998"/>
                  <a:pt x="63516" y="146069"/>
                </a:cubicBezTo>
                <a:cubicBezTo>
                  <a:pt x="65103" y="120140"/>
                  <a:pt x="79391" y="1606"/>
                  <a:pt x="79391" y="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フリーフォーム 136">
            <a:extLst>
              <a:ext uri="{FF2B5EF4-FFF2-40B4-BE49-F238E27FC236}">
                <a16:creationId xmlns:a16="http://schemas.microsoft.com/office/drawing/2014/main" id="{3DE99ECC-5137-D7BE-68A6-EC468B17E16C}"/>
              </a:ext>
            </a:extLst>
          </p:cNvPr>
          <p:cNvSpPr/>
          <p:nvPr/>
        </p:nvSpPr>
        <p:spPr>
          <a:xfrm>
            <a:off x="3720237" y="5364738"/>
            <a:ext cx="192456" cy="207012"/>
          </a:xfrm>
          <a:custGeom>
            <a:avLst/>
            <a:gdLst>
              <a:gd name="connsiteX0" fmla="*/ 863 w 192456"/>
              <a:gd name="connsiteY0" fmla="*/ 1012 h 207012"/>
              <a:gd name="connsiteX1" fmla="*/ 102463 w 192456"/>
              <a:gd name="connsiteY1" fmla="*/ 99437 h 207012"/>
              <a:gd name="connsiteX2" fmla="*/ 188188 w 192456"/>
              <a:gd name="connsiteY2" fmla="*/ 204212 h 207012"/>
              <a:gd name="connsiteX3" fmla="*/ 162788 w 192456"/>
              <a:gd name="connsiteY3" fmla="*/ 162937 h 207012"/>
              <a:gd name="connsiteX4" fmla="*/ 863 w 192456"/>
              <a:gd name="connsiteY4" fmla="*/ 1012 h 20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2456" h="207012">
                <a:moveTo>
                  <a:pt x="863" y="1012"/>
                </a:moveTo>
                <a:cubicBezTo>
                  <a:pt x="-9191" y="-9571"/>
                  <a:pt x="71242" y="65570"/>
                  <a:pt x="102463" y="99437"/>
                </a:cubicBezTo>
                <a:cubicBezTo>
                  <a:pt x="133684" y="133304"/>
                  <a:pt x="178134" y="193629"/>
                  <a:pt x="188188" y="204212"/>
                </a:cubicBezTo>
                <a:cubicBezTo>
                  <a:pt x="198242" y="214795"/>
                  <a:pt x="190834" y="194158"/>
                  <a:pt x="162788" y="162937"/>
                </a:cubicBezTo>
                <a:cubicBezTo>
                  <a:pt x="134742" y="131716"/>
                  <a:pt x="10917" y="11595"/>
                  <a:pt x="863" y="10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" name="フリーフォーム 137">
            <a:extLst>
              <a:ext uri="{FF2B5EF4-FFF2-40B4-BE49-F238E27FC236}">
                <a16:creationId xmlns:a16="http://schemas.microsoft.com/office/drawing/2014/main" id="{B552E8CF-0108-C280-9CF1-AA8C464E63F3}"/>
              </a:ext>
            </a:extLst>
          </p:cNvPr>
          <p:cNvSpPr/>
          <p:nvPr/>
        </p:nvSpPr>
        <p:spPr>
          <a:xfrm>
            <a:off x="4625972" y="5187935"/>
            <a:ext cx="130188" cy="314361"/>
          </a:xfrm>
          <a:custGeom>
            <a:avLst/>
            <a:gdLst>
              <a:gd name="connsiteX0" fmla="*/ 130178 w 130188"/>
              <a:gd name="connsiteY0" fmla="*/ 15 h 314361"/>
              <a:gd name="connsiteX1" fmla="*/ 85728 w 130188"/>
              <a:gd name="connsiteY1" fmla="*/ 171465 h 314361"/>
              <a:gd name="connsiteX2" fmla="*/ 3 w 130188"/>
              <a:gd name="connsiteY2" fmla="*/ 314340 h 314361"/>
              <a:gd name="connsiteX3" fmla="*/ 88903 w 130188"/>
              <a:gd name="connsiteY3" fmla="*/ 180990 h 314361"/>
              <a:gd name="connsiteX4" fmla="*/ 130178 w 130188"/>
              <a:gd name="connsiteY4" fmla="*/ 15 h 31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188" h="314361">
                <a:moveTo>
                  <a:pt x="130178" y="15"/>
                </a:moveTo>
                <a:cubicBezTo>
                  <a:pt x="129649" y="-1572"/>
                  <a:pt x="107424" y="119078"/>
                  <a:pt x="85728" y="171465"/>
                </a:cubicBezTo>
                <a:cubicBezTo>
                  <a:pt x="64032" y="223852"/>
                  <a:pt x="-526" y="312753"/>
                  <a:pt x="3" y="314340"/>
                </a:cubicBezTo>
                <a:cubicBezTo>
                  <a:pt x="532" y="315927"/>
                  <a:pt x="66149" y="227557"/>
                  <a:pt x="88903" y="180990"/>
                </a:cubicBezTo>
                <a:cubicBezTo>
                  <a:pt x="111657" y="134423"/>
                  <a:pt x="130707" y="1602"/>
                  <a:pt x="130178" y="15"/>
                </a:cubicBezTo>
                <a:close/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フリーフォーム 138">
            <a:extLst>
              <a:ext uri="{FF2B5EF4-FFF2-40B4-BE49-F238E27FC236}">
                <a16:creationId xmlns:a16="http://schemas.microsoft.com/office/drawing/2014/main" id="{12EF6C27-7E46-9A04-63BD-24AE14AE905C}"/>
              </a:ext>
            </a:extLst>
          </p:cNvPr>
          <p:cNvSpPr/>
          <p:nvPr/>
        </p:nvSpPr>
        <p:spPr>
          <a:xfrm>
            <a:off x="5108955" y="4796882"/>
            <a:ext cx="82304" cy="199799"/>
          </a:xfrm>
          <a:custGeom>
            <a:avLst/>
            <a:gdLst>
              <a:gd name="connsiteX0" fmla="*/ 82170 w 82304"/>
              <a:gd name="connsiteY0" fmla="*/ 543 h 199799"/>
              <a:gd name="connsiteX1" fmla="*/ 2795 w 82304"/>
              <a:gd name="connsiteY1" fmla="*/ 194218 h 199799"/>
              <a:gd name="connsiteX2" fmla="*/ 21845 w 82304"/>
              <a:gd name="connsiteY2" fmla="*/ 137068 h 199799"/>
              <a:gd name="connsiteX3" fmla="*/ 82170 w 82304"/>
              <a:gd name="connsiteY3" fmla="*/ 543 h 199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304" h="199799">
                <a:moveTo>
                  <a:pt x="82170" y="543"/>
                </a:moveTo>
                <a:cubicBezTo>
                  <a:pt x="78995" y="10068"/>
                  <a:pt x="12849" y="171464"/>
                  <a:pt x="2795" y="194218"/>
                </a:cubicBezTo>
                <a:cubicBezTo>
                  <a:pt x="-7259" y="216972"/>
                  <a:pt x="12320" y="164585"/>
                  <a:pt x="21845" y="137068"/>
                </a:cubicBezTo>
                <a:cubicBezTo>
                  <a:pt x="31370" y="109551"/>
                  <a:pt x="85345" y="-8982"/>
                  <a:pt x="82170" y="5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" name="フリーフォーム 139">
            <a:extLst>
              <a:ext uri="{FF2B5EF4-FFF2-40B4-BE49-F238E27FC236}">
                <a16:creationId xmlns:a16="http://schemas.microsoft.com/office/drawing/2014/main" id="{B3AD799C-B6D0-0037-F223-61373CF8C22F}"/>
              </a:ext>
            </a:extLst>
          </p:cNvPr>
          <p:cNvSpPr/>
          <p:nvPr/>
        </p:nvSpPr>
        <p:spPr>
          <a:xfrm>
            <a:off x="4334212" y="5314798"/>
            <a:ext cx="37799" cy="200563"/>
          </a:xfrm>
          <a:custGeom>
            <a:avLst/>
            <a:gdLst>
              <a:gd name="connsiteX0" fmla="*/ 37763 w 37799"/>
              <a:gd name="connsiteY0" fmla="*/ 152 h 200563"/>
              <a:gd name="connsiteX1" fmla="*/ 2838 w 37799"/>
              <a:gd name="connsiteY1" fmla="*/ 139852 h 200563"/>
              <a:gd name="connsiteX2" fmla="*/ 2838 w 37799"/>
              <a:gd name="connsiteY2" fmla="*/ 200177 h 200563"/>
              <a:gd name="connsiteX3" fmla="*/ 9188 w 37799"/>
              <a:gd name="connsiteY3" fmla="*/ 114452 h 200563"/>
              <a:gd name="connsiteX4" fmla="*/ 37763 w 37799"/>
              <a:gd name="connsiteY4" fmla="*/ 152 h 200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799" h="200563">
                <a:moveTo>
                  <a:pt x="37763" y="152"/>
                </a:moveTo>
                <a:cubicBezTo>
                  <a:pt x="36705" y="4385"/>
                  <a:pt x="8659" y="106515"/>
                  <a:pt x="2838" y="139852"/>
                </a:cubicBezTo>
                <a:cubicBezTo>
                  <a:pt x="-2983" y="173189"/>
                  <a:pt x="1780" y="204410"/>
                  <a:pt x="2838" y="200177"/>
                </a:cubicBezTo>
                <a:cubicBezTo>
                  <a:pt x="3896" y="195944"/>
                  <a:pt x="1780" y="147789"/>
                  <a:pt x="9188" y="114452"/>
                </a:cubicBezTo>
                <a:cubicBezTo>
                  <a:pt x="16596" y="81115"/>
                  <a:pt x="38821" y="-4081"/>
                  <a:pt x="37763" y="1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" name="フリーフォーム 140">
            <a:extLst>
              <a:ext uri="{FF2B5EF4-FFF2-40B4-BE49-F238E27FC236}">
                <a16:creationId xmlns:a16="http://schemas.microsoft.com/office/drawing/2014/main" id="{44EE27CE-AEB6-539C-57C5-5D28E9FAA14C}"/>
              </a:ext>
            </a:extLst>
          </p:cNvPr>
          <p:cNvSpPr/>
          <p:nvPr/>
        </p:nvSpPr>
        <p:spPr>
          <a:xfrm>
            <a:off x="4706347" y="5151814"/>
            <a:ext cx="249754" cy="301955"/>
          </a:xfrm>
          <a:custGeom>
            <a:avLst/>
            <a:gdLst>
              <a:gd name="connsiteX0" fmla="*/ 246653 w 249754"/>
              <a:gd name="connsiteY0" fmla="*/ 4386 h 301955"/>
              <a:gd name="connsiteX1" fmla="*/ 2178 w 249754"/>
              <a:gd name="connsiteY1" fmla="*/ 299661 h 301955"/>
              <a:gd name="connsiteX2" fmla="*/ 132353 w 249754"/>
              <a:gd name="connsiteY2" fmla="*/ 134561 h 301955"/>
              <a:gd name="connsiteX3" fmla="*/ 246653 w 249754"/>
              <a:gd name="connsiteY3" fmla="*/ 4386 h 301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9754" h="301955">
                <a:moveTo>
                  <a:pt x="246653" y="4386"/>
                </a:moveTo>
                <a:cubicBezTo>
                  <a:pt x="224957" y="31903"/>
                  <a:pt x="21228" y="277965"/>
                  <a:pt x="2178" y="299661"/>
                </a:cubicBezTo>
                <a:cubicBezTo>
                  <a:pt x="-16872" y="321357"/>
                  <a:pt x="94253" y="183244"/>
                  <a:pt x="132353" y="134561"/>
                </a:cubicBezTo>
                <a:cubicBezTo>
                  <a:pt x="170453" y="85878"/>
                  <a:pt x="268349" y="-23131"/>
                  <a:pt x="246653" y="43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" name="フリーフォーム 141">
            <a:extLst>
              <a:ext uri="{FF2B5EF4-FFF2-40B4-BE49-F238E27FC236}">
                <a16:creationId xmlns:a16="http://schemas.microsoft.com/office/drawing/2014/main" id="{E1F794A1-E23C-43DF-92B7-3E256B13E8F1}"/>
              </a:ext>
            </a:extLst>
          </p:cNvPr>
          <p:cNvSpPr/>
          <p:nvPr/>
        </p:nvSpPr>
        <p:spPr>
          <a:xfrm>
            <a:off x="4317605" y="5368397"/>
            <a:ext cx="197667" cy="219997"/>
          </a:xfrm>
          <a:custGeom>
            <a:avLst/>
            <a:gdLst>
              <a:gd name="connsiteX0" fmla="*/ 395 w 197667"/>
              <a:gd name="connsiteY0" fmla="*/ 219603 h 219997"/>
              <a:gd name="connsiteX1" fmla="*/ 187720 w 197667"/>
              <a:gd name="connsiteY1" fmla="*/ 10053 h 219997"/>
              <a:gd name="connsiteX2" fmla="*/ 171845 w 197667"/>
              <a:gd name="connsiteY2" fmla="*/ 41803 h 219997"/>
              <a:gd name="connsiteX3" fmla="*/ 171845 w 197667"/>
              <a:gd name="connsiteY3" fmla="*/ 89428 h 219997"/>
              <a:gd name="connsiteX4" fmla="*/ 181370 w 197667"/>
              <a:gd name="connsiteY4" fmla="*/ 528 h 219997"/>
              <a:gd name="connsiteX5" fmla="*/ 140095 w 197667"/>
              <a:gd name="connsiteY5" fmla="*/ 60853 h 219997"/>
              <a:gd name="connsiteX6" fmla="*/ 395 w 197667"/>
              <a:gd name="connsiteY6" fmla="*/ 219603 h 219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7667" h="219997">
                <a:moveTo>
                  <a:pt x="395" y="219603"/>
                </a:moveTo>
                <a:cubicBezTo>
                  <a:pt x="8333" y="211136"/>
                  <a:pt x="159145" y="39686"/>
                  <a:pt x="187720" y="10053"/>
                </a:cubicBezTo>
                <a:cubicBezTo>
                  <a:pt x="216295" y="-19580"/>
                  <a:pt x="174491" y="28574"/>
                  <a:pt x="171845" y="41803"/>
                </a:cubicBezTo>
                <a:cubicBezTo>
                  <a:pt x="169199" y="55032"/>
                  <a:pt x="170258" y="96307"/>
                  <a:pt x="171845" y="89428"/>
                </a:cubicBezTo>
                <a:cubicBezTo>
                  <a:pt x="173432" y="82549"/>
                  <a:pt x="186662" y="5290"/>
                  <a:pt x="181370" y="528"/>
                </a:cubicBezTo>
                <a:cubicBezTo>
                  <a:pt x="176078" y="-4235"/>
                  <a:pt x="173962" y="23811"/>
                  <a:pt x="140095" y="60853"/>
                </a:cubicBezTo>
                <a:cubicBezTo>
                  <a:pt x="106228" y="97895"/>
                  <a:pt x="-7543" y="228070"/>
                  <a:pt x="395" y="2196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" name="フリーフォーム 142">
            <a:extLst>
              <a:ext uri="{FF2B5EF4-FFF2-40B4-BE49-F238E27FC236}">
                <a16:creationId xmlns:a16="http://schemas.microsoft.com/office/drawing/2014/main" id="{0F868A1F-7129-BF3C-349F-FB5CC9BAB696}"/>
              </a:ext>
            </a:extLst>
          </p:cNvPr>
          <p:cNvSpPr/>
          <p:nvPr/>
        </p:nvSpPr>
        <p:spPr>
          <a:xfrm>
            <a:off x="3562342" y="4133839"/>
            <a:ext cx="28599" cy="146094"/>
          </a:xfrm>
          <a:custGeom>
            <a:avLst/>
            <a:gdLst>
              <a:gd name="connsiteX0" fmla="*/ 8 w 28599"/>
              <a:gd name="connsiteY0" fmla="*/ 11 h 146094"/>
              <a:gd name="connsiteX1" fmla="*/ 25408 w 28599"/>
              <a:gd name="connsiteY1" fmla="*/ 98436 h 146094"/>
              <a:gd name="connsiteX2" fmla="*/ 15883 w 28599"/>
              <a:gd name="connsiteY2" fmla="*/ 146061 h 146094"/>
              <a:gd name="connsiteX3" fmla="*/ 28583 w 28599"/>
              <a:gd name="connsiteY3" fmla="*/ 92086 h 146094"/>
              <a:gd name="connsiteX4" fmla="*/ 8 w 28599"/>
              <a:gd name="connsiteY4" fmla="*/ 11 h 146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99" h="146094">
                <a:moveTo>
                  <a:pt x="8" y="11"/>
                </a:moveTo>
                <a:cubicBezTo>
                  <a:pt x="-521" y="1069"/>
                  <a:pt x="22762" y="74094"/>
                  <a:pt x="25408" y="98436"/>
                </a:cubicBezTo>
                <a:cubicBezTo>
                  <a:pt x="28054" y="122778"/>
                  <a:pt x="15354" y="147119"/>
                  <a:pt x="15883" y="146061"/>
                </a:cubicBezTo>
                <a:cubicBezTo>
                  <a:pt x="16412" y="145003"/>
                  <a:pt x="29112" y="112723"/>
                  <a:pt x="28583" y="92086"/>
                </a:cubicBezTo>
                <a:cubicBezTo>
                  <a:pt x="28054" y="71449"/>
                  <a:pt x="537" y="-1047"/>
                  <a:pt x="8" y="1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フリーフォーム 143">
            <a:extLst>
              <a:ext uri="{FF2B5EF4-FFF2-40B4-BE49-F238E27FC236}">
                <a16:creationId xmlns:a16="http://schemas.microsoft.com/office/drawing/2014/main" id="{2702804E-C9C8-97A4-6421-81AB7899A326}"/>
              </a:ext>
            </a:extLst>
          </p:cNvPr>
          <p:cNvSpPr/>
          <p:nvPr/>
        </p:nvSpPr>
        <p:spPr>
          <a:xfrm>
            <a:off x="4978378" y="4124211"/>
            <a:ext cx="12832" cy="105216"/>
          </a:xfrm>
          <a:custGeom>
            <a:avLst/>
            <a:gdLst>
              <a:gd name="connsiteX0" fmla="*/ 12722 w 12832"/>
              <a:gd name="connsiteY0" fmla="*/ 114 h 105216"/>
              <a:gd name="connsiteX1" fmla="*/ 6372 w 12832"/>
              <a:gd name="connsiteY1" fmla="*/ 76314 h 105216"/>
              <a:gd name="connsiteX2" fmla="*/ 9547 w 12832"/>
              <a:gd name="connsiteY2" fmla="*/ 104889 h 105216"/>
              <a:gd name="connsiteX3" fmla="*/ 22 w 12832"/>
              <a:gd name="connsiteY3" fmla="*/ 60439 h 105216"/>
              <a:gd name="connsiteX4" fmla="*/ 12722 w 12832"/>
              <a:gd name="connsiteY4" fmla="*/ 114 h 105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32" h="105216">
                <a:moveTo>
                  <a:pt x="12722" y="114"/>
                </a:moveTo>
                <a:cubicBezTo>
                  <a:pt x="13780" y="2760"/>
                  <a:pt x="6901" y="58852"/>
                  <a:pt x="6372" y="76314"/>
                </a:cubicBezTo>
                <a:cubicBezTo>
                  <a:pt x="5843" y="93776"/>
                  <a:pt x="10605" y="107535"/>
                  <a:pt x="9547" y="104889"/>
                </a:cubicBezTo>
                <a:cubicBezTo>
                  <a:pt x="8489" y="102243"/>
                  <a:pt x="-507" y="79489"/>
                  <a:pt x="22" y="60439"/>
                </a:cubicBezTo>
                <a:cubicBezTo>
                  <a:pt x="551" y="41389"/>
                  <a:pt x="11664" y="-2532"/>
                  <a:pt x="12722" y="11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" name="フリーフォーム 144">
            <a:extLst>
              <a:ext uri="{FF2B5EF4-FFF2-40B4-BE49-F238E27FC236}">
                <a16:creationId xmlns:a16="http://schemas.microsoft.com/office/drawing/2014/main" id="{5B2464BE-5993-D9BC-6B6E-AC7A62C0A605}"/>
              </a:ext>
            </a:extLst>
          </p:cNvPr>
          <p:cNvSpPr/>
          <p:nvPr/>
        </p:nvSpPr>
        <p:spPr>
          <a:xfrm>
            <a:off x="3698867" y="3987760"/>
            <a:ext cx="32494" cy="101733"/>
          </a:xfrm>
          <a:custGeom>
            <a:avLst/>
            <a:gdLst>
              <a:gd name="connsiteX0" fmla="*/ 8 w 32494"/>
              <a:gd name="connsiteY0" fmla="*/ 40 h 101733"/>
              <a:gd name="connsiteX1" fmla="*/ 28583 w 32494"/>
              <a:gd name="connsiteY1" fmla="*/ 60365 h 101733"/>
              <a:gd name="connsiteX2" fmla="*/ 28583 w 32494"/>
              <a:gd name="connsiteY2" fmla="*/ 101640 h 101733"/>
              <a:gd name="connsiteX3" fmla="*/ 31758 w 32494"/>
              <a:gd name="connsiteY3" fmla="*/ 69890 h 101733"/>
              <a:gd name="connsiteX4" fmla="*/ 8 w 32494"/>
              <a:gd name="connsiteY4" fmla="*/ 40 h 101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94" h="101733">
                <a:moveTo>
                  <a:pt x="8" y="40"/>
                </a:moveTo>
                <a:cubicBezTo>
                  <a:pt x="-521" y="-1547"/>
                  <a:pt x="23821" y="43432"/>
                  <a:pt x="28583" y="60365"/>
                </a:cubicBezTo>
                <a:cubicBezTo>
                  <a:pt x="33345" y="77298"/>
                  <a:pt x="28054" y="100053"/>
                  <a:pt x="28583" y="101640"/>
                </a:cubicBezTo>
                <a:cubicBezTo>
                  <a:pt x="29112" y="103227"/>
                  <a:pt x="34404" y="84177"/>
                  <a:pt x="31758" y="69890"/>
                </a:cubicBezTo>
                <a:cubicBezTo>
                  <a:pt x="29112" y="55603"/>
                  <a:pt x="537" y="1627"/>
                  <a:pt x="8" y="4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" name="フリーフォーム 145">
            <a:extLst>
              <a:ext uri="{FF2B5EF4-FFF2-40B4-BE49-F238E27FC236}">
                <a16:creationId xmlns:a16="http://schemas.microsoft.com/office/drawing/2014/main" id="{0C2CBE7F-7709-3886-207A-24DB4D95E4C8}"/>
              </a:ext>
            </a:extLst>
          </p:cNvPr>
          <p:cNvSpPr/>
          <p:nvPr/>
        </p:nvSpPr>
        <p:spPr>
          <a:xfrm>
            <a:off x="5025988" y="3882961"/>
            <a:ext cx="69961" cy="149362"/>
          </a:xfrm>
          <a:custGeom>
            <a:avLst/>
            <a:gdLst>
              <a:gd name="connsiteX0" fmla="*/ 37 w 69961"/>
              <a:gd name="connsiteY0" fmla="*/ 64 h 149362"/>
              <a:gd name="connsiteX1" fmla="*/ 57187 w 69961"/>
              <a:gd name="connsiteY1" fmla="*/ 73089 h 149362"/>
              <a:gd name="connsiteX2" fmla="*/ 57187 w 69961"/>
              <a:gd name="connsiteY2" fmla="*/ 149289 h 149362"/>
              <a:gd name="connsiteX3" fmla="*/ 66712 w 69961"/>
              <a:gd name="connsiteY3" fmla="*/ 85789 h 149362"/>
              <a:gd name="connsiteX4" fmla="*/ 37 w 69961"/>
              <a:gd name="connsiteY4" fmla="*/ 64 h 149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961" h="149362">
                <a:moveTo>
                  <a:pt x="37" y="64"/>
                </a:moveTo>
                <a:cubicBezTo>
                  <a:pt x="-1551" y="-2053"/>
                  <a:pt x="47662" y="48218"/>
                  <a:pt x="57187" y="73089"/>
                </a:cubicBezTo>
                <a:cubicBezTo>
                  <a:pt x="66712" y="97960"/>
                  <a:pt x="55599" y="147172"/>
                  <a:pt x="57187" y="149289"/>
                </a:cubicBezTo>
                <a:cubicBezTo>
                  <a:pt x="58775" y="151406"/>
                  <a:pt x="77295" y="107485"/>
                  <a:pt x="66712" y="85789"/>
                </a:cubicBezTo>
                <a:cubicBezTo>
                  <a:pt x="56129" y="64093"/>
                  <a:pt x="1625" y="2181"/>
                  <a:pt x="37" y="6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" name="フリーフォーム 146">
            <a:extLst>
              <a:ext uri="{FF2B5EF4-FFF2-40B4-BE49-F238E27FC236}">
                <a16:creationId xmlns:a16="http://schemas.microsoft.com/office/drawing/2014/main" id="{CCF29E33-E3ED-C681-159C-6428FA4B2BBC}"/>
              </a:ext>
            </a:extLst>
          </p:cNvPr>
          <p:cNvSpPr/>
          <p:nvPr/>
        </p:nvSpPr>
        <p:spPr>
          <a:xfrm>
            <a:off x="4069791" y="3673416"/>
            <a:ext cx="35491" cy="187520"/>
          </a:xfrm>
          <a:custGeom>
            <a:avLst/>
            <a:gdLst>
              <a:gd name="connsiteX0" fmla="*/ 35484 w 35491"/>
              <a:gd name="connsiteY0" fmla="*/ 59 h 187520"/>
              <a:gd name="connsiteX1" fmla="*/ 3734 w 35491"/>
              <a:gd name="connsiteY1" fmla="*/ 114359 h 187520"/>
              <a:gd name="connsiteX2" fmla="*/ 13259 w 35491"/>
              <a:gd name="connsiteY2" fmla="*/ 187384 h 187520"/>
              <a:gd name="connsiteX3" fmla="*/ 559 w 35491"/>
              <a:gd name="connsiteY3" fmla="*/ 130234 h 187520"/>
              <a:gd name="connsiteX4" fmla="*/ 35484 w 35491"/>
              <a:gd name="connsiteY4" fmla="*/ 59 h 187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491" h="187520">
                <a:moveTo>
                  <a:pt x="35484" y="59"/>
                </a:moveTo>
                <a:cubicBezTo>
                  <a:pt x="36013" y="-2587"/>
                  <a:pt x="7438" y="83138"/>
                  <a:pt x="3734" y="114359"/>
                </a:cubicBezTo>
                <a:cubicBezTo>
                  <a:pt x="30" y="145580"/>
                  <a:pt x="13788" y="184738"/>
                  <a:pt x="13259" y="187384"/>
                </a:cubicBezTo>
                <a:cubicBezTo>
                  <a:pt x="12730" y="190030"/>
                  <a:pt x="-3145" y="153517"/>
                  <a:pt x="559" y="130234"/>
                </a:cubicBezTo>
                <a:cubicBezTo>
                  <a:pt x="4263" y="106951"/>
                  <a:pt x="34955" y="2705"/>
                  <a:pt x="35484" y="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" name="フリーフォーム 147">
            <a:extLst>
              <a:ext uri="{FF2B5EF4-FFF2-40B4-BE49-F238E27FC236}">
                <a16:creationId xmlns:a16="http://schemas.microsoft.com/office/drawing/2014/main" id="{C64397DD-FE26-6386-147C-29A5698C3BCC}"/>
              </a:ext>
            </a:extLst>
          </p:cNvPr>
          <p:cNvSpPr/>
          <p:nvPr/>
        </p:nvSpPr>
        <p:spPr>
          <a:xfrm>
            <a:off x="3094471" y="3803622"/>
            <a:ext cx="23391" cy="139792"/>
          </a:xfrm>
          <a:custGeom>
            <a:avLst/>
            <a:gdLst>
              <a:gd name="connsiteX0" fmla="*/ 23379 w 23391"/>
              <a:gd name="connsiteY0" fmla="*/ 28 h 139792"/>
              <a:gd name="connsiteX1" fmla="*/ 4329 w 23391"/>
              <a:gd name="connsiteY1" fmla="*/ 85753 h 139792"/>
              <a:gd name="connsiteX2" fmla="*/ 4329 w 23391"/>
              <a:gd name="connsiteY2" fmla="*/ 139728 h 139792"/>
              <a:gd name="connsiteX3" fmla="*/ 1154 w 23391"/>
              <a:gd name="connsiteY3" fmla="*/ 95278 h 139792"/>
              <a:gd name="connsiteX4" fmla="*/ 23379 w 23391"/>
              <a:gd name="connsiteY4" fmla="*/ 28 h 139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391" h="139792">
                <a:moveTo>
                  <a:pt x="23379" y="28"/>
                </a:moveTo>
                <a:cubicBezTo>
                  <a:pt x="23908" y="-1559"/>
                  <a:pt x="7504" y="62470"/>
                  <a:pt x="4329" y="85753"/>
                </a:cubicBezTo>
                <a:cubicBezTo>
                  <a:pt x="1154" y="109036"/>
                  <a:pt x="4858" y="138141"/>
                  <a:pt x="4329" y="139728"/>
                </a:cubicBezTo>
                <a:cubicBezTo>
                  <a:pt x="3800" y="141315"/>
                  <a:pt x="-2550" y="113270"/>
                  <a:pt x="1154" y="95278"/>
                </a:cubicBezTo>
                <a:cubicBezTo>
                  <a:pt x="4858" y="77286"/>
                  <a:pt x="22850" y="1615"/>
                  <a:pt x="23379" y="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" name="フリーフォーム 148">
            <a:extLst>
              <a:ext uri="{FF2B5EF4-FFF2-40B4-BE49-F238E27FC236}">
                <a16:creationId xmlns:a16="http://schemas.microsoft.com/office/drawing/2014/main" id="{BD17A0DD-586E-814C-F76A-1C87097A74BE}"/>
              </a:ext>
            </a:extLst>
          </p:cNvPr>
          <p:cNvSpPr/>
          <p:nvPr/>
        </p:nvSpPr>
        <p:spPr>
          <a:xfrm>
            <a:off x="3473205" y="4149004"/>
            <a:ext cx="25873" cy="119352"/>
          </a:xfrm>
          <a:custGeom>
            <a:avLst/>
            <a:gdLst>
              <a:gd name="connsiteX0" fmla="*/ 25645 w 25873"/>
              <a:gd name="connsiteY0" fmla="*/ 721 h 119352"/>
              <a:gd name="connsiteX1" fmla="*/ 12945 w 25873"/>
              <a:gd name="connsiteY1" fmla="*/ 70571 h 119352"/>
              <a:gd name="connsiteX2" fmla="*/ 16120 w 25873"/>
              <a:gd name="connsiteY2" fmla="*/ 108671 h 119352"/>
              <a:gd name="connsiteX3" fmla="*/ 12945 w 25873"/>
              <a:gd name="connsiteY3" fmla="*/ 73746 h 119352"/>
              <a:gd name="connsiteX4" fmla="*/ 245 w 25873"/>
              <a:gd name="connsiteY4" fmla="*/ 118196 h 119352"/>
              <a:gd name="connsiteX5" fmla="*/ 25645 w 25873"/>
              <a:gd name="connsiteY5" fmla="*/ 721 h 119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873" h="119352">
                <a:moveTo>
                  <a:pt x="25645" y="721"/>
                </a:moveTo>
                <a:cubicBezTo>
                  <a:pt x="27762" y="-7216"/>
                  <a:pt x="14532" y="52579"/>
                  <a:pt x="12945" y="70571"/>
                </a:cubicBezTo>
                <a:cubicBezTo>
                  <a:pt x="11357" y="88563"/>
                  <a:pt x="16120" y="108142"/>
                  <a:pt x="16120" y="108671"/>
                </a:cubicBezTo>
                <a:cubicBezTo>
                  <a:pt x="16120" y="109200"/>
                  <a:pt x="15591" y="72159"/>
                  <a:pt x="12945" y="73746"/>
                </a:cubicBezTo>
                <a:cubicBezTo>
                  <a:pt x="10299" y="75334"/>
                  <a:pt x="-1872" y="127721"/>
                  <a:pt x="245" y="118196"/>
                </a:cubicBezTo>
                <a:cubicBezTo>
                  <a:pt x="2362" y="108671"/>
                  <a:pt x="23528" y="8658"/>
                  <a:pt x="25645" y="72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" name="フリーフォーム 149">
            <a:extLst>
              <a:ext uri="{FF2B5EF4-FFF2-40B4-BE49-F238E27FC236}">
                <a16:creationId xmlns:a16="http://schemas.microsoft.com/office/drawing/2014/main" id="{2DA579A7-6CBE-15DA-8280-7AF34C782541}"/>
              </a:ext>
            </a:extLst>
          </p:cNvPr>
          <p:cNvSpPr/>
          <p:nvPr/>
        </p:nvSpPr>
        <p:spPr>
          <a:xfrm>
            <a:off x="4864056" y="4584700"/>
            <a:ext cx="26019" cy="142875"/>
          </a:xfrm>
          <a:custGeom>
            <a:avLst/>
            <a:gdLst>
              <a:gd name="connsiteX0" fmla="*/ 12744 w 26019"/>
              <a:gd name="connsiteY0" fmla="*/ 0 h 142875"/>
              <a:gd name="connsiteX1" fmla="*/ 19094 w 26019"/>
              <a:gd name="connsiteY1" fmla="*/ 98425 h 142875"/>
              <a:gd name="connsiteX2" fmla="*/ 44 w 26019"/>
              <a:gd name="connsiteY2" fmla="*/ 142875 h 142875"/>
              <a:gd name="connsiteX3" fmla="*/ 25444 w 26019"/>
              <a:gd name="connsiteY3" fmla="*/ 98425 h 142875"/>
              <a:gd name="connsiteX4" fmla="*/ 12744 w 26019"/>
              <a:gd name="connsiteY4" fmla="*/ 0 h 142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019" h="142875">
                <a:moveTo>
                  <a:pt x="12744" y="0"/>
                </a:moveTo>
                <a:cubicBezTo>
                  <a:pt x="11686" y="0"/>
                  <a:pt x="21211" y="74612"/>
                  <a:pt x="19094" y="98425"/>
                </a:cubicBezTo>
                <a:cubicBezTo>
                  <a:pt x="16977" y="122238"/>
                  <a:pt x="-1014" y="142875"/>
                  <a:pt x="44" y="142875"/>
                </a:cubicBezTo>
                <a:cubicBezTo>
                  <a:pt x="1102" y="142875"/>
                  <a:pt x="21740" y="118004"/>
                  <a:pt x="25444" y="98425"/>
                </a:cubicBezTo>
                <a:cubicBezTo>
                  <a:pt x="29148" y="78846"/>
                  <a:pt x="13802" y="0"/>
                  <a:pt x="12744" y="0"/>
                </a:cubicBezTo>
                <a:close/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" name="フリーフォーム 150">
            <a:extLst>
              <a:ext uri="{FF2B5EF4-FFF2-40B4-BE49-F238E27FC236}">
                <a16:creationId xmlns:a16="http://schemas.microsoft.com/office/drawing/2014/main" id="{0084917D-F6DB-CA0D-A60D-EC3591BDF5CD}"/>
              </a:ext>
            </a:extLst>
          </p:cNvPr>
          <p:cNvSpPr/>
          <p:nvPr/>
        </p:nvSpPr>
        <p:spPr>
          <a:xfrm>
            <a:off x="3441634" y="4489354"/>
            <a:ext cx="43017" cy="101786"/>
          </a:xfrm>
          <a:custGeom>
            <a:avLst/>
            <a:gdLst>
              <a:gd name="connsiteX0" fmla="*/ 66 w 43017"/>
              <a:gd name="connsiteY0" fmla="*/ 96 h 101786"/>
              <a:gd name="connsiteX1" fmla="*/ 31816 w 43017"/>
              <a:gd name="connsiteY1" fmla="*/ 66771 h 101786"/>
              <a:gd name="connsiteX2" fmla="*/ 34991 w 43017"/>
              <a:gd name="connsiteY2" fmla="*/ 101696 h 101786"/>
              <a:gd name="connsiteX3" fmla="*/ 41341 w 43017"/>
              <a:gd name="connsiteY3" fmla="*/ 57246 h 101786"/>
              <a:gd name="connsiteX4" fmla="*/ 41341 w 43017"/>
              <a:gd name="connsiteY4" fmla="*/ 82646 h 101786"/>
              <a:gd name="connsiteX5" fmla="*/ 66 w 43017"/>
              <a:gd name="connsiteY5" fmla="*/ 96 h 101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17" h="101786">
                <a:moveTo>
                  <a:pt x="66" y="96"/>
                </a:moveTo>
                <a:cubicBezTo>
                  <a:pt x="-1522" y="-2550"/>
                  <a:pt x="25995" y="49838"/>
                  <a:pt x="31816" y="66771"/>
                </a:cubicBezTo>
                <a:cubicBezTo>
                  <a:pt x="37637" y="83704"/>
                  <a:pt x="33404" y="103283"/>
                  <a:pt x="34991" y="101696"/>
                </a:cubicBezTo>
                <a:cubicBezTo>
                  <a:pt x="36578" y="100109"/>
                  <a:pt x="40283" y="60421"/>
                  <a:pt x="41341" y="57246"/>
                </a:cubicBezTo>
                <a:cubicBezTo>
                  <a:pt x="42399" y="54071"/>
                  <a:pt x="44516" y="89525"/>
                  <a:pt x="41341" y="82646"/>
                </a:cubicBezTo>
                <a:cubicBezTo>
                  <a:pt x="38166" y="75767"/>
                  <a:pt x="1654" y="2742"/>
                  <a:pt x="66" y="96"/>
                </a:cubicBezTo>
                <a:close/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" name="フリーフォーム 151">
            <a:extLst>
              <a:ext uri="{FF2B5EF4-FFF2-40B4-BE49-F238E27FC236}">
                <a16:creationId xmlns:a16="http://schemas.microsoft.com/office/drawing/2014/main" id="{3FF57833-D334-64D0-1F61-1A1B1CA8CFC6}"/>
              </a:ext>
            </a:extLst>
          </p:cNvPr>
          <p:cNvSpPr/>
          <p:nvPr/>
        </p:nvSpPr>
        <p:spPr>
          <a:xfrm>
            <a:off x="5092695" y="3812957"/>
            <a:ext cx="47689" cy="108269"/>
          </a:xfrm>
          <a:custGeom>
            <a:avLst/>
            <a:gdLst>
              <a:gd name="connsiteX0" fmla="*/ 5 w 47689"/>
              <a:gd name="connsiteY0" fmla="*/ 218 h 108269"/>
              <a:gd name="connsiteX1" fmla="*/ 44455 w 47689"/>
              <a:gd name="connsiteY1" fmla="*/ 73243 h 108269"/>
              <a:gd name="connsiteX2" fmla="*/ 44455 w 47689"/>
              <a:gd name="connsiteY2" fmla="*/ 108168 h 108269"/>
              <a:gd name="connsiteX3" fmla="*/ 47630 w 47689"/>
              <a:gd name="connsiteY3" fmla="*/ 82768 h 108269"/>
              <a:gd name="connsiteX4" fmla="*/ 41280 w 47689"/>
              <a:gd name="connsiteY4" fmla="*/ 51018 h 108269"/>
              <a:gd name="connsiteX5" fmla="*/ 5 w 47689"/>
              <a:gd name="connsiteY5" fmla="*/ 218 h 108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689" h="108269">
                <a:moveTo>
                  <a:pt x="5" y="218"/>
                </a:moveTo>
                <a:cubicBezTo>
                  <a:pt x="534" y="3922"/>
                  <a:pt x="37047" y="55251"/>
                  <a:pt x="44455" y="73243"/>
                </a:cubicBezTo>
                <a:cubicBezTo>
                  <a:pt x="51863" y="91235"/>
                  <a:pt x="43926" y="106581"/>
                  <a:pt x="44455" y="108168"/>
                </a:cubicBezTo>
                <a:cubicBezTo>
                  <a:pt x="44984" y="109755"/>
                  <a:pt x="48159" y="92293"/>
                  <a:pt x="47630" y="82768"/>
                </a:cubicBezTo>
                <a:cubicBezTo>
                  <a:pt x="47101" y="73243"/>
                  <a:pt x="47630" y="61072"/>
                  <a:pt x="41280" y="51018"/>
                </a:cubicBezTo>
                <a:cubicBezTo>
                  <a:pt x="34930" y="40964"/>
                  <a:pt x="-524" y="-3486"/>
                  <a:pt x="5" y="218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" name="フリーフォーム 152">
            <a:extLst>
              <a:ext uri="{FF2B5EF4-FFF2-40B4-BE49-F238E27FC236}">
                <a16:creationId xmlns:a16="http://schemas.microsoft.com/office/drawing/2014/main" id="{90610E53-C411-202D-6958-397BB6D968B5}"/>
              </a:ext>
            </a:extLst>
          </p:cNvPr>
          <p:cNvSpPr/>
          <p:nvPr/>
        </p:nvSpPr>
        <p:spPr>
          <a:xfrm>
            <a:off x="3544791" y="3342339"/>
            <a:ext cx="287724" cy="133074"/>
          </a:xfrm>
          <a:custGeom>
            <a:avLst/>
            <a:gdLst>
              <a:gd name="connsiteX0" fmla="*/ 1684 w 287724"/>
              <a:gd name="connsiteY0" fmla="*/ 936 h 133074"/>
              <a:gd name="connsiteX1" fmla="*/ 141384 w 287724"/>
              <a:gd name="connsiteY1" fmla="*/ 58086 h 133074"/>
              <a:gd name="connsiteX2" fmla="*/ 204884 w 287724"/>
              <a:gd name="connsiteY2" fmla="*/ 86661 h 133074"/>
              <a:gd name="connsiteX3" fmla="*/ 201709 w 287724"/>
              <a:gd name="connsiteY3" fmla="*/ 77136 h 133074"/>
              <a:gd name="connsiteX4" fmla="*/ 284259 w 287724"/>
              <a:gd name="connsiteY4" fmla="*/ 131111 h 133074"/>
              <a:gd name="connsiteX5" fmla="*/ 246159 w 287724"/>
              <a:gd name="connsiteY5" fmla="*/ 108886 h 133074"/>
              <a:gd name="connsiteX6" fmla="*/ 1684 w 287724"/>
              <a:gd name="connsiteY6" fmla="*/ 936 h 133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7724" h="133074">
                <a:moveTo>
                  <a:pt x="1684" y="936"/>
                </a:moveTo>
                <a:cubicBezTo>
                  <a:pt x="-15778" y="-7531"/>
                  <a:pt x="107517" y="43798"/>
                  <a:pt x="141384" y="58086"/>
                </a:cubicBezTo>
                <a:cubicBezTo>
                  <a:pt x="175251" y="72374"/>
                  <a:pt x="204884" y="86661"/>
                  <a:pt x="204884" y="86661"/>
                </a:cubicBezTo>
                <a:cubicBezTo>
                  <a:pt x="214938" y="89836"/>
                  <a:pt x="188480" y="69728"/>
                  <a:pt x="201709" y="77136"/>
                </a:cubicBezTo>
                <a:cubicBezTo>
                  <a:pt x="214938" y="84544"/>
                  <a:pt x="276851" y="125819"/>
                  <a:pt x="284259" y="131111"/>
                </a:cubicBezTo>
                <a:cubicBezTo>
                  <a:pt x="291667" y="136403"/>
                  <a:pt x="290609" y="131640"/>
                  <a:pt x="246159" y="108886"/>
                </a:cubicBezTo>
                <a:cubicBezTo>
                  <a:pt x="201709" y="86132"/>
                  <a:pt x="19146" y="9403"/>
                  <a:pt x="1684" y="9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" name="フリーフォーム 153">
            <a:extLst>
              <a:ext uri="{FF2B5EF4-FFF2-40B4-BE49-F238E27FC236}">
                <a16:creationId xmlns:a16="http://schemas.microsoft.com/office/drawing/2014/main" id="{4EC859F1-287E-CA2F-3FEB-3082E83F9A5B}"/>
              </a:ext>
            </a:extLst>
          </p:cNvPr>
          <p:cNvSpPr/>
          <p:nvPr/>
        </p:nvSpPr>
        <p:spPr>
          <a:xfrm>
            <a:off x="4575167" y="3368426"/>
            <a:ext cx="245331" cy="152688"/>
          </a:xfrm>
          <a:custGeom>
            <a:avLst/>
            <a:gdLst>
              <a:gd name="connsiteX0" fmla="*/ 8 w 245331"/>
              <a:gd name="connsiteY0" fmla="*/ 152649 h 152688"/>
              <a:gd name="connsiteX1" fmla="*/ 123833 w 245331"/>
              <a:gd name="connsiteY1" fmla="*/ 41524 h 152688"/>
              <a:gd name="connsiteX2" fmla="*/ 244483 w 245331"/>
              <a:gd name="connsiteY2" fmla="*/ 249 h 152688"/>
              <a:gd name="connsiteX3" fmla="*/ 174633 w 245331"/>
              <a:gd name="connsiteY3" fmla="*/ 25649 h 152688"/>
              <a:gd name="connsiteX4" fmla="*/ 117483 w 245331"/>
              <a:gd name="connsiteY4" fmla="*/ 54224 h 152688"/>
              <a:gd name="connsiteX5" fmla="*/ 8 w 245331"/>
              <a:gd name="connsiteY5" fmla="*/ 152649 h 152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5331" h="152688">
                <a:moveTo>
                  <a:pt x="8" y="152649"/>
                </a:moveTo>
                <a:cubicBezTo>
                  <a:pt x="1066" y="150532"/>
                  <a:pt x="83087" y="66924"/>
                  <a:pt x="123833" y="41524"/>
                </a:cubicBezTo>
                <a:cubicBezTo>
                  <a:pt x="164579" y="16124"/>
                  <a:pt x="236016" y="2895"/>
                  <a:pt x="244483" y="249"/>
                </a:cubicBezTo>
                <a:cubicBezTo>
                  <a:pt x="252950" y="-2397"/>
                  <a:pt x="195800" y="16653"/>
                  <a:pt x="174633" y="25649"/>
                </a:cubicBezTo>
                <a:cubicBezTo>
                  <a:pt x="153466" y="34645"/>
                  <a:pt x="142354" y="36232"/>
                  <a:pt x="117483" y="54224"/>
                </a:cubicBezTo>
                <a:cubicBezTo>
                  <a:pt x="92612" y="72216"/>
                  <a:pt x="-1050" y="154766"/>
                  <a:pt x="8" y="1526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5" name="フリーフォーム 154">
            <a:extLst>
              <a:ext uri="{FF2B5EF4-FFF2-40B4-BE49-F238E27FC236}">
                <a16:creationId xmlns:a16="http://schemas.microsoft.com/office/drawing/2014/main" id="{23D72B03-61A8-A957-7BEB-DA370911EBB8}"/>
              </a:ext>
            </a:extLst>
          </p:cNvPr>
          <p:cNvSpPr/>
          <p:nvPr/>
        </p:nvSpPr>
        <p:spPr>
          <a:xfrm>
            <a:off x="5054512" y="3378112"/>
            <a:ext cx="120198" cy="86485"/>
          </a:xfrm>
          <a:custGeom>
            <a:avLst/>
            <a:gdLst>
              <a:gd name="connsiteX0" fmla="*/ 88 w 120198"/>
              <a:gd name="connsiteY0" fmla="*/ 88 h 86485"/>
              <a:gd name="connsiteX1" fmla="*/ 114388 w 120198"/>
              <a:gd name="connsiteY1" fmla="*/ 82638 h 86485"/>
              <a:gd name="connsiteX2" fmla="*/ 95338 w 120198"/>
              <a:gd name="connsiteY2" fmla="*/ 66763 h 86485"/>
              <a:gd name="connsiteX3" fmla="*/ 88 w 120198"/>
              <a:gd name="connsiteY3" fmla="*/ 88 h 86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198" h="86485">
                <a:moveTo>
                  <a:pt x="88" y="88"/>
                </a:moveTo>
                <a:cubicBezTo>
                  <a:pt x="3263" y="2734"/>
                  <a:pt x="114388" y="82638"/>
                  <a:pt x="114388" y="82638"/>
                </a:cubicBezTo>
                <a:cubicBezTo>
                  <a:pt x="130263" y="93751"/>
                  <a:pt x="110154" y="78405"/>
                  <a:pt x="95338" y="66763"/>
                </a:cubicBezTo>
                <a:cubicBezTo>
                  <a:pt x="80522" y="55121"/>
                  <a:pt x="-3087" y="-2558"/>
                  <a:pt x="88" y="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" name="フリーフォーム 155">
            <a:extLst>
              <a:ext uri="{FF2B5EF4-FFF2-40B4-BE49-F238E27FC236}">
                <a16:creationId xmlns:a16="http://schemas.microsoft.com/office/drawing/2014/main" id="{87B7E3B7-A4CA-C230-4DDE-87A3D29B2EBF}"/>
              </a:ext>
            </a:extLst>
          </p:cNvPr>
          <p:cNvSpPr/>
          <p:nvPr/>
        </p:nvSpPr>
        <p:spPr>
          <a:xfrm>
            <a:off x="5512178" y="2990228"/>
            <a:ext cx="92391" cy="973465"/>
          </a:xfrm>
          <a:custGeom>
            <a:avLst/>
            <a:gdLst>
              <a:gd name="connsiteX0" fmla="*/ 32 w 92391"/>
              <a:gd name="connsiteY0" fmla="*/ 7 h 973465"/>
              <a:gd name="connsiteX1" fmla="*/ 81148 w 92391"/>
              <a:gd name="connsiteY1" fmla="*/ 737427 h 973465"/>
              <a:gd name="connsiteX2" fmla="*/ 40590 w 92391"/>
              <a:gd name="connsiteY2" fmla="*/ 973401 h 973465"/>
              <a:gd name="connsiteX3" fmla="*/ 92209 w 92391"/>
              <a:gd name="connsiteY3" fmla="*/ 752175 h 973465"/>
              <a:gd name="connsiteX4" fmla="*/ 32 w 92391"/>
              <a:gd name="connsiteY4" fmla="*/ 7 h 973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391" h="973465">
                <a:moveTo>
                  <a:pt x="32" y="7"/>
                </a:moveTo>
                <a:cubicBezTo>
                  <a:pt x="-1812" y="-2451"/>
                  <a:pt x="74388" y="575195"/>
                  <a:pt x="81148" y="737427"/>
                </a:cubicBezTo>
                <a:cubicBezTo>
                  <a:pt x="87908" y="899659"/>
                  <a:pt x="38747" y="970943"/>
                  <a:pt x="40590" y="973401"/>
                </a:cubicBezTo>
                <a:cubicBezTo>
                  <a:pt x="42434" y="975859"/>
                  <a:pt x="95896" y="907647"/>
                  <a:pt x="92209" y="752175"/>
                </a:cubicBezTo>
                <a:cubicBezTo>
                  <a:pt x="88522" y="596703"/>
                  <a:pt x="1876" y="2465"/>
                  <a:pt x="32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7" name="フリーフォーム 156">
            <a:extLst>
              <a:ext uri="{FF2B5EF4-FFF2-40B4-BE49-F238E27FC236}">
                <a16:creationId xmlns:a16="http://schemas.microsoft.com/office/drawing/2014/main" id="{182D45FE-3775-EC0A-24C3-04D622E84D4D}"/>
              </a:ext>
            </a:extLst>
          </p:cNvPr>
          <p:cNvSpPr/>
          <p:nvPr/>
        </p:nvSpPr>
        <p:spPr>
          <a:xfrm>
            <a:off x="3436362" y="2142135"/>
            <a:ext cx="176996" cy="641895"/>
          </a:xfrm>
          <a:custGeom>
            <a:avLst/>
            <a:gdLst>
              <a:gd name="connsiteX0" fmla="*/ 176993 w 176996"/>
              <a:gd name="connsiteY0" fmla="*/ 68 h 641895"/>
              <a:gd name="connsiteX1" fmla="*/ 51632 w 176996"/>
              <a:gd name="connsiteY1" fmla="*/ 460955 h 641895"/>
              <a:gd name="connsiteX2" fmla="*/ 12 w 176996"/>
              <a:gd name="connsiteY2" fmla="*/ 641623 h 641895"/>
              <a:gd name="connsiteX3" fmla="*/ 55319 w 176996"/>
              <a:gd name="connsiteY3" fmla="*/ 427771 h 641895"/>
              <a:gd name="connsiteX4" fmla="*/ 176993 w 176996"/>
              <a:gd name="connsiteY4" fmla="*/ 68 h 641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996" h="641895">
                <a:moveTo>
                  <a:pt x="176993" y="68"/>
                </a:moveTo>
                <a:cubicBezTo>
                  <a:pt x="176379" y="5599"/>
                  <a:pt x="81129" y="354029"/>
                  <a:pt x="51632" y="460955"/>
                </a:cubicBezTo>
                <a:cubicBezTo>
                  <a:pt x="22135" y="567881"/>
                  <a:pt x="-602" y="647154"/>
                  <a:pt x="12" y="641623"/>
                </a:cubicBezTo>
                <a:cubicBezTo>
                  <a:pt x="626" y="636092"/>
                  <a:pt x="25208" y="531010"/>
                  <a:pt x="55319" y="427771"/>
                </a:cubicBezTo>
                <a:cubicBezTo>
                  <a:pt x="85430" y="324532"/>
                  <a:pt x="177607" y="-5463"/>
                  <a:pt x="176993" y="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8" name="フリーフォーム 157">
            <a:extLst>
              <a:ext uri="{FF2B5EF4-FFF2-40B4-BE49-F238E27FC236}">
                <a16:creationId xmlns:a16="http://schemas.microsoft.com/office/drawing/2014/main" id="{BA06C44F-1479-8F8C-18AD-9CC6D232059A}"/>
              </a:ext>
            </a:extLst>
          </p:cNvPr>
          <p:cNvSpPr/>
          <p:nvPr/>
        </p:nvSpPr>
        <p:spPr>
          <a:xfrm>
            <a:off x="5428709" y="4266879"/>
            <a:ext cx="92425" cy="454815"/>
          </a:xfrm>
          <a:custGeom>
            <a:avLst/>
            <a:gdLst>
              <a:gd name="connsiteX0" fmla="*/ 91558 w 92425"/>
              <a:gd name="connsiteY0" fmla="*/ 321 h 454815"/>
              <a:gd name="connsiteX1" fmla="*/ 61078 w 92425"/>
              <a:gd name="connsiteY1" fmla="*/ 305121 h 454815"/>
              <a:gd name="connsiteX2" fmla="*/ 118 w 92425"/>
              <a:gd name="connsiteY2" fmla="*/ 454134 h 454815"/>
              <a:gd name="connsiteX3" fmla="*/ 78011 w 92425"/>
              <a:gd name="connsiteY3" fmla="*/ 250934 h 454815"/>
              <a:gd name="connsiteX4" fmla="*/ 91558 w 92425"/>
              <a:gd name="connsiteY4" fmla="*/ 321 h 454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425" h="454815">
                <a:moveTo>
                  <a:pt x="91558" y="321"/>
                </a:moveTo>
                <a:cubicBezTo>
                  <a:pt x="88736" y="9352"/>
                  <a:pt x="76318" y="229486"/>
                  <a:pt x="61078" y="305121"/>
                </a:cubicBezTo>
                <a:cubicBezTo>
                  <a:pt x="45838" y="380756"/>
                  <a:pt x="-2704" y="463165"/>
                  <a:pt x="118" y="454134"/>
                </a:cubicBezTo>
                <a:cubicBezTo>
                  <a:pt x="2940" y="445103"/>
                  <a:pt x="65593" y="327134"/>
                  <a:pt x="78011" y="250934"/>
                </a:cubicBezTo>
                <a:cubicBezTo>
                  <a:pt x="90429" y="174734"/>
                  <a:pt x="94380" y="-8710"/>
                  <a:pt x="91558" y="3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9" name="フリーフォーム 158">
            <a:extLst>
              <a:ext uri="{FF2B5EF4-FFF2-40B4-BE49-F238E27FC236}">
                <a16:creationId xmlns:a16="http://schemas.microsoft.com/office/drawing/2014/main" id="{4CC4828F-7D91-C806-37FB-0A2DEBB35EC8}"/>
              </a:ext>
            </a:extLst>
          </p:cNvPr>
          <p:cNvSpPr/>
          <p:nvPr/>
        </p:nvSpPr>
        <p:spPr>
          <a:xfrm>
            <a:off x="3027001" y="4067372"/>
            <a:ext cx="41398" cy="382726"/>
          </a:xfrm>
          <a:custGeom>
            <a:avLst/>
            <a:gdLst>
              <a:gd name="connsiteX0" fmla="*/ 4066 w 41398"/>
              <a:gd name="connsiteY0" fmla="*/ 15 h 382726"/>
              <a:gd name="connsiteX1" fmla="*/ 10839 w 41398"/>
              <a:gd name="connsiteY1" fmla="*/ 206601 h 382726"/>
              <a:gd name="connsiteX2" fmla="*/ 41319 w 41398"/>
              <a:gd name="connsiteY2" fmla="*/ 382708 h 382726"/>
              <a:gd name="connsiteX3" fmla="*/ 679 w 41398"/>
              <a:gd name="connsiteY3" fmla="*/ 196441 h 382726"/>
              <a:gd name="connsiteX4" fmla="*/ 4066 w 41398"/>
              <a:gd name="connsiteY4" fmla="*/ 15 h 382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398" h="382726">
                <a:moveTo>
                  <a:pt x="4066" y="15"/>
                </a:moveTo>
                <a:cubicBezTo>
                  <a:pt x="5759" y="1708"/>
                  <a:pt x="4630" y="142819"/>
                  <a:pt x="10839" y="206601"/>
                </a:cubicBezTo>
                <a:cubicBezTo>
                  <a:pt x="17048" y="270383"/>
                  <a:pt x="43012" y="384401"/>
                  <a:pt x="41319" y="382708"/>
                </a:cubicBezTo>
                <a:cubicBezTo>
                  <a:pt x="39626" y="381015"/>
                  <a:pt x="2937" y="258530"/>
                  <a:pt x="679" y="196441"/>
                </a:cubicBezTo>
                <a:cubicBezTo>
                  <a:pt x="-1579" y="134352"/>
                  <a:pt x="2373" y="-1678"/>
                  <a:pt x="4066" y="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0" name="フリーフォーム 159">
            <a:extLst>
              <a:ext uri="{FF2B5EF4-FFF2-40B4-BE49-F238E27FC236}">
                <a16:creationId xmlns:a16="http://schemas.microsoft.com/office/drawing/2014/main" id="{A6222F40-5CD8-A223-29B3-558213C2E5C7}"/>
              </a:ext>
            </a:extLst>
          </p:cNvPr>
          <p:cNvSpPr/>
          <p:nvPr/>
        </p:nvSpPr>
        <p:spPr>
          <a:xfrm>
            <a:off x="2935995" y="3511457"/>
            <a:ext cx="54453" cy="512649"/>
          </a:xfrm>
          <a:custGeom>
            <a:avLst/>
            <a:gdLst>
              <a:gd name="connsiteX0" fmla="*/ 54432 w 54453"/>
              <a:gd name="connsiteY0" fmla="*/ 516 h 512649"/>
              <a:gd name="connsiteX1" fmla="*/ 7018 w 54453"/>
              <a:gd name="connsiteY1" fmla="*/ 251130 h 512649"/>
              <a:gd name="connsiteX2" fmla="*/ 30725 w 54453"/>
              <a:gd name="connsiteY2" fmla="*/ 511903 h 512649"/>
              <a:gd name="connsiteX3" fmla="*/ 245 w 54453"/>
              <a:gd name="connsiteY3" fmla="*/ 318863 h 512649"/>
              <a:gd name="connsiteX4" fmla="*/ 54432 w 54453"/>
              <a:gd name="connsiteY4" fmla="*/ 516 h 512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53" h="512649">
                <a:moveTo>
                  <a:pt x="54432" y="516"/>
                </a:moveTo>
                <a:cubicBezTo>
                  <a:pt x="55561" y="-10773"/>
                  <a:pt x="10969" y="165899"/>
                  <a:pt x="7018" y="251130"/>
                </a:cubicBezTo>
                <a:cubicBezTo>
                  <a:pt x="3067" y="336361"/>
                  <a:pt x="31854" y="500614"/>
                  <a:pt x="30725" y="511903"/>
                </a:cubicBezTo>
                <a:cubicBezTo>
                  <a:pt x="29596" y="523192"/>
                  <a:pt x="-3142" y="404094"/>
                  <a:pt x="245" y="318863"/>
                </a:cubicBezTo>
                <a:cubicBezTo>
                  <a:pt x="3632" y="233632"/>
                  <a:pt x="53303" y="11805"/>
                  <a:pt x="54432" y="5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1" name="フリーフォーム 160">
            <a:extLst>
              <a:ext uri="{FF2B5EF4-FFF2-40B4-BE49-F238E27FC236}">
                <a16:creationId xmlns:a16="http://schemas.microsoft.com/office/drawing/2014/main" id="{F2D28FE2-164B-34C4-AD1B-4E970CAFA10B}"/>
              </a:ext>
            </a:extLst>
          </p:cNvPr>
          <p:cNvSpPr/>
          <p:nvPr/>
        </p:nvSpPr>
        <p:spPr>
          <a:xfrm>
            <a:off x="3244426" y="3281394"/>
            <a:ext cx="288147" cy="44342"/>
          </a:xfrm>
          <a:custGeom>
            <a:avLst/>
            <a:gdLst>
              <a:gd name="connsiteX0" fmla="*/ 1 w 288147"/>
              <a:gd name="connsiteY0" fmla="*/ 44313 h 44342"/>
              <a:gd name="connsiteX1" fmla="*/ 179494 w 288147"/>
              <a:gd name="connsiteY1" fmla="*/ 10446 h 44342"/>
              <a:gd name="connsiteX2" fmla="*/ 287867 w 288147"/>
              <a:gd name="connsiteY2" fmla="*/ 23993 h 44342"/>
              <a:gd name="connsiteX3" fmla="*/ 209974 w 288147"/>
              <a:gd name="connsiteY3" fmla="*/ 3673 h 44342"/>
              <a:gd name="connsiteX4" fmla="*/ 182881 w 288147"/>
              <a:gd name="connsiteY4" fmla="*/ 3673 h 44342"/>
              <a:gd name="connsiteX5" fmla="*/ 1 w 288147"/>
              <a:gd name="connsiteY5" fmla="*/ 44313 h 44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8147" h="44342">
                <a:moveTo>
                  <a:pt x="1" y="44313"/>
                </a:moveTo>
                <a:cubicBezTo>
                  <a:pt x="-563" y="45442"/>
                  <a:pt x="131517" y="13833"/>
                  <a:pt x="179494" y="10446"/>
                </a:cubicBezTo>
                <a:cubicBezTo>
                  <a:pt x="227471" y="7059"/>
                  <a:pt x="282787" y="25122"/>
                  <a:pt x="287867" y="23993"/>
                </a:cubicBezTo>
                <a:cubicBezTo>
                  <a:pt x="292947" y="22864"/>
                  <a:pt x="227472" y="7060"/>
                  <a:pt x="209974" y="3673"/>
                </a:cubicBezTo>
                <a:cubicBezTo>
                  <a:pt x="192476" y="286"/>
                  <a:pt x="214490" y="-2536"/>
                  <a:pt x="182881" y="3673"/>
                </a:cubicBezTo>
                <a:cubicBezTo>
                  <a:pt x="151272" y="9882"/>
                  <a:pt x="565" y="43184"/>
                  <a:pt x="1" y="443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2" name="フリーフォーム 161">
            <a:extLst>
              <a:ext uri="{FF2B5EF4-FFF2-40B4-BE49-F238E27FC236}">
                <a16:creationId xmlns:a16="http://schemas.microsoft.com/office/drawing/2014/main" id="{69142878-8124-2F39-BD28-F5A8C09A1DA9}"/>
              </a:ext>
            </a:extLst>
          </p:cNvPr>
          <p:cNvSpPr/>
          <p:nvPr/>
        </p:nvSpPr>
        <p:spPr>
          <a:xfrm>
            <a:off x="4404920" y="3207165"/>
            <a:ext cx="55374" cy="243864"/>
          </a:xfrm>
          <a:custGeom>
            <a:avLst/>
            <a:gdLst>
              <a:gd name="connsiteX0" fmla="*/ 55320 w 55374"/>
              <a:gd name="connsiteY0" fmla="*/ 8 h 243864"/>
              <a:gd name="connsiteX1" fmla="*/ 11293 w 55374"/>
              <a:gd name="connsiteY1" fmla="*/ 145635 h 243864"/>
              <a:gd name="connsiteX2" fmla="*/ 11293 w 55374"/>
              <a:gd name="connsiteY2" fmla="*/ 243848 h 243864"/>
              <a:gd name="connsiteX3" fmla="*/ 1133 w 55374"/>
              <a:gd name="connsiteY3" fmla="*/ 152408 h 243864"/>
              <a:gd name="connsiteX4" fmla="*/ 55320 w 55374"/>
              <a:gd name="connsiteY4" fmla="*/ 8 h 243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374" h="243864">
                <a:moveTo>
                  <a:pt x="55320" y="8"/>
                </a:moveTo>
                <a:cubicBezTo>
                  <a:pt x="57013" y="-1121"/>
                  <a:pt x="18631" y="104995"/>
                  <a:pt x="11293" y="145635"/>
                </a:cubicBezTo>
                <a:cubicBezTo>
                  <a:pt x="3955" y="186275"/>
                  <a:pt x="12986" y="242719"/>
                  <a:pt x="11293" y="243848"/>
                </a:cubicBezTo>
                <a:cubicBezTo>
                  <a:pt x="9600" y="244977"/>
                  <a:pt x="-3947" y="187968"/>
                  <a:pt x="1133" y="152408"/>
                </a:cubicBezTo>
                <a:cubicBezTo>
                  <a:pt x="6213" y="116848"/>
                  <a:pt x="53627" y="1137"/>
                  <a:pt x="55320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3" name="フリーフォーム 162">
            <a:extLst>
              <a:ext uri="{FF2B5EF4-FFF2-40B4-BE49-F238E27FC236}">
                <a16:creationId xmlns:a16="http://schemas.microsoft.com/office/drawing/2014/main" id="{1D9FDA82-9DF4-9D67-BE08-F15AC2FC11C2}"/>
              </a:ext>
            </a:extLst>
          </p:cNvPr>
          <p:cNvSpPr/>
          <p:nvPr/>
        </p:nvSpPr>
        <p:spPr>
          <a:xfrm>
            <a:off x="3816712" y="3362935"/>
            <a:ext cx="99152" cy="149052"/>
          </a:xfrm>
          <a:custGeom>
            <a:avLst/>
            <a:gdLst>
              <a:gd name="connsiteX0" fmla="*/ 61 w 99152"/>
              <a:gd name="connsiteY0" fmla="*/ 25 h 149052"/>
              <a:gd name="connsiteX1" fmla="*/ 84728 w 99152"/>
              <a:gd name="connsiteY1" fmla="*/ 108398 h 149052"/>
              <a:gd name="connsiteX2" fmla="*/ 98275 w 99152"/>
              <a:gd name="connsiteY2" fmla="*/ 149038 h 149052"/>
              <a:gd name="connsiteX3" fmla="*/ 94888 w 99152"/>
              <a:gd name="connsiteY3" fmla="*/ 105012 h 149052"/>
              <a:gd name="connsiteX4" fmla="*/ 71181 w 99152"/>
              <a:gd name="connsiteY4" fmla="*/ 98238 h 149052"/>
              <a:gd name="connsiteX5" fmla="*/ 61 w 99152"/>
              <a:gd name="connsiteY5" fmla="*/ 25 h 149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9152" h="149052">
                <a:moveTo>
                  <a:pt x="61" y="25"/>
                </a:moveTo>
                <a:cubicBezTo>
                  <a:pt x="2319" y="1718"/>
                  <a:pt x="68359" y="83563"/>
                  <a:pt x="84728" y="108398"/>
                </a:cubicBezTo>
                <a:cubicBezTo>
                  <a:pt x="101097" y="133234"/>
                  <a:pt x="96582" y="149602"/>
                  <a:pt x="98275" y="149038"/>
                </a:cubicBezTo>
                <a:cubicBezTo>
                  <a:pt x="99968" y="148474"/>
                  <a:pt x="99404" y="113479"/>
                  <a:pt x="94888" y="105012"/>
                </a:cubicBezTo>
                <a:cubicBezTo>
                  <a:pt x="90372" y="96545"/>
                  <a:pt x="83599" y="113478"/>
                  <a:pt x="71181" y="98238"/>
                </a:cubicBezTo>
                <a:cubicBezTo>
                  <a:pt x="58763" y="82998"/>
                  <a:pt x="-2197" y="-1668"/>
                  <a:pt x="61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4" name="フリーフォーム 163">
            <a:extLst>
              <a:ext uri="{FF2B5EF4-FFF2-40B4-BE49-F238E27FC236}">
                <a16:creationId xmlns:a16="http://schemas.microsoft.com/office/drawing/2014/main" id="{D27F5982-6398-26B6-3A40-5352A2903EBE}"/>
              </a:ext>
            </a:extLst>
          </p:cNvPr>
          <p:cNvSpPr/>
          <p:nvPr/>
        </p:nvSpPr>
        <p:spPr>
          <a:xfrm>
            <a:off x="3870921" y="3911597"/>
            <a:ext cx="30737" cy="138868"/>
          </a:xfrm>
          <a:custGeom>
            <a:avLst/>
            <a:gdLst>
              <a:gd name="connsiteX0" fmla="*/ 6812 w 30737"/>
              <a:gd name="connsiteY0" fmla="*/ 3 h 138868"/>
              <a:gd name="connsiteX1" fmla="*/ 23746 w 30737"/>
              <a:gd name="connsiteY1" fmla="*/ 98216 h 138868"/>
              <a:gd name="connsiteX2" fmla="*/ 39 w 30737"/>
              <a:gd name="connsiteY2" fmla="*/ 138856 h 138868"/>
              <a:gd name="connsiteX3" fmla="*/ 30519 w 30737"/>
              <a:gd name="connsiteY3" fmla="*/ 101603 h 138868"/>
              <a:gd name="connsiteX4" fmla="*/ 6812 w 30737"/>
              <a:gd name="connsiteY4" fmla="*/ 3 h 138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737" h="138868">
                <a:moveTo>
                  <a:pt x="6812" y="3"/>
                </a:moveTo>
                <a:cubicBezTo>
                  <a:pt x="5683" y="-561"/>
                  <a:pt x="24875" y="75074"/>
                  <a:pt x="23746" y="98216"/>
                </a:cubicBezTo>
                <a:cubicBezTo>
                  <a:pt x="22617" y="121358"/>
                  <a:pt x="-1090" y="138292"/>
                  <a:pt x="39" y="138856"/>
                </a:cubicBezTo>
                <a:cubicBezTo>
                  <a:pt x="1168" y="139420"/>
                  <a:pt x="27697" y="121358"/>
                  <a:pt x="30519" y="101603"/>
                </a:cubicBezTo>
                <a:cubicBezTo>
                  <a:pt x="33341" y="81848"/>
                  <a:pt x="7941" y="567"/>
                  <a:pt x="6812" y="3"/>
                </a:cubicBezTo>
                <a:close/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5" name="フリーフォーム 164">
            <a:extLst>
              <a:ext uri="{FF2B5EF4-FFF2-40B4-BE49-F238E27FC236}">
                <a16:creationId xmlns:a16="http://schemas.microsoft.com/office/drawing/2014/main" id="{CC7A0132-E339-136F-3328-96095254DC59}"/>
              </a:ext>
            </a:extLst>
          </p:cNvPr>
          <p:cNvSpPr/>
          <p:nvPr/>
        </p:nvSpPr>
        <p:spPr>
          <a:xfrm>
            <a:off x="3792580" y="4917988"/>
            <a:ext cx="85714" cy="205890"/>
          </a:xfrm>
          <a:custGeom>
            <a:avLst/>
            <a:gdLst>
              <a:gd name="connsiteX0" fmla="*/ 1545 w 85714"/>
              <a:gd name="connsiteY0" fmla="*/ 87 h 205890"/>
              <a:gd name="connsiteX1" fmla="*/ 11070 w 85714"/>
              <a:gd name="connsiteY1" fmla="*/ 114387 h 205890"/>
              <a:gd name="connsiteX2" fmla="*/ 84095 w 85714"/>
              <a:gd name="connsiteY2" fmla="*/ 203287 h 205890"/>
              <a:gd name="connsiteX3" fmla="*/ 58695 w 85714"/>
              <a:gd name="connsiteY3" fmla="*/ 177887 h 205890"/>
              <a:gd name="connsiteX4" fmla="*/ 23770 w 85714"/>
              <a:gd name="connsiteY4" fmla="*/ 133437 h 205890"/>
              <a:gd name="connsiteX5" fmla="*/ 1545 w 85714"/>
              <a:gd name="connsiteY5" fmla="*/ 87 h 205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714" h="205890">
                <a:moveTo>
                  <a:pt x="1545" y="87"/>
                </a:moveTo>
                <a:cubicBezTo>
                  <a:pt x="-572" y="-3088"/>
                  <a:pt x="-2688" y="80520"/>
                  <a:pt x="11070" y="114387"/>
                </a:cubicBezTo>
                <a:cubicBezTo>
                  <a:pt x="24828" y="148254"/>
                  <a:pt x="76158" y="192704"/>
                  <a:pt x="84095" y="203287"/>
                </a:cubicBezTo>
                <a:cubicBezTo>
                  <a:pt x="92032" y="213870"/>
                  <a:pt x="68749" y="189529"/>
                  <a:pt x="58695" y="177887"/>
                </a:cubicBezTo>
                <a:cubicBezTo>
                  <a:pt x="48641" y="166245"/>
                  <a:pt x="33295" y="157779"/>
                  <a:pt x="23770" y="133437"/>
                </a:cubicBezTo>
                <a:cubicBezTo>
                  <a:pt x="14245" y="109095"/>
                  <a:pt x="3662" y="3262"/>
                  <a:pt x="1545" y="87"/>
                </a:cubicBezTo>
                <a:close/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フリーフォーム 165">
            <a:extLst>
              <a:ext uri="{FF2B5EF4-FFF2-40B4-BE49-F238E27FC236}">
                <a16:creationId xmlns:a16="http://schemas.microsoft.com/office/drawing/2014/main" id="{1E719EA3-782D-3483-DDBB-EA172F47BAD7}"/>
              </a:ext>
            </a:extLst>
          </p:cNvPr>
          <p:cNvSpPr/>
          <p:nvPr/>
        </p:nvSpPr>
        <p:spPr>
          <a:xfrm>
            <a:off x="4006107" y="5130758"/>
            <a:ext cx="372218" cy="74478"/>
          </a:xfrm>
          <a:custGeom>
            <a:avLst/>
            <a:gdLst>
              <a:gd name="connsiteX0" fmla="*/ 743 w 372218"/>
              <a:gd name="connsiteY0" fmla="*/ 42 h 74478"/>
              <a:gd name="connsiteX1" fmla="*/ 115043 w 372218"/>
              <a:gd name="connsiteY1" fmla="*/ 54017 h 74478"/>
              <a:gd name="connsiteX2" fmla="*/ 178543 w 372218"/>
              <a:gd name="connsiteY2" fmla="*/ 73067 h 74478"/>
              <a:gd name="connsiteX3" fmla="*/ 146793 w 372218"/>
              <a:gd name="connsiteY3" fmla="*/ 73067 h 74478"/>
              <a:gd name="connsiteX4" fmla="*/ 372218 w 372218"/>
              <a:gd name="connsiteY4" fmla="*/ 73067 h 74478"/>
              <a:gd name="connsiteX5" fmla="*/ 245218 w 372218"/>
              <a:gd name="connsiteY5" fmla="*/ 69892 h 74478"/>
              <a:gd name="connsiteX6" fmla="*/ 197593 w 372218"/>
              <a:gd name="connsiteY6" fmla="*/ 66717 h 74478"/>
              <a:gd name="connsiteX7" fmla="*/ 175368 w 372218"/>
              <a:gd name="connsiteY7" fmla="*/ 63542 h 74478"/>
              <a:gd name="connsiteX8" fmla="*/ 743 w 372218"/>
              <a:gd name="connsiteY8" fmla="*/ 42 h 74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2218" h="74478">
                <a:moveTo>
                  <a:pt x="743" y="42"/>
                </a:moveTo>
                <a:cubicBezTo>
                  <a:pt x="-9311" y="-1545"/>
                  <a:pt x="85410" y="41846"/>
                  <a:pt x="115043" y="54017"/>
                </a:cubicBezTo>
                <a:cubicBezTo>
                  <a:pt x="144676" y="66188"/>
                  <a:pt x="173251" y="69892"/>
                  <a:pt x="178543" y="73067"/>
                </a:cubicBezTo>
                <a:cubicBezTo>
                  <a:pt x="183835" y="76242"/>
                  <a:pt x="146793" y="73067"/>
                  <a:pt x="146793" y="73067"/>
                </a:cubicBezTo>
                <a:lnTo>
                  <a:pt x="372218" y="73067"/>
                </a:lnTo>
                <a:lnTo>
                  <a:pt x="245218" y="69892"/>
                </a:lnTo>
                <a:cubicBezTo>
                  <a:pt x="216114" y="68834"/>
                  <a:pt x="209235" y="67775"/>
                  <a:pt x="197593" y="66717"/>
                </a:cubicBezTo>
                <a:cubicBezTo>
                  <a:pt x="185951" y="65659"/>
                  <a:pt x="206589" y="72538"/>
                  <a:pt x="175368" y="63542"/>
                </a:cubicBezTo>
                <a:cubicBezTo>
                  <a:pt x="144147" y="54546"/>
                  <a:pt x="10797" y="1629"/>
                  <a:pt x="743" y="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7" name="フリーフォーム 166">
            <a:extLst>
              <a:ext uri="{FF2B5EF4-FFF2-40B4-BE49-F238E27FC236}">
                <a16:creationId xmlns:a16="http://schemas.microsoft.com/office/drawing/2014/main" id="{CCBEE423-FDC4-9B84-BB55-88AF85B73EF4}"/>
              </a:ext>
            </a:extLst>
          </p:cNvPr>
          <p:cNvSpPr/>
          <p:nvPr/>
        </p:nvSpPr>
        <p:spPr>
          <a:xfrm>
            <a:off x="3041153" y="2708062"/>
            <a:ext cx="219613" cy="677561"/>
          </a:xfrm>
          <a:custGeom>
            <a:avLst/>
            <a:gdLst>
              <a:gd name="connsiteX0" fmla="*/ 497 w 219613"/>
              <a:gd name="connsiteY0" fmla="*/ 676488 h 677561"/>
              <a:gd name="connsiteX1" fmla="*/ 102097 w 219613"/>
              <a:gd name="connsiteY1" fmla="*/ 381213 h 677561"/>
              <a:gd name="connsiteX2" fmla="*/ 121147 w 219613"/>
              <a:gd name="connsiteY2" fmla="*/ 311363 h 677561"/>
              <a:gd name="connsiteX3" fmla="*/ 206872 w 219613"/>
              <a:gd name="connsiteY3" fmla="*/ 101813 h 677561"/>
              <a:gd name="connsiteX4" fmla="*/ 178297 w 219613"/>
              <a:gd name="connsiteY4" fmla="*/ 190713 h 677561"/>
              <a:gd name="connsiteX5" fmla="*/ 219572 w 219613"/>
              <a:gd name="connsiteY5" fmla="*/ 213 h 677561"/>
              <a:gd name="connsiteX6" fmla="*/ 184647 w 219613"/>
              <a:gd name="connsiteY6" fmla="*/ 155788 h 677561"/>
              <a:gd name="connsiteX7" fmla="*/ 121147 w 219613"/>
              <a:gd name="connsiteY7" fmla="*/ 279613 h 677561"/>
              <a:gd name="connsiteX8" fmla="*/ 149722 w 219613"/>
              <a:gd name="connsiteY8" fmla="*/ 263738 h 677561"/>
              <a:gd name="connsiteX9" fmla="*/ 497 w 219613"/>
              <a:gd name="connsiteY9" fmla="*/ 676488 h 677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9613" h="677561">
                <a:moveTo>
                  <a:pt x="497" y="676488"/>
                </a:moveTo>
                <a:cubicBezTo>
                  <a:pt x="-7441" y="696067"/>
                  <a:pt x="81989" y="442067"/>
                  <a:pt x="102097" y="381213"/>
                </a:cubicBezTo>
                <a:cubicBezTo>
                  <a:pt x="122205" y="320359"/>
                  <a:pt x="103684" y="357930"/>
                  <a:pt x="121147" y="311363"/>
                </a:cubicBezTo>
                <a:cubicBezTo>
                  <a:pt x="138610" y="264796"/>
                  <a:pt x="197347" y="121921"/>
                  <a:pt x="206872" y="101813"/>
                </a:cubicBezTo>
                <a:cubicBezTo>
                  <a:pt x="216397" y="81705"/>
                  <a:pt x="176180" y="207646"/>
                  <a:pt x="178297" y="190713"/>
                </a:cubicBezTo>
                <a:cubicBezTo>
                  <a:pt x="180414" y="173780"/>
                  <a:pt x="218514" y="6034"/>
                  <a:pt x="219572" y="213"/>
                </a:cubicBezTo>
                <a:cubicBezTo>
                  <a:pt x="220630" y="-5608"/>
                  <a:pt x="201051" y="109221"/>
                  <a:pt x="184647" y="155788"/>
                </a:cubicBezTo>
                <a:cubicBezTo>
                  <a:pt x="168243" y="202355"/>
                  <a:pt x="126968" y="261621"/>
                  <a:pt x="121147" y="279613"/>
                </a:cubicBezTo>
                <a:cubicBezTo>
                  <a:pt x="115326" y="297605"/>
                  <a:pt x="166655" y="201296"/>
                  <a:pt x="149722" y="263738"/>
                </a:cubicBezTo>
                <a:cubicBezTo>
                  <a:pt x="132789" y="326180"/>
                  <a:pt x="8435" y="656909"/>
                  <a:pt x="497" y="6764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8" name="フリーフォーム 167">
            <a:extLst>
              <a:ext uri="{FF2B5EF4-FFF2-40B4-BE49-F238E27FC236}">
                <a16:creationId xmlns:a16="http://schemas.microsoft.com/office/drawing/2014/main" id="{835DFFE3-34B6-D487-EC0F-AEF99777CBED}"/>
              </a:ext>
            </a:extLst>
          </p:cNvPr>
          <p:cNvSpPr/>
          <p:nvPr/>
        </p:nvSpPr>
        <p:spPr>
          <a:xfrm>
            <a:off x="3190388" y="3240186"/>
            <a:ext cx="348481" cy="49119"/>
          </a:xfrm>
          <a:custGeom>
            <a:avLst/>
            <a:gdLst>
              <a:gd name="connsiteX0" fmla="*/ 487 w 348481"/>
              <a:gd name="connsiteY0" fmla="*/ 49114 h 49119"/>
              <a:gd name="connsiteX1" fmla="*/ 159237 w 348481"/>
              <a:gd name="connsiteY1" fmla="*/ 1489 h 49119"/>
              <a:gd name="connsiteX2" fmla="*/ 346562 w 348481"/>
              <a:gd name="connsiteY2" fmla="*/ 30064 h 49119"/>
              <a:gd name="connsiteX3" fmla="*/ 248137 w 348481"/>
              <a:gd name="connsiteY3" fmla="*/ 4664 h 49119"/>
              <a:gd name="connsiteX4" fmla="*/ 114787 w 348481"/>
              <a:gd name="connsiteY4" fmla="*/ 4664 h 49119"/>
              <a:gd name="connsiteX5" fmla="*/ 487 w 348481"/>
              <a:gd name="connsiteY5" fmla="*/ 49114 h 4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8481" h="49119">
                <a:moveTo>
                  <a:pt x="487" y="49114"/>
                </a:moveTo>
                <a:cubicBezTo>
                  <a:pt x="7895" y="48585"/>
                  <a:pt x="101558" y="4664"/>
                  <a:pt x="159237" y="1489"/>
                </a:cubicBezTo>
                <a:cubicBezTo>
                  <a:pt x="216916" y="-1686"/>
                  <a:pt x="331745" y="29535"/>
                  <a:pt x="346562" y="30064"/>
                </a:cubicBezTo>
                <a:cubicBezTo>
                  <a:pt x="361379" y="30593"/>
                  <a:pt x="286766" y="8897"/>
                  <a:pt x="248137" y="4664"/>
                </a:cubicBezTo>
                <a:cubicBezTo>
                  <a:pt x="209508" y="431"/>
                  <a:pt x="157649" y="-3273"/>
                  <a:pt x="114787" y="4664"/>
                </a:cubicBezTo>
                <a:cubicBezTo>
                  <a:pt x="71925" y="12601"/>
                  <a:pt x="-6921" y="49643"/>
                  <a:pt x="487" y="491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0" name="フリーフォーム 169">
            <a:extLst>
              <a:ext uri="{FF2B5EF4-FFF2-40B4-BE49-F238E27FC236}">
                <a16:creationId xmlns:a16="http://schemas.microsoft.com/office/drawing/2014/main" id="{A5F3A580-0F09-0E8E-78CB-659CE0B8E3AD}"/>
              </a:ext>
            </a:extLst>
          </p:cNvPr>
          <p:cNvSpPr/>
          <p:nvPr/>
        </p:nvSpPr>
        <p:spPr>
          <a:xfrm>
            <a:off x="4378315" y="3146425"/>
            <a:ext cx="139734" cy="360852"/>
          </a:xfrm>
          <a:custGeom>
            <a:avLst/>
            <a:gdLst>
              <a:gd name="connsiteX0" fmla="*/ 139710 w 139734"/>
              <a:gd name="connsiteY0" fmla="*/ 0 h 360852"/>
              <a:gd name="connsiteX1" fmla="*/ 47635 w 139734"/>
              <a:gd name="connsiteY1" fmla="*/ 260350 h 360852"/>
              <a:gd name="connsiteX2" fmla="*/ 28585 w 139734"/>
              <a:gd name="connsiteY2" fmla="*/ 358775 h 360852"/>
              <a:gd name="connsiteX3" fmla="*/ 28585 w 139734"/>
              <a:gd name="connsiteY3" fmla="*/ 317500 h 360852"/>
              <a:gd name="connsiteX4" fmla="*/ 10 w 139734"/>
              <a:gd name="connsiteY4" fmla="*/ 203200 h 360852"/>
              <a:gd name="connsiteX5" fmla="*/ 25410 w 139734"/>
              <a:gd name="connsiteY5" fmla="*/ 298450 h 360852"/>
              <a:gd name="connsiteX6" fmla="*/ 38110 w 139734"/>
              <a:gd name="connsiteY6" fmla="*/ 260350 h 360852"/>
              <a:gd name="connsiteX7" fmla="*/ 139710 w 139734"/>
              <a:gd name="connsiteY7" fmla="*/ 0 h 360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9734" h="360852">
                <a:moveTo>
                  <a:pt x="139710" y="0"/>
                </a:moveTo>
                <a:cubicBezTo>
                  <a:pt x="141297" y="0"/>
                  <a:pt x="66156" y="200554"/>
                  <a:pt x="47635" y="260350"/>
                </a:cubicBezTo>
                <a:cubicBezTo>
                  <a:pt x="29114" y="320146"/>
                  <a:pt x="31760" y="349250"/>
                  <a:pt x="28585" y="358775"/>
                </a:cubicBezTo>
                <a:cubicBezTo>
                  <a:pt x="25410" y="368300"/>
                  <a:pt x="33347" y="343429"/>
                  <a:pt x="28585" y="317500"/>
                </a:cubicBezTo>
                <a:cubicBezTo>
                  <a:pt x="23823" y="291571"/>
                  <a:pt x="539" y="206375"/>
                  <a:pt x="10" y="203200"/>
                </a:cubicBezTo>
                <a:cubicBezTo>
                  <a:pt x="-519" y="200025"/>
                  <a:pt x="19060" y="288925"/>
                  <a:pt x="25410" y="298450"/>
                </a:cubicBezTo>
                <a:cubicBezTo>
                  <a:pt x="31760" y="307975"/>
                  <a:pt x="21706" y="303742"/>
                  <a:pt x="38110" y="260350"/>
                </a:cubicBezTo>
                <a:cubicBezTo>
                  <a:pt x="54514" y="216958"/>
                  <a:pt x="138123" y="0"/>
                  <a:pt x="13971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1" name="フリーフォーム 170">
            <a:extLst>
              <a:ext uri="{FF2B5EF4-FFF2-40B4-BE49-F238E27FC236}">
                <a16:creationId xmlns:a16="http://schemas.microsoft.com/office/drawing/2014/main" id="{5CB1F95A-6B62-40F7-19D9-EF799DDEEBAE}"/>
              </a:ext>
            </a:extLst>
          </p:cNvPr>
          <p:cNvSpPr/>
          <p:nvPr/>
        </p:nvSpPr>
        <p:spPr>
          <a:xfrm>
            <a:off x="4723636" y="3301723"/>
            <a:ext cx="116973" cy="39085"/>
          </a:xfrm>
          <a:custGeom>
            <a:avLst/>
            <a:gdLst>
              <a:gd name="connsiteX0" fmla="*/ 764 w 116973"/>
              <a:gd name="connsiteY0" fmla="*/ 38377 h 39085"/>
              <a:gd name="connsiteX1" fmla="*/ 115064 w 116973"/>
              <a:gd name="connsiteY1" fmla="*/ 277 h 39085"/>
              <a:gd name="connsiteX2" fmla="*/ 67439 w 116973"/>
              <a:gd name="connsiteY2" fmla="*/ 22502 h 39085"/>
              <a:gd name="connsiteX3" fmla="*/ 764 w 116973"/>
              <a:gd name="connsiteY3" fmla="*/ 38377 h 39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973" h="39085">
                <a:moveTo>
                  <a:pt x="764" y="38377"/>
                </a:moveTo>
                <a:cubicBezTo>
                  <a:pt x="8701" y="34673"/>
                  <a:pt x="103951" y="2923"/>
                  <a:pt x="115064" y="277"/>
                </a:cubicBezTo>
                <a:cubicBezTo>
                  <a:pt x="126177" y="-2369"/>
                  <a:pt x="85960" y="14565"/>
                  <a:pt x="67439" y="22502"/>
                </a:cubicBezTo>
                <a:cubicBezTo>
                  <a:pt x="48918" y="30439"/>
                  <a:pt x="-7173" y="42081"/>
                  <a:pt x="764" y="383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2" name="フリーフォーム 171">
            <a:extLst>
              <a:ext uri="{FF2B5EF4-FFF2-40B4-BE49-F238E27FC236}">
                <a16:creationId xmlns:a16="http://schemas.microsoft.com/office/drawing/2014/main" id="{9AA47600-5CE8-C560-F700-F044DACB61FA}"/>
              </a:ext>
            </a:extLst>
          </p:cNvPr>
          <p:cNvSpPr/>
          <p:nvPr/>
        </p:nvSpPr>
        <p:spPr>
          <a:xfrm>
            <a:off x="5118054" y="3301988"/>
            <a:ext cx="145050" cy="149263"/>
          </a:xfrm>
          <a:custGeom>
            <a:avLst/>
            <a:gdLst>
              <a:gd name="connsiteX0" fmla="*/ 46 w 145050"/>
              <a:gd name="connsiteY0" fmla="*/ 12 h 149263"/>
              <a:gd name="connsiteX1" fmla="*/ 127046 w 145050"/>
              <a:gd name="connsiteY1" fmla="*/ 92087 h 149263"/>
              <a:gd name="connsiteX2" fmla="*/ 104821 w 145050"/>
              <a:gd name="connsiteY2" fmla="*/ 149237 h 149263"/>
              <a:gd name="connsiteX3" fmla="*/ 142921 w 145050"/>
              <a:gd name="connsiteY3" fmla="*/ 98437 h 149263"/>
              <a:gd name="connsiteX4" fmla="*/ 46 w 145050"/>
              <a:gd name="connsiteY4" fmla="*/ 12 h 149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050" h="149263">
                <a:moveTo>
                  <a:pt x="46" y="12"/>
                </a:moveTo>
                <a:cubicBezTo>
                  <a:pt x="-2600" y="-1046"/>
                  <a:pt x="109584" y="67216"/>
                  <a:pt x="127046" y="92087"/>
                </a:cubicBezTo>
                <a:cubicBezTo>
                  <a:pt x="144508" y="116958"/>
                  <a:pt x="102175" y="148179"/>
                  <a:pt x="104821" y="149237"/>
                </a:cubicBezTo>
                <a:cubicBezTo>
                  <a:pt x="107467" y="150295"/>
                  <a:pt x="155621" y="119604"/>
                  <a:pt x="142921" y="98437"/>
                </a:cubicBezTo>
                <a:cubicBezTo>
                  <a:pt x="130221" y="77270"/>
                  <a:pt x="2692" y="1070"/>
                  <a:pt x="46" y="12"/>
                </a:cubicBezTo>
                <a:close/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3" name="フリーフォーム 172">
            <a:extLst>
              <a:ext uri="{FF2B5EF4-FFF2-40B4-BE49-F238E27FC236}">
                <a16:creationId xmlns:a16="http://schemas.microsoft.com/office/drawing/2014/main" id="{4840C11C-F702-8FF7-A71E-34CD2118D467}"/>
              </a:ext>
            </a:extLst>
          </p:cNvPr>
          <p:cNvSpPr/>
          <p:nvPr/>
        </p:nvSpPr>
        <p:spPr>
          <a:xfrm>
            <a:off x="5328752" y="3555920"/>
            <a:ext cx="59223" cy="121115"/>
          </a:xfrm>
          <a:custGeom>
            <a:avLst/>
            <a:gdLst>
              <a:gd name="connsiteX0" fmla="*/ 59223 w 59223"/>
              <a:gd name="connsiteY0" fmla="*/ 80 h 121115"/>
              <a:gd name="connsiteX1" fmla="*/ 5248 w 59223"/>
              <a:gd name="connsiteY1" fmla="*/ 92155 h 121115"/>
              <a:gd name="connsiteX2" fmla="*/ 2073 w 59223"/>
              <a:gd name="connsiteY2" fmla="*/ 120730 h 121115"/>
              <a:gd name="connsiteX3" fmla="*/ 5248 w 59223"/>
              <a:gd name="connsiteY3" fmla="*/ 76280 h 121115"/>
              <a:gd name="connsiteX4" fmla="*/ 59223 w 59223"/>
              <a:gd name="connsiteY4" fmla="*/ 80 h 121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223" h="121115">
                <a:moveTo>
                  <a:pt x="59223" y="80"/>
                </a:moveTo>
                <a:cubicBezTo>
                  <a:pt x="59223" y="2726"/>
                  <a:pt x="14773" y="72047"/>
                  <a:pt x="5248" y="92155"/>
                </a:cubicBezTo>
                <a:cubicBezTo>
                  <a:pt x="-4277" y="112263"/>
                  <a:pt x="2073" y="123376"/>
                  <a:pt x="2073" y="120730"/>
                </a:cubicBezTo>
                <a:cubicBezTo>
                  <a:pt x="2073" y="118084"/>
                  <a:pt x="-2160" y="91626"/>
                  <a:pt x="5248" y="76280"/>
                </a:cubicBezTo>
                <a:cubicBezTo>
                  <a:pt x="12656" y="60934"/>
                  <a:pt x="59223" y="-2566"/>
                  <a:pt x="59223" y="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4" name="フリーフォーム 173">
            <a:extLst>
              <a:ext uri="{FF2B5EF4-FFF2-40B4-BE49-F238E27FC236}">
                <a16:creationId xmlns:a16="http://schemas.microsoft.com/office/drawing/2014/main" id="{BF2FA1C7-A82D-AC02-D55D-EAB34B3493AB}"/>
              </a:ext>
            </a:extLst>
          </p:cNvPr>
          <p:cNvSpPr/>
          <p:nvPr/>
        </p:nvSpPr>
        <p:spPr>
          <a:xfrm>
            <a:off x="3254179" y="1402749"/>
            <a:ext cx="772027" cy="988552"/>
          </a:xfrm>
          <a:custGeom>
            <a:avLst/>
            <a:gdLst>
              <a:gd name="connsiteX0" fmla="*/ 768546 w 772027"/>
              <a:gd name="connsiteY0" fmla="*/ 54576 h 988552"/>
              <a:gd name="connsiteX1" fmla="*/ 606621 w 772027"/>
              <a:gd name="connsiteY1" fmla="*/ 51401 h 988552"/>
              <a:gd name="connsiteX2" fmla="*/ 381196 w 772027"/>
              <a:gd name="connsiteY2" fmla="*/ 156176 h 988552"/>
              <a:gd name="connsiteX3" fmla="*/ 479621 w 772027"/>
              <a:gd name="connsiteY3" fmla="*/ 57751 h 988552"/>
              <a:gd name="connsiteX4" fmla="*/ 171646 w 772027"/>
              <a:gd name="connsiteY4" fmla="*/ 384776 h 988552"/>
              <a:gd name="connsiteX5" fmla="*/ 238321 w 772027"/>
              <a:gd name="connsiteY5" fmla="*/ 299051 h 988552"/>
              <a:gd name="connsiteX6" fmla="*/ 368496 w 772027"/>
              <a:gd name="connsiteY6" fmla="*/ 191101 h 988552"/>
              <a:gd name="connsiteX7" fmla="*/ 492321 w 772027"/>
              <a:gd name="connsiteY7" fmla="*/ 162526 h 988552"/>
              <a:gd name="connsiteX8" fmla="*/ 308171 w 772027"/>
              <a:gd name="connsiteY8" fmla="*/ 327626 h 988552"/>
              <a:gd name="connsiteX9" fmla="*/ 197046 w 772027"/>
              <a:gd name="connsiteY9" fmla="*/ 467326 h 988552"/>
              <a:gd name="connsiteX10" fmla="*/ 241496 w 772027"/>
              <a:gd name="connsiteY10" fmla="*/ 445101 h 988552"/>
              <a:gd name="connsiteX11" fmla="*/ 111321 w 772027"/>
              <a:gd name="connsiteY11" fmla="*/ 753076 h 988552"/>
              <a:gd name="connsiteX12" fmla="*/ 162121 w 772027"/>
              <a:gd name="connsiteY12" fmla="*/ 661001 h 988552"/>
              <a:gd name="connsiteX13" fmla="*/ 196 w 772027"/>
              <a:gd name="connsiteY13" fmla="*/ 988026 h 988552"/>
              <a:gd name="connsiteX14" fmla="*/ 200221 w 772027"/>
              <a:gd name="connsiteY14" fmla="*/ 572101 h 988552"/>
              <a:gd name="connsiteX15" fmla="*/ 292296 w 772027"/>
              <a:gd name="connsiteY15" fmla="*/ 391126 h 988552"/>
              <a:gd name="connsiteX16" fmla="*/ 266896 w 772027"/>
              <a:gd name="connsiteY16" fmla="*/ 400651 h 988552"/>
              <a:gd name="connsiteX17" fmla="*/ 498671 w 772027"/>
              <a:gd name="connsiteY17" fmla="*/ 124426 h 988552"/>
              <a:gd name="connsiteX18" fmla="*/ 397071 w 772027"/>
              <a:gd name="connsiteY18" fmla="*/ 162526 h 988552"/>
              <a:gd name="connsiteX19" fmla="*/ 616146 w 772027"/>
              <a:gd name="connsiteY19" fmla="*/ 6951 h 988552"/>
              <a:gd name="connsiteX20" fmla="*/ 568521 w 772027"/>
              <a:gd name="connsiteY20" fmla="*/ 29176 h 988552"/>
              <a:gd name="connsiteX21" fmla="*/ 705046 w 772027"/>
              <a:gd name="connsiteY21" fmla="*/ 48226 h 988552"/>
              <a:gd name="connsiteX22" fmla="*/ 768546 w 772027"/>
              <a:gd name="connsiteY22" fmla="*/ 54576 h 988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772027" h="988552">
                <a:moveTo>
                  <a:pt x="768546" y="54576"/>
                </a:moveTo>
                <a:cubicBezTo>
                  <a:pt x="752142" y="55105"/>
                  <a:pt x="671179" y="34468"/>
                  <a:pt x="606621" y="51401"/>
                </a:cubicBezTo>
                <a:cubicBezTo>
                  <a:pt x="542063" y="68334"/>
                  <a:pt x="402363" y="155118"/>
                  <a:pt x="381196" y="156176"/>
                </a:cubicBezTo>
                <a:cubicBezTo>
                  <a:pt x="360029" y="157234"/>
                  <a:pt x="514546" y="19651"/>
                  <a:pt x="479621" y="57751"/>
                </a:cubicBezTo>
                <a:cubicBezTo>
                  <a:pt x="444696" y="95851"/>
                  <a:pt x="211863" y="344559"/>
                  <a:pt x="171646" y="384776"/>
                </a:cubicBezTo>
                <a:cubicBezTo>
                  <a:pt x="131429" y="424993"/>
                  <a:pt x="205513" y="331330"/>
                  <a:pt x="238321" y="299051"/>
                </a:cubicBezTo>
                <a:cubicBezTo>
                  <a:pt x="271129" y="266772"/>
                  <a:pt x="326163" y="213855"/>
                  <a:pt x="368496" y="191101"/>
                </a:cubicBezTo>
                <a:cubicBezTo>
                  <a:pt x="410829" y="168347"/>
                  <a:pt x="502375" y="139772"/>
                  <a:pt x="492321" y="162526"/>
                </a:cubicBezTo>
                <a:cubicBezTo>
                  <a:pt x="482267" y="185280"/>
                  <a:pt x="357383" y="276826"/>
                  <a:pt x="308171" y="327626"/>
                </a:cubicBezTo>
                <a:cubicBezTo>
                  <a:pt x="258958" y="378426"/>
                  <a:pt x="208158" y="447747"/>
                  <a:pt x="197046" y="467326"/>
                </a:cubicBezTo>
                <a:cubicBezTo>
                  <a:pt x="185934" y="486905"/>
                  <a:pt x="255783" y="397476"/>
                  <a:pt x="241496" y="445101"/>
                </a:cubicBezTo>
                <a:cubicBezTo>
                  <a:pt x="227209" y="492726"/>
                  <a:pt x="124550" y="717093"/>
                  <a:pt x="111321" y="753076"/>
                </a:cubicBezTo>
                <a:cubicBezTo>
                  <a:pt x="98092" y="789059"/>
                  <a:pt x="180642" y="621843"/>
                  <a:pt x="162121" y="661001"/>
                </a:cubicBezTo>
                <a:cubicBezTo>
                  <a:pt x="143600" y="700159"/>
                  <a:pt x="-6154" y="1002843"/>
                  <a:pt x="196" y="988026"/>
                </a:cubicBezTo>
                <a:cubicBezTo>
                  <a:pt x="6546" y="973209"/>
                  <a:pt x="151538" y="671584"/>
                  <a:pt x="200221" y="572101"/>
                </a:cubicBezTo>
                <a:cubicBezTo>
                  <a:pt x="248904" y="472618"/>
                  <a:pt x="281184" y="419701"/>
                  <a:pt x="292296" y="391126"/>
                </a:cubicBezTo>
                <a:cubicBezTo>
                  <a:pt x="303408" y="362551"/>
                  <a:pt x="232500" y="445101"/>
                  <a:pt x="266896" y="400651"/>
                </a:cubicBezTo>
                <a:cubicBezTo>
                  <a:pt x="301292" y="356201"/>
                  <a:pt x="476975" y="164114"/>
                  <a:pt x="498671" y="124426"/>
                </a:cubicBezTo>
                <a:cubicBezTo>
                  <a:pt x="520367" y="84739"/>
                  <a:pt x="377492" y="182105"/>
                  <a:pt x="397071" y="162526"/>
                </a:cubicBezTo>
                <a:cubicBezTo>
                  <a:pt x="416650" y="142947"/>
                  <a:pt x="587571" y="29176"/>
                  <a:pt x="616146" y="6951"/>
                </a:cubicBezTo>
                <a:cubicBezTo>
                  <a:pt x="644721" y="-15274"/>
                  <a:pt x="553704" y="22297"/>
                  <a:pt x="568521" y="29176"/>
                </a:cubicBezTo>
                <a:cubicBezTo>
                  <a:pt x="583338" y="36055"/>
                  <a:pt x="670121" y="43993"/>
                  <a:pt x="705046" y="48226"/>
                </a:cubicBezTo>
                <a:cubicBezTo>
                  <a:pt x="739971" y="52459"/>
                  <a:pt x="784950" y="54047"/>
                  <a:pt x="768546" y="545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5" name="フリーフォーム 174">
            <a:extLst>
              <a:ext uri="{FF2B5EF4-FFF2-40B4-BE49-F238E27FC236}">
                <a16:creationId xmlns:a16="http://schemas.microsoft.com/office/drawing/2014/main" id="{3326CF74-6C70-65AC-9DCF-C9AE8993C151}"/>
              </a:ext>
            </a:extLst>
          </p:cNvPr>
          <p:cNvSpPr/>
          <p:nvPr/>
        </p:nvSpPr>
        <p:spPr>
          <a:xfrm>
            <a:off x="3327141" y="1641024"/>
            <a:ext cx="486048" cy="792389"/>
          </a:xfrm>
          <a:custGeom>
            <a:avLst/>
            <a:gdLst>
              <a:gd name="connsiteX0" fmla="*/ 486034 w 486048"/>
              <a:gd name="connsiteY0" fmla="*/ 41726 h 792389"/>
              <a:gd name="connsiteX1" fmla="*/ 238384 w 486048"/>
              <a:gd name="connsiteY1" fmla="*/ 279851 h 792389"/>
              <a:gd name="connsiteX2" fmla="*/ 130434 w 486048"/>
              <a:gd name="connsiteY2" fmla="*/ 527501 h 792389"/>
              <a:gd name="connsiteX3" fmla="*/ 190759 w 486048"/>
              <a:gd name="connsiteY3" fmla="*/ 406851 h 792389"/>
              <a:gd name="connsiteX4" fmla="*/ 259 w 486048"/>
              <a:gd name="connsiteY4" fmla="*/ 791026 h 792389"/>
              <a:gd name="connsiteX5" fmla="*/ 238384 w 486048"/>
              <a:gd name="connsiteY5" fmla="*/ 248101 h 792389"/>
              <a:gd name="connsiteX6" fmla="*/ 216159 w 486048"/>
              <a:gd name="connsiteY6" fmla="*/ 283026 h 792389"/>
              <a:gd name="connsiteX7" fmla="*/ 457459 w 486048"/>
              <a:gd name="connsiteY7" fmla="*/ 451 h 792389"/>
              <a:gd name="connsiteX8" fmla="*/ 251084 w 486048"/>
              <a:gd name="connsiteY8" fmla="*/ 213176 h 792389"/>
              <a:gd name="connsiteX9" fmla="*/ 486034 w 486048"/>
              <a:gd name="connsiteY9" fmla="*/ 41726 h 792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86048" h="792389">
                <a:moveTo>
                  <a:pt x="486034" y="41726"/>
                </a:moveTo>
                <a:cubicBezTo>
                  <a:pt x="483917" y="52838"/>
                  <a:pt x="297651" y="198889"/>
                  <a:pt x="238384" y="279851"/>
                </a:cubicBezTo>
                <a:cubicBezTo>
                  <a:pt x="179117" y="360813"/>
                  <a:pt x="138371" y="506334"/>
                  <a:pt x="130434" y="527501"/>
                </a:cubicBezTo>
                <a:cubicBezTo>
                  <a:pt x="122496" y="548668"/>
                  <a:pt x="190759" y="406851"/>
                  <a:pt x="190759" y="406851"/>
                </a:cubicBezTo>
                <a:cubicBezTo>
                  <a:pt x="169063" y="450772"/>
                  <a:pt x="-7679" y="817484"/>
                  <a:pt x="259" y="791026"/>
                </a:cubicBezTo>
                <a:cubicBezTo>
                  <a:pt x="8197" y="764568"/>
                  <a:pt x="202401" y="332768"/>
                  <a:pt x="238384" y="248101"/>
                </a:cubicBezTo>
                <a:cubicBezTo>
                  <a:pt x="274367" y="163434"/>
                  <a:pt x="179647" y="324301"/>
                  <a:pt x="216159" y="283026"/>
                </a:cubicBezTo>
                <a:cubicBezTo>
                  <a:pt x="252671" y="241751"/>
                  <a:pt x="451638" y="12093"/>
                  <a:pt x="457459" y="451"/>
                </a:cubicBezTo>
                <a:cubicBezTo>
                  <a:pt x="463280" y="-11191"/>
                  <a:pt x="243676" y="206297"/>
                  <a:pt x="251084" y="213176"/>
                </a:cubicBezTo>
                <a:cubicBezTo>
                  <a:pt x="258492" y="220055"/>
                  <a:pt x="488151" y="30614"/>
                  <a:pt x="486034" y="417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6" name="フリーフォーム 175">
            <a:extLst>
              <a:ext uri="{FF2B5EF4-FFF2-40B4-BE49-F238E27FC236}">
                <a16:creationId xmlns:a16="http://schemas.microsoft.com/office/drawing/2014/main" id="{1AE88BDB-2E9A-F118-03D0-55D67C592C47}"/>
              </a:ext>
            </a:extLst>
          </p:cNvPr>
          <p:cNvSpPr/>
          <p:nvPr/>
        </p:nvSpPr>
        <p:spPr>
          <a:xfrm>
            <a:off x="2981324" y="2223150"/>
            <a:ext cx="448355" cy="1002767"/>
          </a:xfrm>
          <a:custGeom>
            <a:avLst/>
            <a:gdLst>
              <a:gd name="connsiteX0" fmla="*/ 447676 w 448355"/>
              <a:gd name="connsiteY0" fmla="*/ 2525 h 1002767"/>
              <a:gd name="connsiteX1" fmla="*/ 130176 w 448355"/>
              <a:gd name="connsiteY1" fmla="*/ 726425 h 1002767"/>
              <a:gd name="connsiteX2" fmla="*/ 155576 w 448355"/>
              <a:gd name="connsiteY2" fmla="*/ 678800 h 1002767"/>
              <a:gd name="connsiteX3" fmla="*/ 1 w 448355"/>
              <a:gd name="connsiteY3" fmla="*/ 1002650 h 1002767"/>
              <a:gd name="connsiteX4" fmla="*/ 158751 w 448355"/>
              <a:gd name="connsiteY4" fmla="*/ 716900 h 1002767"/>
              <a:gd name="connsiteX5" fmla="*/ 111126 w 448355"/>
              <a:gd name="connsiteY5" fmla="*/ 767700 h 1002767"/>
              <a:gd name="connsiteX6" fmla="*/ 244476 w 448355"/>
              <a:gd name="connsiteY6" fmla="*/ 453375 h 1002767"/>
              <a:gd name="connsiteX7" fmla="*/ 215901 w 448355"/>
              <a:gd name="connsiteY7" fmla="*/ 485125 h 1002767"/>
              <a:gd name="connsiteX8" fmla="*/ 447676 w 448355"/>
              <a:gd name="connsiteY8" fmla="*/ 2525 h 1002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8355" h="1002767">
                <a:moveTo>
                  <a:pt x="447676" y="2525"/>
                </a:moveTo>
                <a:cubicBezTo>
                  <a:pt x="433389" y="42742"/>
                  <a:pt x="178859" y="613712"/>
                  <a:pt x="130176" y="726425"/>
                </a:cubicBezTo>
                <a:cubicBezTo>
                  <a:pt x="81493" y="839138"/>
                  <a:pt x="177272" y="632763"/>
                  <a:pt x="155576" y="678800"/>
                </a:cubicBezTo>
                <a:cubicBezTo>
                  <a:pt x="133880" y="724838"/>
                  <a:pt x="-528" y="996300"/>
                  <a:pt x="1" y="1002650"/>
                </a:cubicBezTo>
                <a:cubicBezTo>
                  <a:pt x="530" y="1009000"/>
                  <a:pt x="140230" y="756058"/>
                  <a:pt x="158751" y="716900"/>
                </a:cubicBezTo>
                <a:cubicBezTo>
                  <a:pt x="177272" y="677742"/>
                  <a:pt x="96839" y="811621"/>
                  <a:pt x="111126" y="767700"/>
                </a:cubicBezTo>
                <a:cubicBezTo>
                  <a:pt x="125413" y="723779"/>
                  <a:pt x="227014" y="500471"/>
                  <a:pt x="244476" y="453375"/>
                </a:cubicBezTo>
                <a:cubicBezTo>
                  <a:pt x="261938" y="406279"/>
                  <a:pt x="185209" y="555504"/>
                  <a:pt x="215901" y="485125"/>
                </a:cubicBezTo>
                <a:cubicBezTo>
                  <a:pt x="246593" y="414746"/>
                  <a:pt x="461963" y="-37692"/>
                  <a:pt x="447676" y="25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7" name="フリーフォーム 176">
            <a:extLst>
              <a:ext uri="{FF2B5EF4-FFF2-40B4-BE49-F238E27FC236}">
                <a16:creationId xmlns:a16="http://schemas.microsoft.com/office/drawing/2014/main" id="{BC411A10-CCE0-0466-9823-D3549FEAAE46}"/>
              </a:ext>
            </a:extLst>
          </p:cNvPr>
          <p:cNvSpPr/>
          <p:nvPr/>
        </p:nvSpPr>
        <p:spPr>
          <a:xfrm>
            <a:off x="2961821" y="1907416"/>
            <a:ext cx="540729" cy="1319227"/>
          </a:xfrm>
          <a:custGeom>
            <a:avLst/>
            <a:gdLst>
              <a:gd name="connsiteX0" fmla="*/ 540204 w 540729"/>
              <a:gd name="connsiteY0" fmla="*/ 759 h 1319227"/>
              <a:gd name="connsiteX1" fmla="*/ 235404 w 540729"/>
              <a:gd name="connsiteY1" fmla="*/ 654809 h 1319227"/>
              <a:gd name="connsiteX2" fmla="*/ 279854 w 540729"/>
              <a:gd name="connsiteY2" fmla="*/ 613534 h 1319227"/>
              <a:gd name="connsiteX3" fmla="*/ 130629 w 540729"/>
              <a:gd name="connsiteY3" fmla="*/ 981834 h 1319227"/>
              <a:gd name="connsiteX4" fmla="*/ 171904 w 540729"/>
              <a:gd name="connsiteY4" fmla="*/ 880234 h 1319227"/>
              <a:gd name="connsiteX5" fmla="*/ 454 w 540729"/>
              <a:gd name="connsiteY5" fmla="*/ 1318384 h 1319227"/>
              <a:gd name="connsiteX6" fmla="*/ 232229 w 540729"/>
              <a:gd name="connsiteY6" fmla="*/ 750059 h 1319227"/>
              <a:gd name="connsiteX7" fmla="*/ 219529 w 540729"/>
              <a:gd name="connsiteY7" fmla="*/ 807209 h 1319227"/>
              <a:gd name="connsiteX8" fmla="*/ 413204 w 540729"/>
              <a:gd name="connsiteY8" fmla="*/ 305559 h 1319227"/>
              <a:gd name="connsiteX9" fmla="*/ 311604 w 540729"/>
              <a:gd name="connsiteY9" fmla="*/ 518284 h 1319227"/>
              <a:gd name="connsiteX10" fmla="*/ 540204 w 540729"/>
              <a:gd name="connsiteY10" fmla="*/ 759 h 1319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0729" h="1319227">
                <a:moveTo>
                  <a:pt x="540204" y="759"/>
                </a:moveTo>
                <a:cubicBezTo>
                  <a:pt x="527504" y="23513"/>
                  <a:pt x="278796" y="552680"/>
                  <a:pt x="235404" y="654809"/>
                </a:cubicBezTo>
                <a:cubicBezTo>
                  <a:pt x="192012" y="756938"/>
                  <a:pt x="297316" y="559030"/>
                  <a:pt x="279854" y="613534"/>
                </a:cubicBezTo>
                <a:cubicBezTo>
                  <a:pt x="262392" y="668038"/>
                  <a:pt x="130629" y="981834"/>
                  <a:pt x="130629" y="981834"/>
                </a:cubicBezTo>
                <a:cubicBezTo>
                  <a:pt x="112637" y="1026284"/>
                  <a:pt x="193600" y="824142"/>
                  <a:pt x="171904" y="880234"/>
                </a:cubicBezTo>
                <a:cubicBezTo>
                  <a:pt x="150208" y="936326"/>
                  <a:pt x="-9600" y="1340080"/>
                  <a:pt x="454" y="1318384"/>
                </a:cubicBezTo>
                <a:cubicBezTo>
                  <a:pt x="10508" y="1296688"/>
                  <a:pt x="195716" y="835255"/>
                  <a:pt x="232229" y="750059"/>
                </a:cubicBezTo>
                <a:cubicBezTo>
                  <a:pt x="268741" y="664863"/>
                  <a:pt x="189367" y="881292"/>
                  <a:pt x="219529" y="807209"/>
                </a:cubicBezTo>
                <a:cubicBezTo>
                  <a:pt x="249691" y="733126"/>
                  <a:pt x="397858" y="353713"/>
                  <a:pt x="413204" y="305559"/>
                </a:cubicBezTo>
                <a:cubicBezTo>
                  <a:pt x="428550" y="257405"/>
                  <a:pt x="292025" y="562734"/>
                  <a:pt x="311604" y="518284"/>
                </a:cubicBezTo>
                <a:cubicBezTo>
                  <a:pt x="331183" y="473834"/>
                  <a:pt x="552904" y="-21995"/>
                  <a:pt x="540204" y="7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8" name="フリーフォーム 177">
            <a:extLst>
              <a:ext uri="{FF2B5EF4-FFF2-40B4-BE49-F238E27FC236}">
                <a16:creationId xmlns:a16="http://schemas.microsoft.com/office/drawing/2014/main" id="{91098132-5932-E8FC-B728-501E839E18E4}"/>
              </a:ext>
            </a:extLst>
          </p:cNvPr>
          <p:cNvSpPr/>
          <p:nvPr/>
        </p:nvSpPr>
        <p:spPr>
          <a:xfrm>
            <a:off x="2954171" y="1879188"/>
            <a:ext cx="414865" cy="1503399"/>
          </a:xfrm>
          <a:custGeom>
            <a:avLst/>
            <a:gdLst>
              <a:gd name="connsiteX0" fmla="*/ 414504 w 414865"/>
              <a:gd name="connsiteY0" fmla="*/ 412 h 1503399"/>
              <a:gd name="connsiteX1" fmla="*/ 246229 w 414865"/>
              <a:gd name="connsiteY1" fmla="*/ 381412 h 1503399"/>
              <a:gd name="connsiteX2" fmla="*/ 106529 w 414865"/>
              <a:gd name="connsiteY2" fmla="*/ 930687 h 1503399"/>
              <a:gd name="connsiteX3" fmla="*/ 135104 w 414865"/>
              <a:gd name="connsiteY3" fmla="*/ 844962 h 1503399"/>
              <a:gd name="connsiteX4" fmla="*/ 11279 w 414865"/>
              <a:gd name="connsiteY4" fmla="*/ 1467262 h 1503399"/>
              <a:gd name="connsiteX5" fmla="*/ 20804 w 414865"/>
              <a:gd name="connsiteY5" fmla="*/ 1349787 h 1503399"/>
              <a:gd name="connsiteX6" fmla="*/ 144629 w 414865"/>
              <a:gd name="connsiteY6" fmla="*/ 692562 h 1503399"/>
              <a:gd name="connsiteX7" fmla="*/ 93829 w 414865"/>
              <a:gd name="connsiteY7" fmla="*/ 825912 h 1503399"/>
              <a:gd name="connsiteX8" fmla="*/ 265279 w 414865"/>
              <a:gd name="connsiteY8" fmla="*/ 248062 h 1503399"/>
              <a:gd name="connsiteX9" fmla="*/ 198604 w 414865"/>
              <a:gd name="connsiteY9" fmla="*/ 451262 h 1503399"/>
              <a:gd name="connsiteX10" fmla="*/ 414504 w 414865"/>
              <a:gd name="connsiteY10" fmla="*/ 412 h 1503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14865" h="1503399">
                <a:moveTo>
                  <a:pt x="414504" y="412"/>
                </a:moveTo>
                <a:cubicBezTo>
                  <a:pt x="422442" y="-11230"/>
                  <a:pt x="297558" y="226366"/>
                  <a:pt x="246229" y="381412"/>
                </a:cubicBezTo>
                <a:cubicBezTo>
                  <a:pt x="194900" y="536458"/>
                  <a:pt x="125050" y="853429"/>
                  <a:pt x="106529" y="930687"/>
                </a:cubicBezTo>
                <a:cubicBezTo>
                  <a:pt x="88008" y="1007945"/>
                  <a:pt x="150979" y="755533"/>
                  <a:pt x="135104" y="844962"/>
                </a:cubicBezTo>
                <a:cubicBezTo>
                  <a:pt x="119229" y="934391"/>
                  <a:pt x="30329" y="1383125"/>
                  <a:pt x="11279" y="1467262"/>
                </a:cubicBezTo>
                <a:cubicBezTo>
                  <a:pt x="-7771" y="1551399"/>
                  <a:pt x="-1421" y="1478904"/>
                  <a:pt x="20804" y="1349787"/>
                </a:cubicBezTo>
                <a:cubicBezTo>
                  <a:pt x="43029" y="1220670"/>
                  <a:pt x="132458" y="779874"/>
                  <a:pt x="144629" y="692562"/>
                </a:cubicBezTo>
                <a:cubicBezTo>
                  <a:pt x="156800" y="605250"/>
                  <a:pt x="73721" y="899995"/>
                  <a:pt x="93829" y="825912"/>
                </a:cubicBezTo>
                <a:cubicBezTo>
                  <a:pt x="113937" y="751829"/>
                  <a:pt x="247817" y="310504"/>
                  <a:pt x="265279" y="248062"/>
                </a:cubicBezTo>
                <a:cubicBezTo>
                  <a:pt x="282741" y="185620"/>
                  <a:pt x="176379" y="490949"/>
                  <a:pt x="198604" y="451262"/>
                </a:cubicBezTo>
                <a:cubicBezTo>
                  <a:pt x="220829" y="411575"/>
                  <a:pt x="406566" y="12054"/>
                  <a:pt x="414504" y="4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9" name="フリーフォーム 178">
            <a:extLst>
              <a:ext uri="{FF2B5EF4-FFF2-40B4-BE49-F238E27FC236}">
                <a16:creationId xmlns:a16="http://schemas.microsoft.com/office/drawing/2014/main" id="{FEC6D774-2991-7963-448D-1619AB1EE13C}"/>
              </a:ext>
            </a:extLst>
          </p:cNvPr>
          <p:cNvSpPr/>
          <p:nvPr/>
        </p:nvSpPr>
        <p:spPr>
          <a:xfrm>
            <a:off x="2860585" y="1915002"/>
            <a:ext cx="382299" cy="1301321"/>
          </a:xfrm>
          <a:custGeom>
            <a:avLst/>
            <a:gdLst>
              <a:gd name="connsiteX0" fmla="*/ 377915 w 382299"/>
              <a:gd name="connsiteY0" fmla="*/ 12223 h 1301321"/>
              <a:gd name="connsiteX1" fmla="*/ 22315 w 382299"/>
              <a:gd name="connsiteY1" fmla="*/ 993298 h 1301321"/>
              <a:gd name="connsiteX2" fmla="*/ 76290 w 382299"/>
              <a:gd name="connsiteY2" fmla="*/ 885348 h 1301321"/>
              <a:gd name="connsiteX3" fmla="*/ 57240 w 382299"/>
              <a:gd name="connsiteY3" fmla="*/ 1123473 h 1301321"/>
              <a:gd name="connsiteX4" fmla="*/ 66765 w 382299"/>
              <a:gd name="connsiteY4" fmla="*/ 1063148 h 1301321"/>
              <a:gd name="connsiteX5" fmla="*/ 90 w 382299"/>
              <a:gd name="connsiteY5" fmla="*/ 1301273 h 1301321"/>
              <a:gd name="connsiteX6" fmla="*/ 54065 w 382299"/>
              <a:gd name="connsiteY6" fmla="*/ 1082198 h 1301321"/>
              <a:gd name="connsiteX7" fmla="*/ 123915 w 382299"/>
              <a:gd name="connsiteY7" fmla="*/ 891698 h 1301321"/>
              <a:gd name="connsiteX8" fmla="*/ 66765 w 382299"/>
              <a:gd name="connsiteY8" fmla="*/ 1012348 h 1301321"/>
              <a:gd name="connsiteX9" fmla="*/ 152490 w 382299"/>
              <a:gd name="connsiteY9" fmla="*/ 755173 h 1301321"/>
              <a:gd name="connsiteX10" fmla="*/ 57240 w 382299"/>
              <a:gd name="connsiteY10" fmla="*/ 964723 h 1301321"/>
              <a:gd name="connsiteX11" fmla="*/ 111215 w 382299"/>
              <a:gd name="connsiteY11" fmla="*/ 764698 h 1301321"/>
              <a:gd name="connsiteX12" fmla="*/ 295365 w 382299"/>
              <a:gd name="connsiteY12" fmla="*/ 285273 h 1301321"/>
              <a:gd name="connsiteX13" fmla="*/ 225515 w 382299"/>
              <a:gd name="connsiteY13" fmla="*/ 431323 h 1301321"/>
              <a:gd name="connsiteX14" fmla="*/ 377915 w 382299"/>
              <a:gd name="connsiteY14" fmla="*/ 12223 h 1301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2299" h="1301321">
                <a:moveTo>
                  <a:pt x="377915" y="12223"/>
                </a:moveTo>
                <a:cubicBezTo>
                  <a:pt x="344048" y="105886"/>
                  <a:pt x="72586" y="847777"/>
                  <a:pt x="22315" y="993298"/>
                </a:cubicBezTo>
                <a:cubicBezTo>
                  <a:pt x="-27956" y="1138819"/>
                  <a:pt x="70469" y="863652"/>
                  <a:pt x="76290" y="885348"/>
                </a:cubicBezTo>
                <a:cubicBezTo>
                  <a:pt x="82111" y="907044"/>
                  <a:pt x="58827" y="1093840"/>
                  <a:pt x="57240" y="1123473"/>
                </a:cubicBezTo>
                <a:cubicBezTo>
                  <a:pt x="55653" y="1153106"/>
                  <a:pt x="76290" y="1033515"/>
                  <a:pt x="66765" y="1063148"/>
                </a:cubicBezTo>
                <a:cubicBezTo>
                  <a:pt x="57240" y="1092781"/>
                  <a:pt x="2207" y="1298098"/>
                  <a:pt x="90" y="1301273"/>
                </a:cubicBezTo>
                <a:cubicBezTo>
                  <a:pt x="-2027" y="1304448"/>
                  <a:pt x="33427" y="1150461"/>
                  <a:pt x="54065" y="1082198"/>
                </a:cubicBezTo>
                <a:cubicBezTo>
                  <a:pt x="74702" y="1013936"/>
                  <a:pt x="121798" y="903340"/>
                  <a:pt x="123915" y="891698"/>
                </a:cubicBezTo>
                <a:cubicBezTo>
                  <a:pt x="126032" y="880056"/>
                  <a:pt x="62002" y="1035102"/>
                  <a:pt x="66765" y="1012348"/>
                </a:cubicBezTo>
                <a:cubicBezTo>
                  <a:pt x="71528" y="989594"/>
                  <a:pt x="154078" y="763111"/>
                  <a:pt x="152490" y="755173"/>
                </a:cubicBezTo>
                <a:cubicBezTo>
                  <a:pt x="150902" y="747235"/>
                  <a:pt x="64119" y="963136"/>
                  <a:pt x="57240" y="964723"/>
                </a:cubicBezTo>
                <a:cubicBezTo>
                  <a:pt x="50361" y="966310"/>
                  <a:pt x="71528" y="877940"/>
                  <a:pt x="111215" y="764698"/>
                </a:cubicBezTo>
                <a:cubicBezTo>
                  <a:pt x="150902" y="651456"/>
                  <a:pt x="276315" y="340836"/>
                  <a:pt x="295365" y="285273"/>
                </a:cubicBezTo>
                <a:cubicBezTo>
                  <a:pt x="314415" y="229711"/>
                  <a:pt x="212286" y="469952"/>
                  <a:pt x="225515" y="431323"/>
                </a:cubicBezTo>
                <a:cubicBezTo>
                  <a:pt x="238744" y="392694"/>
                  <a:pt x="411782" y="-81440"/>
                  <a:pt x="377915" y="122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0" name="フリーフォーム 179">
            <a:extLst>
              <a:ext uri="{FF2B5EF4-FFF2-40B4-BE49-F238E27FC236}">
                <a16:creationId xmlns:a16="http://schemas.microsoft.com/office/drawing/2014/main" id="{46E51DE9-DD52-DD90-4E80-054B206BB976}"/>
              </a:ext>
            </a:extLst>
          </p:cNvPr>
          <p:cNvSpPr/>
          <p:nvPr/>
        </p:nvSpPr>
        <p:spPr>
          <a:xfrm>
            <a:off x="2830901" y="2844405"/>
            <a:ext cx="111133" cy="896218"/>
          </a:xfrm>
          <a:custGeom>
            <a:avLst/>
            <a:gdLst>
              <a:gd name="connsiteX0" fmla="*/ 67874 w 111133"/>
              <a:gd name="connsiteY0" fmla="*/ 395 h 896218"/>
              <a:gd name="connsiteX1" fmla="*/ 39299 w 111133"/>
              <a:gd name="connsiteY1" fmla="*/ 362345 h 896218"/>
              <a:gd name="connsiteX2" fmla="*/ 102799 w 111133"/>
              <a:gd name="connsiteY2" fmla="*/ 851295 h 896218"/>
              <a:gd name="connsiteX3" fmla="*/ 99624 w 111133"/>
              <a:gd name="connsiteY3" fmla="*/ 819545 h 896218"/>
              <a:gd name="connsiteX4" fmla="*/ 4374 w 111133"/>
              <a:gd name="connsiteY4" fmla="*/ 368695 h 896218"/>
              <a:gd name="connsiteX5" fmla="*/ 17074 w 111133"/>
              <a:gd name="connsiteY5" fmla="*/ 451245 h 896218"/>
              <a:gd name="connsiteX6" fmla="*/ 26599 w 111133"/>
              <a:gd name="connsiteY6" fmla="*/ 197245 h 896218"/>
              <a:gd name="connsiteX7" fmla="*/ 4374 w 111133"/>
              <a:gd name="connsiteY7" fmla="*/ 289320 h 896218"/>
              <a:gd name="connsiteX8" fmla="*/ 67874 w 111133"/>
              <a:gd name="connsiteY8" fmla="*/ 395 h 896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133" h="896218">
                <a:moveTo>
                  <a:pt x="67874" y="395"/>
                </a:moveTo>
                <a:cubicBezTo>
                  <a:pt x="73695" y="12566"/>
                  <a:pt x="33478" y="220528"/>
                  <a:pt x="39299" y="362345"/>
                </a:cubicBezTo>
                <a:cubicBezTo>
                  <a:pt x="45120" y="504162"/>
                  <a:pt x="92745" y="775095"/>
                  <a:pt x="102799" y="851295"/>
                </a:cubicBezTo>
                <a:cubicBezTo>
                  <a:pt x="112853" y="927495"/>
                  <a:pt x="116028" y="899978"/>
                  <a:pt x="99624" y="819545"/>
                </a:cubicBezTo>
                <a:cubicBezTo>
                  <a:pt x="83220" y="739112"/>
                  <a:pt x="18132" y="430078"/>
                  <a:pt x="4374" y="368695"/>
                </a:cubicBezTo>
                <a:cubicBezTo>
                  <a:pt x="-9384" y="307312"/>
                  <a:pt x="13370" y="479820"/>
                  <a:pt x="17074" y="451245"/>
                </a:cubicBezTo>
                <a:cubicBezTo>
                  <a:pt x="20778" y="422670"/>
                  <a:pt x="28716" y="224233"/>
                  <a:pt x="26599" y="197245"/>
                </a:cubicBezTo>
                <a:cubicBezTo>
                  <a:pt x="24482" y="170258"/>
                  <a:pt x="141" y="317895"/>
                  <a:pt x="4374" y="289320"/>
                </a:cubicBezTo>
                <a:cubicBezTo>
                  <a:pt x="8607" y="260745"/>
                  <a:pt x="62053" y="-11776"/>
                  <a:pt x="67874" y="3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1" name="フリーフォーム 180">
            <a:extLst>
              <a:ext uri="{FF2B5EF4-FFF2-40B4-BE49-F238E27FC236}">
                <a16:creationId xmlns:a16="http://schemas.microsoft.com/office/drawing/2014/main" id="{441CF1D9-71FD-35C2-DD9C-FE7A089CC258}"/>
              </a:ext>
            </a:extLst>
          </p:cNvPr>
          <p:cNvSpPr/>
          <p:nvPr/>
        </p:nvSpPr>
        <p:spPr>
          <a:xfrm>
            <a:off x="2445469" y="3476440"/>
            <a:ext cx="477843" cy="1156474"/>
          </a:xfrm>
          <a:custGeom>
            <a:avLst/>
            <a:gdLst>
              <a:gd name="connsiteX0" fmla="*/ 415206 w 477843"/>
              <a:gd name="connsiteY0" fmla="*/ 185 h 1156474"/>
              <a:gd name="connsiteX1" fmla="*/ 469181 w 477843"/>
              <a:gd name="connsiteY1" fmla="*/ 238310 h 1156474"/>
              <a:gd name="connsiteX2" fmla="*/ 440606 w 477843"/>
              <a:gd name="connsiteY2" fmla="*/ 476435 h 1156474"/>
              <a:gd name="connsiteX3" fmla="*/ 459656 w 477843"/>
              <a:gd name="connsiteY3" fmla="*/ 457385 h 1156474"/>
              <a:gd name="connsiteX4" fmla="*/ 373931 w 477843"/>
              <a:gd name="connsiteY4" fmla="*/ 644710 h 1156474"/>
              <a:gd name="connsiteX5" fmla="*/ 405681 w 477843"/>
              <a:gd name="connsiteY5" fmla="*/ 622485 h 1156474"/>
              <a:gd name="connsiteX6" fmla="*/ 256456 w 477843"/>
              <a:gd name="connsiteY6" fmla="*/ 812985 h 1156474"/>
              <a:gd name="connsiteX7" fmla="*/ 278681 w 477843"/>
              <a:gd name="connsiteY7" fmla="*/ 800285 h 1156474"/>
              <a:gd name="connsiteX8" fmla="*/ 11981 w 477843"/>
              <a:gd name="connsiteY8" fmla="*/ 1133660 h 1156474"/>
              <a:gd name="connsiteX9" fmla="*/ 78656 w 477843"/>
              <a:gd name="connsiteY9" fmla="*/ 1076510 h 1156474"/>
              <a:gd name="connsiteX10" fmla="*/ 367581 w 477843"/>
              <a:gd name="connsiteY10" fmla="*/ 670110 h 1156474"/>
              <a:gd name="connsiteX11" fmla="*/ 348531 w 477843"/>
              <a:gd name="connsiteY11" fmla="*/ 698685 h 1156474"/>
              <a:gd name="connsiteX12" fmla="*/ 475531 w 477843"/>
              <a:gd name="connsiteY12" fmla="*/ 406585 h 1156474"/>
              <a:gd name="connsiteX13" fmla="*/ 431081 w 477843"/>
              <a:gd name="connsiteY13" fmla="*/ 143060 h 1156474"/>
              <a:gd name="connsiteX14" fmla="*/ 437431 w 477843"/>
              <a:gd name="connsiteY14" fmla="*/ 197035 h 1156474"/>
              <a:gd name="connsiteX15" fmla="*/ 415206 w 477843"/>
              <a:gd name="connsiteY15" fmla="*/ 185 h 1156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77843" h="1156474">
                <a:moveTo>
                  <a:pt x="415206" y="185"/>
                </a:moveTo>
                <a:cubicBezTo>
                  <a:pt x="420498" y="7064"/>
                  <a:pt x="464948" y="158935"/>
                  <a:pt x="469181" y="238310"/>
                </a:cubicBezTo>
                <a:cubicBezTo>
                  <a:pt x="473414" y="317685"/>
                  <a:pt x="440606" y="476435"/>
                  <a:pt x="440606" y="476435"/>
                </a:cubicBezTo>
                <a:cubicBezTo>
                  <a:pt x="439019" y="512947"/>
                  <a:pt x="470769" y="429339"/>
                  <a:pt x="459656" y="457385"/>
                </a:cubicBezTo>
                <a:cubicBezTo>
                  <a:pt x="448544" y="485431"/>
                  <a:pt x="382927" y="617193"/>
                  <a:pt x="373931" y="644710"/>
                </a:cubicBezTo>
                <a:cubicBezTo>
                  <a:pt x="364935" y="672227"/>
                  <a:pt x="425260" y="594439"/>
                  <a:pt x="405681" y="622485"/>
                </a:cubicBezTo>
                <a:cubicBezTo>
                  <a:pt x="386102" y="650531"/>
                  <a:pt x="277623" y="783352"/>
                  <a:pt x="256456" y="812985"/>
                </a:cubicBezTo>
                <a:cubicBezTo>
                  <a:pt x="235289" y="842618"/>
                  <a:pt x="319427" y="746839"/>
                  <a:pt x="278681" y="800285"/>
                </a:cubicBezTo>
                <a:cubicBezTo>
                  <a:pt x="237935" y="853731"/>
                  <a:pt x="45318" y="1087623"/>
                  <a:pt x="11981" y="1133660"/>
                </a:cubicBezTo>
                <a:cubicBezTo>
                  <a:pt x="-21357" y="1179698"/>
                  <a:pt x="19389" y="1153768"/>
                  <a:pt x="78656" y="1076510"/>
                </a:cubicBezTo>
                <a:cubicBezTo>
                  <a:pt x="137923" y="999252"/>
                  <a:pt x="322602" y="733081"/>
                  <a:pt x="367581" y="670110"/>
                </a:cubicBezTo>
                <a:cubicBezTo>
                  <a:pt x="412560" y="607139"/>
                  <a:pt x="330539" y="742606"/>
                  <a:pt x="348531" y="698685"/>
                </a:cubicBezTo>
                <a:cubicBezTo>
                  <a:pt x="366523" y="654764"/>
                  <a:pt x="461773" y="499189"/>
                  <a:pt x="475531" y="406585"/>
                </a:cubicBezTo>
                <a:cubicBezTo>
                  <a:pt x="489289" y="313981"/>
                  <a:pt x="437431" y="177985"/>
                  <a:pt x="431081" y="143060"/>
                </a:cubicBezTo>
                <a:cubicBezTo>
                  <a:pt x="424731" y="108135"/>
                  <a:pt x="436902" y="214497"/>
                  <a:pt x="437431" y="197035"/>
                </a:cubicBezTo>
                <a:cubicBezTo>
                  <a:pt x="437960" y="179573"/>
                  <a:pt x="409914" y="-6694"/>
                  <a:pt x="415206" y="1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2" name="フリーフォーム 181">
            <a:extLst>
              <a:ext uri="{FF2B5EF4-FFF2-40B4-BE49-F238E27FC236}">
                <a16:creationId xmlns:a16="http://schemas.microsoft.com/office/drawing/2014/main" id="{783D4264-E56A-3935-799B-466DC9F398F4}"/>
              </a:ext>
            </a:extLst>
          </p:cNvPr>
          <p:cNvSpPr/>
          <p:nvPr/>
        </p:nvSpPr>
        <p:spPr>
          <a:xfrm>
            <a:off x="2466392" y="3452203"/>
            <a:ext cx="393473" cy="1046838"/>
          </a:xfrm>
          <a:custGeom>
            <a:avLst/>
            <a:gdLst>
              <a:gd name="connsiteX0" fmla="*/ 391108 w 393473"/>
              <a:gd name="connsiteY0" fmla="*/ 2197 h 1046838"/>
              <a:gd name="connsiteX1" fmla="*/ 41858 w 393473"/>
              <a:gd name="connsiteY1" fmla="*/ 354622 h 1046838"/>
              <a:gd name="connsiteX2" fmla="*/ 60908 w 393473"/>
              <a:gd name="connsiteY2" fmla="*/ 424472 h 1046838"/>
              <a:gd name="connsiteX3" fmla="*/ 13283 w 393473"/>
              <a:gd name="connsiteY3" fmla="*/ 516547 h 1046838"/>
              <a:gd name="connsiteX4" fmla="*/ 35508 w 393473"/>
              <a:gd name="connsiteY4" fmla="*/ 745147 h 1046838"/>
              <a:gd name="connsiteX5" fmla="*/ 13283 w 393473"/>
              <a:gd name="connsiteY5" fmla="*/ 665772 h 1046838"/>
              <a:gd name="connsiteX6" fmla="*/ 92658 w 393473"/>
              <a:gd name="connsiteY6" fmla="*/ 935647 h 1046838"/>
              <a:gd name="connsiteX7" fmla="*/ 76783 w 393473"/>
              <a:gd name="connsiteY7" fmla="*/ 859447 h 1046838"/>
              <a:gd name="connsiteX8" fmla="*/ 210133 w 393473"/>
              <a:gd name="connsiteY8" fmla="*/ 1046772 h 1046838"/>
              <a:gd name="connsiteX9" fmla="*/ 99008 w 393473"/>
              <a:gd name="connsiteY9" fmla="*/ 878497 h 1046838"/>
              <a:gd name="connsiteX10" fmla="*/ 583 w 393473"/>
              <a:gd name="connsiteY10" fmla="*/ 687997 h 1046838"/>
              <a:gd name="connsiteX11" fmla="*/ 57733 w 393473"/>
              <a:gd name="connsiteY11" fmla="*/ 364147 h 1046838"/>
              <a:gd name="connsiteX12" fmla="*/ 48208 w 393473"/>
              <a:gd name="connsiteY12" fmla="*/ 443522 h 1046838"/>
              <a:gd name="connsiteX13" fmla="*/ 276808 w 393473"/>
              <a:gd name="connsiteY13" fmla="*/ 249847 h 1046838"/>
              <a:gd name="connsiteX14" fmla="*/ 19633 w 393473"/>
              <a:gd name="connsiteY14" fmla="*/ 456222 h 1046838"/>
              <a:gd name="connsiteX15" fmla="*/ 51383 w 393473"/>
              <a:gd name="connsiteY15" fmla="*/ 386372 h 1046838"/>
              <a:gd name="connsiteX16" fmla="*/ 229183 w 393473"/>
              <a:gd name="connsiteY16" fmla="*/ 160947 h 1046838"/>
              <a:gd name="connsiteX17" fmla="*/ 197433 w 393473"/>
              <a:gd name="connsiteY17" fmla="*/ 202222 h 1046838"/>
              <a:gd name="connsiteX18" fmla="*/ 391108 w 393473"/>
              <a:gd name="connsiteY18" fmla="*/ 2197 h 1046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93473" h="1046838">
                <a:moveTo>
                  <a:pt x="391108" y="2197"/>
                </a:moveTo>
                <a:cubicBezTo>
                  <a:pt x="365179" y="27597"/>
                  <a:pt x="96891" y="284243"/>
                  <a:pt x="41858" y="354622"/>
                </a:cubicBezTo>
                <a:cubicBezTo>
                  <a:pt x="-13175" y="425001"/>
                  <a:pt x="65670" y="397485"/>
                  <a:pt x="60908" y="424472"/>
                </a:cubicBezTo>
                <a:cubicBezTo>
                  <a:pt x="56146" y="451459"/>
                  <a:pt x="17516" y="463101"/>
                  <a:pt x="13283" y="516547"/>
                </a:cubicBezTo>
                <a:cubicBezTo>
                  <a:pt x="9050" y="569993"/>
                  <a:pt x="35508" y="720276"/>
                  <a:pt x="35508" y="745147"/>
                </a:cubicBezTo>
                <a:cubicBezTo>
                  <a:pt x="35508" y="770018"/>
                  <a:pt x="3758" y="634022"/>
                  <a:pt x="13283" y="665772"/>
                </a:cubicBezTo>
                <a:cubicBezTo>
                  <a:pt x="22808" y="697522"/>
                  <a:pt x="82075" y="903368"/>
                  <a:pt x="92658" y="935647"/>
                </a:cubicBezTo>
                <a:cubicBezTo>
                  <a:pt x="103241" y="967926"/>
                  <a:pt x="57204" y="840926"/>
                  <a:pt x="76783" y="859447"/>
                </a:cubicBezTo>
                <a:cubicBezTo>
                  <a:pt x="96362" y="877968"/>
                  <a:pt x="206429" y="1043597"/>
                  <a:pt x="210133" y="1046772"/>
                </a:cubicBezTo>
                <a:cubicBezTo>
                  <a:pt x="213837" y="1049947"/>
                  <a:pt x="133933" y="938293"/>
                  <a:pt x="99008" y="878497"/>
                </a:cubicBezTo>
                <a:cubicBezTo>
                  <a:pt x="64083" y="818701"/>
                  <a:pt x="7462" y="773722"/>
                  <a:pt x="583" y="687997"/>
                </a:cubicBezTo>
                <a:cubicBezTo>
                  <a:pt x="-6296" y="602272"/>
                  <a:pt x="49796" y="404893"/>
                  <a:pt x="57733" y="364147"/>
                </a:cubicBezTo>
                <a:cubicBezTo>
                  <a:pt x="65670" y="323401"/>
                  <a:pt x="11696" y="462572"/>
                  <a:pt x="48208" y="443522"/>
                </a:cubicBezTo>
                <a:cubicBezTo>
                  <a:pt x="84720" y="424472"/>
                  <a:pt x="281570" y="247730"/>
                  <a:pt x="276808" y="249847"/>
                </a:cubicBezTo>
                <a:cubicBezTo>
                  <a:pt x="272046" y="251964"/>
                  <a:pt x="57204" y="433468"/>
                  <a:pt x="19633" y="456222"/>
                </a:cubicBezTo>
                <a:cubicBezTo>
                  <a:pt x="-17938" y="478976"/>
                  <a:pt x="16458" y="435585"/>
                  <a:pt x="51383" y="386372"/>
                </a:cubicBezTo>
                <a:cubicBezTo>
                  <a:pt x="86308" y="337160"/>
                  <a:pt x="204841" y="191639"/>
                  <a:pt x="229183" y="160947"/>
                </a:cubicBezTo>
                <a:cubicBezTo>
                  <a:pt x="253525" y="130255"/>
                  <a:pt x="173091" y="224976"/>
                  <a:pt x="197433" y="202222"/>
                </a:cubicBezTo>
                <a:cubicBezTo>
                  <a:pt x="221775" y="179468"/>
                  <a:pt x="417037" y="-23203"/>
                  <a:pt x="391108" y="21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3" name="フリーフォーム 182">
            <a:extLst>
              <a:ext uri="{FF2B5EF4-FFF2-40B4-BE49-F238E27FC236}">
                <a16:creationId xmlns:a16="http://schemas.microsoft.com/office/drawing/2014/main" id="{8ED2391F-F454-7540-C366-B91A24D86EA1}"/>
              </a:ext>
            </a:extLst>
          </p:cNvPr>
          <p:cNvSpPr/>
          <p:nvPr/>
        </p:nvSpPr>
        <p:spPr>
          <a:xfrm>
            <a:off x="2761873" y="1562122"/>
            <a:ext cx="947501" cy="1415548"/>
          </a:xfrm>
          <a:custGeom>
            <a:avLst/>
            <a:gdLst>
              <a:gd name="connsiteX0" fmla="*/ 359152 w 947501"/>
              <a:gd name="connsiteY0" fmla="*/ 542903 h 1415548"/>
              <a:gd name="connsiteX1" fmla="*/ 552827 w 947501"/>
              <a:gd name="connsiteY1" fmla="*/ 117453 h 1415548"/>
              <a:gd name="connsiteX2" fmla="*/ 648077 w 947501"/>
              <a:gd name="connsiteY2" fmla="*/ 149203 h 1415548"/>
              <a:gd name="connsiteX3" fmla="*/ 629027 w 947501"/>
              <a:gd name="connsiteY3" fmla="*/ 22203 h 1415548"/>
              <a:gd name="connsiteX4" fmla="*/ 946527 w 947501"/>
              <a:gd name="connsiteY4" fmla="*/ 47603 h 1415548"/>
              <a:gd name="connsiteX5" fmla="*/ 717927 w 947501"/>
              <a:gd name="connsiteY5" fmla="*/ 6328 h 1415548"/>
              <a:gd name="connsiteX6" fmla="*/ 432177 w 947501"/>
              <a:gd name="connsiteY6" fmla="*/ 28553 h 1415548"/>
              <a:gd name="connsiteX7" fmla="*/ 616327 w 947501"/>
              <a:gd name="connsiteY7" fmla="*/ 25378 h 1415548"/>
              <a:gd name="connsiteX8" fmla="*/ 606802 w 947501"/>
              <a:gd name="connsiteY8" fmla="*/ 57128 h 1415548"/>
              <a:gd name="connsiteX9" fmla="*/ 377 w 947501"/>
              <a:gd name="connsiteY9" fmla="*/ 682603 h 1415548"/>
              <a:gd name="connsiteX10" fmla="*/ 514727 w 947501"/>
              <a:gd name="connsiteY10" fmla="*/ 139678 h 1415548"/>
              <a:gd name="connsiteX11" fmla="*/ 435352 w 947501"/>
              <a:gd name="connsiteY11" fmla="*/ 298428 h 1415548"/>
              <a:gd name="connsiteX12" fmla="*/ 168652 w 947501"/>
              <a:gd name="connsiteY12" fmla="*/ 1095353 h 1415548"/>
              <a:gd name="connsiteX13" fmla="*/ 238502 w 947501"/>
              <a:gd name="connsiteY13" fmla="*/ 835003 h 1415548"/>
              <a:gd name="connsiteX14" fmla="*/ 86102 w 947501"/>
              <a:gd name="connsiteY14" fmla="*/ 1412853 h 1415548"/>
              <a:gd name="connsiteX15" fmla="*/ 359152 w 947501"/>
              <a:gd name="connsiteY15" fmla="*/ 542903 h 1415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47501" h="1415548">
                <a:moveTo>
                  <a:pt x="359152" y="542903"/>
                </a:moveTo>
                <a:cubicBezTo>
                  <a:pt x="436939" y="327003"/>
                  <a:pt x="504673" y="183070"/>
                  <a:pt x="552827" y="117453"/>
                </a:cubicBezTo>
                <a:cubicBezTo>
                  <a:pt x="600981" y="51836"/>
                  <a:pt x="635377" y="165078"/>
                  <a:pt x="648077" y="149203"/>
                </a:cubicBezTo>
                <a:cubicBezTo>
                  <a:pt x="660777" y="133328"/>
                  <a:pt x="579285" y="39136"/>
                  <a:pt x="629027" y="22203"/>
                </a:cubicBezTo>
                <a:cubicBezTo>
                  <a:pt x="678769" y="5270"/>
                  <a:pt x="931710" y="50249"/>
                  <a:pt x="946527" y="47603"/>
                </a:cubicBezTo>
                <a:cubicBezTo>
                  <a:pt x="961344" y="44957"/>
                  <a:pt x="803652" y="9503"/>
                  <a:pt x="717927" y="6328"/>
                </a:cubicBezTo>
                <a:cubicBezTo>
                  <a:pt x="632202" y="3153"/>
                  <a:pt x="449110" y="25378"/>
                  <a:pt x="432177" y="28553"/>
                </a:cubicBezTo>
                <a:cubicBezTo>
                  <a:pt x="415244" y="31728"/>
                  <a:pt x="587223" y="20616"/>
                  <a:pt x="616327" y="25378"/>
                </a:cubicBezTo>
                <a:cubicBezTo>
                  <a:pt x="645431" y="30140"/>
                  <a:pt x="709460" y="-52410"/>
                  <a:pt x="606802" y="57128"/>
                </a:cubicBezTo>
                <a:cubicBezTo>
                  <a:pt x="504144" y="166665"/>
                  <a:pt x="15723" y="668845"/>
                  <a:pt x="377" y="682603"/>
                </a:cubicBezTo>
                <a:cubicBezTo>
                  <a:pt x="-14969" y="696361"/>
                  <a:pt x="442231" y="203707"/>
                  <a:pt x="514727" y="139678"/>
                </a:cubicBezTo>
                <a:cubicBezTo>
                  <a:pt x="587223" y="75649"/>
                  <a:pt x="493031" y="139149"/>
                  <a:pt x="435352" y="298428"/>
                </a:cubicBezTo>
                <a:cubicBezTo>
                  <a:pt x="377673" y="457707"/>
                  <a:pt x="201460" y="1005924"/>
                  <a:pt x="168652" y="1095353"/>
                </a:cubicBezTo>
                <a:cubicBezTo>
                  <a:pt x="135844" y="1184782"/>
                  <a:pt x="252260" y="782086"/>
                  <a:pt x="238502" y="835003"/>
                </a:cubicBezTo>
                <a:cubicBezTo>
                  <a:pt x="224744" y="887920"/>
                  <a:pt x="67581" y="1459420"/>
                  <a:pt x="86102" y="1412853"/>
                </a:cubicBezTo>
                <a:cubicBezTo>
                  <a:pt x="104623" y="1366286"/>
                  <a:pt x="281365" y="758803"/>
                  <a:pt x="359152" y="5429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4" name="フリーフォーム 183">
            <a:extLst>
              <a:ext uri="{FF2B5EF4-FFF2-40B4-BE49-F238E27FC236}">
                <a16:creationId xmlns:a16="http://schemas.microsoft.com/office/drawing/2014/main" id="{05FA83A0-D3FF-A01A-861B-29A8552BE833}"/>
              </a:ext>
            </a:extLst>
          </p:cNvPr>
          <p:cNvSpPr/>
          <p:nvPr/>
        </p:nvSpPr>
        <p:spPr>
          <a:xfrm>
            <a:off x="2774933" y="1642771"/>
            <a:ext cx="572050" cy="1259561"/>
          </a:xfrm>
          <a:custGeom>
            <a:avLst/>
            <a:gdLst>
              <a:gd name="connsiteX0" fmla="*/ 571517 w 572050"/>
              <a:gd name="connsiteY0" fmla="*/ 33629 h 1259561"/>
              <a:gd name="connsiteX1" fmla="*/ 406417 w 572050"/>
              <a:gd name="connsiteY1" fmla="*/ 74904 h 1259561"/>
              <a:gd name="connsiteX2" fmla="*/ 155592 w 572050"/>
              <a:gd name="connsiteY2" fmla="*/ 452729 h 1259561"/>
              <a:gd name="connsiteX3" fmla="*/ 215917 w 572050"/>
              <a:gd name="connsiteY3" fmla="*/ 354304 h 1259561"/>
              <a:gd name="connsiteX4" fmla="*/ 98442 w 572050"/>
              <a:gd name="connsiteY4" fmla="*/ 770229 h 1259561"/>
              <a:gd name="connsiteX5" fmla="*/ 17 w 572050"/>
              <a:gd name="connsiteY5" fmla="*/ 1259179 h 1259561"/>
              <a:gd name="connsiteX6" fmla="*/ 92092 w 572050"/>
              <a:gd name="connsiteY6" fmla="*/ 840079 h 1259561"/>
              <a:gd name="connsiteX7" fmla="*/ 273067 w 572050"/>
              <a:gd name="connsiteY7" fmla="*/ 214604 h 1259561"/>
              <a:gd name="connsiteX8" fmla="*/ 263542 w 572050"/>
              <a:gd name="connsiteY8" fmla="*/ 262229 h 1259561"/>
              <a:gd name="connsiteX9" fmla="*/ 438167 w 572050"/>
              <a:gd name="connsiteY9" fmla="*/ 5054 h 1259561"/>
              <a:gd name="connsiteX10" fmla="*/ 396892 w 572050"/>
              <a:gd name="connsiteY10" fmla="*/ 87604 h 1259561"/>
              <a:gd name="connsiteX11" fmla="*/ 457217 w 572050"/>
              <a:gd name="connsiteY11" fmla="*/ 39979 h 1259561"/>
              <a:gd name="connsiteX12" fmla="*/ 571517 w 572050"/>
              <a:gd name="connsiteY12" fmla="*/ 33629 h 1259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72050" h="1259561">
                <a:moveTo>
                  <a:pt x="571517" y="33629"/>
                </a:moveTo>
                <a:cubicBezTo>
                  <a:pt x="563050" y="39450"/>
                  <a:pt x="475738" y="5054"/>
                  <a:pt x="406417" y="74904"/>
                </a:cubicBezTo>
                <a:cubicBezTo>
                  <a:pt x="337096" y="144754"/>
                  <a:pt x="187342" y="406162"/>
                  <a:pt x="155592" y="452729"/>
                </a:cubicBezTo>
                <a:cubicBezTo>
                  <a:pt x="123842" y="499296"/>
                  <a:pt x="225442" y="301387"/>
                  <a:pt x="215917" y="354304"/>
                </a:cubicBezTo>
                <a:cubicBezTo>
                  <a:pt x="206392" y="407221"/>
                  <a:pt x="134425" y="619417"/>
                  <a:pt x="98442" y="770229"/>
                </a:cubicBezTo>
                <a:cubicBezTo>
                  <a:pt x="62459" y="921041"/>
                  <a:pt x="1075" y="1247537"/>
                  <a:pt x="17" y="1259179"/>
                </a:cubicBezTo>
                <a:cubicBezTo>
                  <a:pt x="-1041" y="1270821"/>
                  <a:pt x="46584" y="1014175"/>
                  <a:pt x="92092" y="840079"/>
                </a:cubicBezTo>
                <a:cubicBezTo>
                  <a:pt x="137600" y="665983"/>
                  <a:pt x="244492" y="310912"/>
                  <a:pt x="273067" y="214604"/>
                </a:cubicBezTo>
                <a:cubicBezTo>
                  <a:pt x="301642" y="118296"/>
                  <a:pt x="236025" y="297154"/>
                  <a:pt x="263542" y="262229"/>
                </a:cubicBezTo>
                <a:cubicBezTo>
                  <a:pt x="291059" y="227304"/>
                  <a:pt x="415942" y="34158"/>
                  <a:pt x="438167" y="5054"/>
                </a:cubicBezTo>
                <a:cubicBezTo>
                  <a:pt x="460392" y="-24050"/>
                  <a:pt x="393717" y="81783"/>
                  <a:pt x="396892" y="87604"/>
                </a:cubicBezTo>
                <a:cubicBezTo>
                  <a:pt x="400067" y="93425"/>
                  <a:pt x="429171" y="48975"/>
                  <a:pt x="457217" y="39979"/>
                </a:cubicBezTo>
                <a:cubicBezTo>
                  <a:pt x="485263" y="30983"/>
                  <a:pt x="579984" y="27808"/>
                  <a:pt x="571517" y="336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5" name="フリーフォーム 184">
            <a:extLst>
              <a:ext uri="{FF2B5EF4-FFF2-40B4-BE49-F238E27FC236}">
                <a16:creationId xmlns:a16="http://schemas.microsoft.com/office/drawing/2014/main" id="{ED3EA918-466A-3A12-F8B0-06C8CDFAFC87}"/>
              </a:ext>
            </a:extLst>
          </p:cNvPr>
          <p:cNvSpPr/>
          <p:nvPr/>
        </p:nvSpPr>
        <p:spPr>
          <a:xfrm>
            <a:off x="2691621" y="2636564"/>
            <a:ext cx="189611" cy="757593"/>
          </a:xfrm>
          <a:custGeom>
            <a:avLst/>
            <a:gdLst>
              <a:gd name="connsiteX0" fmla="*/ 188104 w 189611"/>
              <a:gd name="connsiteY0" fmla="*/ 1861 h 757593"/>
              <a:gd name="connsiteX1" fmla="*/ 3954 w 189611"/>
              <a:gd name="connsiteY1" fmla="*/ 347936 h 757593"/>
              <a:gd name="connsiteX2" fmla="*/ 64279 w 189611"/>
              <a:gd name="connsiteY2" fmla="*/ 252686 h 757593"/>
              <a:gd name="connsiteX3" fmla="*/ 92854 w 189611"/>
              <a:gd name="connsiteY3" fmla="*/ 239986 h 757593"/>
              <a:gd name="connsiteX4" fmla="*/ 73804 w 189611"/>
              <a:gd name="connsiteY4" fmla="*/ 332061 h 757593"/>
              <a:gd name="connsiteX5" fmla="*/ 89679 w 189611"/>
              <a:gd name="connsiteY5" fmla="*/ 319361 h 757593"/>
              <a:gd name="connsiteX6" fmla="*/ 80154 w 189611"/>
              <a:gd name="connsiteY6" fmla="*/ 414611 h 757593"/>
              <a:gd name="connsiteX7" fmla="*/ 89679 w 189611"/>
              <a:gd name="connsiteY7" fmla="*/ 344761 h 757593"/>
              <a:gd name="connsiteX8" fmla="*/ 86504 w 189611"/>
              <a:gd name="connsiteY8" fmla="*/ 471761 h 757593"/>
              <a:gd name="connsiteX9" fmla="*/ 92854 w 189611"/>
              <a:gd name="connsiteY9" fmla="*/ 443186 h 757593"/>
              <a:gd name="connsiteX10" fmla="*/ 86504 w 189611"/>
              <a:gd name="connsiteY10" fmla="*/ 598761 h 757593"/>
              <a:gd name="connsiteX11" fmla="*/ 137304 w 189611"/>
              <a:gd name="connsiteY11" fmla="*/ 506686 h 757593"/>
              <a:gd name="connsiteX12" fmla="*/ 89679 w 189611"/>
              <a:gd name="connsiteY12" fmla="*/ 633686 h 757593"/>
              <a:gd name="connsiteX13" fmla="*/ 61104 w 189611"/>
              <a:gd name="connsiteY13" fmla="*/ 747986 h 757593"/>
              <a:gd name="connsiteX14" fmla="*/ 115079 w 189611"/>
              <a:gd name="connsiteY14" fmla="*/ 611461 h 757593"/>
              <a:gd name="connsiteX15" fmla="*/ 99204 w 189611"/>
              <a:gd name="connsiteY15" fmla="*/ 757511 h 757593"/>
              <a:gd name="connsiteX16" fmla="*/ 130954 w 189611"/>
              <a:gd name="connsiteY16" fmla="*/ 630511 h 757593"/>
              <a:gd name="connsiteX17" fmla="*/ 108729 w 189611"/>
              <a:gd name="connsiteY17" fmla="*/ 513036 h 757593"/>
              <a:gd name="connsiteX18" fmla="*/ 169054 w 189611"/>
              <a:gd name="connsiteY18" fmla="*/ 179661 h 757593"/>
              <a:gd name="connsiteX19" fmla="*/ 108729 w 189611"/>
              <a:gd name="connsiteY19" fmla="*/ 484461 h 757593"/>
              <a:gd name="connsiteX20" fmla="*/ 115079 w 189611"/>
              <a:gd name="connsiteY20" fmla="*/ 332061 h 757593"/>
              <a:gd name="connsiteX21" fmla="*/ 89679 w 189611"/>
              <a:gd name="connsiteY21" fmla="*/ 236811 h 757593"/>
              <a:gd name="connsiteX22" fmla="*/ 188104 w 189611"/>
              <a:gd name="connsiteY22" fmla="*/ 119336 h 757593"/>
              <a:gd name="connsiteX23" fmla="*/ 96029 w 189611"/>
              <a:gd name="connsiteY23" fmla="*/ 205061 h 757593"/>
              <a:gd name="connsiteX24" fmla="*/ 188104 w 189611"/>
              <a:gd name="connsiteY24" fmla="*/ 1861 h 757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89611" h="757593">
                <a:moveTo>
                  <a:pt x="188104" y="1861"/>
                </a:moveTo>
                <a:cubicBezTo>
                  <a:pt x="172758" y="25673"/>
                  <a:pt x="24591" y="306132"/>
                  <a:pt x="3954" y="347936"/>
                </a:cubicBezTo>
                <a:cubicBezTo>
                  <a:pt x="-16684" y="389740"/>
                  <a:pt x="49462" y="270678"/>
                  <a:pt x="64279" y="252686"/>
                </a:cubicBezTo>
                <a:cubicBezTo>
                  <a:pt x="79096" y="234694"/>
                  <a:pt x="91267" y="226757"/>
                  <a:pt x="92854" y="239986"/>
                </a:cubicBezTo>
                <a:cubicBezTo>
                  <a:pt x="94441" y="253215"/>
                  <a:pt x="73804" y="332061"/>
                  <a:pt x="73804" y="332061"/>
                </a:cubicBezTo>
                <a:cubicBezTo>
                  <a:pt x="73275" y="345290"/>
                  <a:pt x="88621" y="305603"/>
                  <a:pt x="89679" y="319361"/>
                </a:cubicBezTo>
                <a:cubicBezTo>
                  <a:pt x="90737" y="333119"/>
                  <a:pt x="80154" y="410378"/>
                  <a:pt x="80154" y="414611"/>
                </a:cubicBezTo>
                <a:cubicBezTo>
                  <a:pt x="80154" y="418844"/>
                  <a:pt x="88621" y="335236"/>
                  <a:pt x="89679" y="344761"/>
                </a:cubicBezTo>
                <a:cubicBezTo>
                  <a:pt x="90737" y="354286"/>
                  <a:pt x="85975" y="455357"/>
                  <a:pt x="86504" y="471761"/>
                </a:cubicBezTo>
                <a:cubicBezTo>
                  <a:pt x="87033" y="488165"/>
                  <a:pt x="92854" y="422019"/>
                  <a:pt x="92854" y="443186"/>
                </a:cubicBezTo>
                <a:cubicBezTo>
                  <a:pt x="92854" y="464353"/>
                  <a:pt x="79096" y="588178"/>
                  <a:pt x="86504" y="598761"/>
                </a:cubicBezTo>
                <a:cubicBezTo>
                  <a:pt x="93912" y="609344"/>
                  <a:pt x="136775" y="500865"/>
                  <a:pt x="137304" y="506686"/>
                </a:cubicBezTo>
                <a:cubicBezTo>
                  <a:pt x="137833" y="512507"/>
                  <a:pt x="102379" y="593469"/>
                  <a:pt x="89679" y="633686"/>
                </a:cubicBezTo>
                <a:cubicBezTo>
                  <a:pt x="76979" y="673903"/>
                  <a:pt x="56871" y="751690"/>
                  <a:pt x="61104" y="747986"/>
                </a:cubicBezTo>
                <a:cubicBezTo>
                  <a:pt x="65337" y="744282"/>
                  <a:pt x="108729" y="609874"/>
                  <a:pt x="115079" y="611461"/>
                </a:cubicBezTo>
                <a:cubicBezTo>
                  <a:pt x="121429" y="613049"/>
                  <a:pt x="96558" y="754336"/>
                  <a:pt x="99204" y="757511"/>
                </a:cubicBezTo>
                <a:cubicBezTo>
                  <a:pt x="101850" y="760686"/>
                  <a:pt x="129367" y="671257"/>
                  <a:pt x="130954" y="630511"/>
                </a:cubicBezTo>
                <a:cubicBezTo>
                  <a:pt x="132541" y="589765"/>
                  <a:pt x="102379" y="588178"/>
                  <a:pt x="108729" y="513036"/>
                </a:cubicBezTo>
                <a:cubicBezTo>
                  <a:pt x="115079" y="437894"/>
                  <a:pt x="169054" y="184423"/>
                  <a:pt x="169054" y="179661"/>
                </a:cubicBezTo>
                <a:cubicBezTo>
                  <a:pt x="169054" y="174899"/>
                  <a:pt x="117725" y="459061"/>
                  <a:pt x="108729" y="484461"/>
                </a:cubicBezTo>
                <a:cubicBezTo>
                  <a:pt x="99733" y="509861"/>
                  <a:pt x="118254" y="373336"/>
                  <a:pt x="115079" y="332061"/>
                </a:cubicBezTo>
                <a:cubicBezTo>
                  <a:pt x="111904" y="290786"/>
                  <a:pt x="77508" y="272265"/>
                  <a:pt x="89679" y="236811"/>
                </a:cubicBezTo>
                <a:cubicBezTo>
                  <a:pt x="101850" y="201357"/>
                  <a:pt x="187046" y="124627"/>
                  <a:pt x="188104" y="119336"/>
                </a:cubicBezTo>
                <a:cubicBezTo>
                  <a:pt x="189162" y="114045"/>
                  <a:pt x="95500" y="219878"/>
                  <a:pt x="96029" y="205061"/>
                </a:cubicBezTo>
                <a:cubicBezTo>
                  <a:pt x="96558" y="190244"/>
                  <a:pt x="203450" y="-21951"/>
                  <a:pt x="188104" y="18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6" name="フリーフォーム 185">
            <a:extLst>
              <a:ext uri="{FF2B5EF4-FFF2-40B4-BE49-F238E27FC236}">
                <a16:creationId xmlns:a16="http://schemas.microsoft.com/office/drawing/2014/main" id="{83FEA560-1EC8-1DB4-120E-2011F54B9A31}"/>
              </a:ext>
            </a:extLst>
          </p:cNvPr>
          <p:cNvSpPr/>
          <p:nvPr/>
        </p:nvSpPr>
        <p:spPr>
          <a:xfrm>
            <a:off x="3834161" y="1496990"/>
            <a:ext cx="217727" cy="654547"/>
          </a:xfrm>
          <a:custGeom>
            <a:avLst/>
            <a:gdLst>
              <a:gd name="connsiteX0" fmla="*/ 217139 w 217727"/>
              <a:gd name="connsiteY0" fmla="*/ 1610 h 654547"/>
              <a:gd name="connsiteX1" fmla="*/ 112364 w 217727"/>
              <a:gd name="connsiteY1" fmla="*/ 192110 h 654547"/>
              <a:gd name="connsiteX2" fmla="*/ 48864 w 217727"/>
              <a:gd name="connsiteY2" fmla="*/ 477860 h 654547"/>
              <a:gd name="connsiteX3" fmla="*/ 48864 w 217727"/>
              <a:gd name="connsiteY3" fmla="*/ 404835 h 654547"/>
              <a:gd name="connsiteX4" fmla="*/ 1239 w 217727"/>
              <a:gd name="connsiteY4" fmla="*/ 652485 h 654547"/>
              <a:gd name="connsiteX5" fmla="*/ 20289 w 217727"/>
              <a:gd name="connsiteY5" fmla="*/ 509610 h 654547"/>
              <a:gd name="connsiteX6" fmla="*/ 86964 w 217727"/>
              <a:gd name="connsiteY6" fmla="*/ 274660 h 654547"/>
              <a:gd name="connsiteX7" fmla="*/ 61564 w 217727"/>
              <a:gd name="connsiteY7" fmla="*/ 296885 h 654547"/>
              <a:gd name="connsiteX8" fmla="*/ 217139 w 217727"/>
              <a:gd name="connsiteY8" fmla="*/ 1610 h 654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7727" h="654547">
                <a:moveTo>
                  <a:pt x="217139" y="1610"/>
                </a:moveTo>
                <a:cubicBezTo>
                  <a:pt x="225606" y="-15852"/>
                  <a:pt x="140410" y="112735"/>
                  <a:pt x="112364" y="192110"/>
                </a:cubicBezTo>
                <a:cubicBezTo>
                  <a:pt x="84318" y="271485"/>
                  <a:pt x="59447" y="442406"/>
                  <a:pt x="48864" y="477860"/>
                </a:cubicBezTo>
                <a:cubicBezTo>
                  <a:pt x="38281" y="513314"/>
                  <a:pt x="56801" y="375731"/>
                  <a:pt x="48864" y="404835"/>
                </a:cubicBezTo>
                <a:cubicBezTo>
                  <a:pt x="40927" y="433939"/>
                  <a:pt x="6002" y="635022"/>
                  <a:pt x="1239" y="652485"/>
                </a:cubicBezTo>
                <a:cubicBezTo>
                  <a:pt x="-3524" y="669948"/>
                  <a:pt x="6002" y="572581"/>
                  <a:pt x="20289" y="509610"/>
                </a:cubicBezTo>
                <a:cubicBezTo>
                  <a:pt x="34576" y="446639"/>
                  <a:pt x="80085" y="310114"/>
                  <a:pt x="86964" y="274660"/>
                </a:cubicBezTo>
                <a:cubicBezTo>
                  <a:pt x="93843" y="239206"/>
                  <a:pt x="44101" y="338160"/>
                  <a:pt x="61564" y="296885"/>
                </a:cubicBezTo>
                <a:cubicBezTo>
                  <a:pt x="79026" y="255610"/>
                  <a:pt x="208672" y="19072"/>
                  <a:pt x="217139" y="16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7" name="フリーフォーム 186">
            <a:extLst>
              <a:ext uri="{FF2B5EF4-FFF2-40B4-BE49-F238E27FC236}">
                <a16:creationId xmlns:a16="http://schemas.microsoft.com/office/drawing/2014/main" id="{2C953FAE-6CD0-668E-B81D-B14A4A65803B}"/>
              </a:ext>
            </a:extLst>
          </p:cNvPr>
          <p:cNvSpPr/>
          <p:nvPr/>
        </p:nvSpPr>
        <p:spPr>
          <a:xfrm>
            <a:off x="3701866" y="1516874"/>
            <a:ext cx="298300" cy="776912"/>
          </a:xfrm>
          <a:custGeom>
            <a:avLst/>
            <a:gdLst>
              <a:gd name="connsiteX0" fmla="*/ 295459 w 298300"/>
              <a:gd name="connsiteY0" fmla="*/ 7126 h 776912"/>
              <a:gd name="connsiteX1" fmla="*/ 76384 w 298300"/>
              <a:gd name="connsiteY1" fmla="*/ 515126 h 776912"/>
              <a:gd name="connsiteX2" fmla="*/ 95434 w 298300"/>
              <a:gd name="connsiteY2" fmla="*/ 486551 h 776912"/>
              <a:gd name="connsiteX3" fmla="*/ 44634 w 298300"/>
              <a:gd name="connsiteY3" fmla="*/ 638951 h 776912"/>
              <a:gd name="connsiteX4" fmla="*/ 63684 w 298300"/>
              <a:gd name="connsiteY4" fmla="*/ 613551 h 776912"/>
              <a:gd name="connsiteX5" fmla="*/ 184 w 298300"/>
              <a:gd name="connsiteY5" fmla="*/ 775476 h 776912"/>
              <a:gd name="connsiteX6" fmla="*/ 44634 w 298300"/>
              <a:gd name="connsiteY6" fmla="*/ 686576 h 776912"/>
              <a:gd name="connsiteX7" fmla="*/ 54159 w 298300"/>
              <a:gd name="connsiteY7" fmla="*/ 578626 h 776912"/>
              <a:gd name="connsiteX8" fmla="*/ 155759 w 298300"/>
              <a:gd name="connsiteY8" fmla="*/ 235726 h 776912"/>
              <a:gd name="connsiteX9" fmla="*/ 85909 w 298300"/>
              <a:gd name="connsiteY9" fmla="*/ 438926 h 776912"/>
              <a:gd name="connsiteX10" fmla="*/ 193859 w 298300"/>
              <a:gd name="connsiteY10" fmla="*/ 229376 h 776912"/>
              <a:gd name="connsiteX11" fmla="*/ 295459 w 298300"/>
              <a:gd name="connsiteY11" fmla="*/ 7126 h 776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98300" h="776912">
                <a:moveTo>
                  <a:pt x="295459" y="7126"/>
                </a:moveTo>
                <a:cubicBezTo>
                  <a:pt x="275880" y="54751"/>
                  <a:pt x="109721" y="435222"/>
                  <a:pt x="76384" y="515126"/>
                </a:cubicBezTo>
                <a:cubicBezTo>
                  <a:pt x="43047" y="595030"/>
                  <a:pt x="100726" y="465914"/>
                  <a:pt x="95434" y="486551"/>
                </a:cubicBezTo>
                <a:cubicBezTo>
                  <a:pt x="90142" y="507188"/>
                  <a:pt x="49926" y="617785"/>
                  <a:pt x="44634" y="638951"/>
                </a:cubicBezTo>
                <a:cubicBezTo>
                  <a:pt x="39342" y="660117"/>
                  <a:pt x="71092" y="590797"/>
                  <a:pt x="63684" y="613551"/>
                </a:cubicBezTo>
                <a:cubicBezTo>
                  <a:pt x="56276" y="636305"/>
                  <a:pt x="3359" y="763305"/>
                  <a:pt x="184" y="775476"/>
                </a:cubicBezTo>
                <a:cubicBezTo>
                  <a:pt x="-2991" y="787647"/>
                  <a:pt x="35638" y="719384"/>
                  <a:pt x="44634" y="686576"/>
                </a:cubicBezTo>
                <a:cubicBezTo>
                  <a:pt x="53630" y="653768"/>
                  <a:pt x="35638" y="653768"/>
                  <a:pt x="54159" y="578626"/>
                </a:cubicBezTo>
                <a:cubicBezTo>
                  <a:pt x="72680" y="503484"/>
                  <a:pt x="150467" y="259009"/>
                  <a:pt x="155759" y="235726"/>
                </a:cubicBezTo>
                <a:cubicBezTo>
                  <a:pt x="161051" y="212443"/>
                  <a:pt x="79559" y="439984"/>
                  <a:pt x="85909" y="438926"/>
                </a:cubicBezTo>
                <a:cubicBezTo>
                  <a:pt x="92259" y="437868"/>
                  <a:pt x="159463" y="294993"/>
                  <a:pt x="193859" y="229376"/>
                </a:cubicBezTo>
                <a:cubicBezTo>
                  <a:pt x="228255" y="163759"/>
                  <a:pt x="315038" y="-40499"/>
                  <a:pt x="295459" y="71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8" name="フリーフォーム 187">
            <a:extLst>
              <a:ext uri="{FF2B5EF4-FFF2-40B4-BE49-F238E27FC236}">
                <a16:creationId xmlns:a16="http://schemas.microsoft.com/office/drawing/2014/main" id="{A1B6EDAD-58A0-759B-9DE2-BC6D3D23FA66}"/>
              </a:ext>
            </a:extLst>
          </p:cNvPr>
          <p:cNvSpPr/>
          <p:nvPr/>
        </p:nvSpPr>
        <p:spPr>
          <a:xfrm>
            <a:off x="3619430" y="1460023"/>
            <a:ext cx="365208" cy="1004618"/>
          </a:xfrm>
          <a:custGeom>
            <a:avLst/>
            <a:gdLst>
              <a:gd name="connsiteX0" fmla="*/ 365195 w 365208"/>
              <a:gd name="connsiteY0" fmla="*/ 477 h 1004618"/>
              <a:gd name="connsiteX1" fmla="*/ 190570 w 365208"/>
              <a:gd name="connsiteY1" fmla="*/ 264002 h 1004618"/>
              <a:gd name="connsiteX2" fmla="*/ 111195 w 365208"/>
              <a:gd name="connsiteY2" fmla="*/ 533877 h 1004618"/>
              <a:gd name="connsiteX3" fmla="*/ 120720 w 365208"/>
              <a:gd name="connsiteY3" fmla="*/ 521177 h 1004618"/>
              <a:gd name="connsiteX4" fmla="*/ 41345 w 365208"/>
              <a:gd name="connsiteY4" fmla="*/ 845027 h 1004618"/>
              <a:gd name="connsiteX5" fmla="*/ 50870 w 365208"/>
              <a:gd name="connsiteY5" fmla="*/ 819627 h 1004618"/>
              <a:gd name="connsiteX6" fmla="*/ 70 w 365208"/>
              <a:gd name="connsiteY6" fmla="*/ 1003777 h 1004618"/>
              <a:gd name="connsiteX7" fmla="*/ 63570 w 365208"/>
              <a:gd name="connsiteY7" fmla="*/ 733902 h 1004618"/>
              <a:gd name="connsiteX8" fmla="*/ 181045 w 365208"/>
              <a:gd name="connsiteY8" fmla="*/ 381477 h 1004618"/>
              <a:gd name="connsiteX9" fmla="*/ 117545 w 365208"/>
              <a:gd name="connsiteY9" fmla="*/ 495777 h 1004618"/>
              <a:gd name="connsiteX10" fmla="*/ 222320 w 365208"/>
              <a:gd name="connsiteY10" fmla="*/ 229077 h 1004618"/>
              <a:gd name="connsiteX11" fmla="*/ 203270 w 365208"/>
              <a:gd name="connsiteY11" fmla="*/ 232252 h 1004618"/>
              <a:gd name="connsiteX12" fmla="*/ 215970 w 365208"/>
              <a:gd name="connsiteY12" fmla="*/ 159227 h 1004618"/>
              <a:gd name="connsiteX13" fmla="*/ 181045 w 365208"/>
              <a:gd name="connsiteY13" fmla="*/ 197327 h 1004618"/>
              <a:gd name="connsiteX14" fmla="*/ 365195 w 365208"/>
              <a:gd name="connsiteY14" fmla="*/ 477 h 1004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65208" h="1004618">
                <a:moveTo>
                  <a:pt x="365195" y="477"/>
                </a:moveTo>
                <a:cubicBezTo>
                  <a:pt x="366782" y="11589"/>
                  <a:pt x="232903" y="175102"/>
                  <a:pt x="190570" y="264002"/>
                </a:cubicBezTo>
                <a:cubicBezTo>
                  <a:pt x="148237" y="352902"/>
                  <a:pt x="111195" y="533877"/>
                  <a:pt x="111195" y="533877"/>
                </a:cubicBezTo>
                <a:cubicBezTo>
                  <a:pt x="99553" y="576739"/>
                  <a:pt x="132362" y="469319"/>
                  <a:pt x="120720" y="521177"/>
                </a:cubicBezTo>
                <a:cubicBezTo>
                  <a:pt x="109078" y="573035"/>
                  <a:pt x="52987" y="795285"/>
                  <a:pt x="41345" y="845027"/>
                </a:cubicBezTo>
                <a:cubicBezTo>
                  <a:pt x="29703" y="894769"/>
                  <a:pt x="57749" y="793169"/>
                  <a:pt x="50870" y="819627"/>
                </a:cubicBezTo>
                <a:cubicBezTo>
                  <a:pt x="43991" y="846085"/>
                  <a:pt x="-2047" y="1018065"/>
                  <a:pt x="70" y="1003777"/>
                </a:cubicBezTo>
                <a:cubicBezTo>
                  <a:pt x="2187" y="989490"/>
                  <a:pt x="33408" y="837619"/>
                  <a:pt x="63570" y="733902"/>
                </a:cubicBezTo>
                <a:cubicBezTo>
                  <a:pt x="93732" y="630185"/>
                  <a:pt x="172049" y="421164"/>
                  <a:pt x="181045" y="381477"/>
                </a:cubicBezTo>
                <a:cubicBezTo>
                  <a:pt x="190041" y="341790"/>
                  <a:pt x="110666" y="521177"/>
                  <a:pt x="117545" y="495777"/>
                </a:cubicBezTo>
                <a:cubicBezTo>
                  <a:pt x="124424" y="470377"/>
                  <a:pt x="208033" y="272998"/>
                  <a:pt x="222320" y="229077"/>
                </a:cubicBezTo>
                <a:cubicBezTo>
                  <a:pt x="236607" y="185156"/>
                  <a:pt x="204328" y="243894"/>
                  <a:pt x="203270" y="232252"/>
                </a:cubicBezTo>
                <a:cubicBezTo>
                  <a:pt x="202212" y="220610"/>
                  <a:pt x="219674" y="165048"/>
                  <a:pt x="215970" y="159227"/>
                </a:cubicBezTo>
                <a:cubicBezTo>
                  <a:pt x="212266" y="153406"/>
                  <a:pt x="158820" y="219023"/>
                  <a:pt x="181045" y="197327"/>
                </a:cubicBezTo>
                <a:cubicBezTo>
                  <a:pt x="203270" y="175631"/>
                  <a:pt x="363608" y="-10635"/>
                  <a:pt x="365195" y="4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9" name="フリーフォーム 188">
            <a:extLst>
              <a:ext uri="{FF2B5EF4-FFF2-40B4-BE49-F238E27FC236}">
                <a16:creationId xmlns:a16="http://schemas.microsoft.com/office/drawing/2014/main" id="{76949148-BCE5-9306-4B79-856FABAAD65A}"/>
              </a:ext>
            </a:extLst>
          </p:cNvPr>
          <p:cNvSpPr/>
          <p:nvPr/>
        </p:nvSpPr>
        <p:spPr>
          <a:xfrm>
            <a:off x="3574702" y="2212743"/>
            <a:ext cx="149741" cy="508868"/>
          </a:xfrm>
          <a:custGeom>
            <a:avLst/>
            <a:gdLst>
              <a:gd name="connsiteX0" fmla="*/ 149573 w 149741"/>
              <a:gd name="connsiteY0" fmla="*/ 232 h 508868"/>
              <a:gd name="connsiteX1" fmla="*/ 70198 w 149741"/>
              <a:gd name="connsiteY1" fmla="*/ 301857 h 508868"/>
              <a:gd name="connsiteX2" fmla="*/ 348 w 149741"/>
              <a:gd name="connsiteY2" fmla="*/ 508232 h 508868"/>
              <a:gd name="connsiteX3" fmla="*/ 47973 w 149741"/>
              <a:gd name="connsiteY3" fmla="*/ 352657 h 508868"/>
              <a:gd name="connsiteX4" fmla="*/ 149573 w 149741"/>
              <a:gd name="connsiteY4" fmla="*/ 232 h 508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741" h="508868">
                <a:moveTo>
                  <a:pt x="149573" y="232"/>
                </a:moveTo>
                <a:cubicBezTo>
                  <a:pt x="153277" y="-8235"/>
                  <a:pt x="95069" y="217190"/>
                  <a:pt x="70198" y="301857"/>
                </a:cubicBezTo>
                <a:cubicBezTo>
                  <a:pt x="45327" y="386524"/>
                  <a:pt x="4052" y="499765"/>
                  <a:pt x="348" y="508232"/>
                </a:cubicBezTo>
                <a:cubicBezTo>
                  <a:pt x="-3356" y="516699"/>
                  <a:pt x="23102" y="439440"/>
                  <a:pt x="47973" y="352657"/>
                </a:cubicBezTo>
                <a:cubicBezTo>
                  <a:pt x="72844" y="265874"/>
                  <a:pt x="145869" y="8699"/>
                  <a:pt x="149573" y="2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0" name="フリーフォーム 189">
            <a:extLst>
              <a:ext uri="{FF2B5EF4-FFF2-40B4-BE49-F238E27FC236}">
                <a16:creationId xmlns:a16="http://schemas.microsoft.com/office/drawing/2014/main" id="{48641AD8-A7D8-F580-8520-BD4E4EB081B4}"/>
              </a:ext>
            </a:extLst>
          </p:cNvPr>
          <p:cNvSpPr/>
          <p:nvPr/>
        </p:nvSpPr>
        <p:spPr>
          <a:xfrm>
            <a:off x="3531813" y="2489095"/>
            <a:ext cx="189592" cy="915085"/>
          </a:xfrm>
          <a:custGeom>
            <a:avLst/>
            <a:gdLst>
              <a:gd name="connsiteX0" fmla="*/ 81337 w 189592"/>
              <a:gd name="connsiteY0" fmla="*/ 105 h 915085"/>
              <a:gd name="connsiteX1" fmla="*/ 11487 w 189592"/>
              <a:gd name="connsiteY1" fmla="*/ 273155 h 915085"/>
              <a:gd name="connsiteX2" fmla="*/ 8312 w 189592"/>
              <a:gd name="connsiteY2" fmla="*/ 501755 h 915085"/>
              <a:gd name="connsiteX3" fmla="*/ 8312 w 189592"/>
              <a:gd name="connsiteY3" fmla="*/ 476355 h 915085"/>
              <a:gd name="connsiteX4" fmla="*/ 5137 w 189592"/>
              <a:gd name="connsiteY4" fmla="*/ 616055 h 915085"/>
              <a:gd name="connsiteX5" fmla="*/ 5137 w 189592"/>
              <a:gd name="connsiteY5" fmla="*/ 584305 h 915085"/>
              <a:gd name="connsiteX6" fmla="*/ 59112 w 189592"/>
              <a:gd name="connsiteY6" fmla="*/ 781155 h 915085"/>
              <a:gd name="connsiteX7" fmla="*/ 43237 w 189592"/>
              <a:gd name="connsiteY7" fmla="*/ 730355 h 915085"/>
              <a:gd name="connsiteX8" fmla="*/ 138487 w 189592"/>
              <a:gd name="connsiteY8" fmla="*/ 911330 h 915085"/>
              <a:gd name="connsiteX9" fmla="*/ 109912 w 189592"/>
              <a:gd name="connsiteY9" fmla="*/ 838305 h 915085"/>
              <a:gd name="connsiteX10" fmla="*/ 68637 w 189592"/>
              <a:gd name="connsiteY10" fmla="*/ 765280 h 915085"/>
              <a:gd name="connsiteX11" fmla="*/ 116262 w 189592"/>
              <a:gd name="connsiteY11" fmla="*/ 841480 h 915085"/>
              <a:gd name="connsiteX12" fmla="*/ 189287 w 189592"/>
              <a:gd name="connsiteY12" fmla="*/ 914505 h 915085"/>
              <a:gd name="connsiteX13" fmla="*/ 138487 w 189592"/>
              <a:gd name="connsiteY13" fmla="*/ 870055 h 915085"/>
              <a:gd name="connsiteX14" fmla="*/ 46412 w 189592"/>
              <a:gd name="connsiteY14" fmla="*/ 771630 h 915085"/>
              <a:gd name="connsiteX15" fmla="*/ 8312 w 189592"/>
              <a:gd name="connsiteY15" fmla="*/ 641455 h 915085"/>
              <a:gd name="connsiteX16" fmla="*/ 11487 w 189592"/>
              <a:gd name="connsiteY16" fmla="*/ 336655 h 915085"/>
              <a:gd name="connsiteX17" fmla="*/ 1962 w 189592"/>
              <a:gd name="connsiteY17" fmla="*/ 409680 h 915085"/>
              <a:gd name="connsiteX18" fmla="*/ 55937 w 189592"/>
              <a:gd name="connsiteY18" fmla="*/ 155680 h 915085"/>
              <a:gd name="connsiteX19" fmla="*/ 14662 w 189592"/>
              <a:gd name="connsiteY19" fmla="*/ 304905 h 915085"/>
              <a:gd name="connsiteX20" fmla="*/ 81337 w 189592"/>
              <a:gd name="connsiteY20" fmla="*/ 105 h 915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89592" h="915085">
                <a:moveTo>
                  <a:pt x="81337" y="105"/>
                </a:moveTo>
                <a:cubicBezTo>
                  <a:pt x="80808" y="-5187"/>
                  <a:pt x="23658" y="189547"/>
                  <a:pt x="11487" y="273155"/>
                </a:cubicBezTo>
                <a:cubicBezTo>
                  <a:pt x="-684" y="356763"/>
                  <a:pt x="8841" y="467888"/>
                  <a:pt x="8312" y="501755"/>
                </a:cubicBezTo>
                <a:cubicBezTo>
                  <a:pt x="7783" y="535622"/>
                  <a:pt x="8841" y="457305"/>
                  <a:pt x="8312" y="476355"/>
                </a:cubicBezTo>
                <a:cubicBezTo>
                  <a:pt x="7783" y="495405"/>
                  <a:pt x="5666" y="598063"/>
                  <a:pt x="5137" y="616055"/>
                </a:cubicBezTo>
                <a:cubicBezTo>
                  <a:pt x="4608" y="634047"/>
                  <a:pt x="-3859" y="556788"/>
                  <a:pt x="5137" y="584305"/>
                </a:cubicBezTo>
                <a:cubicBezTo>
                  <a:pt x="14133" y="611822"/>
                  <a:pt x="52762" y="756813"/>
                  <a:pt x="59112" y="781155"/>
                </a:cubicBezTo>
                <a:cubicBezTo>
                  <a:pt x="65462" y="805497"/>
                  <a:pt x="30008" y="708659"/>
                  <a:pt x="43237" y="730355"/>
                </a:cubicBezTo>
                <a:cubicBezTo>
                  <a:pt x="56466" y="752051"/>
                  <a:pt x="127375" y="893339"/>
                  <a:pt x="138487" y="911330"/>
                </a:cubicBezTo>
                <a:cubicBezTo>
                  <a:pt x="149599" y="929321"/>
                  <a:pt x="121554" y="862647"/>
                  <a:pt x="109912" y="838305"/>
                </a:cubicBezTo>
                <a:cubicBezTo>
                  <a:pt x="98270" y="813963"/>
                  <a:pt x="67579" y="764751"/>
                  <a:pt x="68637" y="765280"/>
                </a:cubicBezTo>
                <a:cubicBezTo>
                  <a:pt x="69695" y="765809"/>
                  <a:pt x="96154" y="816609"/>
                  <a:pt x="116262" y="841480"/>
                </a:cubicBezTo>
                <a:cubicBezTo>
                  <a:pt x="136370" y="866351"/>
                  <a:pt x="185583" y="909743"/>
                  <a:pt x="189287" y="914505"/>
                </a:cubicBezTo>
                <a:cubicBezTo>
                  <a:pt x="192991" y="919267"/>
                  <a:pt x="162299" y="893867"/>
                  <a:pt x="138487" y="870055"/>
                </a:cubicBezTo>
                <a:cubicBezTo>
                  <a:pt x="114675" y="846243"/>
                  <a:pt x="68108" y="809730"/>
                  <a:pt x="46412" y="771630"/>
                </a:cubicBezTo>
                <a:cubicBezTo>
                  <a:pt x="24716" y="733530"/>
                  <a:pt x="14133" y="713951"/>
                  <a:pt x="8312" y="641455"/>
                </a:cubicBezTo>
                <a:cubicBezTo>
                  <a:pt x="2491" y="568959"/>
                  <a:pt x="12545" y="375284"/>
                  <a:pt x="11487" y="336655"/>
                </a:cubicBezTo>
                <a:cubicBezTo>
                  <a:pt x="10429" y="298026"/>
                  <a:pt x="-5446" y="439842"/>
                  <a:pt x="1962" y="409680"/>
                </a:cubicBezTo>
                <a:cubicBezTo>
                  <a:pt x="9370" y="379518"/>
                  <a:pt x="53820" y="173142"/>
                  <a:pt x="55937" y="155680"/>
                </a:cubicBezTo>
                <a:cubicBezTo>
                  <a:pt x="58054" y="138218"/>
                  <a:pt x="13075" y="326601"/>
                  <a:pt x="14662" y="304905"/>
                </a:cubicBezTo>
                <a:cubicBezTo>
                  <a:pt x="16249" y="283209"/>
                  <a:pt x="81866" y="5397"/>
                  <a:pt x="81337" y="1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1" name="フリーフォーム 190">
            <a:extLst>
              <a:ext uri="{FF2B5EF4-FFF2-40B4-BE49-F238E27FC236}">
                <a16:creationId xmlns:a16="http://schemas.microsoft.com/office/drawing/2014/main" id="{4319E2D1-6443-0670-8305-C7ED6B7499EF}"/>
              </a:ext>
            </a:extLst>
          </p:cNvPr>
          <p:cNvSpPr/>
          <p:nvPr/>
        </p:nvSpPr>
        <p:spPr>
          <a:xfrm>
            <a:off x="3551635" y="2580638"/>
            <a:ext cx="74215" cy="485501"/>
          </a:xfrm>
          <a:custGeom>
            <a:avLst/>
            <a:gdLst>
              <a:gd name="connsiteX0" fmla="*/ 74215 w 74215"/>
              <a:gd name="connsiteY0" fmla="*/ 637 h 485501"/>
              <a:gd name="connsiteX1" fmla="*/ 7540 w 74215"/>
              <a:gd name="connsiteY1" fmla="*/ 346712 h 485501"/>
              <a:gd name="connsiteX2" fmla="*/ 1190 w 74215"/>
              <a:gd name="connsiteY2" fmla="*/ 483237 h 485501"/>
              <a:gd name="connsiteX3" fmla="*/ 4365 w 74215"/>
              <a:gd name="connsiteY3" fmla="*/ 419737 h 485501"/>
              <a:gd name="connsiteX4" fmla="*/ 7540 w 74215"/>
              <a:gd name="connsiteY4" fmla="*/ 264162 h 485501"/>
              <a:gd name="connsiteX5" fmla="*/ 74215 w 74215"/>
              <a:gd name="connsiteY5" fmla="*/ 637 h 485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4215" h="485501">
                <a:moveTo>
                  <a:pt x="74215" y="637"/>
                </a:moveTo>
                <a:cubicBezTo>
                  <a:pt x="74215" y="14395"/>
                  <a:pt x="19711" y="266279"/>
                  <a:pt x="7540" y="346712"/>
                </a:cubicBezTo>
                <a:cubicBezTo>
                  <a:pt x="-4631" y="427145"/>
                  <a:pt x="1719" y="471066"/>
                  <a:pt x="1190" y="483237"/>
                </a:cubicBezTo>
                <a:cubicBezTo>
                  <a:pt x="661" y="495408"/>
                  <a:pt x="3307" y="456249"/>
                  <a:pt x="4365" y="419737"/>
                </a:cubicBezTo>
                <a:cubicBezTo>
                  <a:pt x="5423" y="383225"/>
                  <a:pt x="-1985" y="328720"/>
                  <a:pt x="7540" y="264162"/>
                </a:cubicBezTo>
                <a:cubicBezTo>
                  <a:pt x="17065" y="199604"/>
                  <a:pt x="74215" y="-13121"/>
                  <a:pt x="74215" y="6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3" name="フリーフォーム 192">
            <a:extLst>
              <a:ext uri="{FF2B5EF4-FFF2-40B4-BE49-F238E27FC236}">
                <a16:creationId xmlns:a16="http://schemas.microsoft.com/office/drawing/2014/main" id="{370ABBD1-F35B-E8E4-3A8B-8E1D8C3A6B61}"/>
              </a:ext>
            </a:extLst>
          </p:cNvPr>
          <p:cNvSpPr/>
          <p:nvPr/>
        </p:nvSpPr>
        <p:spPr>
          <a:xfrm>
            <a:off x="2738647" y="1631218"/>
            <a:ext cx="420501" cy="1185010"/>
          </a:xfrm>
          <a:custGeom>
            <a:avLst/>
            <a:gdLst>
              <a:gd name="connsiteX0" fmla="*/ 420478 w 420501"/>
              <a:gd name="connsiteY0" fmla="*/ 732 h 1185010"/>
              <a:gd name="connsiteX1" fmla="*/ 156953 w 420501"/>
              <a:gd name="connsiteY1" fmla="*/ 521432 h 1185010"/>
              <a:gd name="connsiteX2" fmla="*/ 1378 w 420501"/>
              <a:gd name="connsiteY2" fmla="*/ 1064357 h 1185010"/>
              <a:gd name="connsiteX3" fmla="*/ 77578 w 420501"/>
              <a:gd name="connsiteY3" fmla="*/ 953232 h 1185010"/>
              <a:gd name="connsiteX4" fmla="*/ 20428 w 420501"/>
              <a:gd name="connsiteY4" fmla="*/ 1099282 h 1185010"/>
              <a:gd name="connsiteX5" fmla="*/ 20428 w 420501"/>
              <a:gd name="connsiteY5" fmla="*/ 1185007 h 1185010"/>
              <a:gd name="connsiteX6" fmla="*/ 33128 w 420501"/>
              <a:gd name="connsiteY6" fmla="*/ 1102457 h 1185010"/>
              <a:gd name="connsiteX7" fmla="*/ 29953 w 420501"/>
              <a:gd name="connsiteY7" fmla="*/ 1054832 h 1185010"/>
              <a:gd name="connsiteX8" fmla="*/ 17253 w 420501"/>
              <a:gd name="connsiteY8" fmla="*/ 969107 h 1185010"/>
              <a:gd name="connsiteX9" fmla="*/ 68053 w 420501"/>
              <a:gd name="connsiteY9" fmla="*/ 718282 h 1185010"/>
              <a:gd name="connsiteX10" fmla="*/ 49003 w 420501"/>
              <a:gd name="connsiteY10" fmla="*/ 778607 h 1185010"/>
              <a:gd name="connsiteX11" fmla="*/ 204578 w 420501"/>
              <a:gd name="connsiteY11" fmla="*/ 451582 h 1185010"/>
              <a:gd name="connsiteX12" fmla="*/ 176003 w 420501"/>
              <a:gd name="connsiteY12" fmla="*/ 467457 h 1185010"/>
              <a:gd name="connsiteX13" fmla="*/ 255378 w 420501"/>
              <a:gd name="connsiteY13" fmla="*/ 273782 h 1185010"/>
              <a:gd name="connsiteX14" fmla="*/ 172828 w 420501"/>
              <a:gd name="connsiteY14" fmla="*/ 403957 h 1185010"/>
              <a:gd name="connsiteX15" fmla="*/ 420478 w 420501"/>
              <a:gd name="connsiteY15" fmla="*/ 732 h 1185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20501" h="1185010">
                <a:moveTo>
                  <a:pt x="420478" y="732"/>
                </a:moveTo>
                <a:cubicBezTo>
                  <a:pt x="417832" y="20311"/>
                  <a:pt x="226803" y="344161"/>
                  <a:pt x="156953" y="521432"/>
                </a:cubicBezTo>
                <a:cubicBezTo>
                  <a:pt x="87103" y="698703"/>
                  <a:pt x="14607" y="992390"/>
                  <a:pt x="1378" y="1064357"/>
                </a:cubicBezTo>
                <a:cubicBezTo>
                  <a:pt x="-11851" y="1136324"/>
                  <a:pt x="74403" y="947411"/>
                  <a:pt x="77578" y="953232"/>
                </a:cubicBezTo>
                <a:cubicBezTo>
                  <a:pt x="80753" y="959053"/>
                  <a:pt x="29953" y="1060653"/>
                  <a:pt x="20428" y="1099282"/>
                </a:cubicBezTo>
                <a:cubicBezTo>
                  <a:pt x="10903" y="1137911"/>
                  <a:pt x="18311" y="1184478"/>
                  <a:pt x="20428" y="1185007"/>
                </a:cubicBezTo>
                <a:cubicBezTo>
                  <a:pt x="22545" y="1185536"/>
                  <a:pt x="31541" y="1124153"/>
                  <a:pt x="33128" y="1102457"/>
                </a:cubicBezTo>
                <a:cubicBezTo>
                  <a:pt x="34715" y="1080761"/>
                  <a:pt x="32599" y="1077057"/>
                  <a:pt x="29953" y="1054832"/>
                </a:cubicBezTo>
                <a:cubicBezTo>
                  <a:pt x="27307" y="1032607"/>
                  <a:pt x="10903" y="1025199"/>
                  <a:pt x="17253" y="969107"/>
                </a:cubicBezTo>
                <a:cubicBezTo>
                  <a:pt x="23603" y="913015"/>
                  <a:pt x="62761" y="750032"/>
                  <a:pt x="68053" y="718282"/>
                </a:cubicBezTo>
                <a:cubicBezTo>
                  <a:pt x="73345" y="686532"/>
                  <a:pt x="26249" y="823057"/>
                  <a:pt x="49003" y="778607"/>
                </a:cubicBezTo>
                <a:cubicBezTo>
                  <a:pt x="71757" y="734157"/>
                  <a:pt x="183411" y="503440"/>
                  <a:pt x="204578" y="451582"/>
                </a:cubicBezTo>
                <a:cubicBezTo>
                  <a:pt x="225745" y="399724"/>
                  <a:pt x="167536" y="497090"/>
                  <a:pt x="176003" y="467457"/>
                </a:cubicBezTo>
                <a:cubicBezTo>
                  <a:pt x="184470" y="437824"/>
                  <a:pt x="255907" y="284365"/>
                  <a:pt x="255378" y="273782"/>
                </a:cubicBezTo>
                <a:cubicBezTo>
                  <a:pt x="254849" y="263199"/>
                  <a:pt x="147957" y="447878"/>
                  <a:pt x="172828" y="403957"/>
                </a:cubicBezTo>
                <a:cubicBezTo>
                  <a:pt x="197699" y="360036"/>
                  <a:pt x="423124" y="-18847"/>
                  <a:pt x="420478" y="7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4" name="フリーフォーム 193">
            <a:extLst>
              <a:ext uri="{FF2B5EF4-FFF2-40B4-BE49-F238E27FC236}">
                <a16:creationId xmlns:a16="http://schemas.microsoft.com/office/drawing/2014/main" id="{679FE659-2747-D006-E890-B78B89C709AB}"/>
              </a:ext>
            </a:extLst>
          </p:cNvPr>
          <p:cNvSpPr/>
          <p:nvPr/>
        </p:nvSpPr>
        <p:spPr>
          <a:xfrm>
            <a:off x="2695559" y="1617429"/>
            <a:ext cx="368609" cy="697154"/>
          </a:xfrm>
          <a:custGeom>
            <a:avLst/>
            <a:gdLst>
              <a:gd name="connsiteX0" fmla="*/ 368316 w 368609"/>
              <a:gd name="connsiteY0" fmla="*/ 1821 h 697154"/>
              <a:gd name="connsiteX1" fmla="*/ 76216 w 368609"/>
              <a:gd name="connsiteY1" fmla="*/ 344721 h 697154"/>
              <a:gd name="connsiteX2" fmla="*/ 215916 w 368609"/>
              <a:gd name="connsiteY2" fmla="*/ 217721 h 697154"/>
              <a:gd name="connsiteX3" fmla="*/ 320691 w 368609"/>
              <a:gd name="connsiteY3" fmla="*/ 214546 h 697154"/>
              <a:gd name="connsiteX4" fmla="*/ 219091 w 368609"/>
              <a:gd name="connsiteY4" fmla="*/ 220896 h 697154"/>
              <a:gd name="connsiteX5" fmla="*/ 146066 w 368609"/>
              <a:gd name="connsiteY5" fmla="*/ 246296 h 697154"/>
              <a:gd name="connsiteX6" fmla="*/ 215916 w 368609"/>
              <a:gd name="connsiteY6" fmla="*/ 284396 h 697154"/>
              <a:gd name="connsiteX7" fmla="*/ 234966 w 368609"/>
              <a:gd name="connsiteY7" fmla="*/ 278046 h 697154"/>
              <a:gd name="connsiteX8" fmla="*/ 146066 w 368609"/>
              <a:gd name="connsiteY8" fmla="*/ 274871 h 697154"/>
              <a:gd name="connsiteX9" fmla="*/ 231791 w 368609"/>
              <a:gd name="connsiteY9" fmla="*/ 347896 h 697154"/>
              <a:gd name="connsiteX10" fmla="*/ 165116 w 368609"/>
              <a:gd name="connsiteY10" fmla="*/ 300271 h 697154"/>
              <a:gd name="connsiteX11" fmla="*/ 158766 w 368609"/>
              <a:gd name="connsiteY11" fmla="*/ 300271 h 697154"/>
              <a:gd name="connsiteX12" fmla="*/ 209566 w 368609"/>
              <a:gd name="connsiteY12" fmla="*/ 360596 h 697154"/>
              <a:gd name="connsiteX13" fmla="*/ 225441 w 368609"/>
              <a:gd name="connsiteY13" fmla="*/ 385996 h 697154"/>
              <a:gd name="connsiteX14" fmla="*/ 168291 w 368609"/>
              <a:gd name="connsiteY14" fmla="*/ 417746 h 697154"/>
              <a:gd name="connsiteX15" fmla="*/ 82566 w 368609"/>
              <a:gd name="connsiteY15" fmla="*/ 516171 h 697154"/>
              <a:gd name="connsiteX16" fmla="*/ 149241 w 368609"/>
              <a:gd name="connsiteY16" fmla="*/ 382821 h 697154"/>
              <a:gd name="connsiteX17" fmla="*/ 16 w 368609"/>
              <a:gd name="connsiteY17" fmla="*/ 697146 h 697154"/>
              <a:gd name="connsiteX18" fmla="*/ 139716 w 368609"/>
              <a:gd name="connsiteY18" fmla="*/ 392346 h 697154"/>
              <a:gd name="connsiteX19" fmla="*/ 187341 w 368609"/>
              <a:gd name="connsiteY19" fmla="*/ 192321 h 697154"/>
              <a:gd name="connsiteX20" fmla="*/ 234966 w 368609"/>
              <a:gd name="connsiteY20" fmla="*/ 52621 h 697154"/>
              <a:gd name="connsiteX21" fmla="*/ 133366 w 368609"/>
              <a:gd name="connsiteY21" fmla="*/ 201846 h 697154"/>
              <a:gd name="connsiteX22" fmla="*/ 368316 w 368609"/>
              <a:gd name="connsiteY22" fmla="*/ 1821 h 697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368609" h="697154">
                <a:moveTo>
                  <a:pt x="368316" y="1821"/>
                </a:moveTo>
                <a:cubicBezTo>
                  <a:pt x="358791" y="25634"/>
                  <a:pt x="101616" y="308738"/>
                  <a:pt x="76216" y="344721"/>
                </a:cubicBezTo>
                <a:cubicBezTo>
                  <a:pt x="50816" y="380704"/>
                  <a:pt x="175170" y="239417"/>
                  <a:pt x="215916" y="217721"/>
                </a:cubicBezTo>
                <a:cubicBezTo>
                  <a:pt x="256662" y="196025"/>
                  <a:pt x="320162" y="214017"/>
                  <a:pt x="320691" y="214546"/>
                </a:cubicBezTo>
                <a:cubicBezTo>
                  <a:pt x="321220" y="215075"/>
                  <a:pt x="248195" y="215604"/>
                  <a:pt x="219091" y="220896"/>
                </a:cubicBezTo>
                <a:cubicBezTo>
                  <a:pt x="189987" y="226188"/>
                  <a:pt x="146595" y="235713"/>
                  <a:pt x="146066" y="246296"/>
                </a:cubicBezTo>
                <a:cubicBezTo>
                  <a:pt x="145537" y="256879"/>
                  <a:pt x="201099" y="279104"/>
                  <a:pt x="215916" y="284396"/>
                </a:cubicBezTo>
                <a:cubicBezTo>
                  <a:pt x="230733" y="289688"/>
                  <a:pt x="246608" y="279633"/>
                  <a:pt x="234966" y="278046"/>
                </a:cubicBezTo>
                <a:cubicBezTo>
                  <a:pt x="223324" y="276459"/>
                  <a:pt x="146595" y="263229"/>
                  <a:pt x="146066" y="274871"/>
                </a:cubicBezTo>
                <a:cubicBezTo>
                  <a:pt x="145537" y="286513"/>
                  <a:pt x="228616" y="343663"/>
                  <a:pt x="231791" y="347896"/>
                </a:cubicBezTo>
                <a:cubicBezTo>
                  <a:pt x="234966" y="352129"/>
                  <a:pt x="177287" y="308208"/>
                  <a:pt x="165116" y="300271"/>
                </a:cubicBezTo>
                <a:cubicBezTo>
                  <a:pt x="152945" y="292334"/>
                  <a:pt x="151358" y="290217"/>
                  <a:pt x="158766" y="300271"/>
                </a:cubicBezTo>
                <a:cubicBezTo>
                  <a:pt x="166174" y="310325"/>
                  <a:pt x="198453" y="346309"/>
                  <a:pt x="209566" y="360596"/>
                </a:cubicBezTo>
                <a:cubicBezTo>
                  <a:pt x="220678" y="374884"/>
                  <a:pt x="232320" y="376471"/>
                  <a:pt x="225441" y="385996"/>
                </a:cubicBezTo>
                <a:cubicBezTo>
                  <a:pt x="218562" y="395521"/>
                  <a:pt x="192104" y="396050"/>
                  <a:pt x="168291" y="417746"/>
                </a:cubicBezTo>
                <a:cubicBezTo>
                  <a:pt x="144478" y="439442"/>
                  <a:pt x="85741" y="521992"/>
                  <a:pt x="82566" y="516171"/>
                </a:cubicBezTo>
                <a:cubicBezTo>
                  <a:pt x="79391" y="510350"/>
                  <a:pt x="162999" y="352659"/>
                  <a:pt x="149241" y="382821"/>
                </a:cubicBezTo>
                <a:cubicBezTo>
                  <a:pt x="135483" y="412983"/>
                  <a:pt x="1603" y="695559"/>
                  <a:pt x="16" y="697146"/>
                </a:cubicBezTo>
                <a:cubicBezTo>
                  <a:pt x="-1571" y="698733"/>
                  <a:pt x="108495" y="476483"/>
                  <a:pt x="139716" y="392346"/>
                </a:cubicBezTo>
                <a:cubicBezTo>
                  <a:pt x="170937" y="308209"/>
                  <a:pt x="171466" y="248942"/>
                  <a:pt x="187341" y="192321"/>
                </a:cubicBezTo>
                <a:cubicBezTo>
                  <a:pt x="203216" y="135700"/>
                  <a:pt x="243962" y="51034"/>
                  <a:pt x="234966" y="52621"/>
                </a:cubicBezTo>
                <a:cubicBezTo>
                  <a:pt x="225970" y="54208"/>
                  <a:pt x="114316" y="208196"/>
                  <a:pt x="133366" y="201846"/>
                </a:cubicBezTo>
                <a:cubicBezTo>
                  <a:pt x="152416" y="195496"/>
                  <a:pt x="377841" y="-21992"/>
                  <a:pt x="368316" y="18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5" name="フリーフォーム 194">
            <a:extLst>
              <a:ext uri="{FF2B5EF4-FFF2-40B4-BE49-F238E27FC236}">
                <a16:creationId xmlns:a16="http://schemas.microsoft.com/office/drawing/2014/main" id="{38AA5883-7065-C249-A22F-B7A4442251CF}"/>
              </a:ext>
            </a:extLst>
          </p:cNvPr>
          <p:cNvSpPr/>
          <p:nvPr/>
        </p:nvSpPr>
        <p:spPr>
          <a:xfrm>
            <a:off x="2640980" y="1997482"/>
            <a:ext cx="278034" cy="794891"/>
          </a:xfrm>
          <a:custGeom>
            <a:avLst/>
            <a:gdLst>
              <a:gd name="connsiteX0" fmla="*/ 276845 w 278034"/>
              <a:gd name="connsiteY0" fmla="*/ 2768 h 794891"/>
              <a:gd name="connsiteX1" fmla="*/ 6970 w 278034"/>
              <a:gd name="connsiteY1" fmla="*/ 393293 h 794891"/>
              <a:gd name="connsiteX2" fmla="*/ 73645 w 278034"/>
              <a:gd name="connsiteY2" fmla="*/ 310743 h 794891"/>
              <a:gd name="connsiteX3" fmla="*/ 86345 w 278034"/>
              <a:gd name="connsiteY3" fmla="*/ 339318 h 794891"/>
              <a:gd name="connsiteX4" fmla="*/ 70470 w 278034"/>
              <a:gd name="connsiteY4" fmla="*/ 450443 h 794891"/>
              <a:gd name="connsiteX5" fmla="*/ 108570 w 278034"/>
              <a:gd name="connsiteY5" fmla="*/ 380593 h 794891"/>
              <a:gd name="connsiteX6" fmla="*/ 76820 w 278034"/>
              <a:gd name="connsiteY6" fmla="*/ 520293 h 794891"/>
              <a:gd name="connsiteX7" fmla="*/ 60945 w 278034"/>
              <a:gd name="connsiteY7" fmla="*/ 669518 h 794891"/>
              <a:gd name="connsiteX8" fmla="*/ 89520 w 278034"/>
              <a:gd name="connsiteY8" fmla="*/ 545693 h 794891"/>
              <a:gd name="connsiteX9" fmla="*/ 99045 w 278034"/>
              <a:gd name="connsiteY9" fmla="*/ 793343 h 794891"/>
              <a:gd name="connsiteX10" fmla="*/ 102220 w 278034"/>
              <a:gd name="connsiteY10" fmla="*/ 640943 h 794891"/>
              <a:gd name="connsiteX11" fmla="*/ 89520 w 278034"/>
              <a:gd name="connsiteY11" fmla="*/ 444093 h 794891"/>
              <a:gd name="connsiteX12" fmla="*/ 254620 w 278034"/>
              <a:gd name="connsiteY12" fmla="*/ 221843 h 794891"/>
              <a:gd name="connsiteX13" fmla="*/ 73645 w 278034"/>
              <a:gd name="connsiteY13" fmla="*/ 405993 h 794891"/>
              <a:gd name="connsiteX14" fmla="*/ 124445 w 278034"/>
              <a:gd name="connsiteY14" fmla="*/ 288518 h 794891"/>
              <a:gd name="connsiteX15" fmla="*/ 121270 w 278034"/>
              <a:gd name="connsiteY15" fmla="*/ 171043 h 794891"/>
              <a:gd name="connsiteX16" fmla="*/ 105395 w 278034"/>
              <a:gd name="connsiteY16" fmla="*/ 215493 h 794891"/>
              <a:gd name="connsiteX17" fmla="*/ 276845 w 278034"/>
              <a:gd name="connsiteY17" fmla="*/ 2768 h 794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78034" h="794891">
                <a:moveTo>
                  <a:pt x="276845" y="2768"/>
                </a:moveTo>
                <a:cubicBezTo>
                  <a:pt x="260441" y="32401"/>
                  <a:pt x="40837" y="341964"/>
                  <a:pt x="6970" y="393293"/>
                </a:cubicBezTo>
                <a:cubicBezTo>
                  <a:pt x="-26897" y="444622"/>
                  <a:pt x="73645" y="310743"/>
                  <a:pt x="73645" y="310743"/>
                </a:cubicBezTo>
                <a:cubicBezTo>
                  <a:pt x="86874" y="301747"/>
                  <a:pt x="86874" y="316035"/>
                  <a:pt x="86345" y="339318"/>
                </a:cubicBezTo>
                <a:cubicBezTo>
                  <a:pt x="85816" y="362601"/>
                  <a:pt x="66766" y="443564"/>
                  <a:pt x="70470" y="450443"/>
                </a:cubicBezTo>
                <a:cubicBezTo>
                  <a:pt x="74174" y="457322"/>
                  <a:pt x="107512" y="368951"/>
                  <a:pt x="108570" y="380593"/>
                </a:cubicBezTo>
                <a:cubicBezTo>
                  <a:pt x="109628" y="392235"/>
                  <a:pt x="84757" y="472139"/>
                  <a:pt x="76820" y="520293"/>
                </a:cubicBezTo>
                <a:cubicBezTo>
                  <a:pt x="68883" y="568447"/>
                  <a:pt x="58828" y="665285"/>
                  <a:pt x="60945" y="669518"/>
                </a:cubicBezTo>
                <a:cubicBezTo>
                  <a:pt x="63062" y="673751"/>
                  <a:pt x="83170" y="525056"/>
                  <a:pt x="89520" y="545693"/>
                </a:cubicBezTo>
                <a:cubicBezTo>
                  <a:pt x="95870" y="566330"/>
                  <a:pt x="96928" y="777468"/>
                  <a:pt x="99045" y="793343"/>
                </a:cubicBezTo>
                <a:cubicBezTo>
                  <a:pt x="101162" y="809218"/>
                  <a:pt x="103808" y="699151"/>
                  <a:pt x="102220" y="640943"/>
                </a:cubicBezTo>
                <a:cubicBezTo>
                  <a:pt x="100632" y="582735"/>
                  <a:pt x="64120" y="513943"/>
                  <a:pt x="89520" y="444093"/>
                </a:cubicBezTo>
                <a:cubicBezTo>
                  <a:pt x="114920" y="374243"/>
                  <a:pt x="257266" y="228193"/>
                  <a:pt x="254620" y="221843"/>
                </a:cubicBezTo>
                <a:cubicBezTo>
                  <a:pt x="251974" y="215493"/>
                  <a:pt x="95341" y="394881"/>
                  <a:pt x="73645" y="405993"/>
                </a:cubicBezTo>
                <a:cubicBezTo>
                  <a:pt x="51949" y="417105"/>
                  <a:pt x="116508" y="327676"/>
                  <a:pt x="124445" y="288518"/>
                </a:cubicBezTo>
                <a:cubicBezTo>
                  <a:pt x="132382" y="249360"/>
                  <a:pt x="124445" y="183214"/>
                  <a:pt x="121270" y="171043"/>
                </a:cubicBezTo>
                <a:cubicBezTo>
                  <a:pt x="118095" y="158872"/>
                  <a:pt x="75762" y="240364"/>
                  <a:pt x="105395" y="215493"/>
                </a:cubicBezTo>
                <a:cubicBezTo>
                  <a:pt x="135028" y="190622"/>
                  <a:pt x="293249" y="-26865"/>
                  <a:pt x="276845" y="27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8" name="フリーフォーム 197">
            <a:extLst>
              <a:ext uri="{FF2B5EF4-FFF2-40B4-BE49-F238E27FC236}">
                <a16:creationId xmlns:a16="http://schemas.microsoft.com/office/drawing/2014/main" id="{68E402AB-057B-17D4-379F-4441171E26D6}"/>
              </a:ext>
            </a:extLst>
          </p:cNvPr>
          <p:cNvSpPr/>
          <p:nvPr/>
        </p:nvSpPr>
        <p:spPr>
          <a:xfrm>
            <a:off x="3641457" y="2673333"/>
            <a:ext cx="107412" cy="753925"/>
          </a:xfrm>
          <a:custGeom>
            <a:avLst/>
            <a:gdLst>
              <a:gd name="connsiteX0" fmla="*/ 101868 w 107412"/>
              <a:gd name="connsiteY0" fmla="*/ 17 h 753925"/>
              <a:gd name="connsiteX1" fmla="*/ 51068 w 107412"/>
              <a:gd name="connsiteY1" fmla="*/ 358792 h 753925"/>
              <a:gd name="connsiteX2" fmla="*/ 98693 w 107412"/>
              <a:gd name="connsiteY2" fmla="*/ 717567 h 753925"/>
              <a:gd name="connsiteX3" fmla="*/ 98693 w 107412"/>
              <a:gd name="connsiteY3" fmla="*/ 688992 h 753925"/>
              <a:gd name="connsiteX4" fmla="*/ 9793 w 107412"/>
              <a:gd name="connsiteY4" fmla="*/ 250842 h 753925"/>
              <a:gd name="connsiteX5" fmla="*/ 12968 w 107412"/>
              <a:gd name="connsiteY5" fmla="*/ 342917 h 753925"/>
              <a:gd name="connsiteX6" fmla="*/ 101868 w 107412"/>
              <a:gd name="connsiteY6" fmla="*/ 17 h 753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7412" h="753925">
                <a:moveTo>
                  <a:pt x="101868" y="17"/>
                </a:moveTo>
                <a:cubicBezTo>
                  <a:pt x="108218" y="2663"/>
                  <a:pt x="51597" y="239200"/>
                  <a:pt x="51068" y="358792"/>
                </a:cubicBezTo>
                <a:cubicBezTo>
                  <a:pt x="50539" y="478384"/>
                  <a:pt x="90756" y="662534"/>
                  <a:pt x="98693" y="717567"/>
                </a:cubicBezTo>
                <a:cubicBezTo>
                  <a:pt x="106630" y="772600"/>
                  <a:pt x="113510" y="766780"/>
                  <a:pt x="98693" y="688992"/>
                </a:cubicBezTo>
                <a:cubicBezTo>
                  <a:pt x="83876" y="611204"/>
                  <a:pt x="24080" y="308521"/>
                  <a:pt x="9793" y="250842"/>
                </a:cubicBezTo>
                <a:cubicBezTo>
                  <a:pt x="-4494" y="193163"/>
                  <a:pt x="-2907" y="383663"/>
                  <a:pt x="12968" y="342917"/>
                </a:cubicBezTo>
                <a:cubicBezTo>
                  <a:pt x="28843" y="302171"/>
                  <a:pt x="95518" y="-2629"/>
                  <a:pt x="101868" y="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9" name="フリーフォーム 198">
            <a:extLst>
              <a:ext uri="{FF2B5EF4-FFF2-40B4-BE49-F238E27FC236}">
                <a16:creationId xmlns:a16="http://schemas.microsoft.com/office/drawing/2014/main" id="{4760BD12-2B9C-F2D8-9EBB-4548499B2F03}"/>
              </a:ext>
            </a:extLst>
          </p:cNvPr>
          <p:cNvSpPr/>
          <p:nvPr/>
        </p:nvSpPr>
        <p:spPr>
          <a:xfrm>
            <a:off x="3857361" y="1631392"/>
            <a:ext cx="155422" cy="626046"/>
          </a:xfrm>
          <a:custGeom>
            <a:avLst/>
            <a:gdLst>
              <a:gd name="connsiteX0" fmla="*/ 153099 w 155422"/>
              <a:gd name="connsiteY0" fmla="*/ 11493 h 626046"/>
              <a:gd name="connsiteX1" fmla="*/ 1331 w 155422"/>
              <a:gd name="connsiteY1" fmla="*/ 622357 h 626046"/>
              <a:gd name="connsiteX2" fmla="*/ 84803 w 155422"/>
              <a:gd name="connsiteY2" fmla="*/ 254321 h 626046"/>
              <a:gd name="connsiteX3" fmla="*/ 153099 w 155422"/>
              <a:gd name="connsiteY3" fmla="*/ 11493 h 626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422" h="626046">
                <a:moveTo>
                  <a:pt x="153099" y="11493"/>
                </a:moveTo>
                <a:cubicBezTo>
                  <a:pt x="139187" y="72832"/>
                  <a:pt x="12714" y="581886"/>
                  <a:pt x="1331" y="622357"/>
                </a:cubicBezTo>
                <a:cubicBezTo>
                  <a:pt x="-10052" y="662828"/>
                  <a:pt x="54449" y="359294"/>
                  <a:pt x="84803" y="254321"/>
                </a:cubicBezTo>
                <a:cubicBezTo>
                  <a:pt x="115156" y="149349"/>
                  <a:pt x="167011" y="-49846"/>
                  <a:pt x="153099" y="114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0" name="フリーフォーム 199">
            <a:extLst>
              <a:ext uri="{FF2B5EF4-FFF2-40B4-BE49-F238E27FC236}">
                <a16:creationId xmlns:a16="http://schemas.microsoft.com/office/drawing/2014/main" id="{587EA2A7-1EA8-667F-1394-86B11C55A143}"/>
              </a:ext>
            </a:extLst>
          </p:cNvPr>
          <p:cNvSpPr/>
          <p:nvPr/>
        </p:nvSpPr>
        <p:spPr>
          <a:xfrm>
            <a:off x="3710341" y="1547245"/>
            <a:ext cx="467560" cy="1177348"/>
          </a:xfrm>
          <a:custGeom>
            <a:avLst/>
            <a:gdLst>
              <a:gd name="connsiteX0" fmla="*/ 467063 w 467560"/>
              <a:gd name="connsiteY0" fmla="*/ 785 h 1177348"/>
              <a:gd name="connsiteX1" fmla="*/ 121792 w 467560"/>
              <a:gd name="connsiteY1" fmla="*/ 850684 h 1177348"/>
              <a:gd name="connsiteX2" fmla="*/ 140763 w 467560"/>
              <a:gd name="connsiteY2" fmla="*/ 782388 h 1177348"/>
              <a:gd name="connsiteX3" fmla="*/ 378 w 467560"/>
              <a:gd name="connsiteY3" fmla="*/ 1176984 h 1177348"/>
              <a:gd name="connsiteX4" fmla="*/ 190087 w 467560"/>
              <a:gd name="connsiteY4" fmla="*/ 702710 h 1177348"/>
              <a:gd name="connsiteX5" fmla="*/ 182499 w 467560"/>
              <a:gd name="connsiteY5" fmla="*/ 729270 h 1177348"/>
              <a:gd name="connsiteX6" fmla="*/ 319090 w 467560"/>
              <a:gd name="connsiteY6" fmla="*/ 205671 h 1177348"/>
              <a:gd name="connsiteX7" fmla="*/ 201470 w 467560"/>
              <a:gd name="connsiteY7" fmla="*/ 687533 h 1177348"/>
              <a:gd name="connsiteX8" fmla="*/ 467063 w 467560"/>
              <a:gd name="connsiteY8" fmla="*/ 785 h 1177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7560" h="1177348">
                <a:moveTo>
                  <a:pt x="467063" y="785"/>
                </a:moveTo>
                <a:cubicBezTo>
                  <a:pt x="453783" y="27977"/>
                  <a:pt x="176175" y="720417"/>
                  <a:pt x="121792" y="850684"/>
                </a:cubicBezTo>
                <a:cubicBezTo>
                  <a:pt x="67409" y="980951"/>
                  <a:pt x="160999" y="728005"/>
                  <a:pt x="140763" y="782388"/>
                </a:cubicBezTo>
                <a:cubicBezTo>
                  <a:pt x="120527" y="836771"/>
                  <a:pt x="-7843" y="1190264"/>
                  <a:pt x="378" y="1176984"/>
                </a:cubicBezTo>
                <a:cubicBezTo>
                  <a:pt x="8599" y="1163704"/>
                  <a:pt x="159734" y="777329"/>
                  <a:pt x="190087" y="702710"/>
                </a:cubicBezTo>
                <a:cubicBezTo>
                  <a:pt x="220440" y="628091"/>
                  <a:pt x="160999" y="812110"/>
                  <a:pt x="182499" y="729270"/>
                </a:cubicBezTo>
                <a:cubicBezTo>
                  <a:pt x="203999" y="646430"/>
                  <a:pt x="315928" y="212627"/>
                  <a:pt x="319090" y="205671"/>
                </a:cubicBezTo>
                <a:cubicBezTo>
                  <a:pt x="322252" y="198715"/>
                  <a:pt x="179337" y="714092"/>
                  <a:pt x="201470" y="687533"/>
                </a:cubicBezTo>
                <a:cubicBezTo>
                  <a:pt x="223603" y="660974"/>
                  <a:pt x="480343" y="-26407"/>
                  <a:pt x="467063" y="7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1" name="フリーフォーム 200">
            <a:extLst>
              <a:ext uri="{FF2B5EF4-FFF2-40B4-BE49-F238E27FC236}">
                <a16:creationId xmlns:a16="http://schemas.microsoft.com/office/drawing/2014/main" id="{5FC3D1F1-07C7-7869-A2FA-6FD1B60D1CCA}"/>
              </a:ext>
            </a:extLst>
          </p:cNvPr>
          <p:cNvSpPr/>
          <p:nvPr/>
        </p:nvSpPr>
        <p:spPr>
          <a:xfrm>
            <a:off x="3718585" y="921542"/>
            <a:ext cx="338385" cy="592723"/>
          </a:xfrm>
          <a:custGeom>
            <a:avLst/>
            <a:gdLst>
              <a:gd name="connsiteX0" fmla="*/ 242550 w 338385"/>
              <a:gd name="connsiteY0" fmla="*/ 592340 h 592723"/>
              <a:gd name="connsiteX1" fmla="*/ 291875 w 338385"/>
              <a:gd name="connsiteY1" fmla="*/ 360895 h 592723"/>
              <a:gd name="connsiteX2" fmla="*/ 299463 w 338385"/>
              <a:gd name="connsiteY2" fmla="*/ 159802 h 592723"/>
              <a:gd name="connsiteX3" fmla="*/ 200814 w 338385"/>
              <a:gd name="connsiteY3" fmla="*/ 23212 h 592723"/>
              <a:gd name="connsiteX4" fmla="*/ 113548 w 338385"/>
              <a:gd name="connsiteY4" fmla="*/ 446 h 592723"/>
              <a:gd name="connsiteX5" fmla="*/ 219785 w 338385"/>
              <a:gd name="connsiteY5" fmla="*/ 27006 h 592723"/>
              <a:gd name="connsiteX6" fmla="*/ 143901 w 338385"/>
              <a:gd name="connsiteY6" fmla="*/ 34594 h 592723"/>
              <a:gd name="connsiteX7" fmla="*/ 3516 w 338385"/>
              <a:gd name="connsiteY7" fmla="*/ 68742 h 592723"/>
              <a:gd name="connsiteX8" fmla="*/ 60429 w 338385"/>
              <a:gd name="connsiteY8" fmla="*/ 53565 h 592723"/>
              <a:gd name="connsiteX9" fmla="*/ 253933 w 338385"/>
              <a:gd name="connsiteY9" fmla="*/ 167391 h 592723"/>
              <a:gd name="connsiteX10" fmla="*/ 64223 w 338385"/>
              <a:gd name="connsiteY10" fmla="*/ 49771 h 592723"/>
              <a:gd name="connsiteX11" fmla="*/ 105959 w 338385"/>
              <a:gd name="connsiteY11" fmla="*/ 38388 h 592723"/>
              <a:gd name="connsiteX12" fmla="*/ 147695 w 338385"/>
              <a:gd name="connsiteY12" fmla="*/ 11829 h 592723"/>
              <a:gd name="connsiteX13" fmla="*/ 329817 w 338385"/>
              <a:gd name="connsiteY13" fmla="*/ 197744 h 592723"/>
              <a:gd name="connsiteX14" fmla="*/ 276698 w 338385"/>
              <a:gd name="connsiteY14" fmla="*/ 440573 h 592723"/>
              <a:gd name="connsiteX15" fmla="*/ 337405 w 338385"/>
              <a:gd name="connsiteY15" fmla="*/ 205333 h 592723"/>
              <a:gd name="connsiteX16" fmla="*/ 307052 w 338385"/>
              <a:gd name="connsiteY16" fmla="*/ 303982 h 592723"/>
              <a:gd name="connsiteX17" fmla="*/ 242550 w 338385"/>
              <a:gd name="connsiteY17" fmla="*/ 592340 h 5927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38385" h="592723">
                <a:moveTo>
                  <a:pt x="242550" y="592340"/>
                </a:moveTo>
                <a:cubicBezTo>
                  <a:pt x="240021" y="601825"/>
                  <a:pt x="282390" y="432985"/>
                  <a:pt x="291875" y="360895"/>
                </a:cubicBezTo>
                <a:cubicBezTo>
                  <a:pt x="301361" y="288805"/>
                  <a:pt x="314640" y="216082"/>
                  <a:pt x="299463" y="159802"/>
                </a:cubicBezTo>
                <a:cubicBezTo>
                  <a:pt x="284286" y="103522"/>
                  <a:pt x="231800" y="49771"/>
                  <a:pt x="200814" y="23212"/>
                </a:cubicBezTo>
                <a:cubicBezTo>
                  <a:pt x="169828" y="-3347"/>
                  <a:pt x="110386" y="-186"/>
                  <a:pt x="113548" y="446"/>
                </a:cubicBezTo>
                <a:cubicBezTo>
                  <a:pt x="116710" y="1078"/>
                  <a:pt x="214726" y="21315"/>
                  <a:pt x="219785" y="27006"/>
                </a:cubicBezTo>
                <a:cubicBezTo>
                  <a:pt x="224844" y="32697"/>
                  <a:pt x="179946" y="27638"/>
                  <a:pt x="143901" y="34594"/>
                </a:cubicBezTo>
                <a:cubicBezTo>
                  <a:pt x="107856" y="41550"/>
                  <a:pt x="17428" y="65580"/>
                  <a:pt x="3516" y="68742"/>
                </a:cubicBezTo>
                <a:cubicBezTo>
                  <a:pt x="-10396" y="71904"/>
                  <a:pt x="18693" y="37124"/>
                  <a:pt x="60429" y="53565"/>
                </a:cubicBezTo>
                <a:cubicBezTo>
                  <a:pt x="102165" y="70006"/>
                  <a:pt x="253301" y="168023"/>
                  <a:pt x="253933" y="167391"/>
                </a:cubicBezTo>
                <a:cubicBezTo>
                  <a:pt x="254565" y="166759"/>
                  <a:pt x="88885" y="71271"/>
                  <a:pt x="64223" y="49771"/>
                </a:cubicBezTo>
                <a:cubicBezTo>
                  <a:pt x="39561" y="28271"/>
                  <a:pt x="92047" y="44712"/>
                  <a:pt x="105959" y="38388"/>
                </a:cubicBezTo>
                <a:cubicBezTo>
                  <a:pt x="119871" y="32064"/>
                  <a:pt x="110385" y="-14730"/>
                  <a:pt x="147695" y="11829"/>
                </a:cubicBezTo>
                <a:cubicBezTo>
                  <a:pt x="185005" y="38388"/>
                  <a:pt x="308317" y="126287"/>
                  <a:pt x="329817" y="197744"/>
                </a:cubicBezTo>
                <a:cubicBezTo>
                  <a:pt x="351317" y="269201"/>
                  <a:pt x="275433" y="439308"/>
                  <a:pt x="276698" y="440573"/>
                </a:cubicBezTo>
                <a:cubicBezTo>
                  <a:pt x="277963" y="441838"/>
                  <a:pt x="332346" y="228098"/>
                  <a:pt x="337405" y="205333"/>
                </a:cubicBezTo>
                <a:cubicBezTo>
                  <a:pt x="342464" y="182568"/>
                  <a:pt x="327288" y="236951"/>
                  <a:pt x="307052" y="303982"/>
                </a:cubicBezTo>
                <a:cubicBezTo>
                  <a:pt x="286816" y="371013"/>
                  <a:pt x="245079" y="582855"/>
                  <a:pt x="242550" y="5923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2" name="フリーフォーム 201">
            <a:extLst>
              <a:ext uri="{FF2B5EF4-FFF2-40B4-BE49-F238E27FC236}">
                <a16:creationId xmlns:a16="http://schemas.microsoft.com/office/drawing/2014/main" id="{2BAB0E84-DA68-3B23-D1E7-D535471D07FA}"/>
              </a:ext>
            </a:extLst>
          </p:cNvPr>
          <p:cNvSpPr/>
          <p:nvPr/>
        </p:nvSpPr>
        <p:spPr>
          <a:xfrm>
            <a:off x="3493103" y="1002260"/>
            <a:ext cx="468414" cy="432262"/>
          </a:xfrm>
          <a:custGeom>
            <a:avLst/>
            <a:gdLst>
              <a:gd name="connsiteX0" fmla="*/ 468032 w 468414"/>
              <a:gd name="connsiteY0" fmla="*/ 431944 h 432262"/>
              <a:gd name="connsiteX1" fmla="*/ 407325 w 468414"/>
              <a:gd name="connsiteY1" fmla="*/ 79084 h 432262"/>
              <a:gd name="connsiteX2" fmla="*/ 285911 w 468414"/>
              <a:gd name="connsiteY2" fmla="*/ 29760 h 432262"/>
              <a:gd name="connsiteX3" fmla="*/ 1347 w 468414"/>
              <a:gd name="connsiteY3" fmla="*/ 98055 h 432262"/>
              <a:gd name="connsiteX4" fmla="*/ 183468 w 468414"/>
              <a:gd name="connsiteY4" fmla="*/ 37348 h 432262"/>
              <a:gd name="connsiteX5" fmla="*/ 297294 w 468414"/>
              <a:gd name="connsiteY5" fmla="*/ 25966 h 432262"/>
              <a:gd name="connsiteX6" fmla="*/ 399737 w 468414"/>
              <a:gd name="connsiteY6" fmla="*/ 113232 h 432262"/>
              <a:gd name="connsiteX7" fmla="*/ 380766 w 468414"/>
              <a:gd name="connsiteY7" fmla="*/ 10789 h 432262"/>
              <a:gd name="connsiteX8" fmla="*/ 468032 w 468414"/>
              <a:gd name="connsiteY8" fmla="*/ 431944 h 432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8414" h="432262">
                <a:moveTo>
                  <a:pt x="468032" y="431944"/>
                </a:moveTo>
                <a:cubicBezTo>
                  <a:pt x="472458" y="443326"/>
                  <a:pt x="437678" y="146115"/>
                  <a:pt x="407325" y="79084"/>
                </a:cubicBezTo>
                <a:cubicBezTo>
                  <a:pt x="376971" y="12053"/>
                  <a:pt x="353574" y="26598"/>
                  <a:pt x="285911" y="29760"/>
                </a:cubicBezTo>
                <a:cubicBezTo>
                  <a:pt x="218248" y="32922"/>
                  <a:pt x="18421" y="96790"/>
                  <a:pt x="1347" y="98055"/>
                </a:cubicBezTo>
                <a:cubicBezTo>
                  <a:pt x="-15727" y="99320"/>
                  <a:pt x="134144" y="49363"/>
                  <a:pt x="183468" y="37348"/>
                </a:cubicBezTo>
                <a:cubicBezTo>
                  <a:pt x="232792" y="25333"/>
                  <a:pt x="261249" y="13319"/>
                  <a:pt x="297294" y="25966"/>
                </a:cubicBezTo>
                <a:cubicBezTo>
                  <a:pt x="333339" y="38613"/>
                  <a:pt x="385825" y="115761"/>
                  <a:pt x="399737" y="113232"/>
                </a:cubicBezTo>
                <a:cubicBezTo>
                  <a:pt x="413649" y="110702"/>
                  <a:pt x="366222" y="-41065"/>
                  <a:pt x="380766" y="10789"/>
                </a:cubicBezTo>
                <a:cubicBezTo>
                  <a:pt x="395310" y="62643"/>
                  <a:pt x="463606" y="420562"/>
                  <a:pt x="468032" y="4319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3" name="フリーフォーム 202">
            <a:extLst>
              <a:ext uri="{FF2B5EF4-FFF2-40B4-BE49-F238E27FC236}">
                <a16:creationId xmlns:a16="http://schemas.microsoft.com/office/drawing/2014/main" id="{41FB537F-DDA8-B18C-0A09-2D67EE761A19}"/>
              </a:ext>
            </a:extLst>
          </p:cNvPr>
          <p:cNvSpPr/>
          <p:nvPr/>
        </p:nvSpPr>
        <p:spPr>
          <a:xfrm>
            <a:off x="3220523" y="1104449"/>
            <a:ext cx="755806" cy="364216"/>
          </a:xfrm>
          <a:custGeom>
            <a:avLst/>
            <a:gdLst>
              <a:gd name="connsiteX0" fmla="*/ 755789 w 755806"/>
              <a:gd name="connsiteY0" fmla="*/ 363903 h 364216"/>
              <a:gd name="connsiteX1" fmla="*/ 444665 w 755806"/>
              <a:gd name="connsiteY1" fmla="*/ 71750 h 364216"/>
              <a:gd name="connsiteX2" fmla="*/ 8333 w 755806"/>
              <a:gd name="connsiteY2" fmla="*/ 162811 h 364216"/>
              <a:gd name="connsiteX3" fmla="*/ 194249 w 755806"/>
              <a:gd name="connsiteY3" fmla="*/ 94515 h 364216"/>
              <a:gd name="connsiteX4" fmla="*/ 634375 w 755806"/>
              <a:gd name="connsiteY4" fmla="*/ 18631 h 364216"/>
              <a:gd name="connsiteX5" fmla="*/ 490196 w 755806"/>
              <a:gd name="connsiteY5" fmla="*/ 67956 h 364216"/>
              <a:gd name="connsiteX6" fmla="*/ 577462 w 755806"/>
              <a:gd name="connsiteY6" fmla="*/ 64162 h 364216"/>
              <a:gd name="connsiteX7" fmla="*/ 600227 w 755806"/>
              <a:gd name="connsiteY7" fmla="*/ 109692 h 364216"/>
              <a:gd name="connsiteX8" fmla="*/ 459842 w 755806"/>
              <a:gd name="connsiteY8" fmla="*/ 7249 h 364216"/>
              <a:gd name="connsiteX9" fmla="*/ 755789 w 755806"/>
              <a:gd name="connsiteY9" fmla="*/ 363903 h 364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55806" h="364216">
                <a:moveTo>
                  <a:pt x="755789" y="363903"/>
                </a:moveTo>
                <a:cubicBezTo>
                  <a:pt x="753260" y="374653"/>
                  <a:pt x="569241" y="105265"/>
                  <a:pt x="444665" y="71750"/>
                </a:cubicBezTo>
                <a:cubicBezTo>
                  <a:pt x="320089" y="38235"/>
                  <a:pt x="50069" y="159017"/>
                  <a:pt x="8333" y="162811"/>
                </a:cubicBezTo>
                <a:cubicBezTo>
                  <a:pt x="-33403" y="166605"/>
                  <a:pt x="89909" y="118545"/>
                  <a:pt x="194249" y="94515"/>
                </a:cubicBezTo>
                <a:cubicBezTo>
                  <a:pt x="298589" y="70485"/>
                  <a:pt x="585050" y="23057"/>
                  <a:pt x="634375" y="18631"/>
                </a:cubicBezTo>
                <a:cubicBezTo>
                  <a:pt x="683699" y="14204"/>
                  <a:pt x="499681" y="60368"/>
                  <a:pt x="490196" y="67956"/>
                </a:cubicBezTo>
                <a:cubicBezTo>
                  <a:pt x="480711" y="75544"/>
                  <a:pt x="559123" y="57206"/>
                  <a:pt x="577462" y="64162"/>
                </a:cubicBezTo>
                <a:cubicBezTo>
                  <a:pt x="595800" y="71118"/>
                  <a:pt x="619830" y="119177"/>
                  <a:pt x="600227" y="109692"/>
                </a:cubicBezTo>
                <a:cubicBezTo>
                  <a:pt x="580624" y="100207"/>
                  <a:pt x="430753" y="-31958"/>
                  <a:pt x="459842" y="7249"/>
                </a:cubicBezTo>
                <a:cubicBezTo>
                  <a:pt x="488931" y="46456"/>
                  <a:pt x="758318" y="353153"/>
                  <a:pt x="755789" y="3639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4" name="フリーフォーム 203">
            <a:extLst>
              <a:ext uri="{FF2B5EF4-FFF2-40B4-BE49-F238E27FC236}">
                <a16:creationId xmlns:a16="http://schemas.microsoft.com/office/drawing/2014/main" id="{661CE1DB-4FB4-B0B7-71CA-AB98056310B8}"/>
              </a:ext>
            </a:extLst>
          </p:cNvPr>
          <p:cNvSpPr/>
          <p:nvPr/>
        </p:nvSpPr>
        <p:spPr>
          <a:xfrm>
            <a:off x="2932537" y="1329778"/>
            <a:ext cx="920972" cy="298374"/>
          </a:xfrm>
          <a:custGeom>
            <a:avLst/>
            <a:gdLst>
              <a:gd name="connsiteX0" fmla="*/ 918567 w 920972"/>
              <a:gd name="connsiteY0" fmla="*/ 77867 h 298374"/>
              <a:gd name="connsiteX1" fmla="*/ 546736 w 920972"/>
              <a:gd name="connsiteY1" fmla="*/ 17160 h 298374"/>
              <a:gd name="connsiteX2" fmla="*/ 167317 w 920972"/>
              <a:gd name="connsiteY2" fmla="*/ 146162 h 298374"/>
              <a:gd name="connsiteX3" fmla="*/ 228024 w 920972"/>
              <a:gd name="connsiteY3" fmla="*/ 85455 h 298374"/>
              <a:gd name="connsiteX4" fmla="*/ 4167 w 920972"/>
              <a:gd name="connsiteY4" fmla="*/ 294136 h 298374"/>
              <a:gd name="connsiteX5" fmla="*/ 102816 w 920972"/>
              <a:gd name="connsiteY5" fmla="*/ 210663 h 298374"/>
              <a:gd name="connsiteX6" fmla="*/ 353232 w 920972"/>
              <a:gd name="connsiteY6" fmla="*/ 32337 h 298374"/>
              <a:gd name="connsiteX7" fmla="*/ 634002 w 920972"/>
              <a:gd name="connsiteY7" fmla="*/ 5777 h 298374"/>
              <a:gd name="connsiteX8" fmla="*/ 303908 w 920972"/>
              <a:gd name="connsiteY8" fmla="*/ 28542 h 298374"/>
              <a:gd name="connsiteX9" fmla="*/ 747828 w 920972"/>
              <a:gd name="connsiteY9" fmla="*/ 20954 h 298374"/>
              <a:gd name="connsiteX10" fmla="*/ 709886 w 920972"/>
              <a:gd name="connsiteY10" fmla="*/ 1983 h 298374"/>
              <a:gd name="connsiteX11" fmla="*/ 918567 w 920972"/>
              <a:gd name="connsiteY11" fmla="*/ 77867 h 298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20972" h="298374">
                <a:moveTo>
                  <a:pt x="918567" y="77867"/>
                </a:moveTo>
                <a:cubicBezTo>
                  <a:pt x="891375" y="80396"/>
                  <a:pt x="671944" y="5778"/>
                  <a:pt x="546736" y="17160"/>
                </a:cubicBezTo>
                <a:cubicBezTo>
                  <a:pt x="421528" y="28542"/>
                  <a:pt x="220436" y="134780"/>
                  <a:pt x="167317" y="146162"/>
                </a:cubicBezTo>
                <a:cubicBezTo>
                  <a:pt x="114198" y="157544"/>
                  <a:pt x="255216" y="60793"/>
                  <a:pt x="228024" y="85455"/>
                </a:cubicBezTo>
                <a:cubicBezTo>
                  <a:pt x="200832" y="110117"/>
                  <a:pt x="25035" y="273268"/>
                  <a:pt x="4167" y="294136"/>
                </a:cubicBezTo>
                <a:cubicBezTo>
                  <a:pt x="-16701" y="315004"/>
                  <a:pt x="44638" y="254296"/>
                  <a:pt x="102816" y="210663"/>
                </a:cubicBezTo>
                <a:cubicBezTo>
                  <a:pt x="160993" y="167030"/>
                  <a:pt x="264701" y="66485"/>
                  <a:pt x="353232" y="32337"/>
                </a:cubicBezTo>
                <a:cubicBezTo>
                  <a:pt x="441763" y="-1811"/>
                  <a:pt x="634002" y="5777"/>
                  <a:pt x="634002" y="5777"/>
                </a:cubicBezTo>
                <a:cubicBezTo>
                  <a:pt x="625781" y="5145"/>
                  <a:pt x="284937" y="26012"/>
                  <a:pt x="303908" y="28542"/>
                </a:cubicBezTo>
                <a:cubicBezTo>
                  <a:pt x="322879" y="31071"/>
                  <a:pt x="680165" y="25381"/>
                  <a:pt x="747828" y="20954"/>
                </a:cubicBezTo>
                <a:cubicBezTo>
                  <a:pt x="815491" y="16527"/>
                  <a:pt x="685856" y="-6870"/>
                  <a:pt x="709886" y="1983"/>
                </a:cubicBezTo>
                <a:cubicBezTo>
                  <a:pt x="733916" y="10836"/>
                  <a:pt x="945759" y="75338"/>
                  <a:pt x="918567" y="778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" name="フリーフォーム 204">
            <a:extLst>
              <a:ext uri="{FF2B5EF4-FFF2-40B4-BE49-F238E27FC236}">
                <a16:creationId xmlns:a16="http://schemas.microsoft.com/office/drawing/2014/main" id="{3A00A542-9D13-2DC2-3B8D-538E2524C8A8}"/>
              </a:ext>
            </a:extLst>
          </p:cNvPr>
          <p:cNvSpPr/>
          <p:nvPr/>
        </p:nvSpPr>
        <p:spPr>
          <a:xfrm>
            <a:off x="3933831" y="834192"/>
            <a:ext cx="314341" cy="709790"/>
          </a:xfrm>
          <a:custGeom>
            <a:avLst/>
            <a:gdLst>
              <a:gd name="connsiteX0" fmla="*/ 745 w 314341"/>
              <a:gd name="connsiteY0" fmla="*/ 706249 h 709790"/>
              <a:gd name="connsiteX1" fmla="*/ 190454 w 314341"/>
              <a:gd name="connsiteY1" fmla="*/ 410303 h 709790"/>
              <a:gd name="connsiteX2" fmla="*/ 304280 w 314341"/>
              <a:gd name="connsiteY2" fmla="*/ 53649 h 709790"/>
              <a:gd name="connsiteX3" fmla="*/ 254956 w 314341"/>
              <a:gd name="connsiteY3" fmla="*/ 228181 h 709790"/>
              <a:gd name="connsiteX4" fmla="*/ 308074 w 314341"/>
              <a:gd name="connsiteY4" fmla="*/ 80208 h 709790"/>
              <a:gd name="connsiteX5" fmla="*/ 80423 w 314341"/>
              <a:gd name="connsiteY5" fmla="*/ 530 h 709790"/>
              <a:gd name="connsiteX6" fmla="*/ 273927 w 314341"/>
              <a:gd name="connsiteY6" fmla="*/ 49854 h 709790"/>
              <a:gd name="connsiteX7" fmla="*/ 270132 w 314341"/>
              <a:gd name="connsiteY7" fmla="*/ 133327 h 709790"/>
              <a:gd name="connsiteX8" fmla="*/ 205631 w 314341"/>
              <a:gd name="connsiteY8" fmla="*/ 288888 h 709790"/>
              <a:gd name="connsiteX9" fmla="*/ 266338 w 314341"/>
              <a:gd name="connsiteY9" fmla="*/ 205416 h 709790"/>
              <a:gd name="connsiteX10" fmla="*/ 745 w 314341"/>
              <a:gd name="connsiteY10" fmla="*/ 706249 h 709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14341" h="709790">
                <a:moveTo>
                  <a:pt x="745" y="706249"/>
                </a:moveTo>
                <a:cubicBezTo>
                  <a:pt x="-11902" y="740397"/>
                  <a:pt x="139865" y="519070"/>
                  <a:pt x="190454" y="410303"/>
                </a:cubicBezTo>
                <a:cubicBezTo>
                  <a:pt x="241043" y="301536"/>
                  <a:pt x="293530" y="84003"/>
                  <a:pt x="304280" y="53649"/>
                </a:cubicBezTo>
                <a:cubicBezTo>
                  <a:pt x="315030" y="23295"/>
                  <a:pt x="254324" y="223754"/>
                  <a:pt x="254956" y="228181"/>
                </a:cubicBezTo>
                <a:cubicBezTo>
                  <a:pt x="255588" y="232607"/>
                  <a:pt x="337163" y="118150"/>
                  <a:pt x="308074" y="80208"/>
                </a:cubicBezTo>
                <a:cubicBezTo>
                  <a:pt x="278985" y="42266"/>
                  <a:pt x="86114" y="5589"/>
                  <a:pt x="80423" y="530"/>
                </a:cubicBezTo>
                <a:cubicBezTo>
                  <a:pt x="74732" y="-4529"/>
                  <a:pt x="242309" y="27721"/>
                  <a:pt x="273927" y="49854"/>
                </a:cubicBezTo>
                <a:cubicBezTo>
                  <a:pt x="305545" y="71987"/>
                  <a:pt x="281515" y="93488"/>
                  <a:pt x="270132" y="133327"/>
                </a:cubicBezTo>
                <a:cubicBezTo>
                  <a:pt x="258749" y="173166"/>
                  <a:pt x="206263" y="276873"/>
                  <a:pt x="205631" y="288888"/>
                </a:cubicBezTo>
                <a:cubicBezTo>
                  <a:pt x="204999" y="300903"/>
                  <a:pt x="296691" y="135856"/>
                  <a:pt x="266338" y="205416"/>
                </a:cubicBezTo>
                <a:cubicBezTo>
                  <a:pt x="235985" y="274976"/>
                  <a:pt x="13392" y="672101"/>
                  <a:pt x="745" y="7062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" name="フリーフォーム 205">
            <a:extLst>
              <a:ext uri="{FF2B5EF4-FFF2-40B4-BE49-F238E27FC236}">
                <a16:creationId xmlns:a16="http://schemas.microsoft.com/office/drawing/2014/main" id="{308B739E-7F9E-352D-D763-6A82D2998B56}"/>
              </a:ext>
            </a:extLst>
          </p:cNvPr>
          <p:cNvSpPr/>
          <p:nvPr/>
        </p:nvSpPr>
        <p:spPr>
          <a:xfrm>
            <a:off x="3944165" y="1070506"/>
            <a:ext cx="1105577" cy="460143"/>
          </a:xfrm>
          <a:custGeom>
            <a:avLst/>
            <a:gdLst>
              <a:gd name="connsiteX0" fmla="*/ 9382 w 1105577"/>
              <a:gd name="connsiteY0" fmla="*/ 458553 h 460143"/>
              <a:gd name="connsiteX1" fmla="*/ 293946 w 1105577"/>
              <a:gd name="connsiteY1" fmla="*/ 257461 h 460143"/>
              <a:gd name="connsiteX2" fmla="*/ 1071755 w 1105577"/>
              <a:gd name="connsiteY2" fmla="*/ 10838 h 460143"/>
              <a:gd name="connsiteX3" fmla="*/ 908605 w 1105577"/>
              <a:gd name="connsiteY3" fmla="*/ 56369 h 460143"/>
              <a:gd name="connsiteX4" fmla="*/ 392595 w 1105577"/>
              <a:gd name="connsiteY4" fmla="*/ 170194 h 460143"/>
              <a:gd name="connsiteX5" fmla="*/ 593687 w 1105577"/>
              <a:gd name="connsiteY5" fmla="*/ 147429 h 460143"/>
              <a:gd name="connsiteX6" fmla="*/ 9382 w 1105577"/>
              <a:gd name="connsiteY6" fmla="*/ 458553 h 460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05577" h="460143">
                <a:moveTo>
                  <a:pt x="9382" y="458553"/>
                </a:moveTo>
                <a:cubicBezTo>
                  <a:pt x="-40575" y="476892"/>
                  <a:pt x="116884" y="332080"/>
                  <a:pt x="293946" y="257461"/>
                </a:cubicBezTo>
                <a:cubicBezTo>
                  <a:pt x="471008" y="182842"/>
                  <a:pt x="969312" y="44353"/>
                  <a:pt x="1071755" y="10838"/>
                </a:cubicBezTo>
                <a:cubicBezTo>
                  <a:pt x="1174198" y="-22677"/>
                  <a:pt x="1021798" y="29810"/>
                  <a:pt x="908605" y="56369"/>
                </a:cubicBezTo>
                <a:cubicBezTo>
                  <a:pt x="795412" y="82928"/>
                  <a:pt x="445081" y="155017"/>
                  <a:pt x="392595" y="170194"/>
                </a:cubicBezTo>
                <a:cubicBezTo>
                  <a:pt x="340109" y="185371"/>
                  <a:pt x="658188" y="103163"/>
                  <a:pt x="593687" y="147429"/>
                </a:cubicBezTo>
                <a:cubicBezTo>
                  <a:pt x="529186" y="191695"/>
                  <a:pt x="59339" y="440214"/>
                  <a:pt x="9382" y="4585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" name="フリーフォーム 206">
            <a:extLst>
              <a:ext uri="{FF2B5EF4-FFF2-40B4-BE49-F238E27FC236}">
                <a16:creationId xmlns:a16="http://schemas.microsoft.com/office/drawing/2014/main" id="{5BD4E4EA-51DB-7FC5-9A41-EB3E4B1D115E}"/>
              </a:ext>
            </a:extLst>
          </p:cNvPr>
          <p:cNvSpPr/>
          <p:nvPr/>
        </p:nvSpPr>
        <p:spPr>
          <a:xfrm>
            <a:off x="4124268" y="842848"/>
            <a:ext cx="603637" cy="557220"/>
          </a:xfrm>
          <a:custGeom>
            <a:avLst/>
            <a:gdLst>
              <a:gd name="connsiteX0" fmla="*/ 17 w 603637"/>
              <a:gd name="connsiteY0" fmla="*/ 557208 h 557220"/>
              <a:gd name="connsiteX1" fmla="*/ 60725 w 603637"/>
              <a:gd name="connsiteY1" fmla="*/ 253673 h 557220"/>
              <a:gd name="connsiteX2" fmla="*/ 269405 w 603637"/>
              <a:gd name="connsiteY2" fmla="*/ 7051 h 557220"/>
              <a:gd name="connsiteX3" fmla="*/ 170756 w 603637"/>
              <a:gd name="connsiteY3" fmla="*/ 63964 h 557220"/>
              <a:gd name="connsiteX4" fmla="*/ 383231 w 603637"/>
              <a:gd name="connsiteY4" fmla="*/ 29816 h 557220"/>
              <a:gd name="connsiteX5" fmla="*/ 470497 w 603637"/>
              <a:gd name="connsiteY5" fmla="*/ 33610 h 557220"/>
              <a:gd name="connsiteX6" fmla="*/ 261817 w 603637"/>
              <a:gd name="connsiteY6" fmla="*/ 63964 h 557220"/>
              <a:gd name="connsiteX7" fmla="*/ 603294 w 603637"/>
              <a:gd name="connsiteY7" fmla="*/ 63964 h 557220"/>
              <a:gd name="connsiteX8" fmla="*/ 322524 w 603637"/>
              <a:gd name="connsiteY8" fmla="*/ 82935 h 557220"/>
              <a:gd name="connsiteX9" fmla="*/ 155579 w 603637"/>
              <a:gd name="connsiteY9" fmla="*/ 128465 h 557220"/>
              <a:gd name="connsiteX10" fmla="*/ 3812 w 603637"/>
              <a:gd name="connsiteY10" fmla="*/ 238496 h 557220"/>
              <a:gd name="connsiteX11" fmla="*/ 83490 w 603637"/>
              <a:gd name="connsiteY11" fmla="*/ 200554 h 557220"/>
              <a:gd name="connsiteX12" fmla="*/ 64519 w 603637"/>
              <a:gd name="connsiteY12" fmla="*/ 242291 h 557220"/>
              <a:gd name="connsiteX13" fmla="*/ 17 w 603637"/>
              <a:gd name="connsiteY13" fmla="*/ 557208 h 557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03637" h="557220">
                <a:moveTo>
                  <a:pt x="17" y="557208"/>
                </a:moveTo>
                <a:cubicBezTo>
                  <a:pt x="-615" y="559105"/>
                  <a:pt x="15827" y="345366"/>
                  <a:pt x="60725" y="253673"/>
                </a:cubicBezTo>
                <a:cubicBezTo>
                  <a:pt x="105623" y="161980"/>
                  <a:pt x="251067" y="38669"/>
                  <a:pt x="269405" y="7051"/>
                </a:cubicBezTo>
                <a:cubicBezTo>
                  <a:pt x="287743" y="-24567"/>
                  <a:pt x="151785" y="60170"/>
                  <a:pt x="170756" y="63964"/>
                </a:cubicBezTo>
                <a:cubicBezTo>
                  <a:pt x="189727" y="67758"/>
                  <a:pt x="333274" y="34875"/>
                  <a:pt x="383231" y="29816"/>
                </a:cubicBezTo>
                <a:cubicBezTo>
                  <a:pt x="433188" y="24757"/>
                  <a:pt x="490733" y="27919"/>
                  <a:pt x="470497" y="33610"/>
                </a:cubicBezTo>
                <a:cubicBezTo>
                  <a:pt x="450261" y="39301"/>
                  <a:pt x="239684" y="58905"/>
                  <a:pt x="261817" y="63964"/>
                </a:cubicBezTo>
                <a:cubicBezTo>
                  <a:pt x="283950" y="69023"/>
                  <a:pt x="593176" y="60802"/>
                  <a:pt x="603294" y="63964"/>
                </a:cubicBezTo>
                <a:cubicBezTo>
                  <a:pt x="613412" y="67126"/>
                  <a:pt x="397143" y="72185"/>
                  <a:pt x="322524" y="82935"/>
                </a:cubicBezTo>
                <a:cubicBezTo>
                  <a:pt x="247905" y="93685"/>
                  <a:pt x="208698" y="102538"/>
                  <a:pt x="155579" y="128465"/>
                </a:cubicBezTo>
                <a:cubicBezTo>
                  <a:pt x="102460" y="154392"/>
                  <a:pt x="15827" y="226481"/>
                  <a:pt x="3812" y="238496"/>
                </a:cubicBezTo>
                <a:cubicBezTo>
                  <a:pt x="-8203" y="250511"/>
                  <a:pt x="73372" y="199922"/>
                  <a:pt x="83490" y="200554"/>
                </a:cubicBezTo>
                <a:cubicBezTo>
                  <a:pt x="93608" y="201186"/>
                  <a:pt x="75902" y="184113"/>
                  <a:pt x="64519" y="242291"/>
                </a:cubicBezTo>
                <a:cubicBezTo>
                  <a:pt x="53136" y="300469"/>
                  <a:pt x="649" y="555311"/>
                  <a:pt x="17" y="5572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" name="フリーフォーム 207">
            <a:extLst>
              <a:ext uri="{FF2B5EF4-FFF2-40B4-BE49-F238E27FC236}">
                <a16:creationId xmlns:a16="http://schemas.microsoft.com/office/drawing/2014/main" id="{D122EAD5-537B-8C73-B7D0-EF920149DB16}"/>
              </a:ext>
            </a:extLst>
          </p:cNvPr>
          <p:cNvSpPr/>
          <p:nvPr/>
        </p:nvSpPr>
        <p:spPr>
          <a:xfrm>
            <a:off x="4173581" y="883122"/>
            <a:ext cx="854238" cy="498506"/>
          </a:xfrm>
          <a:custGeom>
            <a:avLst/>
            <a:gdLst>
              <a:gd name="connsiteX0" fmla="*/ 29 w 854238"/>
              <a:gd name="connsiteY0" fmla="*/ 497963 h 498506"/>
              <a:gd name="connsiteX1" fmla="*/ 307358 w 854238"/>
              <a:gd name="connsiteY1" fmla="*/ 103368 h 498506"/>
              <a:gd name="connsiteX2" fmla="*/ 626070 w 854238"/>
              <a:gd name="connsiteY2" fmla="*/ 38866 h 498506"/>
              <a:gd name="connsiteX3" fmla="*/ 398419 w 854238"/>
              <a:gd name="connsiteY3" fmla="*/ 46455 h 498506"/>
              <a:gd name="connsiteX4" fmla="*/ 307358 w 854238"/>
              <a:gd name="connsiteY4" fmla="*/ 61632 h 498506"/>
              <a:gd name="connsiteX5" fmla="*/ 830957 w 854238"/>
              <a:gd name="connsiteY5" fmla="*/ 61632 h 498506"/>
              <a:gd name="connsiteX6" fmla="*/ 747485 w 854238"/>
              <a:gd name="connsiteY6" fmla="*/ 65426 h 498506"/>
              <a:gd name="connsiteX7" fmla="*/ 610894 w 854238"/>
              <a:gd name="connsiteY7" fmla="*/ 183046 h 498506"/>
              <a:gd name="connsiteX8" fmla="*/ 713337 w 854238"/>
              <a:gd name="connsiteY8" fmla="*/ 69220 h 498506"/>
              <a:gd name="connsiteX9" fmla="*/ 599511 w 854238"/>
              <a:gd name="connsiteY9" fmla="*/ 65426 h 498506"/>
              <a:gd name="connsiteX10" fmla="*/ 413596 w 854238"/>
              <a:gd name="connsiteY10" fmla="*/ 171663 h 498506"/>
              <a:gd name="connsiteX11" fmla="*/ 500862 w 854238"/>
              <a:gd name="connsiteY11" fmla="*/ 61632 h 498506"/>
              <a:gd name="connsiteX12" fmla="*/ 569158 w 854238"/>
              <a:gd name="connsiteY12" fmla="*/ 65426 h 498506"/>
              <a:gd name="connsiteX13" fmla="*/ 421184 w 854238"/>
              <a:gd name="connsiteY13" fmla="*/ 167869 h 498506"/>
              <a:gd name="connsiteX14" fmla="*/ 535010 w 854238"/>
              <a:gd name="connsiteY14" fmla="*/ 65426 h 498506"/>
              <a:gd name="connsiteX15" fmla="*/ 379448 w 854238"/>
              <a:gd name="connsiteY15" fmla="*/ 179251 h 498506"/>
              <a:gd name="connsiteX16" fmla="*/ 451538 w 854238"/>
              <a:gd name="connsiteY16" fmla="*/ 57837 h 498506"/>
              <a:gd name="connsiteX17" fmla="*/ 341506 w 854238"/>
              <a:gd name="connsiteY17" fmla="*/ 42661 h 498506"/>
              <a:gd name="connsiteX18" fmla="*/ 246651 w 854238"/>
              <a:gd name="connsiteY18" fmla="*/ 164075 h 498506"/>
              <a:gd name="connsiteX19" fmla="*/ 288387 w 854238"/>
              <a:gd name="connsiteY19" fmla="*/ 8513 h 498506"/>
              <a:gd name="connsiteX20" fmla="*/ 29 w 854238"/>
              <a:gd name="connsiteY20" fmla="*/ 497963 h 498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854238" h="498506">
                <a:moveTo>
                  <a:pt x="29" y="497963"/>
                </a:moveTo>
                <a:cubicBezTo>
                  <a:pt x="3191" y="513772"/>
                  <a:pt x="203018" y="179884"/>
                  <a:pt x="307358" y="103368"/>
                </a:cubicBezTo>
                <a:cubicBezTo>
                  <a:pt x="411698" y="26852"/>
                  <a:pt x="610893" y="48351"/>
                  <a:pt x="626070" y="38866"/>
                </a:cubicBezTo>
                <a:cubicBezTo>
                  <a:pt x="641247" y="29381"/>
                  <a:pt x="451538" y="42661"/>
                  <a:pt x="398419" y="46455"/>
                </a:cubicBezTo>
                <a:cubicBezTo>
                  <a:pt x="345300" y="50249"/>
                  <a:pt x="235268" y="59102"/>
                  <a:pt x="307358" y="61632"/>
                </a:cubicBezTo>
                <a:cubicBezTo>
                  <a:pt x="379448" y="64161"/>
                  <a:pt x="757603" y="61000"/>
                  <a:pt x="830957" y="61632"/>
                </a:cubicBezTo>
                <a:cubicBezTo>
                  <a:pt x="904311" y="62264"/>
                  <a:pt x="784162" y="45190"/>
                  <a:pt x="747485" y="65426"/>
                </a:cubicBezTo>
                <a:cubicBezTo>
                  <a:pt x="710808" y="85662"/>
                  <a:pt x="616585" y="182414"/>
                  <a:pt x="610894" y="183046"/>
                </a:cubicBezTo>
                <a:cubicBezTo>
                  <a:pt x="605203" y="183678"/>
                  <a:pt x="715234" y="88823"/>
                  <a:pt x="713337" y="69220"/>
                </a:cubicBezTo>
                <a:cubicBezTo>
                  <a:pt x="711440" y="49617"/>
                  <a:pt x="649468" y="48352"/>
                  <a:pt x="599511" y="65426"/>
                </a:cubicBezTo>
                <a:cubicBezTo>
                  <a:pt x="549554" y="82500"/>
                  <a:pt x="430037" y="172295"/>
                  <a:pt x="413596" y="171663"/>
                </a:cubicBezTo>
                <a:cubicBezTo>
                  <a:pt x="397155" y="171031"/>
                  <a:pt x="474935" y="79338"/>
                  <a:pt x="500862" y="61632"/>
                </a:cubicBezTo>
                <a:cubicBezTo>
                  <a:pt x="526789" y="43926"/>
                  <a:pt x="582437" y="47720"/>
                  <a:pt x="569158" y="65426"/>
                </a:cubicBezTo>
                <a:cubicBezTo>
                  <a:pt x="555879" y="83132"/>
                  <a:pt x="426875" y="167869"/>
                  <a:pt x="421184" y="167869"/>
                </a:cubicBezTo>
                <a:cubicBezTo>
                  <a:pt x="415493" y="167869"/>
                  <a:pt x="541966" y="63529"/>
                  <a:pt x="535010" y="65426"/>
                </a:cubicBezTo>
                <a:cubicBezTo>
                  <a:pt x="528054" y="67323"/>
                  <a:pt x="393360" y="180516"/>
                  <a:pt x="379448" y="179251"/>
                </a:cubicBezTo>
                <a:cubicBezTo>
                  <a:pt x="365536" y="177986"/>
                  <a:pt x="457862" y="80602"/>
                  <a:pt x="451538" y="57837"/>
                </a:cubicBezTo>
                <a:cubicBezTo>
                  <a:pt x="445214" y="35072"/>
                  <a:pt x="375654" y="24955"/>
                  <a:pt x="341506" y="42661"/>
                </a:cubicBezTo>
                <a:cubicBezTo>
                  <a:pt x="307358" y="60367"/>
                  <a:pt x="255504" y="169766"/>
                  <a:pt x="246651" y="164075"/>
                </a:cubicBezTo>
                <a:cubicBezTo>
                  <a:pt x="237798" y="158384"/>
                  <a:pt x="324432" y="-43341"/>
                  <a:pt x="288387" y="8513"/>
                </a:cubicBezTo>
                <a:cubicBezTo>
                  <a:pt x="252342" y="60367"/>
                  <a:pt x="-3133" y="482154"/>
                  <a:pt x="29" y="4979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" name="フリーフォーム 208">
            <a:extLst>
              <a:ext uri="{FF2B5EF4-FFF2-40B4-BE49-F238E27FC236}">
                <a16:creationId xmlns:a16="http://schemas.microsoft.com/office/drawing/2014/main" id="{4BF36E45-78D6-8654-7F37-C8E68768AD4E}"/>
              </a:ext>
            </a:extLst>
          </p:cNvPr>
          <p:cNvSpPr/>
          <p:nvPr/>
        </p:nvSpPr>
        <p:spPr>
          <a:xfrm>
            <a:off x="4062448" y="1094447"/>
            <a:ext cx="1544278" cy="424113"/>
          </a:xfrm>
          <a:custGeom>
            <a:avLst/>
            <a:gdLst>
              <a:gd name="connsiteX0" fmla="*/ 1130 w 1544278"/>
              <a:gd name="connsiteY0" fmla="*/ 423229 h 424113"/>
              <a:gd name="connsiteX1" fmla="*/ 1033150 w 1544278"/>
              <a:gd name="connsiteY1" fmla="*/ 40016 h 424113"/>
              <a:gd name="connsiteX2" fmla="*/ 881383 w 1544278"/>
              <a:gd name="connsiteY2" fmla="*/ 74164 h 424113"/>
              <a:gd name="connsiteX3" fmla="*/ 1093857 w 1544278"/>
              <a:gd name="connsiteY3" fmla="*/ 66575 h 424113"/>
              <a:gd name="connsiteX4" fmla="*/ 1389804 w 1544278"/>
              <a:gd name="connsiteY4" fmla="*/ 131077 h 424113"/>
              <a:gd name="connsiteX5" fmla="*/ 1093857 w 1544278"/>
              <a:gd name="connsiteY5" fmla="*/ 5868 h 424113"/>
              <a:gd name="connsiteX6" fmla="*/ 1477071 w 1544278"/>
              <a:gd name="connsiteY6" fmla="*/ 354934 h 424113"/>
              <a:gd name="connsiteX7" fmla="*/ 1522601 w 1544278"/>
              <a:gd name="connsiteY7" fmla="*/ 392876 h 424113"/>
              <a:gd name="connsiteX8" fmla="*/ 1241831 w 1544278"/>
              <a:gd name="connsiteY8" fmla="*/ 123488 h 424113"/>
              <a:gd name="connsiteX9" fmla="*/ 1082475 w 1544278"/>
              <a:gd name="connsiteY9" fmla="*/ 77958 h 424113"/>
              <a:gd name="connsiteX10" fmla="*/ 285695 w 1544278"/>
              <a:gd name="connsiteY10" fmla="*/ 187990 h 424113"/>
              <a:gd name="connsiteX11" fmla="*/ 820676 w 1544278"/>
              <a:gd name="connsiteY11" fmla="*/ 146253 h 424113"/>
              <a:gd name="connsiteX12" fmla="*/ 1130 w 1544278"/>
              <a:gd name="connsiteY12" fmla="*/ 423229 h 424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44278" h="424113">
                <a:moveTo>
                  <a:pt x="1130" y="423229"/>
                </a:moveTo>
                <a:cubicBezTo>
                  <a:pt x="36542" y="405523"/>
                  <a:pt x="886441" y="98193"/>
                  <a:pt x="1033150" y="40016"/>
                </a:cubicBezTo>
                <a:cubicBezTo>
                  <a:pt x="1179859" y="-18162"/>
                  <a:pt x="871265" y="69738"/>
                  <a:pt x="881383" y="74164"/>
                </a:cubicBezTo>
                <a:cubicBezTo>
                  <a:pt x="891501" y="78590"/>
                  <a:pt x="1009120" y="57090"/>
                  <a:pt x="1093857" y="66575"/>
                </a:cubicBezTo>
                <a:cubicBezTo>
                  <a:pt x="1178594" y="76060"/>
                  <a:pt x="1389804" y="141195"/>
                  <a:pt x="1389804" y="131077"/>
                </a:cubicBezTo>
                <a:cubicBezTo>
                  <a:pt x="1389804" y="120959"/>
                  <a:pt x="1079313" y="-31441"/>
                  <a:pt x="1093857" y="5868"/>
                </a:cubicBezTo>
                <a:cubicBezTo>
                  <a:pt x="1108401" y="43177"/>
                  <a:pt x="1405614" y="290433"/>
                  <a:pt x="1477071" y="354934"/>
                </a:cubicBezTo>
                <a:cubicBezTo>
                  <a:pt x="1548528" y="419435"/>
                  <a:pt x="1561808" y="431450"/>
                  <a:pt x="1522601" y="392876"/>
                </a:cubicBezTo>
                <a:cubicBezTo>
                  <a:pt x="1483394" y="354302"/>
                  <a:pt x="1315185" y="175974"/>
                  <a:pt x="1241831" y="123488"/>
                </a:cubicBezTo>
                <a:cubicBezTo>
                  <a:pt x="1168477" y="71002"/>
                  <a:pt x="1241831" y="67208"/>
                  <a:pt x="1082475" y="77958"/>
                </a:cubicBezTo>
                <a:cubicBezTo>
                  <a:pt x="923119" y="88708"/>
                  <a:pt x="329328" y="176607"/>
                  <a:pt x="285695" y="187990"/>
                </a:cubicBezTo>
                <a:cubicBezTo>
                  <a:pt x="242062" y="199372"/>
                  <a:pt x="867471" y="105149"/>
                  <a:pt x="820676" y="146253"/>
                </a:cubicBezTo>
                <a:cubicBezTo>
                  <a:pt x="773881" y="187357"/>
                  <a:pt x="-34282" y="440935"/>
                  <a:pt x="1130" y="4232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" name="フリーフォーム 209">
            <a:extLst>
              <a:ext uri="{FF2B5EF4-FFF2-40B4-BE49-F238E27FC236}">
                <a16:creationId xmlns:a16="http://schemas.microsoft.com/office/drawing/2014/main" id="{6BA4D355-FA1E-7551-4F08-11B2D65239E3}"/>
              </a:ext>
            </a:extLst>
          </p:cNvPr>
          <p:cNvSpPr/>
          <p:nvPr/>
        </p:nvSpPr>
        <p:spPr>
          <a:xfrm>
            <a:off x="4291909" y="1282354"/>
            <a:ext cx="1369162" cy="421500"/>
          </a:xfrm>
          <a:custGeom>
            <a:avLst/>
            <a:gdLst>
              <a:gd name="connsiteX0" fmla="*/ 3115 w 1369162"/>
              <a:gd name="connsiteY0" fmla="*/ 212557 h 421500"/>
              <a:gd name="connsiteX1" fmla="*/ 826454 w 1369162"/>
              <a:gd name="connsiteY1" fmla="*/ 26642 h 421500"/>
              <a:gd name="connsiteX2" fmla="*/ 363563 w 1369162"/>
              <a:gd name="connsiteY2" fmla="*/ 106320 h 421500"/>
              <a:gd name="connsiteX3" fmla="*/ 1092048 w 1369162"/>
              <a:gd name="connsiteY3" fmla="*/ 98731 h 421500"/>
              <a:gd name="connsiteX4" fmla="*/ 1323493 w 1369162"/>
              <a:gd name="connsiteY4" fmla="*/ 140468 h 421500"/>
              <a:gd name="connsiteX5" fmla="*/ 1277963 w 1369162"/>
              <a:gd name="connsiteY5" fmla="*/ 212557 h 421500"/>
              <a:gd name="connsiteX6" fmla="*/ 731600 w 1369162"/>
              <a:gd name="connsiteY6" fmla="*/ 421238 h 421500"/>
              <a:gd name="connsiteX7" fmla="*/ 1186903 w 1369162"/>
              <a:gd name="connsiteY7" fmla="*/ 254293 h 421500"/>
              <a:gd name="connsiteX8" fmla="*/ 1369024 w 1369162"/>
              <a:gd name="connsiteY8" fmla="*/ 178409 h 421500"/>
              <a:gd name="connsiteX9" fmla="*/ 1213462 w 1369162"/>
              <a:gd name="connsiteY9" fmla="*/ 113908 h 421500"/>
              <a:gd name="connsiteX10" fmla="*/ 1027547 w 1369162"/>
              <a:gd name="connsiteY10" fmla="*/ 72172 h 421500"/>
              <a:gd name="connsiteX11" fmla="*/ 1224845 w 1369162"/>
              <a:gd name="connsiteY11" fmla="*/ 83 h 421500"/>
              <a:gd name="connsiteX12" fmla="*/ 989605 w 1369162"/>
              <a:gd name="connsiteY12" fmla="*/ 87349 h 421500"/>
              <a:gd name="connsiteX13" fmla="*/ 750571 w 1369162"/>
              <a:gd name="connsiteY13" fmla="*/ 106320 h 421500"/>
              <a:gd name="connsiteX14" fmla="*/ 610186 w 1369162"/>
              <a:gd name="connsiteY14" fmla="*/ 110114 h 421500"/>
              <a:gd name="connsiteX15" fmla="*/ 849220 w 1369162"/>
              <a:gd name="connsiteY15" fmla="*/ 60790 h 421500"/>
              <a:gd name="connsiteX16" fmla="*/ 409093 w 1369162"/>
              <a:gd name="connsiteY16" fmla="*/ 129085 h 421500"/>
              <a:gd name="connsiteX17" fmla="*/ 610186 w 1369162"/>
              <a:gd name="connsiteY17" fmla="*/ 68378 h 421500"/>
              <a:gd name="connsiteX18" fmla="*/ 378740 w 1369162"/>
              <a:gd name="connsiteY18" fmla="*/ 106320 h 421500"/>
              <a:gd name="connsiteX19" fmla="*/ 538096 w 1369162"/>
              <a:gd name="connsiteY19" fmla="*/ 45613 h 421500"/>
              <a:gd name="connsiteX20" fmla="*/ 3115 w 1369162"/>
              <a:gd name="connsiteY20" fmla="*/ 212557 h 42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369162" h="421500">
                <a:moveTo>
                  <a:pt x="3115" y="212557"/>
                </a:moveTo>
                <a:cubicBezTo>
                  <a:pt x="51175" y="209395"/>
                  <a:pt x="766379" y="44348"/>
                  <a:pt x="826454" y="26642"/>
                </a:cubicBezTo>
                <a:cubicBezTo>
                  <a:pt x="886529" y="8936"/>
                  <a:pt x="319297" y="94305"/>
                  <a:pt x="363563" y="106320"/>
                </a:cubicBezTo>
                <a:cubicBezTo>
                  <a:pt x="407829" y="118335"/>
                  <a:pt x="932060" y="93040"/>
                  <a:pt x="1092048" y="98731"/>
                </a:cubicBezTo>
                <a:cubicBezTo>
                  <a:pt x="1252036" y="104422"/>
                  <a:pt x="1292507" y="121497"/>
                  <a:pt x="1323493" y="140468"/>
                </a:cubicBezTo>
                <a:cubicBezTo>
                  <a:pt x="1354479" y="159439"/>
                  <a:pt x="1376612" y="165762"/>
                  <a:pt x="1277963" y="212557"/>
                </a:cubicBezTo>
                <a:cubicBezTo>
                  <a:pt x="1179314" y="259352"/>
                  <a:pt x="746777" y="414282"/>
                  <a:pt x="731600" y="421238"/>
                </a:cubicBezTo>
                <a:cubicBezTo>
                  <a:pt x="716423" y="428194"/>
                  <a:pt x="1080666" y="294764"/>
                  <a:pt x="1186903" y="254293"/>
                </a:cubicBezTo>
                <a:cubicBezTo>
                  <a:pt x="1293140" y="213822"/>
                  <a:pt x="1364598" y="201806"/>
                  <a:pt x="1369024" y="178409"/>
                </a:cubicBezTo>
                <a:cubicBezTo>
                  <a:pt x="1373451" y="155011"/>
                  <a:pt x="1270375" y="131614"/>
                  <a:pt x="1213462" y="113908"/>
                </a:cubicBezTo>
                <a:cubicBezTo>
                  <a:pt x="1156549" y="96202"/>
                  <a:pt x="1025650" y="91143"/>
                  <a:pt x="1027547" y="72172"/>
                </a:cubicBezTo>
                <a:cubicBezTo>
                  <a:pt x="1029444" y="53201"/>
                  <a:pt x="1231169" y="-2446"/>
                  <a:pt x="1224845" y="83"/>
                </a:cubicBezTo>
                <a:cubicBezTo>
                  <a:pt x="1218521" y="2612"/>
                  <a:pt x="1068651" y="69643"/>
                  <a:pt x="989605" y="87349"/>
                </a:cubicBezTo>
                <a:cubicBezTo>
                  <a:pt x="910559" y="105055"/>
                  <a:pt x="813807" y="102526"/>
                  <a:pt x="750571" y="106320"/>
                </a:cubicBezTo>
                <a:cubicBezTo>
                  <a:pt x="687335" y="110114"/>
                  <a:pt x="593745" y="117702"/>
                  <a:pt x="610186" y="110114"/>
                </a:cubicBezTo>
                <a:cubicBezTo>
                  <a:pt x="626627" y="102526"/>
                  <a:pt x="882735" y="57628"/>
                  <a:pt x="849220" y="60790"/>
                </a:cubicBezTo>
                <a:cubicBezTo>
                  <a:pt x="815705" y="63952"/>
                  <a:pt x="448932" y="127820"/>
                  <a:pt x="409093" y="129085"/>
                </a:cubicBezTo>
                <a:cubicBezTo>
                  <a:pt x="369254" y="130350"/>
                  <a:pt x="615245" y="72172"/>
                  <a:pt x="610186" y="68378"/>
                </a:cubicBezTo>
                <a:cubicBezTo>
                  <a:pt x="605127" y="64584"/>
                  <a:pt x="390755" y="110114"/>
                  <a:pt x="378740" y="106320"/>
                </a:cubicBezTo>
                <a:cubicBezTo>
                  <a:pt x="366725" y="102526"/>
                  <a:pt x="598171" y="28539"/>
                  <a:pt x="538096" y="45613"/>
                </a:cubicBezTo>
                <a:cubicBezTo>
                  <a:pt x="478021" y="62687"/>
                  <a:pt x="-44945" y="215719"/>
                  <a:pt x="3115" y="2125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" name="フリーフォーム 210">
            <a:extLst>
              <a:ext uri="{FF2B5EF4-FFF2-40B4-BE49-F238E27FC236}">
                <a16:creationId xmlns:a16="http://schemas.microsoft.com/office/drawing/2014/main" id="{D4E2FA93-517E-F1AE-538B-2DFD5F61B9FF}"/>
              </a:ext>
            </a:extLst>
          </p:cNvPr>
          <p:cNvSpPr/>
          <p:nvPr/>
        </p:nvSpPr>
        <p:spPr>
          <a:xfrm>
            <a:off x="4209908" y="1348936"/>
            <a:ext cx="1734307" cy="884376"/>
          </a:xfrm>
          <a:custGeom>
            <a:avLst/>
            <a:gdLst>
              <a:gd name="connsiteX0" fmla="*/ 1644 w 1734307"/>
              <a:gd name="connsiteY0" fmla="*/ 39738 h 884376"/>
              <a:gd name="connsiteX1" fmla="*/ 726334 w 1734307"/>
              <a:gd name="connsiteY1" fmla="*/ 92857 h 884376"/>
              <a:gd name="connsiteX2" fmla="*/ 1344787 w 1734307"/>
              <a:gd name="connsiteY2" fmla="*/ 525394 h 884376"/>
              <a:gd name="connsiteX3" fmla="*/ 1272698 w 1734307"/>
              <a:gd name="connsiteY3" fmla="*/ 392598 h 884376"/>
              <a:gd name="connsiteX4" fmla="*/ 1720412 w 1734307"/>
              <a:gd name="connsiteY4" fmla="*/ 870666 h 884376"/>
              <a:gd name="connsiteX5" fmla="*/ 1629352 w 1734307"/>
              <a:gd name="connsiteY5" fmla="*/ 764428 h 884376"/>
              <a:gd name="connsiteX6" fmla="*/ 1090577 w 1734307"/>
              <a:gd name="connsiteY6" fmla="*/ 138387 h 884376"/>
              <a:gd name="connsiteX7" fmla="*/ 1511732 w 1734307"/>
              <a:gd name="connsiteY7" fmla="*/ 650603 h 884376"/>
              <a:gd name="connsiteX8" fmla="*/ 1196814 w 1734307"/>
              <a:gd name="connsiteY8" fmla="*/ 411569 h 884376"/>
              <a:gd name="connsiteX9" fmla="*/ 783247 w 1734307"/>
              <a:gd name="connsiteY9" fmla="*/ 54915 h 884376"/>
              <a:gd name="connsiteX10" fmla="*/ 878102 w 1734307"/>
              <a:gd name="connsiteY10" fmla="*/ 138387 h 884376"/>
              <a:gd name="connsiteX11" fmla="*/ 453153 w 1734307"/>
              <a:gd name="connsiteY11" fmla="*/ 1796 h 884376"/>
              <a:gd name="connsiteX12" fmla="*/ 661833 w 1734307"/>
              <a:gd name="connsiteY12" fmla="*/ 58709 h 884376"/>
              <a:gd name="connsiteX13" fmla="*/ 411416 w 1734307"/>
              <a:gd name="connsiteY13" fmla="*/ 35944 h 884376"/>
              <a:gd name="connsiteX14" fmla="*/ 161000 w 1734307"/>
              <a:gd name="connsiteY14" fmla="*/ 43532 h 884376"/>
              <a:gd name="connsiteX15" fmla="*/ 517654 w 1734307"/>
              <a:gd name="connsiteY15" fmla="*/ 77680 h 884376"/>
              <a:gd name="connsiteX16" fmla="*/ 1644 w 1734307"/>
              <a:gd name="connsiteY16" fmla="*/ 39738 h 884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34307" h="884376">
                <a:moveTo>
                  <a:pt x="1644" y="39738"/>
                </a:moveTo>
                <a:cubicBezTo>
                  <a:pt x="36424" y="42267"/>
                  <a:pt x="502477" y="11914"/>
                  <a:pt x="726334" y="92857"/>
                </a:cubicBezTo>
                <a:cubicBezTo>
                  <a:pt x="950191" y="173800"/>
                  <a:pt x="1253726" y="475437"/>
                  <a:pt x="1344787" y="525394"/>
                </a:cubicBezTo>
                <a:cubicBezTo>
                  <a:pt x="1435848" y="575351"/>
                  <a:pt x="1210094" y="335053"/>
                  <a:pt x="1272698" y="392598"/>
                </a:cubicBezTo>
                <a:cubicBezTo>
                  <a:pt x="1335302" y="450143"/>
                  <a:pt x="1660970" y="808694"/>
                  <a:pt x="1720412" y="870666"/>
                </a:cubicBezTo>
                <a:cubicBezTo>
                  <a:pt x="1779854" y="932638"/>
                  <a:pt x="1629352" y="764428"/>
                  <a:pt x="1629352" y="764428"/>
                </a:cubicBezTo>
                <a:lnTo>
                  <a:pt x="1090577" y="138387"/>
                </a:lnTo>
                <a:cubicBezTo>
                  <a:pt x="1070974" y="119416"/>
                  <a:pt x="1494026" y="605073"/>
                  <a:pt x="1511732" y="650603"/>
                </a:cubicBezTo>
                <a:cubicBezTo>
                  <a:pt x="1529438" y="696133"/>
                  <a:pt x="1318228" y="510850"/>
                  <a:pt x="1196814" y="411569"/>
                </a:cubicBezTo>
                <a:cubicBezTo>
                  <a:pt x="1075400" y="312288"/>
                  <a:pt x="836366" y="100445"/>
                  <a:pt x="783247" y="54915"/>
                </a:cubicBezTo>
                <a:cubicBezTo>
                  <a:pt x="730128" y="9385"/>
                  <a:pt x="933118" y="147240"/>
                  <a:pt x="878102" y="138387"/>
                </a:cubicBezTo>
                <a:cubicBezTo>
                  <a:pt x="823086" y="129534"/>
                  <a:pt x="489198" y="15076"/>
                  <a:pt x="453153" y="1796"/>
                </a:cubicBezTo>
                <a:cubicBezTo>
                  <a:pt x="417108" y="-11484"/>
                  <a:pt x="668789" y="53018"/>
                  <a:pt x="661833" y="58709"/>
                </a:cubicBezTo>
                <a:cubicBezTo>
                  <a:pt x="654877" y="64400"/>
                  <a:pt x="494888" y="38473"/>
                  <a:pt x="411416" y="35944"/>
                </a:cubicBezTo>
                <a:cubicBezTo>
                  <a:pt x="327944" y="33415"/>
                  <a:pt x="143294" y="36576"/>
                  <a:pt x="161000" y="43532"/>
                </a:cubicBezTo>
                <a:cubicBezTo>
                  <a:pt x="178706" y="50488"/>
                  <a:pt x="540419" y="78312"/>
                  <a:pt x="517654" y="77680"/>
                </a:cubicBezTo>
                <a:cubicBezTo>
                  <a:pt x="494889" y="77048"/>
                  <a:pt x="-33136" y="37209"/>
                  <a:pt x="1644" y="397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" name="フリーフォーム 211">
            <a:extLst>
              <a:ext uri="{FF2B5EF4-FFF2-40B4-BE49-F238E27FC236}">
                <a16:creationId xmlns:a16="http://schemas.microsoft.com/office/drawing/2014/main" id="{A6A116F2-E9F0-804E-00BA-18D6F65B6D9D}"/>
              </a:ext>
            </a:extLst>
          </p:cNvPr>
          <p:cNvSpPr/>
          <p:nvPr/>
        </p:nvSpPr>
        <p:spPr>
          <a:xfrm>
            <a:off x="4552250" y="1434857"/>
            <a:ext cx="1166905" cy="1647771"/>
          </a:xfrm>
          <a:custGeom>
            <a:avLst/>
            <a:gdLst>
              <a:gd name="connsiteX0" fmla="*/ 8367 w 1166905"/>
              <a:gd name="connsiteY0" fmla="*/ 3141 h 1647771"/>
              <a:gd name="connsiteX1" fmla="*/ 869649 w 1166905"/>
              <a:gd name="connsiteY1" fmla="*/ 431885 h 1647771"/>
              <a:gd name="connsiteX2" fmla="*/ 850678 w 1166905"/>
              <a:gd name="connsiteY2" fmla="*/ 416708 h 1647771"/>
              <a:gd name="connsiteX3" fmla="*/ 1051770 w 1166905"/>
              <a:gd name="connsiteY3" fmla="*/ 1054132 h 1647771"/>
              <a:gd name="connsiteX4" fmla="*/ 1040387 w 1166905"/>
              <a:gd name="connsiteY4" fmla="*/ 890982 h 1647771"/>
              <a:gd name="connsiteX5" fmla="*/ 1165596 w 1166905"/>
              <a:gd name="connsiteY5" fmla="*/ 1646026 h 1647771"/>
              <a:gd name="connsiteX6" fmla="*/ 949327 w 1166905"/>
              <a:gd name="connsiteY6" fmla="*/ 644360 h 1647771"/>
              <a:gd name="connsiteX7" fmla="*/ 733058 w 1166905"/>
              <a:gd name="connsiteY7" fmla="*/ 158703 h 1647771"/>
              <a:gd name="connsiteX8" fmla="*/ 888620 w 1166905"/>
              <a:gd name="connsiteY8" fmla="*/ 462238 h 1647771"/>
              <a:gd name="connsiteX9" fmla="*/ 721675 w 1166905"/>
              <a:gd name="connsiteY9" fmla="*/ 329442 h 1647771"/>
              <a:gd name="connsiteX10" fmla="*/ 626821 w 1166905"/>
              <a:gd name="connsiteY10" fmla="*/ 306677 h 1647771"/>
              <a:gd name="connsiteX11" fmla="*/ 626821 w 1166905"/>
              <a:gd name="connsiteY11" fmla="*/ 321853 h 1647771"/>
              <a:gd name="connsiteX12" fmla="*/ 129782 w 1166905"/>
              <a:gd name="connsiteY12" fmla="*/ 120761 h 1647771"/>
              <a:gd name="connsiteX13" fmla="*/ 414346 w 1166905"/>
              <a:gd name="connsiteY13" fmla="*/ 230793 h 1647771"/>
              <a:gd name="connsiteX14" fmla="*/ 8367 w 1166905"/>
              <a:gd name="connsiteY14" fmla="*/ 3141 h 1647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166905" h="1647771">
                <a:moveTo>
                  <a:pt x="8367" y="3141"/>
                </a:moveTo>
                <a:cubicBezTo>
                  <a:pt x="84251" y="36656"/>
                  <a:pt x="869649" y="431885"/>
                  <a:pt x="869649" y="431885"/>
                </a:cubicBezTo>
                <a:cubicBezTo>
                  <a:pt x="1010034" y="500813"/>
                  <a:pt x="820325" y="313000"/>
                  <a:pt x="850678" y="416708"/>
                </a:cubicBezTo>
                <a:cubicBezTo>
                  <a:pt x="881032" y="520416"/>
                  <a:pt x="1020152" y="975086"/>
                  <a:pt x="1051770" y="1054132"/>
                </a:cubicBezTo>
                <a:cubicBezTo>
                  <a:pt x="1083388" y="1133178"/>
                  <a:pt x="1021416" y="792333"/>
                  <a:pt x="1040387" y="890982"/>
                </a:cubicBezTo>
                <a:cubicBezTo>
                  <a:pt x="1059358" y="989631"/>
                  <a:pt x="1180773" y="1687130"/>
                  <a:pt x="1165596" y="1646026"/>
                </a:cubicBezTo>
                <a:cubicBezTo>
                  <a:pt x="1150419" y="1604922"/>
                  <a:pt x="1021417" y="892247"/>
                  <a:pt x="949327" y="644360"/>
                </a:cubicBezTo>
                <a:cubicBezTo>
                  <a:pt x="877237" y="396473"/>
                  <a:pt x="743176" y="189057"/>
                  <a:pt x="733058" y="158703"/>
                </a:cubicBezTo>
                <a:cubicBezTo>
                  <a:pt x="722940" y="128349"/>
                  <a:pt x="890517" y="433782"/>
                  <a:pt x="888620" y="462238"/>
                </a:cubicBezTo>
                <a:cubicBezTo>
                  <a:pt x="886723" y="490694"/>
                  <a:pt x="765308" y="355369"/>
                  <a:pt x="721675" y="329442"/>
                </a:cubicBezTo>
                <a:cubicBezTo>
                  <a:pt x="678042" y="303515"/>
                  <a:pt x="642630" y="307942"/>
                  <a:pt x="626821" y="306677"/>
                </a:cubicBezTo>
                <a:cubicBezTo>
                  <a:pt x="611012" y="305412"/>
                  <a:pt x="709661" y="352839"/>
                  <a:pt x="626821" y="321853"/>
                </a:cubicBezTo>
                <a:cubicBezTo>
                  <a:pt x="543981" y="290867"/>
                  <a:pt x="165194" y="135938"/>
                  <a:pt x="129782" y="120761"/>
                </a:cubicBezTo>
                <a:cubicBezTo>
                  <a:pt x="94370" y="105584"/>
                  <a:pt x="431420" y="246602"/>
                  <a:pt x="414346" y="230793"/>
                </a:cubicBezTo>
                <a:cubicBezTo>
                  <a:pt x="397272" y="214984"/>
                  <a:pt x="-67517" y="-30374"/>
                  <a:pt x="8367" y="31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" name="フリーフォーム 212">
            <a:extLst>
              <a:ext uri="{FF2B5EF4-FFF2-40B4-BE49-F238E27FC236}">
                <a16:creationId xmlns:a16="http://schemas.microsoft.com/office/drawing/2014/main" id="{65132186-1684-0428-DC0F-50CFF8FE50A1}"/>
              </a:ext>
            </a:extLst>
          </p:cNvPr>
          <p:cNvSpPr/>
          <p:nvPr/>
        </p:nvSpPr>
        <p:spPr>
          <a:xfrm>
            <a:off x="5119027" y="1443951"/>
            <a:ext cx="803908" cy="802995"/>
          </a:xfrm>
          <a:custGeom>
            <a:avLst/>
            <a:gdLst>
              <a:gd name="connsiteX0" fmla="*/ 3131 w 803908"/>
              <a:gd name="connsiteY0" fmla="*/ 286200 h 802995"/>
              <a:gd name="connsiteX1" fmla="*/ 416697 w 803908"/>
              <a:gd name="connsiteY1" fmla="*/ 248258 h 802995"/>
              <a:gd name="connsiteX2" fmla="*/ 613995 w 803908"/>
              <a:gd name="connsiteY2" fmla="*/ 362084 h 802995"/>
              <a:gd name="connsiteX3" fmla="*/ 572259 w 803908"/>
              <a:gd name="connsiteY3" fmla="*/ 160992 h 802995"/>
              <a:gd name="connsiteX4" fmla="*/ 803705 w 803908"/>
              <a:gd name="connsiteY4" fmla="*/ 802210 h 802995"/>
              <a:gd name="connsiteX5" fmla="*/ 526729 w 803908"/>
              <a:gd name="connsiteY5" fmla="*/ 9224 h 802995"/>
              <a:gd name="connsiteX6" fmla="*/ 708850 w 803908"/>
              <a:gd name="connsiteY6" fmla="*/ 362084 h 802995"/>
              <a:gd name="connsiteX7" fmla="*/ 564671 w 803908"/>
              <a:gd name="connsiteY7" fmla="*/ 244464 h 802995"/>
              <a:gd name="connsiteX8" fmla="*/ 447051 w 803908"/>
              <a:gd name="connsiteY8" fmla="*/ 240670 h 802995"/>
              <a:gd name="connsiteX9" fmla="*/ 595024 w 803908"/>
              <a:gd name="connsiteY9" fmla="*/ 293788 h 802995"/>
              <a:gd name="connsiteX10" fmla="*/ 576053 w 803908"/>
              <a:gd name="connsiteY10" fmla="*/ 289994 h 802995"/>
              <a:gd name="connsiteX11" fmla="*/ 655732 w 803908"/>
              <a:gd name="connsiteY11" fmla="*/ 282406 h 802995"/>
              <a:gd name="connsiteX12" fmla="*/ 3131 w 803908"/>
              <a:gd name="connsiteY12" fmla="*/ 286200 h 802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03908" h="802995">
                <a:moveTo>
                  <a:pt x="3131" y="286200"/>
                </a:moveTo>
                <a:cubicBezTo>
                  <a:pt x="-36708" y="280509"/>
                  <a:pt x="314886" y="235611"/>
                  <a:pt x="416697" y="248258"/>
                </a:cubicBezTo>
                <a:cubicBezTo>
                  <a:pt x="518508" y="260905"/>
                  <a:pt x="588068" y="376628"/>
                  <a:pt x="613995" y="362084"/>
                </a:cubicBezTo>
                <a:cubicBezTo>
                  <a:pt x="639922" y="347540"/>
                  <a:pt x="540641" y="87638"/>
                  <a:pt x="572259" y="160992"/>
                </a:cubicBezTo>
                <a:cubicBezTo>
                  <a:pt x="603877" y="234346"/>
                  <a:pt x="811293" y="827505"/>
                  <a:pt x="803705" y="802210"/>
                </a:cubicBezTo>
                <a:cubicBezTo>
                  <a:pt x="796117" y="776915"/>
                  <a:pt x="542538" y="82578"/>
                  <a:pt x="526729" y="9224"/>
                </a:cubicBezTo>
                <a:cubicBezTo>
                  <a:pt x="510920" y="-64130"/>
                  <a:pt x="702526" y="322877"/>
                  <a:pt x="708850" y="362084"/>
                </a:cubicBezTo>
                <a:cubicBezTo>
                  <a:pt x="715174" y="401291"/>
                  <a:pt x="608304" y="264700"/>
                  <a:pt x="564671" y="244464"/>
                </a:cubicBezTo>
                <a:cubicBezTo>
                  <a:pt x="521038" y="224228"/>
                  <a:pt x="441992" y="232449"/>
                  <a:pt x="447051" y="240670"/>
                </a:cubicBezTo>
                <a:cubicBezTo>
                  <a:pt x="452110" y="248891"/>
                  <a:pt x="573524" y="285567"/>
                  <a:pt x="595024" y="293788"/>
                </a:cubicBezTo>
                <a:cubicBezTo>
                  <a:pt x="616524" y="302009"/>
                  <a:pt x="565935" y="291891"/>
                  <a:pt x="576053" y="289994"/>
                </a:cubicBezTo>
                <a:cubicBezTo>
                  <a:pt x="586171" y="288097"/>
                  <a:pt x="755646" y="281774"/>
                  <a:pt x="655732" y="282406"/>
                </a:cubicBezTo>
                <a:lnTo>
                  <a:pt x="3131" y="2862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" name="フリーフォーム 213">
            <a:extLst>
              <a:ext uri="{FF2B5EF4-FFF2-40B4-BE49-F238E27FC236}">
                <a16:creationId xmlns:a16="http://schemas.microsoft.com/office/drawing/2014/main" id="{39EFD061-4FA1-3A16-9F32-03BD8AE3EF47}"/>
              </a:ext>
            </a:extLst>
          </p:cNvPr>
          <p:cNvSpPr/>
          <p:nvPr/>
        </p:nvSpPr>
        <p:spPr>
          <a:xfrm>
            <a:off x="5123543" y="2670448"/>
            <a:ext cx="39692" cy="366175"/>
          </a:xfrm>
          <a:custGeom>
            <a:avLst/>
            <a:gdLst>
              <a:gd name="connsiteX0" fmla="*/ 0 w 39692"/>
              <a:gd name="connsiteY0" fmla="*/ 181 h 366175"/>
              <a:gd name="connsiteX1" fmla="*/ 38705 w 39692"/>
              <a:gd name="connsiteY1" fmla="*/ 266276 h 366175"/>
              <a:gd name="connsiteX2" fmla="*/ 29028 w 39692"/>
              <a:gd name="connsiteY2" fmla="*/ 363038 h 366175"/>
              <a:gd name="connsiteX3" fmla="*/ 38705 w 39692"/>
              <a:gd name="connsiteY3" fmla="*/ 309819 h 366175"/>
              <a:gd name="connsiteX4" fmla="*/ 0 w 39692"/>
              <a:gd name="connsiteY4" fmla="*/ 181 h 366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692" h="366175">
                <a:moveTo>
                  <a:pt x="0" y="181"/>
                </a:moveTo>
                <a:cubicBezTo>
                  <a:pt x="0" y="-7076"/>
                  <a:pt x="33867" y="205800"/>
                  <a:pt x="38705" y="266276"/>
                </a:cubicBezTo>
                <a:cubicBezTo>
                  <a:pt x="43543" y="326752"/>
                  <a:pt x="29028" y="355781"/>
                  <a:pt x="29028" y="363038"/>
                </a:cubicBezTo>
                <a:cubicBezTo>
                  <a:pt x="29028" y="370295"/>
                  <a:pt x="41124" y="369489"/>
                  <a:pt x="38705" y="309819"/>
                </a:cubicBezTo>
                <a:cubicBezTo>
                  <a:pt x="36286" y="250149"/>
                  <a:pt x="0" y="7438"/>
                  <a:pt x="0" y="1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" name="フリーフォーム 214">
            <a:extLst>
              <a:ext uri="{FF2B5EF4-FFF2-40B4-BE49-F238E27FC236}">
                <a16:creationId xmlns:a16="http://schemas.microsoft.com/office/drawing/2014/main" id="{124154E7-3ACA-40CF-0E06-DC9B3C5492FE}"/>
              </a:ext>
            </a:extLst>
          </p:cNvPr>
          <p:cNvSpPr/>
          <p:nvPr/>
        </p:nvSpPr>
        <p:spPr>
          <a:xfrm>
            <a:off x="5092517" y="3035225"/>
            <a:ext cx="191395" cy="129398"/>
          </a:xfrm>
          <a:custGeom>
            <a:avLst/>
            <a:gdLst>
              <a:gd name="connsiteX0" fmla="*/ 183 w 191395"/>
              <a:gd name="connsiteY0" fmla="*/ 19125 h 129398"/>
              <a:gd name="connsiteX1" fmla="*/ 184333 w 191395"/>
              <a:gd name="connsiteY1" fmla="*/ 127075 h 129398"/>
              <a:gd name="connsiteX2" fmla="*/ 152583 w 191395"/>
              <a:gd name="connsiteY2" fmla="*/ 85800 h 129398"/>
              <a:gd name="connsiteX3" fmla="*/ 146233 w 191395"/>
              <a:gd name="connsiteY3" fmla="*/ 75 h 129398"/>
              <a:gd name="connsiteX4" fmla="*/ 149408 w 191395"/>
              <a:gd name="connsiteY4" fmla="*/ 101675 h 129398"/>
              <a:gd name="connsiteX5" fmla="*/ 183 w 191395"/>
              <a:gd name="connsiteY5" fmla="*/ 19125 h 129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1395" h="129398">
                <a:moveTo>
                  <a:pt x="183" y="19125"/>
                </a:moveTo>
                <a:cubicBezTo>
                  <a:pt x="6004" y="23358"/>
                  <a:pt x="158933" y="115963"/>
                  <a:pt x="184333" y="127075"/>
                </a:cubicBezTo>
                <a:cubicBezTo>
                  <a:pt x="209733" y="138187"/>
                  <a:pt x="158933" y="106967"/>
                  <a:pt x="152583" y="85800"/>
                </a:cubicBezTo>
                <a:cubicBezTo>
                  <a:pt x="146233" y="64633"/>
                  <a:pt x="146762" y="-2571"/>
                  <a:pt x="146233" y="75"/>
                </a:cubicBezTo>
                <a:cubicBezTo>
                  <a:pt x="145704" y="2721"/>
                  <a:pt x="170045" y="96913"/>
                  <a:pt x="149408" y="101675"/>
                </a:cubicBezTo>
                <a:cubicBezTo>
                  <a:pt x="128771" y="106437"/>
                  <a:pt x="-5638" y="14892"/>
                  <a:pt x="183" y="191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" name="フリーフォーム 215">
            <a:extLst>
              <a:ext uri="{FF2B5EF4-FFF2-40B4-BE49-F238E27FC236}">
                <a16:creationId xmlns:a16="http://schemas.microsoft.com/office/drawing/2014/main" id="{F6EF9973-7B0A-C3CF-D265-5C772F125217}"/>
              </a:ext>
            </a:extLst>
          </p:cNvPr>
          <p:cNvSpPr/>
          <p:nvPr/>
        </p:nvSpPr>
        <p:spPr>
          <a:xfrm>
            <a:off x="5505448" y="2968590"/>
            <a:ext cx="174925" cy="979082"/>
          </a:xfrm>
          <a:custGeom>
            <a:avLst/>
            <a:gdLst>
              <a:gd name="connsiteX0" fmla="*/ 2 w 174925"/>
              <a:gd name="connsiteY0" fmla="*/ 35 h 979082"/>
              <a:gd name="connsiteX1" fmla="*/ 104777 w 174925"/>
              <a:gd name="connsiteY1" fmla="*/ 295310 h 979082"/>
              <a:gd name="connsiteX2" fmla="*/ 114302 w 174925"/>
              <a:gd name="connsiteY2" fmla="*/ 539785 h 979082"/>
              <a:gd name="connsiteX3" fmla="*/ 123827 w 174925"/>
              <a:gd name="connsiteY3" fmla="*/ 479460 h 979082"/>
              <a:gd name="connsiteX4" fmla="*/ 123827 w 174925"/>
              <a:gd name="connsiteY4" fmla="*/ 692185 h 979082"/>
              <a:gd name="connsiteX5" fmla="*/ 66677 w 174925"/>
              <a:gd name="connsiteY5" fmla="*/ 577885 h 979082"/>
              <a:gd name="connsiteX6" fmla="*/ 168277 w 174925"/>
              <a:gd name="connsiteY6" fmla="*/ 962060 h 979082"/>
              <a:gd name="connsiteX7" fmla="*/ 165102 w 174925"/>
              <a:gd name="connsiteY7" fmla="*/ 895385 h 979082"/>
              <a:gd name="connsiteX8" fmla="*/ 165102 w 174925"/>
              <a:gd name="connsiteY8" fmla="*/ 749335 h 979082"/>
              <a:gd name="connsiteX9" fmla="*/ 152402 w 174925"/>
              <a:gd name="connsiteY9" fmla="*/ 876335 h 979082"/>
              <a:gd name="connsiteX10" fmla="*/ 114302 w 174925"/>
              <a:gd name="connsiteY10" fmla="*/ 768385 h 979082"/>
              <a:gd name="connsiteX11" fmla="*/ 120652 w 174925"/>
              <a:gd name="connsiteY11" fmla="*/ 625510 h 979082"/>
              <a:gd name="connsiteX12" fmla="*/ 111127 w 174925"/>
              <a:gd name="connsiteY12" fmla="*/ 644560 h 979082"/>
              <a:gd name="connsiteX13" fmla="*/ 123827 w 174925"/>
              <a:gd name="connsiteY13" fmla="*/ 400085 h 979082"/>
              <a:gd name="connsiteX14" fmla="*/ 120652 w 174925"/>
              <a:gd name="connsiteY14" fmla="*/ 390560 h 979082"/>
              <a:gd name="connsiteX15" fmla="*/ 82552 w 174925"/>
              <a:gd name="connsiteY15" fmla="*/ 238160 h 979082"/>
              <a:gd name="connsiteX16" fmla="*/ 101602 w 174925"/>
              <a:gd name="connsiteY16" fmla="*/ 314360 h 979082"/>
              <a:gd name="connsiteX17" fmla="*/ 2 w 174925"/>
              <a:gd name="connsiteY17" fmla="*/ 35 h 979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74925" h="979082">
                <a:moveTo>
                  <a:pt x="2" y="35"/>
                </a:moveTo>
                <a:cubicBezTo>
                  <a:pt x="531" y="-3140"/>
                  <a:pt x="85727" y="205352"/>
                  <a:pt x="104777" y="295310"/>
                </a:cubicBezTo>
                <a:cubicBezTo>
                  <a:pt x="123827" y="385268"/>
                  <a:pt x="111127" y="509093"/>
                  <a:pt x="114302" y="539785"/>
                </a:cubicBezTo>
                <a:cubicBezTo>
                  <a:pt x="117477" y="570477"/>
                  <a:pt x="122240" y="454060"/>
                  <a:pt x="123827" y="479460"/>
                </a:cubicBezTo>
                <a:cubicBezTo>
                  <a:pt x="125415" y="504860"/>
                  <a:pt x="133352" y="675781"/>
                  <a:pt x="123827" y="692185"/>
                </a:cubicBezTo>
                <a:cubicBezTo>
                  <a:pt x="114302" y="708589"/>
                  <a:pt x="59269" y="532906"/>
                  <a:pt x="66677" y="577885"/>
                </a:cubicBezTo>
                <a:cubicBezTo>
                  <a:pt x="74085" y="622864"/>
                  <a:pt x="151873" y="909143"/>
                  <a:pt x="168277" y="962060"/>
                </a:cubicBezTo>
                <a:cubicBezTo>
                  <a:pt x="184681" y="1014977"/>
                  <a:pt x="165631" y="930839"/>
                  <a:pt x="165102" y="895385"/>
                </a:cubicBezTo>
                <a:cubicBezTo>
                  <a:pt x="164573" y="859931"/>
                  <a:pt x="167219" y="752510"/>
                  <a:pt x="165102" y="749335"/>
                </a:cubicBezTo>
                <a:cubicBezTo>
                  <a:pt x="162985" y="746160"/>
                  <a:pt x="160869" y="873160"/>
                  <a:pt x="152402" y="876335"/>
                </a:cubicBezTo>
                <a:cubicBezTo>
                  <a:pt x="143935" y="879510"/>
                  <a:pt x="119594" y="810189"/>
                  <a:pt x="114302" y="768385"/>
                </a:cubicBezTo>
                <a:cubicBezTo>
                  <a:pt x="109010" y="726581"/>
                  <a:pt x="121181" y="646147"/>
                  <a:pt x="120652" y="625510"/>
                </a:cubicBezTo>
                <a:cubicBezTo>
                  <a:pt x="120123" y="604873"/>
                  <a:pt x="110598" y="682131"/>
                  <a:pt x="111127" y="644560"/>
                </a:cubicBezTo>
                <a:cubicBezTo>
                  <a:pt x="111656" y="606989"/>
                  <a:pt x="123827" y="400085"/>
                  <a:pt x="123827" y="400085"/>
                </a:cubicBezTo>
                <a:cubicBezTo>
                  <a:pt x="125415" y="357752"/>
                  <a:pt x="127531" y="417547"/>
                  <a:pt x="120652" y="390560"/>
                </a:cubicBezTo>
                <a:cubicBezTo>
                  <a:pt x="113773" y="363573"/>
                  <a:pt x="82552" y="238160"/>
                  <a:pt x="82552" y="238160"/>
                </a:cubicBezTo>
                <a:cubicBezTo>
                  <a:pt x="79377" y="225460"/>
                  <a:pt x="115360" y="348756"/>
                  <a:pt x="101602" y="314360"/>
                </a:cubicBezTo>
                <a:cubicBezTo>
                  <a:pt x="87844" y="279964"/>
                  <a:pt x="-527" y="3210"/>
                  <a:pt x="2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" name="フリーフォーム 216">
            <a:extLst>
              <a:ext uri="{FF2B5EF4-FFF2-40B4-BE49-F238E27FC236}">
                <a16:creationId xmlns:a16="http://schemas.microsoft.com/office/drawing/2014/main" id="{4E112647-6664-A2F5-A0D2-6A9805E2D175}"/>
              </a:ext>
            </a:extLst>
          </p:cNvPr>
          <p:cNvSpPr/>
          <p:nvPr/>
        </p:nvSpPr>
        <p:spPr>
          <a:xfrm>
            <a:off x="5270497" y="3282923"/>
            <a:ext cx="87126" cy="95043"/>
          </a:xfrm>
          <a:custGeom>
            <a:avLst/>
            <a:gdLst>
              <a:gd name="connsiteX0" fmla="*/ 3 w 87126"/>
              <a:gd name="connsiteY0" fmla="*/ 27 h 95043"/>
              <a:gd name="connsiteX1" fmla="*/ 79378 w 87126"/>
              <a:gd name="connsiteY1" fmla="*/ 88927 h 95043"/>
              <a:gd name="connsiteX2" fmla="*/ 76203 w 87126"/>
              <a:gd name="connsiteY2" fmla="*/ 79402 h 95043"/>
              <a:gd name="connsiteX3" fmla="*/ 3 w 87126"/>
              <a:gd name="connsiteY3" fmla="*/ 27 h 95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126" h="95043">
                <a:moveTo>
                  <a:pt x="3" y="27"/>
                </a:moveTo>
                <a:cubicBezTo>
                  <a:pt x="532" y="1614"/>
                  <a:pt x="79378" y="88927"/>
                  <a:pt x="79378" y="88927"/>
                </a:cubicBezTo>
                <a:cubicBezTo>
                  <a:pt x="92078" y="102156"/>
                  <a:pt x="87845" y="91573"/>
                  <a:pt x="76203" y="79402"/>
                </a:cubicBezTo>
                <a:cubicBezTo>
                  <a:pt x="64561" y="67231"/>
                  <a:pt x="-526" y="-1560"/>
                  <a:pt x="3" y="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" name="フリーフォーム 217">
            <a:extLst>
              <a:ext uri="{FF2B5EF4-FFF2-40B4-BE49-F238E27FC236}">
                <a16:creationId xmlns:a16="http://schemas.microsoft.com/office/drawing/2014/main" id="{8CAFEFE9-EF2E-D34F-27E0-A1109C9352DC}"/>
              </a:ext>
            </a:extLst>
          </p:cNvPr>
          <p:cNvSpPr/>
          <p:nvPr/>
        </p:nvSpPr>
        <p:spPr>
          <a:xfrm>
            <a:off x="5152976" y="4002413"/>
            <a:ext cx="127393" cy="74347"/>
          </a:xfrm>
          <a:custGeom>
            <a:avLst/>
            <a:gdLst>
              <a:gd name="connsiteX0" fmla="*/ 49 w 127393"/>
              <a:gd name="connsiteY0" fmla="*/ 74287 h 74347"/>
              <a:gd name="connsiteX1" fmla="*/ 85774 w 127393"/>
              <a:gd name="connsiteY1" fmla="*/ 13962 h 74347"/>
              <a:gd name="connsiteX2" fmla="*/ 127049 w 127393"/>
              <a:gd name="connsiteY2" fmla="*/ 23487 h 74347"/>
              <a:gd name="connsiteX3" fmla="*/ 98474 w 127393"/>
              <a:gd name="connsiteY3" fmla="*/ 1262 h 74347"/>
              <a:gd name="connsiteX4" fmla="*/ 49 w 127393"/>
              <a:gd name="connsiteY4" fmla="*/ 74287 h 74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393" h="74347">
                <a:moveTo>
                  <a:pt x="49" y="74287"/>
                </a:moveTo>
                <a:cubicBezTo>
                  <a:pt x="-2068" y="76404"/>
                  <a:pt x="64607" y="22429"/>
                  <a:pt x="85774" y="13962"/>
                </a:cubicBezTo>
                <a:cubicBezTo>
                  <a:pt x="106941" y="5495"/>
                  <a:pt x="124932" y="25604"/>
                  <a:pt x="127049" y="23487"/>
                </a:cubicBezTo>
                <a:cubicBezTo>
                  <a:pt x="129166" y="21370"/>
                  <a:pt x="121757" y="-6146"/>
                  <a:pt x="98474" y="1262"/>
                </a:cubicBezTo>
                <a:cubicBezTo>
                  <a:pt x="75191" y="8670"/>
                  <a:pt x="2166" y="72170"/>
                  <a:pt x="49" y="74287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" name="フリーフォーム 218">
            <a:extLst>
              <a:ext uri="{FF2B5EF4-FFF2-40B4-BE49-F238E27FC236}">
                <a16:creationId xmlns:a16="http://schemas.microsoft.com/office/drawing/2014/main" id="{22F4C5E7-4F8D-C308-7805-BF7575172EC6}"/>
              </a:ext>
            </a:extLst>
          </p:cNvPr>
          <p:cNvSpPr/>
          <p:nvPr/>
        </p:nvSpPr>
        <p:spPr>
          <a:xfrm>
            <a:off x="5181065" y="1741315"/>
            <a:ext cx="225976" cy="1414838"/>
          </a:xfrm>
          <a:custGeom>
            <a:avLst/>
            <a:gdLst>
              <a:gd name="connsiteX0" fmla="*/ 535 w 225976"/>
              <a:gd name="connsiteY0" fmla="*/ 1760 h 1414838"/>
              <a:gd name="connsiteX1" fmla="*/ 216435 w 225976"/>
              <a:gd name="connsiteY1" fmla="*/ 582785 h 1414838"/>
              <a:gd name="connsiteX2" fmla="*/ 168810 w 225976"/>
              <a:gd name="connsiteY2" fmla="*/ 500235 h 1414838"/>
              <a:gd name="connsiteX3" fmla="*/ 206910 w 225976"/>
              <a:gd name="connsiteY3" fmla="*/ 935210 h 1414838"/>
              <a:gd name="connsiteX4" fmla="*/ 200560 w 225976"/>
              <a:gd name="connsiteY4" fmla="*/ 884410 h 1414838"/>
              <a:gd name="connsiteX5" fmla="*/ 225960 w 225976"/>
              <a:gd name="connsiteY5" fmla="*/ 1405110 h 1414838"/>
              <a:gd name="connsiteX6" fmla="*/ 203735 w 225976"/>
              <a:gd name="connsiteY6" fmla="*/ 1160635 h 1414838"/>
              <a:gd name="connsiteX7" fmla="*/ 162460 w 225976"/>
              <a:gd name="connsiteY7" fmla="*/ 401810 h 1414838"/>
              <a:gd name="connsiteX8" fmla="*/ 191035 w 225976"/>
              <a:gd name="connsiteY8" fmla="*/ 490710 h 1414838"/>
              <a:gd name="connsiteX9" fmla="*/ 95785 w 225976"/>
              <a:gd name="connsiteY9" fmla="*/ 119235 h 1414838"/>
              <a:gd name="connsiteX10" fmla="*/ 152935 w 225976"/>
              <a:gd name="connsiteY10" fmla="*/ 392285 h 1414838"/>
              <a:gd name="connsiteX11" fmla="*/ 535 w 225976"/>
              <a:gd name="connsiteY11" fmla="*/ 1760 h 1414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5976" h="1414838">
                <a:moveTo>
                  <a:pt x="535" y="1760"/>
                </a:moveTo>
                <a:cubicBezTo>
                  <a:pt x="11118" y="33510"/>
                  <a:pt x="188389" y="499706"/>
                  <a:pt x="216435" y="582785"/>
                </a:cubicBezTo>
                <a:cubicBezTo>
                  <a:pt x="244481" y="665864"/>
                  <a:pt x="170397" y="441498"/>
                  <a:pt x="168810" y="500235"/>
                </a:cubicBezTo>
                <a:cubicBezTo>
                  <a:pt x="167223" y="558972"/>
                  <a:pt x="201618" y="871181"/>
                  <a:pt x="206910" y="935210"/>
                </a:cubicBezTo>
                <a:cubicBezTo>
                  <a:pt x="212202" y="999239"/>
                  <a:pt x="197385" y="806093"/>
                  <a:pt x="200560" y="884410"/>
                </a:cubicBezTo>
                <a:cubicBezTo>
                  <a:pt x="203735" y="962727"/>
                  <a:pt x="225431" y="1359073"/>
                  <a:pt x="225960" y="1405110"/>
                </a:cubicBezTo>
                <a:cubicBezTo>
                  <a:pt x="226489" y="1451147"/>
                  <a:pt x="214318" y="1327852"/>
                  <a:pt x="203735" y="1160635"/>
                </a:cubicBezTo>
                <a:cubicBezTo>
                  <a:pt x="193152" y="993418"/>
                  <a:pt x="164577" y="513464"/>
                  <a:pt x="162460" y="401810"/>
                </a:cubicBezTo>
                <a:cubicBezTo>
                  <a:pt x="160343" y="290156"/>
                  <a:pt x="202147" y="537806"/>
                  <a:pt x="191035" y="490710"/>
                </a:cubicBezTo>
                <a:cubicBezTo>
                  <a:pt x="179923" y="443614"/>
                  <a:pt x="102135" y="135639"/>
                  <a:pt x="95785" y="119235"/>
                </a:cubicBezTo>
                <a:cubicBezTo>
                  <a:pt x="89435" y="102831"/>
                  <a:pt x="166164" y="406573"/>
                  <a:pt x="152935" y="392285"/>
                </a:cubicBezTo>
                <a:cubicBezTo>
                  <a:pt x="139706" y="377998"/>
                  <a:pt x="-10048" y="-29990"/>
                  <a:pt x="535" y="17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" name="フリーフォーム 219">
            <a:extLst>
              <a:ext uri="{FF2B5EF4-FFF2-40B4-BE49-F238E27FC236}">
                <a16:creationId xmlns:a16="http://schemas.microsoft.com/office/drawing/2014/main" id="{63FDC419-54FA-307F-F77F-2E14E1025CED}"/>
              </a:ext>
            </a:extLst>
          </p:cNvPr>
          <p:cNvSpPr/>
          <p:nvPr/>
        </p:nvSpPr>
        <p:spPr>
          <a:xfrm>
            <a:off x="5331196" y="2462892"/>
            <a:ext cx="358408" cy="1251996"/>
          </a:xfrm>
          <a:custGeom>
            <a:avLst/>
            <a:gdLst>
              <a:gd name="connsiteX0" fmla="*/ 2804 w 358408"/>
              <a:gd name="connsiteY0" fmla="*/ 29483 h 1251996"/>
              <a:gd name="connsiteX1" fmla="*/ 202829 w 358408"/>
              <a:gd name="connsiteY1" fmla="*/ 524783 h 1251996"/>
              <a:gd name="connsiteX2" fmla="*/ 158379 w 358408"/>
              <a:gd name="connsiteY2" fmla="*/ 445408 h 1251996"/>
              <a:gd name="connsiteX3" fmla="*/ 298079 w 358408"/>
              <a:gd name="connsiteY3" fmla="*/ 597808 h 1251996"/>
              <a:gd name="connsiteX4" fmla="*/ 304429 w 358408"/>
              <a:gd name="connsiteY4" fmla="*/ 797833 h 1251996"/>
              <a:gd name="connsiteX5" fmla="*/ 301254 w 358408"/>
              <a:gd name="connsiteY5" fmla="*/ 588283 h 1251996"/>
              <a:gd name="connsiteX6" fmla="*/ 358404 w 358408"/>
              <a:gd name="connsiteY6" fmla="*/ 1251858 h 1251996"/>
              <a:gd name="connsiteX7" fmla="*/ 298079 w 358408"/>
              <a:gd name="connsiteY7" fmla="*/ 524783 h 1251996"/>
              <a:gd name="connsiteX8" fmla="*/ 266329 w 358408"/>
              <a:gd name="connsiteY8" fmla="*/ 553358 h 1251996"/>
              <a:gd name="connsiteX9" fmla="*/ 180604 w 358408"/>
              <a:gd name="connsiteY9" fmla="*/ 359683 h 1251996"/>
              <a:gd name="connsiteX10" fmla="*/ 101229 w 358408"/>
              <a:gd name="connsiteY10" fmla="*/ 908 h 1251996"/>
              <a:gd name="connsiteX11" fmla="*/ 193304 w 358408"/>
              <a:gd name="connsiteY11" fmla="*/ 473983 h 1251996"/>
              <a:gd name="connsiteX12" fmla="*/ 94879 w 358408"/>
              <a:gd name="connsiteY12" fmla="*/ 188233 h 1251996"/>
              <a:gd name="connsiteX13" fmla="*/ 2804 w 358408"/>
              <a:gd name="connsiteY13" fmla="*/ 29483 h 1251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58408" h="1251996">
                <a:moveTo>
                  <a:pt x="2804" y="29483"/>
                </a:moveTo>
                <a:cubicBezTo>
                  <a:pt x="20796" y="85575"/>
                  <a:pt x="176900" y="455462"/>
                  <a:pt x="202829" y="524783"/>
                </a:cubicBezTo>
                <a:cubicBezTo>
                  <a:pt x="228758" y="594104"/>
                  <a:pt x="142504" y="433237"/>
                  <a:pt x="158379" y="445408"/>
                </a:cubicBezTo>
                <a:cubicBezTo>
                  <a:pt x="174254" y="457579"/>
                  <a:pt x="273737" y="539071"/>
                  <a:pt x="298079" y="597808"/>
                </a:cubicBezTo>
                <a:cubicBezTo>
                  <a:pt x="322421" y="656545"/>
                  <a:pt x="303900" y="799420"/>
                  <a:pt x="304429" y="797833"/>
                </a:cubicBezTo>
                <a:cubicBezTo>
                  <a:pt x="304958" y="796246"/>
                  <a:pt x="292258" y="512612"/>
                  <a:pt x="301254" y="588283"/>
                </a:cubicBezTo>
                <a:cubicBezTo>
                  <a:pt x="310250" y="663954"/>
                  <a:pt x="358933" y="1262441"/>
                  <a:pt x="358404" y="1251858"/>
                </a:cubicBezTo>
                <a:cubicBezTo>
                  <a:pt x="357875" y="1241275"/>
                  <a:pt x="313425" y="641200"/>
                  <a:pt x="298079" y="524783"/>
                </a:cubicBezTo>
                <a:cubicBezTo>
                  <a:pt x="282733" y="408366"/>
                  <a:pt x="285908" y="580875"/>
                  <a:pt x="266329" y="553358"/>
                </a:cubicBezTo>
                <a:cubicBezTo>
                  <a:pt x="246750" y="525841"/>
                  <a:pt x="208121" y="451758"/>
                  <a:pt x="180604" y="359683"/>
                </a:cubicBezTo>
                <a:cubicBezTo>
                  <a:pt x="153087" y="267608"/>
                  <a:pt x="99112" y="-18142"/>
                  <a:pt x="101229" y="908"/>
                </a:cubicBezTo>
                <a:cubicBezTo>
                  <a:pt x="103346" y="19958"/>
                  <a:pt x="194362" y="442762"/>
                  <a:pt x="193304" y="473983"/>
                </a:cubicBezTo>
                <a:cubicBezTo>
                  <a:pt x="192246" y="505204"/>
                  <a:pt x="131921" y="260729"/>
                  <a:pt x="94879" y="188233"/>
                </a:cubicBezTo>
                <a:cubicBezTo>
                  <a:pt x="57837" y="115737"/>
                  <a:pt x="-15188" y="-26609"/>
                  <a:pt x="2804" y="294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" name="フリーフォーム 220">
            <a:extLst>
              <a:ext uri="{FF2B5EF4-FFF2-40B4-BE49-F238E27FC236}">
                <a16:creationId xmlns:a16="http://schemas.microsoft.com/office/drawing/2014/main" id="{1AFCCC96-97C2-AEC3-AF3D-0A019AA72BEE}"/>
              </a:ext>
            </a:extLst>
          </p:cNvPr>
          <p:cNvSpPr/>
          <p:nvPr/>
        </p:nvSpPr>
        <p:spPr>
          <a:xfrm>
            <a:off x="5149850" y="1665579"/>
            <a:ext cx="744936" cy="457532"/>
          </a:xfrm>
          <a:custGeom>
            <a:avLst/>
            <a:gdLst>
              <a:gd name="connsiteX0" fmla="*/ 0 w 744936"/>
              <a:gd name="connsiteY0" fmla="*/ 109246 h 457532"/>
              <a:gd name="connsiteX1" fmla="*/ 523875 w 744936"/>
              <a:gd name="connsiteY1" fmla="*/ 121946 h 457532"/>
              <a:gd name="connsiteX2" fmla="*/ 593725 w 744936"/>
              <a:gd name="connsiteY2" fmla="*/ 223546 h 457532"/>
              <a:gd name="connsiteX3" fmla="*/ 590550 w 744936"/>
              <a:gd name="connsiteY3" fmla="*/ 26696 h 457532"/>
              <a:gd name="connsiteX4" fmla="*/ 730250 w 744936"/>
              <a:gd name="connsiteY4" fmla="*/ 445796 h 457532"/>
              <a:gd name="connsiteX5" fmla="*/ 723900 w 744936"/>
              <a:gd name="connsiteY5" fmla="*/ 312446 h 457532"/>
              <a:gd name="connsiteX6" fmla="*/ 581025 w 744936"/>
              <a:gd name="connsiteY6" fmla="*/ 7646 h 457532"/>
              <a:gd name="connsiteX7" fmla="*/ 581025 w 744936"/>
              <a:gd name="connsiteY7" fmla="*/ 90196 h 457532"/>
              <a:gd name="connsiteX8" fmla="*/ 368300 w 744936"/>
              <a:gd name="connsiteY8" fmla="*/ 71146 h 457532"/>
              <a:gd name="connsiteX9" fmla="*/ 520700 w 744936"/>
              <a:gd name="connsiteY9" fmla="*/ 118771 h 457532"/>
              <a:gd name="connsiteX10" fmla="*/ 0 w 744936"/>
              <a:gd name="connsiteY10" fmla="*/ 109246 h 457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44936" h="457532">
                <a:moveTo>
                  <a:pt x="0" y="109246"/>
                </a:moveTo>
                <a:cubicBezTo>
                  <a:pt x="529" y="109775"/>
                  <a:pt x="424921" y="102896"/>
                  <a:pt x="523875" y="121946"/>
                </a:cubicBezTo>
                <a:cubicBezTo>
                  <a:pt x="622829" y="140996"/>
                  <a:pt x="582613" y="239421"/>
                  <a:pt x="593725" y="223546"/>
                </a:cubicBezTo>
                <a:cubicBezTo>
                  <a:pt x="604838" y="207671"/>
                  <a:pt x="567796" y="-10346"/>
                  <a:pt x="590550" y="26696"/>
                </a:cubicBezTo>
                <a:cubicBezTo>
                  <a:pt x="613304" y="63738"/>
                  <a:pt x="708025" y="398171"/>
                  <a:pt x="730250" y="445796"/>
                </a:cubicBezTo>
                <a:cubicBezTo>
                  <a:pt x="752475" y="493421"/>
                  <a:pt x="748771" y="385471"/>
                  <a:pt x="723900" y="312446"/>
                </a:cubicBezTo>
                <a:cubicBezTo>
                  <a:pt x="699029" y="239421"/>
                  <a:pt x="604837" y="44688"/>
                  <a:pt x="581025" y="7646"/>
                </a:cubicBezTo>
                <a:cubicBezTo>
                  <a:pt x="557213" y="-29396"/>
                  <a:pt x="616479" y="79613"/>
                  <a:pt x="581025" y="90196"/>
                </a:cubicBezTo>
                <a:cubicBezTo>
                  <a:pt x="545571" y="100779"/>
                  <a:pt x="378354" y="66383"/>
                  <a:pt x="368300" y="71146"/>
                </a:cubicBezTo>
                <a:cubicBezTo>
                  <a:pt x="358246" y="75908"/>
                  <a:pt x="581025" y="111363"/>
                  <a:pt x="520700" y="118771"/>
                </a:cubicBezTo>
                <a:cubicBezTo>
                  <a:pt x="460375" y="126179"/>
                  <a:pt x="-529" y="108717"/>
                  <a:pt x="0" y="1092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" name="フリーフォーム 221">
            <a:extLst>
              <a:ext uri="{FF2B5EF4-FFF2-40B4-BE49-F238E27FC236}">
                <a16:creationId xmlns:a16="http://schemas.microsoft.com/office/drawing/2014/main" id="{24AF1687-2E52-1782-6976-693F7C41EC79}"/>
              </a:ext>
            </a:extLst>
          </p:cNvPr>
          <p:cNvSpPr/>
          <p:nvPr/>
        </p:nvSpPr>
        <p:spPr>
          <a:xfrm>
            <a:off x="5520609" y="1995251"/>
            <a:ext cx="456888" cy="723309"/>
          </a:xfrm>
          <a:custGeom>
            <a:avLst/>
            <a:gdLst>
              <a:gd name="connsiteX0" fmla="*/ 716 w 456888"/>
              <a:gd name="connsiteY0" fmla="*/ 1824 h 723309"/>
              <a:gd name="connsiteX1" fmla="*/ 349966 w 456888"/>
              <a:gd name="connsiteY1" fmla="*/ 392349 h 723309"/>
              <a:gd name="connsiteX2" fmla="*/ 330916 w 456888"/>
              <a:gd name="connsiteY2" fmla="*/ 309799 h 723309"/>
              <a:gd name="connsiteX3" fmla="*/ 454741 w 456888"/>
              <a:gd name="connsiteY3" fmla="*/ 646349 h 723309"/>
              <a:gd name="connsiteX4" fmla="*/ 391241 w 456888"/>
              <a:gd name="connsiteY4" fmla="*/ 544749 h 723309"/>
              <a:gd name="connsiteX5" fmla="*/ 168991 w 456888"/>
              <a:gd name="connsiteY5" fmla="*/ 341549 h 723309"/>
              <a:gd name="connsiteX6" fmla="*/ 400766 w 456888"/>
              <a:gd name="connsiteY6" fmla="*/ 595549 h 723309"/>
              <a:gd name="connsiteX7" fmla="*/ 429341 w 456888"/>
              <a:gd name="connsiteY7" fmla="*/ 722549 h 723309"/>
              <a:gd name="connsiteX8" fmla="*/ 384891 w 456888"/>
              <a:gd name="connsiteY8" fmla="*/ 541574 h 723309"/>
              <a:gd name="connsiteX9" fmla="*/ 197566 w 456888"/>
              <a:gd name="connsiteY9" fmla="*/ 370124 h 723309"/>
              <a:gd name="connsiteX10" fmla="*/ 299166 w 456888"/>
              <a:gd name="connsiteY10" fmla="*/ 478074 h 723309"/>
              <a:gd name="connsiteX11" fmla="*/ 242016 w 456888"/>
              <a:gd name="connsiteY11" fmla="*/ 379649 h 723309"/>
              <a:gd name="connsiteX12" fmla="*/ 445216 w 456888"/>
              <a:gd name="connsiteY12" fmla="*/ 547924 h 723309"/>
              <a:gd name="connsiteX13" fmla="*/ 321391 w 456888"/>
              <a:gd name="connsiteY13" fmla="*/ 351074 h 723309"/>
              <a:gd name="connsiteX14" fmla="*/ 219791 w 456888"/>
              <a:gd name="connsiteY14" fmla="*/ 166924 h 723309"/>
              <a:gd name="connsiteX15" fmla="*/ 394416 w 456888"/>
              <a:gd name="connsiteY15" fmla="*/ 306624 h 723309"/>
              <a:gd name="connsiteX16" fmla="*/ 210266 w 456888"/>
              <a:gd name="connsiteY16" fmla="*/ 185974 h 723309"/>
              <a:gd name="connsiteX17" fmla="*/ 257891 w 456888"/>
              <a:gd name="connsiteY17" fmla="*/ 243124 h 723309"/>
              <a:gd name="connsiteX18" fmla="*/ 716 w 456888"/>
              <a:gd name="connsiteY18" fmla="*/ 1824 h 723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56888" h="723309">
                <a:moveTo>
                  <a:pt x="716" y="1824"/>
                </a:moveTo>
                <a:cubicBezTo>
                  <a:pt x="16062" y="26695"/>
                  <a:pt x="294933" y="341020"/>
                  <a:pt x="349966" y="392349"/>
                </a:cubicBezTo>
                <a:cubicBezTo>
                  <a:pt x="404999" y="443678"/>
                  <a:pt x="313454" y="267466"/>
                  <a:pt x="330916" y="309799"/>
                </a:cubicBezTo>
                <a:cubicBezTo>
                  <a:pt x="348378" y="352132"/>
                  <a:pt x="444687" y="607191"/>
                  <a:pt x="454741" y="646349"/>
                </a:cubicBezTo>
                <a:cubicBezTo>
                  <a:pt x="464795" y="685507"/>
                  <a:pt x="438866" y="595549"/>
                  <a:pt x="391241" y="544749"/>
                </a:cubicBezTo>
                <a:cubicBezTo>
                  <a:pt x="343616" y="493949"/>
                  <a:pt x="167404" y="333082"/>
                  <a:pt x="168991" y="341549"/>
                </a:cubicBezTo>
                <a:cubicBezTo>
                  <a:pt x="170578" y="350016"/>
                  <a:pt x="357374" y="532049"/>
                  <a:pt x="400766" y="595549"/>
                </a:cubicBezTo>
                <a:cubicBezTo>
                  <a:pt x="444158" y="659049"/>
                  <a:pt x="431987" y="731545"/>
                  <a:pt x="429341" y="722549"/>
                </a:cubicBezTo>
                <a:cubicBezTo>
                  <a:pt x="426695" y="713553"/>
                  <a:pt x="423520" y="600311"/>
                  <a:pt x="384891" y="541574"/>
                </a:cubicBezTo>
                <a:cubicBezTo>
                  <a:pt x="346262" y="482837"/>
                  <a:pt x="211854" y="380707"/>
                  <a:pt x="197566" y="370124"/>
                </a:cubicBezTo>
                <a:cubicBezTo>
                  <a:pt x="183279" y="359541"/>
                  <a:pt x="291758" y="476487"/>
                  <a:pt x="299166" y="478074"/>
                </a:cubicBezTo>
                <a:cubicBezTo>
                  <a:pt x="306574" y="479661"/>
                  <a:pt x="217674" y="368007"/>
                  <a:pt x="242016" y="379649"/>
                </a:cubicBezTo>
                <a:cubicBezTo>
                  <a:pt x="266358" y="391291"/>
                  <a:pt x="431987" y="552686"/>
                  <a:pt x="445216" y="547924"/>
                </a:cubicBezTo>
                <a:cubicBezTo>
                  <a:pt x="458445" y="543162"/>
                  <a:pt x="358962" y="414574"/>
                  <a:pt x="321391" y="351074"/>
                </a:cubicBezTo>
                <a:cubicBezTo>
                  <a:pt x="283820" y="287574"/>
                  <a:pt x="207620" y="174332"/>
                  <a:pt x="219791" y="166924"/>
                </a:cubicBezTo>
                <a:cubicBezTo>
                  <a:pt x="231962" y="159516"/>
                  <a:pt x="396003" y="303449"/>
                  <a:pt x="394416" y="306624"/>
                </a:cubicBezTo>
                <a:cubicBezTo>
                  <a:pt x="392829" y="309799"/>
                  <a:pt x="233020" y="196557"/>
                  <a:pt x="210266" y="185974"/>
                </a:cubicBezTo>
                <a:cubicBezTo>
                  <a:pt x="187512" y="175391"/>
                  <a:pt x="294403" y="272228"/>
                  <a:pt x="257891" y="243124"/>
                </a:cubicBezTo>
                <a:cubicBezTo>
                  <a:pt x="221379" y="214020"/>
                  <a:pt x="-14630" y="-23047"/>
                  <a:pt x="716" y="18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" name="フリーフォーム 222">
            <a:extLst>
              <a:ext uri="{FF2B5EF4-FFF2-40B4-BE49-F238E27FC236}">
                <a16:creationId xmlns:a16="http://schemas.microsoft.com/office/drawing/2014/main" id="{746260C6-C974-5A6E-AFC8-848F302C6388}"/>
              </a:ext>
            </a:extLst>
          </p:cNvPr>
          <p:cNvSpPr/>
          <p:nvPr/>
        </p:nvSpPr>
        <p:spPr>
          <a:xfrm>
            <a:off x="5582164" y="2220226"/>
            <a:ext cx="451346" cy="704834"/>
          </a:xfrm>
          <a:custGeom>
            <a:avLst/>
            <a:gdLst>
              <a:gd name="connsiteX0" fmla="*/ 12186 w 451346"/>
              <a:gd name="connsiteY0" fmla="*/ 14974 h 704834"/>
              <a:gd name="connsiteX1" fmla="*/ 40761 w 451346"/>
              <a:gd name="connsiteY1" fmla="*/ 62599 h 704834"/>
              <a:gd name="connsiteX2" fmla="*/ 339211 w 451346"/>
              <a:gd name="connsiteY2" fmla="*/ 526149 h 704834"/>
              <a:gd name="connsiteX3" fmla="*/ 151886 w 451346"/>
              <a:gd name="connsiteY3" fmla="*/ 488049 h 704834"/>
              <a:gd name="connsiteX4" fmla="*/ 412236 w 451346"/>
              <a:gd name="connsiteY4" fmla="*/ 557899 h 704834"/>
              <a:gd name="connsiteX5" fmla="*/ 113786 w 451346"/>
              <a:gd name="connsiteY5" fmla="*/ 573774 h 704834"/>
              <a:gd name="connsiteX6" fmla="*/ 323336 w 451346"/>
              <a:gd name="connsiteY6" fmla="*/ 611874 h 704834"/>
              <a:gd name="connsiteX7" fmla="*/ 221736 w 451346"/>
              <a:gd name="connsiteY7" fmla="*/ 634099 h 704834"/>
              <a:gd name="connsiteX8" fmla="*/ 374136 w 451346"/>
              <a:gd name="connsiteY8" fmla="*/ 703949 h 704834"/>
              <a:gd name="connsiteX9" fmla="*/ 123311 w 451346"/>
              <a:gd name="connsiteY9" fmla="*/ 675374 h 704834"/>
              <a:gd name="connsiteX10" fmla="*/ 386836 w 451346"/>
              <a:gd name="connsiteY10" fmla="*/ 703949 h 704834"/>
              <a:gd name="connsiteX11" fmla="*/ 285236 w 451346"/>
              <a:gd name="connsiteY11" fmla="*/ 665849 h 704834"/>
              <a:gd name="connsiteX12" fmla="*/ 193161 w 451346"/>
              <a:gd name="connsiteY12" fmla="*/ 621399 h 704834"/>
              <a:gd name="connsiteX13" fmla="*/ 199511 w 451346"/>
              <a:gd name="connsiteY13" fmla="*/ 595999 h 704834"/>
              <a:gd name="connsiteX14" fmla="*/ 177286 w 451346"/>
              <a:gd name="connsiteY14" fmla="*/ 564249 h 704834"/>
              <a:gd name="connsiteX15" fmla="*/ 450336 w 451346"/>
              <a:gd name="connsiteY15" fmla="*/ 561074 h 704834"/>
              <a:gd name="connsiteX16" fmla="*/ 272536 w 451346"/>
              <a:gd name="connsiteY16" fmla="*/ 510274 h 704834"/>
              <a:gd name="connsiteX17" fmla="*/ 345561 w 451346"/>
              <a:gd name="connsiteY17" fmla="*/ 507099 h 704834"/>
              <a:gd name="connsiteX18" fmla="*/ 228086 w 451346"/>
              <a:gd name="connsiteY18" fmla="*/ 345174 h 704834"/>
              <a:gd name="connsiteX19" fmla="*/ 275711 w 451346"/>
              <a:gd name="connsiteY19" fmla="*/ 373749 h 704834"/>
              <a:gd name="connsiteX20" fmla="*/ 12186 w 451346"/>
              <a:gd name="connsiteY20" fmla="*/ 14974 h 704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51346" h="704834">
                <a:moveTo>
                  <a:pt x="12186" y="14974"/>
                </a:moveTo>
                <a:cubicBezTo>
                  <a:pt x="-26972" y="-36884"/>
                  <a:pt x="40761" y="62599"/>
                  <a:pt x="40761" y="62599"/>
                </a:cubicBezTo>
                <a:cubicBezTo>
                  <a:pt x="95265" y="147795"/>
                  <a:pt x="320690" y="455241"/>
                  <a:pt x="339211" y="526149"/>
                </a:cubicBezTo>
                <a:cubicBezTo>
                  <a:pt x="357732" y="597057"/>
                  <a:pt x="139715" y="482757"/>
                  <a:pt x="151886" y="488049"/>
                </a:cubicBezTo>
                <a:cubicBezTo>
                  <a:pt x="164057" y="493341"/>
                  <a:pt x="418586" y="543611"/>
                  <a:pt x="412236" y="557899"/>
                </a:cubicBezTo>
                <a:cubicBezTo>
                  <a:pt x="405886" y="572187"/>
                  <a:pt x="128603" y="564778"/>
                  <a:pt x="113786" y="573774"/>
                </a:cubicBezTo>
                <a:cubicBezTo>
                  <a:pt x="98969" y="582770"/>
                  <a:pt x="305344" y="601820"/>
                  <a:pt x="323336" y="611874"/>
                </a:cubicBezTo>
                <a:cubicBezTo>
                  <a:pt x="341328" y="621928"/>
                  <a:pt x="213269" y="618753"/>
                  <a:pt x="221736" y="634099"/>
                </a:cubicBezTo>
                <a:cubicBezTo>
                  <a:pt x="230203" y="649445"/>
                  <a:pt x="390540" y="697070"/>
                  <a:pt x="374136" y="703949"/>
                </a:cubicBezTo>
                <a:cubicBezTo>
                  <a:pt x="357732" y="710828"/>
                  <a:pt x="121194" y="675374"/>
                  <a:pt x="123311" y="675374"/>
                </a:cubicBezTo>
                <a:cubicBezTo>
                  <a:pt x="125428" y="675374"/>
                  <a:pt x="359849" y="705536"/>
                  <a:pt x="386836" y="703949"/>
                </a:cubicBezTo>
                <a:cubicBezTo>
                  <a:pt x="413823" y="702362"/>
                  <a:pt x="317515" y="679607"/>
                  <a:pt x="285236" y="665849"/>
                </a:cubicBezTo>
                <a:cubicBezTo>
                  <a:pt x="252957" y="652091"/>
                  <a:pt x="207448" y="633041"/>
                  <a:pt x="193161" y="621399"/>
                </a:cubicBezTo>
                <a:cubicBezTo>
                  <a:pt x="178874" y="609757"/>
                  <a:pt x="202157" y="605524"/>
                  <a:pt x="199511" y="595999"/>
                </a:cubicBezTo>
                <a:cubicBezTo>
                  <a:pt x="196865" y="586474"/>
                  <a:pt x="135482" y="570070"/>
                  <a:pt x="177286" y="564249"/>
                </a:cubicBezTo>
                <a:cubicBezTo>
                  <a:pt x="219090" y="558428"/>
                  <a:pt x="434461" y="570070"/>
                  <a:pt x="450336" y="561074"/>
                </a:cubicBezTo>
                <a:cubicBezTo>
                  <a:pt x="466211" y="552078"/>
                  <a:pt x="289999" y="519270"/>
                  <a:pt x="272536" y="510274"/>
                </a:cubicBezTo>
                <a:cubicBezTo>
                  <a:pt x="255074" y="501278"/>
                  <a:pt x="352969" y="534616"/>
                  <a:pt x="345561" y="507099"/>
                </a:cubicBezTo>
                <a:cubicBezTo>
                  <a:pt x="338153" y="479582"/>
                  <a:pt x="239728" y="367399"/>
                  <a:pt x="228086" y="345174"/>
                </a:cubicBezTo>
                <a:cubicBezTo>
                  <a:pt x="216444" y="322949"/>
                  <a:pt x="312753" y="427195"/>
                  <a:pt x="275711" y="373749"/>
                </a:cubicBezTo>
                <a:cubicBezTo>
                  <a:pt x="238669" y="320303"/>
                  <a:pt x="51344" y="66832"/>
                  <a:pt x="12186" y="149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" name="フリーフォーム 223">
            <a:extLst>
              <a:ext uri="{FF2B5EF4-FFF2-40B4-BE49-F238E27FC236}">
                <a16:creationId xmlns:a16="http://schemas.microsoft.com/office/drawing/2014/main" id="{DD759343-C252-80A3-809A-FF75789E54AD}"/>
              </a:ext>
            </a:extLst>
          </p:cNvPr>
          <p:cNvSpPr/>
          <p:nvPr/>
        </p:nvSpPr>
        <p:spPr>
          <a:xfrm>
            <a:off x="5622836" y="2840305"/>
            <a:ext cx="266888" cy="1301980"/>
          </a:xfrm>
          <a:custGeom>
            <a:avLst/>
            <a:gdLst>
              <a:gd name="connsiteX0" fmla="*/ 89 w 266888"/>
              <a:gd name="connsiteY0" fmla="*/ 1320 h 1301980"/>
              <a:gd name="connsiteX1" fmla="*/ 149314 w 266888"/>
              <a:gd name="connsiteY1" fmla="*/ 718870 h 1301980"/>
              <a:gd name="connsiteX2" fmla="*/ 104864 w 266888"/>
              <a:gd name="connsiteY2" fmla="*/ 439470 h 1301980"/>
              <a:gd name="connsiteX3" fmla="*/ 181064 w 266888"/>
              <a:gd name="connsiteY3" fmla="*/ 896670 h 1301980"/>
              <a:gd name="connsiteX4" fmla="*/ 66764 w 266888"/>
              <a:gd name="connsiteY4" fmla="*/ 782370 h 1301980"/>
              <a:gd name="connsiteX5" fmla="*/ 196939 w 266888"/>
              <a:gd name="connsiteY5" fmla="*/ 1109395 h 1301980"/>
              <a:gd name="connsiteX6" fmla="*/ 244564 w 266888"/>
              <a:gd name="connsiteY6" fmla="*/ 1274495 h 1301980"/>
              <a:gd name="connsiteX7" fmla="*/ 15964 w 266888"/>
              <a:gd name="connsiteY7" fmla="*/ 534720 h 1301980"/>
              <a:gd name="connsiteX8" fmla="*/ 139789 w 266888"/>
              <a:gd name="connsiteY8" fmla="*/ 1014145 h 1301980"/>
              <a:gd name="connsiteX9" fmla="*/ 142964 w 266888"/>
              <a:gd name="connsiteY9" fmla="*/ 896670 h 1301980"/>
              <a:gd name="connsiteX10" fmla="*/ 149314 w 266888"/>
              <a:gd name="connsiteY10" fmla="*/ 734745 h 1301980"/>
              <a:gd name="connsiteX11" fmla="*/ 266789 w 266888"/>
              <a:gd name="connsiteY11" fmla="*/ 477570 h 1301980"/>
              <a:gd name="connsiteX12" fmla="*/ 127089 w 266888"/>
              <a:gd name="connsiteY12" fmla="*/ 680770 h 1301980"/>
              <a:gd name="connsiteX13" fmla="*/ 123914 w 266888"/>
              <a:gd name="connsiteY13" fmla="*/ 417245 h 1301980"/>
              <a:gd name="connsiteX14" fmla="*/ 127089 w 266888"/>
              <a:gd name="connsiteY14" fmla="*/ 537895 h 1301980"/>
              <a:gd name="connsiteX15" fmla="*/ 89 w 266888"/>
              <a:gd name="connsiteY15" fmla="*/ 1320 h 1301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6888" h="1301980">
                <a:moveTo>
                  <a:pt x="89" y="1320"/>
                </a:moveTo>
                <a:cubicBezTo>
                  <a:pt x="3793" y="31483"/>
                  <a:pt x="131852" y="645845"/>
                  <a:pt x="149314" y="718870"/>
                </a:cubicBezTo>
                <a:cubicBezTo>
                  <a:pt x="166776" y="791895"/>
                  <a:pt x="99572" y="409837"/>
                  <a:pt x="104864" y="439470"/>
                </a:cubicBezTo>
                <a:cubicBezTo>
                  <a:pt x="110156" y="469103"/>
                  <a:pt x="187414" y="839520"/>
                  <a:pt x="181064" y="896670"/>
                </a:cubicBezTo>
                <a:cubicBezTo>
                  <a:pt x="174714" y="953820"/>
                  <a:pt x="64118" y="746916"/>
                  <a:pt x="66764" y="782370"/>
                </a:cubicBezTo>
                <a:cubicBezTo>
                  <a:pt x="69410" y="817824"/>
                  <a:pt x="167306" y="1027374"/>
                  <a:pt x="196939" y="1109395"/>
                </a:cubicBezTo>
                <a:cubicBezTo>
                  <a:pt x="226572" y="1191416"/>
                  <a:pt x="274727" y="1370274"/>
                  <a:pt x="244564" y="1274495"/>
                </a:cubicBezTo>
                <a:cubicBezTo>
                  <a:pt x="214401" y="1178716"/>
                  <a:pt x="33426" y="578112"/>
                  <a:pt x="15964" y="534720"/>
                </a:cubicBezTo>
                <a:cubicBezTo>
                  <a:pt x="-1498" y="491328"/>
                  <a:pt x="118622" y="953820"/>
                  <a:pt x="139789" y="1014145"/>
                </a:cubicBezTo>
                <a:cubicBezTo>
                  <a:pt x="160956" y="1074470"/>
                  <a:pt x="141377" y="943237"/>
                  <a:pt x="142964" y="896670"/>
                </a:cubicBezTo>
                <a:cubicBezTo>
                  <a:pt x="144552" y="850103"/>
                  <a:pt x="128677" y="804595"/>
                  <a:pt x="149314" y="734745"/>
                </a:cubicBezTo>
                <a:cubicBezTo>
                  <a:pt x="169951" y="664895"/>
                  <a:pt x="270493" y="486566"/>
                  <a:pt x="266789" y="477570"/>
                </a:cubicBezTo>
                <a:cubicBezTo>
                  <a:pt x="263085" y="468574"/>
                  <a:pt x="150901" y="690824"/>
                  <a:pt x="127089" y="680770"/>
                </a:cubicBezTo>
                <a:cubicBezTo>
                  <a:pt x="103277" y="670716"/>
                  <a:pt x="123914" y="441057"/>
                  <a:pt x="123914" y="417245"/>
                </a:cubicBezTo>
                <a:cubicBezTo>
                  <a:pt x="123914" y="393433"/>
                  <a:pt x="145610" y="608803"/>
                  <a:pt x="127089" y="537895"/>
                </a:cubicBezTo>
                <a:cubicBezTo>
                  <a:pt x="108568" y="466987"/>
                  <a:pt x="-3615" y="-28843"/>
                  <a:pt x="89" y="13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" name="フリーフォーム 224">
            <a:extLst>
              <a:ext uri="{FF2B5EF4-FFF2-40B4-BE49-F238E27FC236}">
                <a16:creationId xmlns:a16="http://schemas.microsoft.com/office/drawing/2014/main" id="{EF89A924-9412-7074-7677-544BBACE90BC}"/>
              </a:ext>
            </a:extLst>
          </p:cNvPr>
          <p:cNvSpPr/>
          <p:nvPr/>
        </p:nvSpPr>
        <p:spPr>
          <a:xfrm>
            <a:off x="5616499" y="2851109"/>
            <a:ext cx="384523" cy="274423"/>
          </a:xfrm>
          <a:custGeom>
            <a:avLst/>
            <a:gdLst>
              <a:gd name="connsiteX0" fmla="*/ 76 w 384523"/>
              <a:gd name="connsiteY0" fmla="*/ 41 h 274423"/>
              <a:gd name="connsiteX1" fmla="*/ 327101 w 384523"/>
              <a:gd name="connsiteY1" fmla="*/ 152441 h 274423"/>
              <a:gd name="connsiteX2" fmla="*/ 304876 w 384523"/>
              <a:gd name="connsiteY2" fmla="*/ 136566 h 274423"/>
              <a:gd name="connsiteX3" fmla="*/ 108026 w 384523"/>
              <a:gd name="connsiteY3" fmla="*/ 203241 h 274423"/>
              <a:gd name="connsiteX4" fmla="*/ 308051 w 384523"/>
              <a:gd name="connsiteY4" fmla="*/ 203241 h 274423"/>
              <a:gd name="connsiteX5" fmla="*/ 123901 w 384523"/>
              <a:gd name="connsiteY5" fmla="*/ 247691 h 274423"/>
              <a:gd name="connsiteX6" fmla="*/ 276301 w 384523"/>
              <a:gd name="connsiteY6" fmla="*/ 241341 h 274423"/>
              <a:gd name="connsiteX7" fmla="*/ 155651 w 384523"/>
              <a:gd name="connsiteY7" fmla="*/ 273091 h 274423"/>
              <a:gd name="connsiteX8" fmla="*/ 346151 w 384523"/>
              <a:gd name="connsiteY8" fmla="*/ 266741 h 274423"/>
              <a:gd name="connsiteX9" fmla="*/ 79451 w 384523"/>
              <a:gd name="connsiteY9" fmla="*/ 250866 h 274423"/>
              <a:gd name="connsiteX10" fmla="*/ 384251 w 384523"/>
              <a:gd name="connsiteY10" fmla="*/ 193716 h 274423"/>
              <a:gd name="connsiteX11" fmla="*/ 136601 w 384523"/>
              <a:gd name="connsiteY11" fmla="*/ 184191 h 274423"/>
              <a:gd name="connsiteX12" fmla="*/ 298526 w 384523"/>
              <a:gd name="connsiteY12" fmla="*/ 120691 h 274423"/>
              <a:gd name="connsiteX13" fmla="*/ 187401 w 384523"/>
              <a:gd name="connsiteY13" fmla="*/ 92116 h 274423"/>
              <a:gd name="connsiteX14" fmla="*/ 295351 w 384523"/>
              <a:gd name="connsiteY14" fmla="*/ 136566 h 274423"/>
              <a:gd name="connsiteX15" fmla="*/ 76 w 384523"/>
              <a:gd name="connsiteY15" fmla="*/ 41 h 274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84523" h="274423">
                <a:moveTo>
                  <a:pt x="76" y="41"/>
                </a:moveTo>
                <a:cubicBezTo>
                  <a:pt x="5368" y="2687"/>
                  <a:pt x="327101" y="152441"/>
                  <a:pt x="327101" y="152441"/>
                </a:cubicBezTo>
                <a:cubicBezTo>
                  <a:pt x="377901" y="175195"/>
                  <a:pt x="341389" y="128099"/>
                  <a:pt x="304876" y="136566"/>
                </a:cubicBezTo>
                <a:cubicBezTo>
                  <a:pt x="268364" y="145033"/>
                  <a:pt x="107497" y="192129"/>
                  <a:pt x="108026" y="203241"/>
                </a:cubicBezTo>
                <a:cubicBezTo>
                  <a:pt x="108555" y="214353"/>
                  <a:pt x="305405" y="195833"/>
                  <a:pt x="308051" y="203241"/>
                </a:cubicBezTo>
                <a:cubicBezTo>
                  <a:pt x="310697" y="210649"/>
                  <a:pt x="129193" y="241341"/>
                  <a:pt x="123901" y="247691"/>
                </a:cubicBezTo>
                <a:cubicBezTo>
                  <a:pt x="118609" y="254041"/>
                  <a:pt x="271009" y="237108"/>
                  <a:pt x="276301" y="241341"/>
                </a:cubicBezTo>
                <a:cubicBezTo>
                  <a:pt x="281593" y="245574"/>
                  <a:pt x="144009" y="268858"/>
                  <a:pt x="155651" y="273091"/>
                </a:cubicBezTo>
                <a:cubicBezTo>
                  <a:pt x="167293" y="277324"/>
                  <a:pt x="358851" y="270445"/>
                  <a:pt x="346151" y="266741"/>
                </a:cubicBezTo>
                <a:cubicBezTo>
                  <a:pt x="333451" y="263037"/>
                  <a:pt x="73101" y="263037"/>
                  <a:pt x="79451" y="250866"/>
                </a:cubicBezTo>
                <a:cubicBezTo>
                  <a:pt x="85801" y="238695"/>
                  <a:pt x="374726" y="204829"/>
                  <a:pt x="384251" y="193716"/>
                </a:cubicBezTo>
                <a:cubicBezTo>
                  <a:pt x="393776" y="182604"/>
                  <a:pt x="150888" y="196362"/>
                  <a:pt x="136601" y="184191"/>
                </a:cubicBezTo>
                <a:cubicBezTo>
                  <a:pt x="122314" y="172020"/>
                  <a:pt x="290059" y="136037"/>
                  <a:pt x="298526" y="120691"/>
                </a:cubicBezTo>
                <a:cubicBezTo>
                  <a:pt x="306993" y="105345"/>
                  <a:pt x="187930" y="89470"/>
                  <a:pt x="187401" y="92116"/>
                </a:cubicBezTo>
                <a:cubicBezTo>
                  <a:pt x="186872" y="94762"/>
                  <a:pt x="324984" y="151912"/>
                  <a:pt x="295351" y="136566"/>
                </a:cubicBezTo>
                <a:cubicBezTo>
                  <a:pt x="265718" y="121220"/>
                  <a:pt x="-5216" y="-2605"/>
                  <a:pt x="76" y="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" name="フリーフォーム 225">
            <a:extLst>
              <a:ext uri="{FF2B5EF4-FFF2-40B4-BE49-F238E27FC236}">
                <a16:creationId xmlns:a16="http://schemas.microsoft.com/office/drawing/2014/main" id="{5005F427-95E5-9358-3C5C-DAA131A867CD}"/>
              </a:ext>
            </a:extLst>
          </p:cNvPr>
          <p:cNvSpPr/>
          <p:nvPr/>
        </p:nvSpPr>
        <p:spPr>
          <a:xfrm>
            <a:off x="5676865" y="3050703"/>
            <a:ext cx="279435" cy="745214"/>
          </a:xfrm>
          <a:custGeom>
            <a:avLst/>
            <a:gdLst>
              <a:gd name="connsiteX0" fmla="*/ 35 w 279435"/>
              <a:gd name="connsiteY0" fmla="*/ 472 h 745214"/>
              <a:gd name="connsiteX1" fmla="*/ 241335 w 279435"/>
              <a:gd name="connsiteY1" fmla="*/ 276697 h 745214"/>
              <a:gd name="connsiteX2" fmla="*/ 228635 w 279435"/>
              <a:gd name="connsiteY2" fmla="*/ 410047 h 745214"/>
              <a:gd name="connsiteX3" fmla="*/ 250860 w 279435"/>
              <a:gd name="connsiteY3" fmla="*/ 311622 h 745214"/>
              <a:gd name="connsiteX4" fmla="*/ 206410 w 279435"/>
              <a:gd name="connsiteY4" fmla="*/ 743422 h 745214"/>
              <a:gd name="connsiteX5" fmla="*/ 228635 w 279435"/>
              <a:gd name="connsiteY5" fmla="*/ 457672 h 745214"/>
              <a:gd name="connsiteX6" fmla="*/ 187360 w 279435"/>
              <a:gd name="connsiteY6" fmla="*/ 263997 h 745214"/>
              <a:gd name="connsiteX7" fmla="*/ 107985 w 279435"/>
              <a:gd name="connsiteY7" fmla="*/ 187797 h 745214"/>
              <a:gd name="connsiteX8" fmla="*/ 190535 w 279435"/>
              <a:gd name="connsiteY8" fmla="*/ 305272 h 745214"/>
              <a:gd name="connsiteX9" fmla="*/ 120685 w 279435"/>
              <a:gd name="connsiteY9" fmla="*/ 162397 h 745214"/>
              <a:gd name="connsiteX10" fmla="*/ 209585 w 279435"/>
              <a:gd name="connsiteY10" fmla="*/ 190972 h 745214"/>
              <a:gd name="connsiteX11" fmla="*/ 279435 w 279435"/>
              <a:gd name="connsiteY11" fmla="*/ 54447 h 745214"/>
              <a:gd name="connsiteX12" fmla="*/ 209585 w 279435"/>
              <a:gd name="connsiteY12" fmla="*/ 162397 h 745214"/>
              <a:gd name="connsiteX13" fmla="*/ 114335 w 279435"/>
              <a:gd name="connsiteY13" fmla="*/ 83022 h 745214"/>
              <a:gd name="connsiteX14" fmla="*/ 222285 w 279435"/>
              <a:gd name="connsiteY14" fmla="*/ 206847 h 745214"/>
              <a:gd name="connsiteX15" fmla="*/ 35 w 279435"/>
              <a:gd name="connsiteY15" fmla="*/ 472 h 745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9435" h="745214">
                <a:moveTo>
                  <a:pt x="35" y="472"/>
                </a:moveTo>
                <a:cubicBezTo>
                  <a:pt x="3210" y="12114"/>
                  <a:pt x="203235" y="208435"/>
                  <a:pt x="241335" y="276697"/>
                </a:cubicBezTo>
                <a:cubicBezTo>
                  <a:pt x="279435" y="344960"/>
                  <a:pt x="227048" y="404226"/>
                  <a:pt x="228635" y="410047"/>
                </a:cubicBezTo>
                <a:cubicBezTo>
                  <a:pt x="230223" y="415868"/>
                  <a:pt x="254564" y="256060"/>
                  <a:pt x="250860" y="311622"/>
                </a:cubicBezTo>
                <a:cubicBezTo>
                  <a:pt x="247156" y="367184"/>
                  <a:pt x="210114" y="719080"/>
                  <a:pt x="206410" y="743422"/>
                </a:cubicBezTo>
                <a:cubicBezTo>
                  <a:pt x="202706" y="767764"/>
                  <a:pt x="231810" y="537576"/>
                  <a:pt x="228635" y="457672"/>
                </a:cubicBezTo>
                <a:cubicBezTo>
                  <a:pt x="225460" y="377768"/>
                  <a:pt x="207468" y="308976"/>
                  <a:pt x="187360" y="263997"/>
                </a:cubicBezTo>
                <a:cubicBezTo>
                  <a:pt x="167252" y="219018"/>
                  <a:pt x="107456" y="180918"/>
                  <a:pt x="107985" y="187797"/>
                </a:cubicBezTo>
                <a:cubicBezTo>
                  <a:pt x="108514" y="194676"/>
                  <a:pt x="188418" y="309505"/>
                  <a:pt x="190535" y="305272"/>
                </a:cubicBezTo>
                <a:cubicBezTo>
                  <a:pt x="192652" y="301039"/>
                  <a:pt x="117510" y="181447"/>
                  <a:pt x="120685" y="162397"/>
                </a:cubicBezTo>
                <a:cubicBezTo>
                  <a:pt x="123860" y="143347"/>
                  <a:pt x="183127" y="208964"/>
                  <a:pt x="209585" y="190972"/>
                </a:cubicBezTo>
                <a:cubicBezTo>
                  <a:pt x="236043" y="172980"/>
                  <a:pt x="279435" y="59209"/>
                  <a:pt x="279435" y="54447"/>
                </a:cubicBezTo>
                <a:cubicBezTo>
                  <a:pt x="279435" y="49685"/>
                  <a:pt x="237102" y="157635"/>
                  <a:pt x="209585" y="162397"/>
                </a:cubicBezTo>
                <a:cubicBezTo>
                  <a:pt x="182068" y="167159"/>
                  <a:pt x="112218" y="75614"/>
                  <a:pt x="114335" y="83022"/>
                </a:cubicBezTo>
                <a:cubicBezTo>
                  <a:pt x="116452" y="90430"/>
                  <a:pt x="234985" y="217430"/>
                  <a:pt x="222285" y="206847"/>
                </a:cubicBezTo>
                <a:cubicBezTo>
                  <a:pt x="209585" y="196264"/>
                  <a:pt x="-3140" y="-11170"/>
                  <a:pt x="35" y="4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" name="フリーフォーム 226">
            <a:extLst>
              <a:ext uri="{FF2B5EF4-FFF2-40B4-BE49-F238E27FC236}">
                <a16:creationId xmlns:a16="http://schemas.microsoft.com/office/drawing/2014/main" id="{147E5B37-3DD9-2785-92E6-A6E14A99DEBA}"/>
              </a:ext>
            </a:extLst>
          </p:cNvPr>
          <p:cNvSpPr/>
          <p:nvPr/>
        </p:nvSpPr>
        <p:spPr>
          <a:xfrm>
            <a:off x="5781381" y="3917396"/>
            <a:ext cx="193284" cy="814156"/>
          </a:xfrm>
          <a:custGeom>
            <a:avLst/>
            <a:gdLst>
              <a:gd name="connsiteX0" fmla="*/ 294 w 193284"/>
              <a:gd name="connsiteY0" fmla="*/ 554 h 814156"/>
              <a:gd name="connsiteX1" fmla="*/ 143169 w 193284"/>
              <a:gd name="connsiteY1" fmla="*/ 248204 h 814156"/>
              <a:gd name="connsiteX2" fmla="*/ 155869 w 193284"/>
              <a:gd name="connsiteY2" fmla="*/ 479979 h 814156"/>
              <a:gd name="connsiteX3" fmla="*/ 159044 w 193284"/>
              <a:gd name="connsiteY3" fmla="*/ 264079 h 814156"/>
              <a:gd name="connsiteX4" fmla="*/ 168569 w 193284"/>
              <a:gd name="connsiteY4" fmla="*/ 521254 h 814156"/>
              <a:gd name="connsiteX5" fmla="*/ 127294 w 193284"/>
              <a:gd name="connsiteY5" fmla="*/ 664129 h 814156"/>
              <a:gd name="connsiteX6" fmla="*/ 143169 w 193284"/>
              <a:gd name="connsiteY6" fmla="*/ 619679 h 814156"/>
              <a:gd name="connsiteX7" fmla="*/ 3469 w 193284"/>
              <a:gd name="connsiteY7" fmla="*/ 813354 h 814156"/>
              <a:gd name="connsiteX8" fmla="*/ 86019 w 193284"/>
              <a:gd name="connsiteY8" fmla="*/ 683179 h 814156"/>
              <a:gd name="connsiteX9" fmla="*/ 190794 w 193284"/>
              <a:gd name="connsiteY9" fmla="*/ 549829 h 814156"/>
              <a:gd name="connsiteX10" fmla="*/ 159044 w 193284"/>
              <a:gd name="connsiteY10" fmla="*/ 499029 h 814156"/>
              <a:gd name="connsiteX11" fmla="*/ 143169 w 193284"/>
              <a:gd name="connsiteY11" fmla="*/ 365679 h 814156"/>
              <a:gd name="connsiteX12" fmla="*/ 101894 w 193284"/>
              <a:gd name="connsiteY12" fmla="*/ 191054 h 814156"/>
              <a:gd name="connsiteX13" fmla="*/ 143169 w 193284"/>
              <a:gd name="connsiteY13" fmla="*/ 486329 h 814156"/>
              <a:gd name="connsiteX14" fmla="*/ 105069 w 193284"/>
              <a:gd name="connsiteY14" fmla="*/ 314879 h 814156"/>
              <a:gd name="connsiteX15" fmla="*/ 105069 w 193284"/>
              <a:gd name="connsiteY15" fmla="*/ 184704 h 814156"/>
              <a:gd name="connsiteX16" fmla="*/ 294 w 193284"/>
              <a:gd name="connsiteY16" fmla="*/ 554 h 814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93284" h="814156">
                <a:moveTo>
                  <a:pt x="294" y="554"/>
                </a:moveTo>
                <a:cubicBezTo>
                  <a:pt x="6644" y="11137"/>
                  <a:pt x="117240" y="168300"/>
                  <a:pt x="143169" y="248204"/>
                </a:cubicBezTo>
                <a:cubicBezTo>
                  <a:pt x="169098" y="328108"/>
                  <a:pt x="153223" y="477333"/>
                  <a:pt x="155869" y="479979"/>
                </a:cubicBezTo>
                <a:cubicBezTo>
                  <a:pt x="158515" y="482625"/>
                  <a:pt x="156927" y="257200"/>
                  <a:pt x="159044" y="264079"/>
                </a:cubicBezTo>
                <a:cubicBezTo>
                  <a:pt x="161161" y="270958"/>
                  <a:pt x="173861" y="454579"/>
                  <a:pt x="168569" y="521254"/>
                </a:cubicBezTo>
                <a:cubicBezTo>
                  <a:pt x="163277" y="587929"/>
                  <a:pt x="131527" y="647725"/>
                  <a:pt x="127294" y="664129"/>
                </a:cubicBezTo>
                <a:cubicBezTo>
                  <a:pt x="123061" y="680533"/>
                  <a:pt x="163806" y="594808"/>
                  <a:pt x="143169" y="619679"/>
                </a:cubicBezTo>
                <a:cubicBezTo>
                  <a:pt x="122532" y="644550"/>
                  <a:pt x="12994" y="802771"/>
                  <a:pt x="3469" y="813354"/>
                </a:cubicBezTo>
                <a:cubicBezTo>
                  <a:pt x="-6056" y="823937"/>
                  <a:pt x="54798" y="727100"/>
                  <a:pt x="86019" y="683179"/>
                </a:cubicBezTo>
                <a:cubicBezTo>
                  <a:pt x="117240" y="639258"/>
                  <a:pt x="178623" y="580521"/>
                  <a:pt x="190794" y="549829"/>
                </a:cubicBezTo>
                <a:cubicBezTo>
                  <a:pt x="202965" y="519137"/>
                  <a:pt x="166981" y="529721"/>
                  <a:pt x="159044" y="499029"/>
                </a:cubicBezTo>
                <a:cubicBezTo>
                  <a:pt x="151107" y="468337"/>
                  <a:pt x="152694" y="417008"/>
                  <a:pt x="143169" y="365679"/>
                </a:cubicBezTo>
                <a:cubicBezTo>
                  <a:pt x="133644" y="314350"/>
                  <a:pt x="101894" y="170946"/>
                  <a:pt x="101894" y="191054"/>
                </a:cubicBezTo>
                <a:cubicBezTo>
                  <a:pt x="101894" y="211162"/>
                  <a:pt x="142640" y="465692"/>
                  <a:pt x="143169" y="486329"/>
                </a:cubicBezTo>
                <a:cubicBezTo>
                  <a:pt x="143698" y="506966"/>
                  <a:pt x="111419" y="365150"/>
                  <a:pt x="105069" y="314879"/>
                </a:cubicBezTo>
                <a:cubicBezTo>
                  <a:pt x="98719" y="264608"/>
                  <a:pt x="117769" y="235504"/>
                  <a:pt x="105069" y="184704"/>
                </a:cubicBezTo>
                <a:cubicBezTo>
                  <a:pt x="92369" y="133904"/>
                  <a:pt x="-6056" y="-10029"/>
                  <a:pt x="294" y="5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" name="フリーフォーム 227">
            <a:extLst>
              <a:ext uri="{FF2B5EF4-FFF2-40B4-BE49-F238E27FC236}">
                <a16:creationId xmlns:a16="http://schemas.microsoft.com/office/drawing/2014/main" id="{9D9A8A47-9783-0120-2A6C-06995DC259D2}"/>
              </a:ext>
            </a:extLst>
          </p:cNvPr>
          <p:cNvSpPr/>
          <p:nvPr/>
        </p:nvSpPr>
        <p:spPr>
          <a:xfrm>
            <a:off x="5098856" y="1786774"/>
            <a:ext cx="285777" cy="1574077"/>
          </a:xfrm>
          <a:custGeom>
            <a:avLst/>
            <a:gdLst>
              <a:gd name="connsiteX0" fmla="*/ 194 w 285777"/>
              <a:gd name="connsiteY0" fmla="*/ 751 h 1574077"/>
              <a:gd name="connsiteX1" fmla="*/ 209744 w 285777"/>
              <a:gd name="connsiteY1" fmla="*/ 657976 h 1574077"/>
              <a:gd name="connsiteX2" fmla="*/ 212919 w 285777"/>
              <a:gd name="connsiteY2" fmla="*/ 569076 h 1574077"/>
              <a:gd name="connsiteX3" fmla="*/ 235144 w 285777"/>
              <a:gd name="connsiteY3" fmla="*/ 1083426 h 1574077"/>
              <a:gd name="connsiteX4" fmla="*/ 225619 w 285777"/>
              <a:gd name="connsiteY4" fmla="*/ 950076 h 1574077"/>
              <a:gd name="connsiteX5" fmla="*/ 279594 w 285777"/>
              <a:gd name="connsiteY5" fmla="*/ 1531101 h 1574077"/>
              <a:gd name="connsiteX6" fmla="*/ 276419 w 285777"/>
              <a:gd name="connsiteY6" fmla="*/ 1432676 h 1574077"/>
              <a:gd name="connsiteX7" fmla="*/ 206569 w 285777"/>
              <a:gd name="connsiteY7" fmla="*/ 651626 h 1574077"/>
              <a:gd name="connsiteX8" fmla="*/ 193869 w 285777"/>
              <a:gd name="connsiteY8" fmla="*/ 711951 h 1574077"/>
              <a:gd name="connsiteX9" fmla="*/ 158944 w 285777"/>
              <a:gd name="connsiteY9" fmla="*/ 130926 h 1574077"/>
              <a:gd name="connsiteX10" fmla="*/ 171644 w 285777"/>
              <a:gd name="connsiteY10" fmla="*/ 518276 h 1574077"/>
              <a:gd name="connsiteX11" fmla="*/ 194 w 285777"/>
              <a:gd name="connsiteY11" fmla="*/ 751 h 1574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85777" h="1574077">
                <a:moveTo>
                  <a:pt x="194" y="751"/>
                </a:moveTo>
                <a:cubicBezTo>
                  <a:pt x="6544" y="24034"/>
                  <a:pt x="174290" y="563255"/>
                  <a:pt x="209744" y="657976"/>
                </a:cubicBezTo>
                <a:cubicBezTo>
                  <a:pt x="245198" y="752697"/>
                  <a:pt x="208686" y="498168"/>
                  <a:pt x="212919" y="569076"/>
                </a:cubicBezTo>
                <a:cubicBezTo>
                  <a:pt x="217152" y="639984"/>
                  <a:pt x="233027" y="1019926"/>
                  <a:pt x="235144" y="1083426"/>
                </a:cubicBezTo>
                <a:cubicBezTo>
                  <a:pt x="237261" y="1146926"/>
                  <a:pt x="218211" y="875464"/>
                  <a:pt x="225619" y="950076"/>
                </a:cubicBezTo>
                <a:cubicBezTo>
                  <a:pt x="233027" y="1024689"/>
                  <a:pt x="271127" y="1450668"/>
                  <a:pt x="279594" y="1531101"/>
                </a:cubicBezTo>
                <a:cubicBezTo>
                  <a:pt x="288061" y="1611534"/>
                  <a:pt x="288590" y="1579255"/>
                  <a:pt x="276419" y="1432676"/>
                </a:cubicBezTo>
                <a:cubicBezTo>
                  <a:pt x="264248" y="1286097"/>
                  <a:pt x="220327" y="771747"/>
                  <a:pt x="206569" y="651626"/>
                </a:cubicBezTo>
                <a:cubicBezTo>
                  <a:pt x="192811" y="531505"/>
                  <a:pt x="201806" y="798734"/>
                  <a:pt x="193869" y="711951"/>
                </a:cubicBezTo>
                <a:cubicBezTo>
                  <a:pt x="185932" y="625168"/>
                  <a:pt x="162648" y="163205"/>
                  <a:pt x="158944" y="130926"/>
                </a:cubicBezTo>
                <a:cubicBezTo>
                  <a:pt x="155240" y="98647"/>
                  <a:pt x="198102" y="533622"/>
                  <a:pt x="171644" y="518276"/>
                </a:cubicBezTo>
                <a:cubicBezTo>
                  <a:pt x="145186" y="502930"/>
                  <a:pt x="-6156" y="-22532"/>
                  <a:pt x="194" y="7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" name="フリーフォーム 228">
            <a:extLst>
              <a:ext uri="{FF2B5EF4-FFF2-40B4-BE49-F238E27FC236}">
                <a16:creationId xmlns:a16="http://schemas.microsoft.com/office/drawing/2014/main" id="{800FE7FC-AF73-14FA-6F7E-64E7C74C857F}"/>
              </a:ext>
            </a:extLst>
          </p:cNvPr>
          <p:cNvSpPr/>
          <p:nvPr/>
        </p:nvSpPr>
        <p:spPr>
          <a:xfrm>
            <a:off x="5048067" y="1761349"/>
            <a:ext cx="319126" cy="1505221"/>
          </a:xfrm>
          <a:custGeom>
            <a:avLst/>
            <a:gdLst>
              <a:gd name="connsiteX0" fmla="*/ 183 w 319126"/>
              <a:gd name="connsiteY0" fmla="*/ 776 h 1505221"/>
              <a:gd name="connsiteX1" fmla="*/ 190683 w 319126"/>
              <a:gd name="connsiteY1" fmla="*/ 750076 h 1505221"/>
              <a:gd name="connsiteX2" fmla="*/ 206558 w 319126"/>
              <a:gd name="connsiteY2" fmla="*/ 651651 h 1505221"/>
              <a:gd name="connsiteX3" fmla="*/ 200208 w 319126"/>
              <a:gd name="connsiteY3" fmla="*/ 861201 h 1505221"/>
              <a:gd name="connsiteX4" fmla="*/ 263708 w 319126"/>
              <a:gd name="connsiteY4" fmla="*/ 1096151 h 1505221"/>
              <a:gd name="connsiteX5" fmla="*/ 254183 w 319126"/>
              <a:gd name="connsiteY5" fmla="*/ 1061226 h 1505221"/>
              <a:gd name="connsiteX6" fmla="*/ 314508 w 319126"/>
              <a:gd name="connsiteY6" fmla="*/ 1493026 h 1505221"/>
              <a:gd name="connsiteX7" fmla="*/ 304983 w 319126"/>
              <a:gd name="connsiteY7" fmla="*/ 1353326 h 1505221"/>
              <a:gd name="connsiteX8" fmla="*/ 225608 w 319126"/>
              <a:gd name="connsiteY8" fmla="*/ 1007251 h 1505221"/>
              <a:gd name="connsiteX9" fmla="*/ 130358 w 319126"/>
              <a:gd name="connsiteY9" fmla="*/ 578626 h 1505221"/>
              <a:gd name="connsiteX10" fmla="*/ 171633 w 319126"/>
              <a:gd name="connsiteY10" fmla="*/ 813576 h 1505221"/>
              <a:gd name="connsiteX11" fmla="*/ 165283 w 319126"/>
              <a:gd name="connsiteY11" fmla="*/ 604026 h 1505221"/>
              <a:gd name="connsiteX12" fmla="*/ 155758 w 319126"/>
              <a:gd name="connsiteY12" fmla="*/ 607201 h 1505221"/>
              <a:gd name="connsiteX13" fmla="*/ 183 w 319126"/>
              <a:gd name="connsiteY13" fmla="*/ 776 h 1505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19126" h="1505221">
                <a:moveTo>
                  <a:pt x="183" y="776"/>
                </a:moveTo>
                <a:cubicBezTo>
                  <a:pt x="6004" y="24589"/>
                  <a:pt x="156287" y="641597"/>
                  <a:pt x="190683" y="750076"/>
                </a:cubicBezTo>
                <a:cubicBezTo>
                  <a:pt x="225079" y="858555"/>
                  <a:pt x="204971" y="633130"/>
                  <a:pt x="206558" y="651651"/>
                </a:cubicBezTo>
                <a:cubicBezTo>
                  <a:pt x="208145" y="670172"/>
                  <a:pt x="190683" y="787118"/>
                  <a:pt x="200208" y="861201"/>
                </a:cubicBezTo>
                <a:cubicBezTo>
                  <a:pt x="209733" y="935284"/>
                  <a:pt x="254712" y="1062814"/>
                  <a:pt x="263708" y="1096151"/>
                </a:cubicBezTo>
                <a:cubicBezTo>
                  <a:pt x="272704" y="1129488"/>
                  <a:pt x="245716" y="995080"/>
                  <a:pt x="254183" y="1061226"/>
                </a:cubicBezTo>
                <a:cubicBezTo>
                  <a:pt x="262650" y="1127372"/>
                  <a:pt x="306041" y="1444343"/>
                  <a:pt x="314508" y="1493026"/>
                </a:cubicBezTo>
                <a:cubicBezTo>
                  <a:pt x="322975" y="1541709"/>
                  <a:pt x="319800" y="1434289"/>
                  <a:pt x="304983" y="1353326"/>
                </a:cubicBezTo>
                <a:cubicBezTo>
                  <a:pt x="290166" y="1272364"/>
                  <a:pt x="254712" y="1136368"/>
                  <a:pt x="225608" y="1007251"/>
                </a:cubicBezTo>
                <a:cubicBezTo>
                  <a:pt x="196504" y="878134"/>
                  <a:pt x="139354" y="610905"/>
                  <a:pt x="130358" y="578626"/>
                </a:cubicBezTo>
                <a:cubicBezTo>
                  <a:pt x="121362" y="546347"/>
                  <a:pt x="165812" y="809343"/>
                  <a:pt x="171633" y="813576"/>
                </a:cubicBezTo>
                <a:cubicBezTo>
                  <a:pt x="177454" y="817809"/>
                  <a:pt x="167929" y="638422"/>
                  <a:pt x="165283" y="604026"/>
                </a:cubicBezTo>
                <a:cubicBezTo>
                  <a:pt x="162637" y="569630"/>
                  <a:pt x="182746" y="706155"/>
                  <a:pt x="155758" y="607201"/>
                </a:cubicBezTo>
                <a:cubicBezTo>
                  <a:pt x="128770" y="508247"/>
                  <a:pt x="-5638" y="-23037"/>
                  <a:pt x="183" y="7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" name="フリーフォーム 229">
            <a:extLst>
              <a:ext uri="{FF2B5EF4-FFF2-40B4-BE49-F238E27FC236}">
                <a16:creationId xmlns:a16="http://schemas.microsoft.com/office/drawing/2014/main" id="{FD18D085-6FEC-750D-2B3D-F098DF2DC9F8}"/>
              </a:ext>
            </a:extLst>
          </p:cNvPr>
          <p:cNvSpPr/>
          <p:nvPr/>
        </p:nvSpPr>
        <p:spPr>
          <a:xfrm>
            <a:off x="5320469" y="2812999"/>
            <a:ext cx="246552" cy="744292"/>
          </a:xfrm>
          <a:custGeom>
            <a:avLst/>
            <a:gdLst>
              <a:gd name="connsiteX0" fmla="*/ 67506 w 246552"/>
              <a:gd name="connsiteY0" fmla="*/ 51 h 744292"/>
              <a:gd name="connsiteX1" fmla="*/ 89731 w 246552"/>
              <a:gd name="connsiteY1" fmla="*/ 438201 h 744292"/>
              <a:gd name="connsiteX2" fmla="*/ 137356 w 246552"/>
              <a:gd name="connsiteY2" fmla="*/ 609651 h 744292"/>
              <a:gd name="connsiteX3" fmla="*/ 118306 w 246552"/>
              <a:gd name="connsiteY3" fmla="*/ 555676 h 744292"/>
              <a:gd name="connsiteX4" fmla="*/ 245306 w 246552"/>
              <a:gd name="connsiteY4" fmla="*/ 743001 h 744292"/>
              <a:gd name="connsiteX5" fmla="*/ 172281 w 246552"/>
              <a:gd name="connsiteY5" fmla="*/ 625526 h 744292"/>
              <a:gd name="connsiteX6" fmla="*/ 831 w 246552"/>
              <a:gd name="connsiteY6" fmla="*/ 384226 h 744292"/>
              <a:gd name="connsiteX7" fmla="*/ 105606 w 246552"/>
              <a:gd name="connsiteY7" fmla="*/ 542976 h 744292"/>
              <a:gd name="connsiteX8" fmla="*/ 73856 w 246552"/>
              <a:gd name="connsiteY8" fmla="*/ 409626 h 744292"/>
              <a:gd name="connsiteX9" fmla="*/ 67506 w 246552"/>
              <a:gd name="connsiteY9" fmla="*/ 51 h 744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6552" h="744292">
                <a:moveTo>
                  <a:pt x="67506" y="51"/>
                </a:moveTo>
                <a:cubicBezTo>
                  <a:pt x="70152" y="4813"/>
                  <a:pt x="78089" y="336601"/>
                  <a:pt x="89731" y="438201"/>
                </a:cubicBezTo>
                <a:cubicBezTo>
                  <a:pt x="101373" y="539801"/>
                  <a:pt x="132594" y="590072"/>
                  <a:pt x="137356" y="609651"/>
                </a:cubicBezTo>
                <a:cubicBezTo>
                  <a:pt x="142118" y="629230"/>
                  <a:pt x="100314" y="533451"/>
                  <a:pt x="118306" y="555676"/>
                </a:cubicBezTo>
                <a:cubicBezTo>
                  <a:pt x="136298" y="577901"/>
                  <a:pt x="236310" y="731359"/>
                  <a:pt x="245306" y="743001"/>
                </a:cubicBezTo>
                <a:cubicBezTo>
                  <a:pt x="254302" y="754643"/>
                  <a:pt x="213027" y="685322"/>
                  <a:pt x="172281" y="625526"/>
                </a:cubicBezTo>
                <a:cubicBezTo>
                  <a:pt x="131535" y="565730"/>
                  <a:pt x="11944" y="397984"/>
                  <a:pt x="831" y="384226"/>
                </a:cubicBezTo>
                <a:cubicBezTo>
                  <a:pt x="-10282" y="370468"/>
                  <a:pt x="93435" y="538743"/>
                  <a:pt x="105606" y="542976"/>
                </a:cubicBezTo>
                <a:cubicBezTo>
                  <a:pt x="117777" y="547209"/>
                  <a:pt x="81264" y="498526"/>
                  <a:pt x="73856" y="409626"/>
                </a:cubicBezTo>
                <a:cubicBezTo>
                  <a:pt x="66448" y="320726"/>
                  <a:pt x="64860" y="-4711"/>
                  <a:pt x="67506" y="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" name="フリーフォーム 230">
            <a:extLst>
              <a:ext uri="{FF2B5EF4-FFF2-40B4-BE49-F238E27FC236}">
                <a16:creationId xmlns:a16="http://schemas.microsoft.com/office/drawing/2014/main" id="{873DB1E1-CC97-11B6-B4EF-A000506362D8}"/>
              </a:ext>
            </a:extLst>
          </p:cNvPr>
          <p:cNvSpPr/>
          <p:nvPr/>
        </p:nvSpPr>
        <p:spPr>
          <a:xfrm>
            <a:off x="5359400" y="2870088"/>
            <a:ext cx="149640" cy="602062"/>
          </a:xfrm>
          <a:custGeom>
            <a:avLst/>
            <a:gdLst>
              <a:gd name="connsiteX0" fmla="*/ 0 w 149640"/>
              <a:gd name="connsiteY0" fmla="*/ 112 h 602062"/>
              <a:gd name="connsiteX1" fmla="*/ 111125 w 149640"/>
              <a:gd name="connsiteY1" fmla="*/ 368412 h 602062"/>
              <a:gd name="connsiteX2" fmla="*/ 149225 w 149640"/>
              <a:gd name="connsiteY2" fmla="*/ 600187 h 602062"/>
              <a:gd name="connsiteX3" fmla="*/ 130175 w 149640"/>
              <a:gd name="connsiteY3" fmla="*/ 470012 h 602062"/>
              <a:gd name="connsiteX4" fmla="*/ 111125 w 149640"/>
              <a:gd name="connsiteY4" fmla="*/ 330312 h 602062"/>
              <a:gd name="connsiteX5" fmla="*/ 0 w 149640"/>
              <a:gd name="connsiteY5" fmla="*/ 112 h 602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9640" h="602062">
                <a:moveTo>
                  <a:pt x="0" y="112"/>
                </a:moveTo>
                <a:cubicBezTo>
                  <a:pt x="0" y="6462"/>
                  <a:pt x="86254" y="268400"/>
                  <a:pt x="111125" y="368412"/>
                </a:cubicBezTo>
                <a:cubicBezTo>
                  <a:pt x="135996" y="468425"/>
                  <a:pt x="146050" y="583254"/>
                  <a:pt x="149225" y="600187"/>
                </a:cubicBezTo>
                <a:cubicBezTo>
                  <a:pt x="152400" y="617120"/>
                  <a:pt x="136525" y="514991"/>
                  <a:pt x="130175" y="470012"/>
                </a:cubicBezTo>
                <a:cubicBezTo>
                  <a:pt x="123825" y="425033"/>
                  <a:pt x="129117" y="402279"/>
                  <a:pt x="111125" y="330312"/>
                </a:cubicBezTo>
                <a:cubicBezTo>
                  <a:pt x="93133" y="258345"/>
                  <a:pt x="0" y="-6238"/>
                  <a:pt x="0" y="1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" name="フリーフォーム 231">
            <a:extLst>
              <a:ext uri="{FF2B5EF4-FFF2-40B4-BE49-F238E27FC236}">
                <a16:creationId xmlns:a16="http://schemas.microsoft.com/office/drawing/2014/main" id="{27CE0FF7-BDB8-487D-B41C-01769D29F18E}"/>
              </a:ext>
            </a:extLst>
          </p:cNvPr>
          <p:cNvSpPr/>
          <p:nvPr/>
        </p:nvSpPr>
        <p:spPr>
          <a:xfrm>
            <a:off x="4574329" y="1543382"/>
            <a:ext cx="637751" cy="1743084"/>
          </a:xfrm>
          <a:custGeom>
            <a:avLst/>
            <a:gdLst>
              <a:gd name="connsiteX0" fmla="*/ 4021 w 637751"/>
              <a:gd name="connsiteY0" fmla="*/ 2843 h 1743084"/>
              <a:gd name="connsiteX1" fmla="*/ 619971 w 637751"/>
              <a:gd name="connsiteY1" fmla="*/ 380668 h 1743084"/>
              <a:gd name="connsiteX2" fmla="*/ 480271 w 637751"/>
              <a:gd name="connsiteY2" fmla="*/ 310818 h 1743084"/>
              <a:gd name="connsiteX3" fmla="*/ 575521 w 637751"/>
              <a:gd name="connsiteY3" fmla="*/ 561643 h 1743084"/>
              <a:gd name="connsiteX4" fmla="*/ 464396 w 637751"/>
              <a:gd name="connsiteY4" fmla="*/ 364793 h 1743084"/>
              <a:gd name="connsiteX5" fmla="*/ 413596 w 637751"/>
              <a:gd name="connsiteY5" fmla="*/ 266368 h 1743084"/>
              <a:gd name="connsiteX6" fmla="*/ 397721 w 637751"/>
              <a:gd name="connsiteY6" fmla="*/ 136193 h 1743084"/>
              <a:gd name="connsiteX7" fmla="*/ 407246 w 637751"/>
              <a:gd name="connsiteY7" fmla="*/ 539418 h 1743084"/>
              <a:gd name="connsiteX8" fmla="*/ 413596 w 637751"/>
              <a:gd name="connsiteY8" fmla="*/ 888668 h 1743084"/>
              <a:gd name="connsiteX9" fmla="*/ 426296 w 637751"/>
              <a:gd name="connsiteY9" fmla="*/ 793418 h 1743084"/>
              <a:gd name="connsiteX10" fmla="*/ 438996 w 637751"/>
              <a:gd name="connsiteY10" fmla="*/ 1187118 h 1743084"/>
              <a:gd name="connsiteX11" fmla="*/ 432646 w 637751"/>
              <a:gd name="connsiteY11" fmla="*/ 1101393 h 1743084"/>
              <a:gd name="connsiteX12" fmla="*/ 416771 w 637751"/>
              <a:gd name="connsiteY12" fmla="*/ 1685593 h 1743084"/>
              <a:gd name="connsiteX13" fmla="*/ 410421 w 637751"/>
              <a:gd name="connsiteY13" fmla="*/ 1558593 h 1743084"/>
              <a:gd name="connsiteX14" fmla="*/ 381846 w 637751"/>
              <a:gd name="connsiteY14" fmla="*/ 247318 h 1743084"/>
              <a:gd name="connsiteX15" fmla="*/ 369146 w 637751"/>
              <a:gd name="connsiteY15" fmla="*/ 456868 h 1743084"/>
              <a:gd name="connsiteX16" fmla="*/ 378671 w 637751"/>
              <a:gd name="connsiteY16" fmla="*/ 126668 h 1743084"/>
              <a:gd name="connsiteX17" fmla="*/ 378671 w 637751"/>
              <a:gd name="connsiteY17" fmla="*/ 225093 h 1743084"/>
              <a:gd name="connsiteX18" fmla="*/ 219921 w 637751"/>
              <a:gd name="connsiteY18" fmla="*/ 136193 h 1743084"/>
              <a:gd name="connsiteX19" fmla="*/ 89746 w 637751"/>
              <a:gd name="connsiteY19" fmla="*/ 69518 h 1743084"/>
              <a:gd name="connsiteX20" fmla="*/ 340571 w 637751"/>
              <a:gd name="connsiteY20" fmla="*/ 199693 h 1743084"/>
              <a:gd name="connsiteX21" fmla="*/ 4021 w 637751"/>
              <a:gd name="connsiteY21" fmla="*/ 2843 h 1743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37751" h="1743084">
                <a:moveTo>
                  <a:pt x="4021" y="2843"/>
                </a:moveTo>
                <a:cubicBezTo>
                  <a:pt x="50588" y="33005"/>
                  <a:pt x="540596" y="329339"/>
                  <a:pt x="619971" y="380668"/>
                </a:cubicBezTo>
                <a:cubicBezTo>
                  <a:pt x="699346" y="431997"/>
                  <a:pt x="487679" y="280656"/>
                  <a:pt x="480271" y="310818"/>
                </a:cubicBezTo>
                <a:cubicBezTo>
                  <a:pt x="472863" y="340980"/>
                  <a:pt x="578167" y="552647"/>
                  <a:pt x="575521" y="561643"/>
                </a:cubicBezTo>
                <a:cubicBezTo>
                  <a:pt x="572875" y="570639"/>
                  <a:pt x="491383" y="414005"/>
                  <a:pt x="464396" y="364793"/>
                </a:cubicBezTo>
                <a:cubicBezTo>
                  <a:pt x="437409" y="315581"/>
                  <a:pt x="424708" y="304468"/>
                  <a:pt x="413596" y="266368"/>
                </a:cubicBezTo>
                <a:cubicBezTo>
                  <a:pt x="402484" y="228268"/>
                  <a:pt x="398779" y="90685"/>
                  <a:pt x="397721" y="136193"/>
                </a:cubicBezTo>
                <a:cubicBezTo>
                  <a:pt x="396663" y="181701"/>
                  <a:pt x="404600" y="414006"/>
                  <a:pt x="407246" y="539418"/>
                </a:cubicBezTo>
                <a:cubicBezTo>
                  <a:pt x="409892" y="664830"/>
                  <a:pt x="410421" y="846335"/>
                  <a:pt x="413596" y="888668"/>
                </a:cubicBezTo>
                <a:cubicBezTo>
                  <a:pt x="416771" y="931001"/>
                  <a:pt x="422063" y="743676"/>
                  <a:pt x="426296" y="793418"/>
                </a:cubicBezTo>
                <a:cubicBezTo>
                  <a:pt x="430529" y="843160"/>
                  <a:pt x="437938" y="1135789"/>
                  <a:pt x="438996" y="1187118"/>
                </a:cubicBezTo>
                <a:cubicBezTo>
                  <a:pt x="440054" y="1238447"/>
                  <a:pt x="436350" y="1018314"/>
                  <a:pt x="432646" y="1101393"/>
                </a:cubicBezTo>
                <a:cubicBezTo>
                  <a:pt x="428942" y="1184472"/>
                  <a:pt x="420475" y="1609393"/>
                  <a:pt x="416771" y="1685593"/>
                </a:cubicBezTo>
                <a:cubicBezTo>
                  <a:pt x="413067" y="1761793"/>
                  <a:pt x="416242" y="1798305"/>
                  <a:pt x="410421" y="1558593"/>
                </a:cubicBezTo>
                <a:cubicBezTo>
                  <a:pt x="404600" y="1318881"/>
                  <a:pt x="388725" y="430939"/>
                  <a:pt x="381846" y="247318"/>
                </a:cubicBezTo>
                <a:cubicBezTo>
                  <a:pt x="374967" y="63697"/>
                  <a:pt x="369675" y="476976"/>
                  <a:pt x="369146" y="456868"/>
                </a:cubicBezTo>
                <a:cubicBezTo>
                  <a:pt x="368617" y="436760"/>
                  <a:pt x="377084" y="165297"/>
                  <a:pt x="378671" y="126668"/>
                </a:cubicBezTo>
                <a:cubicBezTo>
                  <a:pt x="380258" y="88039"/>
                  <a:pt x="405129" y="223506"/>
                  <a:pt x="378671" y="225093"/>
                </a:cubicBezTo>
                <a:cubicBezTo>
                  <a:pt x="352213" y="226681"/>
                  <a:pt x="268075" y="162122"/>
                  <a:pt x="219921" y="136193"/>
                </a:cubicBezTo>
                <a:cubicBezTo>
                  <a:pt x="171767" y="110264"/>
                  <a:pt x="89746" y="69518"/>
                  <a:pt x="89746" y="69518"/>
                </a:cubicBezTo>
                <a:lnTo>
                  <a:pt x="340571" y="199693"/>
                </a:lnTo>
                <a:cubicBezTo>
                  <a:pt x="330517" y="192285"/>
                  <a:pt x="-42546" y="-27319"/>
                  <a:pt x="4021" y="28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" name="フリーフォーム 232">
            <a:extLst>
              <a:ext uri="{FF2B5EF4-FFF2-40B4-BE49-F238E27FC236}">
                <a16:creationId xmlns:a16="http://schemas.microsoft.com/office/drawing/2014/main" id="{B88A9D1A-6DB3-8957-F57E-E1362DFC919E}"/>
              </a:ext>
            </a:extLst>
          </p:cNvPr>
          <p:cNvSpPr/>
          <p:nvPr/>
        </p:nvSpPr>
        <p:spPr>
          <a:xfrm>
            <a:off x="4723261" y="1608802"/>
            <a:ext cx="255181" cy="774248"/>
          </a:xfrm>
          <a:custGeom>
            <a:avLst/>
            <a:gdLst>
              <a:gd name="connsiteX0" fmla="*/ 4314 w 255181"/>
              <a:gd name="connsiteY0" fmla="*/ 10448 h 774248"/>
              <a:gd name="connsiteX1" fmla="*/ 236089 w 255181"/>
              <a:gd name="connsiteY1" fmla="*/ 502573 h 774248"/>
              <a:gd name="connsiteX2" fmla="*/ 185289 w 255181"/>
              <a:gd name="connsiteY2" fmla="*/ 400973 h 774248"/>
              <a:gd name="connsiteX3" fmla="*/ 232914 w 255181"/>
              <a:gd name="connsiteY3" fmla="*/ 772448 h 774248"/>
              <a:gd name="connsiteX4" fmla="*/ 182114 w 255181"/>
              <a:gd name="connsiteY4" fmla="*/ 531148 h 774248"/>
              <a:gd name="connsiteX5" fmla="*/ 96389 w 255181"/>
              <a:gd name="connsiteY5" fmla="*/ 273973 h 774248"/>
              <a:gd name="connsiteX6" fmla="*/ 175764 w 255181"/>
              <a:gd name="connsiteY6" fmla="*/ 388273 h 774248"/>
              <a:gd name="connsiteX7" fmla="*/ 80514 w 255181"/>
              <a:gd name="connsiteY7" fmla="*/ 70773 h 774248"/>
              <a:gd name="connsiteX8" fmla="*/ 255139 w 255181"/>
              <a:gd name="connsiteY8" fmla="*/ 493048 h 774248"/>
              <a:gd name="connsiteX9" fmla="*/ 96389 w 255181"/>
              <a:gd name="connsiteY9" fmla="*/ 191423 h 774248"/>
              <a:gd name="connsiteX10" fmla="*/ 4314 w 255181"/>
              <a:gd name="connsiteY10" fmla="*/ 10448 h 774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5181" h="774248">
                <a:moveTo>
                  <a:pt x="4314" y="10448"/>
                </a:moveTo>
                <a:cubicBezTo>
                  <a:pt x="27597" y="62306"/>
                  <a:pt x="205927" y="437486"/>
                  <a:pt x="236089" y="502573"/>
                </a:cubicBezTo>
                <a:cubicBezTo>
                  <a:pt x="266251" y="567660"/>
                  <a:pt x="185818" y="355994"/>
                  <a:pt x="185289" y="400973"/>
                </a:cubicBezTo>
                <a:cubicBezTo>
                  <a:pt x="184760" y="445952"/>
                  <a:pt x="233443" y="750752"/>
                  <a:pt x="232914" y="772448"/>
                </a:cubicBezTo>
                <a:cubicBezTo>
                  <a:pt x="232385" y="794144"/>
                  <a:pt x="204868" y="614227"/>
                  <a:pt x="182114" y="531148"/>
                </a:cubicBezTo>
                <a:cubicBezTo>
                  <a:pt x="159360" y="448069"/>
                  <a:pt x="97447" y="297785"/>
                  <a:pt x="96389" y="273973"/>
                </a:cubicBezTo>
                <a:cubicBezTo>
                  <a:pt x="95331" y="250161"/>
                  <a:pt x="178410" y="422140"/>
                  <a:pt x="175764" y="388273"/>
                </a:cubicBezTo>
                <a:cubicBezTo>
                  <a:pt x="173118" y="354406"/>
                  <a:pt x="67285" y="53311"/>
                  <a:pt x="80514" y="70773"/>
                </a:cubicBezTo>
                <a:cubicBezTo>
                  <a:pt x="93743" y="88236"/>
                  <a:pt x="252493" y="472940"/>
                  <a:pt x="255139" y="493048"/>
                </a:cubicBezTo>
                <a:cubicBezTo>
                  <a:pt x="257785" y="513156"/>
                  <a:pt x="135018" y="270269"/>
                  <a:pt x="96389" y="191423"/>
                </a:cubicBezTo>
                <a:cubicBezTo>
                  <a:pt x="57760" y="112577"/>
                  <a:pt x="-18969" y="-41410"/>
                  <a:pt x="4314" y="104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4" name="フリーフォーム 233">
            <a:extLst>
              <a:ext uri="{FF2B5EF4-FFF2-40B4-BE49-F238E27FC236}">
                <a16:creationId xmlns:a16="http://schemas.microsoft.com/office/drawing/2014/main" id="{14A2C727-9A98-EB96-ECA1-49858148888F}"/>
              </a:ext>
            </a:extLst>
          </p:cNvPr>
          <p:cNvSpPr/>
          <p:nvPr/>
        </p:nvSpPr>
        <p:spPr>
          <a:xfrm>
            <a:off x="4896444" y="2459158"/>
            <a:ext cx="142587" cy="1036374"/>
          </a:xfrm>
          <a:custGeom>
            <a:avLst/>
            <a:gdLst>
              <a:gd name="connsiteX0" fmla="*/ 142281 w 142587"/>
              <a:gd name="connsiteY0" fmla="*/ 7817 h 1036374"/>
              <a:gd name="connsiteX1" fmla="*/ 8931 w 142587"/>
              <a:gd name="connsiteY1" fmla="*/ 766642 h 1036374"/>
              <a:gd name="connsiteX2" fmla="*/ 18456 w 142587"/>
              <a:gd name="connsiteY2" fmla="*/ 645992 h 1036374"/>
              <a:gd name="connsiteX3" fmla="*/ 2581 w 142587"/>
              <a:gd name="connsiteY3" fmla="*/ 1017467 h 1036374"/>
              <a:gd name="connsiteX4" fmla="*/ 8931 w 142587"/>
              <a:gd name="connsiteY4" fmla="*/ 934917 h 1036374"/>
              <a:gd name="connsiteX5" fmla="*/ 85131 w 142587"/>
              <a:gd name="connsiteY5" fmla="*/ 531692 h 1036374"/>
              <a:gd name="connsiteX6" fmla="*/ 34331 w 142587"/>
              <a:gd name="connsiteY6" fmla="*/ 677742 h 1036374"/>
              <a:gd name="connsiteX7" fmla="*/ 81956 w 142587"/>
              <a:gd name="connsiteY7" fmla="*/ 284042 h 1036374"/>
              <a:gd name="connsiteX8" fmla="*/ 47031 w 142587"/>
              <a:gd name="connsiteY8" fmla="*/ 366592 h 1036374"/>
              <a:gd name="connsiteX9" fmla="*/ 142281 w 142587"/>
              <a:gd name="connsiteY9" fmla="*/ 7817 h 1036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2587" h="1036374">
                <a:moveTo>
                  <a:pt x="142281" y="7817"/>
                </a:moveTo>
                <a:cubicBezTo>
                  <a:pt x="135931" y="74492"/>
                  <a:pt x="29568" y="660280"/>
                  <a:pt x="8931" y="766642"/>
                </a:cubicBezTo>
                <a:cubicBezTo>
                  <a:pt x="-11706" y="873004"/>
                  <a:pt x="19514" y="604188"/>
                  <a:pt x="18456" y="645992"/>
                </a:cubicBezTo>
                <a:cubicBezTo>
                  <a:pt x="17398" y="687796"/>
                  <a:pt x="4168" y="969313"/>
                  <a:pt x="2581" y="1017467"/>
                </a:cubicBezTo>
                <a:cubicBezTo>
                  <a:pt x="994" y="1065621"/>
                  <a:pt x="-4827" y="1015880"/>
                  <a:pt x="8931" y="934917"/>
                </a:cubicBezTo>
                <a:cubicBezTo>
                  <a:pt x="22689" y="853955"/>
                  <a:pt x="80898" y="574555"/>
                  <a:pt x="85131" y="531692"/>
                </a:cubicBezTo>
                <a:cubicBezTo>
                  <a:pt x="89364" y="488830"/>
                  <a:pt x="34860" y="719017"/>
                  <a:pt x="34331" y="677742"/>
                </a:cubicBezTo>
                <a:cubicBezTo>
                  <a:pt x="33802" y="636467"/>
                  <a:pt x="79839" y="335900"/>
                  <a:pt x="81956" y="284042"/>
                </a:cubicBezTo>
                <a:cubicBezTo>
                  <a:pt x="84073" y="232184"/>
                  <a:pt x="39623" y="411571"/>
                  <a:pt x="47031" y="366592"/>
                </a:cubicBezTo>
                <a:cubicBezTo>
                  <a:pt x="54439" y="321613"/>
                  <a:pt x="148631" y="-58858"/>
                  <a:pt x="142281" y="78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5" name="フリーフォーム 234">
            <a:extLst>
              <a:ext uri="{FF2B5EF4-FFF2-40B4-BE49-F238E27FC236}">
                <a16:creationId xmlns:a16="http://schemas.microsoft.com/office/drawing/2014/main" id="{FA7ADC67-F5F9-A583-85FC-45D6728BCEC8}"/>
              </a:ext>
            </a:extLst>
          </p:cNvPr>
          <p:cNvSpPr/>
          <p:nvPr/>
        </p:nvSpPr>
        <p:spPr>
          <a:xfrm>
            <a:off x="4914861" y="2465252"/>
            <a:ext cx="64640" cy="1048108"/>
          </a:xfrm>
          <a:custGeom>
            <a:avLst/>
            <a:gdLst>
              <a:gd name="connsiteX0" fmla="*/ 39 w 64640"/>
              <a:gd name="connsiteY0" fmla="*/ 4898 h 1048108"/>
              <a:gd name="connsiteX1" fmla="*/ 63539 w 64640"/>
              <a:gd name="connsiteY1" fmla="*/ 747848 h 1048108"/>
              <a:gd name="connsiteX2" fmla="*/ 41314 w 64640"/>
              <a:gd name="connsiteY2" fmla="*/ 563698 h 1048108"/>
              <a:gd name="connsiteX3" fmla="*/ 54014 w 64640"/>
              <a:gd name="connsiteY3" fmla="*/ 1027248 h 1048108"/>
              <a:gd name="connsiteX4" fmla="*/ 47664 w 64640"/>
              <a:gd name="connsiteY4" fmla="*/ 909773 h 1048108"/>
              <a:gd name="connsiteX5" fmla="*/ 57189 w 64640"/>
              <a:gd name="connsiteY5" fmla="*/ 392248 h 1048108"/>
              <a:gd name="connsiteX6" fmla="*/ 54014 w 64640"/>
              <a:gd name="connsiteY6" fmla="*/ 423998 h 1048108"/>
              <a:gd name="connsiteX7" fmla="*/ 39 w 64640"/>
              <a:gd name="connsiteY7" fmla="*/ 4898 h 1048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640" h="1048108">
                <a:moveTo>
                  <a:pt x="39" y="4898"/>
                </a:moveTo>
                <a:cubicBezTo>
                  <a:pt x="1627" y="58873"/>
                  <a:pt x="56660" y="654715"/>
                  <a:pt x="63539" y="747848"/>
                </a:cubicBezTo>
                <a:cubicBezTo>
                  <a:pt x="70418" y="840981"/>
                  <a:pt x="42902" y="517131"/>
                  <a:pt x="41314" y="563698"/>
                </a:cubicBezTo>
                <a:cubicBezTo>
                  <a:pt x="39727" y="610265"/>
                  <a:pt x="52956" y="969569"/>
                  <a:pt x="54014" y="1027248"/>
                </a:cubicBezTo>
                <a:cubicBezTo>
                  <a:pt x="55072" y="1084927"/>
                  <a:pt x="47135" y="1015606"/>
                  <a:pt x="47664" y="909773"/>
                </a:cubicBezTo>
                <a:cubicBezTo>
                  <a:pt x="48193" y="803940"/>
                  <a:pt x="56131" y="473210"/>
                  <a:pt x="57189" y="392248"/>
                </a:cubicBezTo>
                <a:cubicBezTo>
                  <a:pt x="58247" y="311286"/>
                  <a:pt x="62481" y="488556"/>
                  <a:pt x="54014" y="423998"/>
                </a:cubicBezTo>
                <a:cubicBezTo>
                  <a:pt x="45547" y="359440"/>
                  <a:pt x="-1549" y="-49077"/>
                  <a:pt x="39" y="48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6" name="フリーフォーム 235">
            <a:extLst>
              <a:ext uri="{FF2B5EF4-FFF2-40B4-BE49-F238E27FC236}">
                <a16:creationId xmlns:a16="http://schemas.microsoft.com/office/drawing/2014/main" id="{D0E54959-E4E7-BF37-AE7E-969592DC3891}"/>
              </a:ext>
            </a:extLst>
          </p:cNvPr>
          <p:cNvSpPr/>
          <p:nvPr/>
        </p:nvSpPr>
        <p:spPr>
          <a:xfrm>
            <a:off x="4451350" y="1501775"/>
            <a:ext cx="566201" cy="857647"/>
          </a:xfrm>
          <a:custGeom>
            <a:avLst/>
            <a:gdLst>
              <a:gd name="connsiteX0" fmla="*/ 0 w 566201"/>
              <a:gd name="connsiteY0" fmla="*/ 0 h 857647"/>
              <a:gd name="connsiteX1" fmla="*/ 552450 w 566201"/>
              <a:gd name="connsiteY1" fmla="*/ 257175 h 857647"/>
              <a:gd name="connsiteX2" fmla="*/ 381000 w 566201"/>
              <a:gd name="connsiteY2" fmla="*/ 161925 h 857647"/>
              <a:gd name="connsiteX3" fmla="*/ 184150 w 566201"/>
              <a:gd name="connsiteY3" fmla="*/ 231775 h 857647"/>
              <a:gd name="connsiteX4" fmla="*/ 307975 w 566201"/>
              <a:gd name="connsiteY4" fmla="*/ 149225 h 857647"/>
              <a:gd name="connsiteX5" fmla="*/ 57150 w 566201"/>
              <a:gd name="connsiteY5" fmla="*/ 12700 h 857647"/>
              <a:gd name="connsiteX6" fmla="*/ 171450 w 566201"/>
              <a:gd name="connsiteY6" fmla="*/ 107950 h 857647"/>
              <a:gd name="connsiteX7" fmla="*/ 241300 w 566201"/>
              <a:gd name="connsiteY7" fmla="*/ 368300 h 857647"/>
              <a:gd name="connsiteX8" fmla="*/ 304800 w 566201"/>
              <a:gd name="connsiteY8" fmla="*/ 577850 h 857647"/>
              <a:gd name="connsiteX9" fmla="*/ 288925 w 566201"/>
              <a:gd name="connsiteY9" fmla="*/ 460375 h 857647"/>
              <a:gd name="connsiteX10" fmla="*/ 298450 w 566201"/>
              <a:gd name="connsiteY10" fmla="*/ 857250 h 857647"/>
              <a:gd name="connsiteX11" fmla="*/ 269875 w 566201"/>
              <a:gd name="connsiteY11" fmla="*/ 527050 h 857647"/>
              <a:gd name="connsiteX12" fmla="*/ 133350 w 566201"/>
              <a:gd name="connsiteY12" fmla="*/ 158750 h 857647"/>
              <a:gd name="connsiteX13" fmla="*/ 200025 w 566201"/>
              <a:gd name="connsiteY13" fmla="*/ 241300 h 857647"/>
              <a:gd name="connsiteX14" fmla="*/ 149225 w 566201"/>
              <a:gd name="connsiteY14" fmla="*/ 104775 h 857647"/>
              <a:gd name="connsiteX15" fmla="*/ 196850 w 566201"/>
              <a:gd name="connsiteY15" fmla="*/ 142875 h 857647"/>
              <a:gd name="connsiteX16" fmla="*/ 0 w 566201"/>
              <a:gd name="connsiteY16" fmla="*/ 0 h 857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66201" h="857647">
                <a:moveTo>
                  <a:pt x="0" y="0"/>
                </a:moveTo>
                <a:lnTo>
                  <a:pt x="552450" y="257175"/>
                </a:lnTo>
                <a:cubicBezTo>
                  <a:pt x="615950" y="284162"/>
                  <a:pt x="442383" y="166158"/>
                  <a:pt x="381000" y="161925"/>
                </a:cubicBezTo>
                <a:cubicBezTo>
                  <a:pt x="319617" y="157692"/>
                  <a:pt x="196321" y="233892"/>
                  <a:pt x="184150" y="231775"/>
                </a:cubicBezTo>
                <a:cubicBezTo>
                  <a:pt x="171979" y="229658"/>
                  <a:pt x="329142" y="185737"/>
                  <a:pt x="307975" y="149225"/>
                </a:cubicBezTo>
                <a:cubicBezTo>
                  <a:pt x="286808" y="112713"/>
                  <a:pt x="79904" y="19579"/>
                  <a:pt x="57150" y="12700"/>
                </a:cubicBezTo>
                <a:cubicBezTo>
                  <a:pt x="34396" y="5821"/>
                  <a:pt x="140758" y="48683"/>
                  <a:pt x="171450" y="107950"/>
                </a:cubicBezTo>
                <a:cubicBezTo>
                  <a:pt x="202142" y="167217"/>
                  <a:pt x="219075" y="289983"/>
                  <a:pt x="241300" y="368300"/>
                </a:cubicBezTo>
                <a:cubicBezTo>
                  <a:pt x="263525" y="446617"/>
                  <a:pt x="296863" y="562504"/>
                  <a:pt x="304800" y="577850"/>
                </a:cubicBezTo>
                <a:cubicBezTo>
                  <a:pt x="312737" y="593196"/>
                  <a:pt x="289983" y="413808"/>
                  <a:pt x="288925" y="460375"/>
                </a:cubicBezTo>
                <a:cubicBezTo>
                  <a:pt x="287867" y="506942"/>
                  <a:pt x="301625" y="846137"/>
                  <a:pt x="298450" y="857250"/>
                </a:cubicBezTo>
                <a:cubicBezTo>
                  <a:pt x="295275" y="868363"/>
                  <a:pt x="297392" y="643467"/>
                  <a:pt x="269875" y="527050"/>
                </a:cubicBezTo>
                <a:cubicBezTo>
                  <a:pt x="242358" y="410633"/>
                  <a:pt x="144992" y="206375"/>
                  <a:pt x="133350" y="158750"/>
                </a:cubicBezTo>
                <a:cubicBezTo>
                  <a:pt x="121708" y="111125"/>
                  <a:pt x="197379" y="250296"/>
                  <a:pt x="200025" y="241300"/>
                </a:cubicBezTo>
                <a:cubicBezTo>
                  <a:pt x="202671" y="232304"/>
                  <a:pt x="149754" y="121179"/>
                  <a:pt x="149225" y="104775"/>
                </a:cubicBezTo>
                <a:cubicBezTo>
                  <a:pt x="148696" y="88371"/>
                  <a:pt x="196850" y="142875"/>
                  <a:pt x="196850" y="14287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7" name="フリーフォーム 236">
            <a:extLst>
              <a:ext uri="{FF2B5EF4-FFF2-40B4-BE49-F238E27FC236}">
                <a16:creationId xmlns:a16="http://schemas.microsoft.com/office/drawing/2014/main" id="{29776621-8AE1-00A7-24D0-7BFE92F8CDD7}"/>
              </a:ext>
            </a:extLst>
          </p:cNvPr>
          <p:cNvSpPr/>
          <p:nvPr/>
        </p:nvSpPr>
        <p:spPr>
          <a:xfrm>
            <a:off x="4288021" y="2212332"/>
            <a:ext cx="449879" cy="1050260"/>
          </a:xfrm>
          <a:custGeom>
            <a:avLst/>
            <a:gdLst>
              <a:gd name="connsiteX0" fmla="*/ 439554 w 449879"/>
              <a:gd name="connsiteY0" fmla="*/ 643 h 1050260"/>
              <a:gd name="connsiteX1" fmla="*/ 436379 w 449879"/>
              <a:gd name="connsiteY1" fmla="*/ 327668 h 1050260"/>
              <a:gd name="connsiteX2" fmla="*/ 328429 w 449879"/>
              <a:gd name="connsiteY2" fmla="*/ 619768 h 1050260"/>
              <a:gd name="connsiteX3" fmla="*/ 388754 w 449879"/>
              <a:gd name="connsiteY3" fmla="*/ 546743 h 1050260"/>
              <a:gd name="connsiteX4" fmla="*/ 141104 w 449879"/>
              <a:gd name="connsiteY4" fmla="*/ 886468 h 1050260"/>
              <a:gd name="connsiteX5" fmla="*/ 274454 w 449879"/>
              <a:gd name="connsiteY5" fmla="*/ 756293 h 1050260"/>
              <a:gd name="connsiteX6" fmla="*/ 4579 w 449879"/>
              <a:gd name="connsiteY6" fmla="*/ 1045218 h 1050260"/>
              <a:gd name="connsiteX7" fmla="*/ 128404 w 449879"/>
              <a:gd name="connsiteY7" fmla="*/ 905518 h 1050260"/>
              <a:gd name="connsiteX8" fmla="*/ 430029 w 449879"/>
              <a:gd name="connsiteY8" fmla="*/ 480068 h 1050260"/>
              <a:gd name="connsiteX9" fmla="*/ 334779 w 449879"/>
              <a:gd name="connsiteY9" fmla="*/ 591193 h 1050260"/>
              <a:gd name="connsiteX10" fmla="*/ 401454 w 449879"/>
              <a:gd name="connsiteY10" fmla="*/ 413393 h 1050260"/>
              <a:gd name="connsiteX11" fmla="*/ 449079 w 449879"/>
              <a:gd name="connsiteY11" fmla="*/ 203843 h 1050260"/>
              <a:gd name="connsiteX12" fmla="*/ 433204 w 449879"/>
              <a:gd name="connsiteY12" fmla="*/ 241943 h 1050260"/>
              <a:gd name="connsiteX13" fmla="*/ 439554 w 449879"/>
              <a:gd name="connsiteY13" fmla="*/ 643 h 1050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9879" h="1050260">
                <a:moveTo>
                  <a:pt x="439554" y="643"/>
                </a:moveTo>
                <a:cubicBezTo>
                  <a:pt x="440083" y="14931"/>
                  <a:pt x="454900" y="224481"/>
                  <a:pt x="436379" y="327668"/>
                </a:cubicBezTo>
                <a:cubicBezTo>
                  <a:pt x="417858" y="430855"/>
                  <a:pt x="336366" y="583256"/>
                  <a:pt x="328429" y="619768"/>
                </a:cubicBezTo>
                <a:cubicBezTo>
                  <a:pt x="320492" y="656280"/>
                  <a:pt x="419975" y="502293"/>
                  <a:pt x="388754" y="546743"/>
                </a:cubicBezTo>
                <a:cubicBezTo>
                  <a:pt x="357533" y="591193"/>
                  <a:pt x="160154" y="851543"/>
                  <a:pt x="141104" y="886468"/>
                </a:cubicBezTo>
                <a:cubicBezTo>
                  <a:pt x="122054" y="921393"/>
                  <a:pt x="297208" y="729835"/>
                  <a:pt x="274454" y="756293"/>
                </a:cubicBezTo>
                <a:cubicBezTo>
                  <a:pt x="251700" y="782751"/>
                  <a:pt x="28921" y="1020347"/>
                  <a:pt x="4579" y="1045218"/>
                </a:cubicBezTo>
                <a:cubicBezTo>
                  <a:pt x="-19763" y="1070089"/>
                  <a:pt x="57496" y="999710"/>
                  <a:pt x="128404" y="905518"/>
                </a:cubicBezTo>
                <a:cubicBezTo>
                  <a:pt x="199312" y="811326"/>
                  <a:pt x="395633" y="532455"/>
                  <a:pt x="430029" y="480068"/>
                </a:cubicBezTo>
                <a:cubicBezTo>
                  <a:pt x="464425" y="427681"/>
                  <a:pt x="339541" y="602305"/>
                  <a:pt x="334779" y="591193"/>
                </a:cubicBezTo>
                <a:cubicBezTo>
                  <a:pt x="330017" y="580081"/>
                  <a:pt x="382404" y="477951"/>
                  <a:pt x="401454" y="413393"/>
                </a:cubicBezTo>
                <a:cubicBezTo>
                  <a:pt x="420504" y="348835"/>
                  <a:pt x="443787" y="232418"/>
                  <a:pt x="449079" y="203843"/>
                </a:cubicBezTo>
                <a:cubicBezTo>
                  <a:pt x="454371" y="175268"/>
                  <a:pt x="431617" y="269460"/>
                  <a:pt x="433204" y="241943"/>
                </a:cubicBezTo>
                <a:cubicBezTo>
                  <a:pt x="434791" y="214426"/>
                  <a:pt x="439025" y="-13645"/>
                  <a:pt x="439554" y="6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8" name="フリーフォーム 237">
            <a:extLst>
              <a:ext uri="{FF2B5EF4-FFF2-40B4-BE49-F238E27FC236}">
                <a16:creationId xmlns:a16="http://schemas.microsoft.com/office/drawing/2014/main" id="{21FDD6F6-FA91-2A5A-83F6-AB0B0740784B}"/>
              </a:ext>
            </a:extLst>
          </p:cNvPr>
          <p:cNvSpPr/>
          <p:nvPr/>
        </p:nvSpPr>
        <p:spPr>
          <a:xfrm>
            <a:off x="4355120" y="1428750"/>
            <a:ext cx="282259" cy="1254294"/>
          </a:xfrm>
          <a:custGeom>
            <a:avLst/>
            <a:gdLst>
              <a:gd name="connsiteX0" fmla="*/ 980 w 282259"/>
              <a:gd name="connsiteY0" fmla="*/ 0 h 1254294"/>
              <a:gd name="connsiteX1" fmla="*/ 277205 w 282259"/>
              <a:gd name="connsiteY1" fmla="*/ 247650 h 1254294"/>
              <a:gd name="connsiteX2" fmla="*/ 178780 w 282259"/>
              <a:gd name="connsiteY2" fmla="*/ 180975 h 1254294"/>
              <a:gd name="connsiteX3" fmla="*/ 166080 w 282259"/>
              <a:gd name="connsiteY3" fmla="*/ 323850 h 1254294"/>
              <a:gd name="connsiteX4" fmla="*/ 74005 w 282259"/>
              <a:gd name="connsiteY4" fmla="*/ 1254125 h 1254294"/>
              <a:gd name="connsiteX5" fmla="*/ 162905 w 282259"/>
              <a:gd name="connsiteY5" fmla="*/ 244475 h 1254294"/>
              <a:gd name="connsiteX6" fmla="*/ 162905 w 282259"/>
              <a:gd name="connsiteY6" fmla="*/ 260350 h 1254294"/>
              <a:gd name="connsiteX7" fmla="*/ 108930 w 282259"/>
              <a:gd name="connsiteY7" fmla="*/ 85725 h 1254294"/>
              <a:gd name="connsiteX8" fmla="*/ 181955 w 282259"/>
              <a:gd name="connsiteY8" fmla="*/ 247650 h 1254294"/>
              <a:gd name="connsiteX9" fmla="*/ 980 w 282259"/>
              <a:gd name="connsiteY9" fmla="*/ 0 h 1254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259" h="1254294">
                <a:moveTo>
                  <a:pt x="980" y="0"/>
                </a:moveTo>
                <a:cubicBezTo>
                  <a:pt x="16855" y="0"/>
                  <a:pt x="247572" y="217488"/>
                  <a:pt x="277205" y="247650"/>
                </a:cubicBezTo>
                <a:cubicBezTo>
                  <a:pt x="306838" y="277813"/>
                  <a:pt x="197301" y="168275"/>
                  <a:pt x="178780" y="180975"/>
                </a:cubicBezTo>
                <a:cubicBezTo>
                  <a:pt x="160259" y="193675"/>
                  <a:pt x="183542" y="144992"/>
                  <a:pt x="166080" y="323850"/>
                </a:cubicBezTo>
                <a:cubicBezTo>
                  <a:pt x="148618" y="502708"/>
                  <a:pt x="74534" y="1267354"/>
                  <a:pt x="74005" y="1254125"/>
                </a:cubicBezTo>
                <a:cubicBezTo>
                  <a:pt x="73476" y="1240896"/>
                  <a:pt x="148088" y="410104"/>
                  <a:pt x="162905" y="244475"/>
                </a:cubicBezTo>
                <a:cubicBezTo>
                  <a:pt x="177722" y="78846"/>
                  <a:pt x="171901" y="286808"/>
                  <a:pt x="162905" y="260350"/>
                </a:cubicBezTo>
                <a:cubicBezTo>
                  <a:pt x="153909" y="233892"/>
                  <a:pt x="105755" y="87842"/>
                  <a:pt x="108930" y="85725"/>
                </a:cubicBezTo>
                <a:cubicBezTo>
                  <a:pt x="112105" y="83608"/>
                  <a:pt x="196772" y="265112"/>
                  <a:pt x="181955" y="247650"/>
                </a:cubicBezTo>
                <a:cubicBezTo>
                  <a:pt x="167138" y="230188"/>
                  <a:pt x="-14895" y="0"/>
                  <a:pt x="98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9" name="フリーフォーム 238">
            <a:extLst>
              <a:ext uri="{FF2B5EF4-FFF2-40B4-BE49-F238E27FC236}">
                <a16:creationId xmlns:a16="http://schemas.microsoft.com/office/drawing/2014/main" id="{277DBA29-B8D6-AC74-5E9B-722719AE509F}"/>
              </a:ext>
            </a:extLst>
          </p:cNvPr>
          <p:cNvSpPr/>
          <p:nvPr/>
        </p:nvSpPr>
        <p:spPr>
          <a:xfrm>
            <a:off x="4231796" y="2075515"/>
            <a:ext cx="245377" cy="1281168"/>
          </a:xfrm>
          <a:custGeom>
            <a:avLst/>
            <a:gdLst>
              <a:gd name="connsiteX0" fmla="*/ 241779 w 245377"/>
              <a:gd name="connsiteY0" fmla="*/ 7285 h 1281168"/>
              <a:gd name="connsiteX1" fmla="*/ 143354 w 245377"/>
              <a:gd name="connsiteY1" fmla="*/ 788335 h 1281168"/>
              <a:gd name="connsiteX2" fmla="*/ 168754 w 245377"/>
              <a:gd name="connsiteY2" fmla="*/ 712135 h 1281168"/>
              <a:gd name="connsiteX3" fmla="*/ 79854 w 245377"/>
              <a:gd name="connsiteY3" fmla="*/ 1147110 h 1281168"/>
              <a:gd name="connsiteX4" fmla="*/ 111604 w 245377"/>
              <a:gd name="connsiteY4" fmla="*/ 988360 h 1281168"/>
              <a:gd name="connsiteX5" fmla="*/ 479 w 245377"/>
              <a:gd name="connsiteY5" fmla="*/ 1277285 h 1281168"/>
              <a:gd name="connsiteX6" fmla="*/ 162404 w 245377"/>
              <a:gd name="connsiteY6" fmla="*/ 737535 h 1281168"/>
              <a:gd name="connsiteX7" fmla="*/ 241779 w 245377"/>
              <a:gd name="connsiteY7" fmla="*/ 261285 h 1281168"/>
              <a:gd name="connsiteX8" fmla="*/ 225904 w 245377"/>
              <a:gd name="connsiteY8" fmla="*/ 391460 h 1281168"/>
              <a:gd name="connsiteX9" fmla="*/ 241779 w 245377"/>
              <a:gd name="connsiteY9" fmla="*/ 7285 h 128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5377" h="1281168">
                <a:moveTo>
                  <a:pt x="241779" y="7285"/>
                </a:moveTo>
                <a:cubicBezTo>
                  <a:pt x="228021" y="73431"/>
                  <a:pt x="155525" y="670860"/>
                  <a:pt x="143354" y="788335"/>
                </a:cubicBezTo>
                <a:cubicBezTo>
                  <a:pt x="131183" y="905810"/>
                  <a:pt x="179337" y="652339"/>
                  <a:pt x="168754" y="712135"/>
                </a:cubicBezTo>
                <a:cubicBezTo>
                  <a:pt x="158171" y="771931"/>
                  <a:pt x="89379" y="1101073"/>
                  <a:pt x="79854" y="1147110"/>
                </a:cubicBezTo>
                <a:cubicBezTo>
                  <a:pt x="70329" y="1193148"/>
                  <a:pt x="124833" y="966664"/>
                  <a:pt x="111604" y="988360"/>
                </a:cubicBezTo>
                <a:cubicBezTo>
                  <a:pt x="98375" y="1010056"/>
                  <a:pt x="-7988" y="1319089"/>
                  <a:pt x="479" y="1277285"/>
                </a:cubicBezTo>
                <a:cubicBezTo>
                  <a:pt x="8946" y="1235481"/>
                  <a:pt x="122187" y="906868"/>
                  <a:pt x="162404" y="737535"/>
                </a:cubicBezTo>
                <a:cubicBezTo>
                  <a:pt x="202621" y="568202"/>
                  <a:pt x="231196" y="318964"/>
                  <a:pt x="241779" y="261285"/>
                </a:cubicBezTo>
                <a:cubicBezTo>
                  <a:pt x="252362" y="203606"/>
                  <a:pt x="226433" y="436968"/>
                  <a:pt x="225904" y="391460"/>
                </a:cubicBezTo>
                <a:cubicBezTo>
                  <a:pt x="225375" y="345952"/>
                  <a:pt x="255537" y="-58861"/>
                  <a:pt x="241779" y="72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0" name="フリーフォーム 239">
            <a:extLst>
              <a:ext uri="{FF2B5EF4-FFF2-40B4-BE49-F238E27FC236}">
                <a16:creationId xmlns:a16="http://schemas.microsoft.com/office/drawing/2014/main" id="{015BCFC9-5A9B-AFAA-4AD5-C603D73CF9FF}"/>
              </a:ext>
            </a:extLst>
          </p:cNvPr>
          <p:cNvSpPr/>
          <p:nvPr/>
        </p:nvSpPr>
        <p:spPr>
          <a:xfrm>
            <a:off x="4190728" y="1424784"/>
            <a:ext cx="288505" cy="1162914"/>
          </a:xfrm>
          <a:custGeom>
            <a:avLst/>
            <a:gdLst>
              <a:gd name="connsiteX0" fmla="*/ 272 w 288505"/>
              <a:gd name="connsiteY0" fmla="*/ 791 h 1162914"/>
              <a:gd name="connsiteX1" fmla="*/ 276497 w 288505"/>
              <a:gd name="connsiteY1" fmla="*/ 197641 h 1162914"/>
              <a:gd name="connsiteX2" fmla="*/ 241572 w 288505"/>
              <a:gd name="connsiteY2" fmla="*/ 156366 h 1162914"/>
              <a:gd name="connsiteX3" fmla="*/ 266972 w 288505"/>
              <a:gd name="connsiteY3" fmla="*/ 359566 h 1162914"/>
              <a:gd name="connsiteX4" fmla="*/ 257447 w 288505"/>
              <a:gd name="connsiteY4" fmla="*/ 534191 h 1162914"/>
              <a:gd name="connsiteX5" fmla="*/ 238397 w 288505"/>
              <a:gd name="connsiteY5" fmla="*/ 251616 h 1162914"/>
              <a:gd name="connsiteX6" fmla="*/ 251097 w 288505"/>
              <a:gd name="connsiteY6" fmla="*/ 1162841 h 1162914"/>
              <a:gd name="connsiteX7" fmla="*/ 238397 w 288505"/>
              <a:gd name="connsiteY7" fmla="*/ 197641 h 1162914"/>
              <a:gd name="connsiteX8" fmla="*/ 225697 w 288505"/>
              <a:gd name="connsiteY8" fmla="*/ 130966 h 1162914"/>
              <a:gd name="connsiteX9" fmla="*/ 272 w 288505"/>
              <a:gd name="connsiteY9" fmla="*/ 791 h 1162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8505" h="1162914">
                <a:moveTo>
                  <a:pt x="272" y="791"/>
                </a:moveTo>
                <a:cubicBezTo>
                  <a:pt x="8739" y="11903"/>
                  <a:pt x="236280" y="171712"/>
                  <a:pt x="276497" y="197641"/>
                </a:cubicBezTo>
                <a:cubicBezTo>
                  <a:pt x="316714" y="223570"/>
                  <a:pt x="243159" y="129379"/>
                  <a:pt x="241572" y="156366"/>
                </a:cubicBezTo>
                <a:cubicBezTo>
                  <a:pt x="239985" y="183353"/>
                  <a:pt x="264326" y="296595"/>
                  <a:pt x="266972" y="359566"/>
                </a:cubicBezTo>
                <a:cubicBezTo>
                  <a:pt x="269618" y="422537"/>
                  <a:pt x="262210" y="552183"/>
                  <a:pt x="257447" y="534191"/>
                </a:cubicBezTo>
                <a:cubicBezTo>
                  <a:pt x="252685" y="516199"/>
                  <a:pt x="239455" y="146841"/>
                  <a:pt x="238397" y="251616"/>
                </a:cubicBezTo>
                <a:cubicBezTo>
                  <a:pt x="237339" y="356391"/>
                  <a:pt x="251097" y="1171837"/>
                  <a:pt x="251097" y="1162841"/>
                </a:cubicBezTo>
                <a:cubicBezTo>
                  <a:pt x="251097" y="1153845"/>
                  <a:pt x="242630" y="369620"/>
                  <a:pt x="238397" y="197641"/>
                </a:cubicBezTo>
                <a:cubicBezTo>
                  <a:pt x="234164" y="25662"/>
                  <a:pt x="268030" y="163245"/>
                  <a:pt x="225697" y="130966"/>
                </a:cubicBezTo>
                <a:cubicBezTo>
                  <a:pt x="183364" y="98687"/>
                  <a:pt x="-8195" y="-10321"/>
                  <a:pt x="272" y="7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2" name="フリーフォーム 241">
            <a:extLst>
              <a:ext uri="{FF2B5EF4-FFF2-40B4-BE49-F238E27FC236}">
                <a16:creationId xmlns:a16="http://schemas.microsoft.com/office/drawing/2014/main" id="{B636F8B4-747E-5ADF-3C84-4BCCF3404742}"/>
              </a:ext>
            </a:extLst>
          </p:cNvPr>
          <p:cNvSpPr/>
          <p:nvPr/>
        </p:nvSpPr>
        <p:spPr>
          <a:xfrm>
            <a:off x="4273160" y="1478738"/>
            <a:ext cx="181044" cy="1082088"/>
          </a:xfrm>
          <a:custGeom>
            <a:avLst/>
            <a:gdLst>
              <a:gd name="connsiteX0" fmla="*/ 390 w 181044"/>
              <a:gd name="connsiteY0" fmla="*/ 812 h 1082088"/>
              <a:gd name="connsiteX1" fmla="*/ 178190 w 181044"/>
              <a:gd name="connsiteY1" fmla="*/ 321487 h 1082088"/>
              <a:gd name="connsiteX2" fmla="*/ 114690 w 181044"/>
              <a:gd name="connsiteY2" fmla="*/ 165912 h 1082088"/>
              <a:gd name="connsiteX3" fmla="*/ 178190 w 181044"/>
              <a:gd name="connsiteY3" fmla="*/ 521512 h 1082088"/>
              <a:gd name="connsiteX4" fmla="*/ 162315 w 181044"/>
              <a:gd name="connsiteY4" fmla="*/ 721537 h 1082088"/>
              <a:gd name="connsiteX5" fmla="*/ 149615 w 181044"/>
              <a:gd name="connsiteY5" fmla="*/ 588187 h 1082088"/>
              <a:gd name="connsiteX6" fmla="*/ 146440 w 181044"/>
              <a:gd name="connsiteY6" fmla="*/ 1073962 h 1082088"/>
              <a:gd name="connsiteX7" fmla="*/ 130565 w 181044"/>
              <a:gd name="connsiteY7" fmla="*/ 121462 h 1082088"/>
              <a:gd name="connsiteX8" fmla="*/ 130565 w 181044"/>
              <a:gd name="connsiteY8" fmla="*/ 226237 h 1082088"/>
              <a:gd name="connsiteX9" fmla="*/ 390 w 181044"/>
              <a:gd name="connsiteY9" fmla="*/ 812 h 108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1044" h="1082088">
                <a:moveTo>
                  <a:pt x="390" y="812"/>
                </a:moveTo>
                <a:cubicBezTo>
                  <a:pt x="8327" y="16687"/>
                  <a:pt x="159140" y="293970"/>
                  <a:pt x="178190" y="321487"/>
                </a:cubicBezTo>
                <a:cubicBezTo>
                  <a:pt x="197240" y="349004"/>
                  <a:pt x="114690" y="132575"/>
                  <a:pt x="114690" y="165912"/>
                </a:cubicBezTo>
                <a:cubicBezTo>
                  <a:pt x="114690" y="199249"/>
                  <a:pt x="170253" y="428908"/>
                  <a:pt x="178190" y="521512"/>
                </a:cubicBezTo>
                <a:cubicBezTo>
                  <a:pt x="186127" y="614116"/>
                  <a:pt x="167077" y="710425"/>
                  <a:pt x="162315" y="721537"/>
                </a:cubicBezTo>
                <a:cubicBezTo>
                  <a:pt x="157553" y="732649"/>
                  <a:pt x="152261" y="529450"/>
                  <a:pt x="149615" y="588187"/>
                </a:cubicBezTo>
                <a:cubicBezTo>
                  <a:pt x="146969" y="646924"/>
                  <a:pt x="149615" y="1151749"/>
                  <a:pt x="146440" y="1073962"/>
                </a:cubicBezTo>
                <a:cubicBezTo>
                  <a:pt x="143265" y="996175"/>
                  <a:pt x="133211" y="262749"/>
                  <a:pt x="130565" y="121462"/>
                </a:cubicBezTo>
                <a:cubicBezTo>
                  <a:pt x="127919" y="-19825"/>
                  <a:pt x="153319" y="245816"/>
                  <a:pt x="130565" y="226237"/>
                </a:cubicBezTo>
                <a:cubicBezTo>
                  <a:pt x="107811" y="206658"/>
                  <a:pt x="-7547" y="-15063"/>
                  <a:pt x="390" y="8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3" name="フリーフォーム 242">
            <a:extLst>
              <a:ext uri="{FF2B5EF4-FFF2-40B4-BE49-F238E27FC236}">
                <a16:creationId xmlns:a16="http://schemas.microsoft.com/office/drawing/2014/main" id="{54D3D352-2389-4DB4-106B-CE404EC35215}"/>
              </a:ext>
            </a:extLst>
          </p:cNvPr>
          <p:cNvSpPr/>
          <p:nvPr/>
        </p:nvSpPr>
        <p:spPr>
          <a:xfrm>
            <a:off x="4144047" y="1432729"/>
            <a:ext cx="273669" cy="871939"/>
          </a:xfrm>
          <a:custGeom>
            <a:avLst/>
            <a:gdLst>
              <a:gd name="connsiteX0" fmla="*/ 103361 w 273669"/>
              <a:gd name="connsiteY0" fmla="*/ 227 h 871939"/>
              <a:gd name="connsiteX1" fmla="*/ 158779 w 273669"/>
              <a:gd name="connsiteY1" fmla="*/ 301068 h 871939"/>
              <a:gd name="connsiteX2" fmla="*/ 127111 w 273669"/>
              <a:gd name="connsiteY2" fmla="*/ 534616 h 871939"/>
              <a:gd name="connsiteX3" fmla="*/ 150862 w 273669"/>
              <a:gd name="connsiteY3" fmla="*/ 411905 h 871939"/>
              <a:gd name="connsiteX4" fmla="*/ 441 w 273669"/>
              <a:gd name="connsiteY4" fmla="*/ 871084 h 871939"/>
              <a:gd name="connsiteX5" fmla="*/ 206280 w 273669"/>
              <a:gd name="connsiteY5" fmla="*/ 277318 h 871939"/>
              <a:gd name="connsiteX6" fmla="*/ 182530 w 273669"/>
              <a:gd name="connsiteY6" fmla="*/ 384196 h 871939"/>
              <a:gd name="connsiteX7" fmla="*/ 273574 w 273669"/>
              <a:gd name="connsiteY7" fmla="*/ 538575 h 871939"/>
              <a:gd name="connsiteX8" fmla="*/ 162737 w 273669"/>
              <a:gd name="connsiteY8" fmla="*/ 372320 h 871939"/>
              <a:gd name="connsiteX9" fmla="*/ 150862 w 273669"/>
              <a:gd name="connsiteY9" fmla="*/ 253567 h 871939"/>
              <a:gd name="connsiteX10" fmla="*/ 103361 w 273669"/>
              <a:gd name="connsiteY10" fmla="*/ 227 h 871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73669" h="871939">
                <a:moveTo>
                  <a:pt x="103361" y="227"/>
                </a:moveTo>
                <a:cubicBezTo>
                  <a:pt x="104680" y="8144"/>
                  <a:pt x="154821" y="212003"/>
                  <a:pt x="158779" y="301068"/>
                </a:cubicBezTo>
                <a:cubicBezTo>
                  <a:pt x="162737" y="390133"/>
                  <a:pt x="128431" y="516143"/>
                  <a:pt x="127111" y="534616"/>
                </a:cubicBezTo>
                <a:cubicBezTo>
                  <a:pt x="125792" y="553089"/>
                  <a:pt x="171974" y="355827"/>
                  <a:pt x="150862" y="411905"/>
                </a:cubicBezTo>
                <a:cubicBezTo>
                  <a:pt x="129750" y="467983"/>
                  <a:pt x="-8795" y="893515"/>
                  <a:pt x="441" y="871084"/>
                </a:cubicBezTo>
                <a:cubicBezTo>
                  <a:pt x="9677" y="848653"/>
                  <a:pt x="175932" y="358466"/>
                  <a:pt x="206280" y="277318"/>
                </a:cubicBezTo>
                <a:cubicBezTo>
                  <a:pt x="236628" y="196170"/>
                  <a:pt x="171314" y="340653"/>
                  <a:pt x="182530" y="384196"/>
                </a:cubicBezTo>
                <a:cubicBezTo>
                  <a:pt x="193746" y="427739"/>
                  <a:pt x="276873" y="540554"/>
                  <a:pt x="273574" y="538575"/>
                </a:cubicBezTo>
                <a:cubicBezTo>
                  <a:pt x="270275" y="536596"/>
                  <a:pt x="183189" y="419821"/>
                  <a:pt x="162737" y="372320"/>
                </a:cubicBezTo>
                <a:cubicBezTo>
                  <a:pt x="142285" y="324819"/>
                  <a:pt x="158779" y="313603"/>
                  <a:pt x="150862" y="253567"/>
                </a:cubicBezTo>
                <a:cubicBezTo>
                  <a:pt x="142945" y="193531"/>
                  <a:pt x="102042" y="-7690"/>
                  <a:pt x="103361" y="2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4" name="フリーフォーム 243">
            <a:extLst>
              <a:ext uri="{FF2B5EF4-FFF2-40B4-BE49-F238E27FC236}">
                <a16:creationId xmlns:a16="http://schemas.microsoft.com/office/drawing/2014/main" id="{7E47AAAB-0B27-53F4-1D44-39DBD497C596}"/>
              </a:ext>
            </a:extLst>
          </p:cNvPr>
          <p:cNvSpPr/>
          <p:nvPr/>
        </p:nvSpPr>
        <p:spPr>
          <a:xfrm>
            <a:off x="4136501" y="1471756"/>
            <a:ext cx="198026" cy="853128"/>
          </a:xfrm>
          <a:custGeom>
            <a:avLst/>
            <a:gdLst>
              <a:gd name="connsiteX0" fmla="*/ 197993 w 198026"/>
              <a:gd name="connsiteY0" fmla="*/ 784 h 853128"/>
              <a:gd name="connsiteX1" fmla="*/ 71322 w 198026"/>
              <a:gd name="connsiteY1" fmla="*/ 543091 h 853128"/>
              <a:gd name="connsiteX2" fmla="*/ 70 w 198026"/>
              <a:gd name="connsiteY2" fmla="*/ 851849 h 853128"/>
              <a:gd name="connsiteX3" fmla="*/ 83198 w 198026"/>
              <a:gd name="connsiteY3" fmla="*/ 432254 h 853128"/>
              <a:gd name="connsiteX4" fmla="*/ 197993 w 198026"/>
              <a:gd name="connsiteY4" fmla="*/ 784 h 853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8026" h="853128">
                <a:moveTo>
                  <a:pt x="197993" y="784"/>
                </a:moveTo>
                <a:cubicBezTo>
                  <a:pt x="196014" y="19257"/>
                  <a:pt x="104309" y="401247"/>
                  <a:pt x="71322" y="543091"/>
                </a:cubicBezTo>
                <a:cubicBezTo>
                  <a:pt x="38335" y="684935"/>
                  <a:pt x="-1909" y="870322"/>
                  <a:pt x="70" y="851849"/>
                </a:cubicBezTo>
                <a:cubicBezTo>
                  <a:pt x="2049" y="833376"/>
                  <a:pt x="52190" y="569480"/>
                  <a:pt x="83198" y="432254"/>
                </a:cubicBezTo>
                <a:cubicBezTo>
                  <a:pt x="114206" y="295028"/>
                  <a:pt x="199972" y="-17689"/>
                  <a:pt x="197993" y="7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5" name="フリーフォーム 244">
            <a:extLst>
              <a:ext uri="{FF2B5EF4-FFF2-40B4-BE49-F238E27FC236}">
                <a16:creationId xmlns:a16="http://schemas.microsoft.com/office/drawing/2014/main" id="{0B487E4A-1873-F309-B610-1B6C56A36FA7}"/>
              </a:ext>
            </a:extLst>
          </p:cNvPr>
          <p:cNvSpPr/>
          <p:nvPr/>
        </p:nvSpPr>
        <p:spPr>
          <a:xfrm>
            <a:off x="4013806" y="1395955"/>
            <a:ext cx="267313" cy="1013843"/>
          </a:xfrm>
          <a:custGeom>
            <a:avLst/>
            <a:gdLst>
              <a:gd name="connsiteX0" fmla="*/ 54 w 267313"/>
              <a:gd name="connsiteY0" fmla="*/ 432845 h 1013843"/>
              <a:gd name="connsiteX1" fmla="*/ 194017 w 267313"/>
              <a:gd name="connsiteY1" fmla="*/ 124087 h 1013843"/>
              <a:gd name="connsiteX2" fmla="*/ 162350 w 267313"/>
              <a:gd name="connsiteY2" fmla="*/ 286383 h 1013843"/>
              <a:gd name="connsiteX3" fmla="*/ 186100 w 267313"/>
              <a:gd name="connsiteY3" fmla="*/ 496180 h 1013843"/>
              <a:gd name="connsiteX4" fmla="*/ 205893 w 267313"/>
              <a:gd name="connsiteY4" fmla="*/ 353676 h 1013843"/>
              <a:gd name="connsiteX5" fmla="*/ 158391 w 267313"/>
              <a:gd name="connsiteY5" fmla="*/ 527848 h 1013843"/>
              <a:gd name="connsiteX6" fmla="*/ 102973 w 267313"/>
              <a:gd name="connsiteY6" fmla="*/ 1010777 h 1013843"/>
              <a:gd name="connsiteX7" fmla="*/ 138599 w 267313"/>
              <a:gd name="connsiteY7" fmla="*/ 698061 h 1013843"/>
              <a:gd name="connsiteX8" fmla="*/ 265269 w 267313"/>
              <a:gd name="connsiteY8" fmla="*/ 5333 h 1013843"/>
              <a:gd name="connsiteX9" fmla="*/ 217768 w 267313"/>
              <a:gd name="connsiteY9" fmla="*/ 361593 h 1013843"/>
              <a:gd name="connsiteX10" fmla="*/ 229643 w 267313"/>
              <a:gd name="connsiteY10" fmla="*/ 52835 h 1013843"/>
              <a:gd name="connsiteX11" fmla="*/ 178184 w 267313"/>
              <a:gd name="connsiteY11" fmla="*/ 298258 h 1013843"/>
              <a:gd name="connsiteX12" fmla="*/ 174225 w 267313"/>
              <a:gd name="connsiteY12" fmla="*/ 179505 h 1013843"/>
              <a:gd name="connsiteX13" fmla="*/ 54 w 267313"/>
              <a:gd name="connsiteY13" fmla="*/ 432845 h 1013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67313" h="1013843">
                <a:moveTo>
                  <a:pt x="54" y="432845"/>
                </a:moveTo>
                <a:cubicBezTo>
                  <a:pt x="3353" y="423609"/>
                  <a:pt x="166968" y="148497"/>
                  <a:pt x="194017" y="124087"/>
                </a:cubicBezTo>
                <a:cubicBezTo>
                  <a:pt x="221066" y="99677"/>
                  <a:pt x="163669" y="224368"/>
                  <a:pt x="162350" y="286383"/>
                </a:cubicBezTo>
                <a:cubicBezTo>
                  <a:pt x="161031" y="348398"/>
                  <a:pt x="178843" y="484965"/>
                  <a:pt x="186100" y="496180"/>
                </a:cubicBezTo>
                <a:cubicBezTo>
                  <a:pt x="193357" y="507395"/>
                  <a:pt x="210511" y="348398"/>
                  <a:pt x="205893" y="353676"/>
                </a:cubicBezTo>
                <a:cubicBezTo>
                  <a:pt x="201275" y="358954"/>
                  <a:pt x="175544" y="418331"/>
                  <a:pt x="158391" y="527848"/>
                </a:cubicBezTo>
                <a:cubicBezTo>
                  <a:pt x="141238" y="637365"/>
                  <a:pt x="106272" y="982408"/>
                  <a:pt x="102973" y="1010777"/>
                </a:cubicBezTo>
                <a:cubicBezTo>
                  <a:pt x="99674" y="1039146"/>
                  <a:pt x="111550" y="865635"/>
                  <a:pt x="138599" y="698061"/>
                </a:cubicBezTo>
                <a:cubicBezTo>
                  <a:pt x="165648" y="530487"/>
                  <a:pt x="252074" y="61411"/>
                  <a:pt x="265269" y="5333"/>
                </a:cubicBezTo>
                <a:cubicBezTo>
                  <a:pt x="278464" y="-50745"/>
                  <a:pt x="223706" y="353676"/>
                  <a:pt x="217768" y="361593"/>
                </a:cubicBezTo>
                <a:cubicBezTo>
                  <a:pt x="211830" y="369510"/>
                  <a:pt x="236240" y="63391"/>
                  <a:pt x="229643" y="52835"/>
                </a:cubicBezTo>
                <a:cubicBezTo>
                  <a:pt x="223046" y="42279"/>
                  <a:pt x="187420" y="277146"/>
                  <a:pt x="178184" y="298258"/>
                </a:cubicBezTo>
                <a:cubicBezTo>
                  <a:pt x="168948" y="319370"/>
                  <a:pt x="203254" y="161692"/>
                  <a:pt x="174225" y="179505"/>
                </a:cubicBezTo>
                <a:cubicBezTo>
                  <a:pt x="145196" y="197318"/>
                  <a:pt x="-3245" y="442081"/>
                  <a:pt x="54" y="4328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6" name="フリーフォーム 245">
            <a:extLst>
              <a:ext uri="{FF2B5EF4-FFF2-40B4-BE49-F238E27FC236}">
                <a16:creationId xmlns:a16="http://schemas.microsoft.com/office/drawing/2014/main" id="{43F7278E-E588-92E9-91AF-2FE5FB74DEB4}"/>
              </a:ext>
            </a:extLst>
          </p:cNvPr>
          <p:cNvSpPr/>
          <p:nvPr/>
        </p:nvSpPr>
        <p:spPr>
          <a:xfrm>
            <a:off x="3701121" y="2325397"/>
            <a:ext cx="444588" cy="904691"/>
          </a:xfrm>
          <a:custGeom>
            <a:avLst/>
            <a:gdLst>
              <a:gd name="connsiteX0" fmla="*/ 443367 w 444588"/>
              <a:gd name="connsiteY0" fmla="*/ 2167 h 904691"/>
              <a:gd name="connsiteX1" fmla="*/ 245445 w 444588"/>
              <a:gd name="connsiteY1" fmla="*/ 500930 h 904691"/>
              <a:gd name="connsiteX2" fmla="*/ 304822 w 444588"/>
              <a:gd name="connsiteY2" fmla="*/ 433637 h 904691"/>
              <a:gd name="connsiteX3" fmla="*/ 166276 w 444588"/>
              <a:gd name="connsiteY3" fmla="*/ 651351 h 904691"/>
              <a:gd name="connsiteX4" fmla="*/ 193985 w 444588"/>
              <a:gd name="connsiteY4" fmla="*/ 635517 h 904691"/>
              <a:gd name="connsiteX5" fmla="*/ 22 w 444588"/>
              <a:gd name="connsiteY5" fmla="*/ 904691 h 904691"/>
              <a:gd name="connsiteX6" fmla="*/ 182110 w 444588"/>
              <a:gd name="connsiteY6" fmla="*/ 635517 h 904691"/>
              <a:gd name="connsiteX7" fmla="*/ 344406 w 444588"/>
              <a:gd name="connsiteY7" fmla="*/ 287174 h 904691"/>
              <a:gd name="connsiteX8" fmla="*/ 328573 w 444588"/>
              <a:gd name="connsiteY8" fmla="*/ 318842 h 904691"/>
              <a:gd name="connsiteX9" fmla="*/ 443367 w 444588"/>
              <a:gd name="connsiteY9" fmla="*/ 2167 h 904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4588" h="904691">
                <a:moveTo>
                  <a:pt x="443367" y="2167"/>
                </a:moveTo>
                <a:cubicBezTo>
                  <a:pt x="429512" y="32515"/>
                  <a:pt x="268536" y="429018"/>
                  <a:pt x="245445" y="500930"/>
                </a:cubicBezTo>
                <a:cubicBezTo>
                  <a:pt x="222354" y="572842"/>
                  <a:pt x="318017" y="408567"/>
                  <a:pt x="304822" y="433637"/>
                </a:cubicBezTo>
                <a:cubicBezTo>
                  <a:pt x="291627" y="458707"/>
                  <a:pt x="184749" y="617704"/>
                  <a:pt x="166276" y="651351"/>
                </a:cubicBezTo>
                <a:cubicBezTo>
                  <a:pt x="147803" y="684998"/>
                  <a:pt x="221694" y="593294"/>
                  <a:pt x="193985" y="635517"/>
                </a:cubicBezTo>
                <a:cubicBezTo>
                  <a:pt x="166276" y="677740"/>
                  <a:pt x="2001" y="904691"/>
                  <a:pt x="22" y="904691"/>
                </a:cubicBezTo>
                <a:cubicBezTo>
                  <a:pt x="-1957" y="904691"/>
                  <a:pt x="124713" y="738437"/>
                  <a:pt x="182110" y="635517"/>
                </a:cubicBezTo>
                <a:cubicBezTo>
                  <a:pt x="239507" y="532598"/>
                  <a:pt x="319995" y="339953"/>
                  <a:pt x="344406" y="287174"/>
                </a:cubicBezTo>
                <a:cubicBezTo>
                  <a:pt x="368816" y="234395"/>
                  <a:pt x="308121" y="368323"/>
                  <a:pt x="328573" y="318842"/>
                </a:cubicBezTo>
                <a:cubicBezTo>
                  <a:pt x="349025" y="269361"/>
                  <a:pt x="457222" y="-28181"/>
                  <a:pt x="443367" y="21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7" name="フリーフォーム 246">
            <a:extLst>
              <a:ext uri="{FF2B5EF4-FFF2-40B4-BE49-F238E27FC236}">
                <a16:creationId xmlns:a16="http://schemas.microsoft.com/office/drawing/2014/main" id="{87F7A12C-07A8-61DD-44E4-EF3C309085FE}"/>
              </a:ext>
            </a:extLst>
          </p:cNvPr>
          <p:cNvSpPr/>
          <p:nvPr/>
        </p:nvSpPr>
        <p:spPr>
          <a:xfrm>
            <a:off x="3728315" y="1995317"/>
            <a:ext cx="504809" cy="1189195"/>
          </a:xfrm>
          <a:custGeom>
            <a:avLst/>
            <a:gdLst>
              <a:gd name="connsiteX0" fmla="*/ 447841 w 504809"/>
              <a:gd name="connsiteY0" fmla="*/ 3696 h 1189195"/>
              <a:gd name="connsiteX1" fmla="*/ 289503 w 504809"/>
              <a:gd name="connsiteY1" fmla="*/ 660797 h 1189195"/>
              <a:gd name="connsiteX2" fmla="*/ 305337 w 504809"/>
              <a:gd name="connsiteY2" fmla="*/ 546002 h 1189195"/>
              <a:gd name="connsiteX3" fmla="*/ 174708 w 504809"/>
              <a:gd name="connsiteY3" fmla="*/ 862678 h 1189195"/>
              <a:gd name="connsiteX4" fmla="*/ 206376 w 504809"/>
              <a:gd name="connsiteY4" fmla="*/ 811218 h 1189195"/>
              <a:gd name="connsiteX5" fmla="*/ 537 w 504809"/>
              <a:gd name="connsiteY5" fmla="*/ 1187270 h 1189195"/>
              <a:gd name="connsiteX6" fmla="*/ 277628 w 504809"/>
              <a:gd name="connsiteY6" fmla="*/ 625171 h 1189195"/>
              <a:gd name="connsiteX7" fmla="*/ 503259 w 504809"/>
              <a:gd name="connsiteY7" fmla="*/ 90782 h 1189195"/>
              <a:gd name="connsiteX8" fmla="*/ 380547 w 504809"/>
              <a:gd name="connsiteY8" fmla="*/ 379748 h 1189195"/>
              <a:gd name="connsiteX9" fmla="*/ 447841 w 504809"/>
              <a:gd name="connsiteY9" fmla="*/ 3696 h 1189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4809" h="1189195">
                <a:moveTo>
                  <a:pt x="447841" y="3696"/>
                </a:moveTo>
                <a:cubicBezTo>
                  <a:pt x="432667" y="50537"/>
                  <a:pt x="313254" y="570413"/>
                  <a:pt x="289503" y="660797"/>
                </a:cubicBezTo>
                <a:cubicBezTo>
                  <a:pt x="265752" y="751181"/>
                  <a:pt x="324469" y="512355"/>
                  <a:pt x="305337" y="546002"/>
                </a:cubicBezTo>
                <a:cubicBezTo>
                  <a:pt x="286204" y="579649"/>
                  <a:pt x="191201" y="818475"/>
                  <a:pt x="174708" y="862678"/>
                </a:cubicBezTo>
                <a:cubicBezTo>
                  <a:pt x="158215" y="906881"/>
                  <a:pt x="235404" y="757119"/>
                  <a:pt x="206376" y="811218"/>
                </a:cubicBezTo>
                <a:cubicBezTo>
                  <a:pt x="177347" y="865317"/>
                  <a:pt x="-11338" y="1218278"/>
                  <a:pt x="537" y="1187270"/>
                </a:cubicBezTo>
                <a:cubicBezTo>
                  <a:pt x="12412" y="1156262"/>
                  <a:pt x="193841" y="807919"/>
                  <a:pt x="277628" y="625171"/>
                </a:cubicBezTo>
                <a:cubicBezTo>
                  <a:pt x="361415" y="442423"/>
                  <a:pt x="486106" y="131686"/>
                  <a:pt x="503259" y="90782"/>
                </a:cubicBezTo>
                <a:cubicBezTo>
                  <a:pt x="520412" y="49878"/>
                  <a:pt x="389783" y="388984"/>
                  <a:pt x="380547" y="379748"/>
                </a:cubicBezTo>
                <a:cubicBezTo>
                  <a:pt x="371311" y="370512"/>
                  <a:pt x="463015" y="-43145"/>
                  <a:pt x="447841" y="36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8" name="フリーフォーム 247">
            <a:extLst>
              <a:ext uri="{FF2B5EF4-FFF2-40B4-BE49-F238E27FC236}">
                <a16:creationId xmlns:a16="http://schemas.microsoft.com/office/drawing/2014/main" id="{D4D27682-581A-049A-29BD-E02599E3B050}"/>
              </a:ext>
            </a:extLst>
          </p:cNvPr>
          <p:cNvSpPr/>
          <p:nvPr/>
        </p:nvSpPr>
        <p:spPr>
          <a:xfrm>
            <a:off x="3879429" y="3167898"/>
            <a:ext cx="131535" cy="254955"/>
          </a:xfrm>
          <a:custGeom>
            <a:avLst/>
            <a:gdLst>
              <a:gd name="connsiteX0" fmla="*/ 421 w 131535"/>
              <a:gd name="connsiteY0" fmla="*/ 752 h 254955"/>
              <a:gd name="connsiteX1" fmla="*/ 102021 w 131535"/>
              <a:gd name="connsiteY1" fmla="*/ 149977 h 254955"/>
              <a:gd name="connsiteX2" fmla="*/ 95671 w 131535"/>
              <a:gd name="connsiteY2" fmla="*/ 111877 h 254955"/>
              <a:gd name="connsiteX3" fmla="*/ 117896 w 131535"/>
              <a:gd name="connsiteY3" fmla="*/ 172202 h 254955"/>
              <a:gd name="connsiteX4" fmla="*/ 130596 w 131535"/>
              <a:gd name="connsiteY4" fmla="*/ 254752 h 254955"/>
              <a:gd name="connsiteX5" fmla="*/ 92496 w 131535"/>
              <a:gd name="connsiteY5" fmla="*/ 146802 h 254955"/>
              <a:gd name="connsiteX6" fmla="*/ 60746 w 131535"/>
              <a:gd name="connsiteY6" fmla="*/ 48377 h 254955"/>
              <a:gd name="connsiteX7" fmla="*/ 111546 w 131535"/>
              <a:gd name="connsiteY7" fmla="*/ 178552 h 254955"/>
              <a:gd name="connsiteX8" fmla="*/ 67096 w 131535"/>
              <a:gd name="connsiteY8" fmla="*/ 96002 h 254955"/>
              <a:gd name="connsiteX9" fmla="*/ 421 w 131535"/>
              <a:gd name="connsiteY9" fmla="*/ 752 h 254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1535" h="254955">
                <a:moveTo>
                  <a:pt x="421" y="752"/>
                </a:moveTo>
                <a:cubicBezTo>
                  <a:pt x="6242" y="9748"/>
                  <a:pt x="86146" y="131456"/>
                  <a:pt x="102021" y="149977"/>
                </a:cubicBezTo>
                <a:cubicBezTo>
                  <a:pt x="117896" y="168498"/>
                  <a:pt x="93025" y="108173"/>
                  <a:pt x="95671" y="111877"/>
                </a:cubicBezTo>
                <a:cubicBezTo>
                  <a:pt x="98317" y="115581"/>
                  <a:pt x="112075" y="148389"/>
                  <a:pt x="117896" y="172202"/>
                </a:cubicBezTo>
                <a:cubicBezTo>
                  <a:pt x="123717" y="196015"/>
                  <a:pt x="134829" y="258985"/>
                  <a:pt x="130596" y="254752"/>
                </a:cubicBezTo>
                <a:cubicBezTo>
                  <a:pt x="126363" y="250519"/>
                  <a:pt x="104138" y="181198"/>
                  <a:pt x="92496" y="146802"/>
                </a:cubicBezTo>
                <a:cubicBezTo>
                  <a:pt x="80854" y="112406"/>
                  <a:pt x="57571" y="43085"/>
                  <a:pt x="60746" y="48377"/>
                </a:cubicBezTo>
                <a:cubicBezTo>
                  <a:pt x="63921" y="53669"/>
                  <a:pt x="110488" y="170615"/>
                  <a:pt x="111546" y="178552"/>
                </a:cubicBezTo>
                <a:cubicBezTo>
                  <a:pt x="112604" y="186489"/>
                  <a:pt x="83500" y="126164"/>
                  <a:pt x="67096" y="96002"/>
                </a:cubicBezTo>
                <a:cubicBezTo>
                  <a:pt x="50692" y="65840"/>
                  <a:pt x="-5400" y="-8244"/>
                  <a:pt x="421" y="7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9" name="フリーフォーム 248">
            <a:extLst>
              <a:ext uri="{FF2B5EF4-FFF2-40B4-BE49-F238E27FC236}">
                <a16:creationId xmlns:a16="http://schemas.microsoft.com/office/drawing/2014/main" id="{B4830E7E-A4B3-B291-8724-03643E2E0DED}"/>
              </a:ext>
            </a:extLst>
          </p:cNvPr>
          <p:cNvSpPr/>
          <p:nvPr/>
        </p:nvSpPr>
        <p:spPr>
          <a:xfrm>
            <a:off x="4562475" y="3016239"/>
            <a:ext cx="291614" cy="146061"/>
          </a:xfrm>
          <a:custGeom>
            <a:avLst/>
            <a:gdLst>
              <a:gd name="connsiteX0" fmla="*/ 0 w 291614"/>
              <a:gd name="connsiteY0" fmla="*/ 146061 h 146061"/>
              <a:gd name="connsiteX1" fmla="*/ 288925 w 291614"/>
              <a:gd name="connsiteY1" fmla="*/ 76211 h 146061"/>
              <a:gd name="connsiteX2" fmla="*/ 149225 w 291614"/>
              <a:gd name="connsiteY2" fmla="*/ 98436 h 146061"/>
              <a:gd name="connsiteX3" fmla="*/ 234950 w 291614"/>
              <a:gd name="connsiteY3" fmla="*/ 11 h 146061"/>
              <a:gd name="connsiteX4" fmla="*/ 146050 w 291614"/>
              <a:gd name="connsiteY4" fmla="*/ 92086 h 146061"/>
              <a:gd name="connsiteX5" fmla="*/ 123825 w 291614"/>
              <a:gd name="connsiteY5" fmla="*/ 114311 h 146061"/>
              <a:gd name="connsiteX6" fmla="*/ 215900 w 291614"/>
              <a:gd name="connsiteY6" fmla="*/ 95261 h 146061"/>
              <a:gd name="connsiteX7" fmla="*/ 0 w 291614"/>
              <a:gd name="connsiteY7" fmla="*/ 146061 h 146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1614" h="146061">
                <a:moveTo>
                  <a:pt x="0" y="146061"/>
                </a:moveTo>
                <a:lnTo>
                  <a:pt x="288925" y="76211"/>
                </a:lnTo>
                <a:cubicBezTo>
                  <a:pt x="313796" y="68274"/>
                  <a:pt x="158221" y="111136"/>
                  <a:pt x="149225" y="98436"/>
                </a:cubicBezTo>
                <a:cubicBezTo>
                  <a:pt x="140229" y="85736"/>
                  <a:pt x="235479" y="1069"/>
                  <a:pt x="234950" y="11"/>
                </a:cubicBezTo>
                <a:cubicBezTo>
                  <a:pt x="234421" y="-1047"/>
                  <a:pt x="164571" y="73036"/>
                  <a:pt x="146050" y="92086"/>
                </a:cubicBezTo>
                <a:cubicBezTo>
                  <a:pt x="127529" y="111136"/>
                  <a:pt x="112183" y="113782"/>
                  <a:pt x="123825" y="114311"/>
                </a:cubicBezTo>
                <a:cubicBezTo>
                  <a:pt x="135467" y="114840"/>
                  <a:pt x="215900" y="95261"/>
                  <a:pt x="215900" y="95261"/>
                </a:cubicBezTo>
                <a:lnTo>
                  <a:pt x="0" y="14606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0" name="フリーフォーム 249">
            <a:extLst>
              <a:ext uri="{FF2B5EF4-FFF2-40B4-BE49-F238E27FC236}">
                <a16:creationId xmlns:a16="http://schemas.microsoft.com/office/drawing/2014/main" id="{72EF8336-DD5C-2846-AAD6-4931F81497A1}"/>
              </a:ext>
            </a:extLst>
          </p:cNvPr>
          <p:cNvSpPr/>
          <p:nvPr/>
        </p:nvSpPr>
        <p:spPr>
          <a:xfrm>
            <a:off x="4504763" y="3138194"/>
            <a:ext cx="143603" cy="52780"/>
          </a:xfrm>
          <a:custGeom>
            <a:avLst/>
            <a:gdLst>
              <a:gd name="connsiteX0" fmla="*/ 562 w 143603"/>
              <a:gd name="connsiteY0" fmla="*/ 52681 h 52780"/>
              <a:gd name="connsiteX1" fmla="*/ 140262 w 143603"/>
              <a:gd name="connsiteY1" fmla="*/ 1881 h 52780"/>
              <a:gd name="connsiteX2" fmla="*/ 92637 w 143603"/>
              <a:gd name="connsiteY2" fmla="*/ 14581 h 52780"/>
              <a:gd name="connsiteX3" fmla="*/ 562 w 143603"/>
              <a:gd name="connsiteY3" fmla="*/ 52681 h 52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603" h="52780">
                <a:moveTo>
                  <a:pt x="562" y="52681"/>
                </a:moveTo>
                <a:cubicBezTo>
                  <a:pt x="8499" y="50564"/>
                  <a:pt x="124916" y="8231"/>
                  <a:pt x="140262" y="1881"/>
                </a:cubicBezTo>
                <a:cubicBezTo>
                  <a:pt x="155608" y="-4469"/>
                  <a:pt x="114333" y="6644"/>
                  <a:pt x="92637" y="14581"/>
                </a:cubicBezTo>
                <a:cubicBezTo>
                  <a:pt x="70941" y="22518"/>
                  <a:pt x="-7375" y="54798"/>
                  <a:pt x="562" y="526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1" name="フリーフォーム 250">
            <a:extLst>
              <a:ext uri="{FF2B5EF4-FFF2-40B4-BE49-F238E27FC236}">
                <a16:creationId xmlns:a16="http://schemas.microsoft.com/office/drawing/2014/main" id="{31F23B22-782D-8799-61E9-7508D3BE97BF}"/>
              </a:ext>
            </a:extLst>
          </p:cNvPr>
          <p:cNvSpPr/>
          <p:nvPr/>
        </p:nvSpPr>
        <p:spPr>
          <a:xfrm>
            <a:off x="3924287" y="3066986"/>
            <a:ext cx="86525" cy="166111"/>
          </a:xfrm>
          <a:custGeom>
            <a:avLst/>
            <a:gdLst>
              <a:gd name="connsiteX0" fmla="*/ 13 w 86525"/>
              <a:gd name="connsiteY0" fmla="*/ 64 h 166111"/>
              <a:gd name="connsiteX1" fmla="*/ 79388 w 86525"/>
              <a:gd name="connsiteY1" fmla="*/ 155639 h 166111"/>
              <a:gd name="connsiteX2" fmla="*/ 73038 w 86525"/>
              <a:gd name="connsiteY2" fmla="*/ 136589 h 166111"/>
              <a:gd name="connsiteX3" fmla="*/ 13 w 86525"/>
              <a:gd name="connsiteY3" fmla="*/ 64 h 166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525" h="166111">
                <a:moveTo>
                  <a:pt x="13" y="64"/>
                </a:moveTo>
                <a:cubicBezTo>
                  <a:pt x="1071" y="3239"/>
                  <a:pt x="79388" y="155639"/>
                  <a:pt x="79388" y="155639"/>
                </a:cubicBezTo>
                <a:cubicBezTo>
                  <a:pt x="91559" y="178393"/>
                  <a:pt x="87325" y="160401"/>
                  <a:pt x="73038" y="136589"/>
                </a:cubicBezTo>
                <a:cubicBezTo>
                  <a:pt x="58751" y="112777"/>
                  <a:pt x="-1045" y="-3111"/>
                  <a:pt x="13" y="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2" name="フリーフォーム 251">
            <a:extLst>
              <a:ext uri="{FF2B5EF4-FFF2-40B4-BE49-F238E27FC236}">
                <a16:creationId xmlns:a16="http://schemas.microsoft.com/office/drawing/2014/main" id="{A161DDC9-F9A1-FDF2-4AF0-EF906EFE841A}"/>
              </a:ext>
            </a:extLst>
          </p:cNvPr>
          <p:cNvSpPr/>
          <p:nvPr/>
        </p:nvSpPr>
        <p:spPr>
          <a:xfrm>
            <a:off x="4171908" y="2930268"/>
            <a:ext cx="111698" cy="298838"/>
          </a:xfrm>
          <a:custGeom>
            <a:avLst/>
            <a:gdLst>
              <a:gd name="connsiteX0" fmla="*/ 42 w 111698"/>
              <a:gd name="connsiteY0" fmla="*/ 298707 h 298838"/>
              <a:gd name="connsiteX1" fmla="*/ 92117 w 111698"/>
              <a:gd name="connsiteY1" fmla="*/ 200282 h 298838"/>
              <a:gd name="connsiteX2" fmla="*/ 101642 w 111698"/>
              <a:gd name="connsiteY2" fmla="*/ 139957 h 298838"/>
              <a:gd name="connsiteX3" fmla="*/ 101642 w 111698"/>
              <a:gd name="connsiteY3" fmla="*/ 257 h 298838"/>
              <a:gd name="connsiteX4" fmla="*/ 104817 w 111698"/>
              <a:gd name="connsiteY4" fmla="*/ 178057 h 298838"/>
              <a:gd name="connsiteX5" fmla="*/ 42 w 111698"/>
              <a:gd name="connsiteY5" fmla="*/ 298707 h 298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1698" h="298838">
                <a:moveTo>
                  <a:pt x="42" y="298707"/>
                </a:moveTo>
                <a:cubicBezTo>
                  <a:pt x="-2075" y="302411"/>
                  <a:pt x="75184" y="226740"/>
                  <a:pt x="92117" y="200282"/>
                </a:cubicBezTo>
                <a:cubicBezTo>
                  <a:pt x="109050" y="173824"/>
                  <a:pt x="100055" y="173294"/>
                  <a:pt x="101642" y="139957"/>
                </a:cubicBezTo>
                <a:cubicBezTo>
                  <a:pt x="103229" y="106620"/>
                  <a:pt x="101113" y="-6093"/>
                  <a:pt x="101642" y="257"/>
                </a:cubicBezTo>
                <a:cubicBezTo>
                  <a:pt x="102171" y="6607"/>
                  <a:pt x="121750" y="128845"/>
                  <a:pt x="104817" y="178057"/>
                </a:cubicBezTo>
                <a:cubicBezTo>
                  <a:pt x="87884" y="227269"/>
                  <a:pt x="2159" y="295003"/>
                  <a:pt x="42" y="2987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3" name="フリーフォーム 252">
            <a:extLst>
              <a:ext uri="{FF2B5EF4-FFF2-40B4-BE49-F238E27FC236}">
                <a16:creationId xmlns:a16="http://schemas.microsoft.com/office/drawing/2014/main" id="{277075F2-777D-6CAD-9E42-5CFD965AF718}"/>
              </a:ext>
            </a:extLst>
          </p:cNvPr>
          <p:cNvSpPr/>
          <p:nvPr/>
        </p:nvSpPr>
        <p:spPr>
          <a:xfrm>
            <a:off x="3390885" y="3857078"/>
            <a:ext cx="95280" cy="70401"/>
          </a:xfrm>
          <a:custGeom>
            <a:avLst/>
            <a:gdLst>
              <a:gd name="connsiteX0" fmla="*/ 15 w 95280"/>
              <a:gd name="connsiteY0" fmla="*/ 70397 h 70401"/>
              <a:gd name="connsiteX1" fmla="*/ 28590 w 95280"/>
              <a:gd name="connsiteY1" fmla="*/ 13247 h 70401"/>
              <a:gd name="connsiteX2" fmla="*/ 95265 w 95280"/>
              <a:gd name="connsiteY2" fmla="*/ 547 h 70401"/>
              <a:gd name="connsiteX3" fmla="*/ 22240 w 95280"/>
              <a:gd name="connsiteY3" fmla="*/ 3722 h 70401"/>
              <a:gd name="connsiteX4" fmla="*/ 31765 w 95280"/>
              <a:gd name="connsiteY4" fmla="*/ 16422 h 70401"/>
              <a:gd name="connsiteX5" fmla="*/ 15 w 95280"/>
              <a:gd name="connsiteY5" fmla="*/ 70397 h 70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5280" h="70401">
                <a:moveTo>
                  <a:pt x="15" y="70397"/>
                </a:moveTo>
                <a:cubicBezTo>
                  <a:pt x="-514" y="69868"/>
                  <a:pt x="12715" y="24889"/>
                  <a:pt x="28590" y="13247"/>
                </a:cubicBezTo>
                <a:cubicBezTo>
                  <a:pt x="44465" y="1605"/>
                  <a:pt x="96323" y="2135"/>
                  <a:pt x="95265" y="547"/>
                </a:cubicBezTo>
                <a:cubicBezTo>
                  <a:pt x="94207" y="-1041"/>
                  <a:pt x="32823" y="1076"/>
                  <a:pt x="22240" y="3722"/>
                </a:cubicBezTo>
                <a:cubicBezTo>
                  <a:pt x="11657" y="6368"/>
                  <a:pt x="34940" y="4780"/>
                  <a:pt x="31765" y="16422"/>
                </a:cubicBezTo>
                <a:cubicBezTo>
                  <a:pt x="28590" y="28064"/>
                  <a:pt x="544" y="70926"/>
                  <a:pt x="15" y="70397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4" name="フリーフォーム 253">
            <a:extLst>
              <a:ext uri="{FF2B5EF4-FFF2-40B4-BE49-F238E27FC236}">
                <a16:creationId xmlns:a16="http://schemas.microsoft.com/office/drawing/2014/main" id="{40EDBC45-FE87-43F5-FB03-63FA5859DB41}"/>
              </a:ext>
            </a:extLst>
          </p:cNvPr>
          <p:cNvSpPr/>
          <p:nvPr/>
        </p:nvSpPr>
        <p:spPr>
          <a:xfrm>
            <a:off x="3399207" y="4057650"/>
            <a:ext cx="29835" cy="101600"/>
          </a:xfrm>
          <a:custGeom>
            <a:avLst/>
            <a:gdLst>
              <a:gd name="connsiteX0" fmla="*/ 4393 w 29835"/>
              <a:gd name="connsiteY0" fmla="*/ 0 h 101600"/>
              <a:gd name="connsiteX1" fmla="*/ 7568 w 29835"/>
              <a:gd name="connsiteY1" fmla="*/ 66675 h 101600"/>
              <a:gd name="connsiteX2" fmla="*/ 29793 w 29835"/>
              <a:gd name="connsiteY2" fmla="*/ 101600 h 101600"/>
              <a:gd name="connsiteX3" fmla="*/ 1218 w 29835"/>
              <a:gd name="connsiteY3" fmla="*/ 66675 h 101600"/>
              <a:gd name="connsiteX4" fmla="*/ 4393 w 29835"/>
              <a:gd name="connsiteY4" fmla="*/ 0 h 10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835" h="101600">
                <a:moveTo>
                  <a:pt x="4393" y="0"/>
                </a:moveTo>
                <a:cubicBezTo>
                  <a:pt x="5451" y="0"/>
                  <a:pt x="3335" y="49742"/>
                  <a:pt x="7568" y="66675"/>
                </a:cubicBezTo>
                <a:cubicBezTo>
                  <a:pt x="11801" y="83608"/>
                  <a:pt x="30851" y="101600"/>
                  <a:pt x="29793" y="101600"/>
                </a:cubicBezTo>
                <a:cubicBezTo>
                  <a:pt x="28735" y="101600"/>
                  <a:pt x="4922" y="85196"/>
                  <a:pt x="1218" y="66675"/>
                </a:cubicBezTo>
                <a:cubicBezTo>
                  <a:pt x="-2486" y="48154"/>
                  <a:pt x="3335" y="0"/>
                  <a:pt x="4393" y="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5" name="フリーフォーム 254">
            <a:extLst>
              <a:ext uri="{FF2B5EF4-FFF2-40B4-BE49-F238E27FC236}">
                <a16:creationId xmlns:a16="http://schemas.microsoft.com/office/drawing/2014/main" id="{BA8ADA67-FCE3-CF34-41F1-74B76254A61B}"/>
              </a:ext>
            </a:extLst>
          </p:cNvPr>
          <p:cNvSpPr/>
          <p:nvPr/>
        </p:nvSpPr>
        <p:spPr>
          <a:xfrm>
            <a:off x="3263807" y="4302030"/>
            <a:ext cx="85872" cy="117867"/>
          </a:xfrm>
          <a:custGeom>
            <a:avLst/>
            <a:gdLst>
              <a:gd name="connsiteX0" fmla="*/ 93 w 85872"/>
              <a:gd name="connsiteY0" fmla="*/ 95 h 117867"/>
              <a:gd name="connsiteX1" fmla="*/ 31843 w 85872"/>
              <a:gd name="connsiteY1" fmla="*/ 69945 h 117867"/>
              <a:gd name="connsiteX2" fmla="*/ 85818 w 85872"/>
              <a:gd name="connsiteY2" fmla="*/ 117570 h 117867"/>
              <a:gd name="connsiteX3" fmla="*/ 41368 w 85872"/>
              <a:gd name="connsiteY3" fmla="*/ 85820 h 117867"/>
              <a:gd name="connsiteX4" fmla="*/ 93 w 85872"/>
              <a:gd name="connsiteY4" fmla="*/ 95 h 117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872" h="117867">
                <a:moveTo>
                  <a:pt x="93" y="95"/>
                </a:moveTo>
                <a:cubicBezTo>
                  <a:pt x="-1495" y="-2551"/>
                  <a:pt x="17556" y="50366"/>
                  <a:pt x="31843" y="69945"/>
                </a:cubicBezTo>
                <a:cubicBezTo>
                  <a:pt x="46130" y="89524"/>
                  <a:pt x="84231" y="114924"/>
                  <a:pt x="85818" y="117570"/>
                </a:cubicBezTo>
                <a:cubicBezTo>
                  <a:pt x="87406" y="120216"/>
                  <a:pt x="54068" y="104870"/>
                  <a:pt x="41368" y="85820"/>
                </a:cubicBezTo>
                <a:cubicBezTo>
                  <a:pt x="28668" y="66770"/>
                  <a:pt x="1681" y="2741"/>
                  <a:pt x="93" y="9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6" name="フリーフォーム 255">
            <a:extLst>
              <a:ext uri="{FF2B5EF4-FFF2-40B4-BE49-F238E27FC236}">
                <a16:creationId xmlns:a16="http://schemas.microsoft.com/office/drawing/2014/main" id="{8E061F56-FFCA-9129-CBAB-836E6CA9B149}"/>
              </a:ext>
            </a:extLst>
          </p:cNvPr>
          <p:cNvSpPr/>
          <p:nvPr/>
        </p:nvSpPr>
        <p:spPr>
          <a:xfrm>
            <a:off x="3273310" y="3823167"/>
            <a:ext cx="102104" cy="37642"/>
          </a:xfrm>
          <a:custGeom>
            <a:avLst/>
            <a:gdLst>
              <a:gd name="connsiteX0" fmla="*/ 115 w 102104"/>
              <a:gd name="connsiteY0" fmla="*/ 37633 h 37642"/>
              <a:gd name="connsiteX1" fmla="*/ 76315 w 102104"/>
              <a:gd name="connsiteY1" fmla="*/ 2708 h 37642"/>
              <a:gd name="connsiteX2" fmla="*/ 101715 w 102104"/>
              <a:gd name="connsiteY2" fmla="*/ 2708 h 37642"/>
              <a:gd name="connsiteX3" fmla="*/ 60440 w 102104"/>
              <a:gd name="connsiteY3" fmla="*/ 5883 h 37642"/>
              <a:gd name="connsiteX4" fmla="*/ 115 w 102104"/>
              <a:gd name="connsiteY4" fmla="*/ 37633 h 37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04" h="37642">
                <a:moveTo>
                  <a:pt x="115" y="37633"/>
                </a:moveTo>
                <a:cubicBezTo>
                  <a:pt x="2761" y="37104"/>
                  <a:pt x="59382" y="8529"/>
                  <a:pt x="76315" y="2708"/>
                </a:cubicBezTo>
                <a:cubicBezTo>
                  <a:pt x="93248" y="-3113"/>
                  <a:pt x="104361" y="2179"/>
                  <a:pt x="101715" y="2708"/>
                </a:cubicBezTo>
                <a:cubicBezTo>
                  <a:pt x="99069" y="3237"/>
                  <a:pt x="80019" y="-3642"/>
                  <a:pt x="60440" y="5883"/>
                </a:cubicBezTo>
                <a:cubicBezTo>
                  <a:pt x="40861" y="15408"/>
                  <a:pt x="-2531" y="38162"/>
                  <a:pt x="115" y="3763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7" name="フリーフォーム 256">
            <a:extLst>
              <a:ext uri="{FF2B5EF4-FFF2-40B4-BE49-F238E27FC236}">
                <a16:creationId xmlns:a16="http://schemas.microsoft.com/office/drawing/2014/main" id="{53C26380-3DD2-2674-D748-93EFE6BE12D3}"/>
              </a:ext>
            </a:extLst>
          </p:cNvPr>
          <p:cNvSpPr/>
          <p:nvPr/>
        </p:nvSpPr>
        <p:spPr>
          <a:xfrm>
            <a:off x="3305169" y="4591050"/>
            <a:ext cx="39143" cy="149225"/>
          </a:xfrm>
          <a:custGeom>
            <a:avLst/>
            <a:gdLst>
              <a:gd name="connsiteX0" fmla="*/ 6 w 39143"/>
              <a:gd name="connsiteY0" fmla="*/ 0 h 149225"/>
              <a:gd name="connsiteX1" fmla="*/ 34931 w 39143"/>
              <a:gd name="connsiteY1" fmla="*/ 111125 h 149225"/>
              <a:gd name="connsiteX2" fmla="*/ 31756 w 39143"/>
              <a:gd name="connsiteY2" fmla="*/ 149225 h 149225"/>
              <a:gd name="connsiteX3" fmla="*/ 38106 w 39143"/>
              <a:gd name="connsiteY3" fmla="*/ 111125 h 149225"/>
              <a:gd name="connsiteX4" fmla="*/ 6 w 39143"/>
              <a:gd name="connsiteY4" fmla="*/ 0 h 149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143" h="149225">
                <a:moveTo>
                  <a:pt x="6" y="0"/>
                </a:moveTo>
                <a:cubicBezTo>
                  <a:pt x="-523" y="0"/>
                  <a:pt x="29639" y="86254"/>
                  <a:pt x="34931" y="111125"/>
                </a:cubicBezTo>
                <a:cubicBezTo>
                  <a:pt x="40223" y="135996"/>
                  <a:pt x="31227" y="149225"/>
                  <a:pt x="31756" y="149225"/>
                </a:cubicBezTo>
                <a:cubicBezTo>
                  <a:pt x="32285" y="149225"/>
                  <a:pt x="42339" y="135467"/>
                  <a:pt x="38106" y="111125"/>
                </a:cubicBezTo>
                <a:cubicBezTo>
                  <a:pt x="33873" y="86783"/>
                  <a:pt x="535" y="0"/>
                  <a:pt x="6" y="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8" name="フリーフォーム 257">
            <a:extLst>
              <a:ext uri="{FF2B5EF4-FFF2-40B4-BE49-F238E27FC236}">
                <a16:creationId xmlns:a16="http://schemas.microsoft.com/office/drawing/2014/main" id="{8ABF2360-5122-96B9-8844-59B4C3342669}"/>
              </a:ext>
            </a:extLst>
          </p:cNvPr>
          <p:cNvSpPr/>
          <p:nvPr/>
        </p:nvSpPr>
        <p:spPr>
          <a:xfrm>
            <a:off x="3469967" y="4787892"/>
            <a:ext cx="32148" cy="184296"/>
          </a:xfrm>
          <a:custGeom>
            <a:avLst/>
            <a:gdLst>
              <a:gd name="connsiteX0" fmla="*/ 308 w 32148"/>
              <a:gd name="connsiteY0" fmla="*/ 8 h 184296"/>
              <a:gd name="connsiteX1" fmla="*/ 19358 w 32148"/>
              <a:gd name="connsiteY1" fmla="*/ 123833 h 184296"/>
              <a:gd name="connsiteX2" fmla="*/ 32058 w 32148"/>
              <a:gd name="connsiteY2" fmla="*/ 184158 h 184296"/>
              <a:gd name="connsiteX3" fmla="*/ 13008 w 32148"/>
              <a:gd name="connsiteY3" fmla="*/ 139708 h 184296"/>
              <a:gd name="connsiteX4" fmla="*/ 6658 w 32148"/>
              <a:gd name="connsiteY4" fmla="*/ 117483 h 184296"/>
              <a:gd name="connsiteX5" fmla="*/ 308 w 32148"/>
              <a:gd name="connsiteY5" fmla="*/ 8 h 184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48" h="184296">
                <a:moveTo>
                  <a:pt x="308" y="8"/>
                </a:moveTo>
                <a:cubicBezTo>
                  <a:pt x="2425" y="1066"/>
                  <a:pt x="14066" y="93141"/>
                  <a:pt x="19358" y="123833"/>
                </a:cubicBezTo>
                <a:cubicBezTo>
                  <a:pt x="24650" y="154525"/>
                  <a:pt x="33116" y="181512"/>
                  <a:pt x="32058" y="184158"/>
                </a:cubicBezTo>
                <a:cubicBezTo>
                  <a:pt x="31000" y="186804"/>
                  <a:pt x="17241" y="150821"/>
                  <a:pt x="13008" y="139708"/>
                </a:cubicBezTo>
                <a:cubicBezTo>
                  <a:pt x="8775" y="128596"/>
                  <a:pt x="5600" y="140766"/>
                  <a:pt x="6658" y="117483"/>
                </a:cubicBezTo>
                <a:cubicBezTo>
                  <a:pt x="7716" y="94200"/>
                  <a:pt x="-1809" y="-1050"/>
                  <a:pt x="308" y="8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9" name="フリーフォーム 258">
            <a:extLst>
              <a:ext uri="{FF2B5EF4-FFF2-40B4-BE49-F238E27FC236}">
                <a16:creationId xmlns:a16="http://schemas.microsoft.com/office/drawing/2014/main" id="{5A321AB4-459D-B074-18E4-E4818B40A9CA}"/>
              </a:ext>
            </a:extLst>
          </p:cNvPr>
          <p:cNvSpPr/>
          <p:nvPr/>
        </p:nvSpPr>
        <p:spPr>
          <a:xfrm>
            <a:off x="3857092" y="4657725"/>
            <a:ext cx="240076" cy="34964"/>
          </a:xfrm>
          <a:custGeom>
            <a:avLst/>
            <a:gdLst>
              <a:gd name="connsiteX0" fmla="*/ 235483 w 240076"/>
              <a:gd name="connsiteY0" fmla="*/ 6350 h 34964"/>
              <a:gd name="connsiteX1" fmla="*/ 57683 w 240076"/>
              <a:gd name="connsiteY1" fmla="*/ 0 h 34964"/>
              <a:gd name="connsiteX2" fmla="*/ 149758 w 240076"/>
              <a:gd name="connsiteY2" fmla="*/ 9525 h 34964"/>
              <a:gd name="connsiteX3" fmla="*/ 114833 w 240076"/>
              <a:gd name="connsiteY3" fmla="*/ 34925 h 34964"/>
              <a:gd name="connsiteX4" fmla="*/ 118008 w 240076"/>
              <a:gd name="connsiteY4" fmla="*/ 3175 h 34964"/>
              <a:gd name="connsiteX5" fmla="*/ 533 w 240076"/>
              <a:gd name="connsiteY5" fmla="*/ 22225 h 34964"/>
              <a:gd name="connsiteX6" fmla="*/ 171983 w 240076"/>
              <a:gd name="connsiteY6" fmla="*/ 3175 h 34964"/>
              <a:gd name="connsiteX7" fmla="*/ 235483 w 240076"/>
              <a:gd name="connsiteY7" fmla="*/ 6350 h 34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0076" h="34964">
                <a:moveTo>
                  <a:pt x="235483" y="6350"/>
                </a:moveTo>
                <a:lnTo>
                  <a:pt x="57683" y="0"/>
                </a:lnTo>
                <a:cubicBezTo>
                  <a:pt x="43395" y="529"/>
                  <a:pt x="140233" y="3704"/>
                  <a:pt x="149758" y="9525"/>
                </a:cubicBezTo>
                <a:cubicBezTo>
                  <a:pt x="159283" y="15346"/>
                  <a:pt x="120124" y="35983"/>
                  <a:pt x="114833" y="34925"/>
                </a:cubicBezTo>
                <a:cubicBezTo>
                  <a:pt x="109542" y="33867"/>
                  <a:pt x="137058" y="5292"/>
                  <a:pt x="118008" y="3175"/>
                </a:cubicBezTo>
                <a:cubicBezTo>
                  <a:pt x="98958" y="1058"/>
                  <a:pt x="-8463" y="22225"/>
                  <a:pt x="533" y="22225"/>
                </a:cubicBezTo>
                <a:cubicBezTo>
                  <a:pt x="9529" y="22225"/>
                  <a:pt x="133354" y="5821"/>
                  <a:pt x="171983" y="3175"/>
                </a:cubicBezTo>
                <a:cubicBezTo>
                  <a:pt x="210612" y="529"/>
                  <a:pt x="254533" y="6879"/>
                  <a:pt x="235483" y="635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0" name="フリーフォーム 259">
            <a:extLst>
              <a:ext uri="{FF2B5EF4-FFF2-40B4-BE49-F238E27FC236}">
                <a16:creationId xmlns:a16="http://schemas.microsoft.com/office/drawing/2014/main" id="{7D4BA353-BE7D-08BF-F49B-96C4C5C7F39E}"/>
              </a:ext>
            </a:extLst>
          </p:cNvPr>
          <p:cNvSpPr/>
          <p:nvPr/>
        </p:nvSpPr>
        <p:spPr>
          <a:xfrm>
            <a:off x="4067175" y="4511654"/>
            <a:ext cx="69421" cy="95309"/>
          </a:xfrm>
          <a:custGeom>
            <a:avLst/>
            <a:gdLst>
              <a:gd name="connsiteX0" fmla="*/ 0 w 69421"/>
              <a:gd name="connsiteY0" fmla="*/ 21 h 95309"/>
              <a:gd name="connsiteX1" fmla="*/ 63500 w 69421"/>
              <a:gd name="connsiteY1" fmla="*/ 53996 h 95309"/>
              <a:gd name="connsiteX2" fmla="*/ 66675 w 69421"/>
              <a:gd name="connsiteY2" fmla="*/ 95271 h 95309"/>
              <a:gd name="connsiteX3" fmla="*/ 63500 w 69421"/>
              <a:gd name="connsiteY3" fmla="*/ 60346 h 95309"/>
              <a:gd name="connsiteX4" fmla="*/ 0 w 69421"/>
              <a:gd name="connsiteY4" fmla="*/ 21 h 95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421" h="95309">
                <a:moveTo>
                  <a:pt x="0" y="21"/>
                </a:moveTo>
                <a:cubicBezTo>
                  <a:pt x="0" y="-1037"/>
                  <a:pt x="52388" y="38121"/>
                  <a:pt x="63500" y="53996"/>
                </a:cubicBezTo>
                <a:cubicBezTo>
                  <a:pt x="74613" y="69871"/>
                  <a:pt x="66675" y="94213"/>
                  <a:pt x="66675" y="95271"/>
                </a:cubicBezTo>
                <a:cubicBezTo>
                  <a:pt x="66675" y="96329"/>
                  <a:pt x="73025" y="75163"/>
                  <a:pt x="63500" y="60346"/>
                </a:cubicBezTo>
                <a:cubicBezTo>
                  <a:pt x="53975" y="45529"/>
                  <a:pt x="0" y="1079"/>
                  <a:pt x="0" y="2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1" name="フリーフォーム 260">
            <a:extLst>
              <a:ext uri="{FF2B5EF4-FFF2-40B4-BE49-F238E27FC236}">
                <a16:creationId xmlns:a16="http://schemas.microsoft.com/office/drawing/2014/main" id="{588078EB-F332-B2AD-9ED1-EB945F81AF0A}"/>
              </a:ext>
            </a:extLst>
          </p:cNvPr>
          <p:cNvSpPr/>
          <p:nvPr/>
        </p:nvSpPr>
        <p:spPr>
          <a:xfrm>
            <a:off x="3635074" y="4184599"/>
            <a:ext cx="54375" cy="108420"/>
          </a:xfrm>
          <a:custGeom>
            <a:avLst/>
            <a:gdLst>
              <a:gd name="connsiteX0" fmla="*/ 54276 w 54375"/>
              <a:gd name="connsiteY0" fmla="*/ 51 h 108420"/>
              <a:gd name="connsiteX1" fmla="*/ 28876 w 54375"/>
              <a:gd name="connsiteY1" fmla="*/ 82601 h 108420"/>
              <a:gd name="connsiteX2" fmla="*/ 301 w 54375"/>
              <a:gd name="connsiteY2" fmla="*/ 108001 h 108420"/>
              <a:gd name="connsiteX3" fmla="*/ 47926 w 54375"/>
              <a:gd name="connsiteY3" fmla="*/ 66726 h 108420"/>
              <a:gd name="connsiteX4" fmla="*/ 38401 w 54375"/>
              <a:gd name="connsiteY4" fmla="*/ 69901 h 108420"/>
              <a:gd name="connsiteX5" fmla="*/ 54276 w 54375"/>
              <a:gd name="connsiteY5" fmla="*/ 51 h 108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375" h="108420">
                <a:moveTo>
                  <a:pt x="54276" y="51"/>
                </a:moveTo>
                <a:cubicBezTo>
                  <a:pt x="52688" y="2168"/>
                  <a:pt x="37872" y="64609"/>
                  <a:pt x="28876" y="82601"/>
                </a:cubicBezTo>
                <a:cubicBezTo>
                  <a:pt x="19880" y="100593"/>
                  <a:pt x="-2874" y="110647"/>
                  <a:pt x="301" y="108001"/>
                </a:cubicBezTo>
                <a:cubicBezTo>
                  <a:pt x="3476" y="105355"/>
                  <a:pt x="47926" y="66726"/>
                  <a:pt x="47926" y="66726"/>
                </a:cubicBezTo>
                <a:cubicBezTo>
                  <a:pt x="54276" y="60376"/>
                  <a:pt x="38930" y="77839"/>
                  <a:pt x="38401" y="69901"/>
                </a:cubicBezTo>
                <a:cubicBezTo>
                  <a:pt x="37872" y="61964"/>
                  <a:pt x="55864" y="-2066"/>
                  <a:pt x="54276" y="5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2" name="フリーフォーム 261">
            <a:extLst>
              <a:ext uri="{FF2B5EF4-FFF2-40B4-BE49-F238E27FC236}">
                <a16:creationId xmlns:a16="http://schemas.microsoft.com/office/drawing/2014/main" id="{4C912C08-3B35-8959-DC82-556D66133DCB}"/>
              </a:ext>
            </a:extLst>
          </p:cNvPr>
          <p:cNvSpPr/>
          <p:nvPr/>
        </p:nvSpPr>
        <p:spPr>
          <a:xfrm>
            <a:off x="3670099" y="4267047"/>
            <a:ext cx="76450" cy="117762"/>
          </a:xfrm>
          <a:custGeom>
            <a:avLst/>
            <a:gdLst>
              <a:gd name="connsiteX0" fmla="*/ 76401 w 76450"/>
              <a:gd name="connsiteY0" fmla="*/ 153 h 117762"/>
              <a:gd name="connsiteX1" fmla="*/ 19251 w 76450"/>
              <a:gd name="connsiteY1" fmla="*/ 63653 h 117762"/>
              <a:gd name="connsiteX2" fmla="*/ 201 w 76450"/>
              <a:gd name="connsiteY2" fmla="*/ 117628 h 117762"/>
              <a:gd name="connsiteX3" fmla="*/ 28776 w 76450"/>
              <a:gd name="connsiteY3" fmla="*/ 47778 h 117762"/>
              <a:gd name="connsiteX4" fmla="*/ 76401 w 76450"/>
              <a:gd name="connsiteY4" fmla="*/ 153 h 117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450" h="117762">
                <a:moveTo>
                  <a:pt x="76401" y="153"/>
                </a:moveTo>
                <a:cubicBezTo>
                  <a:pt x="74813" y="2799"/>
                  <a:pt x="31951" y="44074"/>
                  <a:pt x="19251" y="63653"/>
                </a:cubicBezTo>
                <a:cubicBezTo>
                  <a:pt x="6551" y="83232"/>
                  <a:pt x="-1387" y="120274"/>
                  <a:pt x="201" y="117628"/>
                </a:cubicBezTo>
                <a:cubicBezTo>
                  <a:pt x="1788" y="114982"/>
                  <a:pt x="16605" y="65770"/>
                  <a:pt x="28776" y="47778"/>
                </a:cubicBezTo>
                <a:cubicBezTo>
                  <a:pt x="40947" y="29786"/>
                  <a:pt x="77989" y="-2493"/>
                  <a:pt x="76401" y="153"/>
                </a:cubicBezTo>
                <a:close/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3" name="フリーフォーム 262">
            <a:extLst>
              <a:ext uri="{FF2B5EF4-FFF2-40B4-BE49-F238E27FC236}">
                <a16:creationId xmlns:a16="http://schemas.microsoft.com/office/drawing/2014/main" id="{E3A450CD-F979-15E4-FFF8-E106F87A9778}"/>
              </a:ext>
            </a:extLst>
          </p:cNvPr>
          <p:cNvSpPr/>
          <p:nvPr/>
        </p:nvSpPr>
        <p:spPr>
          <a:xfrm>
            <a:off x="5010150" y="4359260"/>
            <a:ext cx="18227" cy="114315"/>
          </a:xfrm>
          <a:custGeom>
            <a:avLst/>
            <a:gdLst>
              <a:gd name="connsiteX0" fmla="*/ 0 w 18227"/>
              <a:gd name="connsiteY0" fmla="*/ 15 h 114315"/>
              <a:gd name="connsiteX1" fmla="*/ 15875 w 18227"/>
              <a:gd name="connsiteY1" fmla="*/ 82565 h 114315"/>
              <a:gd name="connsiteX2" fmla="*/ 15875 w 18227"/>
              <a:gd name="connsiteY2" fmla="*/ 114315 h 114315"/>
              <a:gd name="connsiteX3" fmla="*/ 15875 w 18227"/>
              <a:gd name="connsiteY3" fmla="*/ 76215 h 114315"/>
              <a:gd name="connsiteX4" fmla="*/ 0 w 18227"/>
              <a:gd name="connsiteY4" fmla="*/ 15 h 114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27" h="114315">
                <a:moveTo>
                  <a:pt x="0" y="15"/>
                </a:moveTo>
                <a:cubicBezTo>
                  <a:pt x="0" y="1073"/>
                  <a:pt x="13229" y="63515"/>
                  <a:pt x="15875" y="82565"/>
                </a:cubicBezTo>
                <a:cubicBezTo>
                  <a:pt x="18521" y="101615"/>
                  <a:pt x="15875" y="114315"/>
                  <a:pt x="15875" y="114315"/>
                </a:cubicBezTo>
                <a:cubicBezTo>
                  <a:pt x="15875" y="113257"/>
                  <a:pt x="21167" y="98440"/>
                  <a:pt x="15875" y="76215"/>
                </a:cubicBezTo>
                <a:cubicBezTo>
                  <a:pt x="10583" y="53990"/>
                  <a:pt x="0" y="-1043"/>
                  <a:pt x="0" y="1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4" name="フリーフォーム 263">
            <a:extLst>
              <a:ext uri="{FF2B5EF4-FFF2-40B4-BE49-F238E27FC236}">
                <a16:creationId xmlns:a16="http://schemas.microsoft.com/office/drawing/2014/main" id="{8F5DA848-41C7-872C-D85A-245C5FFE8BDB}"/>
              </a:ext>
            </a:extLst>
          </p:cNvPr>
          <p:cNvSpPr/>
          <p:nvPr/>
        </p:nvSpPr>
        <p:spPr>
          <a:xfrm>
            <a:off x="4851400" y="4289392"/>
            <a:ext cx="15875" cy="130273"/>
          </a:xfrm>
          <a:custGeom>
            <a:avLst/>
            <a:gdLst>
              <a:gd name="connsiteX0" fmla="*/ 15875 w 15875"/>
              <a:gd name="connsiteY0" fmla="*/ 33 h 130273"/>
              <a:gd name="connsiteX1" fmla="*/ 0 w 15875"/>
              <a:gd name="connsiteY1" fmla="*/ 82583 h 130273"/>
              <a:gd name="connsiteX2" fmla="*/ 15875 w 15875"/>
              <a:gd name="connsiteY2" fmla="*/ 130208 h 130273"/>
              <a:gd name="connsiteX3" fmla="*/ 0 w 15875"/>
              <a:gd name="connsiteY3" fmla="*/ 73058 h 130273"/>
              <a:gd name="connsiteX4" fmla="*/ 15875 w 15875"/>
              <a:gd name="connsiteY4" fmla="*/ 33 h 130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75" h="130273">
                <a:moveTo>
                  <a:pt x="15875" y="33"/>
                </a:moveTo>
                <a:cubicBezTo>
                  <a:pt x="15875" y="1620"/>
                  <a:pt x="0" y="60887"/>
                  <a:pt x="0" y="82583"/>
                </a:cubicBezTo>
                <a:cubicBezTo>
                  <a:pt x="0" y="104279"/>
                  <a:pt x="15875" y="131795"/>
                  <a:pt x="15875" y="130208"/>
                </a:cubicBezTo>
                <a:cubicBezTo>
                  <a:pt x="15875" y="128621"/>
                  <a:pt x="0" y="93166"/>
                  <a:pt x="0" y="73058"/>
                </a:cubicBezTo>
                <a:cubicBezTo>
                  <a:pt x="0" y="52950"/>
                  <a:pt x="15875" y="-1554"/>
                  <a:pt x="15875" y="3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5" name="フリーフォーム 264">
            <a:extLst>
              <a:ext uri="{FF2B5EF4-FFF2-40B4-BE49-F238E27FC236}">
                <a16:creationId xmlns:a16="http://schemas.microsoft.com/office/drawing/2014/main" id="{8A82E2EB-1BA6-B824-9E3E-D9714B600496}"/>
              </a:ext>
            </a:extLst>
          </p:cNvPr>
          <p:cNvSpPr/>
          <p:nvPr/>
        </p:nvSpPr>
        <p:spPr>
          <a:xfrm>
            <a:off x="3022541" y="3517900"/>
            <a:ext cx="92226" cy="454684"/>
          </a:xfrm>
          <a:custGeom>
            <a:avLst/>
            <a:gdLst>
              <a:gd name="connsiteX0" fmla="*/ 59 w 92226"/>
              <a:gd name="connsiteY0" fmla="*/ 0 h 454684"/>
              <a:gd name="connsiteX1" fmla="*/ 34984 w 92226"/>
              <a:gd name="connsiteY1" fmla="*/ 311150 h 454684"/>
              <a:gd name="connsiteX2" fmla="*/ 34984 w 92226"/>
              <a:gd name="connsiteY2" fmla="*/ 454025 h 454684"/>
              <a:gd name="connsiteX3" fmla="*/ 31809 w 92226"/>
              <a:gd name="connsiteY3" fmla="*/ 358775 h 454684"/>
              <a:gd name="connsiteX4" fmla="*/ 92134 w 92226"/>
              <a:gd name="connsiteY4" fmla="*/ 228600 h 454684"/>
              <a:gd name="connsiteX5" fmla="*/ 44509 w 92226"/>
              <a:gd name="connsiteY5" fmla="*/ 307975 h 454684"/>
              <a:gd name="connsiteX6" fmla="*/ 59 w 92226"/>
              <a:gd name="connsiteY6" fmla="*/ 0 h 454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2226" h="454684">
                <a:moveTo>
                  <a:pt x="59" y="0"/>
                </a:moveTo>
                <a:cubicBezTo>
                  <a:pt x="-1528" y="529"/>
                  <a:pt x="29163" y="235479"/>
                  <a:pt x="34984" y="311150"/>
                </a:cubicBezTo>
                <a:cubicBezTo>
                  <a:pt x="40805" y="386821"/>
                  <a:pt x="35513" y="446088"/>
                  <a:pt x="34984" y="454025"/>
                </a:cubicBezTo>
                <a:cubicBezTo>
                  <a:pt x="34455" y="461963"/>
                  <a:pt x="22284" y="396346"/>
                  <a:pt x="31809" y="358775"/>
                </a:cubicBezTo>
                <a:cubicBezTo>
                  <a:pt x="41334" y="321204"/>
                  <a:pt x="90017" y="237067"/>
                  <a:pt x="92134" y="228600"/>
                </a:cubicBezTo>
                <a:cubicBezTo>
                  <a:pt x="94251" y="220133"/>
                  <a:pt x="59326" y="340254"/>
                  <a:pt x="44509" y="307975"/>
                </a:cubicBezTo>
                <a:cubicBezTo>
                  <a:pt x="29692" y="275696"/>
                  <a:pt x="1646" y="-529"/>
                  <a:pt x="59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6" name="フリーフォーム 265">
            <a:extLst>
              <a:ext uri="{FF2B5EF4-FFF2-40B4-BE49-F238E27FC236}">
                <a16:creationId xmlns:a16="http://schemas.microsoft.com/office/drawing/2014/main" id="{F9F40CE5-CDA9-B117-4FCB-1DA0771CE875}"/>
              </a:ext>
            </a:extLst>
          </p:cNvPr>
          <p:cNvSpPr/>
          <p:nvPr/>
        </p:nvSpPr>
        <p:spPr>
          <a:xfrm>
            <a:off x="3098789" y="4054446"/>
            <a:ext cx="120670" cy="356271"/>
          </a:xfrm>
          <a:custGeom>
            <a:avLst/>
            <a:gdLst>
              <a:gd name="connsiteX0" fmla="*/ 11 w 120670"/>
              <a:gd name="connsiteY0" fmla="*/ 29 h 356271"/>
              <a:gd name="connsiteX1" fmla="*/ 88911 w 120670"/>
              <a:gd name="connsiteY1" fmla="*/ 219104 h 356271"/>
              <a:gd name="connsiteX2" fmla="*/ 117486 w 120670"/>
              <a:gd name="connsiteY2" fmla="*/ 355629 h 356271"/>
              <a:gd name="connsiteX3" fmla="*/ 98436 w 120670"/>
              <a:gd name="connsiteY3" fmla="*/ 266729 h 356271"/>
              <a:gd name="connsiteX4" fmla="*/ 120661 w 120670"/>
              <a:gd name="connsiteY4" fmla="*/ 181004 h 356271"/>
              <a:gd name="connsiteX5" fmla="*/ 95261 w 120670"/>
              <a:gd name="connsiteY5" fmla="*/ 203229 h 356271"/>
              <a:gd name="connsiteX6" fmla="*/ 11 w 120670"/>
              <a:gd name="connsiteY6" fmla="*/ 29 h 356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0670" h="356271">
                <a:moveTo>
                  <a:pt x="11" y="29"/>
                </a:moveTo>
                <a:cubicBezTo>
                  <a:pt x="-1047" y="2675"/>
                  <a:pt x="69332" y="159837"/>
                  <a:pt x="88911" y="219104"/>
                </a:cubicBezTo>
                <a:cubicBezTo>
                  <a:pt x="108490" y="278371"/>
                  <a:pt x="115898" y="347691"/>
                  <a:pt x="117486" y="355629"/>
                </a:cubicBezTo>
                <a:cubicBezTo>
                  <a:pt x="119074" y="363567"/>
                  <a:pt x="97907" y="295833"/>
                  <a:pt x="98436" y="266729"/>
                </a:cubicBezTo>
                <a:cubicBezTo>
                  <a:pt x="98965" y="237625"/>
                  <a:pt x="121190" y="191587"/>
                  <a:pt x="120661" y="181004"/>
                </a:cubicBezTo>
                <a:cubicBezTo>
                  <a:pt x="120132" y="170421"/>
                  <a:pt x="114840" y="233392"/>
                  <a:pt x="95261" y="203229"/>
                </a:cubicBezTo>
                <a:cubicBezTo>
                  <a:pt x="75682" y="173067"/>
                  <a:pt x="1069" y="-2617"/>
                  <a:pt x="11" y="2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7" name="フリーフォーム 266">
            <a:extLst>
              <a:ext uri="{FF2B5EF4-FFF2-40B4-BE49-F238E27FC236}">
                <a16:creationId xmlns:a16="http://schemas.microsoft.com/office/drawing/2014/main" id="{EF845E5F-4547-33EC-4A47-D5E0F5C32A23}"/>
              </a:ext>
            </a:extLst>
          </p:cNvPr>
          <p:cNvSpPr/>
          <p:nvPr/>
        </p:nvSpPr>
        <p:spPr>
          <a:xfrm>
            <a:off x="3048674" y="3304952"/>
            <a:ext cx="85080" cy="321751"/>
          </a:xfrm>
          <a:custGeom>
            <a:avLst/>
            <a:gdLst>
              <a:gd name="connsiteX0" fmla="*/ 85051 w 85080"/>
              <a:gd name="connsiteY0" fmla="*/ 223 h 321751"/>
              <a:gd name="connsiteX1" fmla="*/ 12026 w 85080"/>
              <a:gd name="connsiteY1" fmla="*/ 200248 h 321751"/>
              <a:gd name="connsiteX2" fmla="*/ 15201 w 85080"/>
              <a:gd name="connsiteY2" fmla="*/ 320898 h 321751"/>
              <a:gd name="connsiteX3" fmla="*/ 2501 w 85080"/>
              <a:gd name="connsiteY3" fmla="*/ 241523 h 321751"/>
              <a:gd name="connsiteX4" fmla="*/ 85051 w 85080"/>
              <a:gd name="connsiteY4" fmla="*/ 223 h 321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80" h="321751">
                <a:moveTo>
                  <a:pt x="85051" y="223"/>
                </a:moveTo>
                <a:cubicBezTo>
                  <a:pt x="86638" y="-6656"/>
                  <a:pt x="23668" y="146802"/>
                  <a:pt x="12026" y="200248"/>
                </a:cubicBezTo>
                <a:cubicBezTo>
                  <a:pt x="384" y="253694"/>
                  <a:pt x="16788" y="314019"/>
                  <a:pt x="15201" y="320898"/>
                </a:cubicBezTo>
                <a:cubicBezTo>
                  <a:pt x="13614" y="327777"/>
                  <a:pt x="-7024" y="292323"/>
                  <a:pt x="2501" y="241523"/>
                </a:cubicBezTo>
                <a:cubicBezTo>
                  <a:pt x="12026" y="190723"/>
                  <a:pt x="83464" y="7102"/>
                  <a:pt x="85051" y="2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8" name="フリーフォーム 267">
            <a:extLst>
              <a:ext uri="{FF2B5EF4-FFF2-40B4-BE49-F238E27FC236}">
                <a16:creationId xmlns:a16="http://schemas.microsoft.com/office/drawing/2014/main" id="{8715A278-68B0-68E7-F357-AADD5BBBA1FE}"/>
              </a:ext>
            </a:extLst>
          </p:cNvPr>
          <p:cNvSpPr/>
          <p:nvPr/>
        </p:nvSpPr>
        <p:spPr>
          <a:xfrm>
            <a:off x="3355969" y="4537062"/>
            <a:ext cx="47164" cy="127055"/>
          </a:xfrm>
          <a:custGeom>
            <a:avLst/>
            <a:gdLst>
              <a:gd name="connsiteX0" fmla="*/ 6 w 47164"/>
              <a:gd name="connsiteY0" fmla="*/ 13 h 127055"/>
              <a:gd name="connsiteX1" fmla="*/ 41281 w 47164"/>
              <a:gd name="connsiteY1" fmla="*/ 82563 h 127055"/>
              <a:gd name="connsiteX2" fmla="*/ 44456 w 47164"/>
              <a:gd name="connsiteY2" fmla="*/ 127013 h 127055"/>
              <a:gd name="connsiteX3" fmla="*/ 44456 w 47164"/>
              <a:gd name="connsiteY3" fmla="*/ 88913 h 127055"/>
              <a:gd name="connsiteX4" fmla="*/ 6 w 47164"/>
              <a:gd name="connsiteY4" fmla="*/ 13 h 127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164" h="127055">
                <a:moveTo>
                  <a:pt x="6" y="13"/>
                </a:moveTo>
                <a:cubicBezTo>
                  <a:pt x="-523" y="-1045"/>
                  <a:pt x="33873" y="61396"/>
                  <a:pt x="41281" y="82563"/>
                </a:cubicBezTo>
                <a:cubicBezTo>
                  <a:pt x="48689" y="103730"/>
                  <a:pt x="43927" y="125955"/>
                  <a:pt x="44456" y="127013"/>
                </a:cubicBezTo>
                <a:cubicBezTo>
                  <a:pt x="44985" y="128071"/>
                  <a:pt x="50277" y="109021"/>
                  <a:pt x="44456" y="88913"/>
                </a:cubicBezTo>
                <a:cubicBezTo>
                  <a:pt x="38635" y="68805"/>
                  <a:pt x="535" y="1071"/>
                  <a:pt x="6" y="1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9" name="フリーフォーム 268">
            <a:extLst>
              <a:ext uri="{FF2B5EF4-FFF2-40B4-BE49-F238E27FC236}">
                <a16:creationId xmlns:a16="http://schemas.microsoft.com/office/drawing/2014/main" id="{54150B4D-9956-9F0A-D5D7-7C711F45989F}"/>
              </a:ext>
            </a:extLst>
          </p:cNvPr>
          <p:cNvSpPr/>
          <p:nvPr/>
        </p:nvSpPr>
        <p:spPr>
          <a:xfrm>
            <a:off x="3387725" y="4914900"/>
            <a:ext cx="101608" cy="157455"/>
          </a:xfrm>
          <a:custGeom>
            <a:avLst/>
            <a:gdLst>
              <a:gd name="connsiteX0" fmla="*/ 0 w 101608"/>
              <a:gd name="connsiteY0" fmla="*/ 0 h 157455"/>
              <a:gd name="connsiteX1" fmla="*/ 98425 w 101608"/>
              <a:gd name="connsiteY1" fmla="*/ 152400 h 157455"/>
              <a:gd name="connsiteX2" fmla="*/ 79375 w 101608"/>
              <a:gd name="connsiteY2" fmla="*/ 123825 h 157455"/>
              <a:gd name="connsiteX3" fmla="*/ 0 w 101608"/>
              <a:gd name="connsiteY3" fmla="*/ 0 h 157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608" h="157455">
                <a:moveTo>
                  <a:pt x="0" y="0"/>
                </a:moveTo>
                <a:lnTo>
                  <a:pt x="98425" y="152400"/>
                </a:lnTo>
                <a:cubicBezTo>
                  <a:pt x="111654" y="173038"/>
                  <a:pt x="79375" y="123825"/>
                  <a:pt x="79375" y="123825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0" name="フリーフォーム 269">
            <a:extLst>
              <a:ext uri="{FF2B5EF4-FFF2-40B4-BE49-F238E27FC236}">
                <a16:creationId xmlns:a16="http://schemas.microsoft.com/office/drawing/2014/main" id="{582321B2-6F84-0083-95EC-3317ED163788}"/>
              </a:ext>
            </a:extLst>
          </p:cNvPr>
          <p:cNvSpPr/>
          <p:nvPr/>
        </p:nvSpPr>
        <p:spPr>
          <a:xfrm>
            <a:off x="3546468" y="4330697"/>
            <a:ext cx="63549" cy="130299"/>
          </a:xfrm>
          <a:custGeom>
            <a:avLst/>
            <a:gdLst>
              <a:gd name="connsiteX0" fmla="*/ 7 w 63549"/>
              <a:gd name="connsiteY0" fmla="*/ 3 h 130299"/>
              <a:gd name="connsiteX1" fmla="*/ 28582 w 63549"/>
              <a:gd name="connsiteY1" fmla="*/ 76203 h 130299"/>
              <a:gd name="connsiteX2" fmla="*/ 19057 w 63549"/>
              <a:gd name="connsiteY2" fmla="*/ 130178 h 130299"/>
              <a:gd name="connsiteX3" fmla="*/ 38107 w 63549"/>
              <a:gd name="connsiteY3" fmla="*/ 88903 h 130299"/>
              <a:gd name="connsiteX4" fmla="*/ 63507 w 63549"/>
              <a:gd name="connsiteY4" fmla="*/ 25403 h 130299"/>
              <a:gd name="connsiteX5" fmla="*/ 31757 w 63549"/>
              <a:gd name="connsiteY5" fmla="*/ 79378 h 130299"/>
              <a:gd name="connsiteX6" fmla="*/ 7 w 63549"/>
              <a:gd name="connsiteY6" fmla="*/ 3 h 130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49" h="130299">
                <a:moveTo>
                  <a:pt x="7" y="3"/>
                </a:moveTo>
                <a:cubicBezTo>
                  <a:pt x="-522" y="-526"/>
                  <a:pt x="25407" y="54507"/>
                  <a:pt x="28582" y="76203"/>
                </a:cubicBezTo>
                <a:cubicBezTo>
                  <a:pt x="31757" y="97899"/>
                  <a:pt x="17469" y="128061"/>
                  <a:pt x="19057" y="130178"/>
                </a:cubicBezTo>
                <a:cubicBezTo>
                  <a:pt x="20645" y="132295"/>
                  <a:pt x="30699" y="106365"/>
                  <a:pt x="38107" y="88903"/>
                </a:cubicBezTo>
                <a:cubicBezTo>
                  <a:pt x="45515" y="71441"/>
                  <a:pt x="64565" y="26991"/>
                  <a:pt x="63507" y="25403"/>
                </a:cubicBezTo>
                <a:cubicBezTo>
                  <a:pt x="62449" y="23815"/>
                  <a:pt x="39695" y="78849"/>
                  <a:pt x="31757" y="79378"/>
                </a:cubicBezTo>
                <a:cubicBezTo>
                  <a:pt x="23820" y="79907"/>
                  <a:pt x="536" y="532"/>
                  <a:pt x="7" y="3"/>
                </a:cubicBezTo>
                <a:close/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1" name="フリーフォーム 270">
            <a:extLst>
              <a:ext uri="{FF2B5EF4-FFF2-40B4-BE49-F238E27FC236}">
                <a16:creationId xmlns:a16="http://schemas.microsoft.com/office/drawing/2014/main" id="{E0A931D7-1607-81FD-12BA-C23C2BD76D62}"/>
              </a:ext>
            </a:extLst>
          </p:cNvPr>
          <p:cNvSpPr/>
          <p:nvPr/>
        </p:nvSpPr>
        <p:spPr>
          <a:xfrm>
            <a:off x="3565525" y="4689420"/>
            <a:ext cx="35469" cy="162057"/>
          </a:xfrm>
          <a:custGeom>
            <a:avLst/>
            <a:gdLst>
              <a:gd name="connsiteX0" fmla="*/ 0 w 35469"/>
              <a:gd name="connsiteY0" fmla="*/ 55 h 162057"/>
              <a:gd name="connsiteX1" fmla="*/ 34925 w 35469"/>
              <a:gd name="connsiteY1" fmla="*/ 95305 h 162057"/>
              <a:gd name="connsiteX2" fmla="*/ 22225 w 35469"/>
              <a:gd name="connsiteY2" fmla="*/ 161980 h 162057"/>
              <a:gd name="connsiteX3" fmla="*/ 34925 w 35469"/>
              <a:gd name="connsiteY3" fmla="*/ 82605 h 162057"/>
              <a:gd name="connsiteX4" fmla="*/ 0 w 35469"/>
              <a:gd name="connsiteY4" fmla="*/ 55 h 162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469" h="162057">
                <a:moveTo>
                  <a:pt x="0" y="55"/>
                </a:moveTo>
                <a:cubicBezTo>
                  <a:pt x="0" y="2172"/>
                  <a:pt x="31221" y="68318"/>
                  <a:pt x="34925" y="95305"/>
                </a:cubicBezTo>
                <a:cubicBezTo>
                  <a:pt x="38629" y="122292"/>
                  <a:pt x="22225" y="164097"/>
                  <a:pt x="22225" y="161980"/>
                </a:cubicBezTo>
                <a:cubicBezTo>
                  <a:pt x="22225" y="159863"/>
                  <a:pt x="37042" y="108005"/>
                  <a:pt x="34925" y="82605"/>
                </a:cubicBezTo>
                <a:cubicBezTo>
                  <a:pt x="32808" y="57205"/>
                  <a:pt x="0" y="-2062"/>
                  <a:pt x="0" y="5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2" name="フリーフォーム 271">
            <a:extLst>
              <a:ext uri="{FF2B5EF4-FFF2-40B4-BE49-F238E27FC236}">
                <a16:creationId xmlns:a16="http://schemas.microsoft.com/office/drawing/2014/main" id="{593E64DC-5C4B-D3AE-C904-EC6CA90B9B3D}"/>
              </a:ext>
            </a:extLst>
          </p:cNvPr>
          <p:cNvSpPr/>
          <p:nvPr/>
        </p:nvSpPr>
        <p:spPr>
          <a:xfrm>
            <a:off x="3692525" y="4879943"/>
            <a:ext cx="86169" cy="165560"/>
          </a:xfrm>
          <a:custGeom>
            <a:avLst/>
            <a:gdLst>
              <a:gd name="connsiteX0" fmla="*/ 0 w 86169"/>
              <a:gd name="connsiteY0" fmla="*/ 32 h 165560"/>
              <a:gd name="connsiteX1" fmla="*/ 66675 w 86169"/>
              <a:gd name="connsiteY1" fmla="*/ 98457 h 165560"/>
              <a:gd name="connsiteX2" fmla="*/ 50800 w 86169"/>
              <a:gd name="connsiteY2" fmla="*/ 82582 h 165560"/>
              <a:gd name="connsiteX3" fmla="*/ 85725 w 86169"/>
              <a:gd name="connsiteY3" fmla="*/ 165132 h 165560"/>
              <a:gd name="connsiteX4" fmla="*/ 66675 w 86169"/>
              <a:gd name="connsiteY4" fmla="*/ 111157 h 165560"/>
              <a:gd name="connsiteX5" fmla="*/ 0 w 86169"/>
              <a:gd name="connsiteY5" fmla="*/ 32 h 165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169" h="165560">
                <a:moveTo>
                  <a:pt x="0" y="32"/>
                </a:moveTo>
                <a:cubicBezTo>
                  <a:pt x="0" y="-2085"/>
                  <a:pt x="66675" y="98457"/>
                  <a:pt x="66675" y="98457"/>
                </a:cubicBezTo>
                <a:cubicBezTo>
                  <a:pt x="75142" y="112215"/>
                  <a:pt x="47625" y="71469"/>
                  <a:pt x="50800" y="82582"/>
                </a:cubicBezTo>
                <a:cubicBezTo>
                  <a:pt x="53975" y="93695"/>
                  <a:pt x="83079" y="160370"/>
                  <a:pt x="85725" y="165132"/>
                </a:cubicBezTo>
                <a:cubicBezTo>
                  <a:pt x="88371" y="169894"/>
                  <a:pt x="78846" y="133911"/>
                  <a:pt x="66675" y="111157"/>
                </a:cubicBezTo>
                <a:cubicBezTo>
                  <a:pt x="54504" y="88403"/>
                  <a:pt x="0" y="2149"/>
                  <a:pt x="0" y="32"/>
                </a:cubicBezTo>
                <a:close/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3" name="フリーフォーム 272">
            <a:extLst>
              <a:ext uri="{FF2B5EF4-FFF2-40B4-BE49-F238E27FC236}">
                <a16:creationId xmlns:a16="http://schemas.microsoft.com/office/drawing/2014/main" id="{937EB93A-BD68-30DF-C75B-B2FF4BD577A7}"/>
              </a:ext>
            </a:extLst>
          </p:cNvPr>
          <p:cNvSpPr/>
          <p:nvPr/>
        </p:nvSpPr>
        <p:spPr>
          <a:xfrm>
            <a:off x="3841402" y="4584145"/>
            <a:ext cx="164975" cy="35812"/>
          </a:xfrm>
          <a:custGeom>
            <a:avLst/>
            <a:gdLst>
              <a:gd name="connsiteX0" fmla="*/ 348 w 164975"/>
              <a:gd name="connsiteY0" fmla="*/ 35480 h 35812"/>
              <a:gd name="connsiteX1" fmla="*/ 159098 w 164975"/>
              <a:gd name="connsiteY1" fmla="*/ 555 h 35812"/>
              <a:gd name="connsiteX2" fmla="*/ 117823 w 164975"/>
              <a:gd name="connsiteY2" fmla="*/ 16430 h 35812"/>
              <a:gd name="connsiteX3" fmla="*/ 348 w 164975"/>
              <a:gd name="connsiteY3" fmla="*/ 35480 h 35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4975" h="35812">
                <a:moveTo>
                  <a:pt x="348" y="35480"/>
                </a:moveTo>
                <a:cubicBezTo>
                  <a:pt x="7227" y="32834"/>
                  <a:pt x="139519" y="3730"/>
                  <a:pt x="159098" y="555"/>
                </a:cubicBezTo>
                <a:cubicBezTo>
                  <a:pt x="178677" y="-2620"/>
                  <a:pt x="145339" y="8493"/>
                  <a:pt x="117823" y="16430"/>
                </a:cubicBezTo>
                <a:cubicBezTo>
                  <a:pt x="90307" y="24367"/>
                  <a:pt x="-6531" y="38126"/>
                  <a:pt x="348" y="3548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4" name="フリーフォーム 273">
            <a:extLst>
              <a:ext uri="{FF2B5EF4-FFF2-40B4-BE49-F238E27FC236}">
                <a16:creationId xmlns:a16="http://schemas.microsoft.com/office/drawing/2014/main" id="{691FE0B3-ABA2-CEB9-BC2D-6DEE5EB23AAB}"/>
              </a:ext>
            </a:extLst>
          </p:cNvPr>
          <p:cNvSpPr/>
          <p:nvPr/>
        </p:nvSpPr>
        <p:spPr>
          <a:xfrm>
            <a:off x="4346531" y="4524297"/>
            <a:ext cx="25575" cy="139998"/>
          </a:xfrm>
          <a:custGeom>
            <a:avLst/>
            <a:gdLst>
              <a:gd name="connsiteX0" fmla="*/ 44 w 25575"/>
              <a:gd name="connsiteY0" fmla="*/ 78 h 139998"/>
              <a:gd name="connsiteX1" fmla="*/ 19094 w 25575"/>
              <a:gd name="connsiteY1" fmla="*/ 85803 h 139998"/>
              <a:gd name="connsiteX2" fmla="*/ 12744 w 25575"/>
              <a:gd name="connsiteY2" fmla="*/ 139778 h 139998"/>
              <a:gd name="connsiteX3" fmla="*/ 25444 w 25575"/>
              <a:gd name="connsiteY3" fmla="*/ 101678 h 139998"/>
              <a:gd name="connsiteX4" fmla="*/ 44 w 25575"/>
              <a:gd name="connsiteY4" fmla="*/ 78 h 139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75" h="139998">
                <a:moveTo>
                  <a:pt x="44" y="78"/>
                </a:moveTo>
                <a:cubicBezTo>
                  <a:pt x="-1014" y="-2568"/>
                  <a:pt x="16977" y="62520"/>
                  <a:pt x="19094" y="85803"/>
                </a:cubicBezTo>
                <a:cubicBezTo>
                  <a:pt x="21211" y="109086"/>
                  <a:pt x="11686" y="137132"/>
                  <a:pt x="12744" y="139778"/>
                </a:cubicBezTo>
                <a:cubicBezTo>
                  <a:pt x="13802" y="142424"/>
                  <a:pt x="27031" y="120728"/>
                  <a:pt x="25444" y="101678"/>
                </a:cubicBezTo>
                <a:cubicBezTo>
                  <a:pt x="23857" y="82628"/>
                  <a:pt x="1102" y="2724"/>
                  <a:pt x="44" y="78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5" name="フリーフォーム 274">
            <a:extLst>
              <a:ext uri="{FF2B5EF4-FFF2-40B4-BE49-F238E27FC236}">
                <a16:creationId xmlns:a16="http://schemas.microsoft.com/office/drawing/2014/main" id="{6850F214-E918-F759-5638-9E6EB211E8F9}"/>
              </a:ext>
            </a:extLst>
          </p:cNvPr>
          <p:cNvSpPr/>
          <p:nvPr/>
        </p:nvSpPr>
        <p:spPr>
          <a:xfrm>
            <a:off x="4234969" y="4491288"/>
            <a:ext cx="60814" cy="182354"/>
          </a:xfrm>
          <a:custGeom>
            <a:avLst/>
            <a:gdLst>
              <a:gd name="connsiteX0" fmla="*/ 481 w 60814"/>
              <a:gd name="connsiteY0" fmla="*/ 1337 h 182354"/>
              <a:gd name="connsiteX1" fmla="*/ 54456 w 60814"/>
              <a:gd name="connsiteY1" fmla="*/ 109287 h 182354"/>
              <a:gd name="connsiteX2" fmla="*/ 25881 w 60814"/>
              <a:gd name="connsiteY2" fmla="*/ 182312 h 182354"/>
              <a:gd name="connsiteX3" fmla="*/ 60806 w 60814"/>
              <a:gd name="connsiteY3" fmla="*/ 118812 h 182354"/>
              <a:gd name="connsiteX4" fmla="*/ 29056 w 60814"/>
              <a:gd name="connsiteY4" fmla="*/ 52137 h 182354"/>
              <a:gd name="connsiteX5" fmla="*/ 481 w 60814"/>
              <a:gd name="connsiteY5" fmla="*/ 1337 h 182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814" h="182354">
                <a:moveTo>
                  <a:pt x="481" y="1337"/>
                </a:moveTo>
                <a:cubicBezTo>
                  <a:pt x="4714" y="10862"/>
                  <a:pt x="50223" y="79125"/>
                  <a:pt x="54456" y="109287"/>
                </a:cubicBezTo>
                <a:cubicBezTo>
                  <a:pt x="58689" y="139449"/>
                  <a:pt x="24823" y="180724"/>
                  <a:pt x="25881" y="182312"/>
                </a:cubicBezTo>
                <a:cubicBezTo>
                  <a:pt x="26939" y="183900"/>
                  <a:pt x="60277" y="140508"/>
                  <a:pt x="60806" y="118812"/>
                </a:cubicBezTo>
                <a:cubicBezTo>
                  <a:pt x="61335" y="97116"/>
                  <a:pt x="36994" y="68541"/>
                  <a:pt x="29056" y="52137"/>
                </a:cubicBezTo>
                <a:cubicBezTo>
                  <a:pt x="21119" y="35733"/>
                  <a:pt x="-3752" y="-8188"/>
                  <a:pt x="481" y="1337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6" name="フリーフォーム 275">
            <a:extLst>
              <a:ext uri="{FF2B5EF4-FFF2-40B4-BE49-F238E27FC236}">
                <a16:creationId xmlns:a16="http://schemas.microsoft.com/office/drawing/2014/main" id="{E23E70C4-E0AA-782E-2FFF-1CFD4FB8D75A}"/>
              </a:ext>
            </a:extLst>
          </p:cNvPr>
          <p:cNvSpPr/>
          <p:nvPr/>
        </p:nvSpPr>
        <p:spPr>
          <a:xfrm>
            <a:off x="4168578" y="4657669"/>
            <a:ext cx="241939" cy="48172"/>
          </a:xfrm>
          <a:custGeom>
            <a:avLst/>
            <a:gdLst>
              <a:gd name="connsiteX0" fmla="*/ 197 w 241939"/>
              <a:gd name="connsiteY0" fmla="*/ 56 h 48172"/>
              <a:gd name="connsiteX1" fmla="*/ 104972 w 241939"/>
              <a:gd name="connsiteY1" fmla="*/ 34981 h 48172"/>
              <a:gd name="connsiteX2" fmla="*/ 241497 w 241939"/>
              <a:gd name="connsiteY2" fmla="*/ 25456 h 48172"/>
              <a:gd name="connsiteX3" fmla="*/ 146247 w 241939"/>
              <a:gd name="connsiteY3" fmla="*/ 44506 h 48172"/>
              <a:gd name="connsiteX4" fmla="*/ 79572 w 241939"/>
              <a:gd name="connsiteY4" fmla="*/ 44506 h 48172"/>
              <a:gd name="connsiteX5" fmla="*/ 197 w 241939"/>
              <a:gd name="connsiteY5" fmla="*/ 56 h 4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1939" h="48172">
                <a:moveTo>
                  <a:pt x="197" y="56"/>
                </a:moveTo>
                <a:cubicBezTo>
                  <a:pt x="4430" y="-1531"/>
                  <a:pt x="64755" y="30748"/>
                  <a:pt x="104972" y="34981"/>
                </a:cubicBezTo>
                <a:cubicBezTo>
                  <a:pt x="145189" y="39214"/>
                  <a:pt x="234618" y="23869"/>
                  <a:pt x="241497" y="25456"/>
                </a:cubicBezTo>
                <a:cubicBezTo>
                  <a:pt x="248376" y="27043"/>
                  <a:pt x="173235" y="41331"/>
                  <a:pt x="146247" y="44506"/>
                </a:cubicBezTo>
                <a:cubicBezTo>
                  <a:pt x="119259" y="47681"/>
                  <a:pt x="98093" y="50856"/>
                  <a:pt x="79572" y="44506"/>
                </a:cubicBezTo>
                <a:cubicBezTo>
                  <a:pt x="61051" y="38156"/>
                  <a:pt x="-4036" y="1643"/>
                  <a:pt x="197" y="5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7" name="フリーフォーム 276">
            <a:extLst>
              <a:ext uri="{FF2B5EF4-FFF2-40B4-BE49-F238E27FC236}">
                <a16:creationId xmlns:a16="http://schemas.microsoft.com/office/drawing/2014/main" id="{7C602766-F429-EC6B-BFCB-94208A5C91AE}"/>
              </a:ext>
            </a:extLst>
          </p:cNvPr>
          <p:cNvSpPr/>
          <p:nvPr/>
        </p:nvSpPr>
        <p:spPr>
          <a:xfrm>
            <a:off x="4622797" y="4644962"/>
            <a:ext cx="90598" cy="102352"/>
          </a:xfrm>
          <a:custGeom>
            <a:avLst/>
            <a:gdLst>
              <a:gd name="connsiteX0" fmla="*/ 12703 w 90598"/>
              <a:gd name="connsiteY0" fmla="*/ 63 h 102352"/>
              <a:gd name="connsiteX1" fmla="*/ 88903 w 90598"/>
              <a:gd name="connsiteY1" fmla="*/ 98488 h 102352"/>
              <a:gd name="connsiteX2" fmla="*/ 60328 w 90598"/>
              <a:gd name="connsiteY2" fmla="*/ 79438 h 102352"/>
              <a:gd name="connsiteX3" fmla="*/ 3 w 90598"/>
              <a:gd name="connsiteY3" fmla="*/ 50863 h 102352"/>
              <a:gd name="connsiteX4" fmla="*/ 57153 w 90598"/>
              <a:gd name="connsiteY4" fmla="*/ 82613 h 102352"/>
              <a:gd name="connsiteX5" fmla="*/ 12703 w 90598"/>
              <a:gd name="connsiteY5" fmla="*/ 63 h 102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598" h="102352">
                <a:moveTo>
                  <a:pt x="12703" y="63"/>
                </a:moveTo>
                <a:cubicBezTo>
                  <a:pt x="17995" y="2709"/>
                  <a:pt x="88903" y="98488"/>
                  <a:pt x="88903" y="98488"/>
                </a:cubicBezTo>
                <a:cubicBezTo>
                  <a:pt x="96840" y="111717"/>
                  <a:pt x="75145" y="87376"/>
                  <a:pt x="60328" y="79438"/>
                </a:cubicBezTo>
                <a:cubicBezTo>
                  <a:pt x="45511" y="71501"/>
                  <a:pt x="532" y="50334"/>
                  <a:pt x="3" y="50863"/>
                </a:cubicBezTo>
                <a:cubicBezTo>
                  <a:pt x="-526" y="51392"/>
                  <a:pt x="52920" y="86846"/>
                  <a:pt x="57153" y="82613"/>
                </a:cubicBezTo>
                <a:cubicBezTo>
                  <a:pt x="61386" y="78380"/>
                  <a:pt x="7411" y="-2583"/>
                  <a:pt x="12703" y="6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8" name="フリーフォーム 277">
            <a:extLst>
              <a:ext uri="{FF2B5EF4-FFF2-40B4-BE49-F238E27FC236}">
                <a16:creationId xmlns:a16="http://schemas.microsoft.com/office/drawing/2014/main" id="{BA80E65B-CDCC-6E6F-D49E-4EDFB4248B5E}"/>
              </a:ext>
            </a:extLst>
          </p:cNvPr>
          <p:cNvSpPr/>
          <p:nvPr/>
        </p:nvSpPr>
        <p:spPr>
          <a:xfrm>
            <a:off x="4784715" y="4552939"/>
            <a:ext cx="22362" cy="165135"/>
          </a:xfrm>
          <a:custGeom>
            <a:avLst/>
            <a:gdLst>
              <a:gd name="connsiteX0" fmla="*/ 10 w 22362"/>
              <a:gd name="connsiteY0" fmla="*/ 11 h 165135"/>
              <a:gd name="connsiteX1" fmla="*/ 22235 w 22362"/>
              <a:gd name="connsiteY1" fmla="*/ 101611 h 165135"/>
              <a:gd name="connsiteX2" fmla="*/ 9535 w 22362"/>
              <a:gd name="connsiteY2" fmla="*/ 165111 h 165135"/>
              <a:gd name="connsiteX3" fmla="*/ 19060 w 22362"/>
              <a:gd name="connsiteY3" fmla="*/ 107961 h 165135"/>
              <a:gd name="connsiteX4" fmla="*/ 10 w 22362"/>
              <a:gd name="connsiteY4" fmla="*/ 11 h 165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62" h="165135">
                <a:moveTo>
                  <a:pt x="10" y="11"/>
                </a:moveTo>
                <a:cubicBezTo>
                  <a:pt x="539" y="-1047"/>
                  <a:pt x="20648" y="74094"/>
                  <a:pt x="22235" y="101611"/>
                </a:cubicBezTo>
                <a:cubicBezTo>
                  <a:pt x="23822" y="129128"/>
                  <a:pt x="10064" y="164053"/>
                  <a:pt x="9535" y="165111"/>
                </a:cubicBezTo>
                <a:cubicBezTo>
                  <a:pt x="9006" y="166169"/>
                  <a:pt x="19060" y="133361"/>
                  <a:pt x="19060" y="107961"/>
                </a:cubicBezTo>
                <a:cubicBezTo>
                  <a:pt x="19060" y="82561"/>
                  <a:pt x="-519" y="1069"/>
                  <a:pt x="10" y="11"/>
                </a:cubicBezTo>
                <a:close/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9" name="フリーフォーム 278">
            <a:extLst>
              <a:ext uri="{FF2B5EF4-FFF2-40B4-BE49-F238E27FC236}">
                <a16:creationId xmlns:a16="http://schemas.microsoft.com/office/drawing/2014/main" id="{4EE23E4B-FC53-BFA5-6570-7F8379F4DEE1}"/>
              </a:ext>
            </a:extLst>
          </p:cNvPr>
          <p:cNvSpPr/>
          <p:nvPr/>
        </p:nvSpPr>
        <p:spPr>
          <a:xfrm>
            <a:off x="3663987" y="3644900"/>
            <a:ext cx="257138" cy="119924"/>
          </a:xfrm>
          <a:custGeom>
            <a:avLst/>
            <a:gdLst>
              <a:gd name="connsiteX0" fmla="*/ 257138 w 257138"/>
              <a:gd name="connsiteY0" fmla="*/ 0 h 119924"/>
              <a:gd name="connsiteX1" fmla="*/ 6313 w 257138"/>
              <a:gd name="connsiteY1" fmla="*/ 117475 h 119924"/>
              <a:gd name="connsiteX2" fmla="*/ 69813 w 257138"/>
              <a:gd name="connsiteY2" fmla="*/ 82550 h 119924"/>
              <a:gd name="connsiteX3" fmla="*/ 257138 w 257138"/>
              <a:gd name="connsiteY3" fmla="*/ 0 h 11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7138" h="119924">
                <a:moveTo>
                  <a:pt x="257138" y="0"/>
                </a:moveTo>
                <a:lnTo>
                  <a:pt x="6313" y="117475"/>
                </a:lnTo>
                <a:cubicBezTo>
                  <a:pt x="-24908" y="131233"/>
                  <a:pt x="69813" y="82550"/>
                  <a:pt x="69813" y="82550"/>
                </a:cubicBezTo>
                <a:lnTo>
                  <a:pt x="257138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0" name="フリーフォーム 279">
            <a:extLst>
              <a:ext uri="{FF2B5EF4-FFF2-40B4-BE49-F238E27FC236}">
                <a16:creationId xmlns:a16="http://schemas.microsoft.com/office/drawing/2014/main" id="{578CBC55-05A3-92D9-F3BF-F7060CB005ED}"/>
              </a:ext>
            </a:extLst>
          </p:cNvPr>
          <p:cNvSpPr/>
          <p:nvPr/>
        </p:nvSpPr>
        <p:spPr>
          <a:xfrm>
            <a:off x="3160642" y="3489290"/>
            <a:ext cx="84831" cy="191524"/>
          </a:xfrm>
          <a:custGeom>
            <a:avLst/>
            <a:gdLst>
              <a:gd name="connsiteX0" fmla="*/ 8008 w 84831"/>
              <a:gd name="connsiteY0" fmla="*/ 35 h 191524"/>
              <a:gd name="connsiteX1" fmla="*/ 4833 w 84831"/>
              <a:gd name="connsiteY1" fmla="*/ 123860 h 191524"/>
              <a:gd name="connsiteX2" fmla="*/ 84208 w 84831"/>
              <a:gd name="connsiteY2" fmla="*/ 190535 h 191524"/>
              <a:gd name="connsiteX3" fmla="*/ 39758 w 84831"/>
              <a:gd name="connsiteY3" fmla="*/ 161960 h 191524"/>
              <a:gd name="connsiteX4" fmla="*/ 1658 w 84831"/>
              <a:gd name="connsiteY4" fmla="*/ 136560 h 191524"/>
              <a:gd name="connsiteX5" fmla="*/ 8008 w 84831"/>
              <a:gd name="connsiteY5" fmla="*/ 35 h 191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4831" h="191524">
                <a:moveTo>
                  <a:pt x="8008" y="35"/>
                </a:moveTo>
                <a:cubicBezTo>
                  <a:pt x="8537" y="-2082"/>
                  <a:pt x="-7867" y="92110"/>
                  <a:pt x="4833" y="123860"/>
                </a:cubicBezTo>
                <a:cubicBezTo>
                  <a:pt x="17533" y="155610"/>
                  <a:pt x="78387" y="184185"/>
                  <a:pt x="84208" y="190535"/>
                </a:cubicBezTo>
                <a:cubicBezTo>
                  <a:pt x="90029" y="196885"/>
                  <a:pt x="53516" y="170956"/>
                  <a:pt x="39758" y="161960"/>
                </a:cubicBezTo>
                <a:cubicBezTo>
                  <a:pt x="26000" y="152964"/>
                  <a:pt x="6950" y="157197"/>
                  <a:pt x="1658" y="136560"/>
                </a:cubicBezTo>
                <a:cubicBezTo>
                  <a:pt x="-3634" y="115923"/>
                  <a:pt x="7479" y="2152"/>
                  <a:pt x="8008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1" name="フリーフォーム 280">
            <a:extLst>
              <a:ext uri="{FF2B5EF4-FFF2-40B4-BE49-F238E27FC236}">
                <a16:creationId xmlns:a16="http://schemas.microsoft.com/office/drawing/2014/main" id="{84AF734D-B5CC-839D-FCEE-BA47C9EF7029}"/>
              </a:ext>
            </a:extLst>
          </p:cNvPr>
          <p:cNvSpPr/>
          <p:nvPr/>
        </p:nvSpPr>
        <p:spPr>
          <a:xfrm>
            <a:off x="4727575" y="3717925"/>
            <a:ext cx="211254" cy="25400"/>
          </a:xfrm>
          <a:custGeom>
            <a:avLst/>
            <a:gdLst>
              <a:gd name="connsiteX0" fmla="*/ 0 w 211254"/>
              <a:gd name="connsiteY0" fmla="*/ 0 h 25400"/>
              <a:gd name="connsiteX1" fmla="*/ 203200 w 211254"/>
              <a:gd name="connsiteY1" fmla="*/ 19050 h 25400"/>
              <a:gd name="connsiteX2" fmla="*/ 168275 w 211254"/>
              <a:gd name="connsiteY2" fmla="*/ 25400 h 25400"/>
              <a:gd name="connsiteX3" fmla="*/ 146050 w 211254"/>
              <a:gd name="connsiteY3" fmla="*/ 19050 h 25400"/>
              <a:gd name="connsiteX4" fmla="*/ 0 w 211254"/>
              <a:gd name="connsiteY4" fmla="*/ 0 h 2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1254" h="25400">
                <a:moveTo>
                  <a:pt x="0" y="0"/>
                </a:moveTo>
                <a:cubicBezTo>
                  <a:pt x="9525" y="0"/>
                  <a:pt x="175154" y="14817"/>
                  <a:pt x="203200" y="19050"/>
                </a:cubicBezTo>
                <a:cubicBezTo>
                  <a:pt x="231246" y="23283"/>
                  <a:pt x="177800" y="25400"/>
                  <a:pt x="168275" y="25400"/>
                </a:cubicBezTo>
                <a:cubicBezTo>
                  <a:pt x="158750" y="25400"/>
                  <a:pt x="173037" y="22754"/>
                  <a:pt x="146050" y="1905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2" name="フリーフォーム 281">
            <a:extLst>
              <a:ext uri="{FF2B5EF4-FFF2-40B4-BE49-F238E27FC236}">
                <a16:creationId xmlns:a16="http://schemas.microsoft.com/office/drawing/2014/main" id="{16A946E5-9920-F7EF-87FE-8EF334BFDE62}"/>
              </a:ext>
            </a:extLst>
          </p:cNvPr>
          <p:cNvSpPr/>
          <p:nvPr/>
        </p:nvSpPr>
        <p:spPr>
          <a:xfrm>
            <a:off x="4387844" y="3340095"/>
            <a:ext cx="92106" cy="486068"/>
          </a:xfrm>
          <a:custGeom>
            <a:avLst/>
            <a:gdLst>
              <a:gd name="connsiteX0" fmla="*/ 92081 w 92106"/>
              <a:gd name="connsiteY0" fmla="*/ 5 h 486068"/>
              <a:gd name="connsiteX1" fmla="*/ 53981 w 92106"/>
              <a:gd name="connsiteY1" fmla="*/ 241305 h 486068"/>
              <a:gd name="connsiteX2" fmla="*/ 53981 w 92106"/>
              <a:gd name="connsiteY2" fmla="*/ 317505 h 486068"/>
              <a:gd name="connsiteX3" fmla="*/ 50806 w 92106"/>
              <a:gd name="connsiteY3" fmla="*/ 285755 h 486068"/>
              <a:gd name="connsiteX4" fmla="*/ 6 w 92106"/>
              <a:gd name="connsiteY4" fmla="*/ 485780 h 486068"/>
              <a:gd name="connsiteX5" fmla="*/ 47631 w 92106"/>
              <a:gd name="connsiteY5" fmla="*/ 234955 h 486068"/>
              <a:gd name="connsiteX6" fmla="*/ 92081 w 92106"/>
              <a:gd name="connsiteY6" fmla="*/ 5 h 486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2106" h="486068">
                <a:moveTo>
                  <a:pt x="92081" y="5"/>
                </a:moveTo>
                <a:cubicBezTo>
                  <a:pt x="93139" y="1063"/>
                  <a:pt x="60331" y="188388"/>
                  <a:pt x="53981" y="241305"/>
                </a:cubicBezTo>
                <a:cubicBezTo>
                  <a:pt x="47631" y="294222"/>
                  <a:pt x="54510" y="310097"/>
                  <a:pt x="53981" y="317505"/>
                </a:cubicBezTo>
                <a:cubicBezTo>
                  <a:pt x="53452" y="324913"/>
                  <a:pt x="59802" y="257709"/>
                  <a:pt x="50806" y="285755"/>
                </a:cubicBezTo>
                <a:cubicBezTo>
                  <a:pt x="41810" y="313801"/>
                  <a:pt x="535" y="494247"/>
                  <a:pt x="6" y="485780"/>
                </a:cubicBezTo>
                <a:cubicBezTo>
                  <a:pt x="-523" y="477313"/>
                  <a:pt x="33344" y="312213"/>
                  <a:pt x="47631" y="234955"/>
                </a:cubicBezTo>
                <a:cubicBezTo>
                  <a:pt x="61918" y="157697"/>
                  <a:pt x="91023" y="-1053"/>
                  <a:pt x="92081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3" name="フリーフォーム 282">
            <a:extLst>
              <a:ext uri="{FF2B5EF4-FFF2-40B4-BE49-F238E27FC236}">
                <a16:creationId xmlns:a16="http://schemas.microsoft.com/office/drawing/2014/main" id="{9942BDA5-CAF0-5D7C-EF51-5C862E7DCCDE}"/>
              </a:ext>
            </a:extLst>
          </p:cNvPr>
          <p:cNvSpPr/>
          <p:nvPr/>
        </p:nvSpPr>
        <p:spPr>
          <a:xfrm>
            <a:off x="3635340" y="3854360"/>
            <a:ext cx="78116" cy="86710"/>
          </a:xfrm>
          <a:custGeom>
            <a:avLst/>
            <a:gdLst>
              <a:gd name="connsiteX0" fmla="*/ 35 w 78116"/>
              <a:gd name="connsiteY0" fmla="*/ 90 h 86710"/>
              <a:gd name="connsiteX1" fmla="*/ 73060 w 78116"/>
              <a:gd name="connsiteY1" fmla="*/ 82640 h 86710"/>
              <a:gd name="connsiteX2" fmla="*/ 63535 w 78116"/>
              <a:gd name="connsiteY2" fmla="*/ 66765 h 86710"/>
              <a:gd name="connsiteX3" fmla="*/ 35 w 78116"/>
              <a:gd name="connsiteY3" fmla="*/ 90 h 8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16" h="86710">
                <a:moveTo>
                  <a:pt x="35" y="90"/>
                </a:moveTo>
                <a:cubicBezTo>
                  <a:pt x="1623" y="2736"/>
                  <a:pt x="73060" y="82640"/>
                  <a:pt x="73060" y="82640"/>
                </a:cubicBezTo>
                <a:cubicBezTo>
                  <a:pt x="83643" y="93752"/>
                  <a:pt x="76235" y="79994"/>
                  <a:pt x="63535" y="66765"/>
                </a:cubicBezTo>
                <a:cubicBezTo>
                  <a:pt x="50835" y="53536"/>
                  <a:pt x="-1553" y="-2556"/>
                  <a:pt x="35" y="9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4" name="フリーフォーム 283">
            <a:extLst>
              <a:ext uri="{FF2B5EF4-FFF2-40B4-BE49-F238E27FC236}">
                <a16:creationId xmlns:a16="http://schemas.microsoft.com/office/drawing/2014/main" id="{B7CF4D5E-BCD0-4A92-50F0-405FFED77252}"/>
              </a:ext>
            </a:extLst>
          </p:cNvPr>
          <p:cNvSpPr/>
          <p:nvPr/>
        </p:nvSpPr>
        <p:spPr>
          <a:xfrm>
            <a:off x="4906311" y="4089348"/>
            <a:ext cx="30823" cy="108576"/>
          </a:xfrm>
          <a:custGeom>
            <a:avLst/>
            <a:gdLst>
              <a:gd name="connsiteX0" fmla="*/ 30814 w 30823"/>
              <a:gd name="connsiteY0" fmla="*/ 52 h 108576"/>
              <a:gd name="connsiteX1" fmla="*/ 2239 w 30823"/>
              <a:gd name="connsiteY1" fmla="*/ 88952 h 108576"/>
              <a:gd name="connsiteX2" fmla="*/ 2239 w 30823"/>
              <a:gd name="connsiteY2" fmla="*/ 108002 h 108576"/>
              <a:gd name="connsiteX3" fmla="*/ 5414 w 30823"/>
              <a:gd name="connsiteY3" fmla="*/ 76252 h 108576"/>
              <a:gd name="connsiteX4" fmla="*/ 30814 w 30823"/>
              <a:gd name="connsiteY4" fmla="*/ 52 h 108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823" h="108576">
                <a:moveTo>
                  <a:pt x="30814" y="52"/>
                </a:moveTo>
                <a:cubicBezTo>
                  <a:pt x="30285" y="2169"/>
                  <a:pt x="7001" y="70960"/>
                  <a:pt x="2239" y="88952"/>
                </a:cubicBezTo>
                <a:cubicBezTo>
                  <a:pt x="-2524" y="106944"/>
                  <a:pt x="1710" y="110119"/>
                  <a:pt x="2239" y="108002"/>
                </a:cubicBezTo>
                <a:cubicBezTo>
                  <a:pt x="2768" y="105885"/>
                  <a:pt x="122" y="91598"/>
                  <a:pt x="5414" y="76252"/>
                </a:cubicBezTo>
                <a:cubicBezTo>
                  <a:pt x="10706" y="60906"/>
                  <a:pt x="31343" y="-2065"/>
                  <a:pt x="30814" y="5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5" name="フリーフォーム 284">
            <a:extLst>
              <a:ext uri="{FF2B5EF4-FFF2-40B4-BE49-F238E27FC236}">
                <a16:creationId xmlns:a16="http://schemas.microsoft.com/office/drawing/2014/main" id="{4960431B-027F-8A39-FB2D-D3C18AAA6F4D}"/>
              </a:ext>
            </a:extLst>
          </p:cNvPr>
          <p:cNvSpPr/>
          <p:nvPr/>
        </p:nvSpPr>
        <p:spPr>
          <a:xfrm>
            <a:off x="4753537" y="4060671"/>
            <a:ext cx="59853" cy="155729"/>
          </a:xfrm>
          <a:custGeom>
            <a:avLst/>
            <a:gdLst>
              <a:gd name="connsiteX0" fmla="*/ 59763 w 59853"/>
              <a:gd name="connsiteY0" fmla="*/ 154 h 155729"/>
              <a:gd name="connsiteX1" fmla="*/ 2613 w 59853"/>
              <a:gd name="connsiteY1" fmla="*/ 98579 h 155729"/>
              <a:gd name="connsiteX2" fmla="*/ 8963 w 59853"/>
              <a:gd name="connsiteY2" fmla="*/ 155729 h 155729"/>
              <a:gd name="connsiteX3" fmla="*/ 2613 w 59853"/>
              <a:gd name="connsiteY3" fmla="*/ 98579 h 155729"/>
              <a:gd name="connsiteX4" fmla="*/ 15313 w 59853"/>
              <a:gd name="connsiteY4" fmla="*/ 76354 h 155729"/>
              <a:gd name="connsiteX5" fmla="*/ 59763 w 59853"/>
              <a:gd name="connsiteY5" fmla="*/ 154 h 155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853" h="155729">
                <a:moveTo>
                  <a:pt x="59763" y="154"/>
                </a:moveTo>
                <a:cubicBezTo>
                  <a:pt x="57646" y="3858"/>
                  <a:pt x="11080" y="72650"/>
                  <a:pt x="2613" y="98579"/>
                </a:cubicBezTo>
                <a:cubicBezTo>
                  <a:pt x="-5854" y="124508"/>
                  <a:pt x="8963" y="155729"/>
                  <a:pt x="8963" y="155729"/>
                </a:cubicBezTo>
                <a:cubicBezTo>
                  <a:pt x="8963" y="155729"/>
                  <a:pt x="1555" y="111808"/>
                  <a:pt x="2613" y="98579"/>
                </a:cubicBezTo>
                <a:cubicBezTo>
                  <a:pt x="3671" y="85350"/>
                  <a:pt x="4200" y="92229"/>
                  <a:pt x="15313" y="76354"/>
                </a:cubicBezTo>
                <a:cubicBezTo>
                  <a:pt x="26425" y="60479"/>
                  <a:pt x="61880" y="-3550"/>
                  <a:pt x="59763" y="15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6" name="フリーフォーム 285">
            <a:extLst>
              <a:ext uri="{FF2B5EF4-FFF2-40B4-BE49-F238E27FC236}">
                <a16:creationId xmlns:a16="http://schemas.microsoft.com/office/drawing/2014/main" id="{834EF5E0-4234-96F7-F4EB-D0D20D97855E}"/>
              </a:ext>
            </a:extLst>
          </p:cNvPr>
          <p:cNvSpPr/>
          <p:nvPr/>
        </p:nvSpPr>
        <p:spPr>
          <a:xfrm>
            <a:off x="5346684" y="3794089"/>
            <a:ext cx="15903" cy="168475"/>
          </a:xfrm>
          <a:custGeom>
            <a:avLst/>
            <a:gdLst>
              <a:gd name="connsiteX0" fmla="*/ 16 w 15903"/>
              <a:gd name="connsiteY0" fmla="*/ 36 h 168475"/>
              <a:gd name="connsiteX1" fmla="*/ 12716 w 15903"/>
              <a:gd name="connsiteY1" fmla="*/ 123861 h 168475"/>
              <a:gd name="connsiteX2" fmla="*/ 3191 w 15903"/>
              <a:gd name="connsiteY2" fmla="*/ 168311 h 168475"/>
              <a:gd name="connsiteX3" fmla="*/ 15891 w 15903"/>
              <a:gd name="connsiteY3" fmla="*/ 111161 h 168475"/>
              <a:gd name="connsiteX4" fmla="*/ 16 w 15903"/>
              <a:gd name="connsiteY4" fmla="*/ 36 h 168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03" h="168475">
                <a:moveTo>
                  <a:pt x="16" y="36"/>
                </a:moveTo>
                <a:cubicBezTo>
                  <a:pt x="-513" y="2153"/>
                  <a:pt x="12187" y="95815"/>
                  <a:pt x="12716" y="123861"/>
                </a:cubicBezTo>
                <a:cubicBezTo>
                  <a:pt x="13245" y="151907"/>
                  <a:pt x="2662" y="170428"/>
                  <a:pt x="3191" y="168311"/>
                </a:cubicBezTo>
                <a:cubicBezTo>
                  <a:pt x="3720" y="166194"/>
                  <a:pt x="15362" y="134973"/>
                  <a:pt x="15891" y="111161"/>
                </a:cubicBezTo>
                <a:cubicBezTo>
                  <a:pt x="16420" y="87349"/>
                  <a:pt x="545" y="-2081"/>
                  <a:pt x="16" y="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7" name="フリーフォーム 286">
            <a:extLst>
              <a:ext uri="{FF2B5EF4-FFF2-40B4-BE49-F238E27FC236}">
                <a16:creationId xmlns:a16="http://schemas.microsoft.com/office/drawing/2014/main" id="{DC3BD017-36BC-758B-B4FD-165B36067282}"/>
              </a:ext>
            </a:extLst>
          </p:cNvPr>
          <p:cNvSpPr/>
          <p:nvPr/>
        </p:nvSpPr>
        <p:spPr>
          <a:xfrm>
            <a:off x="5105369" y="4244973"/>
            <a:ext cx="9556" cy="149235"/>
          </a:xfrm>
          <a:custGeom>
            <a:avLst/>
            <a:gdLst>
              <a:gd name="connsiteX0" fmla="*/ 31 w 9556"/>
              <a:gd name="connsiteY0" fmla="*/ 2 h 149235"/>
              <a:gd name="connsiteX1" fmla="*/ 9556 w 9556"/>
              <a:gd name="connsiteY1" fmla="*/ 101602 h 149235"/>
              <a:gd name="connsiteX2" fmla="*/ 31 w 9556"/>
              <a:gd name="connsiteY2" fmla="*/ 149227 h 149235"/>
              <a:gd name="connsiteX3" fmla="*/ 6381 w 9556"/>
              <a:gd name="connsiteY3" fmla="*/ 104777 h 149235"/>
              <a:gd name="connsiteX4" fmla="*/ 31 w 9556"/>
              <a:gd name="connsiteY4" fmla="*/ 2 h 149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56" h="149235">
                <a:moveTo>
                  <a:pt x="31" y="2"/>
                </a:moveTo>
                <a:cubicBezTo>
                  <a:pt x="560" y="-527"/>
                  <a:pt x="9556" y="76731"/>
                  <a:pt x="9556" y="101602"/>
                </a:cubicBezTo>
                <a:cubicBezTo>
                  <a:pt x="9556" y="126473"/>
                  <a:pt x="560" y="148698"/>
                  <a:pt x="31" y="149227"/>
                </a:cubicBezTo>
                <a:cubicBezTo>
                  <a:pt x="-498" y="149756"/>
                  <a:pt x="5852" y="124356"/>
                  <a:pt x="6381" y="104777"/>
                </a:cubicBezTo>
                <a:cubicBezTo>
                  <a:pt x="6910" y="85198"/>
                  <a:pt x="-498" y="531"/>
                  <a:pt x="31" y="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8" name="フリーフォーム 287">
            <a:extLst>
              <a:ext uri="{FF2B5EF4-FFF2-40B4-BE49-F238E27FC236}">
                <a16:creationId xmlns:a16="http://schemas.microsoft.com/office/drawing/2014/main" id="{A6140F89-DBA0-B607-A8AF-0FF7E78A2F6E}"/>
              </a:ext>
            </a:extLst>
          </p:cNvPr>
          <p:cNvSpPr/>
          <p:nvPr/>
        </p:nvSpPr>
        <p:spPr>
          <a:xfrm>
            <a:off x="5245100" y="4342963"/>
            <a:ext cx="82642" cy="168716"/>
          </a:xfrm>
          <a:custGeom>
            <a:avLst/>
            <a:gdLst>
              <a:gd name="connsiteX0" fmla="*/ 82550 w 82642"/>
              <a:gd name="connsiteY0" fmla="*/ 437 h 168716"/>
              <a:gd name="connsiteX1" fmla="*/ 28575 w 82642"/>
              <a:gd name="connsiteY1" fmla="*/ 98862 h 168716"/>
              <a:gd name="connsiteX2" fmla="*/ 0 w 82642"/>
              <a:gd name="connsiteY2" fmla="*/ 168712 h 168716"/>
              <a:gd name="connsiteX3" fmla="*/ 28575 w 82642"/>
              <a:gd name="connsiteY3" fmla="*/ 95687 h 168716"/>
              <a:gd name="connsiteX4" fmla="*/ 41275 w 82642"/>
              <a:gd name="connsiteY4" fmla="*/ 63937 h 168716"/>
              <a:gd name="connsiteX5" fmla="*/ 82550 w 82642"/>
              <a:gd name="connsiteY5" fmla="*/ 437 h 168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642" h="168716">
                <a:moveTo>
                  <a:pt x="82550" y="437"/>
                </a:moveTo>
                <a:cubicBezTo>
                  <a:pt x="80433" y="6258"/>
                  <a:pt x="42333" y="70816"/>
                  <a:pt x="28575" y="98862"/>
                </a:cubicBezTo>
                <a:cubicBezTo>
                  <a:pt x="14817" y="126908"/>
                  <a:pt x="0" y="169241"/>
                  <a:pt x="0" y="168712"/>
                </a:cubicBezTo>
                <a:cubicBezTo>
                  <a:pt x="0" y="168183"/>
                  <a:pt x="21696" y="113149"/>
                  <a:pt x="28575" y="95687"/>
                </a:cubicBezTo>
                <a:cubicBezTo>
                  <a:pt x="35454" y="78225"/>
                  <a:pt x="32808" y="79283"/>
                  <a:pt x="41275" y="63937"/>
                </a:cubicBezTo>
                <a:cubicBezTo>
                  <a:pt x="49742" y="48591"/>
                  <a:pt x="84667" y="-5384"/>
                  <a:pt x="82550" y="437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9" name="フリーフォーム 288">
            <a:extLst>
              <a:ext uri="{FF2B5EF4-FFF2-40B4-BE49-F238E27FC236}">
                <a16:creationId xmlns:a16="http://schemas.microsoft.com/office/drawing/2014/main" id="{9C747278-3A60-B07A-AEBE-730F62A4D2B6}"/>
              </a:ext>
            </a:extLst>
          </p:cNvPr>
          <p:cNvSpPr/>
          <p:nvPr/>
        </p:nvSpPr>
        <p:spPr>
          <a:xfrm>
            <a:off x="5410200" y="4333863"/>
            <a:ext cx="25431" cy="298466"/>
          </a:xfrm>
          <a:custGeom>
            <a:avLst/>
            <a:gdLst>
              <a:gd name="connsiteX0" fmla="*/ 25400 w 25431"/>
              <a:gd name="connsiteY0" fmla="*/ 12 h 298466"/>
              <a:gd name="connsiteX1" fmla="*/ 15875 w 25431"/>
              <a:gd name="connsiteY1" fmla="*/ 200037 h 298466"/>
              <a:gd name="connsiteX2" fmla="*/ 0 w 25431"/>
              <a:gd name="connsiteY2" fmla="*/ 298462 h 298466"/>
              <a:gd name="connsiteX3" fmla="*/ 15875 w 25431"/>
              <a:gd name="connsiteY3" fmla="*/ 196862 h 298466"/>
              <a:gd name="connsiteX4" fmla="*/ 25400 w 25431"/>
              <a:gd name="connsiteY4" fmla="*/ 203212 h 298466"/>
              <a:gd name="connsiteX5" fmla="*/ 19050 w 25431"/>
              <a:gd name="connsiteY5" fmla="*/ 209562 h 298466"/>
              <a:gd name="connsiteX6" fmla="*/ 25400 w 25431"/>
              <a:gd name="connsiteY6" fmla="*/ 12 h 298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31" h="298466">
                <a:moveTo>
                  <a:pt x="25400" y="12"/>
                </a:moveTo>
                <a:cubicBezTo>
                  <a:pt x="24871" y="-1575"/>
                  <a:pt x="20108" y="150295"/>
                  <a:pt x="15875" y="200037"/>
                </a:cubicBezTo>
                <a:cubicBezTo>
                  <a:pt x="11642" y="249779"/>
                  <a:pt x="0" y="298991"/>
                  <a:pt x="0" y="298462"/>
                </a:cubicBezTo>
                <a:cubicBezTo>
                  <a:pt x="0" y="297933"/>
                  <a:pt x="11642" y="212737"/>
                  <a:pt x="15875" y="196862"/>
                </a:cubicBezTo>
                <a:cubicBezTo>
                  <a:pt x="20108" y="180987"/>
                  <a:pt x="24871" y="201095"/>
                  <a:pt x="25400" y="203212"/>
                </a:cubicBezTo>
                <a:cubicBezTo>
                  <a:pt x="25929" y="205329"/>
                  <a:pt x="18521" y="238666"/>
                  <a:pt x="19050" y="209562"/>
                </a:cubicBezTo>
                <a:cubicBezTo>
                  <a:pt x="19579" y="180458"/>
                  <a:pt x="25929" y="1599"/>
                  <a:pt x="25400" y="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0" name="フリーフォーム 289">
            <a:extLst>
              <a:ext uri="{FF2B5EF4-FFF2-40B4-BE49-F238E27FC236}">
                <a16:creationId xmlns:a16="http://schemas.microsoft.com/office/drawing/2014/main" id="{9ACB0C5B-7A46-B6BE-E39B-239C0CFAF603}"/>
              </a:ext>
            </a:extLst>
          </p:cNvPr>
          <p:cNvSpPr/>
          <p:nvPr/>
        </p:nvSpPr>
        <p:spPr>
          <a:xfrm>
            <a:off x="4778248" y="3943092"/>
            <a:ext cx="152773" cy="28833"/>
          </a:xfrm>
          <a:custGeom>
            <a:avLst/>
            <a:gdLst>
              <a:gd name="connsiteX0" fmla="*/ 127 w 152773"/>
              <a:gd name="connsiteY0" fmla="*/ 28833 h 28833"/>
              <a:gd name="connsiteX1" fmla="*/ 79502 w 152773"/>
              <a:gd name="connsiteY1" fmla="*/ 258 h 28833"/>
              <a:gd name="connsiteX2" fmla="*/ 152527 w 152773"/>
              <a:gd name="connsiteY2" fmla="*/ 16133 h 28833"/>
              <a:gd name="connsiteX3" fmla="*/ 98552 w 152773"/>
              <a:gd name="connsiteY3" fmla="*/ 258 h 28833"/>
              <a:gd name="connsiteX4" fmla="*/ 127 w 152773"/>
              <a:gd name="connsiteY4" fmla="*/ 28833 h 28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773" h="28833">
                <a:moveTo>
                  <a:pt x="127" y="28833"/>
                </a:moveTo>
                <a:cubicBezTo>
                  <a:pt x="-3048" y="28833"/>
                  <a:pt x="54102" y="2375"/>
                  <a:pt x="79502" y="258"/>
                </a:cubicBezTo>
                <a:cubicBezTo>
                  <a:pt x="104902" y="-1859"/>
                  <a:pt x="149352" y="16133"/>
                  <a:pt x="152527" y="16133"/>
                </a:cubicBezTo>
                <a:cubicBezTo>
                  <a:pt x="155702" y="16133"/>
                  <a:pt x="127656" y="-2388"/>
                  <a:pt x="98552" y="258"/>
                </a:cubicBezTo>
                <a:cubicBezTo>
                  <a:pt x="69448" y="2904"/>
                  <a:pt x="3302" y="28833"/>
                  <a:pt x="127" y="2883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1" name="フリーフォーム 290">
            <a:extLst>
              <a:ext uri="{FF2B5EF4-FFF2-40B4-BE49-F238E27FC236}">
                <a16:creationId xmlns:a16="http://schemas.microsoft.com/office/drawing/2014/main" id="{5C6002CD-FFDF-819F-F12B-B8DBDA3B77B8}"/>
              </a:ext>
            </a:extLst>
          </p:cNvPr>
          <p:cNvSpPr/>
          <p:nvPr/>
        </p:nvSpPr>
        <p:spPr>
          <a:xfrm>
            <a:off x="5018122" y="3673333"/>
            <a:ext cx="249769" cy="51091"/>
          </a:xfrm>
          <a:custGeom>
            <a:avLst/>
            <a:gdLst>
              <a:gd name="connsiteX0" fmla="*/ 1553 w 249769"/>
              <a:gd name="connsiteY0" fmla="*/ 50942 h 51091"/>
              <a:gd name="connsiteX1" fmla="*/ 249203 w 249769"/>
              <a:gd name="connsiteY1" fmla="*/ 142 h 51091"/>
              <a:gd name="connsiteX2" fmla="*/ 71403 w 249769"/>
              <a:gd name="connsiteY2" fmla="*/ 35067 h 51091"/>
              <a:gd name="connsiteX3" fmla="*/ 141253 w 249769"/>
              <a:gd name="connsiteY3" fmla="*/ 16017 h 51091"/>
              <a:gd name="connsiteX4" fmla="*/ 1553 w 249769"/>
              <a:gd name="connsiteY4" fmla="*/ 50942 h 5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9769" h="51091">
                <a:moveTo>
                  <a:pt x="1553" y="50942"/>
                </a:moveTo>
                <a:cubicBezTo>
                  <a:pt x="19545" y="48296"/>
                  <a:pt x="237561" y="2788"/>
                  <a:pt x="249203" y="142"/>
                </a:cubicBezTo>
                <a:cubicBezTo>
                  <a:pt x="260845" y="-2504"/>
                  <a:pt x="89395" y="32421"/>
                  <a:pt x="71403" y="35067"/>
                </a:cubicBezTo>
                <a:cubicBezTo>
                  <a:pt x="53411" y="37713"/>
                  <a:pt x="155011" y="11784"/>
                  <a:pt x="141253" y="16017"/>
                </a:cubicBezTo>
                <a:cubicBezTo>
                  <a:pt x="127495" y="20250"/>
                  <a:pt x="-16439" y="53588"/>
                  <a:pt x="1553" y="509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2" name="フリーフォーム 291">
            <a:extLst>
              <a:ext uri="{FF2B5EF4-FFF2-40B4-BE49-F238E27FC236}">
                <a16:creationId xmlns:a16="http://schemas.microsoft.com/office/drawing/2014/main" id="{7C4C4304-A42F-9359-6D7B-F6DE9E28E0A2}"/>
              </a:ext>
            </a:extLst>
          </p:cNvPr>
          <p:cNvSpPr/>
          <p:nvPr/>
        </p:nvSpPr>
        <p:spPr>
          <a:xfrm>
            <a:off x="4594225" y="3825875"/>
            <a:ext cx="174286" cy="33271"/>
          </a:xfrm>
          <a:custGeom>
            <a:avLst/>
            <a:gdLst>
              <a:gd name="connsiteX0" fmla="*/ 0 w 174286"/>
              <a:gd name="connsiteY0" fmla="*/ 0 h 33271"/>
              <a:gd name="connsiteX1" fmla="*/ 168275 w 174286"/>
              <a:gd name="connsiteY1" fmla="*/ 31750 h 33271"/>
              <a:gd name="connsiteX2" fmla="*/ 139700 w 174286"/>
              <a:gd name="connsiteY2" fmla="*/ 28575 h 33271"/>
              <a:gd name="connsiteX3" fmla="*/ 0 w 174286"/>
              <a:gd name="connsiteY3" fmla="*/ 0 h 33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4286" h="33271">
                <a:moveTo>
                  <a:pt x="0" y="0"/>
                </a:moveTo>
                <a:lnTo>
                  <a:pt x="168275" y="31750"/>
                </a:lnTo>
                <a:cubicBezTo>
                  <a:pt x="191558" y="36513"/>
                  <a:pt x="139700" y="28575"/>
                  <a:pt x="139700" y="28575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3" name="フリーフォーム 292">
            <a:extLst>
              <a:ext uri="{FF2B5EF4-FFF2-40B4-BE49-F238E27FC236}">
                <a16:creationId xmlns:a16="http://schemas.microsoft.com/office/drawing/2014/main" id="{4BEFAFE0-7B2F-17CF-2C0D-C1DF5DD78517}"/>
              </a:ext>
            </a:extLst>
          </p:cNvPr>
          <p:cNvSpPr/>
          <p:nvPr/>
        </p:nvSpPr>
        <p:spPr>
          <a:xfrm>
            <a:off x="5159166" y="4219566"/>
            <a:ext cx="16782" cy="174669"/>
          </a:xfrm>
          <a:custGeom>
            <a:avLst/>
            <a:gdLst>
              <a:gd name="connsiteX0" fmla="*/ 209 w 16782"/>
              <a:gd name="connsiteY0" fmla="*/ 9 h 174669"/>
              <a:gd name="connsiteX1" fmla="*/ 6559 w 16782"/>
              <a:gd name="connsiteY1" fmla="*/ 114309 h 174669"/>
              <a:gd name="connsiteX2" fmla="*/ 209 w 16782"/>
              <a:gd name="connsiteY2" fmla="*/ 174634 h 174669"/>
              <a:gd name="connsiteX3" fmla="*/ 16084 w 16782"/>
              <a:gd name="connsiteY3" fmla="*/ 123834 h 174669"/>
              <a:gd name="connsiteX4" fmla="*/ 12909 w 16782"/>
              <a:gd name="connsiteY4" fmla="*/ 120659 h 174669"/>
              <a:gd name="connsiteX5" fmla="*/ 209 w 16782"/>
              <a:gd name="connsiteY5" fmla="*/ 9 h 174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782" h="174669">
                <a:moveTo>
                  <a:pt x="209" y="9"/>
                </a:moveTo>
                <a:cubicBezTo>
                  <a:pt x="-849" y="-1049"/>
                  <a:pt x="6559" y="85205"/>
                  <a:pt x="6559" y="114309"/>
                </a:cubicBezTo>
                <a:cubicBezTo>
                  <a:pt x="6559" y="143413"/>
                  <a:pt x="-1378" y="173047"/>
                  <a:pt x="209" y="174634"/>
                </a:cubicBezTo>
                <a:cubicBezTo>
                  <a:pt x="1796" y="176221"/>
                  <a:pt x="16084" y="123834"/>
                  <a:pt x="16084" y="123834"/>
                </a:cubicBezTo>
                <a:cubicBezTo>
                  <a:pt x="18201" y="114838"/>
                  <a:pt x="15026" y="136005"/>
                  <a:pt x="12909" y="120659"/>
                </a:cubicBezTo>
                <a:cubicBezTo>
                  <a:pt x="10792" y="105313"/>
                  <a:pt x="1267" y="1067"/>
                  <a:pt x="209" y="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4" name="フリーフォーム 293">
            <a:extLst>
              <a:ext uri="{FF2B5EF4-FFF2-40B4-BE49-F238E27FC236}">
                <a16:creationId xmlns:a16="http://schemas.microsoft.com/office/drawing/2014/main" id="{D15243C8-4550-3D17-0941-01D2F899AE80}"/>
              </a:ext>
            </a:extLst>
          </p:cNvPr>
          <p:cNvSpPr/>
          <p:nvPr/>
        </p:nvSpPr>
        <p:spPr>
          <a:xfrm>
            <a:off x="5251402" y="4540133"/>
            <a:ext cx="41424" cy="235446"/>
          </a:xfrm>
          <a:custGeom>
            <a:avLst/>
            <a:gdLst>
              <a:gd name="connsiteX0" fmla="*/ 41323 w 41424"/>
              <a:gd name="connsiteY0" fmla="*/ 117 h 235446"/>
              <a:gd name="connsiteX1" fmla="*/ 22273 w 41424"/>
              <a:gd name="connsiteY1" fmla="*/ 168392 h 235446"/>
              <a:gd name="connsiteX2" fmla="*/ 48 w 41424"/>
              <a:gd name="connsiteY2" fmla="*/ 235067 h 235446"/>
              <a:gd name="connsiteX3" fmla="*/ 28623 w 41424"/>
              <a:gd name="connsiteY3" fmla="*/ 142992 h 235446"/>
              <a:gd name="connsiteX4" fmla="*/ 41323 w 41424"/>
              <a:gd name="connsiteY4" fmla="*/ 117 h 235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424" h="235446">
                <a:moveTo>
                  <a:pt x="41323" y="117"/>
                </a:moveTo>
                <a:cubicBezTo>
                  <a:pt x="40265" y="4350"/>
                  <a:pt x="29152" y="129234"/>
                  <a:pt x="22273" y="168392"/>
                </a:cubicBezTo>
                <a:cubicBezTo>
                  <a:pt x="15394" y="207550"/>
                  <a:pt x="-1010" y="239300"/>
                  <a:pt x="48" y="235067"/>
                </a:cubicBezTo>
                <a:cubicBezTo>
                  <a:pt x="1106" y="230834"/>
                  <a:pt x="22273" y="178446"/>
                  <a:pt x="28623" y="142992"/>
                </a:cubicBezTo>
                <a:cubicBezTo>
                  <a:pt x="34973" y="107538"/>
                  <a:pt x="42381" y="-4116"/>
                  <a:pt x="41323" y="117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5" name="フリーフォーム 294">
            <a:extLst>
              <a:ext uri="{FF2B5EF4-FFF2-40B4-BE49-F238E27FC236}">
                <a16:creationId xmlns:a16="http://schemas.microsoft.com/office/drawing/2014/main" id="{1296F169-4ED4-5E17-00E9-09B7E1A664F7}"/>
              </a:ext>
            </a:extLst>
          </p:cNvPr>
          <p:cNvSpPr/>
          <p:nvPr/>
        </p:nvSpPr>
        <p:spPr>
          <a:xfrm>
            <a:off x="4138900" y="5289532"/>
            <a:ext cx="80858" cy="352605"/>
          </a:xfrm>
          <a:custGeom>
            <a:avLst/>
            <a:gdLst>
              <a:gd name="connsiteX0" fmla="*/ 80675 w 80858"/>
              <a:gd name="connsiteY0" fmla="*/ 18 h 352605"/>
              <a:gd name="connsiteX1" fmla="*/ 23525 w 80858"/>
              <a:gd name="connsiteY1" fmla="*/ 130193 h 352605"/>
              <a:gd name="connsiteX2" fmla="*/ 36225 w 80858"/>
              <a:gd name="connsiteY2" fmla="*/ 177818 h 352605"/>
              <a:gd name="connsiteX3" fmla="*/ 29875 w 80858"/>
              <a:gd name="connsiteY3" fmla="*/ 158768 h 352605"/>
              <a:gd name="connsiteX4" fmla="*/ 55275 w 80858"/>
              <a:gd name="connsiteY4" fmla="*/ 279418 h 352605"/>
              <a:gd name="connsiteX5" fmla="*/ 55275 w 80858"/>
              <a:gd name="connsiteY5" fmla="*/ 352443 h 352605"/>
              <a:gd name="connsiteX6" fmla="*/ 64800 w 80858"/>
              <a:gd name="connsiteY6" fmla="*/ 260368 h 352605"/>
              <a:gd name="connsiteX7" fmla="*/ 29875 w 80858"/>
              <a:gd name="connsiteY7" fmla="*/ 139718 h 352605"/>
              <a:gd name="connsiteX8" fmla="*/ 29875 w 80858"/>
              <a:gd name="connsiteY8" fmla="*/ 158768 h 352605"/>
              <a:gd name="connsiteX9" fmla="*/ 33050 w 80858"/>
              <a:gd name="connsiteY9" fmla="*/ 123843 h 352605"/>
              <a:gd name="connsiteX10" fmla="*/ 1300 w 80858"/>
              <a:gd name="connsiteY10" fmla="*/ 139718 h 352605"/>
              <a:gd name="connsiteX11" fmla="*/ 80675 w 80858"/>
              <a:gd name="connsiteY11" fmla="*/ 18 h 352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0858" h="352605">
                <a:moveTo>
                  <a:pt x="80675" y="18"/>
                </a:moveTo>
                <a:cubicBezTo>
                  <a:pt x="84379" y="-1569"/>
                  <a:pt x="30933" y="100560"/>
                  <a:pt x="23525" y="130193"/>
                </a:cubicBezTo>
                <a:cubicBezTo>
                  <a:pt x="16117" y="159826"/>
                  <a:pt x="35167" y="173056"/>
                  <a:pt x="36225" y="177818"/>
                </a:cubicBezTo>
                <a:cubicBezTo>
                  <a:pt x="37283" y="182580"/>
                  <a:pt x="26700" y="141835"/>
                  <a:pt x="29875" y="158768"/>
                </a:cubicBezTo>
                <a:cubicBezTo>
                  <a:pt x="33050" y="175701"/>
                  <a:pt x="51042" y="247139"/>
                  <a:pt x="55275" y="279418"/>
                </a:cubicBezTo>
                <a:cubicBezTo>
                  <a:pt x="59508" y="311697"/>
                  <a:pt x="53688" y="355618"/>
                  <a:pt x="55275" y="352443"/>
                </a:cubicBezTo>
                <a:cubicBezTo>
                  <a:pt x="56862" y="349268"/>
                  <a:pt x="69033" y="295822"/>
                  <a:pt x="64800" y="260368"/>
                </a:cubicBezTo>
                <a:cubicBezTo>
                  <a:pt x="60567" y="224914"/>
                  <a:pt x="29875" y="139718"/>
                  <a:pt x="29875" y="139718"/>
                </a:cubicBezTo>
                <a:cubicBezTo>
                  <a:pt x="24054" y="122785"/>
                  <a:pt x="29346" y="161414"/>
                  <a:pt x="29875" y="158768"/>
                </a:cubicBezTo>
                <a:cubicBezTo>
                  <a:pt x="30404" y="156122"/>
                  <a:pt x="37812" y="127018"/>
                  <a:pt x="33050" y="123843"/>
                </a:cubicBezTo>
                <a:cubicBezTo>
                  <a:pt x="28288" y="120668"/>
                  <a:pt x="-7167" y="159297"/>
                  <a:pt x="1300" y="139718"/>
                </a:cubicBezTo>
                <a:cubicBezTo>
                  <a:pt x="9767" y="120139"/>
                  <a:pt x="76971" y="1605"/>
                  <a:pt x="80675" y="18"/>
                </a:cubicBezTo>
                <a:close/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6" name="フリーフォーム 295">
            <a:extLst>
              <a:ext uri="{FF2B5EF4-FFF2-40B4-BE49-F238E27FC236}">
                <a16:creationId xmlns:a16="http://schemas.microsoft.com/office/drawing/2014/main" id="{836178E7-85BF-8382-7607-77624415ED53}"/>
              </a:ext>
            </a:extLst>
          </p:cNvPr>
          <p:cNvSpPr/>
          <p:nvPr/>
        </p:nvSpPr>
        <p:spPr>
          <a:xfrm>
            <a:off x="4761422" y="5054595"/>
            <a:ext cx="467812" cy="390869"/>
          </a:xfrm>
          <a:custGeom>
            <a:avLst/>
            <a:gdLst>
              <a:gd name="connsiteX0" fmla="*/ 1078 w 467812"/>
              <a:gd name="connsiteY0" fmla="*/ 390530 h 390869"/>
              <a:gd name="connsiteX1" fmla="*/ 340803 w 467812"/>
              <a:gd name="connsiteY1" fmla="*/ 47630 h 390869"/>
              <a:gd name="connsiteX2" fmla="*/ 251903 w 467812"/>
              <a:gd name="connsiteY2" fmla="*/ 161930 h 390869"/>
              <a:gd name="connsiteX3" fmla="*/ 467803 w 467812"/>
              <a:gd name="connsiteY3" fmla="*/ 5 h 390869"/>
              <a:gd name="connsiteX4" fmla="*/ 242378 w 467812"/>
              <a:gd name="connsiteY4" fmla="*/ 168280 h 390869"/>
              <a:gd name="connsiteX5" fmla="*/ 274128 w 467812"/>
              <a:gd name="connsiteY5" fmla="*/ 123830 h 390869"/>
              <a:gd name="connsiteX6" fmla="*/ 150303 w 467812"/>
              <a:gd name="connsiteY6" fmla="*/ 247655 h 390869"/>
              <a:gd name="connsiteX7" fmla="*/ 229678 w 467812"/>
              <a:gd name="connsiteY7" fmla="*/ 114305 h 390869"/>
              <a:gd name="connsiteX8" fmla="*/ 1078 w 467812"/>
              <a:gd name="connsiteY8" fmla="*/ 390530 h 390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7812" h="390869">
                <a:moveTo>
                  <a:pt x="1078" y="390530"/>
                </a:moveTo>
                <a:cubicBezTo>
                  <a:pt x="19599" y="379417"/>
                  <a:pt x="298999" y="85730"/>
                  <a:pt x="340803" y="47630"/>
                </a:cubicBezTo>
                <a:cubicBezTo>
                  <a:pt x="382607" y="9530"/>
                  <a:pt x="230736" y="169867"/>
                  <a:pt x="251903" y="161930"/>
                </a:cubicBezTo>
                <a:cubicBezTo>
                  <a:pt x="273070" y="153992"/>
                  <a:pt x="469391" y="-1053"/>
                  <a:pt x="467803" y="5"/>
                </a:cubicBezTo>
                <a:cubicBezTo>
                  <a:pt x="466215" y="1063"/>
                  <a:pt x="274657" y="147642"/>
                  <a:pt x="242378" y="168280"/>
                </a:cubicBezTo>
                <a:cubicBezTo>
                  <a:pt x="210099" y="188917"/>
                  <a:pt x="289474" y="110601"/>
                  <a:pt x="274128" y="123830"/>
                </a:cubicBezTo>
                <a:cubicBezTo>
                  <a:pt x="258782" y="137059"/>
                  <a:pt x="157711" y="249242"/>
                  <a:pt x="150303" y="247655"/>
                </a:cubicBezTo>
                <a:cubicBezTo>
                  <a:pt x="142895" y="246068"/>
                  <a:pt x="250845" y="92609"/>
                  <a:pt x="229678" y="114305"/>
                </a:cubicBezTo>
                <a:cubicBezTo>
                  <a:pt x="208511" y="136001"/>
                  <a:pt x="-17443" y="401643"/>
                  <a:pt x="1078" y="3905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7" name="フリーフォーム 296">
            <a:extLst>
              <a:ext uri="{FF2B5EF4-FFF2-40B4-BE49-F238E27FC236}">
                <a16:creationId xmlns:a16="http://schemas.microsoft.com/office/drawing/2014/main" id="{4486A7A3-3935-85A5-3516-72A987620682}"/>
              </a:ext>
            </a:extLst>
          </p:cNvPr>
          <p:cNvSpPr/>
          <p:nvPr/>
        </p:nvSpPr>
        <p:spPr>
          <a:xfrm>
            <a:off x="3616325" y="5232394"/>
            <a:ext cx="117525" cy="202763"/>
          </a:xfrm>
          <a:custGeom>
            <a:avLst/>
            <a:gdLst>
              <a:gd name="connsiteX0" fmla="*/ 117475 w 117525"/>
              <a:gd name="connsiteY0" fmla="*/ 6356 h 202763"/>
              <a:gd name="connsiteX1" fmla="*/ 88900 w 117525"/>
              <a:gd name="connsiteY1" fmla="*/ 193681 h 202763"/>
              <a:gd name="connsiteX2" fmla="*/ 82550 w 117525"/>
              <a:gd name="connsiteY2" fmla="*/ 155581 h 202763"/>
              <a:gd name="connsiteX3" fmla="*/ 0 w 117525"/>
              <a:gd name="connsiteY3" fmla="*/ 6 h 202763"/>
              <a:gd name="connsiteX4" fmla="*/ 82550 w 117525"/>
              <a:gd name="connsiteY4" fmla="*/ 161931 h 202763"/>
              <a:gd name="connsiteX5" fmla="*/ 88900 w 117525"/>
              <a:gd name="connsiteY5" fmla="*/ 142881 h 202763"/>
              <a:gd name="connsiteX6" fmla="*/ 95250 w 117525"/>
              <a:gd name="connsiteY6" fmla="*/ 130181 h 202763"/>
              <a:gd name="connsiteX7" fmla="*/ 117475 w 117525"/>
              <a:gd name="connsiteY7" fmla="*/ 6356 h 202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7525" h="202763">
                <a:moveTo>
                  <a:pt x="117475" y="6356"/>
                </a:moveTo>
                <a:cubicBezTo>
                  <a:pt x="116417" y="16939"/>
                  <a:pt x="94721" y="168810"/>
                  <a:pt x="88900" y="193681"/>
                </a:cubicBezTo>
                <a:cubicBezTo>
                  <a:pt x="83079" y="218552"/>
                  <a:pt x="97367" y="187860"/>
                  <a:pt x="82550" y="155581"/>
                </a:cubicBezTo>
                <a:cubicBezTo>
                  <a:pt x="67733" y="123302"/>
                  <a:pt x="0" y="-1052"/>
                  <a:pt x="0" y="6"/>
                </a:cubicBezTo>
                <a:cubicBezTo>
                  <a:pt x="0" y="1064"/>
                  <a:pt x="67733" y="138119"/>
                  <a:pt x="82550" y="161931"/>
                </a:cubicBezTo>
                <a:cubicBezTo>
                  <a:pt x="97367" y="185743"/>
                  <a:pt x="86783" y="148173"/>
                  <a:pt x="88900" y="142881"/>
                </a:cubicBezTo>
                <a:cubicBezTo>
                  <a:pt x="91017" y="137589"/>
                  <a:pt x="87842" y="152935"/>
                  <a:pt x="95250" y="130181"/>
                </a:cubicBezTo>
                <a:cubicBezTo>
                  <a:pt x="102658" y="107427"/>
                  <a:pt x="118533" y="-4227"/>
                  <a:pt x="117475" y="6356"/>
                </a:cubicBezTo>
                <a:close/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8" name="フリーフォーム 297">
            <a:extLst>
              <a:ext uri="{FF2B5EF4-FFF2-40B4-BE49-F238E27FC236}">
                <a16:creationId xmlns:a16="http://schemas.microsoft.com/office/drawing/2014/main" id="{898EBEA1-8DED-464B-4304-13D57938F696}"/>
              </a:ext>
            </a:extLst>
          </p:cNvPr>
          <p:cNvSpPr/>
          <p:nvPr/>
        </p:nvSpPr>
        <p:spPr>
          <a:xfrm>
            <a:off x="3679546" y="4889374"/>
            <a:ext cx="22559" cy="261055"/>
          </a:xfrm>
          <a:custGeom>
            <a:avLst/>
            <a:gdLst>
              <a:gd name="connsiteX0" fmla="*/ 22504 w 22559"/>
              <a:gd name="connsiteY0" fmla="*/ 126 h 261055"/>
              <a:gd name="connsiteX1" fmla="*/ 279 w 22559"/>
              <a:gd name="connsiteY1" fmla="*/ 196976 h 261055"/>
              <a:gd name="connsiteX2" fmla="*/ 9804 w 22559"/>
              <a:gd name="connsiteY2" fmla="*/ 260476 h 261055"/>
              <a:gd name="connsiteX3" fmla="*/ 6629 w 22559"/>
              <a:gd name="connsiteY3" fmla="*/ 168401 h 261055"/>
              <a:gd name="connsiteX4" fmla="*/ 22504 w 22559"/>
              <a:gd name="connsiteY4" fmla="*/ 126 h 261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59" h="261055">
                <a:moveTo>
                  <a:pt x="22504" y="126"/>
                </a:moveTo>
                <a:cubicBezTo>
                  <a:pt x="21446" y="4888"/>
                  <a:pt x="2396" y="153584"/>
                  <a:pt x="279" y="196976"/>
                </a:cubicBezTo>
                <a:cubicBezTo>
                  <a:pt x="-1838" y="240368"/>
                  <a:pt x="8746" y="265238"/>
                  <a:pt x="9804" y="260476"/>
                </a:cubicBezTo>
                <a:cubicBezTo>
                  <a:pt x="10862" y="255714"/>
                  <a:pt x="3983" y="210205"/>
                  <a:pt x="6629" y="168401"/>
                </a:cubicBezTo>
                <a:cubicBezTo>
                  <a:pt x="9275" y="126597"/>
                  <a:pt x="23562" y="-4636"/>
                  <a:pt x="22504" y="126"/>
                </a:cubicBezTo>
                <a:close/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9" name="フリーフォーム 298">
            <a:extLst>
              <a:ext uri="{FF2B5EF4-FFF2-40B4-BE49-F238E27FC236}">
                <a16:creationId xmlns:a16="http://schemas.microsoft.com/office/drawing/2014/main" id="{57E007FF-2BB0-74F8-7662-C96AC6336A66}"/>
              </a:ext>
            </a:extLst>
          </p:cNvPr>
          <p:cNvSpPr/>
          <p:nvPr/>
        </p:nvSpPr>
        <p:spPr>
          <a:xfrm>
            <a:off x="3085878" y="4498781"/>
            <a:ext cx="185799" cy="430857"/>
          </a:xfrm>
          <a:custGeom>
            <a:avLst/>
            <a:gdLst>
              <a:gd name="connsiteX0" fmla="*/ 222 w 185799"/>
              <a:gd name="connsiteY0" fmla="*/ 194 h 430857"/>
              <a:gd name="connsiteX1" fmla="*/ 92297 w 185799"/>
              <a:gd name="connsiteY1" fmla="*/ 225619 h 430857"/>
              <a:gd name="connsiteX2" fmla="*/ 82772 w 185799"/>
              <a:gd name="connsiteY2" fmla="*/ 212919 h 430857"/>
              <a:gd name="connsiteX3" fmla="*/ 171672 w 185799"/>
              <a:gd name="connsiteY3" fmla="*/ 393894 h 430857"/>
              <a:gd name="connsiteX4" fmla="*/ 165322 w 185799"/>
              <a:gd name="connsiteY4" fmla="*/ 381194 h 430857"/>
              <a:gd name="connsiteX5" fmla="*/ 181197 w 185799"/>
              <a:gd name="connsiteY5" fmla="*/ 422469 h 430857"/>
              <a:gd name="connsiteX6" fmla="*/ 70072 w 185799"/>
              <a:gd name="connsiteY6" fmla="*/ 190694 h 430857"/>
              <a:gd name="connsiteX7" fmla="*/ 222 w 185799"/>
              <a:gd name="connsiteY7" fmla="*/ 194 h 430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5799" h="430857">
                <a:moveTo>
                  <a:pt x="222" y="194"/>
                </a:moveTo>
                <a:cubicBezTo>
                  <a:pt x="3926" y="6015"/>
                  <a:pt x="92297" y="225619"/>
                  <a:pt x="92297" y="225619"/>
                </a:cubicBezTo>
                <a:cubicBezTo>
                  <a:pt x="106055" y="261073"/>
                  <a:pt x="69543" y="184873"/>
                  <a:pt x="82772" y="212919"/>
                </a:cubicBezTo>
                <a:cubicBezTo>
                  <a:pt x="96001" y="240965"/>
                  <a:pt x="157914" y="365848"/>
                  <a:pt x="171672" y="393894"/>
                </a:cubicBezTo>
                <a:cubicBezTo>
                  <a:pt x="185430" y="421940"/>
                  <a:pt x="163735" y="376432"/>
                  <a:pt x="165322" y="381194"/>
                </a:cubicBezTo>
                <a:cubicBezTo>
                  <a:pt x="166909" y="385956"/>
                  <a:pt x="197072" y="454219"/>
                  <a:pt x="181197" y="422469"/>
                </a:cubicBezTo>
                <a:cubicBezTo>
                  <a:pt x="165322" y="390719"/>
                  <a:pt x="100235" y="260544"/>
                  <a:pt x="70072" y="190694"/>
                </a:cubicBezTo>
                <a:cubicBezTo>
                  <a:pt x="39909" y="120844"/>
                  <a:pt x="-3482" y="-5627"/>
                  <a:pt x="222" y="1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0" name="フリーフォーム 299">
            <a:extLst>
              <a:ext uri="{FF2B5EF4-FFF2-40B4-BE49-F238E27FC236}">
                <a16:creationId xmlns:a16="http://schemas.microsoft.com/office/drawing/2014/main" id="{E4D324B1-ABD3-CE4E-FBDB-22BF8508C7FD}"/>
              </a:ext>
            </a:extLst>
          </p:cNvPr>
          <p:cNvSpPr/>
          <p:nvPr/>
        </p:nvSpPr>
        <p:spPr>
          <a:xfrm>
            <a:off x="3136751" y="3482808"/>
            <a:ext cx="140843" cy="85696"/>
          </a:xfrm>
          <a:custGeom>
            <a:avLst/>
            <a:gdLst>
              <a:gd name="connsiteX0" fmla="*/ 139849 w 140843"/>
              <a:gd name="connsiteY0" fmla="*/ 167 h 85696"/>
              <a:gd name="connsiteX1" fmla="*/ 6499 w 140843"/>
              <a:gd name="connsiteY1" fmla="*/ 82717 h 85696"/>
              <a:gd name="connsiteX2" fmla="*/ 28724 w 140843"/>
              <a:gd name="connsiteY2" fmla="*/ 66842 h 85696"/>
              <a:gd name="connsiteX3" fmla="*/ 98574 w 140843"/>
              <a:gd name="connsiteY3" fmla="*/ 60492 h 85696"/>
              <a:gd name="connsiteX4" fmla="*/ 69999 w 140843"/>
              <a:gd name="connsiteY4" fmla="*/ 60492 h 85696"/>
              <a:gd name="connsiteX5" fmla="*/ 139849 w 140843"/>
              <a:gd name="connsiteY5" fmla="*/ 167 h 85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0843" h="85696">
                <a:moveTo>
                  <a:pt x="139849" y="167"/>
                </a:moveTo>
                <a:cubicBezTo>
                  <a:pt x="129266" y="3871"/>
                  <a:pt x="6499" y="82717"/>
                  <a:pt x="6499" y="82717"/>
                </a:cubicBezTo>
                <a:cubicBezTo>
                  <a:pt x="-12022" y="93830"/>
                  <a:pt x="13378" y="70546"/>
                  <a:pt x="28724" y="66842"/>
                </a:cubicBezTo>
                <a:cubicBezTo>
                  <a:pt x="44070" y="63138"/>
                  <a:pt x="91695" y="61550"/>
                  <a:pt x="98574" y="60492"/>
                </a:cubicBezTo>
                <a:cubicBezTo>
                  <a:pt x="105453" y="59434"/>
                  <a:pt x="66824" y="65784"/>
                  <a:pt x="69999" y="60492"/>
                </a:cubicBezTo>
                <a:cubicBezTo>
                  <a:pt x="73174" y="55200"/>
                  <a:pt x="150432" y="-3537"/>
                  <a:pt x="139849" y="1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1" name="フリーフォーム 300">
            <a:extLst>
              <a:ext uri="{FF2B5EF4-FFF2-40B4-BE49-F238E27FC236}">
                <a16:creationId xmlns:a16="http://schemas.microsoft.com/office/drawing/2014/main" id="{C0CD7F5C-91EE-2F75-1361-E6D2EDA0061C}"/>
              </a:ext>
            </a:extLst>
          </p:cNvPr>
          <p:cNvSpPr/>
          <p:nvPr/>
        </p:nvSpPr>
        <p:spPr>
          <a:xfrm>
            <a:off x="3273425" y="3511412"/>
            <a:ext cx="82553" cy="108137"/>
          </a:xfrm>
          <a:custGeom>
            <a:avLst/>
            <a:gdLst>
              <a:gd name="connsiteX0" fmla="*/ 82550 w 82553"/>
              <a:gd name="connsiteY0" fmla="*/ 108088 h 108137"/>
              <a:gd name="connsiteX1" fmla="*/ 6350 w 82553"/>
              <a:gd name="connsiteY1" fmla="*/ 35063 h 108137"/>
              <a:gd name="connsiteX2" fmla="*/ 34925 w 82553"/>
              <a:gd name="connsiteY2" fmla="*/ 54113 h 108137"/>
              <a:gd name="connsiteX3" fmla="*/ 0 w 82553"/>
              <a:gd name="connsiteY3" fmla="*/ 28713 h 108137"/>
              <a:gd name="connsiteX4" fmla="*/ 34925 w 82553"/>
              <a:gd name="connsiteY4" fmla="*/ 138 h 108137"/>
              <a:gd name="connsiteX5" fmla="*/ 9525 w 82553"/>
              <a:gd name="connsiteY5" fmla="*/ 22363 h 108137"/>
              <a:gd name="connsiteX6" fmla="*/ 82550 w 82553"/>
              <a:gd name="connsiteY6" fmla="*/ 108088 h 108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2553" h="108137">
                <a:moveTo>
                  <a:pt x="82550" y="108088"/>
                </a:moveTo>
                <a:cubicBezTo>
                  <a:pt x="82021" y="110205"/>
                  <a:pt x="14287" y="44059"/>
                  <a:pt x="6350" y="35063"/>
                </a:cubicBezTo>
                <a:cubicBezTo>
                  <a:pt x="-1588" y="26067"/>
                  <a:pt x="35983" y="55171"/>
                  <a:pt x="34925" y="54113"/>
                </a:cubicBezTo>
                <a:cubicBezTo>
                  <a:pt x="33867" y="53055"/>
                  <a:pt x="0" y="37709"/>
                  <a:pt x="0" y="28713"/>
                </a:cubicBezTo>
                <a:cubicBezTo>
                  <a:pt x="0" y="19717"/>
                  <a:pt x="33337" y="1196"/>
                  <a:pt x="34925" y="138"/>
                </a:cubicBezTo>
                <a:cubicBezTo>
                  <a:pt x="36513" y="-920"/>
                  <a:pt x="1058" y="3842"/>
                  <a:pt x="9525" y="22363"/>
                </a:cubicBezTo>
                <a:cubicBezTo>
                  <a:pt x="17992" y="40884"/>
                  <a:pt x="83079" y="105971"/>
                  <a:pt x="82550" y="1080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2" name="フリーフォーム 301">
            <a:extLst>
              <a:ext uri="{FF2B5EF4-FFF2-40B4-BE49-F238E27FC236}">
                <a16:creationId xmlns:a16="http://schemas.microsoft.com/office/drawing/2014/main" id="{55CB9A18-5FDA-6766-C153-2F62F6967541}"/>
              </a:ext>
            </a:extLst>
          </p:cNvPr>
          <p:cNvSpPr/>
          <p:nvPr/>
        </p:nvSpPr>
        <p:spPr>
          <a:xfrm>
            <a:off x="3155147" y="3546438"/>
            <a:ext cx="152962" cy="9804"/>
          </a:xfrm>
          <a:custGeom>
            <a:avLst/>
            <a:gdLst>
              <a:gd name="connsiteX0" fmla="*/ 803 w 152962"/>
              <a:gd name="connsiteY0" fmla="*/ 6387 h 9804"/>
              <a:gd name="connsiteX1" fmla="*/ 150028 w 152962"/>
              <a:gd name="connsiteY1" fmla="*/ 9562 h 9804"/>
              <a:gd name="connsiteX2" fmla="*/ 92878 w 152962"/>
              <a:gd name="connsiteY2" fmla="*/ 37 h 9804"/>
              <a:gd name="connsiteX3" fmla="*/ 803 w 152962"/>
              <a:gd name="connsiteY3" fmla="*/ 6387 h 9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962" h="9804">
                <a:moveTo>
                  <a:pt x="803" y="6387"/>
                </a:moveTo>
                <a:cubicBezTo>
                  <a:pt x="10328" y="7975"/>
                  <a:pt x="134682" y="10620"/>
                  <a:pt x="150028" y="9562"/>
                </a:cubicBezTo>
                <a:cubicBezTo>
                  <a:pt x="165374" y="8504"/>
                  <a:pt x="116690" y="566"/>
                  <a:pt x="92878" y="37"/>
                </a:cubicBezTo>
                <a:cubicBezTo>
                  <a:pt x="69066" y="-492"/>
                  <a:pt x="-8722" y="4799"/>
                  <a:pt x="803" y="63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3" name="フリーフォーム 302">
            <a:extLst>
              <a:ext uri="{FF2B5EF4-FFF2-40B4-BE49-F238E27FC236}">
                <a16:creationId xmlns:a16="http://schemas.microsoft.com/office/drawing/2014/main" id="{AA27C65E-CC15-1673-A161-38D91B353258}"/>
              </a:ext>
            </a:extLst>
          </p:cNvPr>
          <p:cNvSpPr/>
          <p:nvPr/>
        </p:nvSpPr>
        <p:spPr>
          <a:xfrm>
            <a:off x="3225747" y="3470266"/>
            <a:ext cx="79445" cy="161993"/>
          </a:xfrm>
          <a:custGeom>
            <a:avLst/>
            <a:gdLst>
              <a:gd name="connsiteX0" fmla="*/ 15928 w 79445"/>
              <a:gd name="connsiteY0" fmla="*/ 9 h 161993"/>
              <a:gd name="connsiteX1" fmla="*/ 12753 w 79445"/>
              <a:gd name="connsiteY1" fmla="*/ 114309 h 161993"/>
              <a:gd name="connsiteX2" fmla="*/ 79428 w 79445"/>
              <a:gd name="connsiteY2" fmla="*/ 161934 h 161993"/>
              <a:gd name="connsiteX3" fmla="*/ 19103 w 79445"/>
              <a:gd name="connsiteY3" fmla="*/ 123834 h 161993"/>
              <a:gd name="connsiteX4" fmla="*/ 53 w 79445"/>
              <a:gd name="connsiteY4" fmla="*/ 107959 h 161993"/>
              <a:gd name="connsiteX5" fmla="*/ 15928 w 79445"/>
              <a:gd name="connsiteY5" fmla="*/ 9 h 161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45" h="161993">
                <a:moveTo>
                  <a:pt x="15928" y="9"/>
                </a:moveTo>
                <a:cubicBezTo>
                  <a:pt x="18045" y="1067"/>
                  <a:pt x="2170" y="87322"/>
                  <a:pt x="12753" y="114309"/>
                </a:cubicBezTo>
                <a:cubicBezTo>
                  <a:pt x="23336" y="141296"/>
                  <a:pt x="78370" y="160346"/>
                  <a:pt x="79428" y="161934"/>
                </a:cubicBezTo>
                <a:cubicBezTo>
                  <a:pt x="80486" y="163522"/>
                  <a:pt x="32332" y="132830"/>
                  <a:pt x="19103" y="123834"/>
                </a:cubicBezTo>
                <a:cubicBezTo>
                  <a:pt x="5874" y="114838"/>
                  <a:pt x="1111" y="125421"/>
                  <a:pt x="53" y="107959"/>
                </a:cubicBezTo>
                <a:cubicBezTo>
                  <a:pt x="-1005" y="90497"/>
                  <a:pt x="13811" y="-1049"/>
                  <a:pt x="15928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4" name="フリーフォーム 303">
            <a:extLst>
              <a:ext uri="{FF2B5EF4-FFF2-40B4-BE49-F238E27FC236}">
                <a16:creationId xmlns:a16="http://schemas.microsoft.com/office/drawing/2014/main" id="{378FA125-1857-E069-DD20-610574ED1A1C}"/>
              </a:ext>
            </a:extLst>
          </p:cNvPr>
          <p:cNvSpPr/>
          <p:nvPr/>
        </p:nvSpPr>
        <p:spPr>
          <a:xfrm>
            <a:off x="4491669" y="3613036"/>
            <a:ext cx="270843" cy="32047"/>
          </a:xfrm>
          <a:custGeom>
            <a:avLst/>
            <a:gdLst>
              <a:gd name="connsiteX0" fmla="*/ 956 w 270843"/>
              <a:gd name="connsiteY0" fmla="*/ 28689 h 32047"/>
              <a:gd name="connsiteX1" fmla="*/ 232731 w 270843"/>
              <a:gd name="connsiteY1" fmla="*/ 114 h 32047"/>
              <a:gd name="connsiteX2" fmla="*/ 115256 w 270843"/>
              <a:gd name="connsiteY2" fmla="*/ 19164 h 32047"/>
              <a:gd name="connsiteX3" fmla="*/ 270831 w 270843"/>
              <a:gd name="connsiteY3" fmla="*/ 31864 h 32047"/>
              <a:gd name="connsiteX4" fmla="*/ 105731 w 270843"/>
              <a:gd name="connsiteY4" fmla="*/ 25514 h 32047"/>
              <a:gd name="connsiteX5" fmla="*/ 147006 w 270843"/>
              <a:gd name="connsiteY5" fmla="*/ 9639 h 32047"/>
              <a:gd name="connsiteX6" fmla="*/ 956 w 270843"/>
              <a:gd name="connsiteY6" fmla="*/ 28689 h 32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0843" h="32047">
                <a:moveTo>
                  <a:pt x="956" y="28689"/>
                </a:moveTo>
                <a:cubicBezTo>
                  <a:pt x="15243" y="27102"/>
                  <a:pt x="213681" y="1701"/>
                  <a:pt x="232731" y="114"/>
                </a:cubicBezTo>
                <a:cubicBezTo>
                  <a:pt x="251781" y="-1473"/>
                  <a:pt x="108906" y="13872"/>
                  <a:pt x="115256" y="19164"/>
                </a:cubicBezTo>
                <a:cubicBezTo>
                  <a:pt x="121606" y="24456"/>
                  <a:pt x="272419" y="30806"/>
                  <a:pt x="270831" y="31864"/>
                </a:cubicBezTo>
                <a:cubicBezTo>
                  <a:pt x="269243" y="32922"/>
                  <a:pt x="126369" y="29218"/>
                  <a:pt x="105731" y="25514"/>
                </a:cubicBezTo>
                <a:cubicBezTo>
                  <a:pt x="85093" y="21810"/>
                  <a:pt x="157060" y="10697"/>
                  <a:pt x="147006" y="9639"/>
                </a:cubicBezTo>
                <a:cubicBezTo>
                  <a:pt x="136952" y="8581"/>
                  <a:pt x="-13331" y="30276"/>
                  <a:pt x="956" y="286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5" name="フリーフォーム 304">
            <a:extLst>
              <a:ext uri="{FF2B5EF4-FFF2-40B4-BE49-F238E27FC236}">
                <a16:creationId xmlns:a16="http://schemas.microsoft.com/office/drawing/2014/main" id="{7527CF0F-5278-7DB3-4E17-DDDF9D0CC84F}"/>
              </a:ext>
            </a:extLst>
          </p:cNvPr>
          <p:cNvSpPr/>
          <p:nvPr/>
        </p:nvSpPr>
        <p:spPr>
          <a:xfrm>
            <a:off x="5104552" y="3466271"/>
            <a:ext cx="138007" cy="189431"/>
          </a:xfrm>
          <a:custGeom>
            <a:avLst/>
            <a:gdLst>
              <a:gd name="connsiteX0" fmla="*/ 848 w 138007"/>
              <a:gd name="connsiteY0" fmla="*/ 829 h 189431"/>
              <a:gd name="connsiteX1" fmla="*/ 134198 w 138007"/>
              <a:gd name="connsiteY1" fmla="*/ 184979 h 189431"/>
              <a:gd name="connsiteX2" fmla="*/ 99273 w 138007"/>
              <a:gd name="connsiteY2" fmla="*/ 131004 h 189431"/>
              <a:gd name="connsiteX3" fmla="*/ 73873 w 138007"/>
              <a:gd name="connsiteY3" fmla="*/ 115129 h 189431"/>
              <a:gd name="connsiteX4" fmla="*/ 19898 w 138007"/>
              <a:gd name="connsiteY4" fmla="*/ 153229 h 189431"/>
              <a:gd name="connsiteX5" fmla="*/ 73873 w 138007"/>
              <a:gd name="connsiteY5" fmla="*/ 118304 h 189431"/>
              <a:gd name="connsiteX6" fmla="*/ 848 w 138007"/>
              <a:gd name="connsiteY6" fmla="*/ 829 h 189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8007" h="189431">
                <a:moveTo>
                  <a:pt x="848" y="829"/>
                </a:moveTo>
                <a:cubicBezTo>
                  <a:pt x="10902" y="11941"/>
                  <a:pt x="117794" y="163283"/>
                  <a:pt x="134198" y="184979"/>
                </a:cubicBezTo>
                <a:cubicBezTo>
                  <a:pt x="150602" y="206675"/>
                  <a:pt x="109327" y="142646"/>
                  <a:pt x="99273" y="131004"/>
                </a:cubicBezTo>
                <a:cubicBezTo>
                  <a:pt x="89219" y="119362"/>
                  <a:pt x="87102" y="111425"/>
                  <a:pt x="73873" y="115129"/>
                </a:cubicBezTo>
                <a:cubicBezTo>
                  <a:pt x="60644" y="118833"/>
                  <a:pt x="19898" y="152700"/>
                  <a:pt x="19898" y="153229"/>
                </a:cubicBezTo>
                <a:cubicBezTo>
                  <a:pt x="19898" y="153758"/>
                  <a:pt x="74402" y="143175"/>
                  <a:pt x="73873" y="118304"/>
                </a:cubicBezTo>
                <a:cubicBezTo>
                  <a:pt x="73344" y="93433"/>
                  <a:pt x="-9206" y="-10283"/>
                  <a:pt x="848" y="8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6" name="フリーフォーム 305">
            <a:extLst>
              <a:ext uri="{FF2B5EF4-FFF2-40B4-BE49-F238E27FC236}">
                <a16:creationId xmlns:a16="http://schemas.microsoft.com/office/drawing/2014/main" id="{B4BF4B85-5D6D-5067-363B-80890B69BE60}"/>
              </a:ext>
            </a:extLst>
          </p:cNvPr>
          <p:cNvSpPr/>
          <p:nvPr/>
        </p:nvSpPr>
        <p:spPr>
          <a:xfrm>
            <a:off x="3905250" y="3521073"/>
            <a:ext cx="44582" cy="194367"/>
          </a:xfrm>
          <a:custGeom>
            <a:avLst/>
            <a:gdLst>
              <a:gd name="connsiteX0" fmla="*/ 0 w 44582"/>
              <a:gd name="connsiteY0" fmla="*/ 2 h 194367"/>
              <a:gd name="connsiteX1" fmla="*/ 41275 w 44582"/>
              <a:gd name="connsiteY1" fmla="*/ 107952 h 194367"/>
              <a:gd name="connsiteX2" fmla="*/ 38100 w 44582"/>
              <a:gd name="connsiteY2" fmla="*/ 193677 h 194367"/>
              <a:gd name="connsiteX3" fmla="*/ 44450 w 44582"/>
              <a:gd name="connsiteY3" fmla="*/ 146052 h 194367"/>
              <a:gd name="connsiteX4" fmla="*/ 41275 w 44582"/>
              <a:gd name="connsiteY4" fmla="*/ 104777 h 194367"/>
              <a:gd name="connsiteX5" fmla="*/ 0 w 44582"/>
              <a:gd name="connsiteY5" fmla="*/ 2 h 194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582" h="194367">
                <a:moveTo>
                  <a:pt x="0" y="2"/>
                </a:moveTo>
                <a:cubicBezTo>
                  <a:pt x="0" y="531"/>
                  <a:pt x="34925" y="75673"/>
                  <a:pt x="41275" y="107952"/>
                </a:cubicBezTo>
                <a:cubicBezTo>
                  <a:pt x="47625" y="140231"/>
                  <a:pt x="37571" y="187327"/>
                  <a:pt x="38100" y="193677"/>
                </a:cubicBezTo>
                <a:cubicBezTo>
                  <a:pt x="38629" y="200027"/>
                  <a:pt x="43921" y="160869"/>
                  <a:pt x="44450" y="146052"/>
                </a:cubicBezTo>
                <a:cubicBezTo>
                  <a:pt x="44979" y="131235"/>
                  <a:pt x="43921" y="124885"/>
                  <a:pt x="41275" y="104777"/>
                </a:cubicBezTo>
                <a:cubicBezTo>
                  <a:pt x="38629" y="84669"/>
                  <a:pt x="0" y="-527"/>
                  <a:pt x="0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7" name="フリーフォーム 306">
            <a:extLst>
              <a:ext uri="{FF2B5EF4-FFF2-40B4-BE49-F238E27FC236}">
                <a16:creationId xmlns:a16="http://schemas.microsoft.com/office/drawing/2014/main" id="{35067A48-D8D3-4D8B-D9C2-911C6E7C059F}"/>
              </a:ext>
            </a:extLst>
          </p:cNvPr>
          <p:cNvSpPr/>
          <p:nvPr/>
        </p:nvSpPr>
        <p:spPr>
          <a:xfrm>
            <a:off x="3876672" y="3495640"/>
            <a:ext cx="72422" cy="129035"/>
          </a:xfrm>
          <a:custGeom>
            <a:avLst/>
            <a:gdLst>
              <a:gd name="connsiteX0" fmla="*/ 3 w 72422"/>
              <a:gd name="connsiteY0" fmla="*/ 35 h 129035"/>
              <a:gd name="connsiteX1" fmla="*/ 66678 w 72422"/>
              <a:gd name="connsiteY1" fmla="*/ 120685 h 129035"/>
              <a:gd name="connsiteX2" fmla="*/ 63503 w 72422"/>
              <a:gd name="connsiteY2" fmla="*/ 107985 h 129035"/>
              <a:gd name="connsiteX3" fmla="*/ 3 w 72422"/>
              <a:gd name="connsiteY3" fmla="*/ 35 h 129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422" h="129035">
                <a:moveTo>
                  <a:pt x="3" y="35"/>
                </a:moveTo>
                <a:cubicBezTo>
                  <a:pt x="532" y="2152"/>
                  <a:pt x="66678" y="120685"/>
                  <a:pt x="66678" y="120685"/>
                </a:cubicBezTo>
                <a:cubicBezTo>
                  <a:pt x="77261" y="138677"/>
                  <a:pt x="71441" y="124389"/>
                  <a:pt x="63503" y="107985"/>
                </a:cubicBezTo>
                <a:cubicBezTo>
                  <a:pt x="55566" y="91581"/>
                  <a:pt x="-526" y="-2082"/>
                  <a:pt x="3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8" name="フリーフォーム 307">
            <a:extLst>
              <a:ext uri="{FF2B5EF4-FFF2-40B4-BE49-F238E27FC236}">
                <a16:creationId xmlns:a16="http://schemas.microsoft.com/office/drawing/2014/main" id="{943002A3-AE07-4AD6-417D-368DA53538E7}"/>
              </a:ext>
            </a:extLst>
          </p:cNvPr>
          <p:cNvSpPr/>
          <p:nvPr/>
        </p:nvSpPr>
        <p:spPr>
          <a:xfrm>
            <a:off x="3879822" y="3778106"/>
            <a:ext cx="44141" cy="95630"/>
          </a:xfrm>
          <a:custGeom>
            <a:avLst/>
            <a:gdLst>
              <a:gd name="connsiteX0" fmla="*/ 28 w 44141"/>
              <a:gd name="connsiteY0" fmla="*/ 144 h 95630"/>
              <a:gd name="connsiteX1" fmla="*/ 34953 w 44141"/>
              <a:gd name="connsiteY1" fmla="*/ 47769 h 95630"/>
              <a:gd name="connsiteX2" fmla="*/ 41303 w 44141"/>
              <a:gd name="connsiteY2" fmla="*/ 95394 h 95630"/>
              <a:gd name="connsiteX3" fmla="*/ 41303 w 44141"/>
              <a:gd name="connsiteY3" fmla="*/ 63644 h 95630"/>
              <a:gd name="connsiteX4" fmla="*/ 28 w 44141"/>
              <a:gd name="connsiteY4" fmla="*/ 144 h 95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141" h="95630">
                <a:moveTo>
                  <a:pt x="28" y="144"/>
                </a:moveTo>
                <a:cubicBezTo>
                  <a:pt x="-1030" y="-2502"/>
                  <a:pt x="28074" y="31894"/>
                  <a:pt x="34953" y="47769"/>
                </a:cubicBezTo>
                <a:cubicBezTo>
                  <a:pt x="41832" y="63644"/>
                  <a:pt x="40245" y="92748"/>
                  <a:pt x="41303" y="95394"/>
                </a:cubicBezTo>
                <a:cubicBezTo>
                  <a:pt x="42361" y="98040"/>
                  <a:pt x="47124" y="77931"/>
                  <a:pt x="41303" y="63644"/>
                </a:cubicBezTo>
                <a:cubicBezTo>
                  <a:pt x="35482" y="49357"/>
                  <a:pt x="1086" y="2790"/>
                  <a:pt x="28" y="144"/>
                </a:cubicBezTo>
                <a:close/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9" name="フリーフォーム 308">
            <a:extLst>
              <a:ext uri="{FF2B5EF4-FFF2-40B4-BE49-F238E27FC236}">
                <a16:creationId xmlns:a16="http://schemas.microsoft.com/office/drawing/2014/main" id="{FD988C9C-3E53-807F-FBC9-F176DCF616B0}"/>
              </a:ext>
            </a:extLst>
          </p:cNvPr>
          <p:cNvSpPr/>
          <p:nvPr/>
        </p:nvSpPr>
        <p:spPr>
          <a:xfrm>
            <a:off x="3949696" y="3568620"/>
            <a:ext cx="51570" cy="133753"/>
          </a:xfrm>
          <a:custGeom>
            <a:avLst/>
            <a:gdLst>
              <a:gd name="connsiteX0" fmla="*/ 4 w 51570"/>
              <a:gd name="connsiteY0" fmla="*/ 80 h 133753"/>
              <a:gd name="connsiteX1" fmla="*/ 50804 w 51570"/>
              <a:gd name="connsiteY1" fmla="*/ 82630 h 133753"/>
              <a:gd name="connsiteX2" fmla="*/ 31754 w 51570"/>
              <a:gd name="connsiteY2" fmla="*/ 133430 h 133753"/>
              <a:gd name="connsiteX3" fmla="*/ 47629 w 51570"/>
              <a:gd name="connsiteY3" fmla="*/ 98505 h 133753"/>
              <a:gd name="connsiteX4" fmla="*/ 4 w 51570"/>
              <a:gd name="connsiteY4" fmla="*/ 80 h 133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70" h="133753">
                <a:moveTo>
                  <a:pt x="4" y="80"/>
                </a:moveTo>
                <a:cubicBezTo>
                  <a:pt x="533" y="-2566"/>
                  <a:pt x="45512" y="60405"/>
                  <a:pt x="50804" y="82630"/>
                </a:cubicBezTo>
                <a:cubicBezTo>
                  <a:pt x="56096" y="104855"/>
                  <a:pt x="32283" y="130784"/>
                  <a:pt x="31754" y="133430"/>
                </a:cubicBezTo>
                <a:cubicBezTo>
                  <a:pt x="31225" y="136076"/>
                  <a:pt x="51333" y="122318"/>
                  <a:pt x="47629" y="98505"/>
                </a:cubicBezTo>
                <a:cubicBezTo>
                  <a:pt x="43925" y="74693"/>
                  <a:pt x="-525" y="2726"/>
                  <a:pt x="4" y="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0" name="フリーフォーム 309">
            <a:extLst>
              <a:ext uri="{FF2B5EF4-FFF2-40B4-BE49-F238E27FC236}">
                <a16:creationId xmlns:a16="http://schemas.microsoft.com/office/drawing/2014/main" id="{CCCECB91-7CAA-AF76-92E6-9AA8F6BCBC12}"/>
              </a:ext>
            </a:extLst>
          </p:cNvPr>
          <p:cNvSpPr/>
          <p:nvPr/>
        </p:nvSpPr>
        <p:spPr>
          <a:xfrm>
            <a:off x="3997281" y="3447996"/>
            <a:ext cx="104844" cy="206645"/>
          </a:xfrm>
          <a:custGeom>
            <a:avLst/>
            <a:gdLst>
              <a:gd name="connsiteX0" fmla="*/ 44 w 104844"/>
              <a:gd name="connsiteY0" fmla="*/ 54 h 206645"/>
              <a:gd name="connsiteX1" fmla="*/ 47669 w 104844"/>
              <a:gd name="connsiteY1" fmla="*/ 123879 h 206645"/>
              <a:gd name="connsiteX2" fmla="*/ 47669 w 104844"/>
              <a:gd name="connsiteY2" fmla="*/ 187379 h 206645"/>
              <a:gd name="connsiteX3" fmla="*/ 60369 w 104844"/>
              <a:gd name="connsiteY3" fmla="*/ 161979 h 206645"/>
              <a:gd name="connsiteX4" fmla="*/ 41319 w 104844"/>
              <a:gd name="connsiteY4" fmla="*/ 206429 h 206645"/>
              <a:gd name="connsiteX5" fmla="*/ 63544 w 104844"/>
              <a:gd name="connsiteY5" fmla="*/ 139754 h 206645"/>
              <a:gd name="connsiteX6" fmla="*/ 104819 w 104844"/>
              <a:gd name="connsiteY6" fmla="*/ 38154 h 206645"/>
              <a:gd name="connsiteX7" fmla="*/ 57194 w 104844"/>
              <a:gd name="connsiteY7" fmla="*/ 139754 h 206645"/>
              <a:gd name="connsiteX8" fmla="*/ 44 w 104844"/>
              <a:gd name="connsiteY8" fmla="*/ 54 h 206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844" h="206645">
                <a:moveTo>
                  <a:pt x="44" y="54"/>
                </a:moveTo>
                <a:cubicBezTo>
                  <a:pt x="-1544" y="-2592"/>
                  <a:pt x="39732" y="92658"/>
                  <a:pt x="47669" y="123879"/>
                </a:cubicBezTo>
                <a:cubicBezTo>
                  <a:pt x="55606" y="155100"/>
                  <a:pt x="45552" y="181029"/>
                  <a:pt x="47669" y="187379"/>
                </a:cubicBezTo>
                <a:cubicBezTo>
                  <a:pt x="49786" y="193729"/>
                  <a:pt x="61427" y="158804"/>
                  <a:pt x="60369" y="161979"/>
                </a:cubicBezTo>
                <a:cubicBezTo>
                  <a:pt x="59311" y="165154"/>
                  <a:pt x="40790" y="210133"/>
                  <a:pt x="41319" y="206429"/>
                </a:cubicBezTo>
                <a:cubicBezTo>
                  <a:pt x="41848" y="202725"/>
                  <a:pt x="52961" y="167800"/>
                  <a:pt x="63544" y="139754"/>
                </a:cubicBezTo>
                <a:cubicBezTo>
                  <a:pt x="74127" y="111708"/>
                  <a:pt x="105877" y="38154"/>
                  <a:pt x="104819" y="38154"/>
                </a:cubicBezTo>
                <a:cubicBezTo>
                  <a:pt x="103761" y="38154"/>
                  <a:pt x="72011" y="140283"/>
                  <a:pt x="57194" y="139754"/>
                </a:cubicBezTo>
                <a:cubicBezTo>
                  <a:pt x="42377" y="139225"/>
                  <a:pt x="1632" y="2700"/>
                  <a:pt x="44" y="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1" name="フリーフォーム 310">
            <a:extLst>
              <a:ext uri="{FF2B5EF4-FFF2-40B4-BE49-F238E27FC236}">
                <a16:creationId xmlns:a16="http://schemas.microsoft.com/office/drawing/2014/main" id="{2A21B904-63AC-1DEE-0B8E-CADAEEF8DF2E}"/>
              </a:ext>
            </a:extLst>
          </p:cNvPr>
          <p:cNvSpPr/>
          <p:nvPr/>
        </p:nvSpPr>
        <p:spPr>
          <a:xfrm>
            <a:off x="3838527" y="4086181"/>
            <a:ext cx="95273" cy="63586"/>
          </a:xfrm>
          <a:custGeom>
            <a:avLst/>
            <a:gdLst>
              <a:gd name="connsiteX0" fmla="*/ 48 w 95273"/>
              <a:gd name="connsiteY0" fmla="*/ 63544 h 63586"/>
              <a:gd name="connsiteX1" fmla="*/ 79423 w 95273"/>
              <a:gd name="connsiteY1" fmla="*/ 34969 h 63586"/>
              <a:gd name="connsiteX2" fmla="*/ 79423 w 95273"/>
              <a:gd name="connsiteY2" fmla="*/ 44 h 63586"/>
              <a:gd name="connsiteX3" fmla="*/ 92123 w 95273"/>
              <a:gd name="connsiteY3" fmla="*/ 28619 h 63586"/>
              <a:gd name="connsiteX4" fmla="*/ 48 w 95273"/>
              <a:gd name="connsiteY4" fmla="*/ 63544 h 63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273" h="63586">
                <a:moveTo>
                  <a:pt x="48" y="63544"/>
                </a:moveTo>
                <a:cubicBezTo>
                  <a:pt x="-2069" y="64602"/>
                  <a:pt x="66194" y="45552"/>
                  <a:pt x="79423" y="34969"/>
                </a:cubicBezTo>
                <a:cubicBezTo>
                  <a:pt x="92652" y="24386"/>
                  <a:pt x="77306" y="1102"/>
                  <a:pt x="79423" y="44"/>
                </a:cubicBezTo>
                <a:cubicBezTo>
                  <a:pt x="81540" y="-1014"/>
                  <a:pt x="103236" y="16977"/>
                  <a:pt x="92123" y="28619"/>
                </a:cubicBezTo>
                <a:cubicBezTo>
                  <a:pt x="81011" y="40261"/>
                  <a:pt x="2165" y="62486"/>
                  <a:pt x="48" y="63544"/>
                </a:cubicBezTo>
                <a:close/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2" name="フリーフォーム 311">
            <a:extLst>
              <a:ext uri="{FF2B5EF4-FFF2-40B4-BE49-F238E27FC236}">
                <a16:creationId xmlns:a16="http://schemas.microsoft.com/office/drawing/2014/main" id="{540A6DF9-940F-CEB0-7AB6-58AC2C4DD0A0}"/>
              </a:ext>
            </a:extLst>
          </p:cNvPr>
          <p:cNvSpPr/>
          <p:nvPr/>
        </p:nvSpPr>
        <p:spPr>
          <a:xfrm>
            <a:off x="4641850" y="3708400"/>
            <a:ext cx="200535" cy="66076"/>
          </a:xfrm>
          <a:custGeom>
            <a:avLst/>
            <a:gdLst>
              <a:gd name="connsiteX0" fmla="*/ 0 w 200535"/>
              <a:gd name="connsiteY0" fmla="*/ 0 h 66076"/>
              <a:gd name="connsiteX1" fmla="*/ 190500 w 200535"/>
              <a:gd name="connsiteY1" fmla="*/ 60325 h 66076"/>
              <a:gd name="connsiteX2" fmla="*/ 158750 w 200535"/>
              <a:gd name="connsiteY2" fmla="*/ 57150 h 66076"/>
              <a:gd name="connsiteX3" fmla="*/ 0 w 200535"/>
              <a:gd name="connsiteY3" fmla="*/ 0 h 66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0535" h="66076">
                <a:moveTo>
                  <a:pt x="0" y="0"/>
                </a:moveTo>
                <a:cubicBezTo>
                  <a:pt x="5292" y="529"/>
                  <a:pt x="164042" y="50800"/>
                  <a:pt x="190500" y="60325"/>
                </a:cubicBezTo>
                <a:cubicBezTo>
                  <a:pt x="216958" y="69850"/>
                  <a:pt x="185737" y="66675"/>
                  <a:pt x="158750" y="5715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3" name="フリーフォーム 312">
            <a:extLst>
              <a:ext uri="{FF2B5EF4-FFF2-40B4-BE49-F238E27FC236}">
                <a16:creationId xmlns:a16="http://schemas.microsoft.com/office/drawing/2014/main" id="{E844DE7A-83DE-E22E-FFD5-A3F1E9DFE971}"/>
              </a:ext>
            </a:extLst>
          </p:cNvPr>
          <p:cNvSpPr/>
          <p:nvPr/>
        </p:nvSpPr>
        <p:spPr>
          <a:xfrm>
            <a:off x="5213209" y="3818896"/>
            <a:ext cx="39820" cy="106675"/>
          </a:xfrm>
          <a:custGeom>
            <a:avLst/>
            <a:gdLst>
              <a:gd name="connsiteX0" fmla="*/ 141 w 39820"/>
              <a:gd name="connsiteY0" fmla="*/ 629 h 106675"/>
              <a:gd name="connsiteX1" fmla="*/ 25541 w 39820"/>
              <a:gd name="connsiteY1" fmla="*/ 48254 h 106675"/>
              <a:gd name="connsiteX2" fmla="*/ 31891 w 39820"/>
              <a:gd name="connsiteY2" fmla="*/ 105404 h 106675"/>
              <a:gd name="connsiteX3" fmla="*/ 38241 w 39820"/>
              <a:gd name="connsiteY3" fmla="*/ 83179 h 106675"/>
              <a:gd name="connsiteX4" fmla="*/ 141 w 39820"/>
              <a:gd name="connsiteY4" fmla="*/ 629 h 106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20" h="106675">
                <a:moveTo>
                  <a:pt x="141" y="629"/>
                </a:moveTo>
                <a:cubicBezTo>
                  <a:pt x="-1976" y="-5192"/>
                  <a:pt x="20249" y="30792"/>
                  <a:pt x="25541" y="48254"/>
                </a:cubicBezTo>
                <a:cubicBezTo>
                  <a:pt x="30833" y="65716"/>
                  <a:pt x="29774" y="99583"/>
                  <a:pt x="31891" y="105404"/>
                </a:cubicBezTo>
                <a:cubicBezTo>
                  <a:pt x="34008" y="111225"/>
                  <a:pt x="43533" y="95879"/>
                  <a:pt x="38241" y="83179"/>
                </a:cubicBezTo>
                <a:cubicBezTo>
                  <a:pt x="32949" y="70479"/>
                  <a:pt x="2258" y="6450"/>
                  <a:pt x="141" y="62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4" name="フリーフォーム 313">
            <a:extLst>
              <a:ext uri="{FF2B5EF4-FFF2-40B4-BE49-F238E27FC236}">
                <a16:creationId xmlns:a16="http://schemas.microsoft.com/office/drawing/2014/main" id="{64B6C030-A7A9-FBFA-8B3A-DD4922839AAD}"/>
              </a:ext>
            </a:extLst>
          </p:cNvPr>
          <p:cNvSpPr/>
          <p:nvPr/>
        </p:nvSpPr>
        <p:spPr>
          <a:xfrm>
            <a:off x="5206909" y="4155937"/>
            <a:ext cx="34586" cy="108647"/>
          </a:xfrm>
          <a:custGeom>
            <a:avLst/>
            <a:gdLst>
              <a:gd name="connsiteX0" fmla="*/ 91 w 34586"/>
              <a:gd name="connsiteY0" fmla="*/ 138 h 108647"/>
              <a:gd name="connsiteX1" fmla="*/ 31841 w 34586"/>
              <a:gd name="connsiteY1" fmla="*/ 82688 h 108647"/>
              <a:gd name="connsiteX2" fmla="*/ 31841 w 34586"/>
              <a:gd name="connsiteY2" fmla="*/ 108088 h 108647"/>
              <a:gd name="connsiteX3" fmla="*/ 22316 w 34586"/>
              <a:gd name="connsiteY3" fmla="*/ 63638 h 108647"/>
              <a:gd name="connsiteX4" fmla="*/ 91 w 34586"/>
              <a:gd name="connsiteY4" fmla="*/ 138 h 108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86" h="108647">
                <a:moveTo>
                  <a:pt x="91" y="138"/>
                </a:moveTo>
                <a:cubicBezTo>
                  <a:pt x="1678" y="3313"/>
                  <a:pt x="26549" y="64696"/>
                  <a:pt x="31841" y="82688"/>
                </a:cubicBezTo>
                <a:cubicBezTo>
                  <a:pt x="37133" y="100680"/>
                  <a:pt x="33428" y="111263"/>
                  <a:pt x="31841" y="108088"/>
                </a:cubicBezTo>
                <a:cubicBezTo>
                  <a:pt x="30254" y="104913"/>
                  <a:pt x="26549" y="77925"/>
                  <a:pt x="22316" y="63638"/>
                </a:cubicBezTo>
                <a:cubicBezTo>
                  <a:pt x="18083" y="49351"/>
                  <a:pt x="-1496" y="-3037"/>
                  <a:pt x="91" y="138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5" name="フリーフォーム 314">
            <a:extLst>
              <a:ext uri="{FF2B5EF4-FFF2-40B4-BE49-F238E27FC236}">
                <a16:creationId xmlns:a16="http://schemas.microsoft.com/office/drawing/2014/main" id="{32492610-0177-668B-1AF6-33F67D393455}"/>
              </a:ext>
            </a:extLst>
          </p:cNvPr>
          <p:cNvSpPr/>
          <p:nvPr/>
        </p:nvSpPr>
        <p:spPr>
          <a:xfrm>
            <a:off x="5289550" y="4044948"/>
            <a:ext cx="34925" cy="127026"/>
          </a:xfrm>
          <a:custGeom>
            <a:avLst/>
            <a:gdLst>
              <a:gd name="connsiteX0" fmla="*/ 34925 w 34925"/>
              <a:gd name="connsiteY0" fmla="*/ 2 h 127026"/>
              <a:gd name="connsiteX1" fmla="*/ 22225 w 34925"/>
              <a:gd name="connsiteY1" fmla="*/ 98427 h 127026"/>
              <a:gd name="connsiteX2" fmla="*/ 0 w 34925"/>
              <a:gd name="connsiteY2" fmla="*/ 127002 h 127026"/>
              <a:gd name="connsiteX3" fmla="*/ 22225 w 34925"/>
              <a:gd name="connsiteY3" fmla="*/ 95252 h 127026"/>
              <a:gd name="connsiteX4" fmla="*/ 34925 w 34925"/>
              <a:gd name="connsiteY4" fmla="*/ 2 h 127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925" h="127026">
                <a:moveTo>
                  <a:pt x="34925" y="2"/>
                </a:moveTo>
                <a:cubicBezTo>
                  <a:pt x="34925" y="531"/>
                  <a:pt x="28046" y="77260"/>
                  <a:pt x="22225" y="98427"/>
                </a:cubicBezTo>
                <a:cubicBezTo>
                  <a:pt x="16404" y="119594"/>
                  <a:pt x="0" y="127531"/>
                  <a:pt x="0" y="127002"/>
                </a:cubicBezTo>
                <a:cubicBezTo>
                  <a:pt x="0" y="126473"/>
                  <a:pt x="17463" y="112185"/>
                  <a:pt x="22225" y="95252"/>
                </a:cubicBezTo>
                <a:cubicBezTo>
                  <a:pt x="26987" y="78319"/>
                  <a:pt x="34925" y="-527"/>
                  <a:pt x="34925" y="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6" name="フリーフォーム 315">
            <a:extLst>
              <a:ext uri="{FF2B5EF4-FFF2-40B4-BE49-F238E27FC236}">
                <a16:creationId xmlns:a16="http://schemas.microsoft.com/office/drawing/2014/main" id="{643E0BAD-C295-3F15-AD04-1A09A4661639}"/>
              </a:ext>
            </a:extLst>
          </p:cNvPr>
          <p:cNvSpPr/>
          <p:nvPr/>
        </p:nvSpPr>
        <p:spPr>
          <a:xfrm>
            <a:off x="3327380" y="4013045"/>
            <a:ext cx="9545" cy="137206"/>
          </a:xfrm>
          <a:custGeom>
            <a:avLst/>
            <a:gdLst>
              <a:gd name="connsiteX0" fmla="*/ 9545 w 9545"/>
              <a:gd name="connsiteY0" fmla="*/ 155 h 137206"/>
              <a:gd name="connsiteX1" fmla="*/ 20 w 9545"/>
              <a:gd name="connsiteY1" fmla="*/ 82705 h 137206"/>
              <a:gd name="connsiteX2" fmla="*/ 9545 w 9545"/>
              <a:gd name="connsiteY2" fmla="*/ 136680 h 137206"/>
              <a:gd name="connsiteX3" fmla="*/ 20 w 9545"/>
              <a:gd name="connsiteY3" fmla="*/ 104930 h 137206"/>
              <a:gd name="connsiteX4" fmla="*/ 9545 w 9545"/>
              <a:gd name="connsiteY4" fmla="*/ 155 h 137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45" h="137206">
                <a:moveTo>
                  <a:pt x="9545" y="155"/>
                </a:moveTo>
                <a:cubicBezTo>
                  <a:pt x="9545" y="-3549"/>
                  <a:pt x="20" y="59951"/>
                  <a:pt x="20" y="82705"/>
                </a:cubicBezTo>
                <a:cubicBezTo>
                  <a:pt x="20" y="105459"/>
                  <a:pt x="9545" y="132976"/>
                  <a:pt x="9545" y="136680"/>
                </a:cubicBezTo>
                <a:cubicBezTo>
                  <a:pt x="9545" y="140384"/>
                  <a:pt x="549" y="123980"/>
                  <a:pt x="20" y="104930"/>
                </a:cubicBezTo>
                <a:cubicBezTo>
                  <a:pt x="-509" y="85880"/>
                  <a:pt x="9545" y="3859"/>
                  <a:pt x="9545" y="15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7" name="フリーフォーム 316">
            <a:extLst>
              <a:ext uri="{FF2B5EF4-FFF2-40B4-BE49-F238E27FC236}">
                <a16:creationId xmlns:a16="http://schemas.microsoft.com/office/drawing/2014/main" id="{3081C0A5-126A-0F44-061F-7816887C588A}"/>
              </a:ext>
            </a:extLst>
          </p:cNvPr>
          <p:cNvSpPr/>
          <p:nvPr/>
        </p:nvSpPr>
        <p:spPr>
          <a:xfrm>
            <a:off x="3752827" y="3333637"/>
            <a:ext cx="109286" cy="171397"/>
          </a:xfrm>
          <a:custGeom>
            <a:avLst/>
            <a:gdLst>
              <a:gd name="connsiteX0" fmla="*/ 23 w 109286"/>
              <a:gd name="connsiteY0" fmla="*/ 113 h 171397"/>
              <a:gd name="connsiteX1" fmla="*/ 101623 w 109286"/>
              <a:gd name="connsiteY1" fmla="*/ 162038 h 171397"/>
              <a:gd name="connsiteX2" fmla="*/ 92098 w 109286"/>
              <a:gd name="connsiteY2" fmla="*/ 136638 h 171397"/>
              <a:gd name="connsiteX3" fmla="*/ 23 w 109286"/>
              <a:gd name="connsiteY3" fmla="*/ 113 h 17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9286" h="171397">
                <a:moveTo>
                  <a:pt x="23" y="113"/>
                </a:moveTo>
                <a:cubicBezTo>
                  <a:pt x="1610" y="4346"/>
                  <a:pt x="86277" y="139284"/>
                  <a:pt x="101623" y="162038"/>
                </a:cubicBezTo>
                <a:cubicBezTo>
                  <a:pt x="116969" y="184792"/>
                  <a:pt x="106915" y="162038"/>
                  <a:pt x="92098" y="136638"/>
                </a:cubicBezTo>
                <a:cubicBezTo>
                  <a:pt x="77281" y="111238"/>
                  <a:pt x="-1564" y="-4120"/>
                  <a:pt x="23" y="1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8" name="フリーフォーム 317">
            <a:extLst>
              <a:ext uri="{FF2B5EF4-FFF2-40B4-BE49-F238E27FC236}">
                <a16:creationId xmlns:a16="http://schemas.microsoft.com/office/drawing/2014/main" id="{1B8299B9-285B-8C5A-2A9E-46AF922EECB0}"/>
              </a:ext>
            </a:extLst>
          </p:cNvPr>
          <p:cNvSpPr/>
          <p:nvPr/>
        </p:nvSpPr>
        <p:spPr>
          <a:xfrm>
            <a:off x="3178044" y="3292302"/>
            <a:ext cx="26059" cy="115630"/>
          </a:xfrm>
          <a:custGeom>
            <a:avLst/>
            <a:gdLst>
              <a:gd name="connsiteX0" fmla="*/ 131 w 26059"/>
              <a:gd name="connsiteY0" fmla="*/ 173 h 115630"/>
              <a:gd name="connsiteX1" fmla="*/ 25531 w 26059"/>
              <a:gd name="connsiteY1" fmla="*/ 111298 h 115630"/>
              <a:gd name="connsiteX2" fmla="*/ 16006 w 26059"/>
              <a:gd name="connsiteY2" fmla="*/ 85898 h 115630"/>
              <a:gd name="connsiteX3" fmla="*/ 131 w 26059"/>
              <a:gd name="connsiteY3" fmla="*/ 173 h 115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059" h="115630">
                <a:moveTo>
                  <a:pt x="131" y="173"/>
                </a:moveTo>
                <a:cubicBezTo>
                  <a:pt x="1718" y="4406"/>
                  <a:pt x="22885" y="97011"/>
                  <a:pt x="25531" y="111298"/>
                </a:cubicBezTo>
                <a:cubicBezTo>
                  <a:pt x="28177" y="125585"/>
                  <a:pt x="20239" y="101244"/>
                  <a:pt x="16006" y="85898"/>
                </a:cubicBezTo>
                <a:cubicBezTo>
                  <a:pt x="11773" y="70552"/>
                  <a:pt x="-1456" y="-4060"/>
                  <a:pt x="131" y="173"/>
                </a:cubicBezTo>
                <a:close/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9" name="フリーフォーム 318">
            <a:extLst>
              <a:ext uri="{FF2B5EF4-FFF2-40B4-BE49-F238E27FC236}">
                <a16:creationId xmlns:a16="http://schemas.microsoft.com/office/drawing/2014/main" id="{7DE61079-1145-F253-5F27-11586E78AA30}"/>
              </a:ext>
            </a:extLst>
          </p:cNvPr>
          <p:cNvSpPr/>
          <p:nvPr/>
        </p:nvSpPr>
        <p:spPr>
          <a:xfrm>
            <a:off x="3174888" y="3326393"/>
            <a:ext cx="358901" cy="118656"/>
          </a:xfrm>
          <a:custGeom>
            <a:avLst/>
            <a:gdLst>
              <a:gd name="connsiteX0" fmla="*/ 112 w 358901"/>
              <a:gd name="connsiteY0" fmla="*/ 118482 h 118656"/>
              <a:gd name="connsiteX1" fmla="*/ 228712 w 358901"/>
              <a:gd name="connsiteY1" fmla="*/ 4182 h 118656"/>
              <a:gd name="connsiteX2" fmla="*/ 209662 w 358901"/>
              <a:gd name="connsiteY2" fmla="*/ 23232 h 118656"/>
              <a:gd name="connsiteX3" fmla="*/ 358887 w 358901"/>
              <a:gd name="connsiteY3" fmla="*/ 7357 h 118656"/>
              <a:gd name="connsiteX4" fmla="*/ 200137 w 358901"/>
              <a:gd name="connsiteY4" fmla="*/ 29582 h 118656"/>
              <a:gd name="connsiteX5" fmla="*/ 112 w 358901"/>
              <a:gd name="connsiteY5" fmla="*/ 118482 h 118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8901" h="118656">
                <a:moveTo>
                  <a:pt x="112" y="118482"/>
                </a:moveTo>
                <a:cubicBezTo>
                  <a:pt x="4874" y="114249"/>
                  <a:pt x="193787" y="20057"/>
                  <a:pt x="228712" y="4182"/>
                </a:cubicBezTo>
                <a:cubicBezTo>
                  <a:pt x="263637" y="-11693"/>
                  <a:pt x="187966" y="22703"/>
                  <a:pt x="209662" y="23232"/>
                </a:cubicBezTo>
                <a:cubicBezTo>
                  <a:pt x="231358" y="23761"/>
                  <a:pt x="360475" y="6299"/>
                  <a:pt x="358887" y="7357"/>
                </a:cubicBezTo>
                <a:cubicBezTo>
                  <a:pt x="357299" y="8415"/>
                  <a:pt x="257816" y="10532"/>
                  <a:pt x="200137" y="29582"/>
                </a:cubicBezTo>
                <a:cubicBezTo>
                  <a:pt x="142458" y="48632"/>
                  <a:pt x="-4650" y="122715"/>
                  <a:pt x="112" y="1184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0" name="フリーフォーム 319">
            <a:extLst>
              <a:ext uri="{FF2B5EF4-FFF2-40B4-BE49-F238E27FC236}">
                <a16:creationId xmlns:a16="http://schemas.microsoft.com/office/drawing/2014/main" id="{F53161FA-B026-F720-38AF-4161DC8C54FA}"/>
              </a:ext>
            </a:extLst>
          </p:cNvPr>
          <p:cNvSpPr/>
          <p:nvPr/>
        </p:nvSpPr>
        <p:spPr>
          <a:xfrm>
            <a:off x="4484424" y="3351113"/>
            <a:ext cx="78403" cy="242707"/>
          </a:xfrm>
          <a:custGeom>
            <a:avLst/>
            <a:gdLst>
              <a:gd name="connsiteX0" fmla="*/ 78051 w 78403"/>
              <a:gd name="connsiteY0" fmla="*/ 1687 h 242707"/>
              <a:gd name="connsiteX1" fmla="*/ 1851 w 78403"/>
              <a:gd name="connsiteY1" fmla="*/ 236637 h 242707"/>
              <a:gd name="connsiteX2" fmla="*/ 24076 w 78403"/>
              <a:gd name="connsiteY2" fmla="*/ 169962 h 242707"/>
              <a:gd name="connsiteX3" fmla="*/ 30426 w 78403"/>
              <a:gd name="connsiteY3" fmla="*/ 131862 h 242707"/>
              <a:gd name="connsiteX4" fmla="*/ 78051 w 78403"/>
              <a:gd name="connsiteY4" fmla="*/ 1687 h 242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403" h="242707">
                <a:moveTo>
                  <a:pt x="78051" y="1687"/>
                </a:moveTo>
                <a:cubicBezTo>
                  <a:pt x="73288" y="19150"/>
                  <a:pt x="10847" y="208591"/>
                  <a:pt x="1851" y="236637"/>
                </a:cubicBezTo>
                <a:cubicBezTo>
                  <a:pt x="-7145" y="264683"/>
                  <a:pt x="19313" y="187425"/>
                  <a:pt x="24076" y="169962"/>
                </a:cubicBezTo>
                <a:cubicBezTo>
                  <a:pt x="28839" y="152499"/>
                  <a:pt x="23018" y="156204"/>
                  <a:pt x="30426" y="131862"/>
                </a:cubicBezTo>
                <a:cubicBezTo>
                  <a:pt x="37834" y="107520"/>
                  <a:pt x="82814" y="-15776"/>
                  <a:pt x="78051" y="16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1" name="フリーフォーム 320">
            <a:extLst>
              <a:ext uri="{FF2B5EF4-FFF2-40B4-BE49-F238E27FC236}">
                <a16:creationId xmlns:a16="http://schemas.microsoft.com/office/drawing/2014/main" id="{7C997C85-09BC-5BA0-11AC-91B57D0BA010}"/>
              </a:ext>
            </a:extLst>
          </p:cNvPr>
          <p:cNvSpPr/>
          <p:nvPr/>
        </p:nvSpPr>
        <p:spPr>
          <a:xfrm>
            <a:off x="3333365" y="4803327"/>
            <a:ext cx="97977" cy="130623"/>
          </a:xfrm>
          <a:custGeom>
            <a:avLst/>
            <a:gdLst>
              <a:gd name="connsiteX0" fmla="*/ 385 w 97977"/>
              <a:gd name="connsiteY0" fmla="*/ 448 h 130623"/>
              <a:gd name="connsiteX1" fmla="*/ 89285 w 97977"/>
              <a:gd name="connsiteY1" fmla="*/ 111573 h 130623"/>
              <a:gd name="connsiteX2" fmla="*/ 92460 w 97977"/>
              <a:gd name="connsiteY2" fmla="*/ 127448 h 130623"/>
              <a:gd name="connsiteX3" fmla="*/ 70235 w 97977"/>
              <a:gd name="connsiteY3" fmla="*/ 76648 h 130623"/>
              <a:gd name="connsiteX4" fmla="*/ 57535 w 97977"/>
              <a:gd name="connsiteY4" fmla="*/ 73473 h 130623"/>
              <a:gd name="connsiteX5" fmla="*/ 385 w 97977"/>
              <a:gd name="connsiteY5" fmla="*/ 448 h 13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977" h="130623">
                <a:moveTo>
                  <a:pt x="385" y="448"/>
                </a:moveTo>
                <a:cubicBezTo>
                  <a:pt x="5677" y="6798"/>
                  <a:pt x="89285" y="111573"/>
                  <a:pt x="89285" y="111573"/>
                </a:cubicBezTo>
                <a:cubicBezTo>
                  <a:pt x="104631" y="132740"/>
                  <a:pt x="95635" y="133269"/>
                  <a:pt x="92460" y="127448"/>
                </a:cubicBezTo>
                <a:cubicBezTo>
                  <a:pt x="89285" y="121627"/>
                  <a:pt x="76056" y="85644"/>
                  <a:pt x="70235" y="76648"/>
                </a:cubicBezTo>
                <a:cubicBezTo>
                  <a:pt x="64414" y="67652"/>
                  <a:pt x="69177" y="89877"/>
                  <a:pt x="57535" y="73473"/>
                </a:cubicBezTo>
                <a:cubicBezTo>
                  <a:pt x="45893" y="57069"/>
                  <a:pt x="-4907" y="-5902"/>
                  <a:pt x="385" y="448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2" name="フリーフォーム 321">
            <a:extLst>
              <a:ext uri="{FF2B5EF4-FFF2-40B4-BE49-F238E27FC236}">
                <a16:creationId xmlns:a16="http://schemas.microsoft.com/office/drawing/2014/main" id="{2022BD04-3EB4-9ACC-CE24-F89F88833C47}"/>
              </a:ext>
            </a:extLst>
          </p:cNvPr>
          <p:cNvSpPr/>
          <p:nvPr/>
        </p:nvSpPr>
        <p:spPr>
          <a:xfrm>
            <a:off x="3431844" y="4749707"/>
            <a:ext cx="16221" cy="113179"/>
          </a:xfrm>
          <a:custGeom>
            <a:avLst/>
            <a:gdLst>
              <a:gd name="connsiteX0" fmla="*/ 16206 w 16221"/>
              <a:gd name="connsiteY0" fmla="*/ 93 h 113179"/>
              <a:gd name="connsiteX1" fmla="*/ 3506 w 16221"/>
              <a:gd name="connsiteY1" fmla="*/ 108043 h 113179"/>
              <a:gd name="connsiteX2" fmla="*/ 331 w 16221"/>
              <a:gd name="connsiteY2" fmla="*/ 88993 h 113179"/>
              <a:gd name="connsiteX3" fmla="*/ 16206 w 16221"/>
              <a:gd name="connsiteY3" fmla="*/ 93 h 113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21" h="113179">
                <a:moveTo>
                  <a:pt x="16206" y="93"/>
                </a:moveTo>
                <a:cubicBezTo>
                  <a:pt x="16735" y="3268"/>
                  <a:pt x="3506" y="108043"/>
                  <a:pt x="3506" y="108043"/>
                </a:cubicBezTo>
                <a:cubicBezTo>
                  <a:pt x="860" y="122860"/>
                  <a:pt x="-727" y="102222"/>
                  <a:pt x="331" y="88993"/>
                </a:cubicBezTo>
                <a:cubicBezTo>
                  <a:pt x="1389" y="75764"/>
                  <a:pt x="15677" y="-3082"/>
                  <a:pt x="16206" y="9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3" name="フリーフォーム 322">
            <a:extLst>
              <a:ext uri="{FF2B5EF4-FFF2-40B4-BE49-F238E27FC236}">
                <a16:creationId xmlns:a16="http://schemas.microsoft.com/office/drawing/2014/main" id="{4DA9D843-8A9A-52D3-33C2-E6DAB0B82B1D}"/>
              </a:ext>
            </a:extLst>
          </p:cNvPr>
          <p:cNvSpPr/>
          <p:nvPr/>
        </p:nvSpPr>
        <p:spPr>
          <a:xfrm>
            <a:off x="4911719" y="4508493"/>
            <a:ext cx="38215" cy="239335"/>
          </a:xfrm>
          <a:custGeom>
            <a:avLst/>
            <a:gdLst>
              <a:gd name="connsiteX0" fmla="*/ 6 w 38215"/>
              <a:gd name="connsiteY0" fmla="*/ 7 h 239335"/>
              <a:gd name="connsiteX1" fmla="*/ 34931 w 38215"/>
              <a:gd name="connsiteY1" fmla="*/ 149232 h 239335"/>
              <a:gd name="connsiteX2" fmla="*/ 15881 w 38215"/>
              <a:gd name="connsiteY2" fmla="*/ 238132 h 239335"/>
              <a:gd name="connsiteX3" fmla="*/ 28581 w 38215"/>
              <a:gd name="connsiteY3" fmla="*/ 196857 h 239335"/>
              <a:gd name="connsiteX4" fmla="*/ 38106 w 38215"/>
              <a:gd name="connsiteY4" fmla="*/ 142882 h 239335"/>
              <a:gd name="connsiteX5" fmla="*/ 6 w 38215"/>
              <a:gd name="connsiteY5" fmla="*/ 7 h 239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215" h="239335">
                <a:moveTo>
                  <a:pt x="6" y="7"/>
                </a:moveTo>
                <a:cubicBezTo>
                  <a:pt x="-523" y="1065"/>
                  <a:pt x="32285" y="109545"/>
                  <a:pt x="34931" y="149232"/>
                </a:cubicBezTo>
                <a:cubicBezTo>
                  <a:pt x="37577" y="188919"/>
                  <a:pt x="16939" y="230195"/>
                  <a:pt x="15881" y="238132"/>
                </a:cubicBezTo>
                <a:cubicBezTo>
                  <a:pt x="14823" y="246069"/>
                  <a:pt x="24877" y="212732"/>
                  <a:pt x="28581" y="196857"/>
                </a:cubicBezTo>
                <a:cubicBezTo>
                  <a:pt x="32285" y="180982"/>
                  <a:pt x="39164" y="171986"/>
                  <a:pt x="38106" y="142882"/>
                </a:cubicBezTo>
                <a:cubicBezTo>
                  <a:pt x="37048" y="113778"/>
                  <a:pt x="535" y="-1051"/>
                  <a:pt x="6" y="7"/>
                </a:cubicBezTo>
                <a:close/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4" name="フリーフォーム 323">
            <a:extLst>
              <a:ext uri="{FF2B5EF4-FFF2-40B4-BE49-F238E27FC236}">
                <a16:creationId xmlns:a16="http://schemas.microsoft.com/office/drawing/2014/main" id="{EF6CB4E3-D969-E2EA-F577-89805049F016}"/>
              </a:ext>
            </a:extLst>
          </p:cNvPr>
          <p:cNvSpPr/>
          <p:nvPr/>
        </p:nvSpPr>
        <p:spPr>
          <a:xfrm>
            <a:off x="4745541" y="4891533"/>
            <a:ext cx="141452" cy="200649"/>
          </a:xfrm>
          <a:custGeom>
            <a:avLst/>
            <a:gdLst>
              <a:gd name="connsiteX0" fmla="*/ 140784 w 141452"/>
              <a:gd name="connsiteY0" fmla="*/ 1142 h 200649"/>
              <a:gd name="connsiteX1" fmla="*/ 4259 w 141452"/>
              <a:gd name="connsiteY1" fmla="*/ 194817 h 200649"/>
              <a:gd name="connsiteX2" fmla="*/ 39184 w 141452"/>
              <a:gd name="connsiteY2" fmla="*/ 144017 h 200649"/>
              <a:gd name="connsiteX3" fmla="*/ 86809 w 141452"/>
              <a:gd name="connsiteY3" fmla="*/ 80517 h 200649"/>
              <a:gd name="connsiteX4" fmla="*/ 58234 w 141452"/>
              <a:gd name="connsiteY4" fmla="*/ 112267 h 200649"/>
              <a:gd name="connsiteX5" fmla="*/ 140784 w 141452"/>
              <a:gd name="connsiteY5" fmla="*/ 1142 h 200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1452" h="200649">
                <a:moveTo>
                  <a:pt x="140784" y="1142"/>
                </a:moveTo>
                <a:cubicBezTo>
                  <a:pt x="131788" y="14900"/>
                  <a:pt x="21192" y="171005"/>
                  <a:pt x="4259" y="194817"/>
                </a:cubicBezTo>
                <a:cubicBezTo>
                  <a:pt x="-12674" y="218630"/>
                  <a:pt x="25426" y="163067"/>
                  <a:pt x="39184" y="144017"/>
                </a:cubicBezTo>
                <a:cubicBezTo>
                  <a:pt x="52942" y="124967"/>
                  <a:pt x="83634" y="85809"/>
                  <a:pt x="86809" y="80517"/>
                </a:cubicBezTo>
                <a:cubicBezTo>
                  <a:pt x="89984" y="75225"/>
                  <a:pt x="51355" y="122321"/>
                  <a:pt x="58234" y="112267"/>
                </a:cubicBezTo>
                <a:cubicBezTo>
                  <a:pt x="65113" y="102213"/>
                  <a:pt x="149780" y="-12616"/>
                  <a:pt x="140784" y="114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5" name="フリーフォーム 324">
            <a:extLst>
              <a:ext uri="{FF2B5EF4-FFF2-40B4-BE49-F238E27FC236}">
                <a16:creationId xmlns:a16="http://schemas.microsoft.com/office/drawing/2014/main" id="{C48C1923-1E47-F86A-BB62-BAD125609B34}"/>
              </a:ext>
            </a:extLst>
          </p:cNvPr>
          <p:cNvSpPr/>
          <p:nvPr/>
        </p:nvSpPr>
        <p:spPr>
          <a:xfrm>
            <a:off x="5181593" y="4492618"/>
            <a:ext cx="37640" cy="184222"/>
          </a:xfrm>
          <a:custGeom>
            <a:avLst/>
            <a:gdLst>
              <a:gd name="connsiteX0" fmla="*/ 7 w 37640"/>
              <a:gd name="connsiteY0" fmla="*/ 7 h 184222"/>
              <a:gd name="connsiteX1" fmla="*/ 34932 w 37640"/>
              <a:gd name="connsiteY1" fmla="*/ 142882 h 184222"/>
              <a:gd name="connsiteX2" fmla="*/ 34932 w 37640"/>
              <a:gd name="connsiteY2" fmla="*/ 184157 h 184222"/>
              <a:gd name="connsiteX3" fmla="*/ 31757 w 37640"/>
              <a:gd name="connsiteY3" fmla="*/ 136532 h 184222"/>
              <a:gd name="connsiteX4" fmla="*/ 7 w 37640"/>
              <a:gd name="connsiteY4" fmla="*/ 7 h 184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40" h="184222">
                <a:moveTo>
                  <a:pt x="7" y="7"/>
                </a:moveTo>
                <a:cubicBezTo>
                  <a:pt x="536" y="1065"/>
                  <a:pt x="29111" y="112190"/>
                  <a:pt x="34932" y="142882"/>
                </a:cubicBezTo>
                <a:cubicBezTo>
                  <a:pt x="40753" y="173574"/>
                  <a:pt x="35461" y="185215"/>
                  <a:pt x="34932" y="184157"/>
                </a:cubicBezTo>
                <a:cubicBezTo>
                  <a:pt x="34403" y="183099"/>
                  <a:pt x="38107" y="164049"/>
                  <a:pt x="31757" y="136532"/>
                </a:cubicBezTo>
                <a:cubicBezTo>
                  <a:pt x="25407" y="109015"/>
                  <a:pt x="-522" y="-1051"/>
                  <a:pt x="7" y="7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6" name="フリーフォーム 325">
            <a:extLst>
              <a:ext uri="{FF2B5EF4-FFF2-40B4-BE49-F238E27FC236}">
                <a16:creationId xmlns:a16="http://schemas.microsoft.com/office/drawing/2014/main" id="{914DED79-B00A-0FFD-CDEC-DCA0996EDFD6}"/>
              </a:ext>
            </a:extLst>
          </p:cNvPr>
          <p:cNvSpPr/>
          <p:nvPr/>
        </p:nvSpPr>
        <p:spPr>
          <a:xfrm>
            <a:off x="5349841" y="4311510"/>
            <a:ext cx="50891" cy="152964"/>
          </a:xfrm>
          <a:custGeom>
            <a:avLst/>
            <a:gdLst>
              <a:gd name="connsiteX0" fmla="*/ 50834 w 50891"/>
              <a:gd name="connsiteY0" fmla="*/ 140 h 152964"/>
              <a:gd name="connsiteX1" fmla="*/ 12734 w 50891"/>
              <a:gd name="connsiteY1" fmla="*/ 92215 h 152964"/>
              <a:gd name="connsiteX2" fmla="*/ 3209 w 50891"/>
              <a:gd name="connsiteY2" fmla="*/ 152540 h 152964"/>
              <a:gd name="connsiteX3" fmla="*/ 3209 w 50891"/>
              <a:gd name="connsiteY3" fmla="*/ 114440 h 152964"/>
              <a:gd name="connsiteX4" fmla="*/ 50834 w 50891"/>
              <a:gd name="connsiteY4" fmla="*/ 140 h 152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891" h="152964">
                <a:moveTo>
                  <a:pt x="50834" y="140"/>
                </a:moveTo>
                <a:cubicBezTo>
                  <a:pt x="52421" y="-3564"/>
                  <a:pt x="20671" y="66815"/>
                  <a:pt x="12734" y="92215"/>
                </a:cubicBezTo>
                <a:cubicBezTo>
                  <a:pt x="4797" y="117615"/>
                  <a:pt x="4796" y="148836"/>
                  <a:pt x="3209" y="152540"/>
                </a:cubicBezTo>
                <a:cubicBezTo>
                  <a:pt x="1622" y="156244"/>
                  <a:pt x="-3141" y="135077"/>
                  <a:pt x="3209" y="114440"/>
                </a:cubicBezTo>
                <a:cubicBezTo>
                  <a:pt x="9559" y="93803"/>
                  <a:pt x="49247" y="3844"/>
                  <a:pt x="50834" y="1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7" name="フリーフォーム 326">
            <a:extLst>
              <a:ext uri="{FF2B5EF4-FFF2-40B4-BE49-F238E27FC236}">
                <a16:creationId xmlns:a16="http://schemas.microsoft.com/office/drawing/2014/main" id="{1EC9DB73-EBC3-0331-24CF-A22045A9861B}"/>
              </a:ext>
            </a:extLst>
          </p:cNvPr>
          <p:cNvSpPr/>
          <p:nvPr/>
        </p:nvSpPr>
        <p:spPr>
          <a:xfrm>
            <a:off x="5476863" y="3533759"/>
            <a:ext cx="22591" cy="333568"/>
          </a:xfrm>
          <a:custGeom>
            <a:avLst/>
            <a:gdLst>
              <a:gd name="connsiteX0" fmla="*/ 12 w 22591"/>
              <a:gd name="connsiteY0" fmla="*/ 16 h 333568"/>
              <a:gd name="connsiteX1" fmla="*/ 19062 w 22591"/>
              <a:gd name="connsiteY1" fmla="*/ 263541 h 333568"/>
              <a:gd name="connsiteX2" fmla="*/ 19062 w 22591"/>
              <a:gd name="connsiteY2" fmla="*/ 333391 h 333568"/>
              <a:gd name="connsiteX3" fmla="*/ 22237 w 22591"/>
              <a:gd name="connsiteY3" fmla="*/ 250841 h 333568"/>
              <a:gd name="connsiteX4" fmla="*/ 12 w 22591"/>
              <a:gd name="connsiteY4" fmla="*/ 16 h 33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91" h="333568">
                <a:moveTo>
                  <a:pt x="12" y="16"/>
                </a:moveTo>
                <a:cubicBezTo>
                  <a:pt x="-517" y="2133"/>
                  <a:pt x="15887" y="207979"/>
                  <a:pt x="19062" y="263541"/>
                </a:cubicBezTo>
                <a:cubicBezTo>
                  <a:pt x="22237" y="319103"/>
                  <a:pt x="18533" y="335508"/>
                  <a:pt x="19062" y="333391"/>
                </a:cubicBezTo>
                <a:cubicBezTo>
                  <a:pt x="19591" y="331274"/>
                  <a:pt x="23825" y="302699"/>
                  <a:pt x="22237" y="250841"/>
                </a:cubicBezTo>
                <a:cubicBezTo>
                  <a:pt x="20650" y="198983"/>
                  <a:pt x="541" y="-2101"/>
                  <a:pt x="12" y="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8" name="フリーフォーム 327">
            <a:extLst>
              <a:ext uri="{FF2B5EF4-FFF2-40B4-BE49-F238E27FC236}">
                <a16:creationId xmlns:a16="http://schemas.microsoft.com/office/drawing/2014/main" id="{CE2F9E42-4295-FDB0-EA44-B8C0CBA2894D}"/>
              </a:ext>
            </a:extLst>
          </p:cNvPr>
          <p:cNvSpPr/>
          <p:nvPr/>
        </p:nvSpPr>
        <p:spPr>
          <a:xfrm>
            <a:off x="5384519" y="4132328"/>
            <a:ext cx="67552" cy="125931"/>
          </a:xfrm>
          <a:custGeom>
            <a:avLst/>
            <a:gdLst>
              <a:gd name="connsiteX0" fmla="*/ 281 w 67552"/>
              <a:gd name="connsiteY0" fmla="*/ 125347 h 125931"/>
              <a:gd name="connsiteX1" fmla="*/ 60606 w 67552"/>
              <a:gd name="connsiteY1" fmla="*/ 30097 h 125931"/>
              <a:gd name="connsiteX2" fmla="*/ 63781 w 67552"/>
              <a:gd name="connsiteY2" fmla="*/ 1522 h 125931"/>
              <a:gd name="connsiteX3" fmla="*/ 38381 w 67552"/>
              <a:gd name="connsiteY3" fmla="*/ 68197 h 125931"/>
              <a:gd name="connsiteX4" fmla="*/ 281 w 67552"/>
              <a:gd name="connsiteY4" fmla="*/ 125347 h 125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552" h="125931">
                <a:moveTo>
                  <a:pt x="281" y="125347"/>
                </a:moveTo>
                <a:cubicBezTo>
                  <a:pt x="3985" y="118997"/>
                  <a:pt x="50023" y="50734"/>
                  <a:pt x="60606" y="30097"/>
                </a:cubicBezTo>
                <a:cubicBezTo>
                  <a:pt x="71189" y="9459"/>
                  <a:pt x="67485" y="-4828"/>
                  <a:pt x="63781" y="1522"/>
                </a:cubicBezTo>
                <a:cubicBezTo>
                  <a:pt x="60077" y="7872"/>
                  <a:pt x="46319" y="51793"/>
                  <a:pt x="38381" y="68197"/>
                </a:cubicBezTo>
                <a:cubicBezTo>
                  <a:pt x="30444" y="84601"/>
                  <a:pt x="-3423" y="131697"/>
                  <a:pt x="281" y="1253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9" name="フリーフォーム 328">
            <a:extLst>
              <a:ext uri="{FF2B5EF4-FFF2-40B4-BE49-F238E27FC236}">
                <a16:creationId xmlns:a16="http://schemas.microsoft.com/office/drawing/2014/main" id="{586C0F1D-67F7-ED39-7860-C6CE4FD87C95}"/>
              </a:ext>
            </a:extLst>
          </p:cNvPr>
          <p:cNvSpPr/>
          <p:nvPr/>
        </p:nvSpPr>
        <p:spPr>
          <a:xfrm>
            <a:off x="4065663" y="5489575"/>
            <a:ext cx="569837" cy="149946"/>
          </a:xfrm>
          <a:custGeom>
            <a:avLst/>
            <a:gdLst>
              <a:gd name="connsiteX0" fmla="*/ 1512 w 569837"/>
              <a:gd name="connsiteY0" fmla="*/ 47625 h 149946"/>
              <a:gd name="connsiteX1" fmla="*/ 328537 w 569837"/>
              <a:gd name="connsiteY1" fmla="*/ 127000 h 149946"/>
              <a:gd name="connsiteX2" fmla="*/ 280912 w 569837"/>
              <a:gd name="connsiteY2" fmla="*/ 107950 h 149946"/>
              <a:gd name="connsiteX3" fmla="*/ 138037 w 569837"/>
              <a:gd name="connsiteY3" fmla="*/ 149225 h 149946"/>
              <a:gd name="connsiteX4" fmla="*/ 341237 w 569837"/>
              <a:gd name="connsiteY4" fmla="*/ 66675 h 149946"/>
              <a:gd name="connsiteX5" fmla="*/ 569837 w 569837"/>
              <a:gd name="connsiteY5" fmla="*/ 0 h 149946"/>
              <a:gd name="connsiteX6" fmla="*/ 182487 w 569837"/>
              <a:gd name="connsiteY6" fmla="*/ 114300 h 149946"/>
              <a:gd name="connsiteX7" fmla="*/ 204712 w 569837"/>
              <a:gd name="connsiteY7" fmla="*/ 111125 h 149946"/>
              <a:gd name="connsiteX8" fmla="*/ 1512 w 569837"/>
              <a:gd name="connsiteY8" fmla="*/ 47625 h 149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69837" h="149946">
                <a:moveTo>
                  <a:pt x="1512" y="47625"/>
                </a:moveTo>
                <a:cubicBezTo>
                  <a:pt x="22149" y="50271"/>
                  <a:pt x="281970" y="116946"/>
                  <a:pt x="328537" y="127000"/>
                </a:cubicBezTo>
                <a:cubicBezTo>
                  <a:pt x="375104" y="137054"/>
                  <a:pt x="312662" y="104246"/>
                  <a:pt x="280912" y="107950"/>
                </a:cubicBezTo>
                <a:cubicBezTo>
                  <a:pt x="249162" y="111654"/>
                  <a:pt x="127983" y="156104"/>
                  <a:pt x="138037" y="149225"/>
                </a:cubicBezTo>
                <a:cubicBezTo>
                  <a:pt x="148091" y="142346"/>
                  <a:pt x="269270" y="91546"/>
                  <a:pt x="341237" y="66675"/>
                </a:cubicBezTo>
                <a:cubicBezTo>
                  <a:pt x="413204" y="41804"/>
                  <a:pt x="569837" y="0"/>
                  <a:pt x="569837" y="0"/>
                </a:cubicBezTo>
                <a:lnTo>
                  <a:pt x="182487" y="114300"/>
                </a:lnTo>
                <a:cubicBezTo>
                  <a:pt x="121633" y="132821"/>
                  <a:pt x="231699" y="120121"/>
                  <a:pt x="204712" y="111125"/>
                </a:cubicBezTo>
                <a:cubicBezTo>
                  <a:pt x="177725" y="102129"/>
                  <a:pt x="-19125" y="44979"/>
                  <a:pt x="1512" y="476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0" name="フリーフォーム 329">
            <a:extLst>
              <a:ext uri="{FF2B5EF4-FFF2-40B4-BE49-F238E27FC236}">
                <a16:creationId xmlns:a16="http://schemas.microsoft.com/office/drawing/2014/main" id="{C134058A-83BC-A01C-C369-339994E44022}"/>
              </a:ext>
            </a:extLst>
          </p:cNvPr>
          <p:cNvSpPr/>
          <p:nvPr/>
        </p:nvSpPr>
        <p:spPr>
          <a:xfrm>
            <a:off x="4098501" y="5276831"/>
            <a:ext cx="35379" cy="165294"/>
          </a:xfrm>
          <a:custGeom>
            <a:avLst/>
            <a:gdLst>
              <a:gd name="connsiteX0" fmla="*/ 35349 w 35379"/>
              <a:gd name="connsiteY0" fmla="*/ 19 h 165294"/>
              <a:gd name="connsiteX1" fmla="*/ 6774 w 35379"/>
              <a:gd name="connsiteY1" fmla="*/ 130194 h 165294"/>
              <a:gd name="connsiteX2" fmla="*/ 19474 w 35379"/>
              <a:gd name="connsiteY2" fmla="*/ 165119 h 165294"/>
              <a:gd name="connsiteX3" fmla="*/ 424 w 35379"/>
              <a:gd name="connsiteY3" fmla="*/ 120669 h 165294"/>
              <a:gd name="connsiteX4" fmla="*/ 35349 w 35379"/>
              <a:gd name="connsiteY4" fmla="*/ 19 h 165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379" h="165294">
                <a:moveTo>
                  <a:pt x="35349" y="19"/>
                </a:moveTo>
                <a:cubicBezTo>
                  <a:pt x="36407" y="1607"/>
                  <a:pt x="9420" y="102677"/>
                  <a:pt x="6774" y="130194"/>
                </a:cubicBezTo>
                <a:cubicBezTo>
                  <a:pt x="4128" y="157711"/>
                  <a:pt x="20532" y="166707"/>
                  <a:pt x="19474" y="165119"/>
                </a:cubicBezTo>
                <a:cubicBezTo>
                  <a:pt x="18416" y="163531"/>
                  <a:pt x="-3280" y="148186"/>
                  <a:pt x="424" y="120669"/>
                </a:cubicBezTo>
                <a:cubicBezTo>
                  <a:pt x="4128" y="93152"/>
                  <a:pt x="34291" y="-1569"/>
                  <a:pt x="35349" y="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1" name="フリーフォーム 330">
            <a:extLst>
              <a:ext uri="{FF2B5EF4-FFF2-40B4-BE49-F238E27FC236}">
                <a16:creationId xmlns:a16="http://schemas.microsoft.com/office/drawing/2014/main" id="{F115B391-D360-FCE7-2310-749B92ABCEFA}"/>
              </a:ext>
            </a:extLst>
          </p:cNvPr>
          <p:cNvSpPr/>
          <p:nvPr/>
        </p:nvSpPr>
        <p:spPr>
          <a:xfrm>
            <a:off x="3847784" y="5241914"/>
            <a:ext cx="16207" cy="133404"/>
          </a:xfrm>
          <a:custGeom>
            <a:avLst/>
            <a:gdLst>
              <a:gd name="connsiteX0" fmla="*/ 16191 w 16207"/>
              <a:gd name="connsiteY0" fmla="*/ 11 h 133404"/>
              <a:gd name="connsiteX1" fmla="*/ 3491 w 16207"/>
              <a:gd name="connsiteY1" fmla="*/ 92086 h 133404"/>
              <a:gd name="connsiteX2" fmla="*/ 13016 w 16207"/>
              <a:gd name="connsiteY2" fmla="*/ 133361 h 133404"/>
              <a:gd name="connsiteX3" fmla="*/ 316 w 16207"/>
              <a:gd name="connsiteY3" fmla="*/ 98436 h 133404"/>
              <a:gd name="connsiteX4" fmla="*/ 16191 w 16207"/>
              <a:gd name="connsiteY4" fmla="*/ 11 h 133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07" h="133404">
                <a:moveTo>
                  <a:pt x="16191" y="11"/>
                </a:moveTo>
                <a:cubicBezTo>
                  <a:pt x="16720" y="-1047"/>
                  <a:pt x="4020" y="69861"/>
                  <a:pt x="3491" y="92086"/>
                </a:cubicBezTo>
                <a:cubicBezTo>
                  <a:pt x="2962" y="114311"/>
                  <a:pt x="13545" y="132303"/>
                  <a:pt x="13016" y="133361"/>
                </a:cubicBezTo>
                <a:cubicBezTo>
                  <a:pt x="12487" y="134419"/>
                  <a:pt x="-2330" y="115899"/>
                  <a:pt x="316" y="98436"/>
                </a:cubicBezTo>
                <a:cubicBezTo>
                  <a:pt x="2962" y="80973"/>
                  <a:pt x="15662" y="1069"/>
                  <a:pt x="16191" y="11"/>
                </a:cubicBezTo>
                <a:close/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2" name="フリーフォーム 331">
            <a:extLst>
              <a:ext uri="{FF2B5EF4-FFF2-40B4-BE49-F238E27FC236}">
                <a16:creationId xmlns:a16="http://schemas.microsoft.com/office/drawing/2014/main" id="{CF2E6B1B-0C2E-1DD7-F038-492FB19B9467}"/>
              </a:ext>
            </a:extLst>
          </p:cNvPr>
          <p:cNvSpPr/>
          <p:nvPr/>
        </p:nvSpPr>
        <p:spPr>
          <a:xfrm>
            <a:off x="3758894" y="5085464"/>
            <a:ext cx="16181" cy="242867"/>
          </a:xfrm>
          <a:custGeom>
            <a:avLst/>
            <a:gdLst>
              <a:gd name="connsiteX0" fmla="*/ 13006 w 16181"/>
              <a:gd name="connsiteY0" fmla="*/ 886 h 242867"/>
              <a:gd name="connsiteX1" fmla="*/ 306 w 16181"/>
              <a:gd name="connsiteY1" fmla="*/ 86611 h 242867"/>
              <a:gd name="connsiteX2" fmla="*/ 16181 w 16181"/>
              <a:gd name="connsiteY2" fmla="*/ 242186 h 242867"/>
              <a:gd name="connsiteX3" fmla="*/ 306 w 16181"/>
              <a:gd name="connsiteY3" fmla="*/ 137411 h 242867"/>
              <a:gd name="connsiteX4" fmla="*/ 13006 w 16181"/>
              <a:gd name="connsiteY4" fmla="*/ 886 h 242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81" h="242867">
                <a:moveTo>
                  <a:pt x="13006" y="886"/>
                </a:moveTo>
                <a:cubicBezTo>
                  <a:pt x="13006" y="-7581"/>
                  <a:pt x="-223" y="46394"/>
                  <a:pt x="306" y="86611"/>
                </a:cubicBezTo>
                <a:cubicBezTo>
                  <a:pt x="835" y="126828"/>
                  <a:pt x="16181" y="233719"/>
                  <a:pt x="16181" y="242186"/>
                </a:cubicBezTo>
                <a:cubicBezTo>
                  <a:pt x="16181" y="250653"/>
                  <a:pt x="2952" y="178157"/>
                  <a:pt x="306" y="137411"/>
                </a:cubicBezTo>
                <a:cubicBezTo>
                  <a:pt x="-2340" y="96665"/>
                  <a:pt x="13006" y="9353"/>
                  <a:pt x="13006" y="886"/>
                </a:cubicBezTo>
                <a:close/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3" name="フリーフォーム 332">
            <a:extLst>
              <a:ext uri="{FF2B5EF4-FFF2-40B4-BE49-F238E27FC236}">
                <a16:creationId xmlns:a16="http://schemas.microsoft.com/office/drawing/2014/main" id="{19183701-E2FD-9BD5-0BE6-BD26F74954E6}"/>
              </a:ext>
            </a:extLst>
          </p:cNvPr>
          <p:cNvSpPr/>
          <p:nvPr/>
        </p:nvSpPr>
        <p:spPr>
          <a:xfrm>
            <a:off x="3616297" y="4943256"/>
            <a:ext cx="38140" cy="185517"/>
          </a:xfrm>
          <a:custGeom>
            <a:avLst/>
            <a:gdLst>
              <a:gd name="connsiteX0" fmla="*/ 28 w 38140"/>
              <a:gd name="connsiteY0" fmla="*/ 219 h 185517"/>
              <a:gd name="connsiteX1" fmla="*/ 12728 w 38140"/>
              <a:gd name="connsiteY1" fmla="*/ 117694 h 185517"/>
              <a:gd name="connsiteX2" fmla="*/ 38128 w 38140"/>
              <a:gd name="connsiteY2" fmla="*/ 184369 h 185517"/>
              <a:gd name="connsiteX3" fmla="*/ 15903 w 38140"/>
              <a:gd name="connsiteY3" fmla="*/ 149444 h 185517"/>
              <a:gd name="connsiteX4" fmla="*/ 28 w 38140"/>
              <a:gd name="connsiteY4" fmla="*/ 219 h 185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140" h="185517">
                <a:moveTo>
                  <a:pt x="28" y="219"/>
                </a:moveTo>
                <a:cubicBezTo>
                  <a:pt x="-501" y="-5073"/>
                  <a:pt x="6378" y="87002"/>
                  <a:pt x="12728" y="117694"/>
                </a:cubicBezTo>
                <a:cubicBezTo>
                  <a:pt x="19078" y="148386"/>
                  <a:pt x="37599" y="179077"/>
                  <a:pt x="38128" y="184369"/>
                </a:cubicBezTo>
                <a:cubicBezTo>
                  <a:pt x="38657" y="189661"/>
                  <a:pt x="22253" y="176431"/>
                  <a:pt x="15903" y="149444"/>
                </a:cubicBezTo>
                <a:cubicBezTo>
                  <a:pt x="9553" y="122457"/>
                  <a:pt x="557" y="5511"/>
                  <a:pt x="28" y="219"/>
                </a:cubicBezTo>
                <a:close/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4" name="フリーフォーム 333">
            <a:extLst>
              <a:ext uri="{FF2B5EF4-FFF2-40B4-BE49-F238E27FC236}">
                <a16:creationId xmlns:a16="http://schemas.microsoft.com/office/drawing/2014/main" id="{FF363FC4-8BDE-3B5B-4E79-6F39931362B8}"/>
              </a:ext>
            </a:extLst>
          </p:cNvPr>
          <p:cNvSpPr/>
          <p:nvPr/>
        </p:nvSpPr>
        <p:spPr>
          <a:xfrm>
            <a:off x="3975048" y="3867147"/>
            <a:ext cx="22409" cy="127011"/>
          </a:xfrm>
          <a:custGeom>
            <a:avLst/>
            <a:gdLst>
              <a:gd name="connsiteX0" fmla="*/ 9577 w 22409"/>
              <a:gd name="connsiteY0" fmla="*/ 3 h 127011"/>
              <a:gd name="connsiteX1" fmla="*/ 15927 w 22409"/>
              <a:gd name="connsiteY1" fmla="*/ 82553 h 127011"/>
              <a:gd name="connsiteX2" fmla="*/ 52 w 22409"/>
              <a:gd name="connsiteY2" fmla="*/ 127003 h 127011"/>
              <a:gd name="connsiteX3" fmla="*/ 22277 w 22409"/>
              <a:gd name="connsiteY3" fmla="*/ 85728 h 127011"/>
              <a:gd name="connsiteX4" fmla="*/ 9577 w 22409"/>
              <a:gd name="connsiteY4" fmla="*/ 3 h 127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409" h="127011">
                <a:moveTo>
                  <a:pt x="9577" y="3"/>
                </a:moveTo>
                <a:cubicBezTo>
                  <a:pt x="8519" y="-526"/>
                  <a:pt x="17514" y="61386"/>
                  <a:pt x="15927" y="82553"/>
                </a:cubicBezTo>
                <a:cubicBezTo>
                  <a:pt x="14340" y="103720"/>
                  <a:pt x="-1006" y="126474"/>
                  <a:pt x="52" y="127003"/>
                </a:cubicBezTo>
                <a:cubicBezTo>
                  <a:pt x="1110" y="127532"/>
                  <a:pt x="20690" y="102661"/>
                  <a:pt x="22277" y="85728"/>
                </a:cubicBezTo>
                <a:cubicBezTo>
                  <a:pt x="23865" y="68795"/>
                  <a:pt x="10635" y="532"/>
                  <a:pt x="9577" y="3"/>
                </a:cubicBezTo>
                <a:close/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5" name="フリーフォーム 334">
            <a:extLst>
              <a:ext uri="{FF2B5EF4-FFF2-40B4-BE49-F238E27FC236}">
                <a16:creationId xmlns:a16="http://schemas.microsoft.com/office/drawing/2014/main" id="{B2D099B7-E45F-B5B4-BFC9-6E1318309107}"/>
              </a:ext>
            </a:extLst>
          </p:cNvPr>
          <p:cNvSpPr/>
          <p:nvPr/>
        </p:nvSpPr>
        <p:spPr>
          <a:xfrm>
            <a:off x="4580972" y="3492195"/>
            <a:ext cx="114856" cy="131080"/>
          </a:xfrm>
          <a:custGeom>
            <a:avLst/>
            <a:gdLst>
              <a:gd name="connsiteX0" fmla="*/ 114853 w 114856"/>
              <a:gd name="connsiteY0" fmla="*/ 305 h 131080"/>
              <a:gd name="connsiteX1" fmla="*/ 38653 w 114856"/>
              <a:gd name="connsiteY1" fmla="*/ 95555 h 131080"/>
              <a:gd name="connsiteX2" fmla="*/ 48178 w 114856"/>
              <a:gd name="connsiteY2" fmla="*/ 127305 h 131080"/>
              <a:gd name="connsiteX3" fmla="*/ 51353 w 114856"/>
              <a:gd name="connsiteY3" fmla="*/ 130480 h 131080"/>
              <a:gd name="connsiteX4" fmla="*/ 553 w 114856"/>
              <a:gd name="connsiteY4" fmla="*/ 73330 h 131080"/>
              <a:gd name="connsiteX5" fmla="*/ 25953 w 114856"/>
              <a:gd name="connsiteY5" fmla="*/ 101905 h 131080"/>
              <a:gd name="connsiteX6" fmla="*/ 51353 w 114856"/>
              <a:gd name="connsiteY6" fmla="*/ 63805 h 131080"/>
              <a:gd name="connsiteX7" fmla="*/ 54528 w 114856"/>
              <a:gd name="connsiteY7" fmla="*/ 51105 h 131080"/>
              <a:gd name="connsiteX8" fmla="*/ 41828 w 114856"/>
              <a:gd name="connsiteY8" fmla="*/ 63805 h 131080"/>
              <a:gd name="connsiteX9" fmla="*/ 114853 w 114856"/>
              <a:gd name="connsiteY9" fmla="*/ 305 h 131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4856" h="131080">
                <a:moveTo>
                  <a:pt x="114853" y="305"/>
                </a:moveTo>
                <a:cubicBezTo>
                  <a:pt x="114324" y="5597"/>
                  <a:pt x="49765" y="74388"/>
                  <a:pt x="38653" y="95555"/>
                </a:cubicBezTo>
                <a:cubicBezTo>
                  <a:pt x="27540" y="116722"/>
                  <a:pt x="48178" y="127305"/>
                  <a:pt x="48178" y="127305"/>
                </a:cubicBezTo>
                <a:cubicBezTo>
                  <a:pt x="50295" y="133126"/>
                  <a:pt x="51353" y="130480"/>
                  <a:pt x="51353" y="130480"/>
                </a:cubicBezTo>
                <a:lnTo>
                  <a:pt x="553" y="73330"/>
                </a:lnTo>
                <a:cubicBezTo>
                  <a:pt x="-3680" y="68568"/>
                  <a:pt x="17486" y="103492"/>
                  <a:pt x="25953" y="101905"/>
                </a:cubicBezTo>
                <a:cubicBezTo>
                  <a:pt x="34420" y="100318"/>
                  <a:pt x="51353" y="63805"/>
                  <a:pt x="51353" y="63805"/>
                </a:cubicBezTo>
                <a:cubicBezTo>
                  <a:pt x="56116" y="55338"/>
                  <a:pt x="56115" y="51105"/>
                  <a:pt x="54528" y="51105"/>
                </a:cubicBezTo>
                <a:cubicBezTo>
                  <a:pt x="52941" y="51105"/>
                  <a:pt x="36007" y="67509"/>
                  <a:pt x="41828" y="63805"/>
                </a:cubicBezTo>
                <a:cubicBezTo>
                  <a:pt x="47649" y="60101"/>
                  <a:pt x="115382" y="-4987"/>
                  <a:pt x="114853" y="3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6" name="フリーフォーム 335">
            <a:extLst>
              <a:ext uri="{FF2B5EF4-FFF2-40B4-BE49-F238E27FC236}">
                <a16:creationId xmlns:a16="http://schemas.microsoft.com/office/drawing/2014/main" id="{F70B6C52-3F46-931F-8B91-EE1A9C08545B}"/>
              </a:ext>
            </a:extLst>
          </p:cNvPr>
          <p:cNvSpPr/>
          <p:nvPr/>
        </p:nvSpPr>
        <p:spPr>
          <a:xfrm>
            <a:off x="3717879" y="3543318"/>
            <a:ext cx="152136" cy="60352"/>
          </a:xfrm>
          <a:custGeom>
            <a:avLst/>
            <a:gdLst>
              <a:gd name="connsiteX0" fmla="*/ 46 w 152136"/>
              <a:gd name="connsiteY0" fmla="*/ 60307 h 60352"/>
              <a:gd name="connsiteX1" fmla="*/ 142921 w 152136"/>
              <a:gd name="connsiteY1" fmla="*/ 3157 h 60352"/>
              <a:gd name="connsiteX2" fmla="*/ 127046 w 152136"/>
              <a:gd name="connsiteY2" fmla="*/ 12682 h 60352"/>
              <a:gd name="connsiteX3" fmla="*/ 46 w 152136"/>
              <a:gd name="connsiteY3" fmla="*/ 60307 h 60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136" h="60352">
                <a:moveTo>
                  <a:pt x="46" y="60307"/>
                </a:moveTo>
                <a:cubicBezTo>
                  <a:pt x="2692" y="58719"/>
                  <a:pt x="142921" y="3157"/>
                  <a:pt x="142921" y="3157"/>
                </a:cubicBezTo>
                <a:cubicBezTo>
                  <a:pt x="164088" y="-4781"/>
                  <a:pt x="144509" y="3686"/>
                  <a:pt x="127046" y="12682"/>
                </a:cubicBezTo>
                <a:cubicBezTo>
                  <a:pt x="109584" y="21678"/>
                  <a:pt x="-2600" y="61895"/>
                  <a:pt x="46" y="603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7" name="フリーフォーム 336">
            <a:extLst>
              <a:ext uri="{FF2B5EF4-FFF2-40B4-BE49-F238E27FC236}">
                <a16:creationId xmlns:a16="http://schemas.microsoft.com/office/drawing/2014/main" id="{303BE9B2-CF5E-BD99-E312-82BF6F6BD349}"/>
              </a:ext>
            </a:extLst>
          </p:cNvPr>
          <p:cNvSpPr/>
          <p:nvPr/>
        </p:nvSpPr>
        <p:spPr>
          <a:xfrm>
            <a:off x="4397375" y="4546507"/>
            <a:ext cx="40922" cy="104868"/>
          </a:xfrm>
          <a:custGeom>
            <a:avLst/>
            <a:gdLst>
              <a:gd name="connsiteX0" fmla="*/ 0 w 40922"/>
              <a:gd name="connsiteY0" fmla="*/ 93 h 104868"/>
              <a:gd name="connsiteX1" fmla="*/ 38100 w 40922"/>
              <a:gd name="connsiteY1" fmla="*/ 85818 h 104868"/>
              <a:gd name="connsiteX2" fmla="*/ 38100 w 40922"/>
              <a:gd name="connsiteY2" fmla="*/ 104868 h 104868"/>
              <a:gd name="connsiteX3" fmla="*/ 38100 w 40922"/>
              <a:gd name="connsiteY3" fmla="*/ 69943 h 104868"/>
              <a:gd name="connsiteX4" fmla="*/ 0 w 40922"/>
              <a:gd name="connsiteY4" fmla="*/ 93 h 104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922" h="104868">
                <a:moveTo>
                  <a:pt x="0" y="93"/>
                </a:moveTo>
                <a:cubicBezTo>
                  <a:pt x="0" y="2739"/>
                  <a:pt x="31750" y="68356"/>
                  <a:pt x="38100" y="85818"/>
                </a:cubicBezTo>
                <a:cubicBezTo>
                  <a:pt x="44450" y="103280"/>
                  <a:pt x="38100" y="104868"/>
                  <a:pt x="38100" y="104868"/>
                </a:cubicBezTo>
                <a:cubicBezTo>
                  <a:pt x="38100" y="102222"/>
                  <a:pt x="43392" y="87935"/>
                  <a:pt x="38100" y="69943"/>
                </a:cubicBezTo>
                <a:cubicBezTo>
                  <a:pt x="32808" y="51951"/>
                  <a:pt x="0" y="-2553"/>
                  <a:pt x="0" y="9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8" name="フリーフォーム 337">
            <a:extLst>
              <a:ext uri="{FF2B5EF4-FFF2-40B4-BE49-F238E27FC236}">
                <a16:creationId xmlns:a16="http://schemas.microsoft.com/office/drawing/2014/main" id="{B9FF0CFB-A7E7-B74E-30C7-5109039712B8}"/>
              </a:ext>
            </a:extLst>
          </p:cNvPr>
          <p:cNvSpPr/>
          <p:nvPr/>
        </p:nvSpPr>
        <p:spPr>
          <a:xfrm>
            <a:off x="3825871" y="4479925"/>
            <a:ext cx="51377" cy="76202"/>
          </a:xfrm>
          <a:custGeom>
            <a:avLst/>
            <a:gdLst>
              <a:gd name="connsiteX0" fmla="*/ 4 w 51377"/>
              <a:gd name="connsiteY0" fmla="*/ 0 h 76202"/>
              <a:gd name="connsiteX1" fmla="*/ 50804 w 51377"/>
              <a:gd name="connsiteY1" fmla="*/ 63500 h 76202"/>
              <a:gd name="connsiteX2" fmla="*/ 28579 w 51377"/>
              <a:gd name="connsiteY2" fmla="*/ 76200 h 76202"/>
              <a:gd name="connsiteX3" fmla="*/ 47629 w 51377"/>
              <a:gd name="connsiteY3" fmla="*/ 63500 h 76202"/>
              <a:gd name="connsiteX4" fmla="*/ 4 w 51377"/>
              <a:gd name="connsiteY4" fmla="*/ 0 h 76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377" h="76202">
                <a:moveTo>
                  <a:pt x="4" y="0"/>
                </a:moveTo>
                <a:cubicBezTo>
                  <a:pt x="533" y="0"/>
                  <a:pt x="46041" y="50800"/>
                  <a:pt x="50804" y="63500"/>
                </a:cubicBezTo>
                <a:cubicBezTo>
                  <a:pt x="55567" y="76200"/>
                  <a:pt x="29108" y="76200"/>
                  <a:pt x="28579" y="76200"/>
                </a:cubicBezTo>
                <a:cubicBezTo>
                  <a:pt x="28050" y="76200"/>
                  <a:pt x="52921" y="76729"/>
                  <a:pt x="47629" y="63500"/>
                </a:cubicBezTo>
                <a:cubicBezTo>
                  <a:pt x="42337" y="50271"/>
                  <a:pt x="-525" y="0"/>
                  <a:pt x="4" y="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9" name="フリーフォーム 338">
            <a:extLst>
              <a:ext uri="{FF2B5EF4-FFF2-40B4-BE49-F238E27FC236}">
                <a16:creationId xmlns:a16="http://schemas.microsoft.com/office/drawing/2014/main" id="{4EA53077-DABB-0E6E-29CB-16F46E5D19D9}"/>
              </a:ext>
            </a:extLst>
          </p:cNvPr>
          <p:cNvSpPr/>
          <p:nvPr/>
        </p:nvSpPr>
        <p:spPr>
          <a:xfrm>
            <a:off x="4679950" y="4555648"/>
            <a:ext cx="79375" cy="38583"/>
          </a:xfrm>
          <a:custGeom>
            <a:avLst/>
            <a:gdLst>
              <a:gd name="connsiteX0" fmla="*/ 0 w 79375"/>
              <a:gd name="connsiteY0" fmla="*/ 38577 h 38583"/>
              <a:gd name="connsiteX1" fmla="*/ 47625 w 79375"/>
              <a:gd name="connsiteY1" fmla="*/ 477 h 38583"/>
              <a:gd name="connsiteX2" fmla="*/ 79375 w 79375"/>
              <a:gd name="connsiteY2" fmla="*/ 16352 h 38583"/>
              <a:gd name="connsiteX3" fmla="*/ 47625 w 79375"/>
              <a:gd name="connsiteY3" fmla="*/ 3652 h 38583"/>
              <a:gd name="connsiteX4" fmla="*/ 0 w 79375"/>
              <a:gd name="connsiteY4" fmla="*/ 38577 h 38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375" h="38583">
                <a:moveTo>
                  <a:pt x="0" y="38577"/>
                </a:moveTo>
                <a:cubicBezTo>
                  <a:pt x="0" y="38048"/>
                  <a:pt x="34396" y="4181"/>
                  <a:pt x="47625" y="477"/>
                </a:cubicBezTo>
                <a:cubicBezTo>
                  <a:pt x="60854" y="-3227"/>
                  <a:pt x="79375" y="15823"/>
                  <a:pt x="79375" y="16352"/>
                </a:cubicBezTo>
                <a:cubicBezTo>
                  <a:pt x="79375" y="16881"/>
                  <a:pt x="60854" y="-581"/>
                  <a:pt x="47625" y="3652"/>
                </a:cubicBezTo>
                <a:cubicBezTo>
                  <a:pt x="34396" y="7885"/>
                  <a:pt x="0" y="39106"/>
                  <a:pt x="0" y="38577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0" name="フリーフォーム 339">
            <a:extLst>
              <a:ext uri="{FF2B5EF4-FFF2-40B4-BE49-F238E27FC236}">
                <a16:creationId xmlns:a16="http://schemas.microsoft.com/office/drawing/2014/main" id="{FF3D2BEF-6617-BA4B-7B80-D363BF07563C}"/>
              </a:ext>
            </a:extLst>
          </p:cNvPr>
          <p:cNvSpPr/>
          <p:nvPr/>
        </p:nvSpPr>
        <p:spPr>
          <a:xfrm>
            <a:off x="4505265" y="4520946"/>
            <a:ext cx="73522" cy="114974"/>
          </a:xfrm>
          <a:custGeom>
            <a:avLst/>
            <a:gdLst>
              <a:gd name="connsiteX0" fmla="*/ 60 w 73522"/>
              <a:gd name="connsiteY0" fmla="*/ 254 h 114974"/>
              <a:gd name="connsiteX1" fmla="*/ 73085 w 73522"/>
              <a:gd name="connsiteY1" fmla="*/ 105029 h 114974"/>
              <a:gd name="connsiteX2" fmla="*/ 31810 w 73522"/>
              <a:gd name="connsiteY2" fmla="*/ 111379 h 114974"/>
              <a:gd name="connsiteX3" fmla="*/ 60385 w 73522"/>
              <a:gd name="connsiteY3" fmla="*/ 111379 h 114974"/>
              <a:gd name="connsiteX4" fmla="*/ 60385 w 73522"/>
              <a:gd name="connsiteY4" fmla="*/ 76454 h 114974"/>
              <a:gd name="connsiteX5" fmla="*/ 60 w 73522"/>
              <a:gd name="connsiteY5" fmla="*/ 254 h 11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3522" h="114974">
                <a:moveTo>
                  <a:pt x="60" y="254"/>
                </a:moveTo>
                <a:cubicBezTo>
                  <a:pt x="2177" y="5016"/>
                  <a:pt x="67793" y="86508"/>
                  <a:pt x="73085" y="105029"/>
                </a:cubicBezTo>
                <a:cubicBezTo>
                  <a:pt x="78377" y="123550"/>
                  <a:pt x="33927" y="110321"/>
                  <a:pt x="31810" y="111379"/>
                </a:cubicBezTo>
                <a:cubicBezTo>
                  <a:pt x="29693" y="112437"/>
                  <a:pt x="55623" y="117200"/>
                  <a:pt x="60385" y="111379"/>
                </a:cubicBezTo>
                <a:cubicBezTo>
                  <a:pt x="65147" y="105558"/>
                  <a:pt x="68322" y="93916"/>
                  <a:pt x="60385" y="76454"/>
                </a:cubicBezTo>
                <a:cubicBezTo>
                  <a:pt x="52448" y="58992"/>
                  <a:pt x="-2057" y="-4508"/>
                  <a:pt x="60" y="25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1" name="フリーフォーム 340">
            <a:extLst>
              <a:ext uri="{FF2B5EF4-FFF2-40B4-BE49-F238E27FC236}">
                <a16:creationId xmlns:a16="http://schemas.microsoft.com/office/drawing/2014/main" id="{2043A4E2-38C8-25E4-7582-AC28AA4F179A}"/>
              </a:ext>
            </a:extLst>
          </p:cNvPr>
          <p:cNvSpPr/>
          <p:nvPr/>
        </p:nvSpPr>
        <p:spPr>
          <a:xfrm>
            <a:off x="3164840" y="3374790"/>
            <a:ext cx="577321" cy="156894"/>
          </a:xfrm>
          <a:custGeom>
            <a:avLst/>
            <a:gdLst>
              <a:gd name="connsiteX0" fmla="*/ 575310 w 577321"/>
              <a:gd name="connsiteY0" fmla="*/ 95485 h 156894"/>
              <a:gd name="connsiteX1" fmla="*/ 372110 w 577321"/>
              <a:gd name="connsiteY1" fmla="*/ 6585 h 156894"/>
              <a:gd name="connsiteX2" fmla="*/ 381635 w 577321"/>
              <a:gd name="connsiteY2" fmla="*/ 6585 h 156894"/>
              <a:gd name="connsiteX3" fmla="*/ 143510 w 577321"/>
              <a:gd name="connsiteY3" fmla="*/ 51035 h 156894"/>
              <a:gd name="connsiteX4" fmla="*/ 229235 w 577321"/>
              <a:gd name="connsiteY4" fmla="*/ 31985 h 156894"/>
              <a:gd name="connsiteX5" fmla="*/ 76835 w 577321"/>
              <a:gd name="connsiteY5" fmla="*/ 155810 h 156894"/>
              <a:gd name="connsiteX6" fmla="*/ 140335 w 577321"/>
              <a:gd name="connsiteY6" fmla="*/ 95485 h 156894"/>
              <a:gd name="connsiteX7" fmla="*/ 635 w 577321"/>
              <a:gd name="connsiteY7" fmla="*/ 152635 h 156894"/>
              <a:gd name="connsiteX8" fmla="*/ 207010 w 577321"/>
              <a:gd name="connsiteY8" fmla="*/ 63735 h 156894"/>
              <a:gd name="connsiteX9" fmla="*/ 400685 w 577321"/>
              <a:gd name="connsiteY9" fmla="*/ 47860 h 156894"/>
              <a:gd name="connsiteX10" fmla="*/ 391160 w 577321"/>
              <a:gd name="connsiteY10" fmla="*/ 31985 h 156894"/>
              <a:gd name="connsiteX11" fmla="*/ 480060 w 577321"/>
              <a:gd name="connsiteY11" fmla="*/ 82785 h 156894"/>
              <a:gd name="connsiteX12" fmla="*/ 476885 w 577321"/>
              <a:gd name="connsiteY12" fmla="*/ 47860 h 156894"/>
              <a:gd name="connsiteX13" fmla="*/ 575310 w 577321"/>
              <a:gd name="connsiteY13" fmla="*/ 95485 h 156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77321" h="156894">
                <a:moveTo>
                  <a:pt x="575310" y="95485"/>
                </a:moveTo>
                <a:cubicBezTo>
                  <a:pt x="557848" y="88606"/>
                  <a:pt x="372110" y="6585"/>
                  <a:pt x="372110" y="6585"/>
                </a:cubicBezTo>
                <a:cubicBezTo>
                  <a:pt x="339831" y="-8232"/>
                  <a:pt x="381635" y="6585"/>
                  <a:pt x="381635" y="6585"/>
                </a:cubicBezTo>
                <a:lnTo>
                  <a:pt x="143510" y="51035"/>
                </a:lnTo>
                <a:cubicBezTo>
                  <a:pt x="118110" y="55268"/>
                  <a:pt x="240347" y="14523"/>
                  <a:pt x="229235" y="31985"/>
                </a:cubicBezTo>
                <a:cubicBezTo>
                  <a:pt x="218123" y="49447"/>
                  <a:pt x="91652" y="145227"/>
                  <a:pt x="76835" y="155810"/>
                </a:cubicBezTo>
                <a:cubicBezTo>
                  <a:pt x="62018" y="166393"/>
                  <a:pt x="153035" y="96014"/>
                  <a:pt x="140335" y="95485"/>
                </a:cubicBezTo>
                <a:cubicBezTo>
                  <a:pt x="127635" y="94956"/>
                  <a:pt x="-10478" y="157927"/>
                  <a:pt x="635" y="152635"/>
                </a:cubicBezTo>
                <a:cubicBezTo>
                  <a:pt x="11747" y="147343"/>
                  <a:pt x="140335" y="81197"/>
                  <a:pt x="207010" y="63735"/>
                </a:cubicBezTo>
                <a:cubicBezTo>
                  <a:pt x="273685" y="46273"/>
                  <a:pt x="400685" y="47860"/>
                  <a:pt x="400685" y="47860"/>
                </a:cubicBezTo>
                <a:cubicBezTo>
                  <a:pt x="431377" y="42568"/>
                  <a:pt x="377931" y="26164"/>
                  <a:pt x="391160" y="31985"/>
                </a:cubicBezTo>
                <a:cubicBezTo>
                  <a:pt x="404389" y="37806"/>
                  <a:pt x="465773" y="80139"/>
                  <a:pt x="480060" y="82785"/>
                </a:cubicBezTo>
                <a:cubicBezTo>
                  <a:pt x="494347" y="85431"/>
                  <a:pt x="462598" y="42039"/>
                  <a:pt x="476885" y="47860"/>
                </a:cubicBezTo>
                <a:cubicBezTo>
                  <a:pt x="491172" y="53681"/>
                  <a:pt x="592772" y="102364"/>
                  <a:pt x="575310" y="954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2" name="フリーフォーム 341">
            <a:extLst>
              <a:ext uri="{FF2B5EF4-FFF2-40B4-BE49-F238E27FC236}">
                <a16:creationId xmlns:a16="http://schemas.microsoft.com/office/drawing/2014/main" id="{450CF087-F3D8-68F4-EFED-A03230146D9E}"/>
              </a:ext>
            </a:extLst>
          </p:cNvPr>
          <p:cNvSpPr/>
          <p:nvPr/>
        </p:nvSpPr>
        <p:spPr>
          <a:xfrm>
            <a:off x="4869998" y="3400414"/>
            <a:ext cx="343064" cy="226820"/>
          </a:xfrm>
          <a:custGeom>
            <a:avLst/>
            <a:gdLst>
              <a:gd name="connsiteX0" fmla="*/ 452 w 343064"/>
              <a:gd name="connsiteY0" fmla="*/ 11 h 226820"/>
              <a:gd name="connsiteX1" fmla="*/ 184602 w 343064"/>
              <a:gd name="connsiteY1" fmla="*/ 69861 h 226820"/>
              <a:gd name="connsiteX2" fmla="*/ 184602 w 343064"/>
              <a:gd name="connsiteY2" fmla="*/ 53986 h 226820"/>
              <a:gd name="connsiteX3" fmla="*/ 333827 w 343064"/>
              <a:gd name="connsiteY3" fmla="*/ 219086 h 226820"/>
              <a:gd name="connsiteX4" fmla="*/ 311602 w 343064"/>
              <a:gd name="connsiteY4" fmla="*/ 193686 h 226820"/>
              <a:gd name="connsiteX5" fmla="*/ 184602 w 343064"/>
              <a:gd name="connsiteY5" fmla="*/ 139711 h 226820"/>
              <a:gd name="connsiteX6" fmla="*/ 216352 w 343064"/>
              <a:gd name="connsiteY6" fmla="*/ 142886 h 226820"/>
              <a:gd name="connsiteX7" fmla="*/ 168727 w 343064"/>
              <a:gd name="connsiteY7" fmla="*/ 88911 h 226820"/>
              <a:gd name="connsiteX8" fmla="*/ 102052 w 343064"/>
              <a:gd name="connsiteY8" fmla="*/ 73036 h 226820"/>
              <a:gd name="connsiteX9" fmla="*/ 130627 w 343064"/>
              <a:gd name="connsiteY9" fmla="*/ 76211 h 226820"/>
              <a:gd name="connsiteX10" fmla="*/ 452 w 343064"/>
              <a:gd name="connsiteY10" fmla="*/ 11 h 226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3064" h="226820">
                <a:moveTo>
                  <a:pt x="452" y="11"/>
                </a:moveTo>
                <a:cubicBezTo>
                  <a:pt x="9448" y="-1047"/>
                  <a:pt x="184602" y="69861"/>
                  <a:pt x="184602" y="69861"/>
                </a:cubicBezTo>
                <a:cubicBezTo>
                  <a:pt x="215294" y="78857"/>
                  <a:pt x="159731" y="29115"/>
                  <a:pt x="184602" y="53986"/>
                </a:cubicBezTo>
                <a:cubicBezTo>
                  <a:pt x="209473" y="78857"/>
                  <a:pt x="333827" y="219086"/>
                  <a:pt x="333827" y="219086"/>
                </a:cubicBezTo>
                <a:cubicBezTo>
                  <a:pt x="354994" y="242369"/>
                  <a:pt x="336473" y="206915"/>
                  <a:pt x="311602" y="193686"/>
                </a:cubicBezTo>
                <a:cubicBezTo>
                  <a:pt x="286731" y="180457"/>
                  <a:pt x="200477" y="148178"/>
                  <a:pt x="184602" y="139711"/>
                </a:cubicBezTo>
                <a:cubicBezTo>
                  <a:pt x="168727" y="131244"/>
                  <a:pt x="218998" y="151353"/>
                  <a:pt x="216352" y="142886"/>
                </a:cubicBezTo>
                <a:cubicBezTo>
                  <a:pt x="213706" y="134419"/>
                  <a:pt x="187777" y="100553"/>
                  <a:pt x="168727" y="88911"/>
                </a:cubicBezTo>
                <a:cubicBezTo>
                  <a:pt x="149677" y="77269"/>
                  <a:pt x="108402" y="75153"/>
                  <a:pt x="102052" y="73036"/>
                </a:cubicBezTo>
                <a:cubicBezTo>
                  <a:pt x="95702" y="70919"/>
                  <a:pt x="141739" y="86794"/>
                  <a:pt x="130627" y="76211"/>
                </a:cubicBezTo>
                <a:cubicBezTo>
                  <a:pt x="119515" y="65628"/>
                  <a:pt x="-8544" y="1069"/>
                  <a:pt x="452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3" name="フリーフォーム 342">
            <a:extLst>
              <a:ext uri="{FF2B5EF4-FFF2-40B4-BE49-F238E27FC236}">
                <a16:creationId xmlns:a16="http://schemas.microsoft.com/office/drawing/2014/main" id="{23E1D76C-91D3-230C-4EFF-9FFF533BE0A2}"/>
              </a:ext>
            </a:extLst>
          </p:cNvPr>
          <p:cNvSpPr/>
          <p:nvPr/>
        </p:nvSpPr>
        <p:spPr>
          <a:xfrm>
            <a:off x="4742700" y="3413031"/>
            <a:ext cx="248890" cy="200333"/>
          </a:xfrm>
          <a:custGeom>
            <a:avLst/>
            <a:gdLst>
              <a:gd name="connsiteX0" fmla="*/ 188075 w 248890"/>
              <a:gd name="connsiteY0" fmla="*/ 94 h 200333"/>
              <a:gd name="connsiteX1" fmla="*/ 245225 w 248890"/>
              <a:gd name="connsiteY1" fmla="*/ 73119 h 200333"/>
              <a:gd name="connsiteX2" fmla="*/ 238875 w 248890"/>
              <a:gd name="connsiteY2" fmla="*/ 133444 h 200333"/>
              <a:gd name="connsiteX3" fmla="*/ 203950 w 248890"/>
              <a:gd name="connsiteY3" fmla="*/ 187419 h 200333"/>
              <a:gd name="connsiteX4" fmla="*/ 124575 w 248890"/>
              <a:gd name="connsiteY4" fmla="*/ 200119 h 200333"/>
              <a:gd name="connsiteX5" fmla="*/ 51550 w 248890"/>
              <a:gd name="connsiteY5" fmla="*/ 181069 h 200333"/>
              <a:gd name="connsiteX6" fmla="*/ 13450 w 248890"/>
              <a:gd name="connsiteY6" fmla="*/ 146144 h 200333"/>
              <a:gd name="connsiteX7" fmla="*/ 750 w 248890"/>
              <a:gd name="connsiteY7" fmla="*/ 88994 h 200333"/>
              <a:gd name="connsiteX8" fmla="*/ 32500 w 248890"/>
              <a:gd name="connsiteY8" fmla="*/ 152494 h 200333"/>
              <a:gd name="connsiteX9" fmla="*/ 105525 w 248890"/>
              <a:gd name="connsiteY9" fmla="*/ 171544 h 200333"/>
              <a:gd name="connsiteX10" fmla="*/ 194425 w 248890"/>
              <a:gd name="connsiteY10" fmla="*/ 136619 h 200333"/>
              <a:gd name="connsiteX11" fmla="*/ 223000 w 248890"/>
              <a:gd name="connsiteY11" fmla="*/ 88994 h 200333"/>
              <a:gd name="connsiteX12" fmla="*/ 188075 w 248890"/>
              <a:gd name="connsiteY12" fmla="*/ 94 h 200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48890" h="200333">
                <a:moveTo>
                  <a:pt x="188075" y="94"/>
                </a:moveTo>
                <a:cubicBezTo>
                  <a:pt x="191779" y="-2552"/>
                  <a:pt x="236758" y="50894"/>
                  <a:pt x="245225" y="73119"/>
                </a:cubicBezTo>
                <a:cubicBezTo>
                  <a:pt x="253692" y="95344"/>
                  <a:pt x="245754" y="114394"/>
                  <a:pt x="238875" y="133444"/>
                </a:cubicBezTo>
                <a:cubicBezTo>
                  <a:pt x="231996" y="152494"/>
                  <a:pt x="223000" y="176307"/>
                  <a:pt x="203950" y="187419"/>
                </a:cubicBezTo>
                <a:cubicBezTo>
                  <a:pt x="184900" y="198531"/>
                  <a:pt x="149975" y="201177"/>
                  <a:pt x="124575" y="200119"/>
                </a:cubicBezTo>
                <a:cubicBezTo>
                  <a:pt x="99175" y="199061"/>
                  <a:pt x="70071" y="190065"/>
                  <a:pt x="51550" y="181069"/>
                </a:cubicBezTo>
                <a:cubicBezTo>
                  <a:pt x="33029" y="172073"/>
                  <a:pt x="21917" y="161490"/>
                  <a:pt x="13450" y="146144"/>
                </a:cubicBezTo>
                <a:cubicBezTo>
                  <a:pt x="4983" y="130798"/>
                  <a:pt x="-2425" y="87936"/>
                  <a:pt x="750" y="88994"/>
                </a:cubicBezTo>
                <a:cubicBezTo>
                  <a:pt x="3925" y="90052"/>
                  <a:pt x="15038" y="138736"/>
                  <a:pt x="32500" y="152494"/>
                </a:cubicBezTo>
                <a:cubicBezTo>
                  <a:pt x="49962" y="166252"/>
                  <a:pt x="78537" y="174190"/>
                  <a:pt x="105525" y="171544"/>
                </a:cubicBezTo>
                <a:cubicBezTo>
                  <a:pt x="132512" y="168898"/>
                  <a:pt x="174846" y="150377"/>
                  <a:pt x="194425" y="136619"/>
                </a:cubicBezTo>
                <a:cubicBezTo>
                  <a:pt x="214004" y="122861"/>
                  <a:pt x="223000" y="107515"/>
                  <a:pt x="223000" y="88994"/>
                </a:cubicBezTo>
                <a:cubicBezTo>
                  <a:pt x="223000" y="70473"/>
                  <a:pt x="184371" y="2740"/>
                  <a:pt x="188075" y="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4" name="フリーフォーム 343">
            <a:extLst>
              <a:ext uri="{FF2B5EF4-FFF2-40B4-BE49-F238E27FC236}">
                <a16:creationId xmlns:a16="http://schemas.microsoft.com/office/drawing/2014/main" id="{FC68A5FF-B0DB-9DF8-96E6-3C5A1FF4F3AF}"/>
              </a:ext>
            </a:extLst>
          </p:cNvPr>
          <p:cNvSpPr/>
          <p:nvPr/>
        </p:nvSpPr>
        <p:spPr>
          <a:xfrm>
            <a:off x="3455454" y="3405698"/>
            <a:ext cx="235140" cy="188598"/>
          </a:xfrm>
          <a:custGeom>
            <a:avLst/>
            <a:gdLst>
              <a:gd name="connsiteX0" fmla="*/ 62446 w 235140"/>
              <a:gd name="connsiteY0" fmla="*/ 1077 h 188598"/>
              <a:gd name="connsiteX1" fmla="*/ 30696 w 235140"/>
              <a:gd name="connsiteY1" fmla="*/ 96327 h 188598"/>
              <a:gd name="connsiteX2" fmla="*/ 68796 w 235140"/>
              <a:gd name="connsiteY2" fmla="*/ 153477 h 188598"/>
              <a:gd name="connsiteX3" fmla="*/ 173571 w 235140"/>
              <a:gd name="connsiteY3" fmla="*/ 172527 h 188598"/>
              <a:gd name="connsiteX4" fmla="*/ 233896 w 235140"/>
              <a:gd name="connsiteY4" fmla="*/ 178877 h 188598"/>
              <a:gd name="connsiteX5" fmla="*/ 119596 w 235140"/>
              <a:gd name="connsiteY5" fmla="*/ 188402 h 188598"/>
              <a:gd name="connsiteX6" fmla="*/ 52921 w 235140"/>
              <a:gd name="connsiteY6" fmla="*/ 169352 h 188598"/>
              <a:gd name="connsiteX7" fmla="*/ 2121 w 235140"/>
              <a:gd name="connsiteY7" fmla="*/ 77277 h 188598"/>
              <a:gd name="connsiteX8" fmla="*/ 11646 w 235140"/>
              <a:gd name="connsiteY8" fmla="*/ 45527 h 188598"/>
              <a:gd name="connsiteX9" fmla="*/ 62446 w 235140"/>
              <a:gd name="connsiteY9" fmla="*/ 1077 h 188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5140" h="188598">
                <a:moveTo>
                  <a:pt x="62446" y="1077"/>
                </a:moveTo>
                <a:cubicBezTo>
                  <a:pt x="65621" y="9544"/>
                  <a:pt x="29638" y="70927"/>
                  <a:pt x="30696" y="96327"/>
                </a:cubicBezTo>
                <a:cubicBezTo>
                  <a:pt x="31754" y="121727"/>
                  <a:pt x="44983" y="140777"/>
                  <a:pt x="68796" y="153477"/>
                </a:cubicBezTo>
                <a:cubicBezTo>
                  <a:pt x="92609" y="166177"/>
                  <a:pt x="146054" y="168294"/>
                  <a:pt x="173571" y="172527"/>
                </a:cubicBezTo>
                <a:cubicBezTo>
                  <a:pt x="201088" y="176760"/>
                  <a:pt x="242892" y="176231"/>
                  <a:pt x="233896" y="178877"/>
                </a:cubicBezTo>
                <a:cubicBezTo>
                  <a:pt x="224900" y="181523"/>
                  <a:pt x="149758" y="189989"/>
                  <a:pt x="119596" y="188402"/>
                </a:cubicBezTo>
                <a:cubicBezTo>
                  <a:pt x="89434" y="186815"/>
                  <a:pt x="72500" y="187873"/>
                  <a:pt x="52921" y="169352"/>
                </a:cubicBezTo>
                <a:cubicBezTo>
                  <a:pt x="33342" y="150831"/>
                  <a:pt x="9000" y="97914"/>
                  <a:pt x="2121" y="77277"/>
                </a:cubicBezTo>
                <a:cubicBezTo>
                  <a:pt x="-4758" y="56640"/>
                  <a:pt x="6884" y="54523"/>
                  <a:pt x="11646" y="45527"/>
                </a:cubicBezTo>
                <a:cubicBezTo>
                  <a:pt x="16408" y="36531"/>
                  <a:pt x="59271" y="-7390"/>
                  <a:pt x="62446" y="10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5" name="フリーフォーム 344">
            <a:extLst>
              <a:ext uri="{FF2B5EF4-FFF2-40B4-BE49-F238E27FC236}">
                <a16:creationId xmlns:a16="http://schemas.microsoft.com/office/drawing/2014/main" id="{2E249357-FAF6-A296-A852-9B5D0853A7BA}"/>
              </a:ext>
            </a:extLst>
          </p:cNvPr>
          <p:cNvSpPr/>
          <p:nvPr/>
        </p:nvSpPr>
        <p:spPr>
          <a:xfrm>
            <a:off x="3568595" y="3387486"/>
            <a:ext cx="140799" cy="124366"/>
          </a:xfrm>
          <a:custGeom>
            <a:avLst/>
            <a:gdLst>
              <a:gd name="connsiteX0" fmla="*/ 105 w 140799"/>
              <a:gd name="connsiteY0" fmla="*/ 239 h 124366"/>
              <a:gd name="connsiteX1" fmla="*/ 130280 w 140799"/>
              <a:gd name="connsiteY1" fmla="*/ 57389 h 124366"/>
              <a:gd name="connsiteX2" fmla="*/ 130280 w 140799"/>
              <a:gd name="connsiteY2" fmla="*/ 124064 h 124366"/>
              <a:gd name="connsiteX3" fmla="*/ 108055 w 140799"/>
              <a:gd name="connsiteY3" fmla="*/ 79614 h 124366"/>
              <a:gd name="connsiteX4" fmla="*/ 105 w 140799"/>
              <a:gd name="connsiteY4" fmla="*/ 239 h 124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799" h="124366">
                <a:moveTo>
                  <a:pt x="105" y="239"/>
                </a:moveTo>
                <a:cubicBezTo>
                  <a:pt x="3809" y="-3465"/>
                  <a:pt x="108584" y="36752"/>
                  <a:pt x="130280" y="57389"/>
                </a:cubicBezTo>
                <a:cubicBezTo>
                  <a:pt x="151976" y="78027"/>
                  <a:pt x="133984" y="120360"/>
                  <a:pt x="130280" y="124064"/>
                </a:cubicBezTo>
                <a:cubicBezTo>
                  <a:pt x="126576" y="127768"/>
                  <a:pt x="124988" y="96547"/>
                  <a:pt x="108055" y="79614"/>
                </a:cubicBezTo>
                <a:cubicBezTo>
                  <a:pt x="91122" y="62681"/>
                  <a:pt x="-3599" y="3943"/>
                  <a:pt x="105" y="2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フリーフォーム 121">
            <a:extLst>
              <a:ext uri="{FF2B5EF4-FFF2-40B4-BE49-F238E27FC236}">
                <a16:creationId xmlns:a16="http://schemas.microsoft.com/office/drawing/2014/main" id="{2E1C98D1-0971-1191-BB66-82E70B4281D1}"/>
              </a:ext>
            </a:extLst>
          </p:cNvPr>
          <p:cNvSpPr/>
          <p:nvPr/>
        </p:nvSpPr>
        <p:spPr>
          <a:xfrm>
            <a:off x="3327397" y="3736754"/>
            <a:ext cx="123837" cy="38349"/>
          </a:xfrm>
          <a:custGeom>
            <a:avLst/>
            <a:gdLst>
              <a:gd name="connsiteX0" fmla="*/ 3 w 123837"/>
              <a:gd name="connsiteY0" fmla="*/ 38321 h 38349"/>
              <a:gd name="connsiteX1" fmla="*/ 82553 w 123837"/>
              <a:gd name="connsiteY1" fmla="*/ 6571 h 38349"/>
              <a:gd name="connsiteX2" fmla="*/ 123828 w 123837"/>
              <a:gd name="connsiteY2" fmla="*/ 12921 h 38349"/>
              <a:gd name="connsiteX3" fmla="*/ 79378 w 123837"/>
              <a:gd name="connsiteY3" fmla="*/ 221 h 38349"/>
              <a:gd name="connsiteX4" fmla="*/ 3 w 123837"/>
              <a:gd name="connsiteY4" fmla="*/ 38321 h 38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3837" h="38349">
                <a:moveTo>
                  <a:pt x="3" y="38321"/>
                </a:moveTo>
                <a:cubicBezTo>
                  <a:pt x="532" y="39379"/>
                  <a:pt x="61916" y="10804"/>
                  <a:pt x="82553" y="6571"/>
                </a:cubicBezTo>
                <a:cubicBezTo>
                  <a:pt x="103190" y="2338"/>
                  <a:pt x="124357" y="13979"/>
                  <a:pt x="123828" y="12921"/>
                </a:cubicBezTo>
                <a:cubicBezTo>
                  <a:pt x="123299" y="11863"/>
                  <a:pt x="95253" y="-1896"/>
                  <a:pt x="79378" y="221"/>
                </a:cubicBezTo>
                <a:cubicBezTo>
                  <a:pt x="63503" y="2338"/>
                  <a:pt x="-526" y="37263"/>
                  <a:pt x="3" y="3832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9" name="フリーフォーム 168">
            <a:extLst>
              <a:ext uri="{FF2B5EF4-FFF2-40B4-BE49-F238E27FC236}">
                <a16:creationId xmlns:a16="http://schemas.microsoft.com/office/drawing/2014/main" id="{7C7891C8-CC6F-9FE6-DD2D-0080EE63EE69}"/>
              </a:ext>
            </a:extLst>
          </p:cNvPr>
          <p:cNvSpPr/>
          <p:nvPr/>
        </p:nvSpPr>
        <p:spPr>
          <a:xfrm>
            <a:off x="3219183" y="3762327"/>
            <a:ext cx="22503" cy="105544"/>
          </a:xfrm>
          <a:custGeom>
            <a:avLst/>
            <a:gdLst>
              <a:gd name="connsiteX0" fmla="*/ 22492 w 22503"/>
              <a:gd name="connsiteY0" fmla="*/ 48 h 105544"/>
              <a:gd name="connsiteX1" fmla="*/ 267 w 22503"/>
              <a:gd name="connsiteY1" fmla="*/ 54023 h 105544"/>
              <a:gd name="connsiteX2" fmla="*/ 9792 w 22503"/>
              <a:gd name="connsiteY2" fmla="*/ 104823 h 105544"/>
              <a:gd name="connsiteX3" fmla="*/ 3442 w 22503"/>
              <a:gd name="connsiteY3" fmla="*/ 82598 h 105544"/>
              <a:gd name="connsiteX4" fmla="*/ 3442 w 22503"/>
              <a:gd name="connsiteY4" fmla="*/ 63548 h 105544"/>
              <a:gd name="connsiteX5" fmla="*/ 22492 w 22503"/>
              <a:gd name="connsiteY5" fmla="*/ 48 h 105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503" h="105544">
                <a:moveTo>
                  <a:pt x="22492" y="48"/>
                </a:moveTo>
                <a:cubicBezTo>
                  <a:pt x="21963" y="-1539"/>
                  <a:pt x="2384" y="36561"/>
                  <a:pt x="267" y="54023"/>
                </a:cubicBezTo>
                <a:cubicBezTo>
                  <a:pt x="-1850" y="71485"/>
                  <a:pt x="9263" y="100061"/>
                  <a:pt x="9792" y="104823"/>
                </a:cubicBezTo>
                <a:cubicBezTo>
                  <a:pt x="10321" y="109586"/>
                  <a:pt x="4500" y="89477"/>
                  <a:pt x="3442" y="82598"/>
                </a:cubicBezTo>
                <a:cubicBezTo>
                  <a:pt x="2384" y="75719"/>
                  <a:pt x="1855" y="72544"/>
                  <a:pt x="3442" y="63548"/>
                </a:cubicBezTo>
                <a:cubicBezTo>
                  <a:pt x="5029" y="54552"/>
                  <a:pt x="23021" y="1635"/>
                  <a:pt x="22492" y="48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2" name="フリーフォーム 191">
            <a:extLst>
              <a:ext uri="{FF2B5EF4-FFF2-40B4-BE49-F238E27FC236}">
                <a16:creationId xmlns:a16="http://schemas.microsoft.com/office/drawing/2014/main" id="{8407AAC4-BDB2-20E4-1C93-39835722CDD9}"/>
              </a:ext>
            </a:extLst>
          </p:cNvPr>
          <p:cNvSpPr/>
          <p:nvPr/>
        </p:nvSpPr>
        <p:spPr>
          <a:xfrm>
            <a:off x="3141839" y="3873249"/>
            <a:ext cx="20461" cy="124636"/>
          </a:xfrm>
          <a:custGeom>
            <a:avLst/>
            <a:gdLst>
              <a:gd name="connsiteX0" fmla="*/ 20461 w 20461"/>
              <a:gd name="connsiteY0" fmla="*/ 251 h 124636"/>
              <a:gd name="connsiteX1" fmla="*/ 1411 w 20461"/>
              <a:gd name="connsiteY1" fmla="*/ 66926 h 124636"/>
              <a:gd name="connsiteX2" fmla="*/ 1411 w 20461"/>
              <a:gd name="connsiteY2" fmla="*/ 124076 h 124636"/>
              <a:gd name="connsiteX3" fmla="*/ 1411 w 20461"/>
              <a:gd name="connsiteY3" fmla="*/ 92326 h 124636"/>
              <a:gd name="connsiteX4" fmla="*/ 20461 w 20461"/>
              <a:gd name="connsiteY4" fmla="*/ 251 h 124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461" h="124636">
                <a:moveTo>
                  <a:pt x="20461" y="251"/>
                </a:moveTo>
                <a:cubicBezTo>
                  <a:pt x="20461" y="-3982"/>
                  <a:pt x="4586" y="46289"/>
                  <a:pt x="1411" y="66926"/>
                </a:cubicBezTo>
                <a:cubicBezTo>
                  <a:pt x="-1764" y="87564"/>
                  <a:pt x="1411" y="124076"/>
                  <a:pt x="1411" y="124076"/>
                </a:cubicBezTo>
                <a:cubicBezTo>
                  <a:pt x="1411" y="128309"/>
                  <a:pt x="-1235" y="107672"/>
                  <a:pt x="1411" y="92326"/>
                </a:cubicBezTo>
                <a:cubicBezTo>
                  <a:pt x="4057" y="76980"/>
                  <a:pt x="20461" y="4484"/>
                  <a:pt x="20461" y="25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6" name="フリーフォーム 195">
            <a:extLst>
              <a:ext uri="{FF2B5EF4-FFF2-40B4-BE49-F238E27FC236}">
                <a16:creationId xmlns:a16="http://schemas.microsoft.com/office/drawing/2014/main" id="{DC70F0BD-724F-DAC6-CB27-97AAD07216E5}"/>
              </a:ext>
            </a:extLst>
          </p:cNvPr>
          <p:cNvSpPr/>
          <p:nvPr/>
        </p:nvSpPr>
        <p:spPr>
          <a:xfrm>
            <a:off x="5387967" y="3479545"/>
            <a:ext cx="28590" cy="270721"/>
          </a:xfrm>
          <a:custGeom>
            <a:avLst/>
            <a:gdLst>
              <a:gd name="connsiteX0" fmla="*/ 8 w 28590"/>
              <a:gd name="connsiteY0" fmla="*/ 255 h 270721"/>
              <a:gd name="connsiteX1" fmla="*/ 25408 w 28590"/>
              <a:gd name="connsiteY1" fmla="*/ 152655 h 270721"/>
              <a:gd name="connsiteX2" fmla="*/ 12708 w 28590"/>
              <a:gd name="connsiteY2" fmla="*/ 270130 h 270721"/>
              <a:gd name="connsiteX3" fmla="*/ 28583 w 28590"/>
              <a:gd name="connsiteY3" fmla="*/ 190755 h 270721"/>
              <a:gd name="connsiteX4" fmla="*/ 8 w 28590"/>
              <a:gd name="connsiteY4" fmla="*/ 255 h 270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90" h="270721">
                <a:moveTo>
                  <a:pt x="8" y="255"/>
                </a:moveTo>
                <a:cubicBezTo>
                  <a:pt x="-521" y="-6095"/>
                  <a:pt x="23291" y="107676"/>
                  <a:pt x="25408" y="152655"/>
                </a:cubicBezTo>
                <a:cubicBezTo>
                  <a:pt x="27525" y="197634"/>
                  <a:pt x="12179" y="263780"/>
                  <a:pt x="12708" y="270130"/>
                </a:cubicBezTo>
                <a:cubicBezTo>
                  <a:pt x="13237" y="276480"/>
                  <a:pt x="28054" y="230442"/>
                  <a:pt x="28583" y="190755"/>
                </a:cubicBezTo>
                <a:cubicBezTo>
                  <a:pt x="29112" y="151068"/>
                  <a:pt x="537" y="6605"/>
                  <a:pt x="8" y="2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7" name="フリーフォーム 196">
            <a:extLst>
              <a:ext uri="{FF2B5EF4-FFF2-40B4-BE49-F238E27FC236}">
                <a16:creationId xmlns:a16="http://schemas.microsoft.com/office/drawing/2014/main" id="{92A3D689-67FC-47D7-6DBB-8ADFDA3EBCBD}"/>
              </a:ext>
            </a:extLst>
          </p:cNvPr>
          <p:cNvSpPr/>
          <p:nvPr/>
        </p:nvSpPr>
        <p:spPr>
          <a:xfrm>
            <a:off x="5289541" y="4540201"/>
            <a:ext cx="44475" cy="212777"/>
          </a:xfrm>
          <a:custGeom>
            <a:avLst/>
            <a:gdLst>
              <a:gd name="connsiteX0" fmla="*/ 44459 w 44475"/>
              <a:gd name="connsiteY0" fmla="*/ 49 h 212777"/>
              <a:gd name="connsiteX1" fmla="*/ 28584 w 44475"/>
              <a:gd name="connsiteY1" fmla="*/ 133399 h 212777"/>
              <a:gd name="connsiteX2" fmla="*/ 9 w 44475"/>
              <a:gd name="connsiteY2" fmla="*/ 212774 h 212777"/>
              <a:gd name="connsiteX3" fmla="*/ 31759 w 44475"/>
              <a:gd name="connsiteY3" fmla="*/ 136574 h 212777"/>
              <a:gd name="connsiteX4" fmla="*/ 41284 w 44475"/>
              <a:gd name="connsiteY4" fmla="*/ 111174 h 212777"/>
              <a:gd name="connsiteX5" fmla="*/ 31759 w 44475"/>
              <a:gd name="connsiteY5" fmla="*/ 117524 h 212777"/>
              <a:gd name="connsiteX6" fmla="*/ 44459 w 44475"/>
              <a:gd name="connsiteY6" fmla="*/ 49 h 212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75" h="212777">
                <a:moveTo>
                  <a:pt x="44459" y="49"/>
                </a:moveTo>
                <a:cubicBezTo>
                  <a:pt x="43930" y="2695"/>
                  <a:pt x="35992" y="97945"/>
                  <a:pt x="28584" y="133399"/>
                </a:cubicBezTo>
                <a:cubicBezTo>
                  <a:pt x="21176" y="168853"/>
                  <a:pt x="-520" y="212245"/>
                  <a:pt x="9" y="212774"/>
                </a:cubicBezTo>
                <a:cubicBezTo>
                  <a:pt x="538" y="213303"/>
                  <a:pt x="24880" y="153507"/>
                  <a:pt x="31759" y="136574"/>
                </a:cubicBezTo>
                <a:cubicBezTo>
                  <a:pt x="38638" y="119641"/>
                  <a:pt x="41284" y="114349"/>
                  <a:pt x="41284" y="111174"/>
                </a:cubicBezTo>
                <a:cubicBezTo>
                  <a:pt x="41284" y="107999"/>
                  <a:pt x="31230" y="132870"/>
                  <a:pt x="31759" y="117524"/>
                </a:cubicBezTo>
                <a:cubicBezTo>
                  <a:pt x="32288" y="102178"/>
                  <a:pt x="44988" y="-2597"/>
                  <a:pt x="44459" y="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1" name="フリーフォーム 240">
            <a:extLst>
              <a:ext uri="{FF2B5EF4-FFF2-40B4-BE49-F238E27FC236}">
                <a16:creationId xmlns:a16="http://schemas.microsoft.com/office/drawing/2014/main" id="{C2DAD0EA-A59A-1D00-7234-306BD1B19D3C}"/>
              </a:ext>
            </a:extLst>
          </p:cNvPr>
          <p:cNvSpPr/>
          <p:nvPr/>
        </p:nvSpPr>
        <p:spPr>
          <a:xfrm>
            <a:off x="4638655" y="4876798"/>
            <a:ext cx="79399" cy="149234"/>
          </a:xfrm>
          <a:custGeom>
            <a:avLst/>
            <a:gdLst>
              <a:gd name="connsiteX0" fmla="*/ 79395 w 79399"/>
              <a:gd name="connsiteY0" fmla="*/ 2 h 149234"/>
              <a:gd name="connsiteX1" fmla="*/ 22245 w 79399"/>
              <a:gd name="connsiteY1" fmla="*/ 98427 h 149234"/>
              <a:gd name="connsiteX2" fmla="*/ 20 w 79399"/>
              <a:gd name="connsiteY2" fmla="*/ 149227 h 149234"/>
              <a:gd name="connsiteX3" fmla="*/ 25420 w 79399"/>
              <a:gd name="connsiteY3" fmla="*/ 95252 h 149234"/>
              <a:gd name="connsiteX4" fmla="*/ 79395 w 79399"/>
              <a:gd name="connsiteY4" fmla="*/ 2 h 149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399" h="149234">
                <a:moveTo>
                  <a:pt x="79395" y="2"/>
                </a:moveTo>
                <a:cubicBezTo>
                  <a:pt x="78866" y="531"/>
                  <a:pt x="35474" y="73556"/>
                  <a:pt x="22245" y="98427"/>
                </a:cubicBezTo>
                <a:cubicBezTo>
                  <a:pt x="9016" y="123298"/>
                  <a:pt x="-509" y="149756"/>
                  <a:pt x="20" y="149227"/>
                </a:cubicBezTo>
                <a:cubicBezTo>
                  <a:pt x="549" y="148698"/>
                  <a:pt x="13249" y="116948"/>
                  <a:pt x="25420" y="95252"/>
                </a:cubicBezTo>
                <a:cubicBezTo>
                  <a:pt x="37591" y="73556"/>
                  <a:pt x="79924" y="-527"/>
                  <a:pt x="79395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6" name="フリーフォーム 345">
            <a:extLst>
              <a:ext uri="{FF2B5EF4-FFF2-40B4-BE49-F238E27FC236}">
                <a16:creationId xmlns:a16="http://schemas.microsoft.com/office/drawing/2014/main" id="{B2F14CB4-9759-30EA-08CC-DA9381D80064}"/>
              </a:ext>
            </a:extLst>
          </p:cNvPr>
          <p:cNvSpPr/>
          <p:nvPr/>
        </p:nvSpPr>
        <p:spPr>
          <a:xfrm>
            <a:off x="4771671" y="4289391"/>
            <a:ext cx="13077" cy="92323"/>
          </a:xfrm>
          <a:custGeom>
            <a:avLst/>
            <a:gdLst>
              <a:gd name="connsiteX0" fmla="*/ 3529 w 13077"/>
              <a:gd name="connsiteY0" fmla="*/ 34 h 92323"/>
              <a:gd name="connsiteX1" fmla="*/ 354 w 13077"/>
              <a:gd name="connsiteY1" fmla="*/ 66709 h 92323"/>
              <a:gd name="connsiteX2" fmla="*/ 13054 w 13077"/>
              <a:gd name="connsiteY2" fmla="*/ 92109 h 92323"/>
              <a:gd name="connsiteX3" fmla="*/ 3529 w 13077"/>
              <a:gd name="connsiteY3" fmla="*/ 76234 h 92323"/>
              <a:gd name="connsiteX4" fmla="*/ 3529 w 13077"/>
              <a:gd name="connsiteY4" fmla="*/ 34 h 92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77" h="92323">
                <a:moveTo>
                  <a:pt x="3529" y="34"/>
                </a:moveTo>
                <a:cubicBezTo>
                  <a:pt x="3000" y="-1553"/>
                  <a:pt x="-1234" y="51363"/>
                  <a:pt x="354" y="66709"/>
                </a:cubicBezTo>
                <a:cubicBezTo>
                  <a:pt x="1941" y="82055"/>
                  <a:pt x="13054" y="92109"/>
                  <a:pt x="13054" y="92109"/>
                </a:cubicBezTo>
                <a:cubicBezTo>
                  <a:pt x="13583" y="93696"/>
                  <a:pt x="5116" y="86288"/>
                  <a:pt x="3529" y="76234"/>
                </a:cubicBezTo>
                <a:cubicBezTo>
                  <a:pt x="1942" y="66180"/>
                  <a:pt x="4058" y="1621"/>
                  <a:pt x="3529" y="3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7" name="フリーフォーム 346">
            <a:extLst>
              <a:ext uri="{FF2B5EF4-FFF2-40B4-BE49-F238E27FC236}">
                <a16:creationId xmlns:a16="http://schemas.microsoft.com/office/drawing/2014/main" id="{CC580F57-0479-FA8B-1505-ABC364543E82}"/>
              </a:ext>
            </a:extLst>
          </p:cNvPr>
          <p:cNvSpPr/>
          <p:nvPr/>
        </p:nvSpPr>
        <p:spPr>
          <a:xfrm>
            <a:off x="3797291" y="4136979"/>
            <a:ext cx="29757" cy="79602"/>
          </a:xfrm>
          <a:custGeom>
            <a:avLst/>
            <a:gdLst>
              <a:gd name="connsiteX0" fmla="*/ 19059 w 29757"/>
              <a:gd name="connsiteY0" fmla="*/ 46 h 79602"/>
              <a:gd name="connsiteX1" fmla="*/ 25409 w 29757"/>
              <a:gd name="connsiteY1" fmla="*/ 50846 h 79602"/>
              <a:gd name="connsiteX2" fmla="*/ 9 w 29757"/>
              <a:gd name="connsiteY2" fmla="*/ 79421 h 79602"/>
              <a:gd name="connsiteX3" fmla="*/ 28584 w 29757"/>
              <a:gd name="connsiteY3" fmla="*/ 60371 h 79602"/>
              <a:gd name="connsiteX4" fmla="*/ 19059 w 29757"/>
              <a:gd name="connsiteY4" fmla="*/ 46 h 79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757" h="79602">
                <a:moveTo>
                  <a:pt x="19059" y="46"/>
                </a:moveTo>
                <a:cubicBezTo>
                  <a:pt x="18530" y="-1541"/>
                  <a:pt x="28584" y="37617"/>
                  <a:pt x="25409" y="50846"/>
                </a:cubicBezTo>
                <a:cubicBezTo>
                  <a:pt x="22234" y="64075"/>
                  <a:pt x="-520" y="77834"/>
                  <a:pt x="9" y="79421"/>
                </a:cubicBezTo>
                <a:cubicBezTo>
                  <a:pt x="538" y="81008"/>
                  <a:pt x="23292" y="72013"/>
                  <a:pt x="28584" y="60371"/>
                </a:cubicBezTo>
                <a:cubicBezTo>
                  <a:pt x="33876" y="48729"/>
                  <a:pt x="19588" y="1633"/>
                  <a:pt x="19059" y="46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8" name="フリーフォーム 347">
            <a:extLst>
              <a:ext uri="{FF2B5EF4-FFF2-40B4-BE49-F238E27FC236}">
                <a16:creationId xmlns:a16="http://schemas.microsoft.com/office/drawing/2014/main" id="{954F1EB2-1F2B-D21E-F084-6E9734FC27BC}"/>
              </a:ext>
            </a:extLst>
          </p:cNvPr>
          <p:cNvSpPr/>
          <p:nvPr/>
        </p:nvSpPr>
        <p:spPr>
          <a:xfrm>
            <a:off x="3445807" y="2698724"/>
            <a:ext cx="59397" cy="247768"/>
          </a:xfrm>
          <a:custGeom>
            <a:avLst/>
            <a:gdLst>
              <a:gd name="connsiteX0" fmla="*/ 59393 w 59397"/>
              <a:gd name="connsiteY0" fmla="*/ 26 h 247768"/>
              <a:gd name="connsiteX1" fmla="*/ 5418 w 59397"/>
              <a:gd name="connsiteY1" fmla="*/ 165126 h 247768"/>
              <a:gd name="connsiteX2" fmla="*/ 2243 w 59397"/>
              <a:gd name="connsiteY2" fmla="*/ 247676 h 247768"/>
              <a:gd name="connsiteX3" fmla="*/ 8593 w 59397"/>
              <a:gd name="connsiteY3" fmla="*/ 177826 h 247768"/>
              <a:gd name="connsiteX4" fmla="*/ 59393 w 59397"/>
              <a:gd name="connsiteY4" fmla="*/ 26 h 247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397" h="247768">
                <a:moveTo>
                  <a:pt x="59393" y="26"/>
                </a:moveTo>
                <a:cubicBezTo>
                  <a:pt x="58864" y="-2091"/>
                  <a:pt x="14943" y="123851"/>
                  <a:pt x="5418" y="165126"/>
                </a:cubicBezTo>
                <a:cubicBezTo>
                  <a:pt x="-4107" y="206401"/>
                  <a:pt x="1714" y="245559"/>
                  <a:pt x="2243" y="247676"/>
                </a:cubicBezTo>
                <a:cubicBezTo>
                  <a:pt x="2772" y="249793"/>
                  <a:pt x="656" y="215397"/>
                  <a:pt x="8593" y="177826"/>
                </a:cubicBezTo>
                <a:cubicBezTo>
                  <a:pt x="16530" y="140255"/>
                  <a:pt x="59922" y="2143"/>
                  <a:pt x="59393" y="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9" name="フリーフォーム 348">
            <a:extLst>
              <a:ext uri="{FF2B5EF4-FFF2-40B4-BE49-F238E27FC236}">
                <a16:creationId xmlns:a16="http://schemas.microsoft.com/office/drawing/2014/main" id="{B67D71AC-076F-C1E4-D36C-464EF66F0852}"/>
              </a:ext>
            </a:extLst>
          </p:cNvPr>
          <p:cNvSpPr/>
          <p:nvPr/>
        </p:nvSpPr>
        <p:spPr>
          <a:xfrm>
            <a:off x="3232142" y="2892424"/>
            <a:ext cx="82607" cy="194226"/>
          </a:xfrm>
          <a:custGeom>
            <a:avLst/>
            <a:gdLst>
              <a:gd name="connsiteX0" fmla="*/ 82558 w 82607"/>
              <a:gd name="connsiteY0" fmla="*/ 1 h 194226"/>
              <a:gd name="connsiteX1" fmla="*/ 25408 w 82607"/>
              <a:gd name="connsiteY1" fmla="*/ 133351 h 194226"/>
              <a:gd name="connsiteX2" fmla="*/ 38108 w 82607"/>
              <a:gd name="connsiteY2" fmla="*/ 104776 h 194226"/>
              <a:gd name="connsiteX3" fmla="*/ 8 w 82607"/>
              <a:gd name="connsiteY3" fmla="*/ 193676 h 194226"/>
              <a:gd name="connsiteX4" fmla="*/ 34933 w 82607"/>
              <a:gd name="connsiteY4" fmla="*/ 136526 h 194226"/>
              <a:gd name="connsiteX5" fmla="*/ 82558 w 82607"/>
              <a:gd name="connsiteY5" fmla="*/ 1 h 194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607" h="194226">
                <a:moveTo>
                  <a:pt x="82558" y="1"/>
                </a:moveTo>
                <a:cubicBezTo>
                  <a:pt x="80971" y="-528"/>
                  <a:pt x="32816" y="115889"/>
                  <a:pt x="25408" y="133351"/>
                </a:cubicBezTo>
                <a:cubicBezTo>
                  <a:pt x="18000" y="150813"/>
                  <a:pt x="42341" y="94722"/>
                  <a:pt x="38108" y="104776"/>
                </a:cubicBezTo>
                <a:cubicBezTo>
                  <a:pt x="33875" y="114830"/>
                  <a:pt x="537" y="188384"/>
                  <a:pt x="8" y="193676"/>
                </a:cubicBezTo>
                <a:cubicBezTo>
                  <a:pt x="-521" y="198968"/>
                  <a:pt x="22762" y="165101"/>
                  <a:pt x="34933" y="136526"/>
                </a:cubicBezTo>
                <a:cubicBezTo>
                  <a:pt x="47104" y="107951"/>
                  <a:pt x="84145" y="530"/>
                  <a:pt x="82558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0" name="フリーフォーム 349">
            <a:extLst>
              <a:ext uri="{FF2B5EF4-FFF2-40B4-BE49-F238E27FC236}">
                <a16:creationId xmlns:a16="http://schemas.microsoft.com/office/drawing/2014/main" id="{648A35E0-B288-CD02-2B35-775D97E595C3}"/>
              </a:ext>
            </a:extLst>
          </p:cNvPr>
          <p:cNvSpPr/>
          <p:nvPr/>
        </p:nvSpPr>
        <p:spPr>
          <a:xfrm>
            <a:off x="3181197" y="3024710"/>
            <a:ext cx="193562" cy="80501"/>
          </a:xfrm>
          <a:custGeom>
            <a:avLst/>
            <a:gdLst>
              <a:gd name="connsiteX0" fmla="*/ 153 w 193562"/>
              <a:gd name="connsiteY0" fmla="*/ 80440 h 80501"/>
              <a:gd name="connsiteX1" fmla="*/ 184303 w 193562"/>
              <a:gd name="connsiteY1" fmla="*/ 4240 h 80501"/>
              <a:gd name="connsiteX2" fmla="*/ 152553 w 193562"/>
              <a:gd name="connsiteY2" fmla="*/ 16940 h 80501"/>
              <a:gd name="connsiteX3" fmla="*/ 153 w 193562"/>
              <a:gd name="connsiteY3" fmla="*/ 80440 h 80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562" h="80501">
                <a:moveTo>
                  <a:pt x="153" y="80440"/>
                </a:moveTo>
                <a:cubicBezTo>
                  <a:pt x="5445" y="78323"/>
                  <a:pt x="158903" y="14823"/>
                  <a:pt x="184303" y="4240"/>
                </a:cubicBezTo>
                <a:cubicBezTo>
                  <a:pt x="209703" y="-6343"/>
                  <a:pt x="177424" y="4769"/>
                  <a:pt x="152553" y="16940"/>
                </a:cubicBezTo>
                <a:cubicBezTo>
                  <a:pt x="127682" y="29111"/>
                  <a:pt x="-5139" y="82557"/>
                  <a:pt x="153" y="804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1" name="フリーフォーム 350">
            <a:extLst>
              <a:ext uri="{FF2B5EF4-FFF2-40B4-BE49-F238E27FC236}">
                <a16:creationId xmlns:a16="http://schemas.microsoft.com/office/drawing/2014/main" id="{06B058EA-869B-828F-107D-88172F73276F}"/>
              </a:ext>
            </a:extLst>
          </p:cNvPr>
          <p:cNvSpPr/>
          <p:nvPr/>
        </p:nvSpPr>
        <p:spPr>
          <a:xfrm>
            <a:off x="3165396" y="3017800"/>
            <a:ext cx="237969" cy="96887"/>
          </a:xfrm>
          <a:custGeom>
            <a:avLst/>
            <a:gdLst>
              <a:gd name="connsiteX0" fmla="*/ 79 w 237969"/>
              <a:gd name="connsiteY0" fmla="*/ 96875 h 96887"/>
              <a:gd name="connsiteX1" fmla="*/ 222329 w 237969"/>
              <a:gd name="connsiteY1" fmla="*/ 7975 h 96887"/>
              <a:gd name="connsiteX2" fmla="*/ 196929 w 237969"/>
              <a:gd name="connsiteY2" fmla="*/ 14325 h 96887"/>
              <a:gd name="connsiteX3" fmla="*/ 79 w 237969"/>
              <a:gd name="connsiteY3" fmla="*/ 96875 h 96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7969" h="96887">
                <a:moveTo>
                  <a:pt x="79" y="96875"/>
                </a:moveTo>
                <a:cubicBezTo>
                  <a:pt x="4312" y="95817"/>
                  <a:pt x="189521" y="21733"/>
                  <a:pt x="222329" y="7975"/>
                </a:cubicBezTo>
                <a:cubicBezTo>
                  <a:pt x="255137" y="-5783"/>
                  <a:pt x="231325" y="-492"/>
                  <a:pt x="196929" y="14325"/>
                </a:cubicBezTo>
                <a:cubicBezTo>
                  <a:pt x="162533" y="29142"/>
                  <a:pt x="-4154" y="97933"/>
                  <a:pt x="79" y="968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2" name="フリーフォーム 351">
            <a:extLst>
              <a:ext uri="{FF2B5EF4-FFF2-40B4-BE49-F238E27FC236}">
                <a16:creationId xmlns:a16="http://schemas.microsoft.com/office/drawing/2014/main" id="{5CBDCBE6-1224-947A-76E2-967978BEA525}"/>
              </a:ext>
            </a:extLst>
          </p:cNvPr>
          <p:cNvSpPr/>
          <p:nvPr/>
        </p:nvSpPr>
        <p:spPr>
          <a:xfrm>
            <a:off x="4784725" y="2466897"/>
            <a:ext cx="47625" cy="282844"/>
          </a:xfrm>
          <a:custGeom>
            <a:avLst/>
            <a:gdLst>
              <a:gd name="connsiteX0" fmla="*/ 47625 w 47625"/>
              <a:gd name="connsiteY0" fmla="*/ 78 h 282844"/>
              <a:gd name="connsiteX1" fmla="*/ 31750 w 47625"/>
              <a:gd name="connsiteY1" fmla="*/ 171528 h 282844"/>
              <a:gd name="connsiteX2" fmla="*/ 0 w 47625"/>
              <a:gd name="connsiteY2" fmla="*/ 282653 h 282844"/>
              <a:gd name="connsiteX3" fmla="*/ 31750 w 47625"/>
              <a:gd name="connsiteY3" fmla="*/ 193753 h 282844"/>
              <a:gd name="connsiteX4" fmla="*/ 47625 w 47625"/>
              <a:gd name="connsiteY4" fmla="*/ 78 h 282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625" h="282844">
                <a:moveTo>
                  <a:pt x="47625" y="78"/>
                </a:moveTo>
                <a:cubicBezTo>
                  <a:pt x="47625" y="-3626"/>
                  <a:pt x="39687" y="124432"/>
                  <a:pt x="31750" y="171528"/>
                </a:cubicBezTo>
                <a:cubicBezTo>
                  <a:pt x="23813" y="218624"/>
                  <a:pt x="0" y="278949"/>
                  <a:pt x="0" y="282653"/>
                </a:cubicBezTo>
                <a:cubicBezTo>
                  <a:pt x="0" y="286357"/>
                  <a:pt x="22754" y="235557"/>
                  <a:pt x="31750" y="193753"/>
                </a:cubicBezTo>
                <a:cubicBezTo>
                  <a:pt x="40746" y="151949"/>
                  <a:pt x="47625" y="3782"/>
                  <a:pt x="47625" y="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3" name="フリーフォーム 352">
            <a:extLst>
              <a:ext uri="{FF2B5EF4-FFF2-40B4-BE49-F238E27FC236}">
                <a16:creationId xmlns:a16="http://schemas.microsoft.com/office/drawing/2014/main" id="{055750F0-82C4-B7D7-F33B-4E5EDC4743C3}"/>
              </a:ext>
            </a:extLst>
          </p:cNvPr>
          <p:cNvSpPr/>
          <p:nvPr/>
        </p:nvSpPr>
        <p:spPr>
          <a:xfrm>
            <a:off x="4156075" y="2476327"/>
            <a:ext cx="13589" cy="203950"/>
          </a:xfrm>
          <a:custGeom>
            <a:avLst/>
            <a:gdLst>
              <a:gd name="connsiteX0" fmla="*/ 9525 w 13589"/>
              <a:gd name="connsiteY0" fmla="*/ 173 h 203950"/>
              <a:gd name="connsiteX1" fmla="*/ 12700 w 13589"/>
              <a:gd name="connsiteY1" fmla="*/ 123998 h 203950"/>
              <a:gd name="connsiteX2" fmla="*/ 0 w 13589"/>
              <a:gd name="connsiteY2" fmla="*/ 203373 h 203950"/>
              <a:gd name="connsiteX3" fmla="*/ 12700 w 13589"/>
              <a:gd name="connsiteY3" fmla="*/ 152573 h 203950"/>
              <a:gd name="connsiteX4" fmla="*/ 9525 w 13589"/>
              <a:gd name="connsiteY4" fmla="*/ 173 h 203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89" h="203950">
                <a:moveTo>
                  <a:pt x="9525" y="173"/>
                </a:moveTo>
                <a:cubicBezTo>
                  <a:pt x="9525" y="-4589"/>
                  <a:pt x="14287" y="90131"/>
                  <a:pt x="12700" y="123998"/>
                </a:cubicBezTo>
                <a:cubicBezTo>
                  <a:pt x="11113" y="157865"/>
                  <a:pt x="0" y="198611"/>
                  <a:pt x="0" y="203373"/>
                </a:cubicBezTo>
                <a:cubicBezTo>
                  <a:pt x="0" y="208135"/>
                  <a:pt x="9525" y="182736"/>
                  <a:pt x="12700" y="152573"/>
                </a:cubicBezTo>
                <a:cubicBezTo>
                  <a:pt x="15875" y="122410"/>
                  <a:pt x="9525" y="4935"/>
                  <a:pt x="9525" y="1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4" name="フリーフォーム 353">
            <a:extLst>
              <a:ext uri="{FF2B5EF4-FFF2-40B4-BE49-F238E27FC236}">
                <a16:creationId xmlns:a16="http://schemas.microsoft.com/office/drawing/2014/main" id="{50844B4B-7D05-AE5C-1612-3082AC96DE7A}"/>
              </a:ext>
            </a:extLst>
          </p:cNvPr>
          <p:cNvSpPr/>
          <p:nvPr/>
        </p:nvSpPr>
        <p:spPr>
          <a:xfrm>
            <a:off x="4079742" y="2998972"/>
            <a:ext cx="85951" cy="128663"/>
          </a:xfrm>
          <a:custGeom>
            <a:avLst/>
            <a:gdLst>
              <a:gd name="connsiteX0" fmla="*/ 133 w 85951"/>
              <a:gd name="connsiteY0" fmla="*/ 128403 h 128663"/>
              <a:gd name="connsiteX1" fmla="*/ 82683 w 85951"/>
              <a:gd name="connsiteY1" fmla="*/ 4578 h 128663"/>
              <a:gd name="connsiteX2" fmla="*/ 63633 w 85951"/>
              <a:gd name="connsiteY2" fmla="*/ 36328 h 128663"/>
              <a:gd name="connsiteX3" fmla="*/ 133 w 85951"/>
              <a:gd name="connsiteY3" fmla="*/ 128403 h 128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951" h="128663">
                <a:moveTo>
                  <a:pt x="133" y="128403"/>
                </a:moveTo>
                <a:cubicBezTo>
                  <a:pt x="3308" y="123111"/>
                  <a:pt x="72100" y="19924"/>
                  <a:pt x="82683" y="4578"/>
                </a:cubicBezTo>
                <a:cubicBezTo>
                  <a:pt x="93266" y="-10768"/>
                  <a:pt x="75804" y="15691"/>
                  <a:pt x="63633" y="36328"/>
                </a:cubicBezTo>
                <a:cubicBezTo>
                  <a:pt x="51462" y="56965"/>
                  <a:pt x="-3042" y="133695"/>
                  <a:pt x="133" y="1284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5" name="フリーフォーム 354">
            <a:extLst>
              <a:ext uri="{FF2B5EF4-FFF2-40B4-BE49-F238E27FC236}">
                <a16:creationId xmlns:a16="http://schemas.microsoft.com/office/drawing/2014/main" id="{36E70A13-5E08-C310-5FA9-5CFAF5E75210}"/>
              </a:ext>
            </a:extLst>
          </p:cNvPr>
          <p:cNvSpPr/>
          <p:nvPr/>
        </p:nvSpPr>
        <p:spPr>
          <a:xfrm>
            <a:off x="3186298" y="4467248"/>
            <a:ext cx="79072" cy="199785"/>
          </a:xfrm>
          <a:custGeom>
            <a:avLst/>
            <a:gdLst>
              <a:gd name="connsiteX0" fmla="*/ 142 w 79072"/>
              <a:gd name="connsiteY0" fmla="*/ 50 h 199785"/>
              <a:gd name="connsiteX1" fmla="*/ 52493 w 79072"/>
              <a:gd name="connsiteY1" fmla="*/ 153613 h 199785"/>
              <a:gd name="connsiteX2" fmla="*/ 76923 w 79072"/>
              <a:gd name="connsiteY2" fmla="*/ 198984 h 199785"/>
              <a:gd name="connsiteX3" fmla="*/ 69943 w 79072"/>
              <a:gd name="connsiteY3" fmla="*/ 171063 h 199785"/>
              <a:gd name="connsiteX4" fmla="*/ 142 w 79072"/>
              <a:gd name="connsiteY4" fmla="*/ 50 h 199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072" h="199785">
                <a:moveTo>
                  <a:pt x="142" y="50"/>
                </a:moveTo>
                <a:cubicBezTo>
                  <a:pt x="-2766" y="-2858"/>
                  <a:pt x="39696" y="120457"/>
                  <a:pt x="52493" y="153613"/>
                </a:cubicBezTo>
                <a:cubicBezTo>
                  <a:pt x="65290" y="186769"/>
                  <a:pt x="74015" y="196076"/>
                  <a:pt x="76923" y="198984"/>
                </a:cubicBezTo>
                <a:cubicBezTo>
                  <a:pt x="79831" y="201892"/>
                  <a:pt x="81577" y="197820"/>
                  <a:pt x="69943" y="171063"/>
                </a:cubicBezTo>
                <a:cubicBezTo>
                  <a:pt x="58309" y="144306"/>
                  <a:pt x="3050" y="2958"/>
                  <a:pt x="142" y="5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6" name="フリーフォーム 355">
            <a:extLst>
              <a:ext uri="{FF2B5EF4-FFF2-40B4-BE49-F238E27FC236}">
                <a16:creationId xmlns:a16="http://schemas.microsoft.com/office/drawing/2014/main" id="{6D413963-4446-5EEB-E5B1-5C6BE571F180}"/>
              </a:ext>
            </a:extLst>
          </p:cNvPr>
          <p:cNvSpPr/>
          <p:nvPr/>
        </p:nvSpPr>
        <p:spPr>
          <a:xfrm>
            <a:off x="3535425" y="5018651"/>
            <a:ext cx="62988" cy="140344"/>
          </a:xfrm>
          <a:custGeom>
            <a:avLst/>
            <a:gdLst>
              <a:gd name="connsiteX0" fmla="*/ 22 w 62988"/>
              <a:gd name="connsiteY0" fmla="*/ 79 h 140344"/>
              <a:gd name="connsiteX1" fmla="*/ 52373 w 62988"/>
              <a:gd name="connsiteY1" fmla="*/ 97801 h 140344"/>
              <a:gd name="connsiteX2" fmla="*/ 59354 w 62988"/>
              <a:gd name="connsiteY2" fmla="*/ 139682 h 140344"/>
              <a:gd name="connsiteX3" fmla="*/ 59354 w 62988"/>
              <a:gd name="connsiteY3" fmla="*/ 115251 h 140344"/>
              <a:gd name="connsiteX4" fmla="*/ 22 w 62988"/>
              <a:gd name="connsiteY4" fmla="*/ 79 h 140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988" h="140344">
                <a:moveTo>
                  <a:pt x="22" y="79"/>
                </a:moveTo>
                <a:cubicBezTo>
                  <a:pt x="-1141" y="-2829"/>
                  <a:pt x="42484" y="74534"/>
                  <a:pt x="52373" y="97801"/>
                </a:cubicBezTo>
                <a:cubicBezTo>
                  <a:pt x="62262" y="121068"/>
                  <a:pt x="58191" y="136774"/>
                  <a:pt x="59354" y="139682"/>
                </a:cubicBezTo>
                <a:cubicBezTo>
                  <a:pt x="60517" y="142590"/>
                  <a:pt x="66916" y="136191"/>
                  <a:pt x="59354" y="115251"/>
                </a:cubicBezTo>
                <a:cubicBezTo>
                  <a:pt x="51792" y="94311"/>
                  <a:pt x="1185" y="2987"/>
                  <a:pt x="22" y="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7" name="フリーフォーム 356">
            <a:extLst>
              <a:ext uri="{FF2B5EF4-FFF2-40B4-BE49-F238E27FC236}">
                <a16:creationId xmlns:a16="http://schemas.microsoft.com/office/drawing/2014/main" id="{58F35CC1-800E-9BF6-6AF7-C2E32A65D23F}"/>
              </a:ext>
            </a:extLst>
          </p:cNvPr>
          <p:cNvSpPr/>
          <p:nvPr/>
        </p:nvSpPr>
        <p:spPr>
          <a:xfrm>
            <a:off x="4983741" y="4606644"/>
            <a:ext cx="76975" cy="252316"/>
          </a:xfrm>
          <a:custGeom>
            <a:avLst/>
            <a:gdLst>
              <a:gd name="connsiteX0" fmla="*/ 76870 w 76975"/>
              <a:gd name="connsiteY0" fmla="*/ 257 h 252316"/>
              <a:gd name="connsiteX1" fmla="*/ 45459 w 76975"/>
              <a:gd name="connsiteY1" fmla="*/ 150330 h 252316"/>
              <a:gd name="connsiteX2" fmla="*/ 88 w 76975"/>
              <a:gd name="connsiteY2" fmla="*/ 251542 h 252316"/>
              <a:gd name="connsiteX3" fmla="*/ 34989 w 76975"/>
              <a:gd name="connsiteY3" fmla="*/ 188721 h 252316"/>
              <a:gd name="connsiteX4" fmla="*/ 76870 w 76975"/>
              <a:gd name="connsiteY4" fmla="*/ 257 h 252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75" h="252316">
                <a:moveTo>
                  <a:pt x="76870" y="257"/>
                </a:moveTo>
                <a:cubicBezTo>
                  <a:pt x="78615" y="-6141"/>
                  <a:pt x="58256" y="108449"/>
                  <a:pt x="45459" y="150330"/>
                </a:cubicBezTo>
                <a:cubicBezTo>
                  <a:pt x="32662" y="192211"/>
                  <a:pt x="1833" y="245144"/>
                  <a:pt x="88" y="251542"/>
                </a:cubicBezTo>
                <a:cubicBezTo>
                  <a:pt x="-1657" y="257940"/>
                  <a:pt x="22774" y="223622"/>
                  <a:pt x="34989" y="188721"/>
                </a:cubicBezTo>
                <a:cubicBezTo>
                  <a:pt x="47204" y="153820"/>
                  <a:pt x="75125" y="6655"/>
                  <a:pt x="76870" y="257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8" name="フリーフォーム 357">
            <a:extLst>
              <a:ext uri="{FF2B5EF4-FFF2-40B4-BE49-F238E27FC236}">
                <a16:creationId xmlns:a16="http://schemas.microsoft.com/office/drawing/2014/main" id="{4BC74393-F62D-D2F9-73AC-1022121C40B6}"/>
              </a:ext>
            </a:extLst>
          </p:cNvPr>
          <p:cNvSpPr/>
          <p:nvPr/>
        </p:nvSpPr>
        <p:spPr>
          <a:xfrm>
            <a:off x="3559129" y="4527431"/>
            <a:ext cx="60173" cy="130690"/>
          </a:xfrm>
          <a:custGeom>
            <a:avLst/>
            <a:gdLst>
              <a:gd name="connsiteX0" fmla="*/ 46 w 60173"/>
              <a:gd name="connsiteY0" fmla="*/ 119 h 130690"/>
              <a:gd name="connsiteX1" fmla="*/ 47671 w 60173"/>
              <a:gd name="connsiteY1" fmla="*/ 79494 h 130690"/>
              <a:gd name="connsiteX2" fmla="*/ 57196 w 60173"/>
              <a:gd name="connsiteY2" fmla="*/ 130294 h 130690"/>
              <a:gd name="connsiteX3" fmla="*/ 57196 w 60173"/>
              <a:gd name="connsiteY3" fmla="*/ 98544 h 130690"/>
              <a:gd name="connsiteX4" fmla="*/ 46 w 60173"/>
              <a:gd name="connsiteY4" fmla="*/ 119 h 130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173" h="130690">
                <a:moveTo>
                  <a:pt x="46" y="119"/>
                </a:moveTo>
                <a:cubicBezTo>
                  <a:pt x="-1541" y="-3056"/>
                  <a:pt x="38146" y="57798"/>
                  <a:pt x="47671" y="79494"/>
                </a:cubicBezTo>
                <a:cubicBezTo>
                  <a:pt x="57196" y="101190"/>
                  <a:pt x="55609" y="127119"/>
                  <a:pt x="57196" y="130294"/>
                </a:cubicBezTo>
                <a:cubicBezTo>
                  <a:pt x="58783" y="133469"/>
                  <a:pt x="63017" y="117065"/>
                  <a:pt x="57196" y="98544"/>
                </a:cubicBezTo>
                <a:cubicBezTo>
                  <a:pt x="51375" y="80023"/>
                  <a:pt x="1633" y="3294"/>
                  <a:pt x="46" y="119"/>
                </a:cubicBezTo>
                <a:close/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9" name="フリーフォーム 358">
            <a:extLst>
              <a:ext uri="{FF2B5EF4-FFF2-40B4-BE49-F238E27FC236}">
                <a16:creationId xmlns:a16="http://schemas.microsoft.com/office/drawing/2014/main" id="{B4EC893A-36F8-B0DA-33DB-A236CA80E9F0}"/>
              </a:ext>
            </a:extLst>
          </p:cNvPr>
          <p:cNvSpPr/>
          <p:nvPr/>
        </p:nvSpPr>
        <p:spPr>
          <a:xfrm>
            <a:off x="3775991" y="4648181"/>
            <a:ext cx="43539" cy="92138"/>
          </a:xfrm>
          <a:custGeom>
            <a:avLst/>
            <a:gdLst>
              <a:gd name="connsiteX0" fmla="*/ 43534 w 43539"/>
              <a:gd name="connsiteY0" fmla="*/ 19 h 92138"/>
              <a:gd name="connsiteX1" fmla="*/ 2259 w 43539"/>
              <a:gd name="connsiteY1" fmla="*/ 57169 h 92138"/>
              <a:gd name="connsiteX2" fmla="*/ 5434 w 43539"/>
              <a:gd name="connsiteY2" fmla="*/ 92094 h 92138"/>
              <a:gd name="connsiteX3" fmla="*/ 5434 w 43539"/>
              <a:gd name="connsiteY3" fmla="*/ 63519 h 92138"/>
              <a:gd name="connsiteX4" fmla="*/ 43534 w 43539"/>
              <a:gd name="connsiteY4" fmla="*/ 19 h 9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39" h="92138">
                <a:moveTo>
                  <a:pt x="43534" y="19"/>
                </a:moveTo>
                <a:cubicBezTo>
                  <a:pt x="43005" y="-1039"/>
                  <a:pt x="8609" y="41823"/>
                  <a:pt x="2259" y="57169"/>
                </a:cubicBezTo>
                <a:cubicBezTo>
                  <a:pt x="-4091" y="72515"/>
                  <a:pt x="4905" y="91036"/>
                  <a:pt x="5434" y="92094"/>
                </a:cubicBezTo>
                <a:cubicBezTo>
                  <a:pt x="5963" y="93152"/>
                  <a:pt x="1730" y="75161"/>
                  <a:pt x="5434" y="63519"/>
                </a:cubicBezTo>
                <a:cubicBezTo>
                  <a:pt x="9138" y="51877"/>
                  <a:pt x="44063" y="1077"/>
                  <a:pt x="43534" y="1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0" name="フリーフォーム 359">
            <a:extLst>
              <a:ext uri="{FF2B5EF4-FFF2-40B4-BE49-F238E27FC236}">
                <a16:creationId xmlns:a16="http://schemas.microsoft.com/office/drawing/2014/main" id="{468E31C3-5979-7E91-F50F-98FA3601841D}"/>
              </a:ext>
            </a:extLst>
          </p:cNvPr>
          <p:cNvSpPr/>
          <p:nvPr/>
        </p:nvSpPr>
        <p:spPr>
          <a:xfrm>
            <a:off x="3838354" y="4409716"/>
            <a:ext cx="75011" cy="79775"/>
          </a:xfrm>
          <a:custGeom>
            <a:avLst/>
            <a:gdLst>
              <a:gd name="connsiteX0" fmla="*/ 221 w 75011"/>
              <a:gd name="connsiteY0" fmla="*/ 359 h 79775"/>
              <a:gd name="connsiteX1" fmla="*/ 70071 w 75011"/>
              <a:gd name="connsiteY1" fmla="*/ 76559 h 79775"/>
              <a:gd name="connsiteX2" fmla="*/ 66896 w 75011"/>
              <a:gd name="connsiteY2" fmla="*/ 63859 h 79775"/>
              <a:gd name="connsiteX3" fmla="*/ 47846 w 75011"/>
              <a:gd name="connsiteY3" fmla="*/ 47984 h 79775"/>
              <a:gd name="connsiteX4" fmla="*/ 221 w 75011"/>
              <a:gd name="connsiteY4" fmla="*/ 359 h 7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011" h="79775">
                <a:moveTo>
                  <a:pt x="221" y="359"/>
                </a:moveTo>
                <a:cubicBezTo>
                  <a:pt x="3925" y="5121"/>
                  <a:pt x="70071" y="76559"/>
                  <a:pt x="70071" y="76559"/>
                </a:cubicBezTo>
                <a:cubicBezTo>
                  <a:pt x="81183" y="87142"/>
                  <a:pt x="70600" y="68621"/>
                  <a:pt x="66896" y="63859"/>
                </a:cubicBezTo>
                <a:cubicBezTo>
                  <a:pt x="63192" y="59097"/>
                  <a:pt x="55254" y="56451"/>
                  <a:pt x="47846" y="47984"/>
                </a:cubicBezTo>
                <a:cubicBezTo>
                  <a:pt x="40438" y="39517"/>
                  <a:pt x="-3483" y="-4403"/>
                  <a:pt x="221" y="3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1" name="フリーフォーム 360">
            <a:extLst>
              <a:ext uri="{FF2B5EF4-FFF2-40B4-BE49-F238E27FC236}">
                <a16:creationId xmlns:a16="http://schemas.microsoft.com/office/drawing/2014/main" id="{5FAB5527-510A-38C7-6F9E-BD26DD13B9EB}"/>
              </a:ext>
            </a:extLst>
          </p:cNvPr>
          <p:cNvSpPr/>
          <p:nvPr/>
        </p:nvSpPr>
        <p:spPr>
          <a:xfrm>
            <a:off x="3500967" y="5371827"/>
            <a:ext cx="115240" cy="864350"/>
          </a:xfrm>
          <a:custGeom>
            <a:avLst/>
            <a:gdLst>
              <a:gd name="connsiteX0" fmla="*/ 105833 w 115240"/>
              <a:gd name="connsiteY0" fmla="*/ 273 h 864350"/>
              <a:gd name="connsiteX1" fmla="*/ 105833 w 115240"/>
              <a:gd name="connsiteY1" fmla="*/ 474406 h 864350"/>
              <a:gd name="connsiteX2" fmla="*/ 0 w 115240"/>
              <a:gd name="connsiteY2" fmla="*/ 863873 h 864350"/>
              <a:gd name="connsiteX3" fmla="*/ 105833 w 115240"/>
              <a:gd name="connsiteY3" fmla="*/ 542140 h 864350"/>
              <a:gd name="connsiteX4" fmla="*/ 105833 w 115240"/>
              <a:gd name="connsiteY4" fmla="*/ 273 h 86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40" h="864350">
                <a:moveTo>
                  <a:pt x="105833" y="273"/>
                </a:moveTo>
                <a:cubicBezTo>
                  <a:pt x="105833" y="-11016"/>
                  <a:pt x="123472" y="330473"/>
                  <a:pt x="105833" y="474406"/>
                </a:cubicBezTo>
                <a:cubicBezTo>
                  <a:pt x="88194" y="618339"/>
                  <a:pt x="0" y="852584"/>
                  <a:pt x="0" y="863873"/>
                </a:cubicBezTo>
                <a:cubicBezTo>
                  <a:pt x="0" y="875162"/>
                  <a:pt x="84666" y="683957"/>
                  <a:pt x="105833" y="542140"/>
                </a:cubicBezTo>
                <a:cubicBezTo>
                  <a:pt x="127000" y="400323"/>
                  <a:pt x="105833" y="11562"/>
                  <a:pt x="105833" y="2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2" name="フリーフォーム 361">
            <a:extLst>
              <a:ext uri="{FF2B5EF4-FFF2-40B4-BE49-F238E27FC236}">
                <a16:creationId xmlns:a16="http://schemas.microsoft.com/office/drawing/2014/main" id="{60B35D1D-A150-D341-2738-BBBEE2B21699}"/>
              </a:ext>
            </a:extLst>
          </p:cNvPr>
          <p:cNvSpPr/>
          <p:nvPr/>
        </p:nvSpPr>
        <p:spPr>
          <a:xfrm>
            <a:off x="3598333" y="5302907"/>
            <a:ext cx="23555" cy="462628"/>
          </a:xfrm>
          <a:custGeom>
            <a:avLst/>
            <a:gdLst>
              <a:gd name="connsiteX0" fmla="*/ 0 w 23555"/>
              <a:gd name="connsiteY0" fmla="*/ 1460 h 462628"/>
              <a:gd name="connsiteX1" fmla="*/ 21167 w 23555"/>
              <a:gd name="connsiteY1" fmla="*/ 450193 h 462628"/>
              <a:gd name="connsiteX2" fmla="*/ 21167 w 23555"/>
              <a:gd name="connsiteY2" fmla="*/ 310493 h 462628"/>
              <a:gd name="connsiteX3" fmla="*/ 0 w 23555"/>
              <a:gd name="connsiteY3" fmla="*/ 1460 h 462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555" h="462628">
                <a:moveTo>
                  <a:pt x="0" y="1460"/>
                </a:moveTo>
                <a:cubicBezTo>
                  <a:pt x="0" y="24743"/>
                  <a:pt x="17639" y="398688"/>
                  <a:pt x="21167" y="450193"/>
                </a:cubicBezTo>
                <a:cubicBezTo>
                  <a:pt x="24695" y="501698"/>
                  <a:pt x="23989" y="381048"/>
                  <a:pt x="21167" y="310493"/>
                </a:cubicBezTo>
                <a:cubicBezTo>
                  <a:pt x="18345" y="239938"/>
                  <a:pt x="0" y="-21823"/>
                  <a:pt x="0" y="14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3" name="フリーフォーム 362">
            <a:extLst>
              <a:ext uri="{FF2B5EF4-FFF2-40B4-BE49-F238E27FC236}">
                <a16:creationId xmlns:a16="http://schemas.microsoft.com/office/drawing/2014/main" id="{E956D1BE-6736-3AA5-BD13-689A7CFD9D61}"/>
              </a:ext>
            </a:extLst>
          </p:cNvPr>
          <p:cNvSpPr/>
          <p:nvPr/>
        </p:nvSpPr>
        <p:spPr>
          <a:xfrm>
            <a:off x="5208806" y="5153467"/>
            <a:ext cx="228182" cy="1115421"/>
          </a:xfrm>
          <a:custGeom>
            <a:avLst/>
            <a:gdLst>
              <a:gd name="connsiteX0" fmla="*/ 15127 w 228182"/>
              <a:gd name="connsiteY0" fmla="*/ 2733 h 1115421"/>
              <a:gd name="connsiteX1" fmla="*/ 48994 w 228182"/>
              <a:gd name="connsiteY1" fmla="*/ 548833 h 1115421"/>
              <a:gd name="connsiteX2" fmla="*/ 226794 w 228182"/>
              <a:gd name="connsiteY2" fmla="*/ 1107633 h 1115421"/>
              <a:gd name="connsiteX3" fmla="*/ 125194 w 228182"/>
              <a:gd name="connsiteY3" fmla="*/ 840933 h 1115421"/>
              <a:gd name="connsiteX4" fmla="*/ 6661 w 228182"/>
              <a:gd name="connsiteY4" fmla="*/ 358333 h 1115421"/>
              <a:gd name="connsiteX5" fmla="*/ 15127 w 228182"/>
              <a:gd name="connsiteY5" fmla="*/ 2733 h 1115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8182" h="1115421">
                <a:moveTo>
                  <a:pt x="15127" y="2733"/>
                </a:moveTo>
                <a:cubicBezTo>
                  <a:pt x="22182" y="34483"/>
                  <a:pt x="13716" y="364683"/>
                  <a:pt x="48994" y="548833"/>
                </a:cubicBezTo>
                <a:cubicBezTo>
                  <a:pt x="84272" y="732983"/>
                  <a:pt x="214094" y="1058950"/>
                  <a:pt x="226794" y="1107633"/>
                </a:cubicBezTo>
                <a:cubicBezTo>
                  <a:pt x="239494" y="1156316"/>
                  <a:pt x="161883" y="965816"/>
                  <a:pt x="125194" y="840933"/>
                </a:cubicBezTo>
                <a:cubicBezTo>
                  <a:pt x="88505" y="716050"/>
                  <a:pt x="22889" y="493094"/>
                  <a:pt x="6661" y="358333"/>
                </a:cubicBezTo>
                <a:cubicBezTo>
                  <a:pt x="-9567" y="223572"/>
                  <a:pt x="8072" y="-29017"/>
                  <a:pt x="15127" y="27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4" name="フリーフォーム 363">
            <a:extLst>
              <a:ext uri="{FF2B5EF4-FFF2-40B4-BE49-F238E27FC236}">
                <a16:creationId xmlns:a16="http://schemas.microsoft.com/office/drawing/2014/main" id="{CF7876B1-BC2B-6DD5-D15E-6ED2285DA38A}"/>
              </a:ext>
            </a:extLst>
          </p:cNvPr>
          <p:cNvSpPr/>
          <p:nvPr/>
        </p:nvSpPr>
        <p:spPr>
          <a:xfrm>
            <a:off x="3890060" y="5629680"/>
            <a:ext cx="34388" cy="691891"/>
          </a:xfrm>
          <a:custGeom>
            <a:avLst/>
            <a:gdLst>
              <a:gd name="connsiteX0" fmla="*/ 21540 w 34388"/>
              <a:gd name="connsiteY0" fmla="*/ 653 h 691891"/>
              <a:gd name="connsiteX1" fmla="*/ 13073 w 34388"/>
              <a:gd name="connsiteY1" fmla="*/ 453620 h 691891"/>
              <a:gd name="connsiteX2" fmla="*/ 34240 w 34388"/>
              <a:gd name="connsiteY2" fmla="*/ 690687 h 691891"/>
              <a:gd name="connsiteX3" fmla="*/ 373 w 34388"/>
              <a:gd name="connsiteY3" fmla="*/ 360487 h 691891"/>
              <a:gd name="connsiteX4" fmla="*/ 21540 w 34388"/>
              <a:gd name="connsiteY4" fmla="*/ 653 h 69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388" h="691891">
                <a:moveTo>
                  <a:pt x="21540" y="653"/>
                </a:moveTo>
                <a:cubicBezTo>
                  <a:pt x="23657" y="16175"/>
                  <a:pt x="10956" y="338614"/>
                  <a:pt x="13073" y="453620"/>
                </a:cubicBezTo>
                <a:cubicBezTo>
                  <a:pt x="15190" y="568626"/>
                  <a:pt x="36357" y="706209"/>
                  <a:pt x="34240" y="690687"/>
                </a:cubicBezTo>
                <a:cubicBezTo>
                  <a:pt x="32123" y="675165"/>
                  <a:pt x="3901" y="470554"/>
                  <a:pt x="373" y="360487"/>
                </a:cubicBezTo>
                <a:cubicBezTo>
                  <a:pt x="-3155" y="250420"/>
                  <a:pt x="19423" y="-14869"/>
                  <a:pt x="21540" y="6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5" name="フリーフォーム 364">
            <a:extLst>
              <a:ext uri="{FF2B5EF4-FFF2-40B4-BE49-F238E27FC236}">
                <a16:creationId xmlns:a16="http://schemas.microsoft.com/office/drawing/2014/main" id="{6229FD03-5025-6991-0762-03E57ABE424D}"/>
              </a:ext>
            </a:extLst>
          </p:cNvPr>
          <p:cNvSpPr/>
          <p:nvPr/>
        </p:nvSpPr>
        <p:spPr>
          <a:xfrm>
            <a:off x="4491446" y="5654271"/>
            <a:ext cx="115720" cy="564482"/>
          </a:xfrm>
          <a:custGeom>
            <a:avLst/>
            <a:gdLst>
              <a:gd name="connsiteX0" fmla="*/ 121 w 115720"/>
              <a:gd name="connsiteY0" fmla="*/ 1462 h 564482"/>
              <a:gd name="connsiteX1" fmla="*/ 110187 w 115720"/>
              <a:gd name="connsiteY1" fmla="*/ 547562 h 564482"/>
              <a:gd name="connsiteX2" fmla="*/ 89021 w 115720"/>
              <a:gd name="connsiteY2" fmla="*/ 390929 h 564482"/>
              <a:gd name="connsiteX3" fmla="*/ 121 w 115720"/>
              <a:gd name="connsiteY3" fmla="*/ 1462 h 564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720" h="564482">
                <a:moveTo>
                  <a:pt x="121" y="1462"/>
                </a:moveTo>
                <a:cubicBezTo>
                  <a:pt x="3649" y="27567"/>
                  <a:pt x="95370" y="482651"/>
                  <a:pt x="110187" y="547562"/>
                </a:cubicBezTo>
                <a:cubicBezTo>
                  <a:pt x="125004" y="612473"/>
                  <a:pt x="107365" y="475596"/>
                  <a:pt x="89021" y="390929"/>
                </a:cubicBezTo>
                <a:cubicBezTo>
                  <a:pt x="70677" y="306262"/>
                  <a:pt x="-3407" y="-24643"/>
                  <a:pt x="121" y="14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6" name="フリーフォーム 365">
            <a:extLst>
              <a:ext uri="{FF2B5EF4-FFF2-40B4-BE49-F238E27FC236}">
                <a16:creationId xmlns:a16="http://schemas.microsoft.com/office/drawing/2014/main" id="{CCDC4FB6-0465-CE6A-8C3D-3C9ECAC13C6A}"/>
              </a:ext>
            </a:extLst>
          </p:cNvPr>
          <p:cNvSpPr/>
          <p:nvPr/>
        </p:nvSpPr>
        <p:spPr>
          <a:xfrm>
            <a:off x="4356100" y="5799667"/>
            <a:ext cx="144006" cy="351581"/>
          </a:xfrm>
          <a:custGeom>
            <a:avLst/>
            <a:gdLst>
              <a:gd name="connsiteX0" fmla="*/ 0 w 144006"/>
              <a:gd name="connsiteY0" fmla="*/ 0 h 351581"/>
              <a:gd name="connsiteX1" fmla="*/ 88900 w 144006"/>
              <a:gd name="connsiteY1" fmla="*/ 232833 h 351581"/>
              <a:gd name="connsiteX2" fmla="*/ 88900 w 144006"/>
              <a:gd name="connsiteY2" fmla="*/ 215900 h 351581"/>
              <a:gd name="connsiteX3" fmla="*/ 143933 w 144006"/>
              <a:gd name="connsiteY3" fmla="*/ 351366 h 351581"/>
              <a:gd name="connsiteX4" fmla="*/ 101600 w 144006"/>
              <a:gd name="connsiteY4" fmla="*/ 249766 h 351581"/>
              <a:gd name="connsiteX5" fmla="*/ 0 w 144006"/>
              <a:gd name="connsiteY5" fmla="*/ 0 h 351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4006" h="351581">
                <a:moveTo>
                  <a:pt x="0" y="0"/>
                </a:moveTo>
                <a:cubicBezTo>
                  <a:pt x="37041" y="98425"/>
                  <a:pt x="74083" y="196850"/>
                  <a:pt x="88900" y="232833"/>
                </a:cubicBezTo>
                <a:cubicBezTo>
                  <a:pt x="103717" y="268816"/>
                  <a:pt x="79728" y="196145"/>
                  <a:pt x="88900" y="215900"/>
                </a:cubicBezTo>
                <a:cubicBezTo>
                  <a:pt x="98072" y="235655"/>
                  <a:pt x="141816" y="345722"/>
                  <a:pt x="143933" y="351366"/>
                </a:cubicBezTo>
                <a:cubicBezTo>
                  <a:pt x="146050" y="357010"/>
                  <a:pt x="101600" y="249766"/>
                  <a:pt x="101600" y="249766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7" name="フリーフォーム 366">
            <a:extLst>
              <a:ext uri="{FF2B5EF4-FFF2-40B4-BE49-F238E27FC236}">
                <a16:creationId xmlns:a16="http://schemas.microsoft.com/office/drawing/2014/main" id="{AB1D562C-01C0-35A4-76D1-CA82AAB681FA}"/>
              </a:ext>
            </a:extLst>
          </p:cNvPr>
          <p:cNvSpPr/>
          <p:nvPr/>
        </p:nvSpPr>
        <p:spPr>
          <a:xfrm>
            <a:off x="4144433" y="5739936"/>
            <a:ext cx="25494" cy="665905"/>
          </a:xfrm>
          <a:custGeom>
            <a:avLst/>
            <a:gdLst>
              <a:gd name="connsiteX0" fmla="*/ 4234 w 25494"/>
              <a:gd name="connsiteY0" fmla="*/ 464 h 665905"/>
              <a:gd name="connsiteX1" fmla="*/ 8467 w 25494"/>
              <a:gd name="connsiteY1" fmla="*/ 571964 h 665905"/>
              <a:gd name="connsiteX2" fmla="*/ 25400 w 25494"/>
              <a:gd name="connsiteY2" fmla="*/ 656631 h 665905"/>
              <a:gd name="connsiteX3" fmla="*/ 0 w 25494"/>
              <a:gd name="connsiteY3" fmla="*/ 478831 h 665905"/>
              <a:gd name="connsiteX4" fmla="*/ 4234 w 25494"/>
              <a:gd name="connsiteY4" fmla="*/ 464 h 665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494" h="665905">
                <a:moveTo>
                  <a:pt x="4234" y="464"/>
                </a:moveTo>
                <a:cubicBezTo>
                  <a:pt x="5645" y="15986"/>
                  <a:pt x="4939" y="462603"/>
                  <a:pt x="8467" y="571964"/>
                </a:cubicBezTo>
                <a:cubicBezTo>
                  <a:pt x="11995" y="681325"/>
                  <a:pt x="26811" y="672153"/>
                  <a:pt x="25400" y="656631"/>
                </a:cubicBezTo>
                <a:cubicBezTo>
                  <a:pt x="23989" y="641109"/>
                  <a:pt x="0" y="594542"/>
                  <a:pt x="0" y="478831"/>
                </a:cubicBezTo>
                <a:cubicBezTo>
                  <a:pt x="0" y="363120"/>
                  <a:pt x="2823" y="-15058"/>
                  <a:pt x="4234" y="4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8" name="フリーフォーム 367">
            <a:extLst>
              <a:ext uri="{FF2B5EF4-FFF2-40B4-BE49-F238E27FC236}">
                <a16:creationId xmlns:a16="http://schemas.microsoft.com/office/drawing/2014/main" id="{49735074-DD26-5FF1-F2FD-36D03B4C0EED}"/>
              </a:ext>
            </a:extLst>
          </p:cNvPr>
          <p:cNvSpPr/>
          <p:nvPr/>
        </p:nvSpPr>
        <p:spPr>
          <a:xfrm>
            <a:off x="4800443" y="5562180"/>
            <a:ext cx="142910" cy="488057"/>
          </a:xfrm>
          <a:custGeom>
            <a:avLst/>
            <a:gdLst>
              <a:gd name="connsiteX0" fmla="*/ 157 w 142910"/>
              <a:gd name="connsiteY0" fmla="*/ 420 h 488057"/>
              <a:gd name="connsiteX1" fmla="*/ 101757 w 142910"/>
              <a:gd name="connsiteY1" fmla="*/ 262887 h 488057"/>
              <a:gd name="connsiteX2" fmla="*/ 139857 w 142910"/>
              <a:gd name="connsiteY2" fmla="*/ 487253 h 488057"/>
              <a:gd name="connsiteX3" fmla="*/ 127157 w 142910"/>
              <a:gd name="connsiteY3" fmla="*/ 326387 h 488057"/>
              <a:gd name="connsiteX4" fmla="*/ 157 w 142910"/>
              <a:gd name="connsiteY4" fmla="*/ 420 h 488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910" h="488057">
                <a:moveTo>
                  <a:pt x="157" y="420"/>
                </a:moveTo>
                <a:cubicBezTo>
                  <a:pt x="-4076" y="-10163"/>
                  <a:pt x="78474" y="181748"/>
                  <a:pt x="101757" y="262887"/>
                </a:cubicBezTo>
                <a:cubicBezTo>
                  <a:pt x="125040" y="344026"/>
                  <a:pt x="135624" y="476670"/>
                  <a:pt x="139857" y="487253"/>
                </a:cubicBezTo>
                <a:cubicBezTo>
                  <a:pt x="144090" y="497836"/>
                  <a:pt x="146912" y="401881"/>
                  <a:pt x="127157" y="326387"/>
                </a:cubicBezTo>
                <a:cubicBezTo>
                  <a:pt x="107402" y="250893"/>
                  <a:pt x="4390" y="11003"/>
                  <a:pt x="157" y="4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9" name="フリーフォーム 368">
            <a:extLst>
              <a:ext uri="{FF2B5EF4-FFF2-40B4-BE49-F238E27FC236}">
                <a16:creationId xmlns:a16="http://schemas.microsoft.com/office/drawing/2014/main" id="{011C872B-FCF3-7504-9D56-B9E5E5C423F4}"/>
              </a:ext>
            </a:extLst>
          </p:cNvPr>
          <p:cNvSpPr/>
          <p:nvPr/>
        </p:nvSpPr>
        <p:spPr>
          <a:xfrm>
            <a:off x="4212125" y="6464300"/>
            <a:ext cx="42535" cy="292100"/>
          </a:xfrm>
          <a:custGeom>
            <a:avLst/>
            <a:gdLst>
              <a:gd name="connsiteX0" fmla="*/ 8508 w 42535"/>
              <a:gd name="connsiteY0" fmla="*/ 0 h 292100"/>
              <a:gd name="connsiteX1" fmla="*/ 33908 w 42535"/>
              <a:gd name="connsiteY1" fmla="*/ 139700 h 292100"/>
              <a:gd name="connsiteX2" fmla="*/ 42 w 42535"/>
              <a:gd name="connsiteY2" fmla="*/ 292100 h 292100"/>
              <a:gd name="connsiteX3" fmla="*/ 42375 w 42535"/>
              <a:gd name="connsiteY3" fmla="*/ 139700 h 292100"/>
              <a:gd name="connsiteX4" fmla="*/ 8508 w 42535"/>
              <a:gd name="connsiteY4" fmla="*/ 0 h 292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535" h="292100">
                <a:moveTo>
                  <a:pt x="8508" y="0"/>
                </a:moveTo>
                <a:cubicBezTo>
                  <a:pt x="7097" y="0"/>
                  <a:pt x="35319" y="91017"/>
                  <a:pt x="33908" y="139700"/>
                </a:cubicBezTo>
                <a:cubicBezTo>
                  <a:pt x="32497" y="188383"/>
                  <a:pt x="-1369" y="292100"/>
                  <a:pt x="42" y="292100"/>
                </a:cubicBezTo>
                <a:cubicBezTo>
                  <a:pt x="1453" y="292100"/>
                  <a:pt x="39553" y="184855"/>
                  <a:pt x="42375" y="139700"/>
                </a:cubicBezTo>
                <a:cubicBezTo>
                  <a:pt x="45197" y="94545"/>
                  <a:pt x="9919" y="0"/>
                  <a:pt x="850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0" name="フリーフォーム 369">
            <a:extLst>
              <a:ext uri="{FF2B5EF4-FFF2-40B4-BE49-F238E27FC236}">
                <a16:creationId xmlns:a16="http://schemas.microsoft.com/office/drawing/2014/main" id="{3FB38C2B-6F72-7DAC-1929-4DDC45FF72A5}"/>
              </a:ext>
            </a:extLst>
          </p:cNvPr>
          <p:cNvSpPr/>
          <p:nvPr/>
        </p:nvSpPr>
        <p:spPr>
          <a:xfrm>
            <a:off x="3361363" y="3368258"/>
            <a:ext cx="216421" cy="32584"/>
          </a:xfrm>
          <a:custGeom>
            <a:avLst/>
            <a:gdLst>
              <a:gd name="connsiteX0" fmla="*/ 4137 w 216421"/>
              <a:gd name="connsiteY0" fmla="*/ 32167 h 32584"/>
              <a:gd name="connsiteX1" fmla="*/ 210512 w 216421"/>
              <a:gd name="connsiteY1" fmla="*/ 9942 h 32584"/>
              <a:gd name="connsiteX2" fmla="*/ 153362 w 216421"/>
              <a:gd name="connsiteY2" fmla="*/ 417 h 32584"/>
              <a:gd name="connsiteX3" fmla="*/ 80337 w 216421"/>
              <a:gd name="connsiteY3" fmla="*/ 22642 h 32584"/>
              <a:gd name="connsiteX4" fmla="*/ 4137 w 216421"/>
              <a:gd name="connsiteY4" fmla="*/ 32167 h 32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421" h="32584">
                <a:moveTo>
                  <a:pt x="4137" y="32167"/>
                </a:moveTo>
                <a:cubicBezTo>
                  <a:pt x="25833" y="30050"/>
                  <a:pt x="185641" y="15234"/>
                  <a:pt x="210512" y="9942"/>
                </a:cubicBezTo>
                <a:cubicBezTo>
                  <a:pt x="235383" y="4650"/>
                  <a:pt x="175058" y="-1700"/>
                  <a:pt x="153362" y="417"/>
                </a:cubicBezTo>
                <a:cubicBezTo>
                  <a:pt x="131666" y="2534"/>
                  <a:pt x="108912" y="17350"/>
                  <a:pt x="80337" y="22642"/>
                </a:cubicBezTo>
                <a:cubicBezTo>
                  <a:pt x="51762" y="27934"/>
                  <a:pt x="-17559" y="34284"/>
                  <a:pt x="4137" y="321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1" name="フリーフォーム 370">
            <a:extLst>
              <a:ext uri="{FF2B5EF4-FFF2-40B4-BE49-F238E27FC236}">
                <a16:creationId xmlns:a16="http://schemas.microsoft.com/office/drawing/2014/main" id="{3E0DB5D5-70DD-0ED6-4D63-4E25599A4CD2}"/>
              </a:ext>
            </a:extLst>
          </p:cNvPr>
          <p:cNvSpPr/>
          <p:nvPr/>
        </p:nvSpPr>
        <p:spPr>
          <a:xfrm>
            <a:off x="3679817" y="3406730"/>
            <a:ext cx="182507" cy="178579"/>
          </a:xfrm>
          <a:custGeom>
            <a:avLst/>
            <a:gdLst>
              <a:gd name="connsiteX0" fmla="*/ 8 w 182507"/>
              <a:gd name="connsiteY0" fmla="*/ 45 h 178579"/>
              <a:gd name="connsiteX1" fmla="*/ 117483 w 182507"/>
              <a:gd name="connsiteY1" fmla="*/ 95295 h 178579"/>
              <a:gd name="connsiteX2" fmla="*/ 180983 w 182507"/>
              <a:gd name="connsiteY2" fmla="*/ 177845 h 178579"/>
              <a:gd name="connsiteX3" fmla="*/ 158758 w 182507"/>
              <a:gd name="connsiteY3" fmla="*/ 133395 h 178579"/>
              <a:gd name="connsiteX4" fmla="*/ 114308 w 182507"/>
              <a:gd name="connsiteY4" fmla="*/ 92120 h 178579"/>
              <a:gd name="connsiteX5" fmla="*/ 111133 w 182507"/>
              <a:gd name="connsiteY5" fmla="*/ 82595 h 178579"/>
              <a:gd name="connsiteX6" fmla="*/ 8 w 182507"/>
              <a:gd name="connsiteY6" fmla="*/ 45 h 17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2507" h="178579">
                <a:moveTo>
                  <a:pt x="8" y="45"/>
                </a:moveTo>
                <a:cubicBezTo>
                  <a:pt x="1066" y="2162"/>
                  <a:pt x="87321" y="65662"/>
                  <a:pt x="117483" y="95295"/>
                </a:cubicBezTo>
                <a:cubicBezTo>
                  <a:pt x="147646" y="124928"/>
                  <a:pt x="174104" y="171495"/>
                  <a:pt x="180983" y="177845"/>
                </a:cubicBezTo>
                <a:cubicBezTo>
                  <a:pt x="187862" y="184195"/>
                  <a:pt x="169871" y="147683"/>
                  <a:pt x="158758" y="133395"/>
                </a:cubicBezTo>
                <a:cubicBezTo>
                  <a:pt x="147646" y="119108"/>
                  <a:pt x="122246" y="100587"/>
                  <a:pt x="114308" y="92120"/>
                </a:cubicBezTo>
                <a:cubicBezTo>
                  <a:pt x="106371" y="83653"/>
                  <a:pt x="124891" y="94766"/>
                  <a:pt x="111133" y="82595"/>
                </a:cubicBezTo>
                <a:cubicBezTo>
                  <a:pt x="97375" y="70424"/>
                  <a:pt x="-1050" y="-2072"/>
                  <a:pt x="8" y="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2" name="円/楕円 371">
            <a:extLst>
              <a:ext uri="{FF2B5EF4-FFF2-40B4-BE49-F238E27FC236}">
                <a16:creationId xmlns:a16="http://schemas.microsoft.com/office/drawing/2014/main" id="{B6CF6EE2-622C-A189-FA1C-E7FB25595D5C}"/>
              </a:ext>
            </a:extLst>
          </p:cNvPr>
          <p:cNvSpPr/>
          <p:nvPr/>
        </p:nvSpPr>
        <p:spPr>
          <a:xfrm>
            <a:off x="4825111" y="3990358"/>
            <a:ext cx="466895" cy="466895"/>
          </a:xfrm>
          <a:prstGeom prst="ellipse">
            <a:avLst/>
          </a:prstGeom>
          <a:solidFill>
            <a:srgbClr val="FF8AD8">
              <a:alpha val="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3" name="円/楕円 372">
            <a:extLst>
              <a:ext uri="{FF2B5EF4-FFF2-40B4-BE49-F238E27FC236}">
                <a16:creationId xmlns:a16="http://schemas.microsoft.com/office/drawing/2014/main" id="{417C35F0-3C56-FFB5-55D3-D880BF9D073F}"/>
              </a:ext>
            </a:extLst>
          </p:cNvPr>
          <p:cNvSpPr/>
          <p:nvPr/>
        </p:nvSpPr>
        <p:spPr>
          <a:xfrm>
            <a:off x="3365645" y="4083731"/>
            <a:ext cx="359634" cy="359634"/>
          </a:xfrm>
          <a:prstGeom prst="ellipse">
            <a:avLst/>
          </a:prstGeom>
          <a:solidFill>
            <a:srgbClr val="FF8AD8">
              <a:alpha val="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4" name="フリーフォーム 373">
            <a:extLst>
              <a:ext uri="{FF2B5EF4-FFF2-40B4-BE49-F238E27FC236}">
                <a16:creationId xmlns:a16="http://schemas.microsoft.com/office/drawing/2014/main" id="{7F7BA1C8-500F-9533-4027-9F8B9D7FFAE7}"/>
              </a:ext>
            </a:extLst>
          </p:cNvPr>
          <p:cNvSpPr/>
          <p:nvPr/>
        </p:nvSpPr>
        <p:spPr>
          <a:xfrm>
            <a:off x="3713535" y="4672472"/>
            <a:ext cx="583485" cy="231748"/>
          </a:xfrm>
          <a:custGeom>
            <a:avLst/>
            <a:gdLst>
              <a:gd name="connsiteX0" fmla="*/ 14675 w 583485"/>
              <a:gd name="connsiteY0" fmla="*/ 86645 h 231748"/>
              <a:gd name="connsiteX1" fmla="*/ 484232 w 583485"/>
              <a:gd name="connsiteY1" fmla="*/ 1913 h 231748"/>
              <a:gd name="connsiteX2" fmla="*/ 523067 w 583485"/>
              <a:gd name="connsiteY2" fmla="*/ 26626 h 231748"/>
              <a:gd name="connsiteX3" fmla="*/ 583086 w 583485"/>
              <a:gd name="connsiteY3" fmla="*/ 16035 h 231748"/>
              <a:gd name="connsiteX4" fmla="*/ 491293 w 583485"/>
              <a:gd name="connsiteY4" fmla="*/ 79584 h 231748"/>
              <a:gd name="connsiteX5" fmla="*/ 572494 w 583485"/>
              <a:gd name="connsiteY5" fmla="*/ 83114 h 231748"/>
              <a:gd name="connsiteX6" fmla="*/ 346542 w 583485"/>
              <a:gd name="connsiteY6" fmla="*/ 139602 h 231748"/>
              <a:gd name="connsiteX7" fmla="*/ 473640 w 583485"/>
              <a:gd name="connsiteY7" fmla="*/ 146663 h 231748"/>
              <a:gd name="connsiteX8" fmla="*/ 162956 w 583485"/>
              <a:gd name="connsiteY8" fmla="*/ 178438 h 231748"/>
              <a:gd name="connsiteX9" fmla="*/ 212383 w 583485"/>
              <a:gd name="connsiteY9" fmla="*/ 231395 h 231748"/>
              <a:gd name="connsiteX10" fmla="*/ 88816 w 583485"/>
              <a:gd name="connsiteY10" fmla="*/ 150194 h 231748"/>
              <a:gd name="connsiteX11" fmla="*/ 159426 w 583485"/>
              <a:gd name="connsiteY11" fmla="*/ 181968 h 231748"/>
              <a:gd name="connsiteX12" fmla="*/ 120590 w 583485"/>
              <a:gd name="connsiteY12" fmla="*/ 143133 h 231748"/>
              <a:gd name="connsiteX13" fmla="*/ 14675 w 583485"/>
              <a:gd name="connsiteY13" fmla="*/ 86645 h 231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83485" h="231748">
                <a:moveTo>
                  <a:pt x="14675" y="86645"/>
                </a:moveTo>
                <a:cubicBezTo>
                  <a:pt x="75282" y="63108"/>
                  <a:pt x="399500" y="11916"/>
                  <a:pt x="484232" y="1913"/>
                </a:cubicBezTo>
                <a:cubicBezTo>
                  <a:pt x="568964" y="-8090"/>
                  <a:pt x="506591" y="24272"/>
                  <a:pt x="523067" y="26626"/>
                </a:cubicBezTo>
                <a:cubicBezTo>
                  <a:pt x="539543" y="28980"/>
                  <a:pt x="588382" y="7209"/>
                  <a:pt x="583086" y="16035"/>
                </a:cubicBezTo>
                <a:cubicBezTo>
                  <a:pt x="577790" y="24861"/>
                  <a:pt x="493058" y="68404"/>
                  <a:pt x="491293" y="79584"/>
                </a:cubicBezTo>
                <a:cubicBezTo>
                  <a:pt x="489528" y="90764"/>
                  <a:pt x="596619" y="73111"/>
                  <a:pt x="572494" y="83114"/>
                </a:cubicBezTo>
                <a:cubicBezTo>
                  <a:pt x="548369" y="93117"/>
                  <a:pt x="363018" y="129011"/>
                  <a:pt x="346542" y="139602"/>
                </a:cubicBezTo>
                <a:cubicBezTo>
                  <a:pt x="330066" y="150194"/>
                  <a:pt x="504238" y="140190"/>
                  <a:pt x="473640" y="146663"/>
                </a:cubicBezTo>
                <a:cubicBezTo>
                  <a:pt x="443042" y="153136"/>
                  <a:pt x="206499" y="164316"/>
                  <a:pt x="162956" y="178438"/>
                </a:cubicBezTo>
                <a:cubicBezTo>
                  <a:pt x="119413" y="192560"/>
                  <a:pt x="224740" y="236102"/>
                  <a:pt x="212383" y="231395"/>
                </a:cubicBezTo>
                <a:cubicBezTo>
                  <a:pt x="200026" y="226688"/>
                  <a:pt x="97642" y="158432"/>
                  <a:pt x="88816" y="150194"/>
                </a:cubicBezTo>
                <a:cubicBezTo>
                  <a:pt x="79990" y="141956"/>
                  <a:pt x="154130" y="183145"/>
                  <a:pt x="159426" y="181968"/>
                </a:cubicBezTo>
                <a:cubicBezTo>
                  <a:pt x="164722" y="180791"/>
                  <a:pt x="141773" y="159020"/>
                  <a:pt x="120590" y="143133"/>
                </a:cubicBezTo>
                <a:cubicBezTo>
                  <a:pt x="99407" y="127246"/>
                  <a:pt x="-45932" y="110182"/>
                  <a:pt x="14675" y="86645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5" name="フリーフォーム 374">
            <a:extLst>
              <a:ext uri="{FF2B5EF4-FFF2-40B4-BE49-F238E27FC236}">
                <a16:creationId xmlns:a16="http://schemas.microsoft.com/office/drawing/2014/main" id="{2531FD60-5B70-108A-BEB8-224735E4D36A}"/>
              </a:ext>
            </a:extLst>
          </p:cNvPr>
          <p:cNvSpPr/>
          <p:nvPr/>
        </p:nvSpPr>
        <p:spPr>
          <a:xfrm>
            <a:off x="4143952" y="4649664"/>
            <a:ext cx="542463" cy="199049"/>
          </a:xfrm>
          <a:custGeom>
            <a:avLst/>
            <a:gdLst>
              <a:gd name="connsiteX0" fmla="*/ 4388 w 542463"/>
              <a:gd name="connsiteY0" fmla="*/ 98861 h 199049"/>
              <a:gd name="connsiteX1" fmla="*/ 276236 w 542463"/>
              <a:gd name="connsiteY1" fmla="*/ 134166 h 199049"/>
              <a:gd name="connsiteX2" fmla="*/ 396273 w 542463"/>
              <a:gd name="connsiteY2" fmla="*/ 194185 h 199049"/>
              <a:gd name="connsiteX3" fmla="*/ 350377 w 542463"/>
              <a:gd name="connsiteY3" fmla="*/ 194185 h 199049"/>
              <a:gd name="connsiteX4" fmla="*/ 530433 w 542463"/>
              <a:gd name="connsiteY4" fmla="*/ 183593 h 199049"/>
              <a:gd name="connsiteX5" fmla="*/ 498658 w 542463"/>
              <a:gd name="connsiteY5" fmla="*/ 169471 h 199049"/>
              <a:gd name="connsiteX6" fmla="*/ 279767 w 542463"/>
              <a:gd name="connsiteY6" fmla="*/ 7068 h 199049"/>
              <a:gd name="connsiteX7" fmla="*/ 325663 w 542463"/>
              <a:gd name="connsiteY7" fmla="*/ 38843 h 199049"/>
              <a:gd name="connsiteX8" fmla="*/ 219748 w 542463"/>
              <a:gd name="connsiteY8" fmla="*/ 52965 h 199049"/>
              <a:gd name="connsiteX9" fmla="*/ 25571 w 542463"/>
              <a:gd name="connsiteY9" fmla="*/ 7 h 199049"/>
              <a:gd name="connsiteX10" fmla="*/ 99711 w 542463"/>
              <a:gd name="connsiteY10" fmla="*/ 49434 h 199049"/>
              <a:gd name="connsiteX11" fmla="*/ 4388 w 542463"/>
              <a:gd name="connsiteY11" fmla="*/ 98861 h 199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42463" h="199049">
                <a:moveTo>
                  <a:pt x="4388" y="98861"/>
                </a:moveTo>
                <a:cubicBezTo>
                  <a:pt x="33809" y="112983"/>
                  <a:pt x="210922" y="118279"/>
                  <a:pt x="276236" y="134166"/>
                </a:cubicBezTo>
                <a:cubicBezTo>
                  <a:pt x="341550" y="150053"/>
                  <a:pt x="383916" y="184182"/>
                  <a:pt x="396273" y="194185"/>
                </a:cubicBezTo>
                <a:cubicBezTo>
                  <a:pt x="408630" y="204188"/>
                  <a:pt x="328017" y="195950"/>
                  <a:pt x="350377" y="194185"/>
                </a:cubicBezTo>
                <a:cubicBezTo>
                  <a:pt x="372737" y="192420"/>
                  <a:pt x="505720" y="187712"/>
                  <a:pt x="530433" y="183593"/>
                </a:cubicBezTo>
                <a:cubicBezTo>
                  <a:pt x="555146" y="179474"/>
                  <a:pt x="540436" y="198892"/>
                  <a:pt x="498658" y="169471"/>
                </a:cubicBezTo>
                <a:cubicBezTo>
                  <a:pt x="456880" y="140050"/>
                  <a:pt x="308600" y="28839"/>
                  <a:pt x="279767" y="7068"/>
                </a:cubicBezTo>
                <a:cubicBezTo>
                  <a:pt x="250934" y="-14703"/>
                  <a:pt x="335666" y="31194"/>
                  <a:pt x="325663" y="38843"/>
                </a:cubicBezTo>
                <a:cubicBezTo>
                  <a:pt x="315660" y="46492"/>
                  <a:pt x="269763" y="59438"/>
                  <a:pt x="219748" y="52965"/>
                </a:cubicBezTo>
                <a:cubicBezTo>
                  <a:pt x="169733" y="46492"/>
                  <a:pt x="45577" y="595"/>
                  <a:pt x="25571" y="7"/>
                </a:cubicBezTo>
                <a:cubicBezTo>
                  <a:pt x="5565" y="-581"/>
                  <a:pt x="96181" y="34723"/>
                  <a:pt x="99711" y="49434"/>
                </a:cubicBezTo>
                <a:cubicBezTo>
                  <a:pt x="103242" y="64144"/>
                  <a:pt x="-25033" y="84739"/>
                  <a:pt x="4388" y="98861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6" name="フリーフォーム 375">
            <a:extLst>
              <a:ext uri="{FF2B5EF4-FFF2-40B4-BE49-F238E27FC236}">
                <a16:creationId xmlns:a16="http://schemas.microsoft.com/office/drawing/2014/main" id="{758FCBE8-406C-555E-A26E-ADF9A32EE4D4}"/>
              </a:ext>
            </a:extLst>
          </p:cNvPr>
          <p:cNvSpPr/>
          <p:nvPr/>
        </p:nvSpPr>
        <p:spPr>
          <a:xfrm>
            <a:off x="3753475" y="4776536"/>
            <a:ext cx="639632" cy="441546"/>
          </a:xfrm>
          <a:custGeom>
            <a:avLst/>
            <a:gdLst>
              <a:gd name="connsiteX0" fmla="*/ 10040 w 639632"/>
              <a:gd name="connsiteY0" fmla="*/ 233 h 441546"/>
              <a:gd name="connsiteX1" fmla="*/ 257175 w 639632"/>
              <a:gd name="connsiteY1" fmla="*/ 173228 h 441546"/>
              <a:gd name="connsiteX2" fmla="*/ 493719 w 639632"/>
              <a:gd name="connsiteY2" fmla="*/ 250899 h 441546"/>
              <a:gd name="connsiteX3" fmla="*/ 405456 w 639632"/>
              <a:gd name="connsiteY3" fmla="*/ 190880 h 441546"/>
              <a:gd name="connsiteX4" fmla="*/ 592573 w 639632"/>
              <a:gd name="connsiteY4" fmla="*/ 356814 h 441546"/>
              <a:gd name="connsiteX5" fmla="*/ 638469 w 639632"/>
              <a:gd name="connsiteY5" fmla="*/ 395649 h 441546"/>
              <a:gd name="connsiteX6" fmla="*/ 560798 w 639632"/>
              <a:gd name="connsiteY6" fmla="*/ 402710 h 441546"/>
              <a:gd name="connsiteX7" fmla="*/ 603164 w 639632"/>
              <a:gd name="connsiteY7" fmla="*/ 441546 h 441546"/>
              <a:gd name="connsiteX8" fmla="*/ 310133 w 639632"/>
              <a:gd name="connsiteY8" fmla="*/ 402710 h 441546"/>
              <a:gd name="connsiteX9" fmla="*/ 317194 w 639632"/>
              <a:gd name="connsiteY9" fmla="*/ 420363 h 441546"/>
              <a:gd name="connsiteX10" fmla="*/ 2979 w 639632"/>
              <a:gd name="connsiteY10" fmla="*/ 303856 h 441546"/>
              <a:gd name="connsiteX11" fmla="*/ 154791 w 639632"/>
              <a:gd name="connsiteY11" fmla="*/ 339161 h 441546"/>
              <a:gd name="connsiteX12" fmla="*/ 80650 w 639632"/>
              <a:gd name="connsiteY12" fmla="*/ 208533 h 441546"/>
              <a:gd name="connsiteX13" fmla="*/ 112425 w 639632"/>
              <a:gd name="connsiteY13" fmla="*/ 229716 h 441546"/>
              <a:gd name="connsiteX14" fmla="*/ 52406 w 639632"/>
              <a:gd name="connsiteY14" fmla="*/ 137923 h 441546"/>
              <a:gd name="connsiteX15" fmla="*/ 10040 w 639632"/>
              <a:gd name="connsiteY15" fmla="*/ 233 h 441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39632" h="441546">
                <a:moveTo>
                  <a:pt x="10040" y="233"/>
                </a:moveTo>
                <a:cubicBezTo>
                  <a:pt x="44168" y="6117"/>
                  <a:pt x="176562" y="131450"/>
                  <a:pt x="257175" y="173228"/>
                </a:cubicBezTo>
                <a:cubicBezTo>
                  <a:pt x="337788" y="215006"/>
                  <a:pt x="469006" y="247957"/>
                  <a:pt x="493719" y="250899"/>
                </a:cubicBezTo>
                <a:cubicBezTo>
                  <a:pt x="518432" y="253841"/>
                  <a:pt x="388980" y="173228"/>
                  <a:pt x="405456" y="190880"/>
                </a:cubicBezTo>
                <a:cubicBezTo>
                  <a:pt x="421932" y="208533"/>
                  <a:pt x="553738" y="322686"/>
                  <a:pt x="592573" y="356814"/>
                </a:cubicBezTo>
                <a:cubicBezTo>
                  <a:pt x="631408" y="390942"/>
                  <a:pt x="643765" y="388000"/>
                  <a:pt x="638469" y="395649"/>
                </a:cubicBezTo>
                <a:cubicBezTo>
                  <a:pt x="633173" y="403298"/>
                  <a:pt x="566682" y="395061"/>
                  <a:pt x="560798" y="402710"/>
                </a:cubicBezTo>
                <a:cubicBezTo>
                  <a:pt x="554914" y="410360"/>
                  <a:pt x="644941" y="441546"/>
                  <a:pt x="603164" y="441546"/>
                </a:cubicBezTo>
                <a:cubicBezTo>
                  <a:pt x="561387" y="441546"/>
                  <a:pt x="357795" y="406241"/>
                  <a:pt x="310133" y="402710"/>
                </a:cubicBezTo>
                <a:cubicBezTo>
                  <a:pt x="262471" y="399180"/>
                  <a:pt x="368386" y="436839"/>
                  <a:pt x="317194" y="420363"/>
                </a:cubicBezTo>
                <a:cubicBezTo>
                  <a:pt x="266002" y="403887"/>
                  <a:pt x="30046" y="317390"/>
                  <a:pt x="2979" y="303856"/>
                </a:cubicBezTo>
                <a:cubicBezTo>
                  <a:pt x="-24088" y="290322"/>
                  <a:pt x="141846" y="355048"/>
                  <a:pt x="154791" y="339161"/>
                </a:cubicBezTo>
                <a:cubicBezTo>
                  <a:pt x="167736" y="323274"/>
                  <a:pt x="87711" y="226774"/>
                  <a:pt x="80650" y="208533"/>
                </a:cubicBezTo>
                <a:cubicBezTo>
                  <a:pt x="73589" y="190292"/>
                  <a:pt x="117132" y="241484"/>
                  <a:pt x="112425" y="229716"/>
                </a:cubicBezTo>
                <a:cubicBezTo>
                  <a:pt x="107718" y="217948"/>
                  <a:pt x="65351" y="174405"/>
                  <a:pt x="52406" y="137923"/>
                </a:cubicBezTo>
                <a:cubicBezTo>
                  <a:pt x="39461" y="101441"/>
                  <a:pt x="-24088" y="-5651"/>
                  <a:pt x="10040" y="233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7" name="フリーフォーム 376">
            <a:extLst>
              <a:ext uri="{FF2B5EF4-FFF2-40B4-BE49-F238E27FC236}">
                <a16:creationId xmlns:a16="http://schemas.microsoft.com/office/drawing/2014/main" id="{101A5FDF-D49F-AB47-F6DC-AD6097A1D681}"/>
              </a:ext>
            </a:extLst>
          </p:cNvPr>
          <p:cNvSpPr/>
          <p:nvPr/>
        </p:nvSpPr>
        <p:spPr>
          <a:xfrm>
            <a:off x="4040449" y="4836727"/>
            <a:ext cx="637696" cy="307646"/>
          </a:xfrm>
          <a:custGeom>
            <a:avLst/>
            <a:gdLst>
              <a:gd name="connsiteX0" fmla="*/ 51403 w 637696"/>
              <a:gd name="connsiteY0" fmla="*/ 151872 h 307646"/>
              <a:gd name="connsiteX1" fmla="*/ 577448 w 637696"/>
              <a:gd name="connsiteY1" fmla="*/ 17713 h 307646"/>
              <a:gd name="connsiteX2" fmla="*/ 520959 w 637696"/>
              <a:gd name="connsiteY2" fmla="*/ 67140 h 307646"/>
              <a:gd name="connsiteX3" fmla="*/ 637466 w 637696"/>
              <a:gd name="connsiteY3" fmla="*/ 61 h 307646"/>
              <a:gd name="connsiteX4" fmla="*/ 549204 w 637696"/>
              <a:gd name="connsiteY4" fmla="*/ 81262 h 307646"/>
              <a:gd name="connsiteX5" fmla="*/ 492715 w 637696"/>
              <a:gd name="connsiteY5" fmla="*/ 158933 h 307646"/>
              <a:gd name="connsiteX6" fmla="*/ 538612 w 637696"/>
              <a:gd name="connsiteY6" fmla="*/ 148342 h 307646"/>
              <a:gd name="connsiteX7" fmla="*/ 372678 w 637696"/>
              <a:gd name="connsiteY7" fmla="*/ 303684 h 307646"/>
              <a:gd name="connsiteX8" fmla="*/ 249111 w 637696"/>
              <a:gd name="connsiteY8" fmla="*/ 264848 h 307646"/>
              <a:gd name="connsiteX9" fmla="*/ 1976 w 637696"/>
              <a:gd name="connsiteY9" fmla="*/ 180116 h 307646"/>
              <a:gd name="connsiteX10" fmla="*/ 129074 w 637696"/>
              <a:gd name="connsiteY10" fmla="*/ 233074 h 307646"/>
              <a:gd name="connsiteX11" fmla="*/ 51403 w 637696"/>
              <a:gd name="connsiteY11" fmla="*/ 151872 h 307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37696" h="307646">
                <a:moveTo>
                  <a:pt x="51403" y="151872"/>
                </a:moveTo>
                <a:cubicBezTo>
                  <a:pt x="126132" y="115979"/>
                  <a:pt x="499189" y="31835"/>
                  <a:pt x="577448" y="17713"/>
                </a:cubicBezTo>
                <a:cubicBezTo>
                  <a:pt x="655707" y="3591"/>
                  <a:pt x="510956" y="70082"/>
                  <a:pt x="520959" y="67140"/>
                </a:cubicBezTo>
                <a:cubicBezTo>
                  <a:pt x="530962" y="64198"/>
                  <a:pt x="632759" y="-2293"/>
                  <a:pt x="637466" y="61"/>
                </a:cubicBezTo>
                <a:cubicBezTo>
                  <a:pt x="642174" y="2415"/>
                  <a:pt x="573329" y="54783"/>
                  <a:pt x="549204" y="81262"/>
                </a:cubicBezTo>
                <a:cubicBezTo>
                  <a:pt x="525079" y="107741"/>
                  <a:pt x="494480" y="147753"/>
                  <a:pt x="492715" y="158933"/>
                </a:cubicBezTo>
                <a:cubicBezTo>
                  <a:pt x="490950" y="170113"/>
                  <a:pt x="558618" y="124217"/>
                  <a:pt x="538612" y="148342"/>
                </a:cubicBezTo>
                <a:cubicBezTo>
                  <a:pt x="518606" y="172467"/>
                  <a:pt x="420928" y="284266"/>
                  <a:pt x="372678" y="303684"/>
                </a:cubicBezTo>
                <a:cubicBezTo>
                  <a:pt x="324428" y="323102"/>
                  <a:pt x="249111" y="264848"/>
                  <a:pt x="249111" y="264848"/>
                </a:cubicBezTo>
                <a:lnTo>
                  <a:pt x="1976" y="180116"/>
                </a:lnTo>
                <a:cubicBezTo>
                  <a:pt x="-18030" y="174820"/>
                  <a:pt x="120248" y="236605"/>
                  <a:pt x="129074" y="233074"/>
                </a:cubicBezTo>
                <a:cubicBezTo>
                  <a:pt x="137900" y="229543"/>
                  <a:pt x="-23326" y="187765"/>
                  <a:pt x="51403" y="151872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8" name="フリーフォーム 377">
            <a:extLst>
              <a:ext uri="{FF2B5EF4-FFF2-40B4-BE49-F238E27FC236}">
                <a16:creationId xmlns:a16="http://schemas.microsoft.com/office/drawing/2014/main" id="{0F6B15F3-D2FF-B0E2-1CEB-6956C42CCAF1}"/>
              </a:ext>
            </a:extLst>
          </p:cNvPr>
          <p:cNvSpPr/>
          <p:nvPr/>
        </p:nvSpPr>
        <p:spPr>
          <a:xfrm>
            <a:off x="4352668" y="4368114"/>
            <a:ext cx="225692" cy="89848"/>
          </a:xfrm>
          <a:custGeom>
            <a:avLst/>
            <a:gdLst>
              <a:gd name="connsiteX0" fmla="*/ 257 w 225692"/>
              <a:gd name="connsiteY0" fmla="*/ 83236 h 89848"/>
              <a:gd name="connsiteX1" fmla="*/ 209807 w 225692"/>
              <a:gd name="connsiteY1" fmla="*/ 686 h 89848"/>
              <a:gd name="connsiteX2" fmla="*/ 143132 w 225692"/>
              <a:gd name="connsiteY2" fmla="*/ 41961 h 89848"/>
              <a:gd name="connsiteX3" fmla="*/ 225682 w 225692"/>
              <a:gd name="connsiteY3" fmla="*/ 7036 h 89848"/>
              <a:gd name="connsiteX4" fmla="*/ 136782 w 225692"/>
              <a:gd name="connsiteY4" fmla="*/ 64186 h 89848"/>
              <a:gd name="connsiteX5" fmla="*/ 165357 w 225692"/>
              <a:gd name="connsiteY5" fmla="*/ 83236 h 89848"/>
              <a:gd name="connsiteX6" fmla="*/ 257 w 225692"/>
              <a:gd name="connsiteY6" fmla="*/ 83236 h 89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5692" h="89848">
                <a:moveTo>
                  <a:pt x="257" y="83236"/>
                </a:moveTo>
                <a:cubicBezTo>
                  <a:pt x="7665" y="69478"/>
                  <a:pt x="185995" y="7565"/>
                  <a:pt x="209807" y="686"/>
                </a:cubicBezTo>
                <a:cubicBezTo>
                  <a:pt x="233619" y="-6193"/>
                  <a:pt x="140486" y="40903"/>
                  <a:pt x="143132" y="41961"/>
                </a:cubicBezTo>
                <a:cubicBezTo>
                  <a:pt x="145778" y="43019"/>
                  <a:pt x="226740" y="3332"/>
                  <a:pt x="225682" y="7036"/>
                </a:cubicBezTo>
                <a:cubicBezTo>
                  <a:pt x="224624" y="10740"/>
                  <a:pt x="146836" y="51486"/>
                  <a:pt x="136782" y="64186"/>
                </a:cubicBezTo>
                <a:cubicBezTo>
                  <a:pt x="126728" y="76886"/>
                  <a:pt x="182819" y="81119"/>
                  <a:pt x="165357" y="83236"/>
                </a:cubicBezTo>
                <a:cubicBezTo>
                  <a:pt x="147895" y="85353"/>
                  <a:pt x="-7151" y="96994"/>
                  <a:pt x="257" y="83236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9" name="フリーフォーム 378">
            <a:extLst>
              <a:ext uri="{FF2B5EF4-FFF2-40B4-BE49-F238E27FC236}">
                <a16:creationId xmlns:a16="http://schemas.microsoft.com/office/drawing/2014/main" id="{06C75AB0-0220-CF4C-E20E-2C2C8D91F770}"/>
              </a:ext>
            </a:extLst>
          </p:cNvPr>
          <p:cNvSpPr/>
          <p:nvPr/>
        </p:nvSpPr>
        <p:spPr>
          <a:xfrm>
            <a:off x="3164064" y="3473443"/>
            <a:ext cx="379364" cy="161226"/>
          </a:xfrm>
          <a:custGeom>
            <a:avLst/>
            <a:gdLst>
              <a:gd name="connsiteX0" fmla="*/ 36336 w 379364"/>
              <a:gd name="connsiteY0" fmla="*/ 7 h 161226"/>
              <a:gd name="connsiteX1" fmla="*/ 150636 w 379364"/>
              <a:gd name="connsiteY1" fmla="*/ 117482 h 161226"/>
              <a:gd name="connsiteX2" fmla="*/ 144286 w 379364"/>
              <a:gd name="connsiteY2" fmla="*/ 133357 h 161226"/>
              <a:gd name="connsiteX3" fmla="*/ 369711 w 379364"/>
              <a:gd name="connsiteY3" fmla="*/ 155582 h 161226"/>
              <a:gd name="connsiteX4" fmla="*/ 306211 w 379364"/>
              <a:gd name="connsiteY4" fmla="*/ 158757 h 161226"/>
              <a:gd name="connsiteX5" fmla="*/ 20461 w 379364"/>
              <a:gd name="connsiteY5" fmla="*/ 123832 h 161226"/>
              <a:gd name="connsiteX6" fmla="*/ 36336 w 379364"/>
              <a:gd name="connsiteY6" fmla="*/ 7 h 161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9364" h="161226">
                <a:moveTo>
                  <a:pt x="36336" y="7"/>
                </a:moveTo>
                <a:cubicBezTo>
                  <a:pt x="58032" y="-1051"/>
                  <a:pt x="150636" y="117482"/>
                  <a:pt x="150636" y="117482"/>
                </a:cubicBezTo>
                <a:cubicBezTo>
                  <a:pt x="168628" y="139707"/>
                  <a:pt x="107774" y="127007"/>
                  <a:pt x="144286" y="133357"/>
                </a:cubicBezTo>
                <a:cubicBezTo>
                  <a:pt x="180798" y="139707"/>
                  <a:pt x="342724" y="151349"/>
                  <a:pt x="369711" y="155582"/>
                </a:cubicBezTo>
                <a:cubicBezTo>
                  <a:pt x="396699" y="159815"/>
                  <a:pt x="364419" y="164049"/>
                  <a:pt x="306211" y="158757"/>
                </a:cubicBezTo>
                <a:cubicBezTo>
                  <a:pt x="248003" y="153465"/>
                  <a:pt x="64911" y="144470"/>
                  <a:pt x="20461" y="123832"/>
                </a:cubicBezTo>
                <a:cubicBezTo>
                  <a:pt x="-23989" y="103195"/>
                  <a:pt x="14640" y="1065"/>
                  <a:pt x="36336" y="7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0" name="フリーフォーム 379">
            <a:extLst>
              <a:ext uri="{FF2B5EF4-FFF2-40B4-BE49-F238E27FC236}">
                <a16:creationId xmlns:a16="http://schemas.microsoft.com/office/drawing/2014/main" id="{8683AEDE-A2B4-21E0-2D19-B2CDE4EF1CE6}"/>
              </a:ext>
            </a:extLst>
          </p:cNvPr>
          <p:cNvSpPr/>
          <p:nvPr/>
        </p:nvSpPr>
        <p:spPr>
          <a:xfrm>
            <a:off x="4833869" y="3616218"/>
            <a:ext cx="419119" cy="45077"/>
          </a:xfrm>
          <a:custGeom>
            <a:avLst/>
            <a:gdLst>
              <a:gd name="connsiteX0" fmla="*/ 1656 w 419119"/>
              <a:gd name="connsiteY0" fmla="*/ 31857 h 45077"/>
              <a:gd name="connsiteX1" fmla="*/ 344556 w 419119"/>
              <a:gd name="connsiteY1" fmla="*/ 107 h 45077"/>
              <a:gd name="connsiteX2" fmla="*/ 411231 w 419119"/>
              <a:gd name="connsiteY2" fmla="*/ 22332 h 45077"/>
              <a:gd name="connsiteX3" fmla="*/ 220731 w 419119"/>
              <a:gd name="connsiteY3" fmla="*/ 44557 h 45077"/>
              <a:gd name="connsiteX4" fmla="*/ 1656 w 419119"/>
              <a:gd name="connsiteY4" fmla="*/ 31857 h 45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9119" h="45077">
                <a:moveTo>
                  <a:pt x="1656" y="31857"/>
                </a:moveTo>
                <a:cubicBezTo>
                  <a:pt x="22293" y="24449"/>
                  <a:pt x="276294" y="1694"/>
                  <a:pt x="344556" y="107"/>
                </a:cubicBezTo>
                <a:cubicBezTo>
                  <a:pt x="412818" y="-1480"/>
                  <a:pt x="431868" y="14924"/>
                  <a:pt x="411231" y="22332"/>
                </a:cubicBezTo>
                <a:cubicBezTo>
                  <a:pt x="390594" y="29740"/>
                  <a:pt x="282643" y="41911"/>
                  <a:pt x="220731" y="44557"/>
                </a:cubicBezTo>
                <a:cubicBezTo>
                  <a:pt x="158819" y="47203"/>
                  <a:pt x="-18981" y="39265"/>
                  <a:pt x="1656" y="31857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1" name="フリーフォーム 380">
            <a:extLst>
              <a:ext uri="{FF2B5EF4-FFF2-40B4-BE49-F238E27FC236}">
                <a16:creationId xmlns:a16="http://schemas.microsoft.com/office/drawing/2014/main" id="{E4DCAA65-1A22-4E65-BA44-AA35AE5C35C6}"/>
              </a:ext>
            </a:extLst>
          </p:cNvPr>
          <p:cNvSpPr/>
          <p:nvPr/>
        </p:nvSpPr>
        <p:spPr>
          <a:xfrm>
            <a:off x="3121379" y="3040553"/>
            <a:ext cx="827691" cy="291368"/>
          </a:xfrm>
          <a:custGeom>
            <a:avLst/>
            <a:gdLst>
              <a:gd name="connsiteX0" fmla="*/ 962 w 827691"/>
              <a:gd name="connsiteY0" fmla="*/ 111525 h 291368"/>
              <a:gd name="connsiteX1" fmla="*/ 365236 w 827691"/>
              <a:gd name="connsiteY1" fmla="*/ 13 h 291368"/>
              <a:gd name="connsiteX2" fmla="*/ 380104 w 827691"/>
              <a:gd name="connsiteY2" fmla="*/ 104091 h 291368"/>
              <a:gd name="connsiteX3" fmla="*/ 536221 w 827691"/>
              <a:gd name="connsiteY3" fmla="*/ 126393 h 291368"/>
              <a:gd name="connsiteX4" fmla="*/ 558523 w 827691"/>
              <a:gd name="connsiteY4" fmla="*/ 104091 h 291368"/>
              <a:gd name="connsiteX5" fmla="*/ 826153 w 827691"/>
              <a:gd name="connsiteY5" fmla="*/ 289945 h 291368"/>
              <a:gd name="connsiteX6" fmla="*/ 647733 w 827691"/>
              <a:gd name="connsiteY6" fmla="*/ 185867 h 291368"/>
              <a:gd name="connsiteX7" fmla="*/ 238855 w 827691"/>
              <a:gd name="connsiteY7" fmla="*/ 111525 h 291368"/>
              <a:gd name="connsiteX8" fmla="*/ 112475 w 827691"/>
              <a:gd name="connsiteY8" fmla="*/ 118959 h 291368"/>
              <a:gd name="connsiteX9" fmla="*/ 253723 w 827691"/>
              <a:gd name="connsiteY9" fmla="*/ 74354 h 291368"/>
              <a:gd name="connsiteX10" fmla="*/ 962 w 827691"/>
              <a:gd name="connsiteY10" fmla="*/ 111525 h 291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27691" h="291368">
                <a:moveTo>
                  <a:pt x="962" y="111525"/>
                </a:moveTo>
                <a:cubicBezTo>
                  <a:pt x="19548" y="99135"/>
                  <a:pt x="302046" y="1252"/>
                  <a:pt x="365236" y="13"/>
                </a:cubicBezTo>
                <a:cubicBezTo>
                  <a:pt x="428426" y="-1226"/>
                  <a:pt x="351607" y="83028"/>
                  <a:pt x="380104" y="104091"/>
                </a:cubicBezTo>
                <a:cubicBezTo>
                  <a:pt x="408601" y="125154"/>
                  <a:pt x="536221" y="126393"/>
                  <a:pt x="536221" y="126393"/>
                </a:cubicBezTo>
                <a:cubicBezTo>
                  <a:pt x="565957" y="126393"/>
                  <a:pt x="510201" y="76832"/>
                  <a:pt x="558523" y="104091"/>
                </a:cubicBezTo>
                <a:cubicBezTo>
                  <a:pt x="606845" y="131350"/>
                  <a:pt x="811285" y="276316"/>
                  <a:pt x="826153" y="289945"/>
                </a:cubicBezTo>
                <a:cubicBezTo>
                  <a:pt x="841021" y="303574"/>
                  <a:pt x="745616" y="215604"/>
                  <a:pt x="647733" y="185867"/>
                </a:cubicBezTo>
                <a:cubicBezTo>
                  <a:pt x="549850" y="156130"/>
                  <a:pt x="328065" y="122676"/>
                  <a:pt x="238855" y="111525"/>
                </a:cubicBezTo>
                <a:cubicBezTo>
                  <a:pt x="149645" y="100374"/>
                  <a:pt x="109997" y="125154"/>
                  <a:pt x="112475" y="118959"/>
                </a:cubicBezTo>
                <a:cubicBezTo>
                  <a:pt x="114953" y="112764"/>
                  <a:pt x="268591" y="80549"/>
                  <a:pt x="253723" y="74354"/>
                </a:cubicBezTo>
                <a:cubicBezTo>
                  <a:pt x="238855" y="68159"/>
                  <a:pt x="-17624" y="123915"/>
                  <a:pt x="962" y="111525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2" name="フリーフォーム 381">
            <a:extLst>
              <a:ext uri="{FF2B5EF4-FFF2-40B4-BE49-F238E27FC236}">
                <a16:creationId xmlns:a16="http://schemas.microsoft.com/office/drawing/2014/main" id="{F973E51A-E9EA-319E-1D5D-36CB2ABBBF13}"/>
              </a:ext>
            </a:extLst>
          </p:cNvPr>
          <p:cNvSpPr/>
          <p:nvPr/>
        </p:nvSpPr>
        <p:spPr>
          <a:xfrm>
            <a:off x="4644274" y="3077670"/>
            <a:ext cx="626897" cy="185936"/>
          </a:xfrm>
          <a:custGeom>
            <a:avLst/>
            <a:gdLst>
              <a:gd name="connsiteX0" fmla="*/ 9502 w 626897"/>
              <a:gd name="connsiteY0" fmla="*/ 185920 h 185936"/>
              <a:gd name="connsiteX1" fmla="*/ 321736 w 626897"/>
              <a:gd name="connsiteY1" fmla="*/ 89276 h 185936"/>
              <a:gd name="connsiteX2" fmla="*/ 537326 w 626897"/>
              <a:gd name="connsiteY2" fmla="*/ 119013 h 185936"/>
              <a:gd name="connsiteX3" fmla="*/ 470419 w 626897"/>
              <a:gd name="connsiteY3" fmla="*/ 66974 h 185936"/>
              <a:gd name="connsiteX4" fmla="*/ 626536 w 626897"/>
              <a:gd name="connsiteY4" fmla="*/ 171052 h 185936"/>
              <a:gd name="connsiteX5" fmla="*/ 418380 w 626897"/>
              <a:gd name="connsiteY5" fmla="*/ 29803 h 185936"/>
              <a:gd name="connsiteX6" fmla="*/ 284565 w 626897"/>
              <a:gd name="connsiteY6" fmla="*/ 67 h 185936"/>
              <a:gd name="connsiteX7" fmla="*/ 448116 w 626897"/>
              <a:gd name="connsiteY7" fmla="*/ 22369 h 185936"/>
              <a:gd name="connsiteX8" fmla="*/ 54106 w 626897"/>
              <a:gd name="connsiteY8" fmla="*/ 44671 h 185936"/>
              <a:gd name="connsiteX9" fmla="*/ 76409 w 626897"/>
              <a:gd name="connsiteY9" fmla="*/ 96710 h 185936"/>
              <a:gd name="connsiteX10" fmla="*/ 9502 w 626897"/>
              <a:gd name="connsiteY10" fmla="*/ 185920 h 185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26897" h="185936">
                <a:moveTo>
                  <a:pt x="9502" y="185920"/>
                </a:moveTo>
                <a:cubicBezTo>
                  <a:pt x="50390" y="184681"/>
                  <a:pt x="233765" y="100427"/>
                  <a:pt x="321736" y="89276"/>
                </a:cubicBezTo>
                <a:cubicBezTo>
                  <a:pt x="409707" y="78125"/>
                  <a:pt x="512546" y="122730"/>
                  <a:pt x="537326" y="119013"/>
                </a:cubicBezTo>
                <a:cubicBezTo>
                  <a:pt x="562107" y="115296"/>
                  <a:pt x="455551" y="58301"/>
                  <a:pt x="470419" y="66974"/>
                </a:cubicBezTo>
                <a:cubicBezTo>
                  <a:pt x="485287" y="75647"/>
                  <a:pt x="635209" y="177247"/>
                  <a:pt x="626536" y="171052"/>
                </a:cubicBezTo>
                <a:cubicBezTo>
                  <a:pt x="617863" y="164857"/>
                  <a:pt x="475375" y="58300"/>
                  <a:pt x="418380" y="29803"/>
                </a:cubicBezTo>
                <a:cubicBezTo>
                  <a:pt x="361385" y="1306"/>
                  <a:pt x="279609" y="1306"/>
                  <a:pt x="284565" y="67"/>
                </a:cubicBezTo>
                <a:cubicBezTo>
                  <a:pt x="289521" y="-1172"/>
                  <a:pt x="486526" y="14935"/>
                  <a:pt x="448116" y="22369"/>
                </a:cubicBezTo>
                <a:cubicBezTo>
                  <a:pt x="409706" y="29803"/>
                  <a:pt x="54106" y="44671"/>
                  <a:pt x="54106" y="44671"/>
                </a:cubicBezTo>
                <a:cubicBezTo>
                  <a:pt x="-7845" y="57061"/>
                  <a:pt x="80126" y="74408"/>
                  <a:pt x="76409" y="96710"/>
                </a:cubicBezTo>
                <a:cubicBezTo>
                  <a:pt x="72692" y="119012"/>
                  <a:pt x="-31386" y="187159"/>
                  <a:pt x="9502" y="185920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3" name="フリーフォーム 382">
            <a:extLst>
              <a:ext uri="{FF2B5EF4-FFF2-40B4-BE49-F238E27FC236}">
                <a16:creationId xmlns:a16="http://schemas.microsoft.com/office/drawing/2014/main" id="{1CDA2D0D-BA12-8369-6B94-B60715261E19}"/>
              </a:ext>
            </a:extLst>
          </p:cNvPr>
          <p:cNvSpPr/>
          <p:nvPr/>
        </p:nvSpPr>
        <p:spPr>
          <a:xfrm>
            <a:off x="2792489" y="787637"/>
            <a:ext cx="1541654" cy="2023128"/>
          </a:xfrm>
          <a:custGeom>
            <a:avLst/>
            <a:gdLst>
              <a:gd name="connsiteX0" fmla="*/ 1229384 w 1541654"/>
              <a:gd name="connsiteY0" fmla="*/ 383 h 2023128"/>
              <a:gd name="connsiteX1" fmla="*/ 1541618 w 1541654"/>
              <a:gd name="connsiteY1" fmla="*/ 260578 h 2023128"/>
              <a:gd name="connsiteX2" fmla="*/ 1251687 w 1541654"/>
              <a:gd name="connsiteY2" fmla="*/ 513339 h 2023128"/>
              <a:gd name="connsiteX3" fmla="*/ 1489579 w 1541654"/>
              <a:gd name="connsiteY3" fmla="*/ 550509 h 2023128"/>
              <a:gd name="connsiteX4" fmla="*/ 827940 w 1541654"/>
              <a:gd name="connsiteY4" fmla="*/ 1056031 h 2023128"/>
              <a:gd name="connsiteX5" fmla="*/ 1006360 w 1541654"/>
              <a:gd name="connsiteY5" fmla="*/ 825573 h 2023128"/>
              <a:gd name="connsiteX6" fmla="*/ 396760 w 1541654"/>
              <a:gd name="connsiteY6" fmla="*/ 1658197 h 2023128"/>
              <a:gd name="connsiteX7" fmla="*/ 590048 w 1541654"/>
              <a:gd name="connsiteY7" fmla="*/ 1234451 h 2023128"/>
              <a:gd name="connsiteX8" fmla="*/ 203472 w 1541654"/>
              <a:gd name="connsiteY8" fmla="*/ 2022470 h 2023128"/>
              <a:gd name="connsiteX9" fmla="*/ 664389 w 1541654"/>
              <a:gd name="connsiteY9" fmla="*/ 1078334 h 2023128"/>
              <a:gd name="connsiteX10" fmla="*/ 731296 w 1541654"/>
              <a:gd name="connsiteY10" fmla="*/ 572812 h 2023128"/>
              <a:gd name="connsiteX11" fmla="*/ 2750 w 1541654"/>
              <a:gd name="connsiteY11" fmla="*/ 1182412 h 2023128"/>
              <a:gd name="connsiteX12" fmla="*/ 478535 w 1541654"/>
              <a:gd name="connsiteY12" fmla="*/ 379524 h 2023128"/>
              <a:gd name="connsiteX13" fmla="*/ 381891 w 1541654"/>
              <a:gd name="connsiteY13" fmla="*/ 505904 h 2023128"/>
              <a:gd name="connsiteX14" fmla="*/ 894848 w 1541654"/>
              <a:gd name="connsiteY14" fmla="*/ 171368 h 2023128"/>
              <a:gd name="connsiteX15" fmla="*/ 1288857 w 1541654"/>
              <a:gd name="connsiteY15" fmla="*/ 379524 h 2023128"/>
              <a:gd name="connsiteX16" fmla="*/ 1088135 w 1541654"/>
              <a:gd name="connsiteY16" fmla="*/ 89592 h 2023128"/>
              <a:gd name="connsiteX17" fmla="*/ 1459843 w 1541654"/>
              <a:gd name="connsiteY17" fmla="*/ 320051 h 2023128"/>
              <a:gd name="connsiteX18" fmla="*/ 1229384 w 1541654"/>
              <a:gd name="connsiteY18" fmla="*/ 383 h 2023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41654" h="2023128">
                <a:moveTo>
                  <a:pt x="1229384" y="383"/>
                </a:moveTo>
                <a:cubicBezTo>
                  <a:pt x="1243013" y="-9529"/>
                  <a:pt x="1537901" y="175086"/>
                  <a:pt x="1541618" y="260578"/>
                </a:cubicBezTo>
                <a:cubicBezTo>
                  <a:pt x="1545335" y="346070"/>
                  <a:pt x="1260360" y="465017"/>
                  <a:pt x="1251687" y="513339"/>
                </a:cubicBezTo>
                <a:cubicBezTo>
                  <a:pt x="1243014" y="561661"/>
                  <a:pt x="1560204" y="460060"/>
                  <a:pt x="1489579" y="550509"/>
                </a:cubicBezTo>
                <a:cubicBezTo>
                  <a:pt x="1418955" y="640958"/>
                  <a:pt x="908476" y="1010187"/>
                  <a:pt x="827940" y="1056031"/>
                </a:cubicBezTo>
                <a:cubicBezTo>
                  <a:pt x="747404" y="1101875"/>
                  <a:pt x="1078223" y="725212"/>
                  <a:pt x="1006360" y="825573"/>
                </a:cubicBezTo>
                <a:cubicBezTo>
                  <a:pt x="934497" y="925934"/>
                  <a:pt x="466145" y="1590051"/>
                  <a:pt x="396760" y="1658197"/>
                </a:cubicBezTo>
                <a:cubicBezTo>
                  <a:pt x="327375" y="1726343"/>
                  <a:pt x="622263" y="1173739"/>
                  <a:pt x="590048" y="1234451"/>
                </a:cubicBezTo>
                <a:cubicBezTo>
                  <a:pt x="557833" y="1295163"/>
                  <a:pt x="191082" y="2048490"/>
                  <a:pt x="203472" y="2022470"/>
                </a:cubicBezTo>
                <a:cubicBezTo>
                  <a:pt x="215862" y="1996450"/>
                  <a:pt x="576418" y="1319944"/>
                  <a:pt x="664389" y="1078334"/>
                </a:cubicBezTo>
                <a:cubicBezTo>
                  <a:pt x="752360" y="836724"/>
                  <a:pt x="841569" y="555466"/>
                  <a:pt x="731296" y="572812"/>
                </a:cubicBezTo>
                <a:cubicBezTo>
                  <a:pt x="621023" y="590158"/>
                  <a:pt x="44877" y="1214627"/>
                  <a:pt x="2750" y="1182412"/>
                </a:cubicBezTo>
                <a:cubicBezTo>
                  <a:pt x="-39377" y="1150197"/>
                  <a:pt x="415345" y="492275"/>
                  <a:pt x="478535" y="379524"/>
                </a:cubicBezTo>
                <a:cubicBezTo>
                  <a:pt x="541725" y="266773"/>
                  <a:pt x="312506" y="540597"/>
                  <a:pt x="381891" y="505904"/>
                </a:cubicBezTo>
                <a:cubicBezTo>
                  <a:pt x="451276" y="471211"/>
                  <a:pt x="743687" y="192431"/>
                  <a:pt x="894848" y="171368"/>
                </a:cubicBezTo>
                <a:cubicBezTo>
                  <a:pt x="1046009" y="150305"/>
                  <a:pt x="1256643" y="393153"/>
                  <a:pt x="1288857" y="379524"/>
                </a:cubicBezTo>
                <a:cubicBezTo>
                  <a:pt x="1321072" y="365895"/>
                  <a:pt x="1059637" y="99504"/>
                  <a:pt x="1088135" y="89592"/>
                </a:cubicBezTo>
                <a:cubicBezTo>
                  <a:pt x="1116633" y="79680"/>
                  <a:pt x="1433823" y="332441"/>
                  <a:pt x="1459843" y="320051"/>
                </a:cubicBezTo>
                <a:cubicBezTo>
                  <a:pt x="1485863" y="307661"/>
                  <a:pt x="1215755" y="10295"/>
                  <a:pt x="1229384" y="383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4" name="フリーフォーム 383">
            <a:extLst>
              <a:ext uri="{FF2B5EF4-FFF2-40B4-BE49-F238E27FC236}">
                <a16:creationId xmlns:a16="http://schemas.microsoft.com/office/drawing/2014/main" id="{CB13824E-6C8E-FF99-7830-8F869B5343C6}"/>
              </a:ext>
            </a:extLst>
          </p:cNvPr>
          <p:cNvSpPr/>
          <p:nvPr/>
        </p:nvSpPr>
        <p:spPr>
          <a:xfrm>
            <a:off x="2921135" y="1456122"/>
            <a:ext cx="795958" cy="2021221"/>
          </a:xfrm>
          <a:custGeom>
            <a:avLst/>
            <a:gdLst>
              <a:gd name="connsiteX0" fmla="*/ 795938 w 795958"/>
              <a:gd name="connsiteY0" fmla="*/ 164522 h 2021221"/>
              <a:gd name="connsiteX1" fmla="*/ 230943 w 795958"/>
              <a:gd name="connsiteY1" fmla="*/ 1495234 h 2021221"/>
              <a:gd name="connsiteX2" fmla="*/ 349889 w 795958"/>
              <a:gd name="connsiteY2" fmla="*/ 1220171 h 2021221"/>
              <a:gd name="connsiteX3" fmla="*/ 67392 w 795958"/>
              <a:gd name="connsiteY3" fmla="*/ 2015624 h 2021221"/>
              <a:gd name="connsiteX4" fmla="*/ 275548 w 795958"/>
              <a:gd name="connsiteY4" fmla="*/ 744385 h 2021221"/>
              <a:gd name="connsiteX5" fmla="*/ 485 w 795958"/>
              <a:gd name="connsiteY5" fmla="*/ 1034317 h 2021221"/>
              <a:gd name="connsiteX6" fmla="*/ 357324 w 795958"/>
              <a:gd name="connsiteY6" fmla="*/ 298337 h 2021221"/>
              <a:gd name="connsiteX7" fmla="*/ 134299 w 795958"/>
              <a:gd name="connsiteY7" fmla="*/ 722083 h 2021221"/>
              <a:gd name="connsiteX8" fmla="*/ 550611 w 795958"/>
              <a:gd name="connsiteY8" fmla="*/ 971 h 2021221"/>
              <a:gd name="connsiteX9" fmla="*/ 208641 w 795958"/>
              <a:gd name="connsiteY9" fmla="*/ 558532 h 2021221"/>
              <a:gd name="connsiteX10" fmla="*/ 795938 w 795958"/>
              <a:gd name="connsiteY10" fmla="*/ 164522 h 2021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95958" h="2021221">
                <a:moveTo>
                  <a:pt x="795938" y="164522"/>
                </a:moveTo>
                <a:cubicBezTo>
                  <a:pt x="799655" y="320639"/>
                  <a:pt x="305284" y="1319293"/>
                  <a:pt x="230943" y="1495234"/>
                </a:cubicBezTo>
                <a:cubicBezTo>
                  <a:pt x="156601" y="1671176"/>
                  <a:pt x="377147" y="1133439"/>
                  <a:pt x="349889" y="1220171"/>
                </a:cubicBezTo>
                <a:cubicBezTo>
                  <a:pt x="322631" y="1306903"/>
                  <a:pt x="79782" y="2094922"/>
                  <a:pt x="67392" y="2015624"/>
                </a:cubicBezTo>
                <a:cubicBezTo>
                  <a:pt x="55002" y="1936326"/>
                  <a:pt x="286699" y="907936"/>
                  <a:pt x="275548" y="744385"/>
                </a:cubicBezTo>
                <a:cubicBezTo>
                  <a:pt x="264397" y="580834"/>
                  <a:pt x="-13144" y="1108658"/>
                  <a:pt x="485" y="1034317"/>
                </a:cubicBezTo>
                <a:cubicBezTo>
                  <a:pt x="14114" y="959976"/>
                  <a:pt x="335022" y="350376"/>
                  <a:pt x="357324" y="298337"/>
                </a:cubicBezTo>
                <a:cubicBezTo>
                  <a:pt x="379626" y="246298"/>
                  <a:pt x="102084" y="771644"/>
                  <a:pt x="134299" y="722083"/>
                </a:cubicBezTo>
                <a:cubicBezTo>
                  <a:pt x="166513" y="672522"/>
                  <a:pt x="538221" y="28229"/>
                  <a:pt x="550611" y="971"/>
                </a:cubicBezTo>
                <a:cubicBezTo>
                  <a:pt x="563001" y="-26288"/>
                  <a:pt x="173948" y="528796"/>
                  <a:pt x="208641" y="558532"/>
                </a:cubicBezTo>
                <a:cubicBezTo>
                  <a:pt x="243334" y="588269"/>
                  <a:pt x="792221" y="8405"/>
                  <a:pt x="795938" y="164522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5" name="フリーフォーム 384">
            <a:extLst>
              <a:ext uri="{FF2B5EF4-FFF2-40B4-BE49-F238E27FC236}">
                <a16:creationId xmlns:a16="http://schemas.microsoft.com/office/drawing/2014/main" id="{89B72618-9A7B-6DF4-01E1-81F6F85C08F1}"/>
              </a:ext>
            </a:extLst>
          </p:cNvPr>
          <p:cNvSpPr/>
          <p:nvPr/>
        </p:nvSpPr>
        <p:spPr>
          <a:xfrm>
            <a:off x="2615679" y="1389764"/>
            <a:ext cx="685387" cy="2436030"/>
          </a:xfrm>
          <a:custGeom>
            <a:avLst/>
            <a:gdLst>
              <a:gd name="connsiteX0" fmla="*/ 603306 w 685387"/>
              <a:gd name="connsiteY0" fmla="*/ 409299 h 2436030"/>
              <a:gd name="connsiteX1" fmla="*/ 313375 w 685387"/>
              <a:gd name="connsiteY1" fmla="*/ 2015075 h 2436030"/>
              <a:gd name="connsiteX2" fmla="*/ 380282 w 685387"/>
              <a:gd name="connsiteY2" fmla="*/ 1814353 h 2436030"/>
              <a:gd name="connsiteX3" fmla="*/ 268770 w 685387"/>
              <a:gd name="connsiteY3" fmla="*/ 2431387 h 2436030"/>
              <a:gd name="connsiteX4" fmla="*/ 291072 w 685387"/>
              <a:gd name="connsiteY4" fmla="*/ 2052246 h 2436030"/>
              <a:gd name="connsiteX5" fmla="*/ 149823 w 685387"/>
              <a:gd name="connsiteY5" fmla="*/ 1249358 h 2436030"/>
              <a:gd name="connsiteX6" fmla="*/ 105219 w 685387"/>
              <a:gd name="connsiteY6" fmla="*/ 1464948 h 2436030"/>
              <a:gd name="connsiteX7" fmla="*/ 164692 w 685387"/>
              <a:gd name="connsiteY7" fmla="*/ 572851 h 2436030"/>
              <a:gd name="connsiteX8" fmla="*/ 8575 w 685387"/>
              <a:gd name="connsiteY8" fmla="*/ 1026334 h 2436030"/>
              <a:gd name="connsiteX9" fmla="*/ 469492 w 685387"/>
              <a:gd name="connsiteY9" fmla="*/ 7856 h 2436030"/>
              <a:gd name="connsiteX10" fmla="*/ 239033 w 685387"/>
              <a:gd name="connsiteY10" fmla="*/ 528246 h 2436030"/>
              <a:gd name="connsiteX11" fmla="*/ 685082 w 685387"/>
              <a:gd name="connsiteY11" fmla="*/ 15290 h 2436030"/>
              <a:gd name="connsiteX12" fmla="*/ 313375 w 685387"/>
              <a:gd name="connsiteY12" fmla="*/ 610021 h 2436030"/>
              <a:gd name="connsiteX13" fmla="*/ 603306 w 685387"/>
              <a:gd name="connsiteY13" fmla="*/ 409299 h 243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85387" h="2436030">
                <a:moveTo>
                  <a:pt x="603306" y="409299"/>
                </a:moveTo>
                <a:cubicBezTo>
                  <a:pt x="603306" y="643475"/>
                  <a:pt x="350546" y="1780899"/>
                  <a:pt x="313375" y="2015075"/>
                </a:cubicBezTo>
                <a:cubicBezTo>
                  <a:pt x="276204" y="2249251"/>
                  <a:pt x="387716" y="1744968"/>
                  <a:pt x="380282" y="1814353"/>
                </a:cubicBezTo>
                <a:cubicBezTo>
                  <a:pt x="372848" y="1883738"/>
                  <a:pt x="283638" y="2391738"/>
                  <a:pt x="268770" y="2431387"/>
                </a:cubicBezTo>
                <a:cubicBezTo>
                  <a:pt x="253902" y="2471036"/>
                  <a:pt x="310896" y="2249251"/>
                  <a:pt x="291072" y="2052246"/>
                </a:cubicBezTo>
                <a:cubicBezTo>
                  <a:pt x="271248" y="1855241"/>
                  <a:pt x="180798" y="1347241"/>
                  <a:pt x="149823" y="1249358"/>
                </a:cubicBezTo>
                <a:cubicBezTo>
                  <a:pt x="118848" y="1151475"/>
                  <a:pt x="102741" y="1577699"/>
                  <a:pt x="105219" y="1464948"/>
                </a:cubicBezTo>
                <a:cubicBezTo>
                  <a:pt x="107697" y="1352197"/>
                  <a:pt x="180799" y="645953"/>
                  <a:pt x="164692" y="572851"/>
                </a:cubicBezTo>
                <a:cubicBezTo>
                  <a:pt x="148585" y="499749"/>
                  <a:pt x="-42225" y="1120500"/>
                  <a:pt x="8575" y="1026334"/>
                </a:cubicBezTo>
                <a:cubicBezTo>
                  <a:pt x="59375" y="932168"/>
                  <a:pt x="431082" y="90871"/>
                  <a:pt x="469492" y="7856"/>
                </a:cubicBezTo>
                <a:cubicBezTo>
                  <a:pt x="507902" y="-75159"/>
                  <a:pt x="203101" y="527007"/>
                  <a:pt x="239033" y="528246"/>
                </a:cubicBezTo>
                <a:cubicBezTo>
                  <a:pt x="274965" y="529485"/>
                  <a:pt x="672692" y="1661"/>
                  <a:pt x="685082" y="15290"/>
                </a:cubicBezTo>
                <a:cubicBezTo>
                  <a:pt x="697472" y="28919"/>
                  <a:pt x="329482" y="548070"/>
                  <a:pt x="313375" y="610021"/>
                </a:cubicBezTo>
                <a:cubicBezTo>
                  <a:pt x="297268" y="671972"/>
                  <a:pt x="603306" y="175123"/>
                  <a:pt x="603306" y="409299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6" name="フリーフォーム 385">
            <a:extLst>
              <a:ext uri="{FF2B5EF4-FFF2-40B4-BE49-F238E27FC236}">
                <a16:creationId xmlns:a16="http://schemas.microsoft.com/office/drawing/2014/main" id="{5B20CE13-56DF-187C-005C-121BA60FB2AF}"/>
              </a:ext>
            </a:extLst>
          </p:cNvPr>
          <p:cNvSpPr/>
          <p:nvPr/>
        </p:nvSpPr>
        <p:spPr>
          <a:xfrm>
            <a:off x="3479225" y="1322975"/>
            <a:ext cx="626833" cy="2204741"/>
          </a:xfrm>
          <a:custGeom>
            <a:avLst/>
            <a:gdLst>
              <a:gd name="connsiteX0" fmla="*/ 624424 w 626833"/>
              <a:gd name="connsiteY0" fmla="*/ 22605 h 2204741"/>
              <a:gd name="connsiteX1" fmla="*/ 170941 w 626833"/>
              <a:gd name="connsiteY1" fmla="*/ 1160030 h 2204741"/>
              <a:gd name="connsiteX2" fmla="*/ 222980 w 626833"/>
              <a:gd name="connsiteY2" fmla="*/ 1085688 h 2204741"/>
              <a:gd name="connsiteX3" fmla="*/ 81731 w 626833"/>
              <a:gd name="connsiteY3" fmla="*/ 1457396 h 2204741"/>
              <a:gd name="connsiteX4" fmla="*/ 104034 w 626833"/>
              <a:gd name="connsiteY4" fmla="*/ 1762196 h 2204741"/>
              <a:gd name="connsiteX5" fmla="*/ 89165 w 626833"/>
              <a:gd name="connsiteY5" fmla="*/ 1710157 h 2204741"/>
              <a:gd name="connsiteX6" fmla="*/ 208112 w 626833"/>
              <a:gd name="connsiteY6" fmla="*/ 2111601 h 2204741"/>
              <a:gd name="connsiteX7" fmla="*/ 193243 w 626833"/>
              <a:gd name="connsiteY7" fmla="*/ 2000088 h 2204741"/>
              <a:gd name="connsiteX8" fmla="*/ 289887 w 626833"/>
              <a:gd name="connsiteY8" fmla="*/ 2200810 h 2204741"/>
              <a:gd name="connsiteX9" fmla="*/ 22258 w 626833"/>
              <a:gd name="connsiteY9" fmla="*/ 1784498 h 2204741"/>
              <a:gd name="connsiteX10" fmla="*/ 29692 w 626833"/>
              <a:gd name="connsiteY10" fmla="*/ 1829103 h 2204741"/>
              <a:gd name="connsiteX11" fmla="*/ 148638 w 626833"/>
              <a:gd name="connsiteY11" fmla="*/ 795757 h 2204741"/>
              <a:gd name="connsiteX12" fmla="*/ 126336 w 626833"/>
              <a:gd name="connsiteY12" fmla="*/ 981610 h 2204741"/>
              <a:gd name="connsiteX13" fmla="*/ 460873 w 626833"/>
              <a:gd name="connsiteY13" fmla="*/ 126684 h 2204741"/>
              <a:gd name="connsiteX14" fmla="*/ 356795 w 626833"/>
              <a:gd name="connsiteY14" fmla="*/ 379445 h 2204741"/>
              <a:gd name="connsiteX15" fmla="*/ 624424 w 626833"/>
              <a:gd name="connsiteY15" fmla="*/ 22605 h 2204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26833" h="2204741">
                <a:moveTo>
                  <a:pt x="624424" y="22605"/>
                </a:moveTo>
                <a:cubicBezTo>
                  <a:pt x="593448" y="152702"/>
                  <a:pt x="237848" y="982850"/>
                  <a:pt x="170941" y="1160030"/>
                </a:cubicBezTo>
                <a:cubicBezTo>
                  <a:pt x="104034" y="1337210"/>
                  <a:pt x="237848" y="1036127"/>
                  <a:pt x="222980" y="1085688"/>
                </a:cubicBezTo>
                <a:cubicBezTo>
                  <a:pt x="208112" y="1135249"/>
                  <a:pt x="101555" y="1344645"/>
                  <a:pt x="81731" y="1457396"/>
                </a:cubicBezTo>
                <a:cubicBezTo>
                  <a:pt x="61907" y="1570147"/>
                  <a:pt x="102795" y="1720069"/>
                  <a:pt x="104034" y="1762196"/>
                </a:cubicBezTo>
                <a:cubicBezTo>
                  <a:pt x="105273" y="1804323"/>
                  <a:pt x="71819" y="1651923"/>
                  <a:pt x="89165" y="1710157"/>
                </a:cubicBezTo>
                <a:cubicBezTo>
                  <a:pt x="106511" y="1768391"/>
                  <a:pt x="190766" y="2063279"/>
                  <a:pt x="208112" y="2111601"/>
                </a:cubicBezTo>
                <a:cubicBezTo>
                  <a:pt x="225458" y="2159923"/>
                  <a:pt x="179614" y="1985220"/>
                  <a:pt x="193243" y="2000088"/>
                </a:cubicBezTo>
                <a:cubicBezTo>
                  <a:pt x="206872" y="2014956"/>
                  <a:pt x="318384" y="2236742"/>
                  <a:pt x="289887" y="2200810"/>
                </a:cubicBezTo>
                <a:cubicBezTo>
                  <a:pt x="261390" y="2164878"/>
                  <a:pt x="65624" y="1846449"/>
                  <a:pt x="22258" y="1784498"/>
                </a:cubicBezTo>
                <a:cubicBezTo>
                  <a:pt x="-21108" y="1722547"/>
                  <a:pt x="8629" y="1993893"/>
                  <a:pt x="29692" y="1829103"/>
                </a:cubicBezTo>
                <a:cubicBezTo>
                  <a:pt x="50755" y="1664313"/>
                  <a:pt x="132531" y="937006"/>
                  <a:pt x="148638" y="795757"/>
                </a:cubicBezTo>
                <a:cubicBezTo>
                  <a:pt x="164745" y="654508"/>
                  <a:pt x="74297" y="1093122"/>
                  <a:pt x="126336" y="981610"/>
                </a:cubicBezTo>
                <a:cubicBezTo>
                  <a:pt x="178375" y="870098"/>
                  <a:pt x="422463" y="227045"/>
                  <a:pt x="460873" y="126684"/>
                </a:cubicBezTo>
                <a:cubicBezTo>
                  <a:pt x="499283" y="26323"/>
                  <a:pt x="335732" y="393074"/>
                  <a:pt x="356795" y="379445"/>
                </a:cubicBezTo>
                <a:cubicBezTo>
                  <a:pt x="377858" y="365816"/>
                  <a:pt x="655400" y="-107492"/>
                  <a:pt x="624424" y="22605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7" name="フリーフォーム 386">
            <a:extLst>
              <a:ext uri="{FF2B5EF4-FFF2-40B4-BE49-F238E27FC236}">
                <a16:creationId xmlns:a16="http://schemas.microsoft.com/office/drawing/2014/main" id="{06B318C0-267C-3918-D2E5-FDA40F8718EC}"/>
              </a:ext>
            </a:extLst>
          </p:cNvPr>
          <p:cNvSpPr/>
          <p:nvPr/>
        </p:nvSpPr>
        <p:spPr>
          <a:xfrm>
            <a:off x="2400937" y="3306641"/>
            <a:ext cx="563154" cy="1213441"/>
          </a:xfrm>
          <a:custGeom>
            <a:avLst/>
            <a:gdLst>
              <a:gd name="connsiteX0" fmla="*/ 476078 w 563154"/>
              <a:gd name="connsiteY0" fmla="*/ 38725 h 1213441"/>
              <a:gd name="connsiteX1" fmla="*/ 52331 w 563154"/>
              <a:gd name="connsiteY1" fmla="*/ 507076 h 1213441"/>
              <a:gd name="connsiteX2" fmla="*/ 96936 w 563154"/>
              <a:gd name="connsiteY2" fmla="*/ 492208 h 1213441"/>
              <a:gd name="connsiteX3" fmla="*/ 292 w 563154"/>
              <a:gd name="connsiteY3" fmla="*/ 707798 h 1213441"/>
              <a:gd name="connsiteX4" fmla="*/ 134107 w 563154"/>
              <a:gd name="connsiteY4" fmla="*/ 990296 h 1213441"/>
              <a:gd name="connsiteX5" fmla="*/ 37463 w 563154"/>
              <a:gd name="connsiteY5" fmla="*/ 863915 h 1213441"/>
              <a:gd name="connsiteX6" fmla="*/ 260487 w 563154"/>
              <a:gd name="connsiteY6" fmla="*/ 1213320 h 1213441"/>
              <a:gd name="connsiteX7" fmla="*/ 178712 w 563154"/>
              <a:gd name="connsiteY7" fmla="*/ 901086 h 1213441"/>
              <a:gd name="connsiteX8" fmla="*/ 119239 w 563154"/>
              <a:gd name="connsiteY8" fmla="*/ 700364 h 1213441"/>
              <a:gd name="connsiteX9" fmla="*/ 334829 w 563154"/>
              <a:gd name="connsiteY9" fmla="*/ 343525 h 1213441"/>
              <a:gd name="connsiteX10" fmla="*/ 230751 w 563154"/>
              <a:gd name="connsiteY10" fmla="*/ 447603 h 1213441"/>
              <a:gd name="connsiteX11" fmla="*/ 542985 w 563154"/>
              <a:gd name="connsiteY11" fmla="*/ 68461 h 1213441"/>
              <a:gd name="connsiteX12" fmla="*/ 476078 w 563154"/>
              <a:gd name="connsiteY12" fmla="*/ 38725 h 1213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63154" h="1213441">
                <a:moveTo>
                  <a:pt x="476078" y="38725"/>
                </a:moveTo>
                <a:cubicBezTo>
                  <a:pt x="394302" y="111828"/>
                  <a:pt x="52331" y="507076"/>
                  <a:pt x="52331" y="507076"/>
                </a:cubicBezTo>
                <a:cubicBezTo>
                  <a:pt x="-10859" y="582656"/>
                  <a:pt x="105609" y="458754"/>
                  <a:pt x="96936" y="492208"/>
                </a:cubicBezTo>
                <a:cubicBezTo>
                  <a:pt x="88263" y="525662"/>
                  <a:pt x="-5903" y="624783"/>
                  <a:pt x="292" y="707798"/>
                </a:cubicBezTo>
                <a:cubicBezTo>
                  <a:pt x="6487" y="790813"/>
                  <a:pt x="127912" y="964277"/>
                  <a:pt x="134107" y="990296"/>
                </a:cubicBezTo>
                <a:cubicBezTo>
                  <a:pt x="140302" y="1016315"/>
                  <a:pt x="16400" y="826744"/>
                  <a:pt x="37463" y="863915"/>
                </a:cubicBezTo>
                <a:cubicBezTo>
                  <a:pt x="58526" y="901086"/>
                  <a:pt x="236946" y="1207125"/>
                  <a:pt x="260487" y="1213320"/>
                </a:cubicBezTo>
                <a:cubicBezTo>
                  <a:pt x="284028" y="1219515"/>
                  <a:pt x="202253" y="986578"/>
                  <a:pt x="178712" y="901086"/>
                </a:cubicBezTo>
                <a:cubicBezTo>
                  <a:pt x="155171" y="815594"/>
                  <a:pt x="93219" y="793291"/>
                  <a:pt x="119239" y="700364"/>
                </a:cubicBezTo>
                <a:cubicBezTo>
                  <a:pt x="145258" y="607437"/>
                  <a:pt x="316244" y="385652"/>
                  <a:pt x="334829" y="343525"/>
                </a:cubicBezTo>
                <a:cubicBezTo>
                  <a:pt x="353414" y="301398"/>
                  <a:pt x="196058" y="493447"/>
                  <a:pt x="230751" y="447603"/>
                </a:cubicBezTo>
                <a:cubicBezTo>
                  <a:pt x="265444" y="401759"/>
                  <a:pt x="499619" y="129173"/>
                  <a:pt x="542985" y="68461"/>
                </a:cubicBezTo>
                <a:cubicBezTo>
                  <a:pt x="586351" y="7749"/>
                  <a:pt x="557854" y="-34378"/>
                  <a:pt x="476078" y="38725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8" name="フリーフォーム 387">
            <a:extLst>
              <a:ext uri="{FF2B5EF4-FFF2-40B4-BE49-F238E27FC236}">
                <a16:creationId xmlns:a16="http://schemas.microsoft.com/office/drawing/2014/main" id="{F84ED04B-85D5-20AF-0FB8-0EC54DC37BB6}"/>
              </a:ext>
            </a:extLst>
          </p:cNvPr>
          <p:cNvSpPr/>
          <p:nvPr/>
        </p:nvSpPr>
        <p:spPr>
          <a:xfrm>
            <a:off x="2370564" y="4058268"/>
            <a:ext cx="613726" cy="524087"/>
          </a:xfrm>
          <a:custGeom>
            <a:avLst/>
            <a:gdLst>
              <a:gd name="connsiteX0" fmla="*/ 610529 w 613726"/>
              <a:gd name="connsiteY0" fmla="*/ 30512 h 524087"/>
              <a:gd name="connsiteX1" fmla="*/ 283426 w 613726"/>
              <a:gd name="connsiteY1" fmla="*/ 776 h 524087"/>
              <a:gd name="connsiteX2" fmla="*/ 402373 w 613726"/>
              <a:gd name="connsiteY2" fmla="*/ 60249 h 524087"/>
              <a:gd name="connsiteX3" fmla="*/ 342899 w 613726"/>
              <a:gd name="connsiteY3" fmla="*/ 156893 h 524087"/>
              <a:gd name="connsiteX4" fmla="*/ 8363 w 613726"/>
              <a:gd name="connsiteY4" fmla="*/ 521166 h 524087"/>
              <a:gd name="connsiteX5" fmla="*/ 134743 w 613726"/>
              <a:gd name="connsiteY5" fmla="*/ 320444 h 524087"/>
              <a:gd name="connsiteX6" fmla="*/ 499016 w 613726"/>
              <a:gd name="connsiteY6" fmla="*/ 179195 h 524087"/>
              <a:gd name="connsiteX7" fmla="*/ 454412 w 613726"/>
              <a:gd name="connsiteY7" fmla="*/ 89986 h 524087"/>
              <a:gd name="connsiteX8" fmla="*/ 610529 w 613726"/>
              <a:gd name="connsiteY8" fmla="*/ 30512 h 524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3726" h="524087">
                <a:moveTo>
                  <a:pt x="610529" y="30512"/>
                </a:moveTo>
                <a:cubicBezTo>
                  <a:pt x="582031" y="15644"/>
                  <a:pt x="318119" y="-4180"/>
                  <a:pt x="283426" y="776"/>
                </a:cubicBezTo>
                <a:cubicBezTo>
                  <a:pt x="248733" y="5732"/>
                  <a:pt x="392461" y="34229"/>
                  <a:pt x="402373" y="60249"/>
                </a:cubicBezTo>
                <a:cubicBezTo>
                  <a:pt x="412285" y="86269"/>
                  <a:pt x="408567" y="80074"/>
                  <a:pt x="342899" y="156893"/>
                </a:cubicBezTo>
                <a:cubicBezTo>
                  <a:pt x="277231" y="233713"/>
                  <a:pt x="43056" y="493908"/>
                  <a:pt x="8363" y="521166"/>
                </a:cubicBezTo>
                <a:cubicBezTo>
                  <a:pt x="-26330" y="548424"/>
                  <a:pt x="52968" y="377439"/>
                  <a:pt x="134743" y="320444"/>
                </a:cubicBezTo>
                <a:cubicBezTo>
                  <a:pt x="216518" y="263449"/>
                  <a:pt x="445738" y="217605"/>
                  <a:pt x="499016" y="179195"/>
                </a:cubicBezTo>
                <a:cubicBezTo>
                  <a:pt x="552294" y="140785"/>
                  <a:pt x="440783" y="113527"/>
                  <a:pt x="454412" y="89986"/>
                </a:cubicBezTo>
                <a:cubicBezTo>
                  <a:pt x="468041" y="66445"/>
                  <a:pt x="639027" y="45380"/>
                  <a:pt x="610529" y="30512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0" name="フリーフォーム 389">
            <a:extLst>
              <a:ext uri="{FF2B5EF4-FFF2-40B4-BE49-F238E27FC236}">
                <a16:creationId xmlns:a16="http://schemas.microsoft.com/office/drawing/2014/main" id="{28B98425-4BC6-530C-A2F7-D24F2F7CFF8C}"/>
              </a:ext>
            </a:extLst>
          </p:cNvPr>
          <p:cNvSpPr/>
          <p:nvPr/>
        </p:nvSpPr>
        <p:spPr>
          <a:xfrm>
            <a:off x="3646300" y="1202527"/>
            <a:ext cx="718169" cy="2209751"/>
          </a:xfrm>
          <a:custGeom>
            <a:avLst/>
            <a:gdLst>
              <a:gd name="connsiteX0" fmla="*/ 345837 w 718169"/>
              <a:gd name="connsiteY0" fmla="*/ 284302 h 2209751"/>
              <a:gd name="connsiteX1" fmla="*/ 256627 w 718169"/>
              <a:gd name="connsiteY1" fmla="*/ 819561 h 2209751"/>
              <a:gd name="connsiteX2" fmla="*/ 420178 w 718169"/>
              <a:gd name="connsiteY2" fmla="*/ 648575 h 2209751"/>
              <a:gd name="connsiteX3" fmla="*/ 145115 w 718169"/>
              <a:gd name="connsiteY3" fmla="*/ 1072322 h 2209751"/>
              <a:gd name="connsiteX4" fmla="*/ 212022 w 718169"/>
              <a:gd name="connsiteY4" fmla="*/ 1050019 h 2209751"/>
              <a:gd name="connsiteX5" fmla="*/ 11300 w 718169"/>
              <a:gd name="connsiteY5" fmla="*/ 1629883 h 2209751"/>
              <a:gd name="connsiteX6" fmla="*/ 26168 w 718169"/>
              <a:gd name="connsiteY6" fmla="*/ 1971853 h 2209751"/>
              <a:gd name="connsiteX7" fmla="*/ 33602 w 718169"/>
              <a:gd name="connsiteY7" fmla="*/ 1875210 h 2209751"/>
              <a:gd name="connsiteX8" fmla="*/ 78207 w 718169"/>
              <a:gd name="connsiteY8" fmla="*/ 2209746 h 2209751"/>
              <a:gd name="connsiteX9" fmla="*/ 70773 w 718169"/>
              <a:gd name="connsiteY9" fmla="*/ 1882644 h 2209751"/>
              <a:gd name="connsiteX10" fmla="*/ 93076 w 718169"/>
              <a:gd name="connsiteY10" fmla="*/ 1570410 h 2209751"/>
              <a:gd name="connsiteX11" fmla="*/ 702676 w 718169"/>
              <a:gd name="connsiteY11" fmla="*/ 135619 h 2209751"/>
              <a:gd name="connsiteX12" fmla="*/ 383007 w 718169"/>
              <a:gd name="connsiteY12" fmla="*/ 432985 h 2209751"/>
              <a:gd name="connsiteX13" fmla="*/ 717544 w 718169"/>
              <a:gd name="connsiteY13" fmla="*/ 1805 h 2209751"/>
              <a:gd name="connsiteX14" fmla="*/ 278929 w 718169"/>
              <a:gd name="connsiteY14" fmla="*/ 633707 h 2209751"/>
              <a:gd name="connsiteX15" fmla="*/ 345837 w 718169"/>
              <a:gd name="connsiteY15" fmla="*/ 284302 h 2209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18169" h="2209751">
                <a:moveTo>
                  <a:pt x="345837" y="284302"/>
                </a:moveTo>
                <a:cubicBezTo>
                  <a:pt x="342120" y="315278"/>
                  <a:pt x="244237" y="758849"/>
                  <a:pt x="256627" y="819561"/>
                </a:cubicBezTo>
                <a:cubicBezTo>
                  <a:pt x="269017" y="880273"/>
                  <a:pt x="438763" y="606448"/>
                  <a:pt x="420178" y="648575"/>
                </a:cubicBezTo>
                <a:cubicBezTo>
                  <a:pt x="401593" y="690702"/>
                  <a:pt x="179808" y="1005415"/>
                  <a:pt x="145115" y="1072322"/>
                </a:cubicBezTo>
                <a:cubicBezTo>
                  <a:pt x="110422" y="1139229"/>
                  <a:pt x="234324" y="957092"/>
                  <a:pt x="212022" y="1050019"/>
                </a:cubicBezTo>
                <a:cubicBezTo>
                  <a:pt x="189720" y="1142946"/>
                  <a:pt x="42276" y="1476244"/>
                  <a:pt x="11300" y="1629883"/>
                </a:cubicBezTo>
                <a:cubicBezTo>
                  <a:pt x="-19676" y="1783522"/>
                  <a:pt x="22451" y="1930965"/>
                  <a:pt x="26168" y="1971853"/>
                </a:cubicBezTo>
                <a:cubicBezTo>
                  <a:pt x="29885" y="2012741"/>
                  <a:pt x="24929" y="1835561"/>
                  <a:pt x="33602" y="1875210"/>
                </a:cubicBezTo>
                <a:cubicBezTo>
                  <a:pt x="42275" y="1914859"/>
                  <a:pt x="72012" y="2208507"/>
                  <a:pt x="78207" y="2209746"/>
                </a:cubicBezTo>
                <a:cubicBezTo>
                  <a:pt x="84402" y="2210985"/>
                  <a:pt x="68295" y="1989200"/>
                  <a:pt x="70773" y="1882644"/>
                </a:cubicBezTo>
                <a:cubicBezTo>
                  <a:pt x="73251" y="1776088"/>
                  <a:pt x="-12241" y="1861581"/>
                  <a:pt x="93076" y="1570410"/>
                </a:cubicBezTo>
                <a:cubicBezTo>
                  <a:pt x="198393" y="1279239"/>
                  <a:pt x="654354" y="325190"/>
                  <a:pt x="702676" y="135619"/>
                </a:cubicBezTo>
                <a:cubicBezTo>
                  <a:pt x="750998" y="-53952"/>
                  <a:pt x="380529" y="455287"/>
                  <a:pt x="383007" y="432985"/>
                </a:cubicBezTo>
                <a:cubicBezTo>
                  <a:pt x="385485" y="410683"/>
                  <a:pt x="734890" y="-31649"/>
                  <a:pt x="717544" y="1805"/>
                </a:cubicBezTo>
                <a:cubicBezTo>
                  <a:pt x="700198" y="35259"/>
                  <a:pt x="339641" y="581668"/>
                  <a:pt x="278929" y="633707"/>
                </a:cubicBezTo>
                <a:cubicBezTo>
                  <a:pt x="218217" y="685746"/>
                  <a:pt x="349554" y="253326"/>
                  <a:pt x="345837" y="284302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1" name="フリーフォーム 390">
            <a:extLst>
              <a:ext uri="{FF2B5EF4-FFF2-40B4-BE49-F238E27FC236}">
                <a16:creationId xmlns:a16="http://schemas.microsoft.com/office/drawing/2014/main" id="{7E91B05F-2EE5-8192-DFCE-D75E8A9CDAF3}"/>
              </a:ext>
            </a:extLst>
          </p:cNvPr>
          <p:cNvSpPr/>
          <p:nvPr/>
        </p:nvSpPr>
        <p:spPr>
          <a:xfrm>
            <a:off x="3739376" y="1316829"/>
            <a:ext cx="792617" cy="1902156"/>
          </a:xfrm>
          <a:custGeom>
            <a:avLst/>
            <a:gdLst>
              <a:gd name="connsiteX0" fmla="*/ 542692 w 792617"/>
              <a:gd name="connsiteY0" fmla="*/ 21317 h 1902156"/>
              <a:gd name="connsiteX1" fmla="*/ 133814 w 792617"/>
              <a:gd name="connsiteY1" fmla="*/ 995191 h 1902156"/>
              <a:gd name="connsiteX2" fmla="*/ 416312 w 792617"/>
              <a:gd name="connsiteY2" fmla="*/ 445064 h 1902156"/>
              <a:gd name="connsiteX3" fmla="*/ 386575 w 792617"/>
              <a:gd name="connsiteY3" fmla="*/ 749864 h 1902156"/>
              <a:gd name="connsiteX4" fmla="*/ 312234 w 792617"/>
              <a:gd name="connsiteY4" fmla="*/ 1106703 h 1902156"/>
              <a:gd name="connsiteX5" fmla="*/ 66907 w 792617"/>
              <a:gd name="connsiteY5" fmla="*/ 1515581 h 1902156"/>
              <a:gd name="connsiteX6" fmla="*/ 215590 w 792617"/>
              <a:gd name="connsiteY6" fmla="*/ 1411503 h 1902156"/>
              <a:gd name="connsiteX7" fmla="*/ 0 w 792617"/>
              <a:gd name="connsiteY7" fmla="*/ 1902156 h 1902156"/>
              <a:gd name="connsiteX8" fmla="*/ 765717 w 792617"/>
              <a:gd name="connsiteY8" fmla="*/ 170000 h 1902156"/>
              <a:gd name="connsiteX9" fmla="*/ 624468 w 792617"/>
              <a:gd name="connsiteY9" fmla="*/ 288947 h 1902156"/>
              <a:gd name="connsiteX10" fmla="*/ 676507 w 792617"/>
              <a:gd name="connsiteY10" fmla="*/ 73356 h 1902156"/>
              <a:gd name="connsiteX11" fmla="*/ 498087 w 792617"/>
              <a:gd name="connsiteY11" fmla="*/ 303815 h 1902156"/>
              <a:gd name="connsiteX12" fmla="*/ 542692 w 792617"/>
              <a:gd name="connsiteY12" fmla="*/ 21317 h 1902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2617" h="1902156">
                <a:moveTo>
                  <a:pt x="542692" y="21317"/>
                </a:moveTo>
                <a:cubicBezTo>
                  <a:pt x="481980" y="136546"/>
                  <a:pt x="154877" y="924567"/>
                  <a:pt x="133814" y="995191"/>
                </a:cubicBezTo>
                <a:cubicBezTo>
                  <a:pt x="112751" y="1065815"/>
                  <a:pt x="374185" y="485952"/>
                  <a:pt x="416312" y="445064"/>
                </a:cubicBezTo>
                <a:cubicBezTo>
                  <a:pt x="458439" y="404176"/>
                  <a:pt x="403921" y="639591"/>
                  <a:pt x="386575" y="749864"/>
                </a:cubicBezTo>
                <a:cubicBezTo>
                  <a:pt x="369229" y="860137"/>
                  <a:pt x="365512" y="979084"/>
                  <a:pt x="312234" y="1106703"/>
                </a:cubicBezTo>
                <a:cubicBezTo>
                  <a:pt x="258956" y="1234323"/>
                  <a:pt x="83014" y="1464781"/>
                  <a:pt x="66907" y="1515581"/>
                </a:cubicBezTo>
                <a:cubicBezTo>
                  <a:pt x="50800" y="1566381"/>
                  <a:pt x="226741" y="1347074"/>
                  <a:pt x="215590" y="1411503"/>
                </a:cubicBezTo>
                <a:cubicBezTo>
                  <a:pt x="204439" y="1475932"/>
                  <a:pt x="0" y="1902156"/>
                  <a:pt x="0" y="1902156"/>
                </a:cubicBezTo>
                <a:cubicBezTo>
                  <a:pt x="91688" y="1695239"/>
                  <a:pt x="661639" y="438868"/>
                  <a:pt x="765717" y="170000"/>
                </a:cubicBezTo>
                <a:cubicBezTo>
                  <a:pt x="869795" y="-98868"/>
                  <a:pt x="639336" y="305054"/>
                  <a:pt x="624468" y="288947"/>
                </a:cubicBezTo>
                <a:cubicBezTo>
                  <a:pt x="609600" y="272840"/>
                  <a:pt x="697571" y="70878"/>
                  <a:pt x="676507" y="73356"/>
                </a:cubicBezTo>
                <a:cubicBezTo>
                  <a:pt x="655444" y="75834"/>
                  <a:pt x="522867" y="312488"/>
                  <a:pt x="498087" y="303815"/>
                </a:cubicBezTo>
                <a:cubicBezTo>
                  <a:pt x="473307" y="295142"/>
                  <a:pt x="603404" y="-93912"/>
                  <a:pt x="542692" y="21317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2" name="フリーフォーム 391">
            <a:extLst>
              <a:ext uri="{FF2B5EF4-FFF2-40B4-BE49-F238E27FC236}">
                <a16:creationId xmlns:a16="http://schemas.microsoft.com/office/drawing/2014/main" id="{D7E38F18-EB2A-38EF-8D59-88B9EB304DFE}"/>
              </a:ext>
            </a:extLst>
          </p:cNvPr>
          <p:cNvSpPr/>
          <p:nvPr/>
        </p:nvSpPr>
        <p:spPr>
          <a:xfrm>
            <a:off x="3664844" y="849164"/>
            <a:ext cx="1458953" cy="1135877"/>
          </a:xfrm>
          <a:custGeom>
            <a:avLst/>
            <a:gdLst>
              <a:gd name="connsiteX0" fmla="*/ 193478 w 1458953"/>
              <a:gd name="connsiteY0" fmla="*/ 1135753 h 1135877"/>
              <a:gd name="connsiteX1" fmla="*/ 929458 w 1458953"/>
              <a:gd name="connsiteY1" fmla="*/ 451812 h 1135877"/>
              <a:gd name="connsiteX2" fmla="*/ 669263 w 1458953"/>
              <a:gd name="connsiteY2" fmla="*/ 555890 h 1135877"/>
              <a:gd name="connsiteX3" fmla="*/ 1442415 w 1458953"/>
              <a:gd name="connsiteY3" fmla="*/ 191616 h 1135877"/>
              <a:gd name="connsiteX4" fmla="*/ 1011234 w 1458953"/>
              <a:gd name="connsiteY4" fmla="*/ 303129 h 1135877"/>
              <a:gd name="connsiteX5" fmla="*/ 1457283 w 1458953"/>
              <a:gd name="connsiteY5" fmla="*/ 42934 h 1135877"/>
              <a:gd name="connsiteX6" fmla="*/ 1137615 w 1458953"/>
              <a:gd name="connsiteY6" fmla="*/ 132143 h 1135877"/>
              <a:gd name="connsiteX7" fmla="*/ 505712 w 1458953"/>
              <a:gd name="connsiteY7" fmla="*/ 20631 h 1135877"/>
              <a:gd name="connsiteX8" fmla="*/ 743605 w 1458953"/>
              <a:gd name="connsiteY8" fmla="*/ 35499 h 1135877"/>
              <a:gd name="connsiteX9" fmla="*/ 193478 w 1458953"/>
              <a:gd name="connsiteY9" fmla="*/ 370036 h 1135877"/>
              <a:gd name="connsiteX10" fmla="*/ 401634 w 1458953"/>
              <a:gd name="connsiteY10" fmla="*/ 310563 h 1135877"/>
              <a:gd name="connsiteX11" fmla="*/ 190 w 1458953"/>
              <a:gd name="connsiteY11" fmla="*/ 801216 h 1135877"/>
              <a:gd name="connsiteX12" fmla="*/ 461107 w 1458953"/>
              <a:gd name="connsiteY12" fmla="*/ 511285 h 1135877"/>
              <a:gd name="connsiteX13" fmla="*/ 193478 w 1458953"/>
              <a:gd name="connsiteY13" fmla="*/ 1135753 h 1135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58953" h="1135877">
                <a:moveTo>
                  <a:pt x="193478" y="1135753"/>
                </a:moveTo>
                <a:cubicBezTo>
                  <a:pt x="271537" y="1125841"/>
                  <a:pt x="850161" y="548456"/>
                  <a:pt x="929458" y="451812"/>
                </a:cubicBezTo>
                <a:cubicBezTo>
                  <a:pt x="1008755" y="355168"/>
                  <a:pt x="583770" y="599256"/>
                  <a:pt x="669263" y="555890"/>
                </a:cubicBezTo>
                <a:cubicBezTo>
                  <a:pt x="754756" y="512524"/>
                  <a:pt x="1385420" y="233743"/>
                  <a:pt x="1442415" y="191616"/>
                </a:cubicBezTo>
                <a:cubicBezTo>
                  <a:pt x="1499410" y="149489"/>
                  <a:pt x="1008756" y="327909"/>
                  <a:pt x="1011234" y="303129"/>
                </a:cubicBezTo>
                <a:cubicBezTo>
                  <a:pt x="1013712" y="278349"/>
                  <a:pt x="1436220" y="71432"/>
                  <a:pt x="1457283" y="42934"/>
                </a:cubicBezTo>
                <a:cubicBezTo>
                  <a:pt x="1478346" y="14436"/>
                  <a:pt x="1296210" y="135860"/>
                  <a:pt x="1137615" y="132143"/>
                </a:cubicBezTo>
                <a:cubicBezTo>
                  <a:pt x="979020" y="128426"/>
                  <a:pt x="571380" y="36738"/>
                  <a:pt x="505712" y="20631"/>
                </a:cubicBezTo>
                <a:cubicBezTo>
                  <a:pt x="440044" y="4524"/>
                  <a:pt x="795644" y="-22735"/>
                  <a:pt x="743605" y="35499"/>
                </a:cubicBezTo>
                <a:cubicBezTo>
                  <a:pt x="691566" y="93733"/>
                  <a:pt x="250473" y="324192"/>
                  <a:pt x="193478" y="370036"/>
                </a:cubicBezTo>
                <a:cubicBezTo>
                  <a:pt x="136483" y="415880"/>
                  <a:pt x="433849" y="238700"/>
                  <a:pt x="401634" y="310563"/>
                </a:cubicBezTo>
                <a:cubicBezTo>
                  <a:pt x="369419" y="382426"/>
                  <a:pt x="-9722" y="767762"/>
                  <a:pt x="190" y="801216"/>
                </a:cubicBezTo>
                <a:cubicBezTo>
                  <a:pt x="10102" y="834670"/>
                  <a:pt x="423936" y="460485"/>
                  <a:pt x="461107" y="511285"/>
                </a:cubicBezTo>
                <a:cubicBezTo>
                  <a:pt x="498278" y="562085"/>
                  <a:pt x="115419" y="1145665"/>
                  <a:pt x="193478" y="1135753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3" name="フリーフォーム 392">
            <a:extLst>
              <a:ext uri="{FF2B5EF4-FFF2-40B4-BE49-F238E27FC236}">
                <a16:creationId xmlns:a16="http://schemas.microsoft.com/office/drawing/2014/main" id="{E4144537-0DB7-3AC3-2AF3-6064234FF5A6}"/>
              </a:ext>
            </a:extLst>
          </p:cNvPr>
          <p:cNvSpPr/>
          <p:nvPr/>
        </p:nvSpPr>
        <p:spPr>
          <a:xfrm>
            <a:off x="4229680" y="1381307"/>
            <a:ext cx="411813" cy="1987697"/>
          </a:xfrm>
          <a:custGeom>
            <a:avLst/>
            <a:gdLst>
              <a:gd name="connsiteX0" fmla="*/ 30086 w 411813"/>
              <a:gd name="connsiteY0" fmla="*/ 31181 h 1987697"/>
              <a:gd name="connsiteX1" fmla="*/ 111861 w 411813"/>
              <a:gd name="connsiteY1" fmla="*/ 707688 h 1987697"/>
              <a:gd name="connsiteX2" fmla="*/ 149032 w 411813"/>
              <a:gd name="connsiteY2" fmla="*/ 618478 h 1987697"/>
              <a:gd name="connsiteX3" fmla="*/ 89559 w 411813"/>
              <a:gd name="connsiteY3" fmla="*/ 1146303 h 1987697"/>
              <a:gd name="connsiteX4" fmla="*/ 141598 w 411813"/>
              <a:gd name="connsiteY4" fmla="*/ 1034791 h 1987697"/>
              <a:gd name="connsiteX5" fmla="*/ 349 w 411813"/>
              <a:gd name="connsiteY5" fmla="*/ 1978927 h 1987697"/>
              <a:gd name="connsiteX6" fmla="*/ 111861 w 411813"/>
              <a:gd name="connsiteY6" fmla="*/ 1421366 h 1987697"/>
              <a:gd name="connsiteX7" fmla="*/ 409227 w 411813"/>
              <a:gd name="connsiteY7" fmla="*/ 53483 h 1987697"/>
              <a:gd name="connsiteX8" fmla="*/ 245676 w 411813"/>
              <a:gd name="connsiteY8" fmla="*/ 254205 h 1987697"/>
              <a:gd name="connsiteX9" fmla="*/ 30086 w 411813"/>
              <a:gd name="connsiteY9" fmla="*/ 31181 h 1987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1813" h="1987697">
                <a:moveTo>
                  <a:pt x="30086" y="31181"/>
                </a:moveTo>
                <a:cubicBezTo>
                  <a:pt x="7784" y="106761"/>
                  <a:pt x="92037" y="609805"/>
                  <a:pt x="111861" y="707688"/>
                </a:cubicBezTo>
                <a:cubicBezTo>
                  <a:pt x="131685" y="805571"/>
                  <a:pt x="152749" y="545376"/>
                  <a:pt x="149032" y="618478"/>
                </a:cubicBezTo>
                <a:cubicBezTo>
                  <a:pt x="145315" y="691581"/>
                  <a:pt x="90798" y="1076918"/>
                  <a:pt x="89559" y="1146303"/>
                </a:cubicBezTo>
                <a:cubicBezTo>
                  <a:pt x="88320" y="1215688"/>
                  <a:pt x="156466" y="896020"/>
                  <a:pt x="141598" y="1034791"/>
                </a:cubicBezTo>
                <a:cubicBezTo>
                  <a:pt x="126730" y="1173562"/>
                  <a:pt x="5305" y="1914498"/>
                  <a:pt x="349" y="1978927"/>
                </a:cubicBezTo>
                <a:cubicBezTo>
                  <a:pt x="-4607" y="2043356"/>
                  <a:pt x="43715" y="1742273"/>
                  <a:pt x="111861" y="1421366"/>
                </a:cubicBezTo>
                <a:cubicBezTo>
                  <a:pt x="180007" y="1100459"/>
                  <a:pt x="386925" y="248010"/>
                  <a:pt x="409227" y="53483"/>
                </a:cubicBezTo>
                <a:cubicBezTo>
                  <a:pt x="431529" y="-141044"/>
                  <a:pt x="303910" y="257922"/>
                  <a:pt x="245676" y="254205"/>
                </a:cubicBezTo>
                <a:cubicBezTo>
                  <a:pt x="187442" y="250488"/>
                  <a:pt x="52388" y="-44399"/>
                  <a:pt x="30086" y="31181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4" name="フリーフォーム 393">
            <a:extLst>
              <a:ext uri="{FF2B5EF4-FFF2-40B4-BE49-F238E27FC236}">
                <a16:creationId xmlns:a16="http://schemas.microsoft.com/office/drawing/2014/main" id="{3EFA2D5D-24C7-7601-8D2B-DA20C11470FE}"/>
              </a:ext>
            </a:extLst>
          </p:cNvPr>
          <p:cNvSpPr/>
          <p:nvPr/>
        </p:nvSpPr>
        <p:spPr>
          <a:xfrm>
            <a:off x="4437196" y="1361954"/>
            <a:ext cx="399420" cy="1790124"/>
          </a:xfrm>
          <a:custGeom>
            <a:avLst/>
            <a:gdLst>
              <a:gd name="connsiteX0" fmla="*/ 989 w 399420"/>
              <a:gd name="connsiteY0" fmla="*/ 5929 h 1790124"/>
              <a:gd name="connsiteX1" fmla="*/ 276053 w 399420"/>
              <a:gd name="connsiteY1" fmla="*/ 756778 h 1790124"/>
              <a:gd name="connsiteX2" fmla="*/ 276053 w 399420"/>
              <a:gd name="connsiteY2" fmla="*/ 652700 h 1790124"/>
              <a:gd name="connsiteX3" fmla="*/ 224014 w 399420"/>
              <a:gd name="connsiteY3" fmla="*/ 1158222 h 1790124"/>
              <a:gd name="connsiteX4" fmla="*/ 268619 w 399420"/>
              <a:gd name="connsiteY4" fmla="*/ 1128485 h 1790124"/>
              <a:gd name="connsiteX5" fmla="*/ 989 w 399420"/>
              <a:gd name="connsiteY5" fmla="*/ 1790124 h 1790124"/>
              <a:gd name="connsiteX6" fmla="*/ 380131 w 399420"/>
              <a:gd name="connsiteY6" fmla="*/ 1128485 h 1790124"/>
              <a:gd name="connsiteX7" fmla="*/ 342960 w 399420"/>
              <a:gd name="connsiteY7" fmla="*/ 1121051 h 1790124"/>
              <a:gd name="connsiteX8" fmla="*/ 335526 w 399420"/>
              <a:gd name="connsiteY8" fmla="*/ 295861 h 1790124"/>
              <a:gd name="connsiteX9" fmla="*/ 290921 w 399420"/>
              <a:gd name="connsiteY9" fmla="*/ 399939 h 1790124"/>
              <a:gd name="connsiteX10" fmla="*/ 989 w 399420"/>
              <a:gd name="connsiteY10" fmla="*/ 5929 h 1790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99420" h="1790124">
                <a:moveTo>
                  <a:pt x="989" y="5929"/>
                </a:moveTo>
                <a:cubicBezTo>
                  <a:pt x="-1489" y="65402"/>
                  <a:pt x="230209" y="648983"/>
                  <a:pt x="276053" y="756778"/>
                </a:cubicBezTo>
                <a:cubicBezTo>
                  <a:pt x="321897" y="864573"/>
                  <a:pt x="284726" y="585793"/>
                  <a:pt x="276053" y="652700"/>
                </a:cubicBezTo>
                <a:cubicBezTo>
                  <a:pt x="267380" y="719607"/>
                  <a:pt x="225253" y="1078925"/>
                  <a:pt x="224014" y="1158222"/>
                </a:cubicBezTo>
                <a:cubicBezTo>
                  <a:pt x="222775" y="1237519"/>
                  <a:pt x="305790" y="1023168"/>
                  <a:pt x="268619" y="1128485"/>
                </a:cubicBezTo>
                <a:cubicBezTo>
                  <a:pt x="231448" y="1233802"/>
                  <a:pt x="-17596" y="1790124"/>
                  <a:pt x="989" y="1790124"/>
                </a:cubicBezTo>
                <a:cubicBezTo>
                  <a:pt x="19574" y="1790124"/>
                  <a:pt x="323136" y="1239997"/>
                  <a:pt x="380131" y="1128485"/>
                </a:cubicBezTo>
                <a:cubicBezTo>
                  <a:pt x="437126" y="1016973"/>
                  <a:pt x="350394" y="1259822"/>
                  <a:pt x="342960" y="1121051"/>
                </a:cubicBezTo>
                <a:cubicBezTo>
                  <a:pt x="335526" y="982280"/>
                  <a:pt x="344199" y="416046"/>
                  <a:pt x="335526" y="295861"/>
                </a:cubicBezTo>
                <a:cubicBezTo>
                  <a:pt x="326853" y="175676"/>
                  <a:pt x="342960" y="447022"/>
                  <a:pt x="290921" y="399939"/>
                </a:cubicBezTo>
                <a:cubicBezTo>
                  <a:pt x="238882" y="352856"/>
                  <a:pt x="3467" y="-53544"/>
                  <a:pt x="989" y="5929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5" name="フリーフォーム 394">
            <a:extLst>
              <a:ext uri="{FF2B5EF4-FFF2-40B4-BE49-F238E27FC236}">
                <a16:creationId xmlns:a16="http://schemas.microsoft.com/office/drawing/2014/main" id="{9196B9EE-16A0-640B-5B62-18ED4E8A7234}"/>
              </a:ext>
            </a:extLst>
          </p:cNvPr>
          <p:cNvSpPr/>
          <p:nvPr/>
        </p:nvSpPr>
        <p:spPr>
          <a:xfrm>
            <a:off x="4673168" y="1499328"/>
            <a:ext cx="506886" cy="1923769"/>
          </a:xfrm>
          <a:custGeom>
            <a:avLst/>
            <a:gdLst>
              <a:gd name="connsiteX0" fmla="*/ 225934 w 506886"/>
              <a:gd name="connsiteY0" fmla="*/ 84145 h 1923769"/>
              <a:gd name="connsiteX1" fmla="*/ 500998 w 506886"/>
              <a:gd name="connsiteY1" fmla="*/ 953940 h 1923769"/>
              <a:gd name="connsiteX2" fmla="*/ 411788 w 506886"/>
              <a:gd name="connsiteY2" fmla="*/ 775521 h 1923769"/>
              <a:gd name="connsiteX3" fmla="*/ 382052 w 506886"/>
              <a:gd name="connsiteY3" fmla="*/ 1199267 h 1923769"/>
              <a:gd name="connsiteX4" fmla="*/ 315144 w 506886"/>
              <a:gd name="connsiteY4" fmla="*/ 1801433 h 1923769"/>
              <a:gd name="connsiteX5" fmla="*/ 330012 w 506886"/>
              <a:gd name="connsiteY5" fmla="*/ 1667618 h 1923769"/>
              <a:gd name="connsiteX6" fmla="*/ 233369 w 506886"/>
              <a:gd name="connsiteY6" fmla="*/ 1912945 h 1923769"/>
              <a:gd name="connsiteX7" fmla="*/ 240803 w 506886"/>
              <a:gd name="connsiteY7" fmla="*/ 1243872 h 1923769"/>
              <a:gd name="connsiteX8" fmla="*/ 2910 w 506886"/>
              <a:gd name="connsiteY8" fmla="*/ 99013 h 1923769"/>
              <a:gd name="connsiteX9" fmla="*/ 106988 w 506886"/>
              <a:gd name="connsiteY9" fmla="*/ 269999 h 1923769"/>
              <a:gd name="connsiteX10" fmla="*/ 84686 w 506886"/>
              <a:gd name="connsiteY10" fmla="*/ 2370 h 1923769"/>
              <a:gd name="connsiteX11" fmla="*/ 173895 w 506886"/>
              <a:gd name="connsiteY11" fmla="*/ 455852 h 1923769"/>
              <a:gd name="connsiteX12" fmla="*/ 225934 w 506886"/>
              <a:gd name="connsiteY12" fmla="*/ 84145 h 1923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06886" h="1923769">
                <a:moveTo>
                  <a:pt x="225934" y="84145"/>
                </a:moveTo>
                <a:cubicBezTo>
                  <a:pt x="280451" y="167160"/>
                  <a:pt x="470022" y="838711"/>
                  <a:pt x="500998" y="953940"/>
                </a:cubicBezTo>
                <a:cubicBezTo>
                  <a:pt x="531974" y="1069169"/>
                  <a:pt x="431612" y="734633"/>
                  <a:pt x="411788" y="775521"/>
                </a:cubicBezTo>
                <a:cubicBezTo>
                  <a:pt x="391964" y="816409"/>
                  <a:pt x="398159" y="1028282"/>
                  <a:pt x="382052" y="1199267"/>
                </a:cubicBezTo>
                <a:cubicBezTo>
                  <a:pt x="365945" y="1370252"/>
                  <a:pt x="315144" y="1801433"/>
                  <a:pt x="315144" y="1801433"/>
                </a:cubicBezTo>
                <a:cubicBezTo>
                  <a:pt x="306471" y="1879491"/>
                  <a:pt x="343641" y="1649033"/>
                  <a:pt x="330012" y="1667618"/>
                </a:cubicBezTo>
                <a:cubicBezTo>
                  <a:pt x="316383" y="1686203"/>
                  <a:pt x="248237" y="1983569"/>
                  <a:pt x="233369" y="1912945"/>
                </a:cubicBezTo>
                <a:cubicBezTo>
                  <a:pt x="218501" y="1842321"/>
                  <a:pt x="279213" y="1546194"/>
                  <a:pt x="240803" y="1243872"/>
                </a:cubicBezTo>
                <a:cubicBezTo>
                  <a:pt x="202393" y="941550"/>
                  <a:pt x="25212" y="261325"/>
                  <a:pt x="2910" y="99013"/>
                </a:cubicBezTo>
                <a:cubicBezTo>
                  <a:pt x="-19392" y="-63299"/>
                  <a:pt x="93359" y="286106"/>
                  <a:pt x="106988" y="269999"/>
                </a:cubicBezTo>
                <a:cubicBezTo>
                  <a:pt x="120617" y="253892"/>
                  <a:pt x="73535" y="-28605"/>
                  <a:pt x="84686" y="2370"/>
                </a:cubicBezTo>
                <a:cubicBezTo>
                  <a:pt x="95837" y="33345"/>
                  <a:pt x="150354" y="439745"/>
                  <a:pt x="173895" y="455852"/>
                </a:cubicBezTo>
                <a:cubicBezTo>
                  <a:pt x="197436" y="471959"/>
                  <a:pt x="171417" y="1130"/>
                  <a:pt x="225934" y="84145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6" name="フリーフォーム 395">
            <a:extLst>
              <a:ext uri="{FF2B5EF4-FFF2-40B4-BE49-F238E27FC236}">
                <a16:creationId xmlns:a16="http://schemas.microsoft.com/office/drawing/2014/main" id="{8039BCBD-8FCE-4486-B51D-72FF41BBEF2D}"/>
              </a:ext>
            </a:extLst>
          </p:cNvPr>
          <p:cNvSpPr/>
          <p:nvPr/>
        </p:nvSpPr>
        <p:spPr>
          <a:xfrm>
            <a:off x="4883923" y="1395675"/>
            <a:ext cx="534204" cy="2212196"/>
          </a:xfrm>
          <a:custGeom>
            <a:avLst/>
            <a:gdLst>
              <a:gd name="connsiteX0" fmla="*/ 311 w 534204"/>
              <a:gd name="connsiteY0" fmla="*/ 143193 h 2212196"/>
              <a:gd name="connsiteX1" fmla="*/ 334848 w 534204"/>
              <a:gd name="connsiteY1" fmla="*/ 1243447 h 2212196"/>
              <a:gd name="connsiteX2" fmla="*/ 327414 w 534204"/>
              <a:gd name="connsiteY2" fmla="*/ 1154237 h 2212196"/>
              <a:gd name="connsiteX3" fmla="*/ 520701 w 534204"/>
              <a:gd name="connsiteY3" fmla="*/ 2135545 h 2212196"/>
              <a:gd name="connsiteX4" fmla="*/ 490965 w 534204"/>
              <a:gd name="connsiteY4" fmla="*/ 1994296 h 2212196"/>
              <a:gd name="connsiteX5" fmla="*/ 528136 w 534204"/>
              <a:gd name="connsiteY5" fmla="*/ 775096 h 2212196"/>
              <a:gd name="connsiteX6" fmla="*/ 505833 w 534204"/>
              <a:gd name="connsiteY6" fmla="*/ 849437 h 2212196"/>
              <a:gd name="connsiteX7" fmla="*/ 267940 w 534204"/>
              <a:gd name="connsiteY7" fmla="*/ 1945 h 2212196"/>
              <a:gd name="connsiteX8" fmla="*/ 401755 w 534204"/>
              <a:gd name="connsiteY8" fmla="*/ 604110 h 2212196"/>
              <a:gd name="connsiteX9" fmla="*/ 311 w 534204"/>
              <a:gd name="connsiteY9" fmla="*/ 143193 h 2212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4204" h="2212196">
                <a:moveTo>
                  <a:pt x="311" y="143193"/>
                </a:moveTo>
                <a:cubicBezTo>
                  <a:pt x="-10840" y="249749"/>
                  <a:pt x="280331" y="1074940"/>
                  <a:pt x="334848" y="1243447"/>
                </a:cubicBezTo>
                <a:cubicBezTo>
                  <a:pt x="389365" y="1411954"/>
                  <a:pt x="296439" y="1005554"/>
                  <a:pt x="327414" y="1154237"/>
                </a:cubicBezTo>
                <a:cubicBezTo>
                  <a:pt x="358389" y="1302920"/>
                  <a:pt x="493443" y="1995535"/>
                  <a:pt x="520701" y="2135545"/>
                </a:cubicBezTo>
                <a:cubicBezTo>
                  <a:pt x="547960" y="2275555"/>
                  <a:pt x="489726" y="2221037"/>
                  <a:pt x="490965" y="1994296"/>
                </a:cubicBezTo>
                <a:cubicBezTo>
                  <a:pt x="492204" y="1767555"/>
                  <a:pt x="525658" y="965906"/>
                  <a:pt x="528136" y="775096"/>
                </a:cubicBezTo>
                <a:cubicBezTo>
                  <a:pt x="530614" y="584286"/>
                  <a:pt x="549199" y="978295"/>
                  <a:pt x="505833" y="849437"/>
                </a:cubicBezTo>
                <a:cubicBezTo>
                  <a:pt x="462467" y="720579"/>
                  <a:pt x="285286" y="42833"/>
                  <a:pt x="267940" y="1945"/>
                </a:cubicBezTo>
                <a:cubicBezTo>
                  <a:pt x="250594" y="-38943"/>
                  <a:pt x="445121" y="578091"/>
                  <a:pt x="401755" y="604110"/>
                </a:cubicBezTo>
                <a:cubicBezTo>
                  <a:pt x="358389" y="630129"/>
                  <a:pt x="11462" y="36637"/>
                  <a:pt x="311" y="143193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7" name="フリーフォーム 396">
            <a:extLst>
              <a:ext uri="{FF2B5EF4-FFF2-40B4-BE49-F238E27FC236}">
                <a16:creationId xmlns:a16="http://schemas.microsoft.com/office/drawing/2014/main" id="{F2883675-FF00-68F3-DD0F-4CE50B56928A}"/>
              </a:ext>
            </a:extLst>
          </p:cNvPr>
          <p:cNvSpPr/>
          <p:nvPr/>
        </p:nvSpPr>
        <p:spPr>
          <a:xfrm>
            <a:off x="3966584" y="1000599"/>
            <a:ext cx="2031430" cy="1477883"/>
          </a:xfrm>
          <a:custGeom>
            <a:avLst/>
            <a:gdLst>
              <a:gd name="connsiteX0" fmla="*/ 233709 w 2031430"/>
              <a:gd name="connsiteY0" fmla="*/ 181430 h 1477883"/>
              <a:gd name="connsiteX1" fmla="*/ 1326528 w 2031430"/>
              <a:gd name="connsiteY1" fmla="*/ 3011 h 1477883"/>
              <a:gd name="connsiteX2" fmla="*/ 1051465 w 2031430"/>
              <a:gd name="connsiteY2" fmla="*/ 77352 h 1477883"/>
              <a:gd name="connsiteX3" fmla="*/ 1378567 w 2031430"/>
              <a:gd name="connsiteY3" fmla="*/ 181430 h 1477883"/>
              <a:gd name="connsiteX4" fmla="*/ 1675933 w 2031430"/>
              <a:gd name="connsiteY4" fmla="*/ 523401 h 1477883"/>
              <a:gd name="connsiteX5" fmla="*/ 1713104 w 2031430"/>
              <a:gd name="connsiteY5" fmla="*/ 463928 h 1477883"/>
              <a:gd name="connsiteX6" fmla="*/ 2025338 w 2031430"/>
              <a:gd name="connsiteY6" fmla="*/ 1445235 h 1477883"/>
              <a:gd name="connsiteX7" fmla="*/ 1884089 w 2031430"/>
              <a:gd name="connsiteY7" fmla="*/ 1214777 h 1477883"/>
              <a:gd name="connsiteX8" fmla="*/ 1460343 w 2031430"/>
              <a:gd name="connsiteY8" fmla="*/ 924845 h 1477883"/>
              <a:gd name="connsiteX9" fmla="*/ 107328 w 2031430"/>
              <a:gd name="connsiteY9" fmla="*/ 523401 h 1477883"/>
              <a:gd name="connsiteX10" fmla="*/ 531075 w 2031430"/>
              <a:gd name="connsiteY10" fmla="*/ 419323 h 1477883"/>
              <a:gd name="connsiteX11" fmla="*/ 3250 w 2031430"/>
              <a:gd name="connsiteY11" fmla="*/ 404455 h 1477883"/>
              <a:gd name="connsiteX12" fmla="*/ 835875 w 2031430"/>
              <a:gd name="connsiteY12" fmla="*/ 203733 h 1477883"/>
              <a:gd name="connsiteX13" fmla="*/ 233709 w 2031430"/>
              <a:gd name="connsiteY13" fmla="*/ 181430 h 1477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031430" h="1477883">
                <a:moveTo>
                  <a:pt x="233709" y="181430"/>
                </a:moveTo>
                <a:cubicBezTo>
                  <a:pt x="315484" y="147976"/>
                  <a:pt x="1190235" y="20357"/>
                  <a:pt x="1326528" y="3011"/>
                </a:cubicBezTo>
                <a:cubicBezTo>
                  <a:pt x="1462821" y="-14335"/>
                  <a:pt x="1042792" y="47616"/>
                  <a:pt x="1051465" y="77352"/>
                </a:cubicBezTo>
                <a:cubicBezTo>
                  <a:pt x="1060138" y="107088"/>
                  <a:pt x="1274489" y="107089"/>
                  <a:pt x="1378567" y="181430"/>
                </a:cubicBezTo>
                <a:cubicBezTo>
                  <a:pt x="1482645" y="255771"/>
                  <a:pt x="1620177" y="476318"/>
                  <a:pt x="1675933" y="523401"/>
                </a:cubicBezTo>
                <a:cubicBezTo>
                  <a:pt x="1731689" y="570484"/>
                  <a:pt x="1654870" y="310289"/>
                  <a:pt x="1713104" y="463928"/>
                </a:cubicBezTo>
                <a:cubicBezTo>
                  <a:pt x="1771338" y="617567"/>
                  <a:pt x="1996841" y="1320094"/>
                  <a:pt x="2025338" y="1445235"/>
                </a:cubicBezTo>
                <a:cubicBezTo>
                  <a:pt x="2053836" y="1570377"/>
                  <a:pt x="1978255" y="1301509"/>
                  <a:pt x="1884089" y="1214777"/>
                </a:cubicBezTo>
                <a:cubicBezTo>
                  <a:pt x="1789923" y="1128045"/>
                  <a:pt x="1756470" y="1040074"/>
                  <a:pt x="1460343" y="924845"/>
                </a:cubicBezTo>
                <a:cubicBezTo>
                  <a:pt x="1164216" y="809616"/>
                  <a:pt x="262206" y="607655"/>
                  <a:pt x="107328" y="523401"/>
                </a:cubicBezTo>
                <a:cubicBezTo>
                  <a:pt x="-47550" y="439147"/>
                  <a:pt x="548421" y="439147"/>
                  <a:pt x="531075" y="419323"/>
                </a:cubicBezTo>
                <a:cubicBezTo>
                  <a:pt x="513729" y="399499"/>
                  <a:pt x="-47550" y="440387"/>
                  <a:pt x="3250" y="404455"/>
                </a:cubicBezTo>
                <a:cubicBezTo>
                  <a:pt x="54050" y="368523"/>
                  <a:pt x="793748" y="242143"/>
                  <a:pt x="835875" y="203733"/>
                </a:cubicBezTo>
                <a:cubicBezTo>
                  <a:pt x="878002" y="165323"/>
                  <a:pt x="151934" y="214884"/>
                  <a:pt x="233709" y="181430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8" name="フリーフォーム 397">
            <a:extLst>
              <a:ext uri="{FF2B5EF4-FFF2-40B4-BE49-F238E27FC236}">
                <a16:creationId xmlns:a16="http://schemas.microsoft.com/office/drawing/2014/main" id="{45391055-DDA1-B8B4-16F0-70ECE06FFAF1}"/>
              </a:ext>
            </a:extLst>
          </p:cNvPr>
          <p:cNvSpPr/>
          <p:nvPr/>
        </p:nvSpPr>
        <p:spPr>
          <a:xfrm>
            <a:off x="5043998" y="1501118"/>
            <a:ext cx="829134" cy="2579405"/>
          </a:xfrm>
          <a:custGeom>
            <a:avLst/>
            <a:gdLst>
              <a:gd name="connsiteX0" fmla="*/ 11222 w 829134"/>
              <a:gd name="connsiteY0" fmla="*/ 186433 h 2579405"/>
              <a:gd name="connsiteX1" fmla="*/ 591085 w 829134"/>
              <a:gd name="connsiteY1" fmla="*/ 1985497 h 2579405"/>
              <a:gd name="connsiteX2" fmla="*/ 546480 w 829134"/>
              <a:gd name="connsiteY2" fmla="*/ 1881419 h 2579405"/>
              <a:gd name="connsiteX3" fmla="*/ 821543 w 829134"/>
              <a:gd name="connsiteY3" fmla="*/ 2550492 h 2579405"/>
              <a:gd name="connsiteX4" fmla="*/ 732334 w 829134"/>
              <a:gd name="connsiteY4" fmla="*/ 2238258 h 2579405"/>
              <a:gd name="connsiteX5" fmla="*/ 524178 w 829134"/>
              <a:gd name="connsiteY5" fmla="*/ 327682 h 2579405"/>
              <a:gd name="connsiteX6" fmla="*/ 598519 w 829134"/>
              <a:gd name="connsiteY6" fmla="*/ 751428 h 2579405"/>
              <a:gd name="connsiteX7" fmla="*/ 167339 w 829134"/>
              <a:gd name="connsiteY7" fmla="*/ 8014 h 2579405"/>
              <a:gd name="connsiteX8" fmla="*/ 204509 w 829134"/>
              <a:gd name="connsiteY8" fmla="*/ 349984 h 2579405"/>
              <a:gd name="connsiteX9" fmla="*/ 11222 w 829134"/>
              <a:gd name="connsiteY9" fmla="*/ 186433 h 2579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9134" h="2579405">
                <a:moveTo>
                  <a:pt x="11222" y="186433"/>
                </a:moveTo>
                <a:cubicBezTo>
                  <a:pt x="75651" y="459019"/>
                  <a:pt x="501875" y="1702999"/>
                  <a:pt x="591085" y="1985497"/>
                </a:cubicBezTo>
                <a:cubicBezTo>
                  <a:pt x="680295" y="2267995"/>
                  <a:pt x="508070" y="1787253"/>
                  <a:pt x="546480" y="1881419"/>
                </a:cubicBezTo>
                <a:cubicBezTo>
                  <a:pt x="584890" y="1975585"/>
                  <a:pt x="790567" y="2491019"/>
                  <a:pt x="821543" y="2550492"/>
                </a:cubicBezTo>
                <a:cubicBezTo>
                  <a:pt x="852519" y="2609965"/>
                  <a:pt x="781895" y="2608726"/>
                  <a:pt x="732334" y="2238258"/>
                </a:cubicBezTo>
                <a:cubicBezTo>
                  <a:pt x="682773" y="1867790"/>
                  <a:pt x="546480" y="575487"/>
                  <a:pt x="524178" y="327682"/>
                </a:cubicBezTo>
                <a:cubicBezTo>
                  <a:pt x="501876" y="79877"/>
                  <a:pt x="657992" y="804706"/>
                  <a:pt x="598519" y="751428"/>
                </a:cubicBezTo>
                <a:cubicBezTo>
                  <a:pt x="539046" y="698150"/>
                  <a:pt x="233007" y="74921"/>
                  <a:pt x="167339" y="8014"/>
                </a:cubicBezTo>
                <a:cubicBezTo>
                  <a:pt x="101671" y="-58893"/>
                  <a:pt x="229290" y="314052"/>
                  <a:pt x="204509" y="349984"/>
                </a:cubicBezTo>
                <a:cubicBezTo>
                  <a:pt x="179729" y="385916"/>
                  <a:pt x="-53207" y="-86153"/>
                  <a:pt x="11222" y="186433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9" name="フリーフォーム 398">
            <a:extLst>
              <a:ext uri="{FF2B5EF4-FFF2-40B4-BE49-F238E27FC236}">
                <a16:creationId xmlns:a16="http://schemas.microsoft.com/office/drawing/2014/main" id="{FBC69450-B8F9-EA2A-1C42-0D53E98239B3}"/>
              </a:ext>
            </a:extLst>
          </p:cNvPr>
          <p:cNvSpPr/>
          <p:nvPr/>
        </p:nvSpPr>
        <p:spPr>
          <a:xfrm>
            <a:off x="5715312" y="3182823"/>
            <a:ext cx="297211" cy="1591116"/>
          </a:xfrm>
          <a:custGeom>
            <a:avLst/>
            <a:gdLst>
              <a:gd name="connsiteX0" fmla="*/ 23849 w 297211"/>
              <a:gd name="connsiteY0" fmla="*/ 13860 h 1591116"/>
              <a:gd name="connsiteX1" fmla="*/ 254308 w 297211"/>
              <a:gd name="connsiteY1" fmla="*/ 898523 h 1591116"/>
              <a:gd name="connsiteX2" fmla="*/ 246873 w 297211"/>
              <a:gd name="connsiteY2" fmla="*/ 824182 h 1591116"/>
              <a:gd name="connsiteX3" fmla="*/ 291478 w 297211"/>
              <a:gd name="connsiteY3" fmla="*/ 1069509 h 1591116"/>
              <a:gd name="connsiteX4" fmla="*/ 98190 w 297211"/>
              <a:gd name="connsiteY4" fmla="*/ 1456084 h 1591116"/>
              <a:gd name="connsiteX5" fmla="*/ 187400 w 297211"/>
              <a:gd name="connsiteY5" fmla="*/ 1329704 h 1591116"/>
              <a:gd name="connsiteX6" fmla="*/ 16415 w 297211"/>
              <a:gd name="connsiteY6" fmla="*/ 1589899 h 1591116"/>
              <a:gd name="connsiteX7" fmla="*/ 291478 w 297211"/>
              <a:gd name="connsiteY7" fmla="*/ 1203323 h 1591116"/>
              <a:gd name="connsiteX8" fmla="*/ 75888 w 297211"/>
              <a:gd name="connsiteY8" fmla="*/ 876221 h 1591116"/>
              <a:gd name="connsiteX9" fmla="*/ 53586 w 297211"/>
              <a:gd name="connsiteY9" fmla="*/ 675499 h 1591116"/>
              <a:gd name="connsiteX10" fmla="*/ 8981 w 297211"/>
              <a:gd name="connsiteY10" fmla="*/ 378133 h 1591116"/>
              <a:gd name="connsiteX11" fmla="*/ 23849 w 297211"/>
              <a:gd name="connsiteY11" fmla="*/ 13860 h 1591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97211" h="1591116">
                <a:moveTo>
                  <a:pt x="23849" y="13860"/>
                </a:moveTo>
                <a:cubicBezTo>
                  <a:pt x="64737" y="100592"/>
                  <a:pt x="217137" y="763469"/>
                  <a:pt x="254308" y="898523"/>
                </a:cubicBezTo>
                <a:cubicBezTo>
                  <a:pt x="291479" y="1033577"/>
                  <a:pt x="240678" y="795684"/>
                  <a:pt x="246873" y="824182"/>
                </a:cubicBezTo>
                <a:cubicBezTo>
                  <a:pt x="253068" y="852680"/>
                  <a:pt x="316258" y="964192"/>
                  <a:pt x="291478" y="1069509"/>
                </a:cubicBezTo>
                <a:cubicBezTo>
                  <a:pt x="266698" y="1174826"/>
                  <a:pt x="115536" y="1412718"/>
                  <a:pt x="98190" y="1456084"/>
                </a:cubicBezTo>
                <a:cubicBezTo>
                  <a:pt x="80844" y="1499450"/>
                  <a:pt x="201029" y="1307402"/>
                  <a:pt x="187400" y="1329704"/>
                </a:cubicBezTo>
                <a:cubicBezTo>
                  <a:pt x="173771" y="1352006"/>
                  <a:pt x="-931" y="1610962"/>
                  <a:pt x="16415" y="1589899"/>
                </a:cubicBezTo>
                <a:cubicBezTo>
                  <a:pt x="33761" y="1568836"/>
                  <a:pt x="281566" y="1322269"/>
                  <a:pt x="291478" y="1203323"/>
                </a:cubicBezTo>
                <a:cubicBezTo>
                  <a:pt x="301390" y="1084377"/>
                  <a:pt x="115537" y="964192"/>
                  <a:pt x="75888" y="876221"/>
                </a:cubicBezTo>
                <a:cubicBezTo>
                  <a:pt x="36239" y="788250"/>
                  <a:pt x="64737" y="758514"/>
                  <a:pt x="53586" y="675499"/>
                </a:cubicBezTo>
                <a:cubicBezTo>
                  <a:pt x="42435" y="592484"/>
                  <a:pt x="11459" y="484689"/>
                  <a:pt x="8981" y="378133"/>
                </a:cubicBezTo>
                <a:cubicBezTo>
                  <a:pt x="6503" y="271577"/>
                  <a:pt x="-17039" y="-72872"/>
                  <a:pt x="23849" y="13860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0" name="フリーフォーム 399">
            <a:extLst>
              <a:ext uri="{FF2B5EF4-FFF2-40B4-BE49-F238E27FC236}">
                <a16:creationId xmlns:a16="http://schemas.microsoft.com/office/drawing/2014/main" id="{E990390B-F1F4-4347-95FB-DCD881CDBE84}"/>
              </a:ext>
            </a:extLst>
          </p:cNvPr>
          <p:cNvSpPr/>
          <p:nvPr/>
        </p:nvSpPr>
        <p:spPr>
          <a:xfrm>
            <a:off x="5451359" y="2192954"/>
            <a:ext cx="720289" cy="1156327"/>
          </a:xfrm>
          <a:custGeom>
            <a:avLst/>
            <a:gdLst>
              <a:gd name="connsiteX0" fmla="*/ 94514 w 720289"/>
              <a:gd name="connsiteY0" fmla="*/ 119 h 1156327"/>
              <a:gd name="connsiteX1" fmla="*/ 391880 w 720289"/>
              <a:gd name="connsiteY1" fmla="*/ 252880 h 1156327"/>
              <a:gd name="connsiteX2" fmla="*/ 332407 w 720289"/>
              <a:gd name="connsiteY2" fmla="*/ 133934 h 1156327"/>
              <a:gd name="connsiteX3" fmla="*/ 704114 w 720289"/>
              <a:gd name="connsiteY3" fmla="*/ 594851 h 1156327"/>
              <a:gd name="connsiteX4" fmla="*/ 466221 w 720289"/>
              <a:gd name="connsiteY4" fmla="*/ 505641 h 1156327"/>
              <a:gd name="connsiteX5" fmla="*/ 577734 w 720289"/>
              <a:gd name="connsiteY5" fmla="*/ 475905 h 1156327"/>
              <a:gd name="connsiteX6" fmla="*/ 518261 w 720289"/>
              <a:gd name="connsiteY6" fmla="*/ 408997 h 1156327"/>
              <a:gd name="connsiteX7" fmla="*/ 280368 w 720289"/>
              <a:gd name="connsiteY7" fmla="*/ 438734 h 1156327"/>
              <a:gd name="connsiteX8" fmla="*/ 458787 w 720289"/>
              <a:gd name="connsiteY8" fmla="*/ 691495 h 1156327"/>
              <a:gd name="connsiteX9" fmla="*/ 414182 w 720289"/>
              <a:gd name="connsiteY9" fmla="*/ 847612 h 1156327"/>
              <a:gd name="connsiteX10" fmla="*/ 585168 w 720289"/>
              <a:gd name="connsiteY10" fmla="*/ 914519 h 1156327"/>
              <a:gd name="connsiteX11" fmla="*/ 406748 w 720289"/>
              <a:gd name="connsiteY11" fmla="*/ 907085 h 1156327"/>
              <a:gd name="connsiteX12" fmla="*/ 718982 w 720289"/>
              <a:gd name="connsiteY12" fmla="*/ 981426 h 1156327"/>
              <a:gd name="connsiteX13" fmla="*/ 510826 w 720289"/>
              <a:gd name="connsiteY13" fmla="*/ 1011163 h 1156327"/>
              <a:gd name="connsiteX14" fmla="*/ 324973 w 720289"/>
              <a:gd name="connsiteY14" fmla="*/ 1107807 h 1156327"/>
              <a:gd name="connsiteX15" fmla="*/ 5304 w 720289"/>
              <a:gd name="connsiteY15" fmla="*/ 148802 h 1156327"/>
              <a:gd name="connsiteX16" fmla="*/ 124251 w 720289"/>
              <a:gd name="connsiteY16" fmla="*/ 290051 h 1156327"/>
              <a:gd name="connsiteX17" fmla="*/ 94514 w 720289"/>
              <a:gd name="connsiteY17" fmla="*/ 119 h 115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20289" h="1156327">
                <a:moveTo>
                  <a:pt x="94514" y="119"/>
                </a:moveTo>
                <a:cubicBezTo>
                  <a:pt x="139119" y="-6076"/>
                  <a:pt x="352231" y="230578"/>
                  <a:pt x="391880" y="252880"/>
                </a:cubicBezTo>
                <a:cubicBezTo>
                  <a:pt x="431529" y="275182"/>
                  <a:pt x="280368" y="76939"/>
                  <a:pt x="332407" y="133934"/>
                </a:cubicBezTo>
                <a:cubicBezTo>
                  <a:pt x="384446" y="190929"/>
                  <a:pt x="681812" y="532900"/>
                  <a:pt x="704114" y="594851"/>
                </a:cubicBezTo>
                <a:cubicBezTo>
                  <a:pt x="726416" y="656802"/>
                  <a:pt x="487284" y="525465"/>
                  <a:pt x="466221" y="505641"/>
                </a:cubicBezTo>
                <a:cubicBezTo>
                  <a:pt x="445158" y="485817"/>
                  <a:pt x="569061" y="492012"/>
                  <a:pt x="577734" y="475905"/>
                </a:cubicBezTo>
                <a:cubicBezTo>
                  <a:pt x="586407" y="459798"/>
                  <a:pt x="567822" y="415192"/>
                  <a:pt x="518261" y="408997"/>
                </a:cubicBezTo>
                <a:cubicBezTo>
                  <a:pt x="468700" y="402802"/>
                  <a:pt x="290280" y="391651"/>
                  <a:pt x="280368" y="438734"/>
                </a:cubicBezTo>
                <a:cubicBezTo>
                  <a:pt x="270456" y="485817"/>
                  <a:pt x="436485" y="623349"/>
                  <a:pt x="458787" y="691495"/>
                </a:cubicBezTo>
                <a:cubicBezTo>
                  <a:pt x="481089" y="759641"/>
                  <a:pt x="393119" y="810441"/>
                  <a:pt x="414182" y="847612"/>
                </a:cubicBezTo>
                <a:cubicBezTo>
                  <a:pt x="435246" y="884783"/>
                  <a:pt x="586407" y="904607"/>
                  <a:pt x="585168" y="914519"/>
                </a:cubicBezTo>
                <a:cubicBezTo>
                  <a:pt x="583929" y="924431"/>
                  <a:pt x="384446" y="895934"/>
                  <a:pt x="406748" y="907085"/>
                </a:cubicBezTo>
                <a:cubicBezTo>
                  <a:pt x="429050" y="918236"/>
                  <a:pt x="701636" y="964080"/>
                  <a:pt x="718982" y="981426"/>
                </a:cubicBezTo>
                <a:cubicBezTo>
                  <a:pt x="736328" y="998772"/>
                  <a:pt x="576494" y="990100"/>
                  <a:pt x="510826" y="1011163"/>
                </a:cubicBezTo>
                <a:cubicBezTo>
                  <a:pt x="445158" y="1032226"/>
                  <a:pt x="409227" y="1251534"/>
                  <a:pt x="324973" y="1107807"/>
                </a:cubicBezTo>
                <a:cubicBezTo>
                  <a:pt x="240719" y="964080"/>
                  <a:pt x="38758" y="285095"/>
                  <a:pt x="5304" y="148802"/>
                </a:cubicBezTo>
                <a:cubicBezTo>
                  <a:pt x="-28150" y="12509"/>
                  <a:pt x="106905" y="312353"/>
                  <a:pt x="124251" y="290051"/>
                </a:cubicBezTo>
                <a:cubicBezTo>
                  <a:pt x="141597" y="267749"/>
                  <a:pt x="49909" y="6314"/>
                  <a:pt x="94514" y="119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2" name="フリーフォーム 401">
            <a:extLst>
              <a:ext uri="{FF2B5EF4-FFF2-40B4-BE49-F238E27FC236}">
                <a16:creationId xmlns:a16="http://schemas.microsoft.com/office/drawing/2014/main" id="{2C494BB7-F428-00E5-BC7A-492E01A5030B}"/>
              </a:ext>
            </a:extLst>
          </p:cNvPr>
          <p:cNvSpPr/>
          <p:nvPr/>
        </p:nvSpPr>
        <p:spPr>
          <a:xfrm>
            <a:off x="4089400" y="4790976"/>
            <a:ext cx="27539" cy="76003"/>
          </a:xfrm>
          <a:custGeom>
            <a:avLst/>
            <a:gdLst>
              <a:gd name="connsiteX0" fmla="*/ 0 w 27539"/>
              <a:gd name="connsiteY0" fmla="*/ 99 h 76003"/>
              <a:gd name="connsiteX1" fmla="*/ 25400 w 27539"/>
              <a:gd name="connsiteY1" fmla="*/ 73124 h 76003"/>
              <a:gd name="connsiteX2" fmla="*/ 25400 w 27539"/>
              <a:gd name="connsiteY2" fmla="*/ 57249 h 76003"/>
              <a:gd name="connsiteX3" fmla="*/ 0 w 27539"/>
              <a:gd name="connsiteY3" fmla="*/ 99 h 76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539" h="76003">
                <a:moveTo>
                  <a:pt x="0" y="99"/>
                </a:moveTo>
                <a:cubicBezTo>
                  <a:pt x="0" y="2745"/>
                  <a:pt x="25400" y="73124"/>
                  <a:pt x="25400" y="73124"/>
                </a:cubicBezTo>
                <a:cubicBezTo>
                  <a:pt x="29633" y="82649"/>
                  <a:pt x="26458" y="66245"/>
                  <a:pt x="25400" y="57249"/>
                </a:cubicBezTo>
                <a:cubicBezTo>
                  <a:pt x="24342" y="48253"/>
                  <a:pt x="0" y="-2547"/>
                  <a:pt x="0" y="99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3" name="フリーフォーム 402">
            <a:extLst>
              <a:ext uri="{FF2B5EF4-FFF2-40B4-BE49-F238E27FC236}">
                <a16:creationId xmlns:a16="http://schemas.microsoft.com/office/drawing/2014/main" id="{5B081E35-DA40-6593-F068-1E58249E026E}"/>
              </a:ext>
            </a:extLst>
          </p:cNvPr>
          <p:cNvSpPr/>
          <p:nvPr/>
        </p:nvSpPr>
        <p:spPr>
          <a:xfrm>
            <a:off x="4389956" y="4787414"/>
            <a:ext cx="13769" cy="90948"/>
          </a:xfrm>
          <a:custGeom>
            <a:avLst/>
            <a:gdLst>
              <a:gd name="connsiteX0" fmla="*/ 13769 w 13769"/>
              <a:gd name="connsiteY0" fmla="*/ 486 h 90948"/>
              <a:gd name="connsiteX1" fmla="*/ 1069 w 13769"/>
              <a:gd name="connsiteY1" fmla="*/ 89386 h 90948"/>
              <a:gd name="connsiteX2" fmla="*/ 1069 w 13769"/>
              <a:gd name="connsiteY2" fmla="*/ 54461 h 90948"/>
              <a:gd name="connsiteX3" fmla="*/ 13769 w 13769"/>
              <a:gd name="connsiteY3" fmla="*/ 486 h 90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69" h="90948">
                <a:moveTo>
                  <a:pt x="13769" y="486"/>
                </a:moveTo>
                <a:cubicBezTo>
                  <a:pt x="13769" y="6307"/>
                  <a:pt x="3186" y="80390"/>
                  <a:pt x="1069" y="89386"/>
                </a:cubicBezTo>
                <a:cubicBezTo>
                  <a:pt x="-1048" y="98382"/>
                  <a:pt x="540" y="66103"/>
                  <a:pt x="1069" y="54461"/>
                </a:cubicBezTo>
                <a:cubicBezTo>
                  <a:pt x="1598" y="42819"/>
                  <a:pt x="13769" y="-5335"/>
                  <a:pt x="13769" y="4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4" name="フリーフォーム 403">
            <a:extLst>
              <a:ext uri="{FF2B5EF4-FFF2-40B4-BE49-F238E27FC236}">
                <a16:creationId xmlns:a16="http://schemas.microsoft.com/office/drawing/2014/main" id="{1C1C2A88-9CC9-A2CB-6EEF-59DDF2B1B211}"/>
              </a:ext>
            </a:extLst>
          </p:cNvPr>
          <p:cNvSpPr/>
          <p:nvPr/>
        </p:nvSpPr>
        <p:spPr>
          <a:xfrm>
            <a:off x="4267131" y="4797284"/>
            <a:ext cx="6450" cy="78890"/>
          </a:xfrm>
          <a:custGeom>
            <a:avLst/>
            <a:gdLst>
              <a:gd name="connsiteX0" fmla="*/ 69 w 6450"/>
              <a:gd name="connsiteY0" fmla="*/ 141 h 78890"/>
              <a:gd name="connsiteX1" fmla="*/ 3244 w 6450"/>
              <a:gd name="connsiteY1" fmla="*/ 76341 h 78890"/>
              <a:gd name="connsiteX2" fmla="*/ 6419 w 6450"/>
              <a:gd name="connsiteY2" fmla="*/ 57291 h 78890"/>
              <a:gd name="connsiteX3" fmla="*/ 69 w 6450"/>
              <a:gd name="connsiteY3" fmla="*/ 141 h 78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50" h="78890">
                <a:moveTo>
                  <a:pt x="69" y="141"/>
                </a:moveTo>
                <a:cubicBezTo>
                  <a:pt x="-460" y="3316"/>
                  <a:pt x="2186" y="66816"/>
                  <a:pt x="3244" y="76341"/>
                </a:cubicBezTo>
                <a:cubicBezTo>
                  <a:pt x="4302" y="85866"/>
                  <a:pt x="5890" y="66287"/>
                  <a:pt x="6419" y="57291"/>
                </a:cubicBezTo>
                <a:cubicBezTo>
                  <a:pt x="6948" y="48295"/>
                  <a:pt x="598" y="-3034"/>
                  <a:pt x="69" y="1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5" name="フリーフォーム 404">
            <a:extLst>
              <a:ext uri="{FF2B5EF4-FFF2-40B4-BE49-F238E27FC236}">
                <a16:creationId xmlns:a16="http://schemas.microsoft.com/office/drawing/2014/main" id="{B56BE8BF-76C5-CABB-CC92-476F5EDCC439}"/>
              </a:ext>
            </a:extLst>
          </p:cNvPr>
          <p:cNvSpPr/>
          <p:nvPr/>
        </p:nvSpPr>
        <p:spPr>
          <a:xfrm>
            <a:off x="4070232" y="4797238"/>
            <a:ext cx="7261" cy="81811"/>
          </a:xfrm>
          <a:custGeom>
            <a:avLst/>
            <a:gdLst>
              <a:gd name="connsiteX0" fmla="*/ 6468 w 7261"/>
              <a:gd name="connsiteY0" fmla="*/ 187 h 81811"/>
              <a:gd name="connsiteX1" fmla="*/ 6468 w 7261"/>
              <a:gd name="connsiteY1" fmla="*/ 79562 h 81811"/>
              <a:gd name="connsiteX2" fmla="*/ 118 w 7261"/>
              <a:gd name="connsiteY2" fmla="*/ 57337 h 81811"/>
              <a:gd name="connsiteX3" fmla="*/ 6468 w 7261"/>
              <a:gd name="connsiteY3" fmla="*/ 187 h 8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61" h="81811">
                <a:moveTo>
                  <a:pt x="6468" y="187"/>
                </a:moveTo>
                <a:cubicBezTo>
                  <a:pt x="7526" y="3891"/>
                  <a:pt x="7526" y="70037"/>
                  <a:pt x="6468" y="79562"/>
                </a:cubicBezTo>
                <a:cubicBezTo>
                  <a:pt x="5410" y="89087"/>
                  <a:pt x="1176" y="65804"/>
                  <a:pt x="118" y="57337"/>
                </a:cubicBezTo>
                <a:cubicBezTo>
                  <a:pt x="-940" y="48870"/>
                  <a:pt x="5410" y="-3517"/>
                  <a:pt x="6468" y="1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7" name="フリーフォーム 406">
            <a:extLst>
              <a:ext uri="{FF2B5EF4-FFF2-40B4-BE49-F238E27FC236}">
                <a16:creationId xmlns:a16="http://schemas.microsoft.com/office/drawing/2014/main" id="{91AC2863-8B35-B7A9-39C6-A9C7421E6CCD}"/>
              </a:ext>
            </a:extLst>
          </p:cNvPr>
          <p:cNvSpPr/>
          <p:nvPr/>
        </p:nvSpPr>
        <p:spPr>
          <a:xfrm>
            <a:off x="4165330" y="4825755"/>
            <a:ext cx="87855" cy="38345"/>
          </a:xfrm>
          <a:custGeom>
            <a:avLst/>
            <a:gdLst>
              <a:gd name="connsiteX0" fmla="*/ 270 w 87855"/>
              <a:gd name="connsiteY0" fmla="*/ 31995 h 38345"/>
              <a:gd name="connsiteX1" fmla="*/ 82820 w 87855"/>
              <a:gd name="connsiteY1" fmla="*/ 38345 h 38345"/>
              <a:gd name="connsiteX2" fmla="*/ 76470 w 87855"/>
              <a:gd name="connsiteY2" fmla="*/ 16120 h 38345"/>
              <a:gd name="connsiteX3" fmla="*/ 57420 w 87855"/>
              <a:gd name="connsiteY3" fmla="*/ 245 h 38345"/>
              <a:gd name="connsiteX4" fmla="*/ 270 w 87855"/>
              <a:gd name="connsiteY4" fmla="*/ 31995 h 38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855" h="38345">
                <a:moveTo>
                  <a:pt x="270" y="31995"/>
                </a:moveTo>
                <a:cubicBezTo>
                  <a:pt x="4503" y="38345"/>
                  <a:pt x="82820" y="38345"/>
                  <a:pt x="82820" y="38345"/>
                </a:cubicBezTo>
                <a:cubicBezTo>
                  <a:pt x="95520" y="35699"/>
                  <a:pt x="80703" y="22470"/>
                  <a:pt x="76470" y="16120"/>
                </a:cubicBezTo>
                <a:cubicBezTo>
                  <a:pt x="72237" y="9770"/>
                  <a:pt x="72237" y="3420"/>
                  <a:pt x="57420" y="245"/>
                </a:cubicBezTo>
                <a:cubicBezTo>
                  <a:pt x="42603" y="-2930"/>
                  <a:pt x="-3963" y="25645"/>
                  <a:pt x="270" y="319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7975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29BFEB-8DFF-C0BF-18DE-E64AD6DBDE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 descr="白いシャツを着ている女性&#10;&#10;自動的に生成された説明">
            <a:extLst>
              <a:ext uri="{FF2B5EF4-FFF2-40B4-BE49-F238E27FC236}">
                <a16:creationId xmlns:a16="http://schemas.microsoft.com/office/drawing/2014/main" id="{8D9BC8E8-3C9E-D9BA-CFCE-823B7C33B5A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811" t="3810" r="23049"/>
          <a:stretch/>
        </p:blipFill>
        <p:spPr>
          <a:xfrm>
            <a:off x="500973" y="649738"/>
            <a:ext cx="8599253" cy="10307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245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72175D-83AE-65FB-9BBC-3EF3CE2D3D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 descr="白いシャツを着ている女性&#10;&#10;自動的に生成された説明" hidden="1">
            <a:extLst>
              <a:ext uri="{FF2B5EF4-FFF2-40B4-BE49-F238E27FC236}">
                <a16:creationId xmlns:a16="http://schemas.microsoft.com/office/drawing/2014/main" id="{07F6084C-71DC-40B9-7D58-8A280554B61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811" t="3810" r="23049"/>
          <a:stretch/>
        </p:blipFill>
        <p:spPr>
          <a:xfrm>
            <a:off x="500973" y="649738"/>
            <a:ext cx="8599253" cy="10307371"/>
          </a:xfrm>
          <a:prstGeom prst="rect">
            <a:avLst/>
          </a:prstGeom>
        </p:spPr>
      </p:pic>
      <p:sp>
        <p:nvSpPr>
          <p:cNvPr id="2" name="フリーフォーム 1">
            <a:extLst>
              <a:ext uri="{FF2B5EF4-FFF2-40B4-BE49-F238E27FC236}">
                <a16:creationId xmlns:a16="http://schemas.microsoft.com/office/drawing/2014/main" id="{D9358F23-B112-36E6-03C5-FA06DF9F173D}"/>
              </a:ext>
            </a:extLst>
          </p:cNvPr>
          <p:cNvSpPr/>
          <p:nvPr/>
        </p:nvSpPr>
        <p:spPr>
          <a:xfrm>
            <a:off x="4538979" y="3467048"/>
            <a:ext cx="208854" cy="163417"/>
          </a:xfrm>
          <a:custGeom>
            <a:avLst/>
            <a:gdLst>
              <a:gd name="connsiteX0" fmla="*/ 4446 w 208854"/>
              <a:gd name="connsiteY0" fmla="*/ 158802 h 163417"/>
              <a:gd name="connsiteX1" fmla="*/ 204471 w 208854"/>
              <a:gd name="connsiteY1" fmla="*/ 3227 h 163417"/>
              <a:gd name="connsiteX2" fmla="*/ 144146 w 208854"/>
              <a:gd name="connsiteY2" fmla="*/ 50852 h 163417"/>
              <a:gd name="connsiteX3" fmla="*/ 163196 w 208854"/>
              <a:gd name="connsiteY3" fmla="*/ 19102 h 163417"/>
              <a:gd name="connsiteX4" fmla="*/ 71121 w 208854"/>
              <a:gd name="connsiteY4" fmla="*/ 114352 h 163417"/>
              <a:gd name="connsiteX5" fmla="*/ 4446 w 208854"/>
              <a:gd name="connsiteY5" fmla="*/ 158802 h 163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8854" h="163417">
                <a:moveTo>
                  <a:pt x="4446" y="158802"/>
                </a:moveTo>
                <a:cubicBezTo>
                  <a:pt x="26671" y="140281"/>
                  <a:pt x="181188" y="21219"/>
                  <a:pt x="204471" y="3227"/>
                </a:cubicBezTo>
                <a:cubicBezTo>
                  <a:pt x="227754" y="-14765"/>
                  <a:pt x="151025" y="48206"/>
                  <a:pt x="144146" y="50852"/>
                </a:cubicBezTo>
                <a:cubicBezTo>
                  <a:pt x="137267" y="53498"/>
                  <a:pt x="175367" y="8519"/>
                  <a:pt x="163196" y="19102"/>
                </a:cubicBezTo>
                <a:cubicBezTo>
                  <a:pt x="151025" y="29685"/>
                  <a:pt x="92817" y="93185"/>
                  <a:pt x="71121" y="114352"/>
                </a:cubicBezTo>
                <a:cubicBezTo>
                  <a:pt x="49425" y="135519"/>
                  <a:pt x="-17779" y="177323"/>
                  <a:pt x="4446" y="1588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リーフォーム 2">
            <a:extLst>
              <a:ext uri="{FF2B5EF4-FFF2-40B4-BE49-F238E27FC236}">
                <a16:creationId xmlns:a16="http://schemas.microsoft.com/office/drawing/2014/main" id="{FE56BB24-09FF-0E8D-6D85-B4CDEE01F251}"/>
              </a:ext>
            </a:extLst>
          </p:cNvPr>
          <p:cNvSpPr/>
          <p:nvPr/>
        </p:nvSpPr>
        <p:spPr>
          <a:xfrm>
            <a:off x="4587490" y="3414590"/>
            <a:ext cx="166832" cy="154285"/>
          </a:xfrm>
          <a:custGeom>
            <a:avLst/>
            <a:gdLst>
              <a:gd name="connsiteX0" fmla="*/ 165485 w 166832"/>
              <a:gd name="connsiteY0" fmla="*/ 1710 h 154285"/>
              <a:gd name="connsiteX1" fmla="*/ 70235 w 166832"/>
              <a:gd name="connsiteY1" fmla="*/ 112835 h 154285"/>
              <a:gd name="connsiteX2" fmla="*/ 79760 w 166832"/>
              <a:gd name="connsiteY2" fmla="*/ 77910 h 154285"/>
              <a:gd name="connsiteX3" fmla="*/ 385 w 166832"/>
              <a:gd name="connsiteY3" fmla="*/ 154110 h 154285"/>
              <a:gd name="connsiteX4" fmla="*/ 117860 w 166832"/>
              <a:gd name="connsiteY4" fmla="*/ 52510 h 154285"/>
              <a:gd name="connsiteX5" fmla="*/ 165485 w 166832"/>
              <a:gd name="connsiteY5" fmla="*/ 1710 h 154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6832" h="154285">
                <a:moveTo>
                  <a:pt x="165485" y="1710"/>
                </a:moveTo>
                <a:cubicBezTo>
                  <a:pt x="157548" y="11764"/>
                  <a:pt x="84522" y="100135"/>
                  <a:pt x="70235" y="112835"/>
                </a:cubicBezTo>
                <a:cubicBezTo>
                  <a:pt x="55947" y="125535"/>
                  <a:pt x="91402" y="71031"/>
                  <a:pt x="79760" y="77910"/>
                </a:cubicBezTo>
                <a:cubicBezTo>
                  <a:pt x="68118" y="84789"/>
                  <a:pt x="-5965" y="158343"/>
                  <a:pt x="385" y="154110"/>
                </a:cubicBezTo>
                <a:cubicBezTo>
                  <a:pt x="6735" y="149877"/>
                  <a:pt x="90873" y="76852"/>
                  <a:pt x="117860" y="52510"/>
                </a:cubicBezTo>
                <a:cubicBezTo>
                  <a:pt x="144847" y="28168"/>
                  <a:pt x="173422" y="-8344"/>
                  <a:pt x="165485" y="17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フリーフォーム 3">
            <a:extLst>
              <a:ext uri="{FF2B5EF4-FFF2-40B4-BE49-F238E27FC236}">
                <a16:creationId xmlns:a16="http://schemas.microsoft.com/office/drawing/2014/main" id="{EC0B4A1D-0EEB-882B-37DB-8036703A8DC9}"/>
              </a:ext>
            </a:extLst>
          </p:cNvPr>
          <p:cNvSpPr/>
          <p:nvPr/>
        </p:nvSpPr>
        <p:spPr>
          <a:xfrm>
            <a:off x="4667231" y="3365484"/>
            <a:ext cx="269928" cy="161989"/>
          </a:xfrm>
          <a:custGeom>
            <a:avLst/>
            <a:gdLst>
              <a:gd name="connsiteX0" fmla="*/ 19 w 269928"/>
              <a:gd name="connsiteY0" fmla="*/ 161941 h 161989"/>
              <a:gd name="connsiteX1" fmla="*/ 123844 w 269928"/>
              <a:gd name="connsiteY1" fmla="*/ 82566 h 161989"/>
              <a:gd name="connsiteX2" fmla="*/ 266719 w 269928"/>
              <a:gd name="connsiteY2" fmla="*/ 82566 h 161989"/>
              <a:gd name="connsiteX3" fmla="*/ 222269 w 269928"/>
              <a:gd name="connsiteY3" fmla="*/ 76216 h 161989"/>
              <a:gd name="connsiteX4" fmla="*/ 209569 w 269928"/>
              <a:gd name="connsiteY4" fmla="*/ 50816 h 161989"/>
              <a:gd name="connsiteX5" fmla="*/ 196869 w 269928"/>
              <a:gd name="connsiteY5" fmla="*/ 16 h 161989"/>
              <a:gd name="connsiteX6" fmla="*/ 193694 w 269928"/>
              <a:gd name="connsiteY6" fmla="*/ 47641 h 161989"/>
              <a:gd name="connsiteX7" fmla="*/ 168294 w 269928"/>
              <a:gd name="connsiteY7" fmla="*/ 57166 h 161989"/>
              <a:gd name="connsiteX8" fmla="*/ 161944 w 269928"/>
              <a:gd name="connsiteY8" fmla="*/ 16 h 161989"/>
              <a:gd name="connsiteX9" fmla="*/ 161944 w 269928"/>
              <a:gd name="connsiteY9" fmla="*/ 63516 h 161989"/>
              <a:gd name="connsiteX10" fmla="*/ 123844 w 269928"/>
              <a:gd name="connsiteY10" fmla="*/ 53991 h 161989"/>
              <a:gd name="connsiteX11" fmla="*/ 123844 w 269928"/>
              <a:gd name="connsiteY11" fmla="*/ 22241 h 161989"/>
              <a:gd name="connsiteX12" fmla="*/ 133369 w 269928"/>
              <a:gd name="connsiteY12" fmla="*/ 57166 h 161989"/>
              <a:gd name="connsiteX13" fmla="*/ 114319 w 269928"/>
              <a:gd name="connsiteY13" fmla="*/ 69866 h 161989"/>
              <a:gd name="connsiteX14" fmla="*/ 19 w 269928"/>
              <a:gd name="connsiteY14" fmla="*/ 161941 h 161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69928" h="161989">
                <a:moveTo>
                  <a:pt x="19" y="161941"/>
                </a:moveTo>
                <a:cubicBezTo>
                  <a:pt x="1607" y="164058"/>
                  <a:pt x="79394" y="95795"/>
                  <a:pt x="123844" y="82566"/>
                </a:cubicBezTo>
                <a:cubicBezTo>
                  <a:pt x="168294" y="69337"/>
                  <a:pt x="250315" y="83624"/>
                  <a:pt x="266719" y="82566"/>
                </a:cubicBezTo>
                <a:cubicBezTo>
                  <a:pt x="283123" y="81508"/>
                  <a:pt x="231794" y="81508"/>
                  <a:pt x="222269" y="76216"/>
                </a:cubicBezTo>
                <a:cubicBezTo>
                  <a:pt x="212744" y="70924"/>
                  <a:pt x="213802" y="63516"/>
                  <a:pt x="209569" y="50816"/>
                </a:cubicBezTo>
                <a:cubicBezTo>
                  <a:pt x="205336" y="38116"/>
                  <a:pt x="199515" y="545"/>
                  <a:pt x="196869" y="16"/>
                </a:cubicBezTo>
                <a:cubicBezTo>
                  <a:pt x="194223" y="-513"/>
                  <a:pt x="198457" y="38116"/>
                  <a:pt x="193694" y="47641"/>
                </a:cubicBezTo>
                <a:cubicBezTo>
                  <a:pt x="188931" y="57166"/>
                  <a:pt x="173586" y="65103"/>
                  <a:pt x="168294" y="57166"/>
                </a:cubicBezTo>
                <a:cubicBezTo>
                  <a:pt x="163002" y="49229"/>
                  <a:pt x="163002" y="-1042"/>
                  <a:pt x="161944" y="16"/>
                </a:cubicBezTo>
                <a:cubicBezTo>
                  <a:pt x="160886" y="1074"/>
                  <a:pt x="168294" y="54520"/>
                  <a:pt x="161944" y="63516"/>
                </a:cubicBezTo>
                <a:cubicBezTo>
                  <a:pt x="155594" y="72512"/>
                  <a:pt x="130194" y="60870"/>
                  <a:pt x="123844" y="53991"/>
                </a:cubicBezTo>
                <a:cubicBezTo>
                  <a:pt x="117494" y="47112"/>
                  <a:pt x="122257" y="21712"/>
                  <a:pt x="123844" y="22241"/>
                </a:cubicBezTo>
                <a:cubicBezTo>
                  <a:pt x="125431" y="22770"/>
                  <a:pt x="133369" y="57166"/>
                  <a:pt x="133369" y="57166"/>
                </a:cubicBezTo>
                <a:cubicBezTo>
                  <a:pt x="131781" y="65104"/>
                  <a:pt x="132311" y="55578"/>
                  <a:pt x="114319" y="69866"/>
                </a:cubicBezTo>
                <a:cubicBezTo>
                  <a:pt x="96327" y="84154"/>
                  <a:pt x="-1569" y="159824"/>
                  <a:pt x="19" y="1619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>
            <a:extLst>
              <a:ext uri="{FF2B5EF4-FFF2-40B4-BE49-F238E27FC236}">
                <a16:creationId xmlns:a16="http://schemas.microsoft.com/office/drawing/2014/main" id="{F243ADF8-A092-9A93-BFB1-EC5CA56635A9}"/>
              </a:ext>
            </a:extLst>
          </p:cNvPr>
          <p:cNvSpPr/>
          <p:nvPr/>
        </p:nvSpPr>
        <p:spPr>
          <a:xfrm>
            <a:off x="4920713" y="3431648"/>
            <a:ext cx="265731" cy="150467"/>
          </a:xfrm>
          <a:custGeom>
            <a:avLst/>
            <a:gdLst>
              <a:gd name="connsiteX0" fmla="*/ 537 w 265731"/>
              <a:gd name="connsiteY0" fmla="*/ 527 h 150467"/>
              <a:gd name="connsiteX1" fmla="*/ 210087 w 265731"/>
              <a:gd name="connsiteY1" fmla="*/ 114827 h 150467"/>
              <a:gd name="connsiteX2" fmla="*/ 175162 w 265731"/>
              <a:gd name="connsiteY2" fmla="*/ 83077 h 150467"/>
              <a:gd name="connsiteX3" fmla="*/ 264062 w 265731"/>
              <a:gd name="connsiteY3" fmla="*/ 149752 h 150467"/>
              <a:gd name="connsiteX4" fmla="*/ 83087 w 265731"/>
              <a:gd name="connsiteY4" fmla="*/ 32277 h 150467"/>
              <a:gd name="connsiteX5" fmla="*/ 146587 w 265731"/>
              <a:gd name="connsiteY5" fmla="*/ 70377 h 150467"/>
              <a:gd name="connsiteX6" fmla="*/ 537 w 265731"/>
              <a:gd name="connsiteY6" fmla="*/ 527 h 150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5731" h="150467">
                <a:moveTo>
                  <a:pt x="537" y="527"/>
                </a:moveTo>
                <a:cubicBezTo>
                  <a:pt x="11120" y="7935"/>
                  <a:pt x="180983" y="101069"/>
                  <a:pt x="210087" y="114827"/>
                </a:cubicBezTo>
                <a:cubicBezTo>
                  <a:pt x="239191" y="128585"/>
                  <a:pt x="166166" y="77256"/>
                  <a:pt x="175162" y="83077"/>
                </a:cubicBezTo>
                <a:cubicBezTo>
                  <a:pt x="184158" y="88898"/>
                  <a:pt x="279408" y="158219"/>
                  <a:pt x="264062" y="149752"/>
                </a:cubicBezTo>
                <a:cubicBezTo>
                  <a:pt x="248716" y="141285"/>
                  <a:pt x="102666" y="45506"/>
                  <a:pt x="83087" y="32277"/>
                </a:cubicBezTo>
                <a:cubicBezTo>
                  <a:pt x="63508" y="19048"/>
                  <a:pt x="153995" y="74610"/>
                  <a:pt x="146587" y="70377"/>
                </a:cubicBezTo>
                <a:cubicBezTo>
                  <a:pt x="139179" y="66144"/>
                  <a:pt x="-10046" y="-6881"/>
                  <a:pt x="537" y="5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 5">
            <a:extLst>
              <a:ext uri="{FF2B5EF4-FFF2-40B4-BE49-F238E27FC236}">
                <a16:creationId xmlns:a16="http://schemas.microsoft.com/office/drawing/2014/main" id="{DC70D05A-2375-5A0E-7714-3DE48470D01D}"/>
              </a:ext>
            </a:extLst>
          </p:cNvPr>
          <p:cNvSpPr/>
          <p:nvPr/>
        </p:nvSpPr>
        <p:spPr>
          <a:xfrm>
            <a:off x="4649573" y="3473450"/>
            <a:ext cx="90754" cy="139769"/>
          </a:xfrm>
          <a:custGeom>
            <a:avLst/>
            <a:gdLst>
              <a:gd name="connsiteX0" fmla="*/ 90702 w 90754"/>
              <a:gd name="connsiteY0" fmla="*/ 0 h 139769"/>
              <a:gd name="connsiteX1" fmla="*/ 17677 w 90754"/>
              <a:gd name="connsiteY1" fmla="*/ 92075 h 139769"/>
              <a:gd name="connsiteX2" fmla="*/ 17677 w 90754"/>
              <a:gd name="connsiteY2" fmla="*/ 139700 h 139769"/>
              <a:gd name="connsiteX3" fmla="*/ 4977 w 90754"/>
              <a:gd name="connsiteY3" fmla="*/ 82550 h 139769"/>
              <a:gd name="connsiteX4" fmla="*/ 4977 w 90754"/>
              <a:gd name="connsiteY4" fmla="*/ 92075 h 139769"/>
              <a:gd name="connsiteX5" fmla="*/ 90702 w 90754"/>
              <a:gd name="connsiteY5" fmla="*/ 0 h 139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754" h="139769">
                <a:moveTo>
                  <a:pt x="90702" y="0"/>
                </a:moveTo>
                <a:cubicBezTo>
                  <a:pt x="92819" y="0"/>
                  <a:pt x="29848" y="68792"/>
                  <a:pt x="17677" y="92075"/>
                </a:cubicBezTo>
                <a:cubicBezTo>
                  <a:pt x="5506" y="115358"/>
                  <a:pt x="19794" y="141288"/>
                  <a:pt x="17677" y="139700"/>
                </a:cubicBezTo>
                <a:cubicBezTo>
                  <a:pt x="15560" y="138112"/>
                  <a:pt x="4977" y="82550"/>
                  <a:pt x="4977" y="82550"/>
                </a:cubicBezTo>
                <a:cubicBezTo>
                  <a:pt x="2860" y="74613"/>
                  <a:pt x="-5077" y="103187"/>
                  <a:pt x="4977" y="92075"/>
                </a:cubicBezTo>
                <a:cubicBezTo>
                  <a:pt x="15031" y="80963"/>
                  <a:pt x="88585" y="0"/>
                  <a:pt x="9070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C2B5286C-0193-AB1C-60A4-0DA49B731220}"/>
              </a:ext>
            </a:extLst>
          </p:cNvPr>
          <p:cNvSpPr/>
          <p:nvPr/>
        </p:nvSpPr>
        <p:spPr>
          <a:xfrm>
            <a:off x="4568167" y="3600222"/>
            <a:ext cx="310293" cy="36339"/>
          </a:xfrm>
          <a:custGeom>
            <a:avLst/>
            <a:gdLst>
              <a:gd name="connsiteX0" fmla="*/ 658 w 310293"/>
              <a:gd name="connsiteY0" fmla="*/ 19278 h 36339"/>
              <a:gd name="connsiteX1" fmla="*/ 184808 w 310293"/>
              <a:gd name="connsiteY1" fmla="*/ 228 h 36339"/>
              <a:gd name="connsiteX2" fmla="*/ 305458 w 310293"/>
              <a:gd name="connsiteY2" fmla="*/ 35153 h 36339"/>
              <a:gd name="connsiteX3" fmla="*/ 273708 w 310293"/>
              <a:gd name="connsiteY3" fmla="*/ 28803 h 36339"/>
              <a:gd name="connsiteX4" fmla="*/ 156233 w 310293"/>
              <a:gd name="connsiteY4" fmla="*/ 35153 h 36339"/>
              <a:gd name="connsiteX5" fmla="*/ 245133 w 310293"/>
              <a:gd name="connsiteY5" fmla="*/ 22453 h 36339"/>
              <a:gd name="connsiteX6" fmla="*/ 187983 w 310293"/>
              <a:gd name="connsiteY6" fmla="*/ 3403 h 36339"/>
              <a:gd name="connsiteX7" fmla="*/ 124483 w 310293"/>
              <a:gd name="connsiteY7" fmla="*/ 3403 h 36339"/>
              <a:gd name="connsiteX8" fmla="*/ 658 w 310293"/>
              <a:gd name="connsiteY8" fmla="*/ 19278 h 36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0293" h="36339">
                <a:moveTo>
                  <a:pt x="658" y="19278"/>
                </a:moveTo>
                <a:cubicBezTo>
                  <a:pt x="10712" y="18749"/>
                  <a:pt x="134008" y="-2418"/>
                  <a:pt x="184808" y="228"/>
                </a:cubicBezTo>
                <a:cubicBezTo>
                  <a:pt x="235608" y="2874"/>
                  <a:pt x="290641" y="30390"/>
                  <a:pt x="305458" y="35153"/>
                </a:cubicBezTo>
                <a:cubicBezTo>
                  <a:pt x="320275" y="39916"/>
                  <a:pt x="298579" y="28803"/>
                  <a:pt x="273708" y="28803"/>
                </a:cubicBezTo>
                <a:cubicBezTo>
                  <a:pt x="248837" y="28803"/>
                  <a:pt x="160995" y="36211"/>
                  <a:pt x="156233" y="35153"/>
                </a:cubicBezTo>
                <a:cubicBezTo>
                  <a:pt x="151471" y="34095"/>
                  <a:pt x="239841" y="27745"/>
                  <a:pt x="245133" y="22453"/>
                </a:cubicBezTo>
                <a:cubicBezTo>
                  <a:pt x="250425" y="17161"/>
                  <a:pt x="208091" y="6578"/>
                  <a:pt x="187983" y="3403"/>
                </a:cubicBezTo>
                <a:cubicBezTo>
                  <a:pt x="167875" y="228"/>
                  <a:pt x="150412" y="1815"/>
                  <a:pt x="124483" y="3403"/>
                </a:cubicBezTo>
                <a:cubicBezTo>
                  <a:pt x="98554" y="4990"/>
                  <a:pt x="-9396" y="19807"/>
                  <a:pt x="658" y="192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>
            <a:extLst>
              <a:ext uri="{FF2B5EF4-FFF2-40B4-BE49-F238E27FC236}">
                <a16:creationId xmlns:a16="http://schemas.microsoft.com/office/drawing/2014/main" id="{07FEDC37-5B7A-C381-F99F-5B56FCB5AFAC}"/>
              </a:ext>
            </a:extLst>
          </p:cNvPr>
          <p:cNvSpPr/>
          <p:nvPr/>
        </p:nvSpPr>
        <p:spPr>
          <a:xfrm>
            <a:off x="4629143" y="3568700"/>
            <a:ext cx="413741" cy="69890"/>
          </a:xfrm>
          <a:custGeom>
            <a:avLst/>
            <a:gdLst>
              <a:gd name="connsiteX0" fmla="*/ 7 w 413741"/>
              <a:gd name="connsiteY0" fmla="*/ 0 h 69890"/>
              <a:gd name="connsiteX1" fmla="*/ 41282 w 413741"/>
              <a:gd name="connsiteY1" fmla="*/ 57150 h 69890"/>
              <a:gd name="connsiteX2" fmla="*/ 139707 w 413741"/>
              <a:gd name="connsiteY2" fmla="*/ 66675 h 69890"/>
              <a:gd name="connsiteX3" fmla="*/ 412757 w 413741"/>
              <a:gd name="connsiteY3" fmla="*/ 60325 h 69890"/>
              <a:gd name="connsiteX4" fmla="*/ 225432 w 413741"/>
              <a:gd name="connsiteY4" fmla="*/ 69850 h 69890"/>
              <a:gd name="connsiteX5" fmla="*/ 73032 w 413741"/>
              <a:gd name="connsiteY5" fmla="*/ 63500 h 69890"/>
              <a:gd name="connsiteX6" fmla="*/ 38107 w 413741"/>
              <a:gd name="connsiteY6" fmla="*/ 57150 h 69890"/>
              <a:gd name="connsiteX7" fmla="*/ 7 w 413741"/>
              <a:gd name="connsiteY7" fmla="*/ 0 h 69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3741" h="69890">
                <a:moveTo>
                  <a:pt x="7" y="0"/>
                </a:moveTo>
                <a:cubicBezTo>
                  <a:pt x="536" y="0"/>
                  <a:pt x="17999" y="46038"/>
                  <a:pt x="41282" y="57150"/>
                </a:cubicBezTo>
                <a:cubicBezTo>
                  <a:pt x="64565" y="68262"/>
                  <a:pt x="77795" y="66146"/>
                  <a:pt x="139707" y="66675"/>
                </a:cubicBezTo>
                <a:cubicBezTo>
                  <a:pt x="201619" y="67204"/>
                  <a:pt x="398470" y="59796"/>
                  <a:pt x="412757" y="60325"/>
                </a:cubicBezTo>
                <a:cubicBezTo>
                  <a:pt x="427045" y="60854"/>
                  <a:pt x="282053" y="69321"/>
                  <a:pt x="225432" y="69850"/>
                </a:cubicBezTo>
                <a:cubicBezTo>
                  <a:pt x="168811" y="70379"/>
                  <a:pt x="104253" y="65617"/>
                  <a:pt x="73032" y="63500"/>
                </a:cubicBezTo>
                <a:cubicBezTo>
                  <a:pt x="41811" y="61383"/>
                  <a:pt x="48690" y="65617"/>
                  <a:pt x="38107" y="57150"/>
                </a:cubicBezTo>
                <a:cubicBezTo>
                  <a:pt x="27524" y="48683"/>
                  <a:pt x="-522" y="0"/>
                  <a:pt x="7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>
            <a:extLst>
              <a:ext uri="{FF2B5EF4-FFF2-40B4-BE49-F238E27FC236}">
                <a16:creationId xmlns:a16="http://schemas.microsoft.com/office/drawing/2014/main" id="{31A1E27A-2F5F-0A36-C759-A365142453D1}"/>
              </a:ext>
            </a:extLst>
          </p:cNvPr>
          <p:cNvSpPr/>
          <p:nvPr/>
        </p:nvSpPr>
        <p:spPr>
          <a:xfrm>
            <a:off x="4537075" y="3603229"/>
            <a:ext cx="193830" cy="19446"/>
          </a:xfrm>
          <a:custGeom>
            <a:avLst/>
            <a:gdLst>
              <a:gd name="connsiteX0" fmla="*/ 0 w 193830"/>
              <a:gd name="connsiteY0" fmla="*/ 19446 h 19446"/>
              <a:gd name="connsiteX1" fmla="*/ 101600 w 193830"/>
              <a:gd name="connsiteY1" fmla="*/ 9921 h 19446"/>
              <a:gd name="connsiteX2" fmla="*/ 193675 w 193830"/>
              <a:gd name="connsiteY2" fmla="*/ 396 h 19446"/>
              <a:gd name="connsiteX3" fmla="*/ 120650 w 193830"/>
              <a:gd name="connsiteY3" fmla="*/ 3571 h 19446"/>
              <a:gd name="connsiteX4" fmla="*/ 0 w 193830"/>
              <a:gd name="connsiteY4" fmla="*/ 19446 h 19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3830" h="19446">
                <a:moveTo>
                  <a:pt x="0" y="19446"/>
                </a:moveTo>
                <a:lnTo>
                  <a:pt x="101600" y="9921"/>
                </a:lnTo>
                <a:lnTo>
                  <a:pt x="193675" y="396"/>
                </a:lnTo>
                <a:cubicBezTo>
                  <a:pt x="196850" y="-662"/>
                  <a:pt x="150813" y="396"/>
                  <a:pt x="120650" y="3571"/>
                </a:cubicBezTo>
                <a:cubicBezTo>
                  <a:pt x="90487" y="6746"/>
                  <a:pt x="51593" y="13096"/>
                  <a:pt x="0" y="194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 10">
            <a:extLst>
              <a:ext uri="{FF2B5EF4-FFF2-40B4-BE49-F238E27FC236}">
                <a16:creationId xmlns:a16="http://schemas.microsoft.com/office/drawing/2014/main" id="{8568F35F-CD0C-45CA-7860-95AC4CE5CB5C}"/>
              </a:ext>
            </a:extLst>
          </p:cNvPr>
          <p:cNvSpPr/>
          <p:nvPr/>
        </p:nvSpPr>
        <p:spPr>
          <a:xfrm>
            <a:off x="5006942" y="3492498"/>
            <a:ext cx="178213" cy="142885"/>
          </a:xfrm>
          <a:custGeom>
            <a:avLst/>
            <a:gdLst>
              <a:gd name="connsiteX0" fmla="*/ 38133 w 178213"/>
              <a:gd name="connsiteY0" fmla="*/ 2 h 142885"/>
              <a:gd name="connsiteX1" fmla="*/ 130208 w 178213"/>
              <a:gd name="connsiteY1" fmla="*/ 92077 h 142885"/>
              <a:gd name="connsiteX2" fmla="*/ 149258 w 178213"/>
              <a:gd name="connsiteY2" fmla="*/ 85727 h 142885"/>
              <a:gd name="connsiteX3" fmla="*/ 177833 w 178213"/>
              <a:gd name="connsiteY3" fmla="*/ 63502 h 142885"/>
              <a:gd name="connsiteX4" fmla="*/ 127033 w 178213"/>
              <a:gd name="connsiteY4" fmla="*/ 107952 h 142885"/>
              <a:gd name="connsiteX5" fmla="*/ 33 w 178213"/>
              <a:gd name="connsiteY5" fmla="*/ 142877 h 142885"/>
              <a:gd name="connsiteX6" fmla="*/ 139733 w 178213"/>
              <a:gd name="connsiteY6" fmla="*/ 111127 h 142885"/>
              <a:gd name="connsiteX7" fmla="*/ 136558 w 178213"/>
              <a:gd name="connsiteY7" fmla="*/ 88902 h 142885"/>
              <a:gd name="connsiteX8" fmla="*/ 38133 w 178213"/>
              <a:gd name="connsiteY8" fmla="*/ 2 h 142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8213" h="142885">
                <a:moveTo>
                  <a:pt x="38133" y="2"/>
                </a:moveTo>
                <a:cubicBezTo>
                  <a:pt x="37075" y="531"/>
                  <a:pt x="111687" y="77790"/>
                  <a:pt x="130208" y="92077"/>
                </a:cubicBezTo>
                <a:cubicBezTo>
                  <a:pt x="148729" y="106364"/>
                  <a:pt x="141321" y="90490"/>
                  <a:pt x="149258" y="85727"/>
                </a:cubicBezTo>
                <a:cubicBezTo>
                  <a:pt x="157196" y="80965"/>
                  <a:pt x="181537" y="59798"/>
                  <a:pt x="177833" y="63502"/>
                </a:cubicBezTo>
                <a:cubicBezTo>
                  <a:pt x="174129" y="67206"/>
                  <a:pt x="156666" y="94723"/>
                  <a:pt x="127033" y="107952"/>
                </a:cubicBezTo>
                <a:cubicBezTo>
                  <a:pt x="97400" y="121181"/>
                  <a:pt x="-2084" y="142348"/>
                  <a:pt x="33" y="142877"/>
                </a:cubicBezTo>
                <a:cubicBezTo>
                  <a:pt x="2150" y="143406"/>
                  <a:pt x="116979" y="120123"/>
                  <a:pt x="139733" y="111127"/>
                </a:cubicBezTo>
                <a:cubicBezTo>
                  <a:pt x="162487" y="102131"/>
                  <a:pt x="150316" y="103190"/>
                  <a:pt x="136558" y="88902"/>
                </a:cubicBezTo>
                <a:cubicBezTo>
                  <a:pt x="122800" y="74614"/>
                  <a:pt x="39191" y="-527"/>
                  <a:pt x="38133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 11">
            <a:extLst>
              <a:ext uri="{FF2B5EF4-FFF2-40B4-BE49-F238E27FC236}">
                <a16:creationId xmlns:a16="http://schemas.microsoft.com/office/drawing/2014/main" id="{49208F1B-1193-1491-5AFC-FE2379AA314F}"/>
              </a:ext>
            </a:extLst>
          </p:cNvPr>
          <p:cNvSpPr/>
          <p:nvPr/>
        </p:nvSpPr>
        <p:spPr>
          <a:xfrm>
            <a:off x="4622797" y="3385589"/>
            <a:ext cx="294426" cy="125961"/>
          </a:xfrm>
          <a:custGeom>
            <a:avLst/>
            <a:gdLst>
              <a:gd name="connsiteX0" fmla="*/ 3 w 294426"/>
              <a:gd name="connsiteY0" fmla="*/ 125961 h 125961"/>
              <a:gd name="connsiteX1" fmla="*/ 104778 w 294426"/>
              <a:gd name="connsiteY1" fmla="*/ 46586 h 125961"/>
              <a:gd name="connsiteX2" fmla="*/ 292103 w 294426"/>
              <a:gd name="connsiteY2" fmla="*/ 2136 h 125961"/>
              <a:gd name="connsiteX3" fmla="*/ 206378 w 294426"/>
              <a:gd name="connsiteY3" fmla="*/ 8486 h 125961"/>
              <a:gd name="connsiteX4" fmla="*/ 158753 w 294426"/>
              <a:gd name="connsiteY4" fmla="*/ 21186 h 125961"/>
              <a:gd name="connsiteX5" fmla="*/ 107953 w 294426"/>
              <a:gd name="connsiteY5" fmla="*/ 49761 h 125961"/>
              <a:gd name="connsiteX6" fmla="*/ 3 w 294426"/>
              <a:gd name="connsiteY6" fmla="*/ 125961 h 125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4426" h="125961">
                <a:moveTo>
                  <a:pt x="3" y="125961"/>
                </a:moveTo>
                <a:cubicBezTo>
                  <a:pt x="-526" y="125432"/>
                  <a:pt x="56095" y="67223"/>
                  <a:pt x="104778" y="46586"/>
                </a:cubicBezTo>
                <a:cubicBezTo>
                  <a:pt x="153461" y="25948"/>
                  <a:pt x="275170" y="8486"/>
                  <a:pt x="292103" y="2136"/>
                </a:cubicBezTo>
                <a:cubicBezTo>
                  <a:pt x="309036" y="-4214"/>
                  <a:pt x="228603" y="5311"/>
                  <a:pt x="206378" y="8486"/>
                </a:cubicBezTo>
                <a:cubicBezTo>
                  <a:pt x="184153" y="11661"/>
                  <a:pt x="175157" y="14307"/>
                  <a:pt x="158753" y="21186"/>
                </a:cubicBezTo>
                <a:cubicBezTo>
                  <a:pt x="142349" y="28065"/>
                  <a:pt x="138115" y="28594"/>
                  <a:pt x="107953" y="49761"/>
                </a:cubicBezTo>
                <a:lnTo>
                  <a:pt x="3" y="12596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フリーフォーム 12">
            <a:extLst>
              <a:ext uri="{FF2B5EF4-FFF2-40B4-BE49-F238E27FC236}">
                <a16:creationId xmlns:a16="http://schemas.microsoft.com/office/drawing/2014/main" id="{E8AB49C9-55D1-3D28-9125-36FFDDEF4EEE}"/>
              </a:ext>
            </a:extLst>
          </p:cNvPr>
          <p:cNvSpPr/>
          <p:nvPr/>
        </p:nvSpPr>
        <p:spPr>
          <a:xfrm>
            <a:off x="4867269" y="3408387"/>
            <a:ext cx="340013" cy="167003"/>
          </a:xfrm>
          <a:custGeom>
            <a:avLst/>
            <a:gdLst>
              <a:gd name="connsiteX0" fmla="*/ 6 w 340013"/>
              <a:gd name="connsiteY0" fmla="*/ 20613 h 167003"/>
              <a:gd name="connsiteX1" fmla="*/ 171456 w 340013"/>
              <a:gd name="connsiteY1" fmla="*/ 30138 h 167003"/>
              <a:gd name="connsiteX2" fmla="*/ 241306 w 340013"/>
              <a:gd name="connsiteY2" fmla="*/ 74588 h 167003"/>
              <a:gd name="connsiteX3" fmla="*/ 231781 w 340013"/>
              <a:gd name="connsiteY3" fmla="*/ 39663 h 167003"/>
              <a:gd name="connsiteX4" fmla="*/ 339731 w 340013"/>
              <a:gd name="connsiteY4" fmla="*/ 166663 h 167003"/>
              <a:gd name="connsiteX5" fmla="*/ 260356 w 340013"/>
              <a:gd name="connsiteY5" fmla="*/ 74588 h 167003"/>
              <a:gd name="connsiteX6" fmla="*/ 174631 w 340013"/>
              <a:gd name="connsiteY6" fmla="*/ 1563 h 167003"/>
              <a:gd name="connsiteX7" fmla="*/ 177806 w 340013"/>
              <a:gd name="connsiteY7" fmla="*/ 23788 h 167003"/>
              <a:gd name="connsiteX8" fmla="*/ 6 w 340013"/>
              <a:gd name="connsiteY8" fmla="*/ 20613 h 167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0013" h="167003">
                <a:moveTo>
                  <a:pt x="6" y="20613"/>
                </a:moveTo>
                <a:cubicBezTo>
                  <a:pt x="-1052" y="21671"/>
                  <a:pt x="131239" y="21142"/>
                  <a:pt x="171456" y="30138"/>
                </a:cubicBezTo>
                <a:cubicBezTo>
                  <a:pt x="211673" y="39134"/>
                  <a:pt x="231252" y="73001"/>
                  <a:pt x="241306" y="74588"/>
                </a:cubicBezTo>
                <a:cubicBezTo>
                  <a:pt x="251360" y="76175"/>
                  <a:pt x="215377" y="24317"/>
                  <a:pt x="231781" y="39663"/>
                </a:cubicBezTo>
                <a:cubicBezTo>
                  <a:pt x="248185" y="55009"/>
                  <a:pt x="334969" y="160842"/>
                  <a:pt x="339731" y="166663"/>
                </a:cubicBezTo>
                <a:cubicBezTo>
                  <a:pt x="344493" y="172484"/>
                  <a:pt x="287873" y="102105"/>
                  <a:pt x="260356" y="74588"/>
                </a:cubicBezTo>
                <a:cubicBezTo>
                  <a:pt x="232839" y="47071"/>
                  <a:pt x="188389" y="10030"/>
                  <a:pt x="174631" y="1563"/>
                </a:cubicBezTo>
                <a:cubicBezTo>
                  <a:pt x="160873" y="-6904"/>
                  <a:pt x="208498" y="21671"/>
                  <a:pt x="177806" y="23788"/>
                </a:cubicBezTo>
                <a:cubicBezTo>
                  <a:pt x="147114" y="25905"/>
                  <a:pt x="1064" y="19555"/>
                  <a:pt x="6" y="206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 13">
            <a:extLst>
              <a:ext uri="{FF2B5EF4-FFF2-40B4-BE49-F238E27FC236}">
                <a16:creationId xmlns:a16="http://schemas.microsoft.com/office/drawing/2014/main" id="{2DDE8165-6E80-6711-6F9C-F63415F03DD0}"/>
              </a:ext>
            </a:extLst>
          </p:cNvPr>
          <p:cNvSpPr/>
          <p:nvPr/>
        </p:nvSpPr>
        <p:spPr>
          <a:xfrm>
            <a:off x="4682999" y="3436522"/>
            <a:ext cx="299504" cy="168866"/>
          </a:xfrm>
          <a:custGeom>
            <a:avLst/>
            <a:gdLst>
              <a:gd name="connsiteX0" fmla="*/ 126 w 299504"/>
              <a:gd name="connsiteY0" fmla="*/ 68678 h 168866"/>
              <a:gd name="connsiteX1" fmla="*/ 66801 w 299504"/>
              <a:gd name="connsiteY1" fmla="*/ 55978 h 168866"/>
              <a:gd name="connsiteX2" fmla="*/ 73151 w 299504"/>
              <a:gd name="connsiteY2" fmla="*/ 103603 h 168866"/>
              <a:gd name="connsiteX3" fmla="*/ 101726 w 299504"/>
              <a:gd name="connsiteY3" fmla="*/ 141703 h 168866"/>
              <a:gd name="connsiteX4" fmla="*/ 158876 w 299504"/>
              <a:gd name="connsiteY4" fmla="*/ 167103 h 168866"/>
              <a:gd name="connsiteX5" fmla="*/ 228726 w 299504"/>
              <a:gd name="connsiteY5" fmla="*/ 163928 h 168866"/>
              <a:gd name="connsiteX6" fmla="*/ 270001 w 299504"/>
              <a:gd name="connsiteY6" fmla="*/ 141703 h 168866"/>
              <a:gd name="connsiteX7" fmla="*/ 298576 w 299504"/>
              <a:gd name="connsiteY7" fmla="*/ 81378 h 168866"/>
              <a:gd name="connsiteX8" fmla="*/ 292226 w 299504"/>
              <a:gd name="connsiteY8" fmla="*/ 33753 h 168866"/>
              <a:gd name="connsiteX9" fmla="*/ 289051 w 299504"/>
              <a:gd name="connsiteY9" fmla="*/ 14703 h 168866"/>
              <a:gd name="connsiteX10" fmla="*/ 238251 w 299504"/>
              <a:gd name="connsiteY10" fmla="*/ 2003 h 168866"/>
              <a:gd name="connsiteX11" fmla="*/ 181101 w 299504"/>
              <a:gd name="connsiteY11" fmla="*/ 2003 h 168866"/>
              <a:gd name="connsiteX12" fmla="*/ 104901 w 299504"/>
              <a:gd name="connsiteY12" fmla="*/ 21053 h 168866"/>
              <a:gd name="connsiteX13" fmla="*/ 85851 w 299504"/>
              <a:gd name="connsiteY13" fmla="*/ 27403 h 168866"/>
              <a:gd name="connsiteX14" fmla="*/ 126 w 299504"/>
              <a:gd name="connsiteY14" fmla="*/ 68678 h 168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99504" h="168866">
                <a:moveTo>
                  <a:pt x="126" y="68678"/>
                </a:moveTo>
                <a:cubicBezTo>
                  <a:pt x="-3049" y="73440"/>
                  <a:pt x="54630" y="50157"/>
                  <a:pt x="66801" y="55978"/>
                </a:cubicBezTo>
                <a:cubicBezTo>
                  <a:pt x="78972" y="61799"/>
                  <a:pt x="67330" y="89316"/>
                  <a:pt x="73151" y="103603"/>
                </a:cubicBezTo>
                <a:cubicBezTo>
                  <a:pt x="78972" y="117890"/>
                  <a:pt x="87439" y="131120"/>
                  <a:pt x="101726" y="141703"/>
                </a:cubicBezTo>
                <a:cubicBezTo>
                  <a:pt x="116014" y="152286"/>
                  <a:pt x="137709" y="163399"/>
                  <a:pt x="158876" y="167103"/>
                </a:cubicBezTo>
                <a:cubicBezTo>
                  <a:pt x="180043" y="170807"/>
                  <a:pt x="210205" y="168161"/>
                  <a:pt x="228726" y="163928"/>
                </a:cubicBezTo>
                <a:cubicBezTo>
                  <a:pt x="247247" y="159695"/>
                  <a:pt x="258359" y="155461"/>
                  <a:pt x="270001" y="141703"/>
                </a:cubicBezTo>
                <a:cubicBezTo>
                  <a:pt x="281643" y="127945"/>
                  <a:pt x="294872" y="99370"/>
                  <a:pt x="298576" y="81378"/>
                </a:cubicBezTo>
                <a:cubicBezTo>
                  <a:pt x="302280" y="63386"/>
                  <a:pt x="293813" y="44865"/>
                  <a:pt x="292226" y="33753"/>
                </a:cubicBezTo>
                <a:cubicBezTo>
                  <a:pt x="290639" y="22641"/>
                  <a:pt x="298047" y="19995"/>
                  <a:pt x="289051" y="14703"/>
                </a:cubicBezTo>
                <a:cubicBezTo>
                  <a:pt x="280055" y="9411"/>
                  <a:pt x="256243" y="4120"/>
                  <a:pt x="238251" y="2003"/>
                </a:cubicBezTo>
                <a:cubicBezTo>
                  <a:pt x="220259" y="-114"/>
                  <a:pt x="203326" y="-1172"/>
                  <a:pt x="181101" y="2003"/>
                </a:cubicBezTo>
                <a:cubicBezTo>
                  <a:pt x="158876" y="5178"/>
                  <a:pt x="104901" y="21053"/>
                  <a:pt x="104901" y="21053"/>
                </a:cubicBezTo>
                <a:cubicBezTo>
                  <a:pt x="89026" y="25286"/>
                  <a:pt x="106489" y="18936"/>
                  <a:pt x="85851" y="27403"/>
                </a:cubicBezTo>
                <a:cubicBezTo>
                  <a:pt x="65213" y="35870"/>
                  <a:pt x="3301" y="63916"/>
                  <a:pt x="126" y="6867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フリーフォーム 14">
            <a:extLst>
              <a:ext uri="{FF2B5EF4-FFF2-40B4-BE49-F238E27FC236}">
                <a16:creationId xmlns:a16="http://schemas.microsoft.com/office/drawing/2014/main" id="{6EA0CD4C-2751-91E6-205F-265A960D9A61}"/>
              </a:ext>
            </a:extLst>
          </p:cNvPr>
          <p:cNvSpPr/>
          <p:nvPr/>
        </p:nvSpPr>
        <p:spPr>
          <a:xfrm>
            <a:off x="4705350" y="3438525"/>
            <a:ext cx="168518" cy="57150"/>
          </a:xfrm>
          <a:custGeom>
            <a:avLst/>
            <a:gdLst>
              <a:gd name="connsiteX0" fmla="*/ 0 w 168518"/>
              <a:gd name="connsiteY0" fmla="*/ 57150 h 57150"/>
              <a:gd name="connsiteX1" fmla="*/ 161925 w 168518"/>
              <a:gd name="connsiteY1" fmla="*/ 9525 h 57150"/>
              <a:gd name="connsiteX2" fmla="*/ 133350 w 168518"/>
              <a:gd name="connsiteY2" fmla="*/ 0 h 57150"/>
              <a:gd name="connsiteX3" fmla="*/ 98425 w 168518"/>
              <a:gd name="connsiteY3" fmla="*/ 9525 h 57150"/>
              <a:gd name="connsiteX4" fmla="*/ 0 w 168518"/>
              <a:gd name="connsiteY4" fmla="*/ 57150 h 5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518" h="57150">
                <a:moveTo>
                  <a:pt x="0" y="57150"/>
                </a:moveTo>
                <a:cubicBezTo>
                  <a:pt x="69850" y="38100"/>
                  <a:pt x="139700" y="19050"/>
                  <a:pt x="161925" y="9525"/>
                </a:cubicBezTo>
                <a:cubicBezTo>
                  <a:pt x="184150" y="0"/>
                  <a:pt x="143933" y="0"/>
                  <a:pt x="133350" y="0"/>
                </a:cubicBezTo>
                <a:cubicBezTo>
                  <a:pt x="122767" y="0"/>
                  <a:pt x="98425" y="9525"/>
                  <a:pt x="98425" y="9525"/>
                </a:cubicBezTo>
                <a:lnTo>
                  <a:pt x="0" y="5715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円/楕円 15">
            <a:extLst>
              <a:ext uri="{FF2B5EF4-FFF2-40B4-BE49-F238E27FC236}">
                <a16:creationId xmlns:a16="http://schemas.microsoft.com/office/drawing/2014/main" id="{BCCEBB66-6FA9-61DA-C132-66A7D8D324D1}"/>
              </a:ext>
            </a:extLst>
          </p:cNvPr>
          <p:cNvSpPr/>
          <p:nvPr/>
        </p:nvSpPr>
        <p:spPr>
          <a:xfrm>
            <a:off x="4790666" y="3472083"/>
            <a:ext cx="54774" cy="5477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円/楕円 16">
            <a:extLst>
              <a:ext uri="{FF2B5EF4-FFF2-40B4-BE49-F238E27FC236}">
                <a16:creationId xmlns:a16="http://schemas.microsoft.com/office/drawing/2014/main" id="{DC5853B1-DA7D-51F6-C49D-A4CFB1D3E60E}"/>
              </a:ext>
            </a:extLst>
          </p:cNvPr>
          <p:cNvSpPr/>
          <p:nvPr/>
        </p:nvSpPr>
        <p:spPr>
          <a:xfrm>
            <a:off x="4816066" y="3497483"/>
            <a:ext cx="54774" cy="5477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フリーフォーム 17">
            <a:extLst>
              <a:ext uri="{FF2B5EF4-FFF2-40B4-BE49-F238E27FC236}">
                <a16:creationId xmlns:a16="http://schemas.microsoft.com/office/drawing/2014/main" id="{4042DF91-5367-3DFC-2525-5964995D6C7A}"/>
              </a:ext>
            </a:extLst>
          </p:cNvPr>
          <p:cNvSpPr/>
          <p:nvPr/>
        </p:nvSpPr>
        <p:spPr>
          <a:xfrm>
            <a:off x="4489381" y="3133144"/>
            <a:ext cx="331456" cy="123980"/>
          </a:xfrm>
          <a:custGeom>
            <a:avLst/>
            <a:gdLst>
              <a:gd name="connsiteX0" fmla="*/ 69 w 331456"/>
              <a:gd name="connsiteY0" fmla="*/ 76781 h 123980"/>
              <a:gd name="connsiteX1" fmla="*/ 190569 w 331456"/>
              <a:gd name="connsiteY1" fmla="*/ 121231 h 123980"/>
              <a:gd name="connsiteX2" fmla="*/ 117544 w 331456"/>
              <a:gd name="connsiteY2" fmla="*/ 118056 h 123980"/>
              <a:gd name="connsiteX3" fmla="*/ 177869 w 331456"/>
              <a:gd name="connsiteY3" fmla="*/ 108531 h 123980"/>
              <a:gd name="connsiteX4" fmla="*/ 330269 w 331456"/>
              <a:gd name="connsiteY4" fmla="*/ 581 h 123980"/>
              <a:gd name="connsiteX5" fmla="*/ 244544 w 331456"/>
              <a:gd name="connsiteY5" fmla="*/ 67256 h 123980"/>
              <a:gd name="connsiteX6" fmla="*/ 168344 w 331456"/>
              <a:gd name="connsiteY6" fmla="*/ 105356 h 123980"/>
              <a:gd name="connsiteX7" fmla="*/ 206444 w 331456"/>
              <a:gd name="connsiteY7" fmla="*/ 86306 h 123980"/>
              <a:gd name="connsiteX8" fmla="*/ 168344 w 331456"/>
              <a:gd name="connsiteY8" fmla="*/ 114881 h 123980"/>
              <a:gd name="connsiteX9" fmla="*/ 69 w 331456"/>
              <a:gd name="connsiteY9" fmla="*/ 76781 h 123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1456" h="123980">
                <a:moveTo>
                  <a:pt x="69" y="76781"/>
                </a:moveTo>
                <a:cubicBezTo>
                  <a:pt x="3773" y="77839"/>
                  <a:pt x="170990" y="114352"/>
                  <a:pt x="190569" y="121231"/>
                </a:cubicBezTo>
                <a:cubicBezTo>
                  <a:pt x="210148" y="128110"/>
                  <a:pt x="119661" y="120173"/>
                  <a:pt x="117544" y="118056"/>
                </a:cubicBezTo>
                <a:cubicBezTo>
                  <a:pt x="115427" y="115939"/>
                  <a:pt x="142415" y="128110"/>
                  <a:pt x="177869" y="108531"/>
                </a:cubicBezTo>
                <a:cubicBezTo>
                  <a:pt x="213323" y="88952"/>
                  <a:pt x="319157" y="7460"/>
                  <a:pt x="330269" y="581"/>
                </a:cubicBezTo>
                <a:cubicBezTo>
                  <a:pt x="341381" y="-6298"/>
                  <a:pt x="271532" y="49793"/>
                  <a:pt x="244544" y="67256"/>
                </a:cubicBezTo>
                <a:cubicBezTo>
                  <a:pt x="217556" y="84719"/>
                  <a:pt x="168344" y="105356"/>
                  <a:pt x="168344" y="105356"/>
                </a:cubicBezTo>
                <a:cubicBezTo>
                  <a:pt x="161994" y="108531"/>
                  <a:pt x="206444" y="84719"/>
                  <a:pt x="206444" y="86306"/>
                </a:cubicBezTo>
                <a:cubicBezTo>
                  <a:pt x="206444" y="87893"/>
                  <a:pt x="195861" y="115410"/>
                  <a:pt x="168344" y="114881"/>
                </a:cubicBezTo>
                <a:cubicBezTo>
                  <a:pt x="140827" y="114352"/>
                  <a:pt x="-3635" y="75723"/>
                  <a:pt x="69" y="767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D9FBB2A1-F873-FDC9-19E8-79ECD9D981C3}"/>
              </a:ext>
            </a:extLst>
          </p:cNvPr>
          <p:cNvSpPr/>
          <p:nvPr/>
        </p:nvSpPr>
        <p:spPr>
          <a:xfrm>
            <a:off x="4549692" y="3127331"/>
            <a:ext cx="245212" cy="89086"/>
          </a:xfrm>
          <a:custGeom>
            <a:avLst/>
            <a:gdLst>
              <a:gd name="connsiteX0" fmla="*/ 76283 w 245212"/>
              <a:gd name="connsiteY0" fmla="*/ 88944 h 89086"/>
              <a:gd name="connsiteX1" fmla="*/ 244558 w 245212"/>
              <a:gd name="connsiteY1" fmla="*/ 44 h 89086"/>
              <a:gd name="connsiteX2" fmla="*/ 83 w 245212"/>
              <a:gd name="connsiteY2" fmla="*/ 76244 h 89086"/>
              <a:gd name="connsiteX3" fmla="*/ 215983 w 245212"/>
              <a:gd name="connsiteY3" fmla="*/ 22269 h 89086"/>
              <a:gd name="connsiteX4" fmla="*/ 76283 w 245212"/>
              <a:gd name="connsiteY4" fmla="*/ 88944 h 89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212" h="89086">
                <a:moveTo>
                  <a:pt x="76283" y="88944"/>
                </a:moveTo>
                <a:cubicBezTo>
                  <a:pt x="81045" y="85240"/>
                  <a:pt x="257258" y="2161"/>
                  <a:pt x="244558" y="44"/>
                </a:cubicBezTo>
                <a:cubicBezTo>
                  <a:pt x="231858" y="-2073"/>
                  <a:pt x="4845" y="72540"/>
                  <a:pt x="83" y="76244"/>
                </a:cubicBezTo>
                <a:cubicBezTo>
                  <a:pt x="-4679" y="79948"/>
                  <a:pt x="196933" y="21740"/>
                  <a:pt x="215983" y="22269"/>
                </a:cubicBezTo>
                <a:cubicBezTo>
                  <a:pt x="235033" y="22798"/>
                  <a:pt x="71521" y="92648"/>
                  <a:pt x="76283" y="889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>
            <a:extLst>
              <a:ext uri="{FF2B5EF4-FFF2-40B4-BE49-F238E27FC236}">
                <a16:creationId xmlns:a16="http://schemas.microsoft.com/office/drawing/2014/main" id="{68F789CC-0F0E-F865-2076-9A7354E017CA}"/>
              </a:ext>
            </a:extLst>
          </p:cNvPr>
          <p:cNvSpPr/>
          <p:nvPr/>
        </p:nvSpPr>
        <p:spPr>
          <a:xfrm>
            <a:off x="4737100" y="3085592"/>
            <a:ext cx="347757" cy="79883"/>
          </a:xfrm>
          <a:custGeom>
            <a:avLst/>
            <a:gdLst>
              <a:gd name="connsiteX0" fmla="*/ 0 w 347757"/>
              <a:gd name="connsiteY0" fmla="*/ 79883 h 79883"/>
              <a:gd name="connsiteX1" fmla="*/ 346075 w 347757"/>
              <a:gd name="connsiteY1" fmla="*/ 508 h 79883"/>
              <a:gd name="connsiteX2" fmla="*/ 133350 w 347757"/>
              <a:gd name="connsiteY2" fmla="*/ 44958 h 79883"/>
              <a:gd name="connsiteX3" fmla="*/ 165100 w 347757"/>
              <a:gd name="connsiteY3" fmla="*/ 25908 h 79883"/>
              <a:gd name="connsiteX4" fmla="*/ 336550 w 347757"/>
              <a:gd name="connsiteY4" fmla="*/ 3683 h 79883"/>
              <a:gd name="connsiteX5" fmla="*/ 139700 w 347757"/>
              <a:gd name="connsiteY5" fmla="*/ 41783 h 79883"/>
              <a:gd name="connsiteX6" fmla="*/ 0 w 347757"/>
              <a:gd name="connsiteY6" fmla="*/ 79883 h 79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7757" h="79883">
                <a:moveTo>
                  <a:pt x="0" y="79883"/>
                </a:moveTo>
                <a:lnTo>
                  <a:pt x="346075" y="508"/>
                </a:lnTo>
                <a:cubicBezTo>
                  <a:pt x="368300" y="-5313"/>
                  <a:pt x="163512" y="40725"/>
                  <a:pt x="133350" y="44958"/>
                </a:cubicBezTo>
                <a:cubicBezTo>
                  <a:pt x="103188" y="49191"/>
                  <a:pt x="131233" y="32787"/>
                  <a:pt x="165100" y="25908"/>
                </a:cubicBezTo>
                <a:cubicBezTo>
                  <a:pt x="198967" y="19029"/>
                  <a:pt x="340783" y="1037"/>
                  <a:pt x="336550" y="3683"/>
                </a:cubicBezTo>
                <a:cubicBezTo>
                  <a:pt x="332317" y="6329"/>
                  <a:pt x="139700" y="41783"/>
                  <a:pt x="139700" y="41783"/>
                </a:cubicBezTo>
                <a:lnTo>
                  <a:pt x="0" y="7988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>
            <a:extLst>
              <a:ext uri="{FF2B5EF4-FFF2-40B4-BE49-F238E27FC236}">
                <a16:creationId xmlns:a16="http://schemas.microsoft.com/office/drawing/2014/main" id="{6A9F4D89-83DE-F679-063C-65F896CD16C6}"/>
              </a:ext>
            </a:extLst>
          </p:cNvPr>
          <p:cNvSpPr/>
          <p:nvPr/>
        </p:nvSpPr>
        <p:spPr>
          <a:xfrm>
            <a:off x="4730392" y="3117837"/>
            <a:ext cx="213084" cy="95419"/>
          </a:xfrm>
          <a:custGeom>
            <a:avLst/>
            <a:gdLst>
              <a:gd name="connsiteX0" fmla="*/ 213083 w 213084"/>
              <a:gd name="connsiteY0" fmla="*/ 13 h 95419"/>
              <a:gd name="connsiteX1" fmla="*/ 60683 w 213084"/>
              <a:gd name="connsiteY1" fmla="*/ 79388 h 95419"/>
              <a:gd name="connsiteX2" fmla="*/ 82908 w 213084"/>
              <a:gd name="connsiteY2" fmla="*/ 63513 h 95419"/>
              <a:gd name="connsiteX3" fmla="*/ 38458 w 213084"/>
              <a:gd name="connsiteY3" fmla="*/ 95263 h 95419"/>
              <a:gd name="connsiteX4" fmla="*/ 79733 w 213084"/>
              <a:gd name="connsiteY4" fmla="*/ 76213 h 95419"/>
              <a:gd name="connsiteX5" fmla="*/ 358 w 213084"/>
              <a:gd name="connsiteY5" fmla="*/ 88913 h 95419"/>
              <a:gd name="connsiteX6" fmla="*/ 57508 w 213084"/>
              <a:gd name="connsiteY6" fmla="*/ 73038 h 95419"/>
              <a:gd name="connsiteX7" fmla="*/ 213083 w 213084"/>
              <a:gd name="connsiteY7" fmla="*/ 13 h 95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3084" h="95419">
                <a:moveTo>
                  <a:pt x="213083" y="13"/>
                </a:moveTo>
                <a:cubicBezTo>
                  <a:pt x="213612" y="1071"/>
                  <a:pt x="82379" y="68805"/>
                  <a:pt x="60683" y="79388"/>
                </a:cubicBezTo>
                <a:cubicBezTo>
                  <a:pt x="38987" y="89971"/>
                  <a:pt x="82908" y="63513"/>
                  <a:pt x="82908" y="63513"/>
                </a:cubicBezTo>
                <a:cubicBezTo>
                  <a:pt x="79204" y="66159"/>
                  <a:pt x="38987" y="93146"/>
                  <a:pt x="38458" y="95263"/>
                </a:cubicBezTo>
                <a:cubicBezTo>
                  <a:pt x="37929" y="97380"/>
                  <a:pt x="86083" y="77271"/>
                  <a:pt x="79733" y="76213"/>
                </a:cubicBezTo>
                <a:cubicBezTo>
                  <a:pt x="73383" y="75155"/>
                  <a:pt x="4062" y="89442"/>
                  <a:pt x="358" y="88913"/>
                </a:cubicBezTo>
                <a:cubicBezTo>
                  <a:pt x="-3346" y="88384"/>
                  <a:pt x="22054" y="85738"/>
                  <a:pt x="57508" y="73038"/>
                </a:cubicBezTo>
                <a:cubicBezTo>
                  <a:pt x="92962" y="60338"/>
                  <a:pt x="212554" y="-1045"/>
                  <a:pt x="213083" y="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>
            <a:extLst>
              <a:ext uri="{FF2B5EF4-FFF2-40B4-BE49-F238E27FC236}">
                <a16:creationId xmlns:a16="http://schemas.microsoft.com/office/drawing/2014/main" id="{2A9C5FB5-E531-D8D7-2632-DC5E7BE1ADD3}"/>
              </a:ext>
            </a:extLst>
          </p:cNvPr>
          <p:cNvSpPr/>
          <p:nvPr/>
        </p:nvSpPr>
        <p:spPr>
          <a:xfrm>
            <a:off x="5016413" y="3069895"/>
            <a:ext cx="266795" cy="149566"/>
          </a:xfrm>
          <a:custGeom>
            <a:avLst/>
            <a:gdLst>
              <a:gd name="connsiteX0" fmla="*/ 87 w 266795"/>
              <a:gd name="connsiteY0" fmla="*/ 330 h 149566"/>
              <a:gd name="connsiteX1" fmla="*/ 152487 w 266795"/>
              <a:gd name="connsiteY1" fmla="*/ 79705 h 149566"/>
              <a:gd name="connsiteX2" fmla="*/ 149312 w 266795"/>
              <a:gd name="connsiteY2" fmla="*/ 63830 h 149566"/>
              <a:gd name="connsiteX3" fmla="*/ 266787 w 266795"/>
              <a:gd name="connsiteY3" fmla="*/ 149555 h 149566"/>
              <a:gd name="connsiteX4" fmla="*/ 142962 w 266795"/>
              <a:gd name="connsiteY4" fmla="*/ 57480 h 149566"/>
              <a:gd name="connsiteX5" fmla="*/ 130262 w 266795"/>
              <a:gd name="connsiteY5" fmla="*/ 51130 h 149566"/>
              <a:gd name="connsiteX6" fmla="*/ 87 w 266795"/>
              <a:gd name="connsiteY6" fmla="*/ 330 h 149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6795" h="149566">
                <a:moveTo>
                  <a:pt x="87" y="330"/>
                </a:moveTo>
                <a:cubicBezTo>
                  <a:pt x="3791" y="5092"/>
                  <a:pt x="152487" y="79705"/>
                  <a:pt x="152487" y="79705"/>
                </a:cubicBezTo>
                <a:cubicBezTo>
                  <a:pt x="177358" y="90288"/>
                  <a:pt x="130262" y="52188"/>
                  <a:pt x="149312" y="63830"/>
                </a:cubicBezTo>
                <a:cubicBezTo>
                  <a:pt x="168362" y="75472"/>
                  <a:pt x="267845" y="150613"/>
                  <a:pt x="266787" y="149555"/>
                </a:cubicBezTo>
                <a:cubicBezTo>
                  <a:pt x="265729" y="148497"/>
                  <a:pt x="165716" y="73884"/>
                  <a:pt x="142962" y="57480"/>
                </a:cubicBezTo>
                <a:cubicBezTo>
                  <a:pt x="120208" y="41076"/>
                  <a:pt x="149312" y="58538"/>
                  <a:pt x="130262" y="51130"/>
                </a:cubicBezTo>
                <a:cubicBezTo>
                  <a:pt x="111212" y="43722"/>
                  <a:pt x="-3617" y="-4432"/>
                  <a:pt x="87" y="3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BFDFAD68-0592-CB53-2E32-D5D74BCACA6D}"/>
              </a:ext>
            </a:extLst>
          </p:cNvPr>
          <p:cNvSpPr/>
          <p:nvPr/>
        </p:nvSpPr>
        <p:spPr>
          <a:xfrm>
            <a:off x="4880824" y="3142462"/>
            <a:ext cx="438012" cy="105563"/>
          </a:xfrm>
          <a:custGeom>
            <a:avLst/>
            <a:gdLst>
              <a:gd name="connsiteX0" fmla="*/ 2326 w 438012"/>
              <a:gd name="connsiteY0" fmla="*/ 788 h 105563"/>
              <a:gd name="connsiteX1" fmla="*/ 316651 w 438012"/>
              <a:gd name="connsiteY1" fmla="*/ 73813 h 105563"/>
              <a:gd name="connsiteX2" fmla="*/ 281726 w 438012"/>
              <a:gd name="connsiteY2" fmla="*/ 35713 h 105563"/>
              <a:gd name="connsiteX3" fmla="*/ 437301 w 438012"/>
              <a:gd name="connsiteY3" fmla="*/ 105563 h 105563"/>
              <a:gd name="connsiteX4" fmla="*/ 208701 w 438012"/>
              <a:gd name="connsiteY4" fmla="*/ 35713 h 105563"/>
              <a:gd name="connsiteX5" fmla="*/ 176951 w 438012"/>
              <a:gd name="connsiteY5" fmla="*/ 35713 h 105563"/>
              <a:gd name="connsiteX6" fmla="*/ 2326 w 438012"/>
              <a:gd name="connsiteY6" fmla="*/ 788 h 105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012" h="105563">
                <a:moveTo>
                  <a:pt x="2326" y="788"/>
                </a:moveTo>
                <a:cubicBezTo>
                  <a:pt x="25609" y="7138"/>
                  <a:pt x="270084" y="67992"/>
                  <a:pt x="316651" y="73813"/>
                </a:cubicBezTo>
                <a:cubicBezTo>
                  <a:pt x="363218" y="79634"/>
                  <a:pt x="261618" y="30421"/>
                  <a:pt x="281726" y="35713"/>
                </a:cubicBezTo>
                <a:cubicBezTo>
                  <a:pt x="301834" y="41005"/>
                  <a:pt x="449472" y="105563"/>
                  <a:pt x="437301" y="105563"/>
                </a:cubicBezTo>
                <a:cubicBezTo>
                  <a:pt x="425130" y="105563"/>
                  <a:pt x="252093" y="47355"/>
                  <a:pt x="208701" y="35713"/>
                </a:cubicBezTo>
                <a:cubicBezTo>
                  <a:pt x="165309" y="24071"/>
                  <a:pt x="216638" y="43121"/>
                  <a:pt x="176951" y="35713"/>
                </a:cubicBezTo>
                <a:cubicBezTo>
                  <a:pt x="137264" y="28305"/>
                  <a:pt x="-20957" y="-5562"/>
                  <a:pt x="2326" y="7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>
            <a:extLst>
              <a:ext uri="{FF2B5EF4-FFF2-40B4-BE49-F238E27FC236}">
                <a16:creationId xmlns:a16="http://schemas.microsoft.com/office/drawing/2014/main" id="{AADE3F77-F021-74AC-3816-21AD6CE8DFF2}"/>
              </a:ext>
            </a:extLst>
          </p:cNvPr>
          <p:cNvSpPr/>
          <p:nvPr/>
        </p:nvSpPr>
        <p:spPr>
          <a:xfrm>
            <a:off x="3653236" y="3383899"/>
            <a:ext cx="210771" cy="187996"/>
          </a:xfrm>
          <a:custGeom>
            <a:avLst/>
            <a:gdLst>
              <a:gd name="connsiteX0" fmla="*/ 210739 w 210771"/>
              <a:gd name="connsiteY0" fmla="*/ 187976 h 187996"/>
              <a:gd name="connsiteX1" fmla="*/ 83739 w 210771"/>
              <a:gd name="connsiteY1" fmla="*/ 70501 h 187996"/>
              <a:gd name="connsiteX2" fmla="*/ 99614 w 210771"/>
              <a:gd name="connsiteY2" fmla="*/ 95901 h 187996"/>
              <a:gd name="connsiteX3" fmla="*/ 1189 w 210771"/>
              <a:gd name="connsiteY3" fmla="*/ 651 h 187996"/>
              <a:gd name="connsiteX4" fmla="*/ 42464 w 210771"/>
              <a:gd name="connsiteY4" fmla="*/ 51451 h 187996"/>
              <a:gd name="connsiteX5" fmla="*/ 42464 w 210771"/>
              <a:gd name="connsiteY5" fmla="*/ 35576 h 187996"/>
              <a:gd name="connsiteX6" fmla="*/ 83739 w 210771"/>
              <a:gd name="connsiteY6" fmla="*/ 70501 h 187996"/>
              <a:gd name="connsiteX7" fmla="*/ 80564 w 210771"/>
              <a:gd name="connsiteY7" fmla="*/ 45101 h 187996"/>
              <a:gd name="connsiteX8" fmla="*/ 115489 w 210771"/>
              <a:gd name="connsiteY8" fmla="*/ 95901 h 187996"/>
              <a:gd name="connsiteX9" fmla="*/ 112314 w 210771"/>
              <a:gd name="connsiteY9" fmla="*/ 70501 h 187996"/>
              <a:gd name="connsiteX10" fmla="*/ 96439 w 210771"/>
              <a:gd name="connsiteY10" fmla="*/ 80026 h 187996"/>
              <a:gd name="connsiteX11" fmla="*/ 210739 w 210771"/>
              <a:gd name="connsiteY11" fmla="*/ 187976 h 187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10771" h="187996">
                <a:moveTo>
                  <a:pt x="210739" y="187976"/>
                </a:moveTo>
                <a:cubicBezTo>
                  <a:pt x="208622" y="186388"/>
                  <a:pt x="102260" y="85847"/>
                  <a:pt x="83739" y="70501"/>
                </a:cubicBezTo>
                <a:cubicBezTo>
                  <a:pt x="65218" y="55155"/>
                  <a:pt x="113372" y="107543"/>
                  <a:pt x="99614" y="95901"/>
                </a:cubicBezTo>
                <a:cubicBezTo>
                  <a:pt x="85856" y="84259"/>
                  <a:pt x="10714" y="8059"/>
                  <a:pt x="1189" y="651"/>
                </a:cubicBezTo>
                <a:cubicBezTo>
                  <a:pt x="-8336" y="-6757"/>
                  <a:pt x="42464" y="51451"/>
                  <a:pt x="42464" y="51451"/>
                </a:cubicBezTo>
                <a:cubicBezTo>
                  <a:pt x="49343" y="57272"/>
                  <a:pt x="35585" y="32401"/>
                  <a:pt x="42464" y="35576"/>
                </a:cubicBezTo>
                <a:cubicBezTo>
                  <a:pt x="49343" y="38751"/>
                  <a:pt x="77389" y="68913"/>
                  <a:pt x="83739" y="70501"/>
                </a:cubicBezTo>
                <a:cubicBezTo>
                  <a:pt x="90089" y="72088"/>
                  <a:pt x="75272" y="40868"/>
                  <a:pt x="80564" y="45101"/>
                </a:cubicBezTo>
                <a:cubicBezTo>
                  <a:pt x="85856" y="49334"/>
                  <a:pt x="110197" y="91668"/>
                  <a:pt x="115489" y="95901"/>
                </a:cubicBezTo>
                <a:cubicBezTo>
                  <a:pt x="120781" y="100134"/>
                  <a:pt x="115489" y="73147"/>
                  <a:pt x="112314" y="70501"/>
                </a:cubicBezTo>
                <a:cubicBezTo>
                  <a:pt x="109139" y="67855"/>
                  <a:pt x="82681" y="63093"/>
                  <a:pt x="96439" y="80026"/>
                </a:cubicBezTo>
                <a:cubicBezTo>
                  <a:pt x="110197" y="96959"/>
                  <a:pt x="212856" y="189564"/>
                  <a:pt x="210739" y="1879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8E43015C-78A0-9EAF-A096-0873EDE3701A}"/>
              </a:ext>
            </a:extLst>
          </p:cNvPr>
          <p:cNvSpPr/>
          <p:nvPr/>
        </p:nvSpPr>
        <p:spPr>
          <a:xfrm>
            <a:off x="3752812" y="3467038"/>
            <a:ext cx="112789" cy="111327"/>
          </a:xfrm>
          <a:custGeom>
            <a:avLst/>
            <a:gdLst>
              <a:gd name="connsiteX0" fmla="*/ 38 w 112789"/>
              <a:gd name="connsiteY0" fmla="*/ 62 h 111327"/>
              <a:gd name="connsiteX1" fmla="*/ 107988 w 112789"/>
              <a:gd name="connsiteY1" fmla="*/ 108012 h 111327"/>
              <a:gd name="connsiteX2" fmla="*/ 95288 w 112789"/>
              <a:gd name="connsiteY2" fmla="*/ 85787 h 111327"/>
              <a:gd name="connsiteX3" fmla="*/ 95288 w 112789"/>
              <a:gd name="connsiteY3" fmla="*/ 92137 h 111327"/>
              <a:gd name="connsiteX4" fmla="*/ 38 w 112789"/>
              <a:gd name="connsiteY4" fmla="*/ 62 h 111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789" h="111327">
                <a:moveTo>
                  <a:pt x="38" y="62"/>
                </a:moveTo>
                <a:cubicBezTo>
                  <a:pt x="2155" y="2708"/>
                  <a:pt x="92113" y="93725"/>
                  <a:pt x="107988" y="108012"/>
                </a:cubicBezTo>
                <a:cubicBezTo>
                  <a:pt x="123863" y="122300"/>
                  <a:pt x="95288" y="85787"/>
                  <a:pt x="95288" y="85787"/>
                </a:cubicBezTo>
                <a:cubicBezTo>
                  <a:pt x="93171" y="83141"/>
                  <a:pt x="107459" y="104308"/>
                  <a:pt x="95288" y="92137"/>
                </a:cubicBezTo>
                <a:cubicBezTo>
                  <a:pt x="83117" y="79966"/>
                  <a:pt x="-2079" y="-2584"/>
                  <a:pt x="38" y="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>
            <a:extLst>
              <a:ext uri="{FF2B5EF4-FFF2-40B4-BE49-F238E27FC236}">
                <a16:creationId xmlns:a16="http://schemas.microsoft.com/office/drawing/2014/main" id="{44A7ECC5-23A2-22D2-FA55-29C7669EE154}"/>
              </a:ext>
            </a:extLst>
          </p:cNvPr>
          <p:cNvSpPr/>
          <p:nvPr/>
        </p:nvSpPr>
        <p:spPr>
          <a:xfrm>
            <a:off x="3298733" y="3352775"/>
            <a:ext cx="258386" cy="165136"/>
          </a:xfrm>
          <a:custGeom>
            <a:avLst/>
            <a:gdLst>
              <a:gd name="connsiteX0" fmla="*/ 92 w 258386"/>
              <a:gd name="connsiteY0" fmla="*/ 165125 h 165136"/>
              <a:gd name="connsiteX1" fmla="*/ 146142 w 258386"/>
              <a:gd name="connsiteY1" fmla="*/ 73050 h 165136"/>
              <a:gd name="connsiteX2" fmla="*/ 257267 w 258386"/>
              <a:gd name="connsiteY2" fmla="*/ 38125 h 165136"/>
              <a:gd name="connsiteX3" fmla="*/ 200117 w 258386"/>
              <a:gd name="connsiteY3" fmla="*/ 38125 h 165136"/>
              <a:gd name="connsiteX4" fmla="*/ 146142 w 258386"/>
              <a:gd name="connsiteY4" fmla="*/ 25 h 165136"/>
              <a:gd name="connsiteX5" fmla="*/ 184242 w 258386"/>
              <a:gd name="connsiteY5" fmla="*/ 31775 h 165136"/>
              <a:gd name="connsiteX6" fmla="*/ 174717 w 258386"/>
              <a:gd name="connsiteY6" fmla="*/ 47650 h 165136"/>
              <a:gd name="connsiteX7" fmla="*/ 146142 w 258386"/>
              <a:gd name="connsiteY7" fmla="*/ 34950 h 165136"/>
              <a:gd name="connsiteX8" fmla="*/ 165192 w 258386"/>
              <a:gd name="connsiteY8" fmla="*/ 50825 h 165136"/>
              <a:gd name="connsiteX9" fmla="*/ 114392 w 258386"/>
              <a:gd name="connsiteY9" fmla="*/ 66700 h 165136"/>
              <a:gd name="connsiteX10" fmla="*/ 60417 w 258386"/>
              <a:gd name="connsiteY10" fmla="*/ 28600 h 165136"/>
              <a:gd name="connsiteX11" fmla="*/ 95342 w 258386"/>
              <a:gd name="connsiteY11" fmla="*/ 60350 h 165136"/>
              <a:gd name="connsiteX12" fmla="*/ 104867 w 258386"/>
              <a:gd name="connsiteY12" fmla="*/ 73050 h 165136"/>
              <a:gd name="connsiteX13" fmla="*/ 22317 w 258386"/>
              <a:gd name="connsiteY13" fmla="*/ 57175 h 165136"/>
              <a:gd name="connsiteX14" fmla="*/ 54067 w 258386"/>
              <a:gd name="connsiteY14" fmla="*/ 63525 h 165136"/>
              <a:gd name="connsiteX15" fmla="*/ 117567 w 258386"/>
              <a:gd name="connsiteY15" fmla="*/ 88925 h 165136"/>
              <a:gd name="connsiteX16" fmla="*/ 123917 w 258386"/>
              <a:gd name="connsiteY16" fmla="*/ 66700 h 165136"/>
              <a:gd name="connsiteX17" fmla="*/ 92 w 258386"/>
              <a:gd name="connsiteY17" fmla="*/ 165125 h 165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58386" h="165136">
                <a:moveTo>
                  <a:pt x="92" y="165125"/>
                </a:moveTo>
                <a:cubicBezTo>
                  <a:pt x="3796" y="166183"/>
                  <a:pt x="103280" y="94217"/>
                  <a:pt x="146142" y="73050"/>
                </a:cubicBezTo>
                <a:cubicBezTo>
                  <a:pt x="189005" y="51883"/>
                  <a:pt x="248271" y="43946"/>
                  <a:pt x="257267" y="38125"/>
                </a:cubicBezTo>
                <a:cubicBezTo>
                  <a:pt x="266263" y="32304"/>
                  <a:pt x="218638" y="44475"/>
                  <a:pt x="200117" y="38125"/>
                </a:cubicBezTo>
                <a:cubicBezTo>
                  <a:pt x="181596" y="31775"/>
                  <a:pt x="148788" y="1083"/>
                  <a:pt x="146142" y="25"/>
                </a:cubicBezTo>
                <a:cubicBezTo>
                  <a:pt x="143496" y="-1033"/>
                  <a:pt x="184242" y="31775"/>
                  <a:pt x="184242" y="31775"/>
                </a:cubicBezTo>
                <a:cubicBezTo>
                  <a:pt x="189005" y="39712"/>
                  <a:pt x="181067" y="47121"/>
                  <a:pt x="174717" y="47650"/>
                </a:cubicBezTo>
                <a:cubicBezTo>
                  <a:pt x="168367" y="48179"/>
                  <a:pt x="146142" y="34950"/>
                  <a:pt x="146142" y="34950"/>
                </a:cubicBezTo>
                <a:cubicBezTo>
                  <a:pt x="144555" y="35479"/>
                  <a:pt x="170484" y="45533"/>
                  <a:pt x="165192" y="50825"/>
                </a:cubicBezTo>
                <a:cubicBezTo>
                  <a:pt x="159900" y="56117"/>
                  <a:pt x="131854" y="70404"/>
                  <a:pt x="114392" y="66700"/>
                </a:cubicBezTo>
                <a:cubicBezTo>
                  <a:pt x="96930" y="62996"/>
                  <a:pt x="63592" y="29658"/>
                  <a:pt x="60417" y="28600"/>
                </a:cubicBezTo>
                <a:cubicBezTo>
                  <a:pt x="57242" y="27542"/>
                  <a:pt x="95342" y="60350"/>
                  <a:pt x="95342" y="60350"/>
                </a:cubicBezTo>
                <a:cubicBezTo>
                  <a:pt x="102750" y="67758"/>
                  <a:pt x="117038" y="73579"/>
                  <a:pt x="104867" y="73050"/>
                </a:cubicBezTo>
                <a:cubicBezTo>
                  <a:pt x="92696" y="72521"/>
                  <a:pt x="30784" y="58762"/>
                  <a:pt x="22317" y="57175"/>
                </a:cubicBezTo>
                <a:cubicBezTo>
                  <a:pt x="13850" y="55588"/>
                  <a:pt x="38192" y="58233"/>
                  <a:pt x="54067" y="63525"/>
                </a:cubicBezTo>
                <a:cubicBezTo>
                  <a:pt x="69942" y="68817"/>
                  <a:pt x="105925" y="88396"/>
                  <a:pt x="117567" y="88925"/>
                </a:cubicBezTo>
                <a:cubicBezTo>
                  <a:pt x="129209" y="89454"/>
                  <a:pt x="142967" y="57704"/>
                  <a:pt x="123917" y="66700"/>
                </a:cubicBezTo>
                <a:cubicBezTo>
                  <a:pt x="104867" y="75696"/>
                  <a:pt x="-3612" y="164067"/>
                  <a:pt x="92" y="1651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 26">
            <a:extLst>
              <a:ext uri="{FF2B5EF4-FFF2-40B4-BE49-F238E27FC236}">
                <a16:creationId xmlns:a16="http://schemas.microsoft.com/office/drawing/2014/main" id="{475B107C-7224-08E3-00CA-0AFEB6F1A6F7}"/>
              </a:ext>
            </a:extLst>
          </p:cNvPr>
          <p:cNvSpPr/>
          <p:nvPr/>
        </p:nvSpPr>
        <p:spPr>
          <a:xfrm>
            <a:off x="3411939" y="3374902"/>
            <a:ext cx="266514" cy="63652"/>
          </a:xfrm>
          <a:custGeom>
            <a:avLst/>
            <a:gdLst>
              <a:gd name="connsiteX0" fmla="*/ 1186 w 266514"/>
              <a:gd name="connsiteY0" fmla="*/ 54098 h 63652"/>
              <a:gd name="connsiteX1" fmla="*/ 163111 w 266514"/>
              <a:gd name="connsiteY1" fmla="*/ 54098 h 63652"/>
              <a:gd name="connsiteX2" fmla="*/ 264711 w 266514"/>
              <a:gd name="connsiteY2" fmla="*/ 63623 h 63652"/>
              <a:gd name="connsiteX3" fmla="*/ 220261 w 266514"/>
              <a:gd name="connsiteY3" fmla="*/ 54098 h 63652"/>
              <a:gd name="connsiteX4" fmla="*/ 121836 w 266514"/>
              <a:gd name="connsiteY4" fmla="*/ 123 h 63652"/>
              <a:gd name="connsiteX5" fmla="*/ 185336 w 266514"/>
              <a:gd name="connsiteY5" fmla="*/ 38223 h 63652"/>
              <a:gd name="connsiteX6" fmla="*/ 166286 w 266514"/>
              <a:gd name="connsiteY6" fmla="*/ 44573 h 63652"/>
              <a:gd name="connsiteX7" fmla="*/ 93261 w 266514"/>
              <a:gd name="connsiteY7" fmla="*/ 47748 h 63652"/>
              <a:gd name="connsiteX8" fmla="*/ 1186 w 266514"/>
              <a:gd name="connsiteY8" fmla="*/ 54098 h 63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6514" h="63652">
                <a:moveTo>
                  <a:pt x="1186" y="54098"/>
                </a:moveTo>
                <a:cubicBezTo>
                  <a:pt x="12828" y="55156"/>
                  <a:pt x="119190" y="52511"/>
                  <a:pt x="163111" y="54098"/>
                </a:cubicBezTo>
                <a:cubicBezTo>
                  <a:pt x="207032" y="55685"/>
                  <a:pt x="255186" y="63623"/>
                  <a:pt x="264711" y="63623"/>
                </a:cubicBezTo>
                <a:cubicBezTo>
                  <a:pt x="274236" y="63623"/>
                  <a:pt x="244073" y="64681"/>
                  <a:pt x="220261" y="54098"/>
                </a:cubicBezTo>
                <a:cubicBezTo>
                  <a:pt x="196449" y="43515"/>
                  <a:pt x="127657" y="2769"/>
                  <a:pt x="121836" y="123"/>
                </a:cubicBezTo>
                <a:cubicBezTo>
                  <a:pt x="116015" y="-2523"/>
                  <a:pt x="185336" y="38223"/>
                  <a:pt x="185336" y="38223"/>
                </a:cubicBezTo>
                <a:cubicBezTo>
                  <a:pt x="192744" y="45631"/>
                  <a:pt x="181632" y="42985"/>
                  <a:pt x="166286" y="44573"/>
                </a:cubicBezTo>
                <a:cubicBezTo>
                  <a:pt x="150940" y="46160"/>
                  <a:pt x="119719" y="47219"/>
                  <a:pt x="93261" y="47748"/>
                </a:cubicBezTo>
                <a:cubicBezTo>
                  <a:pt x="66803" y="48277"/>
                  <a:pt x="-10456" y="53040"/>
                  <a:pt x="1186" y="540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>
            <a:extLst>
              <a:ext uri="{FF2B5EF4-FFF2-40B4-BE49-F238E27FC236}">
                <a16:creationId xmlns:a16="http://schemas.microsoft.com/office/drawing/2014/main" id="{4C777B09-E4A6-43C1-4270-E0157F9CC7CC}"/>
              </a:ext>
            </a:extLst>
          </p:cNvPr>
          <p:cNvSpPr/>
          <p:nvPr/>
        </p:nvSpPr>
        <p:spPr>
          <a:xfrm>
            <a:off x="3636530" y="3432151"/>
            <a:ext cx="173759" cy="185193"/>
          </a:xfrm>
          <a:custGeom>
            <a:avLst/>
            <a:gdLst>
              <a:gd name="connsiteX0" fmla="*/ 24245 w 173759"/>
              <a:gd name="connsiteY0" fmla="*/ 24 h 185193"/>
              <a:gd name="connsiteX1" fmla="*/ 154420 w 173759"/>
              <a:gd name="connsiteY1" fmla="*/ 98449 h 185193"/>
              <a:gd name="connsiteX2" fmla="*/ 129020 w 173759"/>
              <a:gd name="connsiteY2" fmla="*/ 114324 h 185193"/>
              <a:gd name="connsiteX3" fmla="*/ 2020 w 173759"/>
              <a:gd name="connsiteY3" fmla="*/ 184174 h 185193"/>
              <a:gd name="connsiteX4" fmla="*/ 59170 w 173759"/>
              <a:gd name="connsiteY4" fmla="*/ 152424 h 185193"/>
              <a:gd name="connsiteX5" fmla="*/ 167120 w 173759"/>
              <a:gd name="connsiteY5" fmla="*/ 104799 h 185193"/>
              <a:gd name="connsiteX6" fmla="*/ 151245 w 173759"/>
              <a:gd name="connsiteY6" fmla="*/ 88924 h 185193"/>
              <a:gd name="connsiteX7" fmla="*/ 24245 w 173759"/>
              <a:gd name="connsiteY7" fmla="*/ 24 h 185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59" h="185193">
                <a:moveTo>
                  <a:pt x="24245" y="24"/>
                </a:moveTo>
                <a:cubicBezTo>
                  <a:pt x="24774" y="1611"/>
                  <a:pt x="136958" y="79399"/>
                  <a:pt x="154420" y="98449"/>
                </a:cubicBezTo>
                <a:cubicBezTo>
                  <a:pt x="171882" y="117499"/>
                  <a:pt x="154420" y="100037"/>
                  <a:pt x="129020" y="114324"/>
                </a:cubicBezTo>
                <a:cubicBezTo>
                  <a:pt x="103620" y="128611"/>
                  <a:pt x="13662" y="177824"/>
                  <a:pt x="2020" y="184174"/>
                </a:cubicBezTo>
                <a:cubicBezTo>
                  <a:pt x="-9622" y="190524"/>
                  <a:pt x="31653" y="165653"/>
                  <a:pt x="59170" y="152424"/>
                </a:cubicBezTo>
                <a:cubicBezTo>
                  <a:pt x="86687" y="139195"/>
                  <a:pt x="167120" y="104799"/>
                  <a:pt x="167120" y="104799"/>
                </a:cubicBezTo>
                <a:cubicBezTo>
                  <a:pt x="182466" y="94216"/>
                  <a:pt x="168707" y="104270"/>
                  <a:pt x="151245" y="88924"/>
                </a:cubicBezTo>
                <a:cubicBezTo>
                  <a:pt x="133783" y="73578"/>
                  <a:pt x="23716" y="-1563"/>
                  <a:pt x="24245" y="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>
            <a:extLst>
              <a:ext uri="{FF2B5EF4-FFF2-40B4-BE49-F238E27FC236}">
                <a16:creationId xmlns:a16="http://schemas.microsoft.com/office/drawing/2014/main" id="{8BBE38F0-FA99-61DC-D34E-E5B2A2C028B8}"/>
              </a:ext>
            </a:extLst>
          </p:cNvPr>
          <p:cNvSpPr/>
          <p:nvPr/>
        </p:nvSpPr>
        <p:spPr>
          <a:xfrm>
            <a:off x="3651250" y="3571860"/>
            <a:ext cx="212872" cy="15890"/>
          </a:xfrm>
          <a:custGeom>
            <a:avLst/>
            <a:gdLst>
              <a:gd name="connsiteX0" fmla="*/ 0 w 212872"/>
              <a:gd name="connsiteY0" fmla="*/ 15890 h 15890"/>
              <a:gd name="connsiteX1" fmla="*/ 206375 w 212872"/>
              <a:gd name="connsiteY1" fmla="*/ 15 h 15890"/>
              <a:gd name="connsiteX2" fmla="*/ 165100 w 212872"/>
              <a:gd name="connsiteY2" fmla="*/ 12715 h 15890"/>
              <a:gd name="connsiteX3" fmla="*/ 180975 w 212872"/>
              <a:gd name="connsiteY3" fmla="*/ 12715 h 15890"/>
              <a:gd name="connsiteX4" fmla="*/ 0 w 212872"/>
              <a:gd name="connsiteY4" fmla="*/ 15890 h 15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872" h="15890">
                <a:moveTo>
                  <a:pt x="0" y="15890"/>
                </a:moveTo>
                <a:lnTo>
                  <a:pt x="206375" y="15"/>
                </a:lnTo>
                <a:cubicBezTo>
                  <a:pt x="233892" y="-514"/>
                  <a:pt x="165100" y="12715"/>
                  <a:pt x="165100" y="12715"/>
                </a:cubicBezTo>
                <a:cubicBezTo>
                  <a:pt x="160867" y="14832"/>
                  <a:pt x="180975" y="12715"/>
                  <a:pt x="180975" y="12715"/>
                </a:cubicBezTo>
                <a:lnTo>
                  <a:pt x="0" y="1589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>
            <a:extLst>
              <a:ext uri="{FF2B5EF4-FFF2-40B4-BE49-F238E27FC236}">
                <a16:creationId xmlns:a16="http://schemas.microsoft.com/office/drawing/2014/main" id="{32D4B027-650B-016A-7C9B-9EA927066FB5}"/>
              </a:ext>
            </a:extLst>
          </p:cNvPr>
          <p:cNvSpPr/>
          <p:nvPr/>
        </p:nvSpPr>
        <p:spPr>
          <a:xfrm>
            <a:off x="3400379" y="3339968"/>
            <a:ext cx="181752" cy="73410"/>
          </a:xfrm>
          <a:custGeom>
            <a:avLst/>
            <a:gdLst>
              <a:gd name="connsiteX0" fmla="*/ 181021 w 181752"/>
              <a:gd name="connsiteY0" fmla="*/ 47757 h 73410"/>
              <a:gd name="connsiteX1" fmla="*/ 79421 w 181752"/>
              <a:gd name="connsiteY1" fmla="*/ 44582 h 73410"/>
              <a:gd name="connsiteX2" fmla="*/ 31796 w 181752"/>
              <a:gd name="connsiteY2" fmla="*/ 132 h 73410"/>
              <a:gd name="connsiteX3" fmla="*/ 57196 w 181752"/>
              <a:gd name="connsiteY3" fmla="*/ 31882 h 73410"/>
              <a:gd name="connsiteX4" fmla="*/ 47671 w 181752"/>
              <a:gd name="connsiteY4" fmla="*/ 60457 h 73410"/>
              <a:gd name="connsiteX5" fmla="*/ 46 w 181752"/>
              <a:gd name="connsiteY5" fmla="*/ 35057 h 73410"/>
              <a:gd name="connsiteX6" fmla="*/ 38146 w 181752"/>
              <a:gd name="connsiteY6" fmla="*/ 57282 h 73410"/>
              <a:gd name="connsiteX7" fmla="*/ 22271 w 181752"/>
              <a:gd name="connsiteY7" fmla="*/ 73157 h 73410"/>
              <a:gd name="connsiteX8" fmla="*/ 181021 w 181752"/>
              <a:gd name="connsiteY8" fmla="*/ 47757 h 73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752" h="73410">
                <a:moveTo>
                  <a:pt x="181021" y="47757"/>
                </a:moveTo>
                <a:cubicBezTo>
                  <a:pt x="190546" y="42994"/>
                  <a:pt x="104292" y="52519"/>
                  <a:pt x="79421" y="44582"/>
                </a:cubicBezTo>
                <a:cubicBezTo>
                  <a:pt x="54550" y="36645"/>
                  <a:pt x="35500" y="2249"/>
                  <a:pt x="31796" y="132"/>
                </a:cubicBezTo>
                <a:cubicBezTo>
                  <a:pt x="28092" y="-1985"/>
                  <a:pt x="54550" y="21828"/>
                  <a:pt x="57196" y="31882"/>
                </a:cubicBezTo>
                <a:cubicBezTo>
                  <a:pt x="59842" y="41936"/>
                  <a:pt x="57196" y="59928"/>
                  <a:pt x="47671" y="60457"/>
                </a:cubicBezTo>
                <a:cubicBezTo>
                  <a:pt x="38146" y="60986"/>
                  <a:pt x="1633" y="35586"/>
                  <a:pt x="46" y="35057"/>
                </a:cubicBezTo>
                <a:cubicBezTo>
                  <a:pt x="-1541" y="34528"/>
                  <a:pt x="38146" y="57282"/>
                  <a:pt x="38146" y="57282"/>
                </a:cubicBezTo>
                <a:cubicBezTo>
                  <a:pt x="41850" y="63632"/>
                  <a:pt x="3221" y="75274"/>
                  <a:pt x="22271" y="73157"/>
                </a:cubicBezTo>
                <a:cubicBezTo>
                  <a:pt x="41321" y="71040"/>
                  <a:pt x="171496" y="52520"/>
                  <a:pt x="181021" y="477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>
            <a:extLst>
              <a:ext uri="{FF2B5EF4-FFF2-40B4-BE49-F238E27FC236}">
                <a16:creationId xmlns:a16="http://schemas.microsoft.com/office/drawing/2014/main" id="{BFD87952-FCB3-5C68-49F0-13C70A40E1BF}"/>
              </a:ext>
            </a:extLst>
          </p:cNvPr>
          <p:cNvSpPr/>
          <p:nvPr/>
        </p:nvSpPr>
        <p:spPr>
          <a:xfrm>
            <a:off x="3343274" y="3463925"/>
            <a:ext cx="136603" cy="111365"/>
          </a:xfrm>
          <a:custGeom>
            <a:avLst/>
            <a:gdLst>
              <a:gd name="connsiteX0" fmla="*/ 47626 w 136603"/>
              <a:gd name="connsiteY0" fmla="*/ 0 h 111365"/>
              <a:gd name="connsiteX1" fmla="*/ 3176 w 136603"/>
              <a:gd name="connsiteY1" fmla="*/ 57150 h 111365"/>
              <a:gd name="connsiteX2" fmla="*/ 136526 w 136603"/>
              <a:gd name="connsiteY2" fmla="*/ 111125 h 111365"/>
              <a:gd name="connsiteX3" fmla="*/ 22226 w 136603"/>
              <a:gd name="connsiteY3" fmla="*/ 76200 h 111365"/>
              <a:gd name="connsiteX4" fmla="*/ 1 w 136603"/>
              <a:gd name="connsiteY4" fmla="*/ 57150 h 111365"/>
              <a:gd name="connsiteX5" fmla="*/ 47626 w 136603"/>
              <a:gd name="connsiteY5" fmla="*/ 0 h 111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6603" h="111365">
                <a:moveTo>
                  <a:pt x="47626" y="0"/>
                </a:moveTo>
                <a:cubicBezTo>
                  <a:pt x="48155" y="0"/>
                  <a:pt x="-11641" y="38629"/>
                  <a:pt x="3176" y="57150"/>
                </a:cubicBezTo>
                <a:cubicBezTo>
                  <a:pt x="17993" y="75671"/>
                  <a:pt x="133351" y="107950"/>
                  <a:pt x="136526" y="111125"/>
                </a:cubicBezTo>
                <a:cubicBezTo>
                  <a:pt x="139701" y="114300"/>
                  <a:pt x="44980" y="85196"/>
                  <a:pt x="22226" y="76200"/>
                </a:cubicBezTo>
                <a:cubicBezTo>
                  <a:pt x="-528" y="67204"/>
                  <a:pt x="1" y="68262"/>
                  <a:pt x="1" y="57150"/>
                </a:cubicBezTo>
                <a:cubicBezTo>
                  <a:pt x="1" y="46038"/>
                  <a:pt x="47097" y="0"/>
                  <a:pt x="4762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>
            <a:extLst>
              <a:ext uri="{FF2B5EF4-FFF2-40B4-BE49-F238E27FC236}">
                <a16:creationId xmlns:a16="http://schemas.microsoft.com/office/drawing/2014/main" id="{C8174CEC-8198-D90F-A36E-97A48E36ACA8}"/>
              </a:ext>
            </a:extLst>
          </p:cNvPr>
          <p:cNvSpPr/>
          <p:nvPr/>
        </p:nvSpPr>
        <p:spPr>
          <a:xfrm>
            <a:off x="3301818" y="3520875"/>
            <a:ext cx="444683" cy="89211"/>
          </a:xfrm>
          <a:custGeom>
            <a:avLst/>
            <a:gdLst>
              <a:gd name="connsiteX0" fmla="*/ 182 w 444683"/>
              <a:gd name="connsiteY0" fmla="*/ 200 h 89211"/>
              <a:gd name="connsiteX1" fmla="*/ 95432 w 444683"/>
              <a:gd name="connsiteY1" fmla="*/ 44650 h 89211"/>
              <a:gd name="connsiteX2" fmla="*/ 174807 w 444683"/>
              <a:gd name="connsiteY2" fmla="*/ 73225 h 89211"/>
              <a:gd name="connsiteX3" fmla="*/ 149407 w 444683"/>
              <a:gd name="connsiteY3" fmla="*/ 63700 h 89211"/>
              <a:gd name="connsiteX4" fmla="*/ 266882 w 444683"/>
              <a:gd name="connsiteY4" fmla="*/ 76400 h 89211"/>
              <a:gd name="connsiteX5" fmla="*/ 247832 w 444683"/>
              <a:gd name="connsiteY5" fmla="*/ 79575 h 89211"/>
              <a:gd name="connsiteX6" fmla="*/ 444682 w 444683"/>
              <a:gd name="connsiteY6" fmla="*/ 63700 h 89211"/>
              <a:gd name="connsiteX7" fmla="*/ 251007 w 444683"/>
              <a:gd name="connsiteY7" fmla="*/ 89100 h 89211"/>
              <a:gd name="connsiteX8" fmla="*/ 143057 w 444683"/>
              <a:gd name="connsiteY8" fmla="*/ 73225 h 89211"/>
              <a:gd name="connsiteX9" fmla="*/ 225607 w 444683"/>
              <a:gd name="connsiteY9" fmla="*/ 79575 h 89211"/>
              <a:gd name="connsiteX10" fmla="*/ 120832 w 444683"/>
              <a:gd name="connsiteY10" fmla="*/ 63700 h 89211"/>
              <a:gd name="connsiteX11" fmla="*/ 182 w 444683"/>
              <a:gd name="connsiteY11" fmla="*/ 200 h 89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44683" h="89211">
                <a:moveTo>
                  <a:pt x="182" y="200"/>
                </a:moveTo>
                <a:cubicBezTo>
                  <a:pt x="-4051" y="-2975"/>
                  <a:pt x="66328" y="32479"/>
                  <a:pt x="95432" y="44650"/>
                </a:cubicBezTo>
                <a:cubicBezTo>
                  <a:pt x="124536" y="56821"/>
                  <a:pt x="165811" y="70050"/>
                  <a:pt x="174807" y="73225"/>
                </a:cubicBezTo>
                <a:cubicBezTo>
                  <a:pt x="183803" y="76400"/>
                  <a:pt x="134061" y="63171"/>
                  <a:pt x="149407" y="63700"/>
                </a:cubicBezTo>
                <a:cubicBezTo>
                  <a:pt x="164753" y="64229"/>
                  <a:pt x="266882" y="76400"/>
                  <a:pt x="266882" y="76400"/>
                </a:cubicBezTo>
                <a:lnTo>
                  <a:pt x="247832" y="79575"/>
                </a:lnTo>
                <a:lnTo>
                  <a:pt x="444682" y="63700"/>
                </a:lnTo>
                <a:cubicBezTo>
                  <a:pt x="445211" y="65287"/>
                  <a:pt x="301278" y="87513"/>
                  <a:pt x="251007" y="89100"/>
                </a:cubicBezTo>
                <a:cubicBezTo>
                  <a:pt x="200736" y="90687"/>
                  <a:pt x="147290" y="74812"/>
                  <a:pt x="143057" y="73225"/>
                </a:cubicBezTo>
                <a:cubicBezTo>
                  <a:pt x="138824" y="71638"/>
                  <a:pt x="229311" y="81162"/>
                  <a:pt x="225607" y="79575"/>
                </a:cubicBezTo>
                <a:cubicBezTo>
                  <a:pt x="221903" y="77988"/>
                  <a:pt x="152582" y="72696"/>
                  <a:pt x="120832" y="63700"/>
                </a:cubicBezTo>
                <a:cubicBezTo>
                  <a:pt x="89082" y="54704"/>
                  <a:pt x="4415" y="3375"/>
                  <a:pt x="182" y="2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 32">
            <a:extLst>
              <a:ext uri="{FF2B5EF4-FFF2-40B4-BE49-F238E27FC236}">
                <a16:creationId xmlns:a16="http://schemas.microsoft.com/office/drawing/2014/main" id="{EAC9E39D-EF9F-CCE6-B179-CE8150F8B32D}"/>
              </a:ext>
            </a:extLst>
          </p:cNvPr>
          <p:cNvSpPr/>
          <p:nvPr/>
        </p:nvSpPr>
        <p:spPr>
          <a:xfrm>
            <a:off x="3524184" y="3587683"/>
            <a:ext cx="334538" cy="31942"/>
          </a:xfrm>
          <a:custGeom>
            <a:avLst/>
            <a:gdLst>
              <a:gd name="connsiteX0" fmla="*/ 66 w 334538"/>
              <a:gd name="connsiteY0" fmla="*/ 31817 h 31942"/>
              <a:gd name="connsiteX1" fmla="*/ 276291 w 334538"/>
              <a:gd name="connsiteY1" fmla="*/ 15942 h 31942"/>
              <a:gd name="connsiteX2" fmla="*/ 333441 w 334538"/>
              <a:gd name="connsiteY2" fmla="*/ 67 h 31942"/>
              <a:gd name="connsiteX3" fmla="*/ 250891 w 334538"/>
              <a:gd name="connsiteY3" fmla="*/ 22292 h 31942"/>
              <a:gd name="connsiteX4" fmla="*/ 66 w 334538"/>
              <a:gd name="connsiteY4" fmla="*/ 31817 h 31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4538" h="31942">
                <a:moveTo>
                  <a:pt x="66" y="31817"/>
                </a:moveTo>
                <a:cubicBezTo>
                  <a:pt x="4299" y="30759"/>
                  <a:pt x="220729" y="21234"/>
                  <a:pt x="276291" y="15942"/>
                </a:cubicBezTo>
                <a:cubicBezTo>
                  <a:pt x="331853" y="10650"/>
                  <a:pt x="337674" y="-991"/>
                  <a:pt x="333441" y="67"/>
                </a:cubicBezTo>
                <a:cubicBezTo>
                  <a:pt x="329208" y="1125"/>
                  <a:pt x="307512" y="17529"/>
                  <a:pt x="250891" y="22292"/>
                </a:cubicBezTo>
                <a:cubicBezTo>
                  <a:pt x="194270" y="27054"/>
                  <a:pt x="-4167" y="32875"/>
                  <a:pt x="66" y="318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フリーフォーム 33">
            <a:extLst>
              <a:ext uri="{FF2B5EF4-FFF2-40B4-BE49-F238E27FC236}">
                <a16:creationId xmlns:a16="http://schemas.microsoft.com/office/drawing/2014/main" id="{CC2069C1-47FA-6498-21EB-10D1054FB091}"/>
              </a:ext>
            </a:extLst>
          </p:cNvPr>
          <p:cNvSpPr/>
          <p:nvPr/>
        </p:nvSpPr>
        <p:spPr>
          <a:xfrm>
            <a:off x="3783456" y="3455476"/>
            <a:ext cx="110509" cy="144161"/>
          </a:xfrm>
          <a:custGeom>
            <a:avLst/>
            <a:gdLst>
              <a:gd name="connsiteX0" fmla="*/ 1144 w 110509"/>
              <a:gd name="connsiteY0" fmla="*/ 2099 h 144161"/>
              <a:gd name="connsiteX1" fmla="*/ 105919 w 110509"/>
              <a:gd name="connsiteY1" fmla="*/ 138624 h 144161"/>
              <a:gd name="connsiteX2" fmla="*/ 93219 w 110509"/>
              <a:gd name="connsiteY2" fmla="*/ 119574 h 144161"/>
              <a:gd name="connsiteX3" fmla="*/ 51944 w 110509"/>
              <a:gd name="connsiteY3" fmla="*/ 59249 h 144161"/>
              <a:gd name="connsiteX4" fmla="*/ 1144 w 110509"/>
              <a:gd name="connsiteY4" fmla="*/ 2099 h 144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0509" h="144161">
                <a:moveTo>
                  <a:pt x="1144" y="2099"/>
                </a:moveTo>
                <a:cubicBezTo>
                  <a:pt x="10140" y="15328"/>
                  <a:pt x="105919" y="138624"/>
                  <a:pt x="105919" y="138624"/>
                </a:cubicBezTo>
                <a:cubicBezTo>
                  <a:pt x="121265" y="158203"/>
                  <a:pt x="93219" y="119574"/>
                  <a:pt x="93219" y="119574"/>
                </a:cubicBezTo>
                <a:cubicBezTo>
                  <a:pt x="84223" y="106345"/>
                  <a:pt x="65173" y="76712"/>
                  <a:pt x="51944" y="59249"/>
                </a:cubicBezTo>
                <a:cubicBezTo>
                  <a:pt x="38715" y="41787"/>
                  <a:pt x="-7852" y="-11130"/>
                  <a:pt x="1144" y="20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 34">
            <a:extLst>
              <a:ext uri="{FF2B5EF4-FFF2-40B4-BE49-F238E27FC236}">
                <a16:creationId xmlns:a16="http://schemas.microsoft.com/office/drawing/2014/main" id="{F86FCA02-50A5-1C7F-E940-903F5AFE7BFF}"/>
              </a:ext>
            </a:extLst>
          </p:cNvPr>
          <p:cNvSpPr/>
          <p:nvPr/>
        </p:nvSpPr>
        <p:spPr>
          <a:xfrm>
            <a:off x="3228565" y="3370120"/>
            <a:ext cx="277417" cy="138305"/>
          </a:xfrm>
          <a:custGeom>
            <a:avLst/>
            <a:gdLst>
              <a:gd name="connsiteX0" fmla="*/ 410 w 277417"/>
              <a:gd name="connsiteY0" fmla="*/ 138255 h 138305"/>
              <a:gd name="connsiteX1" fmla="*/ 108360 w 277417"/>
              <a:gd name="connsiteY1" fmla="*/ 52530 h 138305"/>
              <a:gd name="connsiteX2" fmla="*/ 273460 w 277417"/>
              <a:gd name="connsiteY2" fmla="*/ 1730 h 138305"/>
              <a:gd name="connsiteX3" fmla="*/ 219485 w 277417"/>
              <a:gd name="connsiteY3" fmla="*/ 14430 h 138305"/>
              <a:gd name="connsiteX4" fmla="*/ 146460 w 277417"/>
              <a:gd name="connsiteY4" fmla="*/ 39830 h 138305"/>
              <a:gd name="connsiteX5" fmla="*/ 410 w 277417"/>
              <a:gd name="connsiteY5" fmla="*/ 138255 h 138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7417" h="138305">
                <a:moveTo>
                  <a:pt x="410" y="138255"/>
                </a:moveTo>
                <a:cubicBezTo>
                  <a:pt x="-5940" y="140372"/>
                  <a:pt x="62852" y="75284"/>
                  <a:pt x="108360" y="52530"/>
                </a:cubicBezTo>
                <a:cubicBezTo>
                  <a:pt x="153868" y="29776"/>
                  <a:pt x="254939" y="8080"/>
                  <a:pt x="273460" y="1730"/>
                </a:cubicBezTo>
                <a:cubicBezTo>
                  <a:pt x="291981" y="-4620"/>
                  <a:pt x="240652" y="8080"/>
                  <a:pt x="219485" y="14430"/>
                </a:cubicBezTo>
                <a:cubicBezTo>
                  <a:pt x="198318" y="20780"/>
                  <a:pt x="180856" y="20251"/>
                  <a:pt x="146460" y="39830"/>
                </a:cubicBezTo>
                <a:cubicBezTo>
                  <a:pt x="112064" y="59409"/>
                  <a:pt x="6760" y="136138"/>
                  <a:pt x="410" y="1382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>
            <a:extLst>
              <a:ext uri="{FF2B5EF4-FFF2-40B4-BE49-F238E27FC236}">
                <a16:creationId xmlns:a16="http://schemas.microsoft.com/office/drawing/2014/main" id="{03CBBA19-C427-8CE6-AA80-27E20C29555D}"/>
              </a:ext>
            </a:extLst>
          </p:cNvPr>
          <p:cNvSpPr/>
          <p:nvPr/>
        </p:nvSpPr>
        <p:spPr>
          <a:xfrm>
            <a:off x="3536910" y="3374975"/>
            <a:ext cx="173490" cy="57042"/>
          </a:xfrm>
          <a:custGeom>
            <a:avLst/>
            <a:gdLst>
              <a:gd name="connsiteX0" fmla="*/ 40 w 173490"/>
              <a:gd name="connsiteY0" fmla="*/ 50 h 57042"/>
              <a:gd name="connsiteX1" fmla="*/ 161965 w 173490"/>
              <a:gd name="connsiteY1" fmla="*/ 54025 h 57042"/>
              <a:gd name="connsiteX2" fmla="*/ 146090 w 173490"/>
              <a:gd name="connsiteY2" fmla="*/ 44500 h 57042"/>
              <a:gd name="connsiteX3" fmla="*/ 40 w 173490"/>
              <a:gd name="connsiteY3" fmla="*/ 50 h 57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490" h="57042">
                <a:moveTo>
                  <a:pt x="40" y="50"/>
                </a:moveTo>
                <a:cubicBezTo>
                  <a:pt x="2686" y="1638"/>
                  <a:pt x="161965" y="54025"/>
                  <a:pt x="161965" y="54025"/>
                </a:cubicBezTo>
                <a:cubicBezTo>
                  <a:pt x="186307" y="61433"/>
                  <a:pt x="167786" y="54025"/>
                  <a:pt x="146090" y="44500"/>
                </a:cubicBezTo>
                <a:cubicBezTo>
                  <a:pt x="124394" y="34975"/>
                  <a:pt x="-2606" y="-1538"/>
                  <a:pt x="40" y="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>
            <a:extLst>
              <a:ext uri="{FF2B5EF4-FFF2-40B4-BE49-F238E27FC236}">
                <a16:creationId xmlns:a16="http://schemas.microsoft.com/office/drawing/2014/main" id="{4BF9DDD3-09EF-1176-FFC5-5D01FAA7A122}"/>
              </a:ext>
            </a:extLst>
          </p:cNvPr>
          <p:cNvSpPr/>
          <p:nvPr/>
        </p:nvSpPr>
        <p:spPr>
          <a:xfrm>
            <a:off x="3282526" y="3505157"/>
            <a:ext cx="153065" cy="113192"/>
          </a:xfrm>
          <a:custGeom>
            <a:avLst/>
            <a:gdLst>
              <a:gd name="connsiteX0" fmla="*/ 424 w 153065"/>
              <a:gd name="connsiteY0" fmla="*/ 43 h 113192"/>
              <a:gd name="connsiteX1" fmla="*/ 82974 w 153065"/>
              <a:gd name="connsiteY1" fmla="*/ 85768 h 113192"/>
              <a:gd name="connsiteX2" fmla="*/ 63924 w 153065"/>
              <a:gd name="connsiteY2" fmla="*/ 73068 h 113192"/>
              <a:gd name="connsiteX3" fmla="*/ 149649 w 153065"/>
              <a:gd name="connsiteY3" fmla="*/ 111168 h 113192"/>
              <a:gd name="connsiteX4" fmla="*/ 124249 w 153065"/>
              <a:gd name="connsiteY4" fmla="*/ 98468 h 113192"/>
              <a:gd name="connsiteX5" fmla="*/ 424 w 153065"/>
              <a:gd name="connsiteY5" fmla="*/ 43 h 113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3065" h="113192">
                <a:moveTo>
                  <a:pt x="424" y="43"/>
                </a:moveTo>
                <a:cubicBezTo>
                  <a:pt x="-6455" y="-2074"/>
                  <a:pt x="72391" y="73597"/>
                  <a:pt x="82974" y="85768"/>
                </a:cubicBezTo>
                <a:cubicBezTo>
                  <a:pt x="93557" y="97939"/>
                  <a:pt x="52812" y="68835"/>
                  <a:pt x="63924" y="73068"/>
                </a:cubicBezTo>
                <a:cubicBezTo>
                  <a:pt x="75037" y="77301"/>
                  <a:pt x="139595" y="106935"/>
                  <a:pt x="149649" y="111168"/>
                </a:cubicBezTo>
                <a:cubicBezTo>
                  <a:pt x="159703" y="115401"/>
                  <a:pt x="146474" y="113814"/>
                  <a:pt x="124249" y="98468"/>
                </a:cubicBezTo>
                <a:cubicBezTo>
                  <a:pt x="102024" y="83122"/>
                  <a:pt x="7303" y="2160"/>
                  <a:pt x="424" y="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>
            <a:extLst>
              <a:ext uri="{FF2B5EF4-FFF2-40B4-BE49-F238E27FC236}">
                <a16:creationId xmlns:a16="http://schemas.microsoft.com/office/drawing/2014/main" id="{F822D735-7C52-C5EB-95A4-A41FE3A5BFF8}"/>
              </a:ext>
            </a:extLst>
          </p:cNvPr>
          <p:cNvSpPr/>
          <p:nvPr/>
        </p:nvSpPr>
        <p:spPr>
          <a:xfrm>
            <a:off x="3632082" y="3594041"/>
            <a:ext cx="239847" cy="38260"/>
          </a:xfrm>
          <a:custGeom>
            <a:avLst/>
            <a:gdLst>
              <a:gd name="connsiteX0" fmla="*/ 118 w 239847"/>
              <a:gd name="connsiteY0" fmla="*/ 38159 h 38260"/>
              <a:gd name="connsiteX1" fmla="*/ 174743 w 239847"/>
              <a:gd name="connsiteY1" fmla="*/ 25459 h 38260"/>
              <a:gd name="connsiteX2" fmla="*/ 238243 w 239847"/>
              <a:gd name="connsiteY2" fmla="*/ 59 h 38260"/>
              <a:gd name="connsiteX3" fmla="*/ 203318 w 239847"/>
              <a:gd name="connsiteY3" fmla="*/ 19109 h 38260"/>
              <a:gd name="connsiteX4" fmla="*/ 118 w 239847"/>
              <a:gd name="connsiteY4" fmla="*/ 38159 h 38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9847" h="38260">
                <a:moveTo>
                  <a:pt x="118" y="38159"/>
                </a:moveTo>
                <a:cubicBezTo>
                  <a:pt x="-4644" y="39217"/>
                  <a:pt x="135056" y="31809"/>
                  <a:pt x="174743" y="25459"/>
                </a:cubicBezTo>
                <a:cubicBezTo>
                  <a:pt x="214430" y="19109"/>
                  <a:pt x="233481" y="1117"/>
                  <a:pt x="238243" y="59"/>
                </a:cubicBezTo>
                <a:cubicBezTo>
                  <a:pt x="243005" y="-999"/>
                  <a:pt x="238772" y="12230"/>
                  <a:pt x="203318" y="19109"/>
                </a:cubicBezTo>
                <a:cubicBezTo>
                  <a:pt x="167864" y="25988"/>
                  <a:pt x="4880" y="37101"/>
                  <a:pt x="118" y="381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 38">
            <a:extLst>
              <a:ext uri="{FF2B5EF4-FFF2-40B4-BE49-F238E27FC236}">
                <a16:creationId xmlns:a16="http://schemas.microsoft.com/office/drawing/2014/main" id="{5E61538D-3EAC-C117-3820-6567F5107131}"/>
              </a:ext>
            </a:extLst>
          </p:cNvPr>
          <p:cNvSpPr/>
          <p:nvPr/>
        </p:nvSpPr>
        <p:spPr>
          <a:xfrm>
            <a:off x="3382639" y="3405998"/>
            <a:ext cx="317441" cy="181751"/>
          </a:xfrm>
          <a:custGeom>
            <a:avLst/>
            <a:gdLst>
              <a:gd name="connsiteX0" fmla="*/ 1911 w 317441"/>
              <a:gd name="connsiteY0" fmla="*/ 48402 h 181751"/>
              <a:gd name="connsiteX1" fmla="*/ 93986 w 317441"/>
              <a:gd name="connsiteY1" fmla="*/ 26177 h 181751"/>
              <a:gd name="connsiteX2" fmla="*/ 87636 w 317441"/>
              <a:gd name="connsiteY2" fmla="*/ 83327 h 181751"/>
              <a:gd name="connsiteX3" fmla="*/ 116211 w 317441"/>
              <a:gd name="connsiteY3" fmla="*/ 153177 h 181751"/>
              <a:gd name="connsiteX4" fmla="*/ 160661 w 317441"/>
              <a:gd name="connsiteY4" fmla="*/ 178577 h 181751"/>
              <a:gd name="connsiteX5" fmla="*/ 259086 w 317441"/>
              <a:gd name="connsiteY5" fmla="*/ 178577 h 181751"/>
              <a:gd name="connsiteX6" fmla="*/ 306711 w 317441"/>
              <a:gd name="connsiteY6" fmla="*/ 153177 h 181751"/>
              <a:gd name="connsiteX7" fmla="*/ 316236 w 317441"/>
              <a:gd name="connsiteY7" fmla="*/ 99202 h 181751"/>
              <a:gd name="connsiteX8" fmla="*/ 313061 w 317441"/>
              <a:gd name="connsiteY8" fmla="*/ 70627 h 181751"/>
              <a:gd name="connsiteX9" fmla="*/ 278136 w 317441"/>
              <a:gd name="connsiteY9" fmla="*/ 38877 h 181751"/>
              <a:gd name="connsiteX10" fmla="*/ 246386 w 317441"/>
              <a:gd name="connsiteY10" fmla="*/ 16652 h 181751"/>
              <a:gd name="connsiteX11" fmla="*/ 211461 w 317441"/>
              <a:gd name="connsiteY11" fmla="*/ 10302 h 181751"/>
              <a:gd name="connsiteX12" fmla="*/ 192411 w 317441"/>
              <a:gd name="connsiteY12" fmla="*/ 777 h 181751"/>
              <a:gd name="connsiteX13" fmla="*/ 1911 w 317441"/>
              <a:gd name="connsiteY13" fmla="*/ 48402 h 181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17441" h="181751">
                <a:moveTo>
                  <a:pt x="1911" y="48402"/>
                </a:moveTo>
                <a:cubicBezTo>
                  <a:pt x="-14493" y="52635"/>
                  <a:pt x="79699" y="20356"/>
                  <a:pt x="93986" y="26177"/>
                </a:cubicBezTo>
                <a:cubicBezTo>
                  <a:pt x="108273" y="31998"/>
                  <a:pt x="83932" y="62160"/>
                  <a:pt x="87636" y="83327"/>
                </a:cubicBezTo>
                <a:cubicBezTo>
                  <a:pt x="91340" y="104494"/>
                  <a:pt x="104040" y="137302"/>
                  <a:pt x="116211" y="153177"/>
                </a:cubicBezTo>
                <a:cubicBezTo>
                  <a:pt x="128382" y="169052"/>
                  <a:pt x="136849" y="174344"/>
                  <a:pt x="160661" y="178577"/>
                </a:cubicBezTo>
                <a:cubicBezTo>
                  <a:pt x="184473" y="182810"/>
                  <a:pt x="234744" y="182810"/>
                  <a:pt x="259086" y="178577"/>
                </a:cubicBezTo>
                <a:cubicBezTo>
                  <a:pt x="283428" y="174344"/>
                  <a:pt x="297186" y="166406"/>
                  <a:pt x="306711" y="153177"/>
                </a:cubicBezTo>
                <a:cubicBezTo>
                  <a:pt x="316236" y="139948"/>
                  <a:pt x="315178" y="112960"/>
                  <a:pt x="316236" y="99202"/>
                </a:cubicBezTo>
                <a:cubicBezTo>
                  <a:pt x="317294" y="85444"/>
                  <a:pt x="319411" y="80681"/>
                  <a:pt x="313061" y="70627"/>
                </a:cubicBezTo>
                <a:cubicBezTo>
                  <a:pt x="306711" y="60573"/>
                  <a:pt x="289248" y="47873"/>
                  <a:pt x="278136" y="38877"/>
                </a:cubicBezTo>
                <a:cubicBezTo>
                  <a:pt x="267024" y="29881"/>
                  <a:pt x="257498" y="21414"/>
                  <a:pt x="246386" y="16652"/>
                </a:cubicBezTo>
                <a:cubicBezTo>
                  <a:pt x="235274" y="11890"/>
                  <a:pt x="211461" y="10302"/>
                  <a:pt x="211461" y="10302"/>
                </a:cubicBezTo>
                <a:cubicBezTo>
                  <a:pt x="202465" y="7656"/>
                  <a:pt x="228394" y="-2927"/>
                  <a:pt x="192411" y="777"/>
                </a:cubicBezTo>
                <a:cubicBezTo>
                  <a:pt x="156428" y="4481"/>
                  <a:pt x="18315" y="44169"/>
                  <a:pt x="1911" y="4840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円/楕円 39">
            <a:extLst>
              <a:ext uri="{FF2B5EF4-FFF2-40B4-BE49-F238E27FC236}">
                <a16:creationId xmlns:a16="http://schemas.microsoft.com/office/drawing/2014/main" id="{65D4E6BD-FC5D-7D25-08A0-51B44BB69D15}"/>
              </a:ext>
            </a:extLst>
          </p:cNvPr>
          <p:cNvSpPr/>
          <p:nvPr/>
        </p:nvSpPr>
        <p:spPr>
          <a:xfrm>
            <a:off x="3512886" y="3436523"/>
            <a:ext cx="50368" cy="5036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円/楕円 40">
            <a:extLst>
              <a:ext uri="{FF2B5EF4-FFF2-40B4-BE49-F238E27FC236}">
                <a16:creationId xmlns:a16="http://schemas.microsoft.com/office/drawing/2014/main" id="{1474ACE9-9A28-0FD9-F6CC-E751EE12CD8D}"/>
              </a:ext>
            </a:extLst>
          </p:cNvPr>
          <p:cNvSpPr/>
          <p:nvPr/>
        </p:nvSpPr>
        <p:spPr>
          <a:xfrm>
            <a:off x="3525586" y="3487323"/>
            <a:ext cx="50368" cy="5036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円/楕円 41">
            <a:extLst>
              <a:ext uri="{FF2B5EF4-FFF2-40B4-BE49-F238E27FC236}">
                <a16:creationId xmlns:a16="http://schemas.microsoft.com/office/drawing/2014/main" id="{E5526A7A-DFF2-3735-EEBC-936B146302C0}"/>
              </a:ext>
            </a:extLst>
          </p:cNvPr>
          <p:cNvSpPr/>
          <p:nvPr/>
        </p:nvSpPr>
        <p:spPr>
          <a:xfrm>
            <a:off x="3547811" y="3452398"/>
            <a:ext cx="50368" cy="5036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>
            <a:extLst>
              <a:ext uri="{FF2B5EF4-FFF2-40B4-BE49-F238E27FC236}">
                <a16:creationId xmlns:a16="http://schemas.microsoft.com/office/drawing/2014/main" id="{F4633854-891B-F897-0537-F581E57F3B1D}"/>
              </a:ext>
            </a:extLst>
          </p:cNvPr>
          <p:cNvSpPr/>
          <p:nvPr/>
        </p:nvSpPr>
        <p:spPr>
          <a:xfrm>
            <a:off x="3144552" y="3052007"/>
            <a:ext cx="262584" cy="97292"/>
          </a:xfrm>
          <a:custGeom>
            <a:avLst/>
            <a:gdLst>
              <a:gd name="connsiteX0" fmla="*/ 5048 w 262584"/>
              <a:gd name="connsiteY0" fmla="*/ 94418 h 97292"/>
              <a:gd name="connsiteX1" fmla="*/ 252698 w 262584"/>
              <a:gd name="connsiteY1" fmla="*/ 2343 h 97292"/>
              <a:gd name="connsiteX2" fmla="*/ 201898 w 262584"/>
              <a:gd name="connsiteY2" fmla="*/ 30918 h 97292"/>
              <a:gd name="connsiteX3" fmla="*/ 93948 w 262584"/>
              <a:gd name="connsiteY3" fmla="*/ 69018 h 97292"/>
              <a:gd name="connsiteX4" fmla="*/ 5048 w 262584"/>
              <a:gd name="connsiteY4" fmla="*/ 94418 h 97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2584" h="97292">
                <a:moveTo>
                  <a:pt x="5048" y="94418"/>
                </a:moveTo>
                <a:cubicBezTo>
                  <a:pt x="31506" y="83305"/>
                  <a:pt x="219890" y="12926"/>
                  <a:pt x="252698" y="2343"/>
                </a:cubicBezTo>
                <a:cubicBezTo>
                  <a:pt x="285506" y="-8240"/>
                  <a:pt x="228356" y="19805"/>
                  <a:pt x="201898" y="30918"/>
                </a:cubicBezTo>
                <a:cubicBezTo>
                  <a:pt x="175440" y="42030"/>
                  <a:pt x="124640" y="56318"/>
                  <a:pt x="93948" y="69018"/>
                </a:cubicBezTo>
                <a:cubicBezTo>
                  <a:pt x="63256" y="81718"/>
                  <a:pt x="-21410" y="105531"/>
                  <a:pt x="5048" y="944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 43">
            <a:extLst>
              <a:ext uri="{FF2B5EF4-FFF2-40B4-BE49-F238E27FC236}">
                <a16:creationId xmlns:a16="http://schemas.microsoft.com/office/drawing/2014/main" id="{AA217B59-1B61-401A-5725-1DBC436D627C}"/>
              </a:ext>
            </a:extLst>
          </p:cNvPr>
          <p:cNvSpPr/>
          <p:nvPr/>
        </p:nvSpPr>
        <p:spPr>
          <a:xfrm>
            <a:off x="3197216" y="3077434"/>
            <a:ext cx="432400" cy="78547"/>
          </a:xfrm>
          <a:custGeom>
            <a:avLst/>
            <a:gdLst>
              <a:gd name="connsiteX0" fmla="*/ 9 w 432400"/>
              <a:gd name="connsiteY0" fmla="*/ 78516 h 78547"/>
              <a:gd name="connsiteX1" fmla="*/ 247659 w 432400"/>
              <a:gd name="connsiteY1" fmla="*/ 2316 h 78547"/>
              <a:gd name="connsiteX2" fmla="*/ 225434 w 432400"/>
              <a:gd name="connsiteY2" fmla="*/ 18191 h 78547"/>
              <a:gd name="connsiteX3" fmla="*/ 279409 w 432400"/>
              <a:gd name="connsiteY3" fmla="*/ 2316 h 78547"/>
              <a:gd name="connsiteX4" fmla="*/ 273059 w 432400"/>
              <a:gd name="connsiteY4" fmla="*/ 27716 h 78547"/>
              <a:gd name="connsiteX5" fmla="*/ 320684 w 432400"/>
              <a:gd name="connsiteY5" fmla="*/ 59466 h 78547"/>
              <a:gd name="connsiteX6" fmla="*/ 292109 w 432400"/>
              <a:gd name="connsiteY6" fmla="*/ 75341 h 78547"/>
              <a:gd name="connsiteX7" fmla="*/ 431809 w 432400"/>
              <a:gd name="connsiteY7" fmla="*/ 46766 h 78547"/>
              <a:gd name="connsiteX8" fmla="*/ 339734 w 432400"/>
              <a:gd name="connsiteY8" fmla="*/ 68991 h 78547"/>
              <a:gd name="connsiteX9" fmla="*/ 276234 w 432400"/>
              <a:gd name="connsiteY9" fmla="*/ 15016 h 78547"/>
              <a:gd name="connsiteX10" fmla="*/ 238134 w 432400"/>
              <a:gd name="connsiteY10" fmla="*/ 11841 h 78547"/>
              <a:gd name="connsiteX11" fmla="*/ 9 w 432400"/>
              <a:gd name="connsiteY11" fmla="*/ 78516 h 78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2400" h="78547">
                <a:moveTo>
                  <a:pt x="9" y="78516"/>
                </a:moveTo>
                <a:cubicBezTo>
                  <a:pt x="1596" y="76929"/>
                  <a:pt x="210088" y="12370"/>
                  <a:pt x="247659" y="2316"/>
                </a:cubicBezTo>
                <a:cubicBezTo>
                  <a:pt x="285230" y="-7738"/>
                  <a:pt x="220142" y="18191"/>
                  <a:pt x="225434" y="18191"/>
                </a:cubicBezTo>
                <a:cubicBezTo>
                  <a:pt x="230726" y="18191"/>
                  <a:pt x="271471" y="728"/>
                  <a:pt x="279409" y="2316"/>
                </a:cubicBezTo>
                <a:cubicBezTo>
                  <a:pt x="287347" y="3904"/>
                  <a:pt x="266180" y="18191"/>
                  <a:pt x="273059" y="27716"/>
                </a:cubicBezTo>
                <a:cubicBezTo>
                  <a:pt x="279938" y="37241"/>
                  <a:pt x="317509" y="51528"/>
                  <a:pt x="320684" y="59466"/>
                </a:cubicBezTo>
                <a:cubicBezTo>
                  <a:pt x="323859" y="67404"/>
                  <a:pt x="273588" y="77458"/>
                  <a:pt x="292109" y="75341"/>
                </a:cubicBezTo>
                <a:cubicBezTo>
                  <a:pt x="310630" y="73224"/>
                  <a:pt x="423872" y="47824"/>
                  <a:pt x="431809" y="46766"/>
                </a:cubicBezTo>
                <a:cubicBezTo>
                  <a:pt x="439746" y="45708"/>
                  <a:pt x="365663" y="74283"/>
                  <a:pt x="339734" y="68991"/>
                </a:cubicBezTo>
                <a:cubicBezTo>
                  <a:pt x="313805" y="63699"/>
                  <a:pt x="293167" y="24541"/>
                  <a:pt x="276234" y="15016"/>
                </a:cubicBezTo>
                <a:cubicBezTo>
                  <a:pt x="259301" y="5491"/>
                  <a:pt x="285230" y="2316"/>
                  <a:pt x="238134" y="11841"/>
                </a:cubicBezTo>
                <a:cubicBezTo>
                  <a:pt x="191038" y="21366"/>
                  <a:pt x="-1578" y="80103"/>
                  <a:pt x="9" y="785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フリーフォーム 44">
            <a:extLst>
              <a:ext uri="{FF2B5EF4-FFF2-40B4-BE49-F238E27FC236}">
                <a16:creationId xmlns:a16="http://schemas.microsoft.com/office/drawing/2014/main" id="{8608082C-37C8-CCFC-1C5C-7551F901057C}"/>
              </a:ext>
            </a:extLst>
          </p:cNvPr>
          <p:cNvSpPr/>
          <p:nvPr/>
        </p:nvSpPr>
        <p:spPr>
          <a:xfrm>
            <a:off x="3209925" y="3122624"/>
            <a:ext cx="308685" cy="55778"/>
          </a:xfrm>
          <a:custGeom>
            <a:avLst/>
            <a:gdLst>
              <a:gd name="connsiteX0" fmla="*/ 0 w 308685"/>
              <a:gd name="connsiteY0" fmla="*/ 46026 h 55778"/>
              <a:gd name="connsiteX1" fmla="*/ 215900 w 308685"/>
              <a:gd name="connsiteY1" fmla="*/ 1576 h 55778"/>
              <a:gd name="connsiteX2" fmla="*/ 190500 w 308685"/>
              <a:gd name="connsiteY2" fmla="*/ 14276 h 55778"/>
              <a:gd name="connsiteX3" fmla="*/ 307975 w 308685"/>
              <a:gd name="connsiteY3" fmla="*/ 55551 h 55778"/>
              <a:gd name="connsiteX4" fmla="*/ 238125 w 308685"/>
              <a:gd name="connsiteY4" fmla="*/ 30151 h 55778"/>
              <a:gd name="connsiteX5" fmla="*/ 206375 w 308685"/>
              <a:gd name="connsiteY5" fmla="*/ 14276 h 55778"/>
              <a:gd name="connsiteX6" fmla="*/ 184150 w 308685"/>
              <a:gd name="connsiteY6" fmla="*/ 14276 h 55778"/>
              <a:gd name="connsiteX7" fmla="*/ 0 w 308685"/>
              <a:gd name="connsiteY7" fmla="*/ 46026 h 55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8685" h="55778">
                <a:moveTo>
                  <a:pt x="0" y="46026"/>
                </a:moveTo>
                <a:cubicBezTo>
                  <a:pt x="5292" y="43909"/>
                  <a:pt x="184150" y="6868"/>
                  <a:pt x="215900" y="1576"/>
                </a:cubicBezTo>
                <a:cubicBezTo>
                  <a:pt x="247650" y="-3716"/>
                  <a:pt x="175154" y="5280"/>
                  <a:pt x="190500" y="14276"/>
                </a:cubicBezTo>
                <a:cubicBezTo>
                  <a:pt x="205846" y="23272"/>
                  <a:pt x="300038" y="52905"/>
                  <a:pt x="307975" y="55551"/>
                </a:cubicBezTo>
                <a:cubicBezTo>
                  <a:pt x="315912" y="58197"/>
                  <a:pt x="255058" y="37030"/>
                  <a:pt x="238125" y="30151"/>
                </a:cubicBezTo>
                <a:cubicBezTo>
                  <a:pt x="221192" y="23272"/>
                  <a:pt x="215371" y="16922"/>
                  <a:pt x="206375" y="14276"/>
                </a:cubicBezTo>
                <a:cubicBezTo>
                  <a:pt x="197379" y="11630"/>
                  <a:pt x="219604" y="8455"/>
                  <a:pt x="184150" y="14276"/>
                </a:cubicBezTo>
                <a:lnTo>
                  <a:pt x="0" y="4602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フリーフォーム 45">
            <a:extLst>
              <a:ext uri="{FF2B5EF4-FFF2-40B4-BE49-F238E27FC236}">
                <a16:creationId xmlns:a16="http://schemas.microsoft.com/office/drawing/2014/main" id="{BB01C57E-ED6F-D878-365B-7757F01E6E04}"/>
              </a:ext>
            </a:extLst>
          </p:cNvPr>
          <p:cNvSpPr/>
          <p:nvPr/>
        </p:nvSpPr>
        <p:spPr>
          <a:xfrm>
            <a:off x="3288973" y="3060475"/>
            <a:ext cx="201773" cy="114805"/>
          </a:xfrm>
          <a:custGeom>
            <a:avLst/>
            <a:gdLst>
              <a:gd name="connsiteX0" fmla="*/ 149552 w 201773"/>
              <a:gd name="connsiteY0" fmla="*/ 225 h 114805"/>
              <a:gd name="connsiteX1" fmla="*/ 130502 w 201773"/>
              <a:gd name="connsiteY1" fmla="*/ 57375 h 114805"/>
              <a:gd name="connsiteX2" fmla="*/ 143202 w 201773"/>
              <a:gd name="connsiteY2" fmla="*/ 108175 h 114805"/>
              <a:gd name="connsiteX3" fmla="*/ 92402 w 201773"/>
              <a:gd name="connsiteY3" fmla="*/ 114525 h 114805"/>
              <a:gd name="connsiteX4" fmla="*/ 200352 w 201773"/>
              <a:gd name="connsiteY4" fmla="*/ 111350 h 114805"/>
              <a:gd name="connsiteX5" fmla="*/ 327 w 201773"/>
              <a:gd name="connsiteY5" fmla="*/ 114525 h 114805"/>
              <a:gd name="connsiteX6" fmla="*/ 152727 w 201773"/>
              <a:gd name="connsiteY6" fmla="*/ 108175 h 114805"/>
              <a:gd name="connsiteX7" fmla="*/ 130502 w 201773"/>
              <a:gd name="connsiteY7" fmla="*/ 79600 h 114805"/>
              <a:gd name="connsiteX8" fmla="*/ 149552 w 201773"/>
              <a:gd name="connsiteY8" fmla="*/ 225 h 114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1773" h="114805">
                <a:moveTo>
                  <a:pt x="149552" y="225"/>
                </a:moveTo>
                <a:cubicBezTo>
                  <a:pt x="149552" y="-3479"/>
                  <a:pt x="131560" y="39384"/>
                  <a:pt x="130502" y="57375"/>
                </a:cubicBezTo>
                <a:cubicBezTo>
                  <a:pt x="129444" y="75366"/>
                  <a:pt x="149552" y="98650"/>
                  <a:pt x="143202" y="108175"/>
                </a:cubicBezTo>
                <a:cubicBezTo>
                  <a:pt x="136852" y="117700"/>
                  <a:pt x="82877" y="113996"/>
                  <a:pt x="92402" y="114525"/>
                </a:cubicBezTo>
                <a:cubicBezTo>
                  <a:pt x="101927" y="115054"/>
                  <a:pt x="215698" y="111350"/>
                  <a:pt x="200352" y="111350"/>
                </a:cubicBezTo>
                <a:cubicBezTo>
                  <a:pt x="185006" y="111350"/>
                  <a:pt x="8264" y="115054"/>
                  <a:pt x="327" y="114525"/>
                </a:cubicBezTo>
                <a:cubicBezTo>
                  <a:pt x="-7611" y="113996"/>
                  <a:pt x="131031" y="113996"/>
                  <a:pt x="152727" y="108175"/>
                </a:cubicBezTo>
                <a:cubicBezTo>
                  <a:pt x="174423" y="102354"/>
                  <a:pt x="131560" y="92829"/>
                  <a:pt x="130502" y="79600"/>
                </a:cubicBezTo>
                <a:cubicBezTo>
                  <a:pt x="129444" y="66371"/>
                  <a:pt x="149552" y="3929"/>
                  <a:pt x="149552" y="2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フリーフォーム 46">
            <a:extLst>
              <a:ext uri="{FF2B5EF4-FFF2-40B4-BE49-F238E27FC236}">
                <a16:creationId xmlns:a16="http://schemas.microsoft.com/office/drawing/2014/main" id="{9670D7CF-19D9-9360-5191-4724649D5681}"/>
              </a:ext>
            </a:extLst>
          </p:cNvPr>
          <p:cNvSpPr/>
          <p:nvPr/>
        </p:nvSpPr>
        <p:spPr>
          <a:xfrm>
            <a:off x="3530488" y="3139622"/>
            <a:ext cx="353236" cy="128477"/>
          </a:xfrm>
          <a:custGeom>
            <a:avLst/>
            <a:gdLst>
              <a:gd name="connsiteX0" fmla="*/ 112 w 353236"/>
              <a:gd name="connsiteY0" fmla="*/ 453 h 128477"/>
              <a:gd name="connsiteX1" fmla="*/ 177912 w 353236"/>
              <a:gd name="connsiteY1" fmla="*/ 29028 h 128477"/>
              <a:gd name="connsiteX2" fmla="*/ 349362 w 353236"/>
              <a:gd name="connsiteY2" fmla="*/ 127453 h 128477"/>
              <a:gd name="connsiteX3" fmla="*/ 285862 w 353236"/>
              <a:gd name="connsiteY3" fmla="*/ 76653 h 128477"/>
              <a:gd name="connsiteX4" fmla="*/ 152512 w 353236"/>
              <a:gd name="connsiteY4" fmla="*/ 16328 h 128477"/>
              <a:gd name="connsiteX5" fmla="*/ 112 w 353236"/>
              <a:gd name="connsiteY5" fmla="*/ 453 h 128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3236" h="128477">
                <a:moveTo>
                  <a:pt x="112" y="453"/>
                </a:moveTo>
                <a:cubicBezTo>
                  <a:pt x="4345" y="2570"/>
                  <a:pt x="119704" y="7861"/>
                  <a:pt x="177912" y="29028"/>
                </a:cubicBezTo>
                <a:cubicBezTo>
                  <a:pt x="236120" y="50195"/>
                  <a:pt x="331370" y="119516"/>
                  <a:pt x="349362" y="127453"/>
                </a:cubicBezTo>
                <a:cubicBezTo>
                  <a:pt x="367354" y="135391"/>
                  <a:pt x="318670" y="95174"/>
                  <a:pt x="285862" y="76653"/>
                </a:cubicBezTo>
                <a:cubicBezTo>
                  <a:pt x="253054" y="58132"/>
                  <a:pt x="192729" y="29028"/>
                  <a:pt x="152512" y="16328"/>
                </a:cubicBezTo>
                <a:cubicBezTo>
                  <a:pt x="112295" y="3628"/>
                  <a:pt x="-4121" y="-1664"/>
                  <a:pt x="112" y="4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フリーフォーム 47">
            <a:extLst>
              <a:ext uri="{FF2B5EF4-FFF2-40B4-BE49-F238E27FC236}">
                <a16:creationId xmlns:a16="http://schemas.microsoft.com/office/drawing/2014/main" id="{D1AD6516-E071-362C-6DD2-5365E0E1023C}"/>
              </a:ext>
            </a:extLst>
          </p:cNvPr>
          <p:cNvSpPr/>
          <p:nvPr/>
        </p:nvSpPr>
        <p:spPr>
          <a:xfrm>
            <a:off x="3514725" y="3143235"/>
            <a:ext cx="231811" cy="67665"/>
          </a:xfrm>
          <a:custGeom>
            <a:avLst/>
            <a:gdLst>
              <a:gd name="connsiteX0" fmla="*/ 0 w 231811"/>
              <a:gd name="connsiteY0" fmla="*/ 15 h 67665"/>
              <a:gd name="connsiteX1" fmla="*/ 146050 w 231811"/>
              <a:gd name="connsiteY1" fmla="*/ 66690 h 67665"/>
              <a:gd name="connsiteX2" fmla="*/ 136525 w 231811"/>
              <a:gd name="connsiteY2" fmla="*/ 41290 h 67665"/>
              <a:gd name="connsiteX3" fmla="*/ 231775 w 231811"/>
              <a:gd name="connsiteY3" fmla="*/ 63515 h 67665"/>
              <a:gd name="connsiteX4" fmla="*/ 146050 w 231811"/>
              <a:gd name="connsiteY4" fmla="*/ 60340 h 67665"/>
              <a:gd name="connsiteX5" fmla="*/ 0 w 231811"/>
              <a:gd name="connsiteY5" fmla="*/ 15 h 67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1811" h="67665">
                <a:moveTo>
                  <a:pt x="0" y="15"/>
                </a:moveTo>
                <a:cubicBezTo>
                  <a:pt x="0" y="1073"/>
                  <a:pt x="123296" y="59811"/>
                  <a:pt x="146050" y="66690"/>
                </a:cubicBezTo>
                <a:cubicBezTo>
                  <a:pt x="168804" y="73569"/>
                  <a:pt x="122238" y="41819"/>
                  <a:pt x="136525" y="41290"/>
                </a:cubicBezTo>
                <a:cubicBezTo>
                  <a:pt x="150813" y="40761"/>
                  <a:pt x="230188" y="60340"/>
                  <a:pt x="231775" y="63515"/>
                </a:cubicBezTo>
                <a:cubicBezTo>
                  <a:pt x="233362" y="66690"/>
                  <a:pt x="182563" y="68807"/>
                  <a:pt x="146050" y="60340"/>
                </a:cubicBezTo>
                <a:cubicBezTo>
                  <a:pt x="109538" y="51873"/>
                  <a:pt x="0" y="-1043"/>
                  <a:pt x="0" y="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フリーフォーム 48">
            <a:extLst>
              <a:ext uri="{FF2B5EF4-FFF2-40B4-BE49-F238E27FC236}">
                <a16:creationId xmlns:a16="http://schemas.microsoft.com/office/drawing/2014/main" id="{E7432CFF-490E-7B65-6714-4C486D6A3E4C}"/>
              </a:ext>
            </a:extLst>
          </p:cNvPr>
          <p:cNvSpPr/>
          <p:nvPr/>
        </p:nvSpPr>
        <p:spPr>
          <a:xfrm>
            <a:off x="3219450" y="3389576"/>
            <a:ext cx="195361" cy="156899"/>
          </a:xfrm>
          <a:custGeom>
            <a:avLst/>
            <a:gdLst>
              <a:gd name="connsiteX0" fmla="*/ 0 w 195361"/>
              <a:gd name="connsiteY0" fmla="*/ 156899 h 156899"/>
              <a:gd name="connsiteX1" fmla="*/ 193675 w 195361"/>
              <a:gd name="connsiteY1" fmla="*/ 1324 h 156899"/>
              <a:gd name="connsiteX2" fmla="*/ 95250 w 195361"/>
              <a:gd name="connsiteY2" fmla="*/ 80699 h 156899"/>
              <a:gd name="connsiteX3" fmla="*/ 114300 w 195361"/>
              <a:gd name="connsiteY3" fmla="*/ 58474 h 156899"/>
              <a:gd name="connsiteX4" fmla="*/ 123825 w 195361"/>
              <a:gd name="connsiteY4" fmla="*/ 77524 h 156899"/>
              <a:gd name="connsiteX5" fmla="*/ 44450 w 195361"/>
              <a:gd name="connsiteY5" fmla="*/ 118799 h 156899"/>
              <a:gd name="connsiteX6" fmla="*/ 98425 w 195361"/>
              <a:gd name="connsiteY6" fmla="*/ 80699 h 156899"/>
              <a:gd name="connsiteX7" fmla="*/ 0 w 195361"/>
              <a:gd name="connsiteY7" fmla="*/ 156899 h 156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5361" h="156899">
                <a:moveTo>
                  <a:pt x="0" y="156899"/>
                </a:moveTo>
                <a:lnTo>
                  <a:pt x="193675" y="1324"/>
                </a:lnTo>
                <a:cubicBezTo>
                  <a:pt x="209550" y="-11376"/>
                  <a:pt x="108479" y="71174"/>
                  <a:pt x="95250" y="80699"/>
                </a:cubicBezTo>
                <a:cubicBezTo>
                  <a:pt x="82021" y="90224"/>
                  <a:pt x="109538" y="59003"/>
                  <a:pt x="114300" y="58474"/>
                </a:cubicBezTo>
                <a:cubicBezTo>
                  <a:pt x="119063" y="57945"/>
                  <a:pt x="135467" y="67470"/>
                  <a:pt x="123825" y="77524"/>
                </a:cubicBezTo>
                <a:cubicBezTo>
                  <a:pt x="112183" y="87578"/>
                  <a:pt x="48683" y="118270"/>
                  <a:pt x="44450" y="118799"/>
                </a:cubicBezTo>
                <a:cubicBezTo>
                  <a:pt x="40217" y="119328"/>
                  <a:pt x="98425" y="80699"/>
                  <a:pt x="98425" y="80699"/>
                </a:cubicBezTo>
                <a:lnTo>
                  <a:pt x="0" y="15689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フリーフォーム 49">
            <a:extLst>
              <a:ext uri="{FF2B5EF4-FFF2-40B4-BE49-F238E27FC236}">
                <a16:creationId xmlns:a16="http://schemas.microsoft.com/office/drawing/2014/main" id="{C4E6DAB5-EA88-AEC5-2AAC-5502D337F5F2}"/>
              </a:ext>
            </a:extLst>
          </p:cNvPr>
          <p:cNvSpPr/>
          <p:nvPr/>
        </p:nvSpPr>
        <p:spPr>
          <a:xfrm>
            <a:off x="3328913" y="3609834"/>
            <a:ext cx="282072" cy="29665"/>
          </a:xfrm>
          <a:custGeom>
            <a:avLst/>
            <a:gdLst>
              <a:gd name="connsiteX0" fmla="*/ 4837 w 282072"/>
              <a:gd name="connsiteY0" fmla="*/ 141 h 29665"/>
              <a:gd name="connsiteX1" fmla="*/ 268362 w 282072"/>
              <a:gd name="connsiteY1" fmla="*/ 25541 h 29665"/>
              <a:gd name="connsiteX2" fmla="*/ 230262 w 282072"/>
              <a:gd name="connsiteY2" fmla="*/ 28716 h 29665"/>
              <a:gd name="connsiteX3" fmla="*/ 106437 w 282072"/>
              <a:gd name="connsiteY3" fmla="*/ 16016 h 29665"/>
              <a:gd name="connsiteX4" fmla="*/ 4837 w 282072"/>
              <a:gd name="connsiteY4" fmla="*/ 141 h 29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2072" h="29665">
                <a:moveTo>
                  <a:pt x="4837" y="141"/>
                </a:moveTo>
                <a:cubicBezTo>
                  <a:pt x="31824" y="1728"/>
                  <a:pt x="230791" y="20779"/>
                  <a:pt x="268362" y="25541"/>
                </a:cubicBezTo>
                <a:cubicBezTo>
                  <a:pt x="305933" y="30303"/>
                  <a:pt x="257249" y="30303"/>
                  <a:pt x="230262" y="28716"/>
                </a:cubicBezTo>
                <a:cubicBezTo>
                  <a:pt x="203275" y="27129"/>
                  <a:pt x="141891" y="21308"/>
                  <a:pt x="106437" y="16016"/>
                </a:cubicBezTo>
                <a:cubicBezTo>
                  <a:pt x="70983" y="10724"/>
                  <a:pt x="-22150" y="-1446"/>
                  <a:pt x="4837" y="1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フリーフォーム 50">
            <a:extLst>
              <a:ext uri="{FF2B5EF4-FFF2-40B4-BE49-F238E27FC236}">
                <a16:creationId xmlns:a16="http://schemas.microsoft.com/office/drawing/2014/main" id="{61F6EB76-E253-678D-EC66-AA8B32056D10}"/>
              </a:ext>
            </a:extLst>
          </p:cNvPr>
          <p:cNvSpPr/>
          <p:nvPr/>
        </p:nvSpPr>
        <p:spPr>
          <a:xfrm>
            <a:off x="3813173" y="3489278"/>
            <a:ext cx="91291" cy="149438"/>
          </a:xfrm>
          <a:custGeom>
            <a:avLst/>
            <a:gdLst>
              <a:gd name="connsiteX0" fmla="*/ 31752 w 91291"/>
              <a:gd name="connsiteY0" fmla="*/ 47 h 149438"/>
              <a:gd name="connsiteX1" fmla="*/ 88902 w 91291"/>
              <a:gd name="connsiteY1" fmla="*/ 95297 h 149438"/>
              <a:gd name="connsiteX2" fmla="*/ 2 w 91291"/>
              <a:gd name="connsiteY2" fmla="*/ 149272 h 149438"/>
              <a:gd name="connsiteX3" fmla="*/ 85727 w 91291"/>
              <a:gd name="connsiteY3" fmla="*/ 111172 h 149438"/>
              <a:gd name="connsiteX4" fmla="*/ 79377 w 91291"/>
              <a:gd name="connsiteY4" fmla="*/ 82597 h 149438"/>
              <a:gd name="connsiteX5" fmla="*/ 31752 w 91291"/>
              <a:gd name="connsiteY5" fmla="*/ 47 h 149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291" h="149438">
                <a:moveTo>
                  <a:pt x="31752" y="47"/>
                </a:moveTo>
                <a:cubicBezTo>
                  <a:pt x="33340" y="2164"/>
                  <a:pt x="94194" y="70426"/>
                  <a:pt x="88902" y="95297"/>
                </a:cubicBezTo>
                <a:cubicBezTo>
                  <a:pt x="83610" y="120168"/>
                  <a:pt x="531" y="146626"/>
                  <a:pt x="2" y="149272"/>
                </a:cubicBezTo>
                <a:cubicBezTo>
                  <a:pt x="-527" y="151918"/>
                  <a:pt x="72498" y="122284"/>
                  <a:pt x="85727" y="111172"/>
                </a:cubicBezTo>
                <a:cubicBezTo>
                  <a:pt x="98956" y="100060"/>
                  <a:pt x="85198" y="97943"/>
                  <a:pt x="79377" y="82597"/>
                </a:cubicBezTo>
                <a:cubicBezTo>
                  <a:pt x="73556" y="67251"/>
                  <a:pt x="30164" y="-2070"/>
                  <a:pt x="31752" y="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フリーフォーム 51">
            <a:extLst>
              <a:ext uri="{FF2B5EF4-FFF2-40B4-BE49-F238E27FC236}">
                <a16:creationId xmlns:a16="http://schemas.microsoft.com/office/drawing/2014/main" id="{4647FABC-60AE-FAAE-59A3-7BC83CEDA2FB}"/>
              </a:ext>
            </a:extLst>
          </p:cNvPr>
          <p:cNvSpPr/>
          <p:nvPr/>
        </p:nvSpPr>
        <p:spPr>
          <a:xfrm>
            <a:off x="4499839" y="3469748"/>
            <a:ext cx="84951" cy="232369"/>
          </a:xfrm>
          <a:custGeom>
            <a:avLst/>
            <a:gdLst>
              <a:gd name="connsiteX0" fmla="*/ 84861 w 84951"/>
              <a:gd name="connsiteY0" fmla="*/ 76727 h 232369"/>
              <a:gd name="connsiteX1" fmla="*/ 18186 w 84951"/>
              <a:gd name="connsiteY1" fmla="*/ 159277 h 232369"/>
              <a:gd name="connsiteX2" fmla="*/ 5486 w 84951"/>
              <a:gd name="connsiteY2" fmla="*/ 232302 h 232369"/>
              <a:gd name="connsiteX3" fmla="*/ 5486 w 84951"/>
              <a:gd name="connsiteY3" fmla="*/ 168802 h 232369"/>
              <a:gd name="connsiteX4" fmla="*/ 59461 w 84951"/>
              <a:gd name="connsiteY4" fmla="*/ 527 h 232369"/>
              <a:gd name="connsiteX5" fmla="*/ 18186 w 84951"/>
              <a:gd name="connsiteY5" fmla="*/ 118002 h 232369"/>
              <a:gd name="connsiteX6" fmla="*/ 2311 w 84951"/>
              <a:gd name="connsiteY6" fmla="*/ 181502 h 232369"/>
              <a:gd name="connsiteX7" fmla="*/ 84861 w 84951"/>
              <a:gd name="connsiteY7" fmla="*/ 76727 h 23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4951" h="232369">
                <a:moveTo>
                  <a:pt x="84861" y="76727"/>
                </a:moveTo>
                <a:cubicBezTo>
                  <a:pt x="87507" y="73023"/>
                  <a:pt x="31415" y="133348"/>
                  <a:pt x="18186" y="159277"/>
                </a:cubicBezTo>
                <a:cubicBezTo>
                  <a:pt x="4957" y="185206"/>
                  <a:pt x="7603" y="230714"/>
                  <a:pt x="5486" y="232302"/>
                </a:cubicBezTo>
                <a:cubicBezTo>
                  <a:pt x="3369" y="233890"/>
                  <a:pt x="-3510" y="207431"/>
                  <a:pt x="5486" y="168802"/>
                </a:cubicBezTo>
                <a:cubicBezTo>
                  <a:pt x="14482" y="130173"/>
                  <a:pt x="57344" y="8994"/>
                  <a:pt x="59461" y="527"/>
                </a:cubicBezTo>
                <a:cubicBezTo>
                  <a:pt x="61578" y="-7940"/>
                  <a:pt x="27711" y="87840"/>
                  <a:pt x="18186" y="118002"/>
                </a:cubicBezTo>
                <a:cubicBezTo>
                  <a:pt x="8661" y="148164"/>
                  <a:pt x="-5626" y="185735"/>
                  <a:pt x="2311" y="181502"/>
                </a:cubicBezTo>
                <a:cubicBezTo>
                  <a:pt x="10248" y="177269"/>
                  <a:pt x="82215" y="80431"/>
                  <a:pt x="84861" y="767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 52">
            <a:extLst>
              <a:ext uri="{FF2B5EF4-FFF2-40B4-BE49-F238E27FC236}">
                <a16:creationId xmlns:a16="http://schemas.microsoft.com/office/drawing/2014/main" id="{C1B2FCE4-6DC1-2DD7-B34B-A217F8AD4F30}"/>
              </a:ext>
            </a:extLst>
          </p:cNvPr>
          <p:cNvSpPr/>
          <p:nvPr/>
        </p:nvSpPr>
        <p:spPr>
          <a:xfrm>
            <a:off x="4759325" y="3389489"/>
            <a:ext cx="362266" cy="150919"/>
          </a:xfrm>
          <a:custGeom>
            <a:avLst/>
            <a:gdLst>
              <a:gd name="connsiteX0" fmla="*/ 0 w 362266"/>
              <a:gd name="connsiteY0" fmla="*/ 49036 h 150919"/>
              <a:gd name="connsiteX1" fmla="*/ 320675 w 362266"/>
              <a:gd name="connsiteY1" fmla="*/ 1411 h 150919"/>
              <a:gd name="connsiteX2" fmla="*/ 228600 w 362266"/>
              <a:gd name="connsiteY2" fmla="*/ 14111 h 150919"/>
              <a:gd name="connsiteX3" fmla="*/ 184150 w 362266"/>
              <a:gd name="connsiteY3" fmla="*/ 29986 h 150919"/>
              <a:gd name="connsiteX4" fmla="*/ 241300 w 362266"/>
              <a:gd name="connsiteY4" fmla="*/ 36336 h 150919"/>
              <a:gd name="connsiteX5" fmla="*/ 282575 w 362266"/>
              <a:gd name="connsiteY5" fmla="*/ 55386 h 150919"/>
              <a:gd name="connsiteX6" fmla="*/ 295275 w 362266"/>
              <a:gd name="connsiteY6" fmla="*/ 64911 h 150919"/>
              <a:gd name="connsiteX7" fmla="*/ 276225 w 362266"/>
              <a:gd name="connsiteY7" fmla="*/ 49036 h 150919"/>
              <a:gd name="connsiteX8" fmla="*/ 361950 w 362266"/>
              <a:gd name="connsiteY8" fmla="*/ 150636 h 150919"/>
              <a:gd name="connsiteX9" fmla="*/ 301625 w 362266"/>
              <a:gd name="connsiteY9" fmla="*/ 77611 h 150919"/>
              <a:gd name="connsiteX10" fmla="*/ 209550 w 362266"/>
              <a:gd name="connsiteY10" fmla="*/ 23636 h 150919"/>
              <a:gd name="connsiteX11" fmla="*/ 130175 w 362266"/>
              <a:gd name="connsiteY11" fmla="*/ 29986 h 150919"/>
              <a:gd name="connsiteX12" fmla="*/ 193675 w 362266"/>
              <a:gd name="connsiteY12" fmla="*/ 20461 h 150919"/>
              <a:gd name="connsiteX13" fmla="*/ 0 w 362266"/>
              <a:gd name="connsiteY13" fmla="*/ 49036 h 150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62266" h="150919">
                <a:moveTo>
                  <a:pt x="0" y="49036"/>
                </a:moveTo>
                <a:lnTo>
                  <a:pt x="320675" y="1411"/>
                </a:lnTo>
                <a:cubicBezTo>
                  <a:pt x="358775" y="-4410"/>
                  <a:pt x="251354" y="9348"/>
                  <a:pt x="228600" y="14111"/>
                </a:cubicBezTo>
                <a:cubicBezTo>
                  <a:pt x="205846" y="18874"/>
                  <a:pt x="182033" y="26282"/>
                  <a:pt x="184150" y="29986"/>
                </a:cubicBezTo>
                <a:cubicBezTo>
                  <a:pt x="186267" y="33690"/>
                  <a:pt x="224896" y="32103"/>
                  <a:pt x="241300" y="36336"/>
                </a:cubicBezTo>
                <a:cubicBezTo>
                  <a:pt x="257704" y="40569"/>
                  <a:pt x="282575" y="55386"/>
                  <a:pt x="282575" y="55386"/>
                </a:cubicBezTo>
                <a:cubicBezTo>
                  <a:pt x="291571" y="60148"/>
                  <a:pt x="295275" y="64911"/>
                  <a:pt x="295275" y="64911"/>
                </a:cubicBezTo>
                <a:cubicBezTo>
                  <a:pt x="294217" y="63853"/>
                  <a:pt x="265113" y="34748"/>
                  <a:pt x="276225" y="49036"/>
                </a:cubicBezTo>
                <a:cubicBezTo>
                  <a:pt x="287338" y="63324"/>
                  <a:pt x="357717" y="145874"/>
                  <a:pt x="361950" y="150636"/>
                </a:cubicBezTo>
                <a:cubicBezTo>
                  <a:pt x="366183" y="155398"/>
                  <a:pt x="327025" y="98778"/>
                  <a:pt x="301625" y="77611"/>
                </a:cubicBezTo>
                <a:cubicBezTo>
                  <a:pt x="276225" y="56444"/>
                  <a:pt x="238125" y="31574"/>
                  <a:pt x="209550" y="23636"/>
                </a:cubicBezTo>
                <a:cubicBezTo>
                  <a:pt x="180975" y="15698"/>
                  <a:pt x="132821" y="30515"/>
                  <a:pt x="130175" y="29986"/>
                </a:cubicBezTo>
                <a:cubicBezTo>
                  <a:pt x="127529" y="29457"/>
                  <a:pt x="193675" y="20461"/>
                  <a:pt x="193675" y="20461"/>
                </a:cubicBezTo>
                <a:lnTo>
                  <a:pt x="0" y="4903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 53">
            <a:extLst>
              <a:ext uri="{FF2B5EF4-FFF2-40B4-BE49-F238E27FC236}">
                <a16:creationId xmlns:a16="http://schemas.microsoft.com/office/drawing/2014/main" id="{0FB54770-3B84-F3AF-5D46-A9DF1C66F03C}"/>
              </a:ext>
            </a:extLst>
          </p:cNvPr>
          <p:cNvSpPr/>
          <p:nvPr/>
        </p:nvSpPr>
        <p:spPr>
          <a:xfrm>
            <a:off x="4301870" y="3411345"/>
            <a:ext cx="25910" cy="852292"/>
          </a:xfrm>
          <a:custGeom>
            <a:avLst/>
            <a:gdLst>
              <a:gd name="connsiteX0" fmla="*/ 25655 w 25910"/>
              <a:gd name="connsiteY0" fmla="*/ 4955 h 852292"/>
              <a:gd name="connsiteX1" fmla="*/ 255 w 25910"/>
              <a:gd name="connsiteY1" fmla="*/ 836805 h 852292"/>
              <a:gd name="connsiteX2" fmla="*/ 12955 w 25910"/>
              <a:gd name="connsiteY2" fmla="*/ 506605 h 852292"/>
              <a:gd name="connsiteX3" fmla="*/ 25655 w 25910"/>
              <a:gd name="connsiteY3" fmla="*/ 4955 h 852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910" h="852292">
                <a:moveTo>
                  <a:pt x="25655" y="4955"/>
                </a:moveTo>
                <a:cubicBezTo>
                  <a:pt x="23538" y="59988"/>
                  <a:pt x="2372" y="753197"/>
                  <a:pt x="255" y="836805"/>
                </a:cubicBezTo>
                <a:cubicBezTo>
                  <a:pt x="-1862" y="920413"/>
                  <a:pt x="9780" y="644717"/>
                  <a:pt x="12955" y="506605"/>
                </a:cubicBezTo>
                <a:cubicBezTo>
                  <a:pt x="16130" y="368493"/>
                  <a:pt x="27772" y="-50078"/>
                  <a:pt x="25655" y="49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フリーフォーム 54">
            <a:extLst>
              <a:ext uri="{FF2B5EF4-FFF2-40B4-BE49-F238E27FC236}">
                <a16:creationId xmlns:a16="http://schemas.microsoft.com/office/drawing/2014/main" id="{E08004A0-4F77-C0C6-84AE-22904C4DEEC1}"/>
              </a:ext>
            </a:extLst>
          </p:cNvPr>
          <p:cNvSpPr/>
          <p:nvPr/>
        </p:nvSpPr>
        <p:spPr>
          <a:xfrm>
            <a:off x="4208222" y="3876350"/>
            <a:ext cx="52725" cy="381654"/>
          </a:xfrm>
          <a:custGeom>
            <a:avLst/>
            <a:gdLst>
              <a:gd name="connsiteX0" fmla="*/ 1828 w 52725"/>
              <a:gd name="connsiteY0" fmla="*/ 362275 h 381654"/>
              <a:gd name="connsiteX1" fmla="*/ 52628 w 52725"/>
              <a:gd name="connsiteY1" fmla="*/ 325 h 381654"/>
              <a:gd name="connsiteX2" fmla="*/ 14528 w 52725"/>
              <a:gd name="connsiteY2" fmla="*/ 298775 h 381654"/>
              <a:gd name="connsiteX3" fmla="*/ 1828 w 52725"/>
              <a:gd name="connsiteY3" fmla="*/ 362275 h 381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725" h="381654">
                <a:moveTo>
                  <a:pt x="1828" y="362275"/>
                </a:moveTo>
                <a:cubicBezTo>
                  <a:pt x="8178" y="312533"/>
                  <a:pt x="50511" y="10908"/>
                  <a:pt x="52628" y="325"/>
                </a:cubicBezTo>
                <a:cubicBezTo>
                  <a:pt x="54745" y="-10258"/>
                  <a:pt x="21936" y="240567"/>
                  <a:pt x="14528" y="298775"/>
                </a:cubicBezTo>
                <a:cubicBezTo>
                  <a:pt x="7120" y="356983"/>
                  <a:pt x="-4522" y="412017"/>
                  <a:pt x="1828" y="3622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 55">
            <a:extLst>
              <a:ext uri="{FF2B5EF4-FFF2-40B4-BE49-F238E27FC236}">
                <a16:creationId xmlns:a16="http://schemas.microsoft.com/office/drawing/2014/main" id="{050ADF8C-5AAE-5C0E-6F56-12FF5812C150}"/>
              </a:ext>
            </a:extLst>
          </p:cNvPr>
          <p:cNvSpPr/>
          <p:nvPr/>
        </p:nvSpPr>
        <p:spPr>
          <a:xfrm>
            <a:off x="4070819" y="3289134"/>
            <a:ext cx="107483" cy="552616"/>
          </a:xfrm>
          <a:custGeom>
            <a:avLst/>
            <a:gdLst>
              <a:gd name="connsiteX0" fmla="*/ 43981 w 107483"/>
              <a:gd name="connsiteY0" fmla="*/ 3341 h 552616"/>
              <a:gd name="connsiteX1" fmla="*/ 2706 w 107483"/>
              <a:gd name="connsiteY1" fmla="*/ 365291 h 552616"/>
              <a:gd name="connsiteX2" fmla="*/ 15406 w 107483"/>
              <a:gd name="connsiteY2" fmla="*/ 235116 h 552616"/>
              <a:gd name="connsiteX3" fmla="*/ 107481 w 107483"/>
              <a:gd name="connsiteY3" fmla="*/ 552616 h 552616"/>
              <a:gd name="connsiteX4" fmla="*/ 18581 w 107483"/>
              <a:gd name="connsiteY4" fmla="*/ 235116 h 552616"/>
              <a:gd name="connsiteX5" fmla="*/ 24931 w 107483"/>
              <a:gd name="connsiteY5" fmla="*/ 187491 h 552616"/>
              <a:gd name="connsiteX6" fmla="*/ 43981 w 107483"/>
              <a:gd name="connsiteY6" fmla="*/ 3341 h 552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7483" h="552616">
                <a:moveTo>
                  <a:pt x="43981" y="3341"/>
                </a:moveTo>
                <a:cubicBezTo>
                  <a:pt x="40277" y="32974"/>
                  <a:pt x="7468" y="326662"/>
                  <a:pt x="2706" y="365291"/>
                </a:cubicBezTo>
                <a:cubicBezTo>
                  <a:pt x="-2056" y="403920"/>
                  <a:pt x="-2056" y="203895"/>
                  <a:pt x="15406" y="235116"/>
                </a:cubicBezTo>
                <a:cubicBezTo>
                  <a:pt x="32868" y="266337"/>
                  <a:pt x="106952" y="552616"/>
                  <a:pt x="107481" y="552616"/>
                </a:cubicBezTo>
                <a:cubicBezTo>
                  <a:pt x="108010" y="552616"/>
                  <a:pt x="32339" y="295970"/>
                  <a:pt x="18581" y="235116"/>
                </a:cubicBezTo>
                <a:cubicBezTo>
                  <a:pt x="4823" y="174262"/>
                  <a:pt x="19639" y="225062"/>
                  <a:pt x="24931" y="187491"/>
                </a:cubicBezTo>
                <a:cubicBezTo>
                  <a:pt x="30223" y="149920"/>
                  <a:pt x="47685" y="-26292"/>
                  <a:pt x="43981" y="33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 56">
            <a:extLst>
              <a:ext uri="{FF2B5EF4-FFF2-40B4-BE49-F238E27FC236}">
                <a16:creationId xmlns:a16="http://schemas.microsoft.com/office/drawing/2014/main" id="{192F9A74-EEC9-E260-0C63-C947A584290F}"/>
              </a:ext>
            </a:extLst>
          </p:cNvPr>
          <p:cNvSpPr/>
          <p:nvPr/>
        </p:nvSpPr>
        <p:spPr>
          <a:xfrm>
            <a:off x="4174982" y="3371085"/>
            <a:ext cx="130345" cy="659037"/>
          </a:xfrm>
          <a:custGeom>
            <a:avLst/>
            <a:gdLst>
              <a:gd name="connsiteX0" fmla="*/ 130318 w 130345"/>
              <a:gd name="connsiteY0" fmla="*/ 765 h 659037"/>
              <a:gd name="connsiteX1" fmla="*/ 31893 w 130345"/>
              <a:gd name="connsiteY1" fmla="*/ 407165 h 659037"/>
              <a:gd name="connsiteX2" fmla="*/ 143 w 130345"/>
              <a:gd name="connsiteY2" fmla="*/ 657990 h 659037"/>
              <a:gd name="connsiteX3" fmla="*/ 41418 w 130345"/>
              <a:gd name="connsiteY3" fmla="*/ 315090 h 659037"/>
              <a:gd name="connsiteX4" fmla="*/ 130318 w 130345"/>
              <a:gd name="connsiteY4" fmla="*/ 765 h 659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345" h="659037">
                <a:moveTo>
                  <a:pt x="130318" y="765"/>
                </a:moveTo>
                <a:cubicBezTo>
                  <a:pt x="128730" y="16111"/>
                  <a:pt x="53589" y="297628"/>
                  <a:pt x="31893" y="407165"/>
                </a:cubicBezTo>
                <a:cubicBezTo>
                  <a:pt x="10197" y="516702"/>
                  <a:pt x="-1445" y="673336"/>
                  <a:pt x="143" y="657990"/>
                </a:cubicBezTo>
                <a:cubicBezTo>
                  <a:pt x="1730" y="642644"/>
                  <a:pt x="17606" y="425686"/>
                  <a:pt x="41418" y="315090"/>
                </a:cubicBezTo>
                <a:cubicBezTo>
                  <a:pt x="65230" y="204494"/>
                  <a:pt x="131906" y="-14581"/>
                  <a:pt x="130318" y="7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 57">
            <a:extLst>
              <a:ext uri="{FF2B5EF4-FFF2-40B4-BE49-F238E27FC236}">
                <a16:creationId xmlns:a16="http://schemas.microsoft.com/office/drawing/2014/main" id="{5EBB4F01-3927-7056-8E4E-0061BF3A7F65}"/>
              </a:ext>
            </a:extLst>
          </p:cNvPr>
          <p:cNvSpPr/>
          <p:nvPr/>
        </p:nvSpPr>
        <p:spPr>
          <a:xfrm>
            <a:off x="4168951" y="3308683"/>
            <a:ext cx="41254" cy="942018"/>
          </a:xfrm>
          <a:custGeom>
            <a:avLst/>
            <a:gdLst>
              <a:gd name="connsiteX0" fmla="*/ 37924 w 41254"/>
              <a:gd name="connsiteY0" fmla="*/ 2842 h 942018"/>
              <a:gd name="connsiteX1" fmla="*/ 2999 w 41254"/>
              <a:gd name="connsiteY1" fmla="*/ 691817 h 942018"/>
              <a:gd name="connsiteX2" fmla="*/ 6174 w 41254"/>
              <a:gd name="connsiteY2" fmla="*/ 571167 h 942018"/>
              <a:gd name="connsiteX3" fmla="*/ 41099 w 41254"/>
              <a:gd name="connsiteY3" fmla="*/ 939467 h 942018"/>
              <a:gd name="connsiteX4" fmla="*/ 18874 w 41254"/>
              <a:gd name="connsiteY4" fmla="*/ 723567 h 942018"/>
              <a:gd name="connsiteX5" fmla="*/ 15699 w 41254"/>
              <a:gd name="connsiteY5" fmla="*/ 517192 h 942018"/>
              <a:gd name="connsiteX6" fmla="*/ 15699 w 41254"/>
              <a:gd name="connsiteY6" fmla="*/ 637842 h 942018"/>
              <a:gd name="connsiteX7" fmla="*/ 25224 w 41254"/>
              <a:gd name="connsiteY7" fmla="*/ 313992 h 942018"/>
              <a:gd name="connsiteX8" fmla="*/ 15699 w 41254"/>
              <a:gd name="connsiteY8" fmla="*/ 440992 h 942018"/>
              <a:gd name="connsiteX9" fmla="*/ 37924 w 41254"/>
              <a:gd name="connsiteY9" fmla="*/ 2842 h 942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254" h="942018">
                <a:moveTo>
                  <a:pt x="37924" y="2842"/>
                </a:moveTo>
                <a:cubicBezTo>
                  <a:pt x="35807" y="44646"/>
                  <a:pt x="8291" y="597096"/>
                  <a:pt x="2999" y="691817"/>
                </a:cubicBezTo>
                <a:cubicBezTo>
                  <a:pt x="-2293" y="786538"/>
                  <a:pt x="-176" y="529892"/>
                  <a:pt x="6174" y="571167"/>
                </a:cubicBezTo>
                <a:cubicBezTo>
                  <a:pt x="12524" y="612442"/>
                  <a:pt x="38982" y="914067"/>
                  <a:pt x="41099" y="939467"/>
                </a:cubicBezTo>
                <a:cubicBezTo>
                  <a:pt x="43216" y="964867"/>
                  <a:pt x="23107" y="793946"/>
                  <a:pt x="18874" y="723567"/>
                </a:cubicBezTo>
                <a:cubicBezTo>
                  <a:pt x="14641" y="653188"/>
                  <a:pt x="16228" y="531480"/>
                  <a:pt x="15699" y="517192"/>
                </a:cubicBezTo>
                <a:cubicBezTo>
                  <a:pt x="15170" y="502905"/>
                  <a:pt x="14112" y="671709"/>
                  <a:pt x="15699" y="637842"/>
                </a:cubicBezTo>
                <a:cubicBezTo>
                  <a:pt x="17286" y="603975"/>
                  <a:pt x="25224" y="346800"/>
                  <a:pt x="25224" y="313992"/>
                </a:cubicBezTo>
                <a:cubicBezTo>
                  <a:pt x="25224" y="281184"/>
                  <a:pt x="14641" y="488617"/>
                  <a:pt x="15699" y="440992"/>
                </a:cubicBezTo>
                <a:cubicBezTo>
                  <a:pt x="16757" y="393367"/>
                  <a:pt x="40041" y="-38962"/>
                  <a:pt x="37924" y="28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 58">
            <a:extLst>
              <a:ext uri="{FF2B5EF4-FFF2-40B4-BE49-F238E27FC236}">
                <a16:creationId xmlns:a16="http://schemas.microsoft.com/office/drawing/2014/main" id="{8E00D092-DE95-CFE5-2BEE-F04114D93DD2}"/>
              </a:ext>
            </a:extLst>
          </p:cNvPr>
          <p:cNvSpPr/>
          <p:nvPr/>
        </p:nvSpPr>
        <p:spPr>
          <a:xfrm>
            <a:off x="4176975" y="3426506"/>
            <a:ext cx="152424" cy="711851"/>
          </a:xfrm>
          <a:custGeom>
            <a:avLst/>
            <a:gdLst>
              <a:gd name="connsiteX0" fmla="*/ 150550 w 152424"/>
              <a:gd name="connsiteY0" fmla="*/ 12019 h 711851"/>
              <a:gd name="connsiteX1" fmla="*/ 1325 w 152424"/>
              <a:gd name="connsiteY1" fmla="*/ 707344 h 711851"/>
              <a:gd name="connsiteX2" fmla="*/ 80700 w 152424"/>
              <a:gd name="connsiteY2" fmla="*/ 297769 h 711851"/>
              <a:gd name="connsiteX3" fmla="*/ 150550 w 152424"/>
              <a:gd name="connsiteY3" fmla="*/ 12019 h 711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424" h="711851">
                <a:moveTo>
                  <a:pt x="150550" y="12019"/>
                </a:moveTo>
                <a:cubicBezTo>
                  <a:pt x="137321" y="80281"/>
                  <a:pt x="12967" y="659719"/>
                  <a:pt x="1325" y="707344"/>
                </a:cubicBezTo>
                <a:cubicBezTo>
                  <a:pt x="-10317" y="754969"/>
                  <a:pt x="57946" y="412069"/>
                  <a:pt x="80700" y="297769"/>
                </a:cubicBezTo>
                <a:cubicBezTo>
                  <a:pt x="103454" y="183469"/>
                  <a:pt x="163779" y="-56243"/>
                  <a:pt x="150550" y="120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 59">
            <a:extLst>
              <a:ext uri="{FF2B5EF4-FFF2-40B4-BE49-F238E27FC236}">
                <a16:creationId xmlns:a16="http://schemas.microsoft.com/office/drawing/2014/main" id="{01672BDA-6081-AE6C-4A5E-0C5FB0C9463E}"/>
              </a:ext>
            </a:extLst>
          </p:cNvPr>
          <p:cNvSpPr/>
          <p:nvPr/>
        </p:nvSpPr>
        <p:spPr>
          <a:xfrm>
            <a:off x="4083004" y="3945164"/>
            <a:ext cx="245055" cy="527512"/>
          </a:xfrm>
          <a:custGeom>
            <a:avLst/>
            <a:gdLst>
              <a:gd name="connsiteX0" fmla="*/ 50846 w 245055"/>
              <a:gd name="connsiteY0" fmla="*/ 1361 h 527512"/>
              <a:gd name="connsiteX1" fmla="*/ 95296 w 245055"/>
              <a:gd name="connsiteY1" fmla="*/ 369661 h 527512"/>
              <a:gd name="connsiteX2" fmla="*/ 73071 w 245055"/>
              <a:gd name="connsiteY2" fmla="*/ 334736 h 527512"/>
              <a:gd name="connsiteX3" fmla="*/ 107996 w 245055"/>
              <a:gd name="connsiteY3" fmla="*/ 474436 h 527512"/>
              <a:gd name="connsiteX4" fmla="*/ 98471 w 245055"/>
              <a:gd name="connsiteY4" fmla="*/ 429986 h 527512"/>
              <a:gd name="connsiteX5" fmla="*/ 165146 w 245055"/>
              <a:gd name="connsiteY5" fmla="*/ 525236 h 527512"/>
              <a:gd name="connsiteX6" fmla="*/ 136571 w 245055"/>
              <a:gd name="connsiteY6" fmla="*/ 496661 h 527512"/>
              <a:gd name="connsiteX7" fmla="*/ 244521 w 245055"/>
              <a:gd name="connsiteY7" fmla="*/ 483961 h 527512"/>
              <a:gd name="connsiteX8" fmla="*/ 174671 w 245055"/>
              <a:gd name="connsiteY8" fmla="*/ 483961 h 527512"/>
              <a:gd name="connsiteX9" fmla="*/ 98471 w 245055"/>
              <a:gd name="connsiteY9" fmla="*/ 458561 h 527512"/>
              <a:gd name="connsiteX10" fmla="*/ 101646 w 245055"/>
              <a:gd name="connsiteY10" fmla="*/ 407761 h 527512"/>
              <a:gd name="connsiteX11" fmla="*/ 165146 w 245055"/>
              <a:gd name="connsiteY11" fmla="*/ 287111 h 527512"/>
              <a:gd name="connsiteX12" fmla="*/ 101646 w 245055"/>
              <a:gd name="connsiteY12" fmla="*/ 404586 h 527512"/>
              <a:gd name="connsiteX13" fmla="*/ 85771 w 245055"/>
              <a:gd name="connsiteY13" fmla="*/ 360136 h 527512"/>
              <a:gd name="connsiteX14" fmla="*/ 46 w 245055"/>
              <a:gd name="connsiteY14" fmla="*/ 204561 h 527512"/>
              <a:gd name="connsiteX15" fmla="*/ 98471 w 245055"/>
              <a:gd name="connsiteY15" fmla="*/ 363311 h 527512"/>
              <a:gd name="connsiteX16" fmla="*/ 85771 w 245055"/>
              <a:gd name="connsiteY16" fmla="*/ 277586 h 527512"/>
              <a:gd name="connsiteX17" fmla="*/ 79421 w 245055"/>
              <a:gd name="connsiteY17" fmla="*/ 245836 h 527512"/>
              <a:gd name="connsiteX18" fmla="*/ 50846 w 245055"/>
              <a:gd name="connsiteY18" fmla="*/ 1361 h 527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45055" h="527512">
                <a:moveTo>
                  <a:pt x="50846" y="1361"/>
                </a:moveTo>
                <a:cubicBezTo>
                  <a:pt x="53492" y="21998"/>
                  <a:pt x="91592" y="314099"/>
                  <a:pt x="95296" y="369661"/>
                </a:cubicBezTo>
                <a:cubicBezTo>
                  <a:pt x="99000" y="425223"/>
                  <a:pt x="70954" y="317274"/>
                  <a:pt x="73071" y="334736"/>
                </a:cubicBezTo>
                <a:cubicBezTo>
                  <a:pt x="75188" y="352198"/>
                  <a:pt x="103763" y="458561"/>
                  <a:pt x="107996" y="474436"/>
                </a:cubicBezTo>
                <a:cubicBezTo>
                  <a:pt x="112229" y="490311"/>
                  <a:pt x="88946" y="421519"/>
                  <a:pt x="98471" y="429986"/>
                </a:cubicBezTo>
                <a:cubicBezTo>
                  <a:pt x="107996" y="438453"/>
                  <a:pt x="158796" y="514124"/>
                  <a:pt x="165146" y="525236"/>
                </a:cubicBezTo>
                <a:cubicBezTo>
                  <a:pt x="171496" y="536348"/>
                  <a:pt x="123342" y="503540"/>
                  <a:pt x="136571" y="496661"/>
                </a:cubicBezTo>
                <a:cubicBezTo>
                  <a:pt x="149800" y="489782"/>
                  <a:pt x="238171" y="486078"/>
                  <a:pt x="244521" y="483961"/>
                </a:cubicBezTo>
                <a:cubicBezTo>
                  <a:pt x="250871" y="481844"/>
                  <a:pt x="199013" y="488194"/>
                  <a:pt x="174671" y="483961"/>
                </a:cubicBezTo>
                <a:cubicBezTo>
                  <a:pt x="150329" y="479728"/>
                  <a:pt x="110642" y="471261"/>
                  <a:pt x="98471" y="458561"/>
                </a:cubicBezTo>
                <a:cubicBezTo>
                  <a:pt x="86300" y="445861"/>
                  <a:pt x="90534" y="436336"/>
                  <a:pt x="101646" y="407761"/>
                </a:cubicBezTo>
                <a:cubicBezTo>
                  <a:pt x="112758" y="379186"/>
                  <a:pt x="165146" y="287640"/>
                  <a:pt x="165146" y="287111"/>
                </a:cubicBezTo>
                <a:cubicBezTo>
                  <a:pt x="165146" y="286582"/>
                  <a:pt x="114875" y="392415"/>
                  <a:pt x="101646" y="404586"/>
                </a:cubicBezTo>
                <a:cubicBezTo>
                  <a:pt x="88417" y="416757"/>
                  <a:pt x="102704" y="393473"/>
                  <a:pt x="85771" y="360136"/>
                </a:cubicBezTo>
                <a:cubicBezTo>
                  <a:pt x="68838" y="326799"/>
                  <a:pt x="-2071" y="204032"/>
                  <a:pt x="46" y="204561"/>
                </a:cubicBezTo>
                <a:cubicBezTo>
                  <a:pt x="2163" y="205090"/>
                  <a:pt x="84184" y="351140"/>
                  <a:pt x="98471" y="363311"/>
                </a:cubicBezTo>
                <a:cubicBezTo>
                  <a:pt x="112758" y="375482"/>
                  <a:pt x="88946" y="297165"/>
                  <a:pt x="85771" y="277586"/>
                </a:cubicBezTo>
                <a:cubicBezTo>
                  <a:pt x="82596" y="258007"/>
                  <a:pt x="84713" y="290815"/>
                  <a:pt x="79421" y="245836"/>
                </a:cubicBezTo>
                <a:cubicBezTo>
                  <a:pt x="74129" y="200857"/>
                  <a:pt x="48200" y="-19276"/>
                  <a:pt x="50846" y="13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 60">
            <a:extLst>
              <a:ext uri="{FF2B5EF4-FFF2-40B4-BE49-F238E27FC236}">
                <a16:creationId xmlns:a16="http://schemas.microsoft.com/office/drawing/2014/main" id="{7D1BD1B4-2DB8-56F1-FFEF-F0280CE69005}"/>
              </a:ext>
            </a:extLst>
          </p:cNvPr>
          <p:cNvSpPr/>
          <p:nvPr/>
        </p:nvSpPr>
        <p:spPr>
          <a:xfrm>
            <a:off x="4184128" y="3762630"/>
            <a:ext cx="210088" cy="682423"/>
          </a:xfrm>
          <a:custGeom>
            <a:avLst/>
            <a:gdLst>
              <a:gd name="connsiteX0" fmla="*/ 102122 w 210088"/>
              <a:gd name="connsiteY0" fmla="*/ 110870 h 682423"/>
              <a:gd name="connsiteX1" fmla="*/ 124347 w 210088"/>
              <a:gd name="connsiteY1" fmla="*/ 510920 h 682423"/>
              <a:gd name="connsiteX2" fmla="*/ 156097 w 210088"/>
              <a:gd name="connsiteY2" fmla="*/ 593470 h 682423"/>
              <a:gd name="connsiteX3" fmla="*/ 108472 w 210088"/>
              <a:gd name="connsiteY3" fmla="*/ 558545 h 682423"/>
              <a:gd name="connsiteX4" fmla="*/ 57672 w 210088"/>
              <a:gd name="connsiteY4" fmla="*/ 526795 h 682423"/>
              <a:gd name="connsiteX5" fmla="*/ 143397 w 210088"/>
              <a:gd name="connsiteY5" fmla="*/ 593470 h 682423"/>
              <a:gd name="connsiteX6" fmla="*/ 130697 w 210088"/>
              <a:gd name="connsiteY6" fmla="*/ 625220 h 682423"/>
              <a:gd name="connsiteX7" fmla="*/ 6872 w 210088"/>
              <a:gd name="connsiteY7" fmla="*/ 682370 h 682423"/>
              <a:gd name="connsiteX8" fmla="*/ 102122 w 210088"/>
              <a:gd name="connsiteY8" fmla="*/ 634745 h 682423"/>
              <a:gd name="connsiteX9" fmla="*/ 73547 w 210088"/>
              <a:gd name="connsiteY9" fmla="*/ 590295 h 682423"/>
              <a:gd name="connsiteX10" fmla="*/ 522 w 210088"/>
              <a:gd name="connsiteY10" fmla="*/ 549020 h 682423"/>
              <a:gd name="connsiteX11" fmla="*/ 114822 w 210088"/>
              <a:gd name="connsiteY11" fmla="*/ 615695 h 682423"/>
              <a:gd name="connsiteX12" fmla="*/ 127522 w 210088"/>
              <a:gd name="connsiteY12" fmla="*/ 593470 h 682423"/>
              <a:gd name="connsiteX13" fmla="*/ 146572 w 210088"/>
              <a:gd name="connsiteY13" fmla="*/ 552195 h 682423"/>
              <a:gd name="connsiteX14" fmla="*/ 210072 w 210088"/>
              <a:gd name="connsiteY14" fmla="*/ 523620 h 682423"/>
              <a:gd name="connsiteX15" fmla="*/ 140222 w 210088"/>
              <a:gd name="connsiteY15" fmla="*/ 539495 h 682423"/>
              <a:gd name="connsiteX16" fmla="*/ 152922 w 210088"/>
              <a:gd name="connsiteY16" fmla="*/ 498220 h 682423"/>
              <a:gd name="connsiteX17" fmla="*/ 203722 w 210088"/>
              <a:gd name="connsiteY17" fmla="*/ 441070 h 682423"/>
              <a:gd name="connsiteX18" fmla="*/ 140222 w 210088"/>
              <a:gd name="connsiteY18" fmla="*/ 498220 h 682423"/>
              <a:gd name="connsiteX19" fmla="*/ 137047 w 210088"/>
              <a:gd name="connsiteY19" fmla="*/ 444245 h 682423"/>
              <a:gd name="connsiteX20" fmla="*/ 149747 w 210088"/>
              <a:gd name="connsiteY20" fmla="*/ 256920 h 682423"/>
              <a:gd name="connsiteX21" fmla="*/ 121172 w 210088"/>
              <a:gd name="connsiteY21" fmla="*/ 475995 h 682423"/>
              <a:gd name="connsiteX22" fmla="*/ 95772 w 210088"/>
              <a:gd name="connsiteY22" fmla="*/ 21970 h 682423"/>
              <a:gd name="connsiteX23" fmla="*/ 102122 w 210088"/>
              <a:gd name="connsiteY23" fmla="*/ 110870 h 682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10088" h="682423">
                <a:moveTo>
                  <a:pt x="102122" y="110870"/>
                </a:moveTo>
                <a:cubicBezTo>
                  <a:pt x="106884" y="192362"/>
                  <a:pt x="115351" y="430487"/>
                  <a:pt x="124347" y="510920"/>
                </a:cubicBezTo>
                <a:cubicBezTo>
                  <a:pt x="133343" y="591353"/>
                  <a:pt x="158743" y="585533"/>
                  <a:pt x="156097" y="593470"/>
                </a:cubicBezTo>
                <a:cubicBezTo>
                  <a:pt x="153451" y="601407"/>
                  <a:pt x="124876" y="569657"/>
                  <a:pt x="108472" y="558545"/>
                </a:cubicBezTo>
                <a:cubicBezTo>
                  <a:pt x="92068" y="547433"/>
                  <a:pt x="51851" y="520974"/>
                  <a:pt x="57672" y="526795"/>
                </a:cubicBezTo>
                <a:cubicBezTo>
                  <a:pt x="63493" y="532616"/>
                  <a:pt x="131226" y="577066"/>
                  <a:pt x="143397" y="593470"/>
                </a:cubicBezTo>
                <a:cubicBezTo>
                  <a:pt x="155568" y="609874"/>
                  <a:pt x="153451" y="610403"/>
                  <a:pt x="130697" y="625220"/>
                </a:cubicBezTo>
                <a:cubicBezTo>
                  <a:pt x="107943" y="640037"/>
                  <a:pt x="11634" y="680783"/>
                  <a:pt x="6872" y="682370"/>
                </a:cubicBezTo>
                <a:cubicBezTo>
                  <a:pt x="2110" y="683957"/>
                  <a:pt x="91010" y="650091"/>
                  <a:pt x="102122" y="634745"/>
                </a:cubicBezTo>
                <a:cubicBezTo>
                  <a:pt x="113234" y="619399"/>
                  <a:pt x="90480" y="604582"/>
                  <a:pt x="73547" y="590295"/>
                </a:cubicBezTo>
                <a:cubicBezTo>
                  <a:pt x="56614" y="576008"/>
                  <a:pt x="-6357" y="544787"/>
                  <a:pt x="522" y="549020"/>
                </a:cubicBezTo>
                <a:cubicBezTo>
                  <a:pt x="7401" y="553253"/>
                  <a:pt x="114822" y="615695"/>
                  <a:pt x="114822" y="615695"/>
                </a:cubicBezTo>
                <a:cubicBezTo>
                  <a:pt x="135989" y="623103"/>
                  <a:pt x="122230" y="604053"/>
                  <a:pt x="127522" y="593470"/>
                </a:cubicBezTo>
                <a:cubicBezTo>
                  <a:pt x="132814" y="582887"/>
                  <a:pt x="132814" y="563837"/>
                  <a:pt x="146572" y="552195"/>
                </a:cubicBezTo>
                <a:cubicBezTo>
                  <a:pt x="160330" y="540553"/>
                  <a:pt x="211130" y="525737"/>
                  <a:pt x="210072" y="523620"/>
                </a:cubicBezTo>
                <a:cubicBezTo>
                  <a:pt x="209014" y="521503"/>
                  <a:pt x="149747" y="543728"/>
                  <a:pt x="140222" y="539495"/>
                </a:cubicBezTo>
                <a:cubicBezTo>
                  <a:pt x="130697" y="535262"/>
                  <a:pt x="142339" y="514624"/>
                  <a:pt x="152922" y="498220"/>
                </a:cubicBezTo>
                <a:cubicBezTo>
                  <a:pt x="163505" y="481816"/>
                  <a:pt x="205839" y="441070"/>
                  <a:pt x="203722" y="441070"/>
                </a:cubicBezTo>
                <a:cubicBezTo>
                  <a:pt x="201605" y="441070"/>
                  <a:pt x="151334" y="497691"/>
                  <a:pt x="140222" y="498220"/>
                </a:cubicBezTo>
                <a:cubicBezTo>
                  <a:pt x="129110" y="498749"/>
                  <a:pt x="135459" y="484462"/>
                  <a:pt x="137047" y="444245"/>
                </a:cubicBezTo>
                <a:cubicBezTo>
                  <a:pt x="138635" y="404028"/>
                  <a:pt x="152393" y="251628"/>
                  <a:pt x="149747" y="256920"/>
                </a:cubicBezTo>
                <a:cubicBezTo>
                  <a:pt x="147101" y="262212"/>
                  <a:pt x="130168" y="515153"/>
                  <a:pt x="121172" y="475995"/>
                </a:cubicBezTo>
                <a:cubicBezTo>
                  <a:pt x="112176" y="436837"/>
                  <a:pt x="99476" y="79649"/>
                  <a:pt x="95772" y="21970"/>
                </a:cubicBezTo>
                <a:cubicBezTo>
                  <a:pt x="92068" y="-35709"/>
                  <a:pt x="97360" y="29378"/>
                  <a:pt x="102122" y="1108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フリーフォーム 61">
            <a:extLst>
              <a:ext uri="{FF2B5EF4-FFF2-40B4-BE49-F238E27FC236}">
                <a16:creationId xmlns:a16="http://schemas.microsoft.com/office/drawing/2014/main" id="{650719A8-D2CA-536C-2E28-ED9CFCF50EE1}"/>
              </a:ext>
            </a:extLst>
          </p:cNvPr>
          <p:cNvSpPr/>
          <p:nvPr/>
        </p:nvSpPr>
        <p:spPr>
          <a:xfrm>
            <a:off x="4323431" y="3125263"/>
            <a:ext cx="100864" cy="687167"/>
          </a:xfrm>
          <a:custGeom>
            <a:avLst/>
            <a:gdLst>
              <a:gd name="connsiteX0" fmla="*/ 77119 w 100864"/>
              <a:gd name="connsiteY0" fmla="*/ 138637 h 687167"/>
              <a:gd name="connsiteX1" fmla="*/ 919 w 100864"/>
              <a:gd name="connsiteY1" fmla="*/ 684737 h 687167"/>
              <a:gd name="connsiteX2" fmla="*/ 39019 w 100864"/>
              <a:gd name="connsiteY2" fmla="*/ 325962 h 687167"/>
              <a:gd name="connsiteX3" fmla="*/ 99344 w 100864"/>
              <a:gd name="connsiteY3" fmla="*/ 11637 h 687167"/>
              <a:gd name="connsiteX4" fmla="*/ 77119 w 100864"/>
              <a:gd name="connsiteY4" fmla="*/ 138637 h 687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864" h="687167">
                <a:moveTo>
                  <a:pt x="77119" y="138637"/>
                </a:moveTo>
                <a:cubicBezTo>
                  <a:pt x="60715" y="250820"/>
                  <a:pt x="7269" y="653516"/>
                  <a:pt x="919" y="684737"/>
                </a:cubicBezTo>
                <a:cubicBezTo>
                  <a:pt x="-5431" y="715958"/>
                  <a:pt x="22615" y="438145"/>
                  <a:pt x="39019" y="325962"/>
                </a:cubicBezTo>
                <a:cubicBezTo>
                  <a:pt x="55423" y="213779"/>
                  <a:pt x="93523" y="48149"/>
                  <a:pt x="99344" y="11637"/>
                </a:cubicBezTo>
                <a:cubicBezTo>
                  <a:pt x="105165" y="-24875"/>
                  <a:pt x="93523" y="26454"/>
                  <a:pt x="77119" y="1386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フリーフォーム 62">
            <a:extLst>
              <a:ext uri="{FF2B5EF4-FFF2-40B4-BE49-F238E27FC236}">
                <a16:creationId xmlns:a16="http://schemas.microsoft.com/office/drawing/2014/main" id="{FE77EC03-2341-88C2-5F6A-D9F94FBC8D3F}"/>
              </a:ext>
            </a:extLst>
          </p:cNvPr>
          <p:cNvSpPr/>
          <p:nvPr/>
        </p:nvSpPr>
        <p:spPr>
          <a:xfrm>
            <a:off x="4101510" y="3227030"/>
            <a:ext cx="97634" cy="539551"/>
          </a:xfrm>
          <a:custGeom>
            <a:avLst/>
            <a:gdLst>
              <a:gd name="connsiteX0" fmla="*/ 590 w 97634"/>
              <a:gd name="connsiteY0" fmla="*/ 1945 h 539551"/>
              <a:gd name="connsiteX1" fmla="*/ 95840 w 97634"/>
              <a:gd name="connsiteY1" fmla="*/ 525820 h 539551"/>
              <a:gd name="connsiteX2" fmla="*/ 57740 w 97634"/>
              <a:gd name="connsiteY2" fmla="*/ 354370 h 539551"/>
              <a:gd name="connsiteX3" fmla="*/ 590 w 97634"/>
              <a:gd name="connsiteY3" fmla="*/ 1945 h 539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634" h="539551">
                <a:moveTo>
                  <a:pt x="590" y="1945"/>
                </a:moveTo>
                <a:cubicBezTo>
                  <a:pt x="6940" y="30520"/>
                  <a:pt x="86315" y="467083"/>
                  <a:pt x="95840" y="525820"/>
                </a:cubicBezTo>
                <a:cubicBezTo>
                  <a:pt x="105365" y="584558"/>
                  <a:pt x="74673" y="441153"/>
                  <a:pt x="57740" y="354370"/>
                </a:cubicBezTo>
                <a:cubicBezTo>
                  <a:pt x="40807" y="267587"/>
                  <a:pt x="-5760" y="-26630"/>
                  <a:pt x="590" y="19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フリーフォーム 63">
            <a:extLst>
              <a:ext uri="{FF2B5EF4-FFF2-40B4-BE49-F238E27FC236}">
                <a16:creationId xmlns:a16="http://schemas.microsoft.com/office/drawing/2014/main" id="{0E3B5CB6-5374-DE09-D1D9-B2B2836B2EFA}"/>
              </a:ext>
            </a:extLst>
          </p:cNvPr>
          <p:cNvSpPr/>
          <p:nvPr/>
        </p:nvSpPr>
        <p:spPr>
          <a:xfrm>
            <a:off x="4070330" y="3936974"/>
            <a:ext cx="122103" cy="404934"/>
          </a:xfrm>
          <a:custGeom>
            <a:avLst/>
            <a:gdLst>
              <a:gd name="connsiteX0" fmla="*/ 82570 w 122103"/>
              <a:gd name="connsiteY0" fmla="*/ 26 h 404934"/>
              <a:gd name="connsiteX1" fmla="*/ 19070 w 122103"/>
              <a:gd name="connsiteY1" fmla="*/ 244501 h 404934"/>
              <a:gd name="connsiteX2" fmla="*/ 47645 w 122103"/>
              <a:gd name="connsiteY2" fmla="*/ 174651 h 404934"/>
              <a:gd name="connsiteX3" fmla="*/ 114320 w 122103"/>
              <a:gd name="connsiteY3" fmla="*/ 390551 h 404934"/>
              <a:gd name="connsiteX4" fmla="*/ 107970 w 122103"/>
              <a:gd name="connsiteY4" fmla="*/ 371501 h 404934"/>
              <a:gd name="connsiteX5" fmla="*/ 20 w 122103"/>
              <a:gd name="connsiteY5" fmla="*/ 263551 h 404934"/>
              <a:gd name="connsiteX6" fmla="*/ 117495 w 122103"/>
              <a:gd name="connsiteY6" fmla="*/ 377851 h 404934"/>
              <a:gd name="connsiteX7" fmla="*/ 53995 w 122103"/>
              <a:gd name="connsiteY7" fmla="*/ 209576 h 404934"/>
              <a:gd name="connsiteX8" fmla="*/ 41295 w 122103"/>
              <a:gd name="connsiteY8" fmla="*/ 158776 h 404934"/>
              <a:gd name="connsiteX9" fmla="*/ 12720 w 122103"/>
              <a:gd name="connsiteY9" fmla="*/ 228626 h 404934"/>
              <a:gd name="connsiteX10" fmla="*/ 82570 w 122103"/>
              <a:gd name="connsiteY10" fmla="*/ 26 h 404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2103" h="404934">
                <a:moveTo>
                  <a:pt x="82570" y="26"/>
                </a:moveTo>
                <a:cubicBezTo>
                  <a:pt x="83628" y="2672"/>
                  <a:pt x="24891" y="215397"/>
                  <a:pt x="19070" y="244501"/>
                </a:cubicBezTo>
                <a:cubicBezTo>
                  <a:pt x="13249" y="273605"/>
                  <a:pt x="31770" y="150309"/>
                  <a:pt x="47645" y="174651"/>
                </a:cubicBezTo>
                <a:cubicBezTo>
                  <a:pt x="63520" y="198993"/>
                  <a:pt x="114320" y="390551"/>
                  <a:pt x="114320" y="390551"/>
                </a:cubicBezTo>
                <a:cubicBezTo>
                  <a:pt x="124374" y="423359"/>
                  <a:pt x="127020" y="392667"/>
                  <a:pt x="107970" y="371501"/>
                </a:cubicBezTo>
                <a:cubicBezTo>
                  <a:pt x="88920" y="350335"/>
                  <a:pt x="-1568" y="262493"/>
                  <a:pt x="20" y="263551"/>
                </a:cubicBezTo>
                <a:cubicBezTo>
                  <a:pt x="1608" y="264609"/>
                  <a:pt x="108499" y="386847"/>
                  <a:pt x="117495" y="377851"/>
                </a:cubicBezTo>
                <a:cubicBezTo>
                  <a:pt x="126491" y="368855"/>
                  <a:pt x="66695" y="246089"/>
                  <a:pt x="53995" y="209576"/>
                </a:cubicBezTo>
                <a:cubicBezTo>
                  <a:pt x="41295" y="173064"/>
                  <a:pt x="48174" y="155601"/>
                  <a:pt x="41295" y="158776"/>
                </a:cubicBezTo>
                <a:cubicBezTo>
                  <a:pt x="34416" y="161951"/>
                  <a:pt x="2137" y="260905"/>
                  <a:pt x="12720" y="228626"/>
                </a:cubicBezTo>
                <a:cubicBezTo>
                  <a:pt x="23303" y="196347"/>
                  <a:pt x="81512" y="-2620"/>
                  <a:pt x="82570" y="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フリーフォーム 64">
            <a:extLst>
              <a:ext uri="{FF2B5EF4-FFF2-40B4-BE49-F238E27FC236}">
                <a16:creationId xmlns:a16="http://schemas.microsoft.com/office/drawing/2014/main" id="{45E0FC42-8558-4FF9-1B14-39E80C10304A}"/>
              </a:ext>
            </a:extLst>
          </p:cNvPr>
          <p:cNvSpPr/>
          <p:nvPr/>
        </p:nvSpPr>
        <p:spPr>
          <a:xfrm>
            <a:off x="4289409" y="3902072"/>
            <a:ext cx="111705" cy="482918"/>
          </a:xfrm>
          <a:custGeom>
            <a:avLst/>
            <a:gdLst>
              <a:gd name="connsiteX0" fmla="*/ 16 w 111705"/>
              <a:gd name="connsiteY0" fmla="*/ 3 h 482918"/>
              <a:gd name="connsiteX1" fmla="*/ 57166 w 111705"/>
              <a:gd name="connsiteY1" fmla="*/ 269878 h 482918"/>
              <a:gd name="connsiteX2" fmla="*/ 41291 w 111705"/>
              <a:gd name="connsiteY2" fmla="*/ 381003 h 482918"/>
              <a:gd name="connsiteX3" fmla="*/ 73041 w 111705"/>
              <a:gd name="connsiteY3" fmla="*/ 263528 h 482918"/>
              <a:gd name="connsiteX4" fmla="*/ 79391 w 111705"/>
              <a:gd name="connsiteY4" fmla="*/ 317503 h 482918"/>
              <a:gd name="connsiteX5" fmla="*/ 101616 w 111705"/>
              <a:gd name="connsiteY5" fmla="*/ 393703 h 482918"/>
              <a:gd name="connsiteX6" fmla="*/ 107966 w 111705"/>
              <a:gd name="connsiteY6" fmla="*/ 355603 h 482918"/>
              <a:gd name="connsiteX7" fmla="*/ 44466 w 111705"/>
              <a:gd name="connsiteY7" fmla="*/ 482603 h 482918"/>
              <a:gd name="connsiteX8" fmla="*/ 92091 w 111705"/>
              <a:gd name="connsiteY8" fmla="*/ 387353 h 482918"/>
              <a:gd name="connsiteX9" fmla="*/ 107966 w 111705"/>
              <a:gd name="connsiteY9" fmla="*/ 254003 h 482918"/>
              <a:gd name="connsiteX10" fmla="*/ 76216 w 111705"/>
              <a:gd name="connsiteY10" fmla="*/ 412753 h 482918"/>
              <a:gd name="connsiteX11" fmla="*/ 76216 w 111705"/>
              <a:gd name="connsiteY11" fmla="*/ 292103 h 482918"/>
              <a:gd name="connsiteX12" fmla="*/ 63516 w 111705"/>
              <a:gd name="connsiteY12" fmla="*/ 244478 h 482918"/>
              <a:gd name="connsiteX13" fmla="*/ 63516 w 111705"/>
              <a:gd name="connsiteY13" fmla="*/ 130178 h 482918"/>
              <a:gd name="connsiteX14" fmla="*/ 63516 w 111705"/>
              <a:gd name="connsiteY14" fmla="*/ 263528 h 482918"/>
              <a:gd name="connsiteX15" fmla="*/ 16 w 111705"/>
              <a:gd name="connsiteY15" fmla="*/ 3 h 482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1705" h="482918">
                <a:moveTo>
                  <a:pt x="16" y="3"/>
                </a:moveTo>
                <a:cubicBezTo>
                  <a:pt x="-1042" y="1061"/>
                  <a:pt x="50287" y="206378"/>
                  <a:pt x="57166" y="269878"/>
                </a:cubicBezTo>
                <a:cubicBezTo>
                  <a:pt x="64045" y="333378"/>
                  <a:pt x="38645" y="382061"/>
                  <a:pt x="41291" y="381003"/>
                </a:cubicBezTo>
                <a:cubicBezTo>
                  <a:pt x="43937" y="379945"/>
                  <a:pt x="66691" y="274111"/>
                  <a:pt x="73041" y="263528"/>
                </a:cubicBezTo>
                <a:cubicBezTo>
                  <a:pt x="79391" y="252945"/>
                  <a:pt x="74629" y="295807"/>
                  <a:pt x="79391" y="317503"/>
                </a:cubicBezTo>
                <a:cubicBezTo>
                  <a:pt x="84153" y="339199"/>
                  <a:pt x="96854" y="387353"/>
                  <a:pt x="101616" y="393703"/>
                </a:cubicBezTo>
                <a:cubicBezTo>
                  <a:pt x="106378" y="400053"/>
                  <a:pt x="117491" y="340786"/>
                  <a:pt x="107966" y="355603"/>
                </a:cubicBezTo>
                <a:cubicBezTo>
                  <a:pt x="98441" y="370420"/>
                  <a:pt x="44466" y="482603"/>
                  <a:pt x="44466" y="482603"/>
                </a:cubicBezTo>
                <a:cubicBezTo>
                  <a:pt x="41820" y="487895"/>
                  <a:pt x="81508" y="425453"/>
                  <a:pt x="92091" y="387353"/>
                </a:cubicBezTo>
                <a:cubicBezTo>
                  <a:pt x="102674" y="349253"/>
                  <a:pt x="110612" y="249770"/>
                  <a:pt x="107966" y="254003"/>
                </a:cubicBezTo>
                <a:cubicBezTo>
                  <a:pt x="105320" y="258236"/>
                  <a:pt x="81508" y="406403"/>
                  <a:pt x="76216" y="412753"/>
                </a:cubicBezTo>
                <a:cubicBezTo>
                  <a:pt x="70924" y="419103"/>
                  <a:pt x="78333" y="320149"/>
                  <a:pt x="76216" y="292103"/>
                </a:cubicBezTo>
                <a:cubicBezTo>
                  <a:pt x="74099" y="264057"/>
                  <a:pt x="65633" y="271466"/>
                  <a:pt x="63516" y="244478"/>
                </a:cubicBezTo>
                <a:cubicBezTo>
                  <a:pt x="61399" y="217491"/>
                  <a:pt x="63516" y="130178"/>
                  <a:pt x="63516" y="130178"/>
                </a:cubicBezTo>
                <a:cubicBezTo>
                  <a:pt x="63516" y="133353"/>
                  <a:pt x="73570" y="288928"/>
                  <a:pt x="63516" y="263528"/>
                </a:cubicBezTo>
                <a:cubicBezTo>
                  <a:pt x="53462" y="238128"/>
                  <a:pt x="1074" y="-1055"/>
                  <a:pt x="16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フリーフォーム 65">
            <a:extLst>
              <a:ext uri="{FF2B5EF4-FFF2-40B4-BE49-F238E27FC236}">
                <a16:creationId xmlns:a16="http://schemas.microsoft.com/office/drawing/2014/main" id="{781000B4-9816-BAD3-9903-7C040E96E717}"/>
              </a:ext>
            </a:extLst>
          </p:cNvPr>
          <p:cNvSpPr/>
          <p:nvPr/>
        </p:nvSpPr>
        <p:spPr>
          <a:xfrm>
            <a:off x="3959553" y="4190796"/>
            <a:ext cx="159011" cy="232407"/>
          </a:xfrm>
          <a:custGeom>
            <a:avLst/>
            <a:gdLst>
              <a:gd name="connsiteX0" fmla="*/ 91747 w 159011"/>
              <a:gd name="connsiteY0" fmla="*/ 204 h 232407"/>
              <a:gd name="connsiteX1" fmla="*/ 6022 w 159011"/>
              <a:gd name="connsiteY1" fmla="*/ 139904 h 232407"/>
              <a:gd name="connsiteX2" fmla="*/ 47297 w 159011"/>
              <a:gd name="connsiteY2" fmla="*/ 76404 h 232407"/>
              <a:gd name="connsiteX3" fmla="*/ 2847 w 159011"/>
              <a:gd name="connsiteY3" fmla="*/ 174829 h 232407"/>
              <a:gd name="connsiteX4" fmla="*/ 6022 w 159011"/>
              <a:gd name="connsiteY4" fmla="*/ 231979 h 232407"/>
              <a:gd name="connsiteX5" fmla="*/ 18722 w 159011"/>
              <a:gd name="connsiteY5" fmla="*/ 146254 h 232407"/>
              <a:gd name="connsiteX6" fmla="*/ 94922 w 159011"/>
              <a:gd name="connsiteY6" fmla="*/ 178004 h 232407"/>
              <a:gd name="connsiteX7" fmla="*/ 59997 w 159011"/>
              <a:gd name="connsiteY7" fmla="*/ 146254 h 232407"/>
              <a:gd name="connsiteX8" fmla="*/ 158422 w 159011"/>
              <a:gd name="connsiteY8" fmla="*/ 22429 h 232407"/>
              <a:gd name="connsiteX9" fmla="*/ 6022 w 159011"/>
              <a:gd name="connsiteY9" fmla="*/ 181179 h 232407"/>
              <a:gd name="connsiteX10" fmla="*/ 44122 w 159011"/>
              <a:gd name="connsiteY10" fmla="*/ 92279 h 232407"/>
              <a:gd name="connsiteX11" fmla="*/ 12372 w 159011"/>
              <a:gd name="connsiteY11" fmla="*/ 108154 h 232407"/>
              <a:gd name="connsiteX12" fmla="*/ 91747 w 159011"/>
              <a:gd name="connsiteY12" fmla="*/ 204 h 232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9011" h="232407">
                <a:moveTo>
                  <a:pt x="91747" y="204"/>
                </a:moveTo>
                <a:cubicBezTo>
                  <a:pt x="90689" y="5495"/>
                  <a:pt x="13430" y="127204"/>
                  <a:pt x="6022" y="139904"/>
                </a:cubicBezTo>
                <a:cubicBezTo>
                  <a:pt x="-1386" y="152604"/>
                  <a:pt x="47826" y="70583"/>
                  <a:pt x="47297" y="76404"/>
                </a:cubicBezTo>
                <a:cubicBezTo>
                  <a:pt x="46768" y="82225"/>
                  <a:pt x="9726" y="148900"/>
                  <a:pt x="2847" y="174829"/>
                </a:cubicBezTo>
                <a:cubicBezTo>
                  <a:pt x="-4032" y="200758"/>
                  <a:pt x="3376" y="236741"/>
                  <a:pt x="6022" y="231979"/>
                </a:cubicBezTo>
                <a:cubicBezTo>
                  <a:pt x="8668" y="227217"/>
                  <a:pt x="3905" y="155250"/>
                  <a:pt x="18722" y="146254"/>
                </a:cubicBezTo>
                <a:cubicBezTo>
                  <a:pt x="33539" y="137258"/>
                  <a:pt x="88043" y="178004"/>
                  <a:pt x="94922" y="178004"/>
                </a:cubicBezTo>
                <a:cubicBezTo>
                  <a:pt x="101801" y="178004"/>
                  <a:pt x="49414" y="172183"/>
                  <a:pt x="59997" y="146254"/>
                </a:cubicBezTo>
                <a:cubicBezTo>
                  <a:pt x="70580" y="120325"/>
                  <a:pt x="167418" y="16608"/>
                  <a:pt x="158422" y="22429"/>
                </a:cubicBezTo>
                <a:cubicBezTo>
                  <a:pt x="149426" y="28250"/>
                  <a:pt x="25072" y="169537"/>
                  <a:pt x="6022" y="181179"/>
                </a:cubicBezTo>
                <a:cubicBezTo>
                  <a:pt x="-13028" y="192821"/>
                  <a:pt x="43064" y="104450"/>
                  <a:pt x="44122" y="92279"/>
                </a:cubicBezTo>
                <a:cubicBezTo>
                  <a:pt x="45180" y="80108"/>
                  <a:pt x="3905" y="122442"/>
                  <a:pt x="12372" y="108154"/>
                </a:cubicBezTo>
                <a:cubicBezTo>
                  <a:pt x="20839" y="93866"/>
                  <a:pt x="92805" y="-5087"/>
                  <a:pt x="91747" y="2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フリーフォーム 66">
            <a:extLst>
              <a:ext uri="{FF2B5EF4-FFF2-40B4-BE49-F238E27FC236}">
                <a16:creationId xmlns:a16="http://schemas.microsoft.com/office/drawing/2014/main" id="{77DBFA61-8665-4807-B0DD-B39866123C1E}"/>
              </a:ext>
            </a:extLst>
          </p:cNvPr>
          <p:cNvSpPr/>
          <p:nvPr/>
        </p:nvSpPr>
        <p:spPr>
          <a:xfrm>
            <a:off x="3965480" y="4258768"/>
            <a:ext cx="261080" cy="209829"/>
          </a:xfrm>
          <a:custGeom>
            <a:avLst/>
            <a:gdLst>
              <a:gd name="connsiteX0" fmla="*/ 47720 w 261080"/>
              <a:gd name="connsiteY0" fmla="*/ 2082 h 209829"/>
              <a:gd name="connsiteX1" fmla="*/ 244570 w 261080"/>
              <a:gd name="connsiteY1" fmla="*/ 192582 h 209829"/>
              <a:gd name="connsiteX2" fmla="*/ 222345 w 261080"/>
              <a:gd name="connsiteY2" fmla="*/ 189407 h 209829"/>
              <a:gd name="connsiteX3" fmla="*/ 95 w 261080"/>
              <a:gd name="connsiteY3" fmla="*/ 90982 h 209829"/>
              <a:gd name="connsiteX4" fmla="*/ 193770 w 261080"/>
              <a:gd name="connsiteY4" fmla="*/ 164007 h 209829"/>
              <a:gd name="connsiteX5" fmla="*/ 146145 w 261080"/>
              <a:gd name="connsiteY5" fmla="*/ 129082 h 209829"/>
              <a:gd name="connsiteX6" fmla="*/ 209645 w 261080"/>
              <a:gd name="connsiteY6" fmla="*/ 157657 h 209829"/>
              <a:gd name="connsiteX7" fmla="*/ 130270 w 261080"/>
              <a:gd name="connsiteY7" fmla="*/ 94157 h 209829"/>
              <a:gd name="connsiteX8" fmla="*/ 47720 w 261080"/>
              <a:gd name="connsiteY8" fmla="*/ 2082 h 209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1080" h="209829">
                <a:moveTo>
                  <a:pt x="47720" y="2082"/>
                </a:moveTo>
                <a:cubicBezTo>
                  <a:pt x="66770" y="18486"/>
                  <a:pt x="215466" y="161361"/>
                  <a:pt x="244570" y="192582"/>
                </a:cubicBezTo>
                <a:cubicBezTo>
                  <a:pt x="273674" y="223803"/>
                  <a:pt x="263091" y="206340"/>
                  <a:pt x="222345" y="189407"/>
                </a:cubicBezTo>
                <a:cubicBezTo>
                  <a:pt x="181599" y="172474"/>
                  <a:pt x="4857" y="95215"/>
                  <a:pt x="95" y="90982"/>
                </a:cubicBezTo>
                <a:cubicBezTo>
                  <a:pt x="-4667" y="86749"/>
                  <a:pt x="169428" y="157657"/>
                  <a:pt x="193770" y="164007"/>
                </a:cubicBezTo>
                <a:cubicBezTo>
                  <a:pt x="218112" y="170357"/>
                  <a:pt x="143499" y="130140"/>
                  <a:pt x="146145" y="129082"/>
                </a:cubicBezTo>
                <a:cubicBezTo>
                  <a:pt x="148791" y="128024"/>
                  <a:pt x="212291" y="163478"/>
                  <a:pt x="209645" y="157657"/>
                </a:cubicBezTo>
                <a:cubicBezTo>
                  <a:pt x="206999" y="151836"/>
                  <a:pt x="155670" y="117440"/>
                  <a:pt x="130270" y="94157"/>
                </a:cubicBezTo>
                <a:cubicBezTo>
                  <a:pt x="104870" y="70874"/>
                  <a:pt x="28670" y="-14322"/>
                  <a:pt x="47720" y="20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フリーフォーム 67">
            <a:extLst>
              <a:ext uri="{FF2B5EF4-FFF2-40B4-BE49-F238E27FC236}">
                <a16:creationId xmlns:a16="http://schemas.microsoft.com/office/drawing/2014/main" id="{6CA2BA46-AEB3-BE6D-8175-928191FE514F}"/>
              </a:ext>
            </a:extLst>
          </p:cNvPr>
          <p:cNvSpPr/>
          <p:nvPr/>
        </p:nvSpPr>
        <p:spPr>
          <a:xfrm>
            <a:off x="4264024" y="3914615"/>
            <a:ext cx="301723" cy="419504"/>
          </a:xfrm>
          <a:custGeom>
            <a:avLst/>
            <a:gdLst>
              <a:gd name="connsiteX0" fmla="*/ 1 w 301723"/>
              <a:gd name="connsiteY0" fmla="*/ 160 h 419504"/>
              <a:gd name="connsiteX1" fmla="*/ 123826 w 301723"/>
              <a:gd name="connsiteY1" fmla="*/ 184310 h 419504"/>
              <a:gd name="connsiteX2" fmla="*/ 142876 w 301723"/>
              <a:gd name="connsiteY2" fmla="*/ 327185 h 419504"/>
              <a:gd name="connsiteX3" fmla="*/ 149226 w 301723"/>
              <a:gd name="connsiteY3" fmla="*/ 282735 h 419504"/>
              <a:gd name="connsiteX4" fmla="*/ 231776 w 301723"/>
              <a:gd name="connsiteY4" fmla="*/ 222410 h 419504"/>
              <a:gd name="connsiteX5" fmla="*/ 254001 w 301723"/>
              <a:gd name="connsiteY5" fmla="*/ 181135 h 419504"/>
              <a:gd name="connsiteX6" fmla="*/ 215901 w 301723"/>
              <a:gd name="connsiteY6" fmla="*/ 247810 h 419504"/>
              <a:gd name="connsiteX7" fmla="*/ 215901 w 301723"/>
              <a:gd name="connsiteY7" fmla="*/ 308135 h 419504"/>
              <a:gd name="connsiteX8" fmla="*/ 180976 w 301723"/>
              <a:gd name="connsiteY8" fmla="*/ 343060 h 419504"/>
              <a:gd name="connsiteX9" fmla="*/ 254001 w 301723"/>
              <a:gd name="connsiteY9" fmla="*/ 333535 h 419504"/>
              <a:gd name="connsiteX10" fmla="*/ 95251 w 301723"/>
              <a:gd name="connsiteY10" fmla="*/ 419260 h 419504"/>
              <a:gd name="connsiteX11" fmla="*/ 215901 w 301723"/>
              <a:gd name="connsiteY11" fmla="*/ 358935 h 419504"/>
              <a:gd name="connsiteX12" fmla="*/ 292101 w 301723"/>
              <a:gd name="connsiteY12" fmla="*/ 343060 h 419504"/>
              <a:gd name="connsiteX13" fmla="*/ 196851 w 301723"/>
              <a:gd name="connsiteY13" fmla="*/ 352585 h 419504"/>
              <a:gd name="connsiteX14" fmla="*/ 234951 w 301723"/>
              <a:gd name="connsiteY14" fmla="*/ 292260 h 419504"/>
              <a:gd name="connsiteX15" fmla="*/ 301626 w 301723"/>
              <a:gd name="connsiteY15" fmla="*/ 219235 h 419504"/>
              <a:gd name="connsiteX16" fmla="*/ 219076 w 301723"/>
              <a:gd name="connsiteY16" fmla="*/ 298610 h 419504"/>
              <a:gd name="connsiteX17" fmla="*/ 168276 w 301723"/>
              <a:gd name="connsiteY17" fmla="*/ 247810 h 419504"/>
              <a:gd name="connsiteX18" fmla="*/ 161926 w 301723"/>
              <a:gd name="connsiteY18" fmla="*/ 209710 h 419504"/>
              <a:gd name="connsiteX19" fmla="*/ 177801 w 301723"/>
              <a:gd name="connsiteY19" fmla="*/ 104935 h 419504"/>
              <a:gd name="connsiteX20" fmla="*/ 171451 w 301723"/>
              <a:gd name="connsiteY20" fmla="*/ 289085 h 419504"/>
              <a:gd name="connsiteX21" fmla="*/ 130176 w 301723"/>
              <a:gd name="connsiteY21" fmla="*/ 193835 h 419504"/>
              <a:gd name="connsiteX22" fmla="*/ 120651 w 301723"/>
              <a:gd name="connsiteY22" fmla="*/ 152560 h 419504"/>
              <a:gd name="connsiteX23" fmla="*/ 1 w 301723"/>
              <a:gd name="connsiteY23" fmla="*/ 160 h 419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01723" h="419504">
                <a:moveTo>
                  <a:pt x="1" y="160"/>
                </a:moveTo>
                <a:cubicBezTo>
                  <a:pt x="530" y="5452"/>
                  <a:pt x="100014" y="129806"/>
                  <a:pt x="123826" y="184310"/>
                </a:cubicBezTo>
                <a:cubicBezTo>
                  <a:pt x="147638" y="238814"/>
                  <a:pt x="138643" y="310781"/>
                  <a:pt x="142876" y="327185"/>
                </a:cubicBezTo>
                <a:cubicBezTo>
                  <a:pt x="147109" y="343589"/>
                  <a:pt x="134409" y="300197"/>
                  <a:pt x="149226" y="282735"/>
                </a:cubicBezTo>
                <a:cubicBezTo>
                  <a:pt x="164043" y="265273"/>
                  <a:pt x="214314" y="239343"/>
                  <a:pt x="231776" y="222410"/>
                </a:cubicBezTo>
                <a:cubicBezTo>
                  <a:pt x="249238" y="205477"/>
                  <a:pt x="256647" y="176902"/>
                  <a:pt x="254001" y="181135"/>
                </a:cubicBezTo>
                <a:cubicBezTo>
                  <a:pt x="251355" y="185368"/>
                  <a:pt x="222251" y="226643"/>
                  <a:pt x="215901" y="247810"/>
                </a:cubicBezTo>
                <a:cubicBezTo>
                  <a:pt x="209551" y="268977"/>
                  <a:pt x="221722" y="292260"/>
                  <a:pt x="215901" y="308135"/>
                </a:cubicBezTo>
                <a:cubicBezTo>
                  <a:pt x="210080" y="324010"/>
                  <a:pt x="174626" y="338827"/>
                  <a:pt x="180976" y="343060"/>
                </a:cubicBezTo>
                <a:cubicBezTo>
                  <a:pt x="187326" y="347293"/>
                  <a:pt x="268289" y="320835"/>
                  <a:pt x="254001" y="333535"/>
                </a:cubicBezTo>
                <a:cubicBezTo>
                  <a:pt x="239714" y="346235"/>
                  <a:pt x="101601" y="415027"/>
                  <a:pt x="95251" y="419260"/>
                </a:cubicBezTo>
                <a:cubicBezTo>
                  <a:pt x="88901" y="423493"/>
                  <a:pt x="183093" y="371635"/>
                  <a:pt x="215901" y="358935"/>
                </a:cubicBezTo>
                <a:cubicBezTo>
                  <a:pt x="248709" y="346235"/>
                  <a:pt x="295276" y="344118"/>
                  <a:pt x="292101" y="343060"/>
                </a:cubicBezTo>
                <a:cubicBezTo>
                  <a:pt x="288926" y="342002"/>
                  <a:pt x="206376" y="361052"/>
                  <a:pt x="196851" y="352585"/>
                </a:cubicBezTo>
                <a:cubicBezTo>
                  <a:pt x="187326" y="344118"/>
                  <a:pt x="217489" y="314485"/>
                  <a:pt x="234951" y="292260"/>
                </a:cubicBezTo>
                <a:cubicBezTo>
                  <a:pt x="252413" y="270035"/>
                  <a:pt x="304272" y="218177"/>
                  <a:pt x="301626" y="219235"/>
                </a:cubicBezTo>
                <a:cubicBezTo>
                  <a:pt x="298980" y="220293"/>
                  <a:pt x="241301" y="293848"/>
                  <a:pt x="219076" y="298610"/>
                </a:cubicBezTo>
                <a:cubicBezTo>
                  <a:pt x="196851" y="303373"/>
                  <a:pt x="177801" y="262627"/>
                  <a:pt x="168276" y="247810"/>
                </a:cubicBezTo>
                <a:cubicBezTo>
                  <a:pt x="158751" y="232993"/>
                  <a:pt x="160338" y="233523"/>
                  <a:pt x="161926" y="209710"/>
                </a:cubicBezTo>
                <a:cubicBezTo>
                  <a:pt x="163514" y="185897"/>
                  <a:pt x="176214" y="91706"/>
                  <a:pt x="177801" y="104935"/>
                </a:cubicBezTo>
                <a:cubicBezTo>
                  <a:pt x="179388" y="118164"/>
                  <a:pt x="179389" y="274268"/>
                  <a:pt x="171451" y="289085"/>
                </a:cubicBezTo>
                <a:cubicBezTo>
                  <a:pt x="163514" y="303902"/>
                  <a:pt x="138643" y="216589"/>
                  <a:pt x="130176" y="193835"/>
                </a:cubicBezTo>
                <a:cubicBezTo>
                  <a:pt x="121709" y="171081"/>
                  <a:pt x="135468" y="183252"/>
                  <a:pt x="120651" y="152560"/>
                </a:cubicBezTo>
                <a:cubicBezTo>
                  <a:pt x="105834" y="121868"/>
                  <a:pt x="-528" y="-5132"/>
                  <a:pt x="1" y="1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フリーフォーム 68">
            <a:extLst>
              <a:ext uri="{FF2B5EF4-FFF2-40B4-BE49-F238E27FC236}">
                <a16:creationId xmlns:a16="http://schemas.microsoft.com/office/drawing/2014/main" id="{9A120C9F-6908-0BA1-EF25-7089E2944F07}"/>
              </a:ext>
            </a:extLst>
          </p:cNvPr>
          <p:cNvSpPr/>
          <p:nvPr/>
        </p:nvSpPr>
        <p:spPr>
          <a:xfrm>
            <a:off x="4288774" y="4126828"/>
            <a:ext cx="285301" cy="339357"/>
          </a:xfrm>
          <a:custGeom>
            <a:avLst/>
            <a:gdLst>
              <a:gd name="connsiteX0" fmla="*/ 168926 w 285301"/>
              <a:gd name="connsiteY0" fmla="*/ 672 h 339357"/>
              <a:gd name="connsiteX1" fmla="*/ 283226 w 285301"/>
              <a:gd name="connsiteY1" fmla="*/ 191172 h 339357"/>
              <a:gd name="connsiteX2" fmla="*/ 241951 w 285301"/>
              <a:gd name="connsiteY2" fmla="*/ 232447 h 339357"/>
              <a:gd name="connsiteX3" fmla="*/ 232426 w 285301"/>
              <a:gd name="connsiteY3" fmla="*/ 267372 h 339357"/>
              <a:gd name="connsiteX4" fmla="*/ 257826 w 285301"/>
              <a:gd name="connsiteY4" fmla="*/ 267372 h 339357"/>
              <a:gd name="connsiteX5" fmla="*/ 41926 w 285301"/>
              <a:gd name="connsiteY5" fmla="*/ 334047 h 339357"/>
              <a:gd name="connsiteX6" fmla="*/ 149876 w 285301"/>
              <a:gd name="connsiteY6" fmla="*/ 334047 h 339357"/>
              <a:gd name="connsiteX7" fmla="*/ 3826 w 285301"/>
              <a:gd name="connsiteY7" fmla="*/ 324522 h 339357"/>
              <a:gd name="connsiteX8" fmla="*/ 165751 w 285301"/>
              <a:gd name="connsiteY8" fmla="*/ 254672 h 339357"/>
              <a:gd name="connsiteX9" fmla="*/ 651 w 285301"/>
              <a:gd name="connsiteY9" fmla="*/ 324522 h 339357"/>
              <a:gd name="connsiteX10" fmla="*/ 241951 w 285301"/>
              <a:gd name="connsiteY10" fmla="*/ 251497 h 339357"/>
              <a:gd name="connsiteX11" fmla="*/ 248301 w 285301"/>
              <a:gd name="connsiteY11" fmla="*/ 213397 h 339357"/>
              <a:gd name="connsiteX12" fmla="*/ 207026 w 285301"/>
              <a:gd name="connsiteY12" fmla="*/ 197522 h 339357"/>
              <a:gd name="connsiteX13" fmla="*/ 283226 w 285301"/>
              <a:gd name="connsiteY13" fmla="*/ 146722 h 339357"/>
              <a:gd name="connsiteX14" fmla="*/ 165751 w 285301"/>
              <a:gd name="connsiteY14" fmla="*/ 203872 h 339357"/>
              <a:gd name="connsiteX15" fmla="*/ 276876 w 285301"/>
              <a:gd name="connsiteY15" fmla="*/ 146722 h 339357"/>
              <a:gd name="connsiteX16" fmla="*/ 248301 w 285301"/>
              <a:gd name="connsiteY16" fmla="*/ 127672 h 339357"/>
              <a:gd name="connsiteX17" fmla="*/ 168926 w 285301"/>
              <a:gd name="connsiteY17" fmla="*/ 672 h 339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85301" h="339357">
                <a:moveTo>
                  <a:pt x="168926" y="672"/>
                </a:moveTo>
                <a:cubicBezTo>
                  <a:pt x="174747" y="11255"/>
                  <a:pt x="271055" y="152543"/>
                  <a:pt x="283226" y="191172"/>
                </a:cubicBezTo>
                <a:cubicBezTo>
                  <a:pt x="295397" y="229801"/>
                  <a:pt x="250418" y="219747"/>
                  <a:pt x="241951" y="232447"/>
                </a:cubicBezTo>
                <a:cubicBezTo>
                  <a:pt x="233484" y="245147"/>
                  <a:pt x="229780" y="261551"/>
                  <a:pt x="232426" y="267372"/>
                </a:cubicBezTo>
                <a:cubicBezTo>
                  <a:pt x="235072" y="273193"/>
                  <a:pt x="289576" y="256260"/>
                  <a:pt x="257826" y="267372"/>
                </a:cubicBezTo>
                <a:cubicBezTo>
                  <a:pt x="226076" y="278484"/>
                  <a:pt x="59917" y="322935"/>
                  <a:pt x="41926" y="334047"/>
                </a:cubicBezTo>
                <a:cubicBezTo>
                  <a:pt x="23935" y="345159"/>
                  <a:pt x="156226" y="335635"/>
                  <a:pt x="149876" y="334047"/>
                </a:cubicBezTo>
                <a:cubicBezTo>
                  <a:pt x="143526" y="332460"/>
                  <a:pt x="1180" y="337751"/>
                  <a:pt x="3826" y="324522"/>
                </a:cubicBezTo>
                <a:cubicBezTo>
                  <a:pt x="6472" y="311293"/>
                  <a:pt x="166280" y="254672"/>
                  <a:pt x="165751" y="254672"/>
                </a:cubicBezTo>
                <a:cubicBezTo>
                  <a:pt x="165222" y="254672"/>
                  <a:pt x="-12049" y="325051"/>
                  <a:pt x="651" y="324522"/>
                </a:cubicBezTo>
                <a:cubicBezTo>
                  <a:pt x="13351" y="323993"/>
                  <a:pt x="200676" y="270018"/>
                  <a:pt x="241951" y="251497"/>
                </a:cubicBezTo>
                <a:cubicBezTo>
                  <a:pt x="283226" y="232976"/>
                  <a:pt x="254122" y="222393"/>
                  <a:pt x="248301" y="213397"/>
                </a:cubicBezTo>
                <a:cubicBezTo>
                  <a:pt x="242480" y="204401"/>
                  <a:pt x="201205" y="208634"/>
                  <a:pt x="207026" y="197522"/>
                </a:cubicBezTo>
                <a:cubicBezTo>
                  <a:pt x="212847" y="186410"/>
                  <a:pt x="290105" y="145664"/>
                  <a:pt x="283226" y="146722"/>
                </a:cubicBezTo>
                <a:cubicBezTo>
                  <a:pt x="276347" y="147780"/>
                  <a:pt x="166809" y="203872"/>
                  <a:pt x="165751" y="203872"/>
                </a:cubicBezTo>
                <a:cubicBezTo>
                  <a:pt x="164693" y="203872"/>
                  <a:pt x="276876" y="146722"/>
                  <a:pt x="276876" y="146722"/>
                </a:cubicBezTo>
                <a:cubicBezTo>
                  <a:pt x="290634" y="134022"/>
                  <a:pt x="265763" y="147780"/>
                  <a:pt x="248301" y="127672"/>
                </a:cubicBezTo>
                <a:cubicBezTo>
                  <a:pt x="230839" y="107564"/>
                  <a:pt x="163105" y="-9911"/>
                  <a:pt x="168926" y="6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フリーフォーム 69">
            <a:extLst>
              <a:ext uri="{FF2B5EF4-FFF2-40B4-BE49-F238E27FC236}">
                <a16:creationId xmlns:a16="http://schemas.microsoft.com/office/drawing/2014/main" id="{60BEC118-7455-0F3F-C92B-440D2C23C90D}"/>
              </a:ext>
            </a:extLst>
          </p:cNvPr>
          <p:cNvSpPr/>
          <p:nvPr/>
        </p:nvSpPr>
        <p:spPr>
          <a:xfrm>
            <a:off x="4218724" y="4264877"/>
            <a:ext cx="292608" cy="205928"/>
          </a:xfrm>
          <a:custGeom>
            <a:avLst/>
            <a:gdLst>
              <a:gd name="connsiteX0" fmla="*/ 851 w 292608"/>
              <a:gd name="connsiteY0" fmla="*/ 205523 h 205928"/>
              <a:gd name="connsiteX1" fmla="*/ 251676 w 292608"/>
              <a:gd name="connsiteY1" fmla="*/ 2323 h 205928"/>
              <a:gd name="connsiteX2" fmla="*/ 134201 w 292608"/>
              <a:gd name="connsiteY2" fmla="*/ 94398 h 205928"/>
              <a:gd name="connsiteX3" fmla="*/ 216751 w 292608"/>
              <a:gd name="connsiteY3" fmla="*/ 78523 h 205928"/>
              <a:gd name="connsiteX4" fmla="*/ 232626 w 292608"/>
              <a:gd name="connsiteY4" fmla="*/ 91223 h 205928"/>
              <a:gd name="connsiteX5" fmla="*/ 207226 w 292608"/>
              <a:gd name="connsiteY5" fmla="*/ 113448 h 205928"/>
              <a:gd name="connsiteX6" fmla="*/ 99276 w 292608"/>
              <a:gd name="connsiteY6" fmla="*/ 138848 h 205928"/>
              <a:gd name="connsiteX7" fmla="*/ 232626 w 292608"/>
              <a:gd name="connsiteY7" fmla="*/ 107098 h 205928"/>
              <a:gd name="connsiteX8" fmla="*/ 289776 w 292608"/>
              <a:gd name="connsiteY8" fmla="*/ 68998 h 205928"/>
              <a:gd name="connsiteX9" fmla="*/ 150076 w 292608"/>
              <a:gd name="connsiteY9" fmla="*/ 75348 h 205928"/>
              <a:gd name="connsiteX10" fmla="*/ 169126 w 292608"/>
              <a:gd name="connsiteY10" fmla="*/ 56298 h 205928"/>
              <a:gd name="connsiteX11" fmla="*/ 851 w 292608"/>
              <a:gd name="connsiteY11" fmla="*/ 205523 h 205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92608" h="205928">
                <a:moveTo>
                  <a:pt x="851" y="205523"/>
                </a:moveTo>
                <a:cubicBezTo>
                  <a:pt x="14609" y="196527"/>
                  <a:pt x="229451" y="20844"/>
                  <a:pt x="251676" y="2323"/>
                </a:cubicBezTo>
                <a:cubicBezTo>
                  <a:pt x="273901" y="-16198"/>
                  <a:pt x="140022" y="81698"/>
                  <a:pt x="134201" y="94398"/>
                </a:cubicBezTo>
                <a:cubicBezTo>
                  <a:pt x="128380" y="107098"/>
                  <a:pt x="200347" y="79052"/>
                  <a:pt x="216751" y="78523"/>
                </a:cubicBezTo>
                <a:cubicBezTo>
                  <a:pt x="233155" y="77994"/>
                  <a:pt x="234214" y="85402"/>
                  <a:pt x="232626" y="91223"/>
                </a:cubicBezTo>
                <a:cubicBezTo>
                  <a:pt x="231039" y="97044"/>
                  <a:pt x="229451" y="105510"/>
                  <a:pt x="207226" y="113448"/>
                </a:cubicBezTo>
                <a:cubicBezTo>
                  <a:pt x="185001" y="121385"/>
                  <a:pt x="95043" y="139906"/>
                  <a:pt x="99276" y="138848"/>
                </a:cubicBezTo>
                <a:cubicBezTo>
                  <a:pt x="103509" y="137790"/>
                  <a:pt x="200876" y="118740"/>
                  <a:pt x="232626" y="107098"/>
                </a:cubicBezTo>
                <a:cubicBezTo>
                  <a:pt x="264376" y="95456"/>
                  <a:pt x="303534" y="74290"/>
                  <a:pt x="289776" y="68998"/>
                </a:cubicBezTo>
                <a:cubicBezTo>
                  <a:pt x="276018" y="63706"/>
                  <a:pt x="170184" y="77465"/>
                  <a:pt x="150076" y="75348"/>
                </a:cubicBezTo>
                <a:cubicBezTo>
                  <a:pt x="129968" y="73231"/>
                  <a:pt x="193997" y="41481"/>
                  <a:pt x="169126" y="56298"/>
                </a:cubicBezTo>
                <a:cubicBezTo>
                  <a:pt x="144255" y="71115"/>
                  <a:pt x="-12907" y="214519"/>
                  <a:pt x="851" y="2055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フリーフォーム 70">
            <a:extLst>
              <a:ext uri="{FF2B5EF4-FFF2-40B4-BE49-F238E27FC236}">
                <a16:creationId xmlns:a16="http://schemas.microsoft.com/office/drawing/2014/main" id="{6BAB47D0-E234-209F-2CB6-BF3A233E9825}"/>
              </a:ext>
            </a:extLst>
          </p:cNvPr>
          <p:cNvSpPr/>
          <p:nvPr/>
        </p:nvSpPr>
        <p:spPr>
          <a:xfrm>
            <a:off x="4265948" y="4253330"/>
            <a:ext cx="194870" cy="214859"/>
          </a:xfrm>
          <a:custGeom>
            <a:avLst/>
            <a:gdLst>
              <a:gd name="connsiteX0" fmla="*/ 1252 w 194870"/>
              <a:gd name="connsiteY0" fmla="*/ 213895 h 214859"/>
              <a:gd name="connsiteX1" fmla="*/ 191752 w 194870"/>
              <a:gd name="connsiteY1" fmla="*/ 4345 h 214859"/>
              <a:gd name="connsiteX2" fmla="*/ 112377 w 194870"/>
              <a:gd name="connsiteY2" fmla="*/ 80545 h 214859"/>
              <a:gd name="connsiteX3" fmla="*/ 1252 w 194870"/>
              <a:gd name="connsiteY3" fmla="*/ 213895 h 2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4870" h="214859">
                <a:moveTo>
                  <a:pt x="1252" y="213895"/>
                </a:moveTo>
                <a:cubicBezTo>
                  <a:pt x="14481" y="201195"/>
                  <a:pt x="173231" y="26570"/>
                  <a:pt x="191752" y="4345"/>
                </a:cubicBezTo>
                <a:cubicBezTo>
                  <a:pt x="210273" y="-17880"/>
                  <a:pt x="141481" y="50912"/>
                  <a:pt x="112377" y="80545"/>
                </a:cubicBezTo>
                <a:cubicBezTo>
                  <a:pt x="83273" y="110178"/>
                  <a:pt x="-11977" y="226595"/>
                  <a:pt x="1252" y="2138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フリーフォーム 71">
            <a:extLst>
              <a:ext uri="{FF2B5EF4-FFF2-40B4-BE49-F238E27FC236}">
                <a16:creationId xmlns:a16="http://schemas.microsoft.com/office/drawing/2014/main" id="{A4413CF7-B2E5-4108-613B-DCF22BABFC19}"/>
              </a:ext>
            </a:extLst>
          </p:cNvPr>
          <p:cNvSpPr/>
          <p:nvPr/>
        </p:nvSpPr>
        <p:spPr>
          <a:xfrm>
            <a:off x="4279384" y="4325666"/>
            <a:ext cx="194237" cy="113154"/>
          </a:xfrm>
          <a:custGeom>
            <a:avLst/>
            <a:gdLst>
              <a:gd name="connsiteX0" fmla="*/ 516 w 194237"/>
              <a:gd name="connsiteY0" fmla="*/ 112984 h 113154"/>
              <a:gd name="connsiteX1" fmla="*/ 184666 w 194237"/>
              <a:gd name="connsiteY1" fmla="*/ 1859 h 113154"/>
              <a:gd name="connsiteX2" fmla="*/ 124341 w 194237"/>
              <a:gd name="connsiteY2" fmla="*/ 43134 h 113154"/>
              <a:gd name="connsiteX3" fmla="*/ 194191 w 194237"/>
              <a:gd name="connsiteY3" fmla="*/ 39959 h 113154"/>
              <a:gd name="connsiteX4" fmla="*/ 111641 w 194237"/>
              <a:gd name="connsiteY4" fmla="*/ 74884 h 113154"/>
              <a:gd name="connsiteX5" fmla="*/ 187841 w 194237"/>
              <a:gd name="connsiteY5" fmla="*/ 39959 h 113154"/>
              <a:gd name="connsiteX6" fmla="*/ 130691 w 194237"/>
              <a:gd name="connsiteY6" fmla="*/ 27259 h 113154"/>
              <a:gd name="connsiteX7" fmla="*/ 516 w 194237"/>
              <a:gd name="connsiteY7" fmla="*/ 112984 h 113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4237" h="113154">
                <a:moveTo>
                  <a:pt x="516" y="112984"/>
                </a:moveTo>
                <a:cubicBezTo>
                  <a:pt x="9512" y="108751"/>
                  <a:pt x="164029" y="13501"/>
                  <a:pt x="184666" y="1859"/>
                </a:cubicBezTo>
                <a:cubicBezTo>
                  <a:pt x="205303" y="-9783"/>
                  <a:pt x="122754" y="36784"/>
                  <a:pt x="124341" y="43134"/>
                </a:cubicBezTo>
                <a:cubicBezTo>
                  <a:pt x="125929" y="49484"/>
                  <a:pt x="196308" y="34667"/>
                  <a:pt x="194191" y="39959"/>
                </a:cubicBezTo>
                <a:cubicBezTo>
                  <a:pt x="192074" y="45251"/>
                  <a:pt x="112699" y="74884"/>
                  <a:pt x="111641" y="74884"/>
                </a:cubicBezTo>
                <a:cubicBezTo>
                  <a:pt x="110583" y="74884"/>
                  <a:pt x="184666" y="47897"/>
                  <a:pt x="187841" y="39959"/>
                </a:cubicBezTo>
                <a:cubicBezTo>
                  <a:pt x="191016" y="32021"/>
                  <a:pt x="158737" y="12971"/>
                  <a:pt x="130691" y="27259"/>
                </a:cubicBezTo>
                <a:cubicBezTo>
                  <a:pt x="102645" y="41546"/>
                  <a:pt x="-8480" y="117217"/>
                  <a:pt x="516" y="1129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フリーフォーム 72">
            <a:extLst>
              <a:ext uri="{FF2B5EF4-FFF2-40B4-BE49-F238E27FC236}">
                <a16:creationId xmlns:a16="http://schemas.microsoft.com/office/drawing/2014/main" id="{E2655E09-6C19-0914-7860-8960684E95A3}"/>
              </a:ext>
            </a:extLst>
          </p:cNvPr>
          <p:cNvSpPr/>
          <p:nvPr/>
        </p:nvSpPr>
        <p:spPr>
          <a:xfrm>
            <a:off x="4181343" y="3749652"/>
            <a:ext cx="144116" cy="646777"/>
          </a:xfrm>
          <a:custGeom>
            <a:avLst/>
            <a:gdLst>
              <a:gd name="connsiteX0" fmla="*/ 19182 w 144116"/>
              <a:gd name="connsiteY0" fmla="*/ 23 h 646777"/>
              <a:gd name="connsiteX1" fmla="*/ 89032 w 144116"/>
              <a:gd name="connsiteY1" fmla="*/ 539773 h 646777"/>
              <a:gd name="connsiteX2" fmla="*/ 85857 w 144116"/>
              <a:gd name="connsiteY2" fmla="*/ 454048 h 646777"/>
              <a:gd name="connsiteX3" fmla="*/ 130307 w 144116"/>
              <a:gd name="connsiteY3" fmla="*/ 641373 h 646777"/>
              <a:gd name="connsiteX4" fmla="*/ 133482 w 144116"/>
              <a:gd name="connsiteY4" fmla="*/ 593748 h 646777"/>
              <a:gd name="connsiteX5" fmla="*/ 132 w 144116"/>
              <a:gd name="connsiteY5" fmla="*/ 568348 h 646777"/>
              <a:gd name="connsiteX6" fmla="*/ 108082 w 144116"/>
              <a:gd name="connsiteY6" fmla="*/ 568348 h 646777"/>
              <a:gd name="connsiteX7" fmla="*/ 82682 w 144116"/>
              <a:gd name="connsiteY7" fmla="*/ 517548 h 646777"/>
              <a:gd name="connsiteX8" fmla="*/ 19182 w 144116"/>
              <a:gd name="connsiteY8" fmla="*/ 23 h 646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4116" h="646777">
                <a:moveTo>
                  <a:pt x="19182" y="23"/>
                </a:moveTo>
                <a:cubicBezTo>
                  <a:pt x="20240" y="3727"/>
                  <a:pt x="77920" y="464102"/>
                  <a:pt x="89032" y="539773"/>
                </a:cubicBezTo>
                <a:cubicBezTo>
                  <a:pt x="100144" y="615444"/>
                  <a:pt x="78978" y="437115"/>
                  <a:pt x="85857" y="454048"/>
                </a:cubicBezTo>
                <a:cubicBezTo>
                  <a:pt x="92736" y="470981"/>
                  <a:pt x="122370" y="618090"/>
                  <a:pt x="130307" y="641373"/>
                </a:cubicBezTo>
                <a:cubicBezTo>
                  <a:pt x="138245" y="664656"/>
                  <a:pt x="155178" y="605919"/>
                  <a:pt x="133482" y="593748"/>
                </a:cubicBezTo>
                <a:cubicBezTo>
                  <a:pt x="111786" y="581577"/>
                  <a:pt x="4365" y="572581"/>
                  <a:pt x="132" y="568348"/>
                </a:cubicBezTo>
                <a:cubicBezTo>
                  <a:pt x="-4101" y="564115"/>
                  <a:pt x="94324" y="576815"/>
                  <a:pt x="108082" y="568348"/>
                </a:cubicBezTo>
                <a:cubicBezTo>
                  <a:pt x="121840" y="559881"/>
                  <a:pt x="95382" y="606977"/>
                  <a:pt x="82682" y="517548"/>
                </a:cubicBezTo>
                <a:cubicBezTo>
                  <a:pt x="69982" y="428119"/>
                  <a:pt x="18124" y="-3681"/>
                  <a:pt x="19182" y="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フリーフォーム 73">
            <a:extLst>
              <a:ext uri="{FF2B5EF4-FFF2-40B4-BE49-F238E27FC236}">
                <a16:creationId xmlns:a16="http://schemas.microsoft.com/office/drawing/2014/main" id="{FD14A49B-2733-7C09-FB2D-1FDFC76A4910}"/>
              </a:ext>
            </a:extLst>
          </p:cNvPr>
          <p:cNvSpPr/>
          <p:nvPr/>
        </p:nvSpPr>
        <p:spPr>
          <a:xfrm>
            <a:off x="4291834" y="3525225"/>
            <a:ext cx="296338" cy="713640"/>
          </a:xfrm>
          <a:custGeom>
            <a:avLst/>
            <a:gdLst>
              <a:gd name="connsiteX0" fmla="*/ 118241 w 296338"/>
              <a:gd name="connsiteY0" fmla="*/ 2200 h 713640"/>
              <a:gd name="connsiteX1" fmla="*/ 3941 w 296338"/>
              <a:gd name="connsiteY1" fmla="*/ 538775 h 713640"/>
              <a:gd name="connsiteX2" fmla="*/ 32516 w 296338"/>
              <a:gd name="connsiteY2" fmla="*/ 437175 h 713640"/>
              <a:gd name="connsiteX3" fmla="*/ 92841 w 296338"/>
              <a:gd name="connsiteY3" fmla="*/ 529250 h 713640"/>
              <a:gd name="connsiteX4" fmla="*/ 96016 w 296338"/>
              <a:gd name="connsiteY4" fmla="*/ 472100 h 713640"/>
              <a:gd name="connsiteX5" fmla="*/ 197616 w 296338"/>
              <a:gd name="connsiteY5" fmla="*/ 583225 h 713640"/>
              <a:gd name="connsiteX6" fmla="*/ 169041 w 296338"/>
              <a:gd name="connsiteY6" fmla="*/ 516550 h 713640"/>
              <a:gd name="connsiteX7" fmla="*/ 296041 w 296338"/>
              <a:gd name="connsiteY7" fmla="*/ 713400 h 713640"/>
              <a:gd name="connsiteX8" fmla="*/ 200791 w 296338"/>
              <a:gd name="connsiteY8" fmla="*/ 554650 h 713640"/>
              <a:gd name="connsiteX9" fmla="*/ 92841 w 296338"/>
              <a:gd name="connsiteY9" fmla="*/ 449875 h 713640"/>
              <a:gd name="connsiteX10" fmla="*/ 102366 w 296338"/>
              <a:gd name="connsiteY10" fmla="*/ 507025 h 713640"/>
              <a:gd name="connsiteX11" fmla="*/ 38866 w 296338"/>
              <a:gd name="connsiteY11" fmla="*/ 459400 h 713640"/>
              <a:gd name="connsiteX12" fmla="*/ 32516 w 296338"/>
              <a:gd name="connsiteY12" fmla="*/ 392725 h 713640"/>
              <a:gd name="connsiteX13" fmla="*/ 42041 w 296338"/>
              <a:gd name="connsiteY13" fmla="*/ 291125 h 713640"/>
              <a:gd name="connsiteX14" fmla="*/ 19816 w 296338"/>
              <a:gd name="connsiteY14" fmla="*/ 345100 h 713640"/>
              <a:gd name="connsiteX15" fmla="*/ 118241 w 296338"/>
              <a:gd name="connsiteY15" fmla="*/ 2200 h 713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96338" h="713640">
                <a:moveTo>
                  <a:pt x="118241" y="2200"/>
                </a:moveTo>
                <a:cubicBezTo>
                  <a:pt x="115595" y="34479"/>
                  <a:pt x="18228" y="466279"/>
                  <a:pt x="3941" y="538775"/>
                </a:cubicBezTo>
                <a:cubicBezTo>
                  <a:pt x="-10346" y="611271"/>
                  <a:pt x="17699" y="438762"/>
                  <a:pt x="32516" y="437175"/>
                </a:cubicBezTo>
                <a:cubicBezTo>
                  <a:pt x="47333" y="435588"/>
                  <a:pt x="82258" y="523429"/>
                  <a:pt x="92841" y="529250"/>
                </a:cubicBezTo>
                <a:cubicBezTo>
                  <a:pt x="103424" y="535071"/>
                  <a:pt x="78553" y="463104"/>
                  <a:pt x="96016" y="472100"/>
                </a:cubicBezTo>
                <a:cubicBezTo>
                  <a:pt x="113478" y="481096"/>
                  <a:pt x="185445" y="575817"/>
                  <a:pt x="197616" y="583225"/>
                </a:cubicBezTo>
                <a:cubicBezTo>
                  <a:pt x="209787" y="590633"/>
                  <a:pt x="152637" y="494854"/>
                  <a:pt x="169041" y="516550"/>
                </a:cubicBezTo>
                <a:cubicBezTo>
                  <a:pt x="185445" y="538246"/>
                  <a:pt x="290749" y="707050"/>
                  <a:pt x="296041" y="713400"/>
                </a:cubicBezTo>
                <a:cubicBezTo>
                  <a:pt x="301333" y="719750"/>
                  <a:pt x="234658" y="598571"/>
                  <a:pt x="200791" y="554650"/>
                </a:cubicBezTo>
                <a:cubicBezTo>
                  <a:pt x="166924" y="510729"/>
                  <a:pt x="109245" y="457813"/>
                  <a:pt x="92841" y="449875"/>
                </a:cubicBezTo>
                <a:cubicBezTo>
                  <a:pt x="76437" y="441938"/>
                  <a:pt x="111362" y="505438"/>
                  <a:pt x="102366" y="507025"/>
                </a:cubicBezTo>
                <a:cubicBezTo>
                  <a:pt x="93370" y="508612"/>
                  <a:pt x="50508" y="478450"/>
                  <a:pt x="38866" y="459400"/>
                </a:cubicBezTo>
                <a:cubicBezTo>
                  <a:pt x="27224" y="440350"/>
                  <a:pt x="31987" y="420771"/>
                  <a:pt x="32516" y="392725"/>
                </a:cubicBezTo>
                <a:cubicBezTo>
                  <a:pt x="33045" y="364679"/>
                  <a:pt x="44158" y="299062"/>
                  <a:pt x="42041" y="291125"/>
                </a:cubicBezTo>
                <a:cubicBezTo>
                  <a:pt x="39924" y="283188"/>
                  <a:pt x="7645" y="387433"/>
                  <a:pt x="19816" y="345100"/>
                </a:cubicBezTo>
                <a:cubicBezTo>
                  <a:pt x="31987" y="302767"/>
                  <a:pt x="120887" y="-30079"/>
                  <a:pt x="118241" y="22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フリーフォーム 74">
            <a:extLst>
              <a:ext uri="{FF2B5EF4-FFF2-40B4-BE49-F238E27FC236}">
                <a16:creationId xmlns:a16="http://schemas.microsoft.com/office/drawing/2014/main" id="{589F2244-F324-A87B-25F0-BBF26D37A22C}"/>
              </a:ext>
            </a:extLst>
          </p:cNvPr>
          <p:cNvSpPr/>
          <p:nvPr/>
        </p:nvSpPr>
        <p:spPr>
          <a:xfrm>
            <a:off x="4038591" y="3237669"/>
            <a:ext cx="193684" cy="920554"/>
          </a:xfrm>
          <a:custGeom>
            <a:avLst/>
            <a:gdLst>
              <a:gd name="connsiteX0" fmla="*/ 9 w 193684"/>
              <a:gd name="connsiteY0" fmla="*/ 831 h 920554"/>
              <a:gd name="connsiteX1" fmla="*/ 104784 w 193684"/>
              <a:gd name="connsiteY1" fmla="*/ 727906 h 920554"/>
              <a:gd name="connsiteX2" fmla="*/ 85734 w 193684"/>
              <a:gd name="connsiteY2" fmla="*/ 613606 h 920554"/>
              <a:gd name="connsiteX3" fmla="*/ 152409 w 193684"/>
              <a:gd name="connsiteY3" fmla="*/ 918406 h 920554"/>
              <a:gd name="connsiteX4" fmla="*/ 104784 w 193684"/>
              <a:gd name="connsiteY4" fmla="*/ 718381 h 920554"/>
              <a:gd name="connsiteX5" fmla="*/ 193684 w 193684"/>
              <a:gd name="connsiteY5" fmla="*/ 159581 h 920554"/>
              <a:gd name="connsiteX6" fmla="*/ 104784 w 193684"/>
              <a:gd name="connsiteY6" fmla="*/ 727906 h 920554"/>
              <a:gd name="connsiteX7" fmla="*/ 82559 w 193684"/>
              <a:gd name="connsiteY7" fmla="*/ 531056 h 920554"/>
              <a:gd name="connsiteX8" fmla="*/ 98434 w 193684"/>
              <a:gd name="connsiteY8" fmla="*/ 581856 h 920554"/>
              <a:gd name="connsiteX9" fmla="*/ 9 w 193684"/>
              <a:gd name="connsiteY9" fmla="*/ 831 h 920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3684" h="920554">
                <a:moveTo>
                  <a:pt x="9" y="831"/>
                </a:moveTo>
                <a:cubicBezTo>
                  <a:pt x="1067" y="25173"/>
                  <a:pt x="90497" y="625777"/>
                  <a:pt x="104784" y="727906"/>
                </a:cubicBezTo>
                <a:cubicBezTo>
                  <a:pt x="119072" y="830035"/>
                  <a:pt x="77797" y="581856"/>
                  <a:pt x="85734" y="613606"/>
                </a:cubicBezTo>
                <a:cubicBezTo>
                  <a:pt x="93671" y="645356"/>
                  <a:pt x="149234" y="900944"/>
                  <a:pt x="152409" y="918406"/>
                </a:cubicBezTo>
                <a:cubicBezTo>
                  <a:pt x="155584" y="935869"/>
                  <a:pt x="97905" y="844852"/>
                  <a:pt x="104784" y="718381"/>
                </a:cubicBezTo>
                <a:cubicBezTo>
                  <a:pt x="111663" y="591910"/>
                  <a:pt x="193684" y="157994"/>
                  <a:pt x="193684" y="159581"/>
                </a:cubicBezTo>
                <a:cubicBezTo>
                  <a:pt x="193684" y="161168"/>
                  <a:pt x="123305" y="665994"/>
                  <a:pt x="104784" y="727906"/>
                </a:cubicBezTo>
                <a:cubicBezTo>
                  <a:pt x="86263" y="789818"/>
                  <a:pt x="83617" y="555398"/>
                  <a:pt x="82559" y="531056"/>
                </a:cubicBezTo>
                <a:cubicBezTo>
                  <a:pt x="81501" y="506714"/>
                  <a:pt x="111663" y="669698"/>
                  <a:pt x="98434" y="581856"/>
                </a:cubicBezTo>
                <a:cubicBezTo>
                  <a:pt x="85205" y="494014"/>
                  <a:pt x="-1049" y="-23511"/>
                  <a:pt x="9" y="8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フリーフォーム 75">
            <a:extLst>
              <a:ext uri="{FF2B5EF4-FFF2-40B4-BE49-F238E27FC236}">
                <a16:creationId xmlns:a16="http://schemas.microsoft.com/office/drawing/2014/main" id="{3F6AE060-165B-556C-74A3-C9C6BC4F38A9}"/>
              </a:ext>
            </a:extLst>
          </p:cNvPr>
          <p:cNvSpPr/>
          <p:nvPr/>
        </p:nvSpPr>
        <p:spPr>
          <a:xfrm>
            <a:off x="3982618" y="3807512"/>
            <a:ext cx="198033" cy="415238"/>
          </a:xfrm>
          <a:custGeom>
            <a:avLst/>
            <a:gdLst>
              <a:gd name="connsiteX0" fmla="*/ 144882 w 198033"/>
              <a:gd name="connsiteY0" fmla="*/ 154888 h 415238"/>
              <a:gd name="connsiteX1" fmla="*/ 5182 w 198033"/>
              <a:gd name="connsiteY1" fmla="*/ 399363 h 415238"/>
              <a:gd name="connsiteX2" fmla="*/ 36932 w 198033"/>
              <a:gd name="connsiteY2" fmla="*/ 354913 h 415238"/>
              <a:gd name="connsiteX3" fmla="*/ 103607 w 198033"/>
              <a:gd name="connsiteY3" fmla="*/ 415238 h 415238"/>
              <a:gd name="connsiteX4" fmla="*/ 68682 w 198033"/>
              <a:gd name="connsiteY4" fmla="*/ 354913 h 415238"/>
              <a:gd name="connsiteX5" fmla="*/ 119482 w 198033"/>
              <a:gd name="connsiteY5" fmla="*/ 281888 h 415238"/>
              <a:gd name="connsiteX6" fmla="*/ 24232 w 198033"/>
              <a:gd name="connsiteY6" fmla="*/ 386663 h 415238"/>
              <a:gd name="connsiteX7" fmla="*/ 62332 w 198033"/>
              <a:gd name="connsiteY7" fmla="*/ 316813 h 415238"/>
              <a:gd name="connsiteX8" fmla="*/ 195682 w 198033"/>
              <a:gd name="connsiteY8" fmla="*/ 2488 h 415238"/>
              <a:gd name="connsiteX9" fmla="*/ 144882 w 198033"/>
              <a:gd name="connsiteY9" fmla="*/ 154888 h 415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8033" h="415238">
                <a:moveTo>
                  <a:pt x="144882" y="154888"/>
                </a:moveTo>
                <a:cubicBezTo>
                  <a:pt x="113132" y="221034"/>
                  <a:pt x="23174" y="366026"/>
                  <a:pt x="5182" y="399363"/>
                </a:cubicBezTo>
                <a:cubicBezTo>
                  <a:pt x="-12810" y="432700"/>
                  <a:pt x="20528" y="352267"/>
                  <a:pt x="36932" y="354913"/>
                </a:cubicBezTo>
                <a:cubicBezTo>
                  <a:pt x="53336" y="357559"/>
                  <a:pt x="98315" y="415238"/>
                  <a:pt x="103607" y="415238"/>
                </a:cubicBezTo>
                <a:cubicBezTo>
                  <a:pt x="108899" y="415238"/>
                  <a:pt x="66036" y="377138"/>
                  <a:pt x="68682" y="354913"/>
                </a:cubicBezTo>
                <a:cubicBezTo>
                  <a:pt x="71328" y="332688"/>
                  <a:pt x="126890" y="276596"/>
                  <a:pt x="119482" y="281888"/>
                </a:cubicBezTo>
                <a:cubicBezTo>
                  <a:pt x="112074" y="287180"/>
                  <a:pt x="33757" y="380842"/>
                  <a:pt x="24232" y="386663"/>
                </a:cubicBezTo>
                <a:cubicBezTo>
                  <a:pt x="14707" y="392484"/>
                  <a:pt x="33757" y="380842"/>
                  <a:pt x="62332" y="316813"/>
                </a:cubicBezTo>
                <a:cubicBezTo>
                  <a:pt x="90907" y="252784"/>
                  <a:pt x="184570" y="22596"/>
                  <a:pt x="195682" y="2488"/>
                </a:cubicBezTo>
                <a:cubicBezTo>
                  <a:pt x="206794" y="-17620"/>
                  <a:pt x="176632" y="88742"/>
                  <a:pt x="144882" y="1548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フリーフォーム 76">
            <a:extLst>
              <a:ext uri="{FF2B5EF4-FFF2-40B4-BE49-F238E27FC236}">
                <a16:creationId xmlns:a16="http://schemas.microsoft.com/office/drawing/2014/main" id="{65F6C9FF-080C-A565-D70C-B7C13493B535}"/>
              </a:ext>
            </a:extLst>
          </p:cNvPr>
          <p:cNvSpPr/>
          <p:nvPr/>
        </p:nvSpPr>
        <p:spPr>
          <a:xfrm>
            <a:off x="3984073" y="4276511"/>
            <a:ext cx="314967" cy="226770"/>
          </a:xfrm>
          <a:custGeom>
            <a:avLst/>
            <a:gdLst>
              <a:gd name="connsiteX0" fmla="*/ 552 w 314967"/>
              <a:gd name="connsiteY0" fmla="*/ 214 h 226770"/>
              <a:gd name="connsiteX1" fmla="*/ 137077 w 314967"/>
              <a:gd name="connsiteY1" fmla="*/ 117689 h 226770"/>
              <a:gd name="connsiteX2" fmla="*/ 178352 w 314967"/>
              <a:gd name="connsiteY2" fmla="*/ 171664 h 226770"/>
              <a:gd name="connsiteX3" fmla="*/ 184702 w 314967"/>
              <a:gd name="connsiteY3" fmla="*/ 216114 h 226770"/>
              <a:gd name="connsiteX4" fmla="*/ 314877 w 314967"/>
              <a:gd name="connsiteY4" fmla="*/ 98639 h 226770"/>
              <a:gd name="connsiteX5" fmla="*/ 162477 w 314967"/>
              <a:gd name="connsiteY5" fmla="*/ 225639 h 226770"/>
              <a:gd name="connsiteX6" fmla="*/ 191052 w 314967"/>
              <a:gd name="connsiteY6" fmla="*/ 158964 h 226770"/>
              <a:gd name="connsiteX7" fmla="*/ 156127 w 314967"/>
              <a:gd name="connsiteY7" fmla="*/ 124039 h 226770"/>
              <a:gd name="connsiteX8" fmla="*/ 194227 w 314967"/>
              <a:gd name="connsiteY8" fmla="*/ 149439 h 226770"/>
              <a:gd name="connsiteX9" fmla="*/ 552 w 314967"/>
              <a:gd name="connsiteY9" fmla="*/ 214 h 226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4967" h="226770">
                <a:moveTo>
                  <a:pt x="552" y="214"/>
                </a:moveTo>
                <a:cubicBezTo>
                  <a:pt x="-8973" y="-5078"/>
                  <a:pt x="107444" y="89114"/>
                  <a:pt x="137077" y="117689"/>
                </a:cubicBezTo>
                <a:cubicBezTo>
                  <a:pt x="166710" y="146264"/>
                  <a:pt x="170415" y="155260"/>
                  <a:pt x="178352" y="171664"/>
                </a:cubicBezTo>
                <a:cubicBezTo>
                  <a:pt x="186290" y="188068"/>
                  <a:pt x="161948" y="228285"/>
                  <a:pt x="184702" y="216114"/>
                </a:cubicBezTo>
                <a:cubicBezTo>
                  <a:pt x="207456" y="203943"/>
                  <a:pt x="318581" y="97052"/>
                  <a:pt x="314877" y="98639"/>
                </a:cubicBezTo>
                <a:cubicBezTo>
                  <a:pt x="311173" y="100226"/>
                  <a:pt x="183115" y="215585"/>
                  <a:pt x="162477" y="225639"/>
                </a:cubicBezTo>
                <a:cubicBezTo>
                  <a:pt x="141839" y="235693"/>
                  <a:pt x="192110" y="175897"/>
                  <a:pt x="191052" y="158964"/>
                </a:cubicBezTo>
                <a:cubicBezTo>
                  <a:pt x="189994" y="142031"/>
                  <a:pt x="155598" y="125626"/>
                  <a:pt x="156127" y="124039"/>
                </a:cubicBezTo>
                <a:cubicBezTo>
                  <a:pt x="156656" y="122452"/>
                  <a:pt x="223331" y="165314"/>
                  <a:pt x="194227" y="149439"/>
                </a:cubicBezTo>
                <a:cubicBezTo>
                  <a:pt x="165123" y="133564"/>
                  <a:pt x="10077" y="5506"/>
                  <a:pt x="552" y="2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フリーフォーム 77">
            <a:extLst>
              <a:ext uri="{FF2B5EF4-FFF2-40B4-BE49-F238E27FC236}">
                <a16:creationId xmlns:a16="http://schemas.microsoft.com/office/drawing/2014/main" id="{F621AE88-76C2-CF24-C126-58814657BBA9}"/>
              </a:ext>
            </a:extLst>
          </p:cNvPr>
          <p:cNvSpPr/>
          <p:nvPr/>
        </p:nvSpPr>
        <p:spPr>
          <a:xfrm>
            <a:off x="4044931" y="4533898"/>
            <a:ext cx="155594" cy="117864"/>
          </a:xfrm>
          <a:custGeom>
            <a:avLst/>
            <a:gdLst>
              <a:gd name="connsiteX0" fmla="*/ 149244 w 155594"/>
              <a:gd name="connsiteY0" fmla="*/ 2 h 117864"/>
              <a:gd name="connsiteX1" fmla="*/ 120669 w 155594"/>
              <a:gd name="connsiteY1" fmla="*/ 92077 h 117864"/>
              <a:gd name="connsiteX2" fmla="*/ 155594 w 155594"/>
              <a:gd name="connsiteY2" fmla="*/ 117477 h 117864"/>
              <a:gd name="connsiteX3" fmla="*/ 120669 w 155594"/>
              <a:gd name="connsiteY3" fmla="*/ 104777 h 117864"/>
              <a:gd name="connsiteX4" fmla="*/ 19 w 155594"/>
              <a:gd name="connsiteY4" fmla="*/ 69852 h 117864"/>
              <a:gd name="connsiteX5" fmla="*/ 130194 w 155594"/>
              <a:gd name="connsiteY5" fmla="*/ 111127 h 117864"/>
              <a:gd name="connsiteX6" fmla="*/ 111144 w 155594"/>
              <a:gd name="connsiteY6" fmla="*/ 95252 h 117864"/>
              <a:gd name="connsiteX7" fmla="*/ 149244 w 155594"/>
              <a:gd name="connsiteY7" fmla="*/ 2 h 117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594" h="117864">
                <a:moveTo>
                  <a:pt x="149244" y="2"/>
                </a:moveTo>
                <a:cubicBezTo>
                  <a:pt x="150831" y="-527"/>
                  <a:pt x="119611" y="72498"/>
                  <a:pt x="120669" y="92077"/>
                </a:cubicBezTo>
                <a:cubicBezTo>
                  <a:pt x="121727" y="111656"/>
                  <a:pt x="155594" y="115360"/>
                  <a:pt x="155594" y="117477"/>
                </a:cubicBezTo>
                <a:cubicBezTo>
                  <a:pt x="155594" y="119594"/>
                  <a:pt x="146598" y="112714"/>
                  <a:pt x="120669" y="104777"/>
                </a:cubicBezTo>
                <a:cubicBezTo>
                  <a:pt x="94740" y="96840"/>
                  <a:pt x="-1569" y="68794"/>
                  <a:pt x="19" y="69852"/>
                </a:cubicBezTo>
                <a:cubicBezTo>
                  <a:pt x="1607" y="70910"/>
                  <a:pt x="130194" y="111127"/>
                  <a:pt x="130194" y="111127"/>
                </a:cubicBezTo>
                <a:cubicBezTo>
                  <a:pt x="148715" y="115360"/>
                  <a:pt x="108498" y="110069"/>
                  <a:pt x="111144" y="95252"/>
                </a:cubicBezTo>
                <a:cubicBezTo>
                  <a:pt x="113790" y="80435"/>
                  <a:pt x="147657" y="531"/>
                  <a:pt x="149244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フリーフォーム 78">
            <a:extLst>
              <a:ext uri="{FF2B5EF4-FFF2-40B4-BE49-F238E27FC236}">
                <a16:creationId xmlns:a16="http://schemas.microsoft.com/office/drawing/2014/main" id="{6C908A94-6185-154A-D7A3-0253CF745990}"/>
              </a:ext>
            </a:extLst>
          </p:cNvPr>
          <p:cNvSpPr/>
          <p:nvPr/>
        </p:nvSpPr>
        <p:spPr>
          <a:xfrm>
            <a:off x="4178216" y="4517981"/>
            <a:ext cx="203336" cy="133406"/>
          </a:xfrm>
          <a:custGeom>
            <a:avLst/>
            <a:gdLst>
              <a:gd name="connsiteX0" fmla="*/ 84 w 203336"/>
              <a:gd name="connsiteY0" fmla="*/ 44 h 133406"/>
              <a:gd name="connsiteX1" fmla="*/ 66759 w 203336"/>
              <a:gd name="connsiteY1" fmla="*/ 57194 h 133406"/>
              <a:gd name="connsiteX2" fmla="*/ 54059 w 203336"/>
              <a:gd name="connsiteY2" fmla="*/ 104819 h 133406"/>
              <a:gd name="connsiteX3" fmla="*/ 22309 w 203336"/>
              <a:gd name="connsiteY3" fmla="*/ 133394 h 133406"/>
              <a:gd name="connsiteX4" fmla="*/ 203284 w 203336"/>
              <a:gd name="connsiteY4" fmla="*/ 101644 h 133406"/>
              <a:gd name="connsiteX5" fmla="*/ 41359 w 203336"/>
              <a:gd name="connsiteY5" fmla="*/ 130219 h 133406"/>
              <a:gd name="connsiteX6" fmla="*/ 69934 w 203336"/>
              <a:gd name="connsiteY6" fmla="*/ 95294 h 133406"/>
              <a:gd name="connsiteX7" fmla="*/ 82634 w 203336"/>
              <a:gd name="connsiteY7" fmla="*/ 66719 h 133406"/>
              <a:gd name="connsiteX8" fmla="*/ 84 w 203336"/>
              <a:gd name="connsiteY8" fmla="*/ 44 h 13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3336" h="133406">
                <a:moveTo>
                  <a:pt x="84" y="44"/>
                </a:moveTo>
                <a:cubicBezTo>
                  <a:pt x="-2562" y="-1544"/>
                  <a:pt x="57763" y="39732"/>
                  <a:pt x="66759" y="57194"/>
                </a:cubicBezTo>
                <a:cubicBezTo>
                  <a:pt x="75755" y="74657"/>
                  <a:pt x="61467" y="92119"/>
                  <a:pt x="54059" y="104819"/>
                </a:cubicBezTo>
                <a:cubicBezTo>
                  <a:pt x="46651" y="117519"/>
                  <a:pt x="-2562" y="133923"/>
                  <a:pt x="22309" y="133394"/>
                </a:cubicBezTo>
                <a:cubicBezTo>
                  <a:pt x="47180" y="132865"/>
                  <a:pt x="203284" y="101644"/>
                  <a:pt x="203284" y="101644"/>
                </a:cubicBezTo>
                <a:cubicBezTo>
                  <a:pt x="206459" y="101115"/>
                  <a:pt x="63584" y="131277"/>
                  <a:pt x="41359" y="130219"/>
                </a:cubicBezTo>
                <a:cubicBezTo>
                  <a:pt x="19134" y="129161"/>
                  <a:pt x="63055" y="105877"/>
                  <a:pt x="69934" y="95294"/>
                </a:cubicBezTo>
                <a:cubicBezTo>
                  <a:pt x="76813" y="84711"/>
                  <a:pt x="89513" y="78890"/>
                  <a:pt x="82634" y="66719"/>
                </a:cubicBezTo>
                <a:cubicBezTo>
                  <a:pt x="75755" y="54548"/>
                  <a:pt x="2730" y="1632"/>
                  <a:pt x="84" y="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フリーフォーム 79">
            <a:extLst>
              <a:ext uri="{FF2B5EF4-FFF2-40B4-BE49-F238E27FC236}">
                <a16:creationId xmlns:a16="http://schemas.microsoft.com/office/drawing/2014/main" id="{8F06647B-E10A-C5E7-1376-D99299962F0E}"/>
              </a:ext>
            </a:extLst>
          </p:cNvPr>
          <p:cNvSpPr/>
          <p:nvPr/>
        </p:nvSpPr>
        <p:spPr>
          <a:xfrm>
            <a:off x="3749577" y="4685457"/>
            <a:ext cx="498694" cy="96597"/>
          </a:xfrm>
          <a:custGeom>
            <a:avLst/>
            <a:gdLst>
              <a:gd name="connsiteX0" fmla="*/ 98 w 498694"/>
              <a:gd name="connsiteY0" fmla="*/ 96093 h 96597"/>
              <a:gd name="connsiteX1" fmla="*/ 311248 w 498694"/>
              <a:gd name="connsiteY1" fmla="*/ 32593 h 96597"/>
              <a:gd name="connsiteX2" fmla="*/ 247748 w 498694"/>
              <a:gd name="connsiteY2" fmla="*/ 48468 h 96597"/>
              <a:gd name="connsiteX3" fmla="*/ 381098 w 498694"/>
              <a:gd name="connsiteY3" fmla="*/ 32593 h 96597"/>
              <a:gd name="connsiteX4" fmla="*/ 495398 w 498694"/>
              <a:gd name="connsiteY4" fmla="*/ 89743 h 96597"/>
              <a:gd name="connsiteX5" fmla="*/ 460473 w 498694"/>
              <a:gd name="connsiteY5" fmla="*/ 51643 h 96597"/>
              <a:gd name="connsiteX6" fmla="*/ 384273 w 498694"/>
              <a:gd name="connsiteY6" fmla="*/ 843 h 96597"/>
              <a:gd name="connsiteX7" fmla="*/ 473173 w 498694"/>
              <a:gd name="connsiteY7" fmla="*/ 96093 h 96597"/>
              <a:gd name="connsiteX8" fmla="*/ 422373 w 498694"/>
              <a:gd name="connsiteY8" fmla="*/ 38943 h 96597"/>
              <a:gd name="connsiteX9" fmla="*/ 308073 w 498694"/>
              <a:gd name="connsiteY9" fmla="*/ 48468 h 96597"/>
              <a:gd name="connsiteX10" fmla="*/ 190598 w 498694"/>
              <a:gd name="connsiteY10" fmla="*/ 77043 h 96597"/>
              <a:gd name="connsiteX11" fmla="*/ 276323 w 498694"/>
              <a:gd name="connsiteY11" fmla="*/ 45293 h 96597"/>
              <a:gd name="connsiteX12" fmla="*/ 98 w 498694"/>
              <a:gd name="connsiteY12" fmla="*/ 96093 h 96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8694" h="96597">
                <a:moveTo>
                  <a:pt x="98" y="96093"/>
                </a:moveTo>
                <a:cubicBezTo>
                  <a:pt x="5919" y="93976"/>
                  <a:pt x="269973" y="40530"/>
                  <a:pt x="311248" y="32593"/>
                </a:cubicBezTo>
                <a:cubicBezTo>
                  <a:pt x="352523" y="24656"/>
                  <a:pt x="236106" y="48468"/>
                  <a:pt x="247748" y="48468"/>
                </a:cubicBezTo>
                <a:cubicBezTo>
                  <a:pt x="259390" y="48468"/>
                  <a:pt x="339823" y="25714"/>
                  <a:pt x="381098" y="32593"/>
                </a:cubicBezTo>
                <a:cubicBezTo>
                  <a:pt x="422373" y="39472"/>
                  <a:pt x="482169" y="86568"/>
                  <a:pt x="495398" y="89743"/>
                </a:cubicBezTo>
                <a:cubicBezTo>
                  <a:pt x="508627" y="92918"/>
                  <a:pt x="478994" y="66460"/>
                  <a:pt x="460473" y="51643"/>
                </a:cubicBezTo>
                <a:cubicBezTo>
                  <a:pt x="441952" y="36826"/>
                  <a:pt x="382156" y="-6565"/>
                  <a:pt x="384273" y="843"/>
                </a:cubicBezTo>
                <a:cubicBezTo>
                  <a:pt x="386390" y="8251"/>
                  <a:pt x="466823" y="89743"/>
                  <a:pt x="473173" y="96093"/>
                </a:cubicBezTo>
                <a:cubicBezTo>
                  <a:pt x="479523" y="102443"/>
                  <a:pt x="449889" y="46880"/>
                  <a:pt x="422373" y="38943"/>
                </a:cubicBezTo>
                <a:cubicBezTo>
                  <a:pt x="394857" y="31006"/>
                  <a:pt x="346702" y="42118"/>
                  <a:pt x="308073" y="48468"/>
                </a:cubicBezTo>
                <a:cubicBezTo>
                  <a:pt x="269444" y="54818"/>
                  <a:pt x="195890" y="77572"/>
                  <a:pt x="190598" y="77043"/>
                </a:cubicBezTo>
                <a:cubicBezTo>
                  <a:pt x="185306" y="76514"/>
                  <a:pt x="303840" y="40531"/>
                  <a:pt x="276323" y="45293"/>
                </a:cubicBezTo>
                <a:cubicBezTo>
                  <a:pt x="248806" y="50055"/>
                  <a:pt x="-5723" y="98210"/>
                  <a:pt x="98" y="960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フリーフォーム 80">
            <a:extLst>
              <a:ext uri="{FF2B5EF4-FFF2-40B4-BE49-F238E27FC236}">
                <a16:creationId xmlns:a16="http://schemas.microsoft.com/office/drawing/2014/main" id="{76B0F802-02F1-B86B-A037-6DE29D890FA2}"/>
              </a:ext>
            </a:extLst>
          </p:cNvPr>
          <p:cNvSpPr/>
          <p:nvPr/>
        </p:nvSpPr>
        <p:spPr>
          <a:xfrm>
            <a:off x="4123790" y="4700606"/>
            <a:ext cx="497532" cy="142586"/>
          </a:xfrm>
          <a:custGeom>
            <a:avLst/>
            <a:gdLst>
              <a:gd name="connsiteX0" fmla="*/ 535 w 497532"/>
              <a:gd name="connsiteY0" fmla="*/ 61894 h 142586"/>
              <a:gd name="connsiteX1" fmla="*/ 191035 w 497532"/>
              <a:gd name="connsiteY1" fmla="*/ 7919 h 142586"/>
              <a:gd name="connsiteX2" fmla="*/ 352960 w 497532"/>
              <a:gd name="connsiteY2" fmla="*/ 23794 h 142586"/>
              <a:gd name="connsiteX3" fmla="*/ 340260 w 497532"/>
              <a:gd name="connsiteY3" fmla="*/ 4744 h 142586"/>
              <a:gd name="connsiteX4" fmla="*/ 438685 w 497532"/>
              <a:gd name="connsiteY4" fmla="*/ 90469 h 142586"/>
              <a:gd name="connsiteX5" fmla="*/ 419635 w 497532"/>
              <a:gd name="connsiteY5" fmla="*/ 46019 h 142586"/>
              <a:gd name="connsiteX6" fmla="*/ 495835 w 497532"/>
              <a:gd name="connsiteY6" fmla="*/ 141269 h 142586"/>
              <a:gd name="connsiteX7" fmla="*/ 464085 w 497532"/>
              <a:gd name="connsiteY7" fmla="*/ 96819 h 142586"/>
              <a:gd name="connsiteX8" fmla="*/ 368835 w 497532"/>
              <a:gd name="connsiteY8" fmla="*/ 30144 h 142586"/>
              <a:gd name="connsiteX9" fmla="*/ 324385 w 497532"/>
              <a:gd name="connsiteY9" fmla="*/ 20619 h 142586"/>
              <a:gd name="connsiteX10" fmla="*/ 270410 w 497532"/>
              <a:gd name="connsiteY10" fmla="*/ 71419 h 142586"/>
              <a:gd name="connsiteX11" fmla="*/ 314860 w 497532"/>
              <a:gd name="connsiteY11" fmla="*/ 23794 h 142586"/>
              <a:gd name="connsiteX12" fmla="*/ 264060 w 497532"/>
              <a:gd name="connsiteY12" fmla="*/ 4744 h 142586"/>
              <a:gd name="connsiteX13" fmla="*/ 168810 w 497532"/>
              <a:gd name="connsiteY13" fmla="*/ 61894 h 142586"/>
              <a:gd name="connsiteX14" fmla="*/ 238660 w 497532"/>
              <a:gd name="connsiteY14" fmla="*/ 1569 h 142586"/>
              <a:gd name="connsiteX15" fmla="*/ 137060 w 497532"/>
              <a:gd name="connsiteY15" fmla="*/ 20619 h 142586"/>
              <a:gd name="connsiteX16" fmla="*/ 535 w 497532"/>
              <a:gd name="connsiteY16" fmla="*/ 61894 h 142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97532" h="142586">
                <a:moveTo>
                  <a:pt x="535" y="61894"/>
                </a:moveTo>
                <a:cubicBezTo>
                  <a:pt x="9531" y="59777"/>
                  <a:pt x="132298" y="14269"/>
                  <a:pt x="191035" y="7919"/>
                </a:cubicBezTo>
                <a:cubicBezTo>
                  <a:pt x="249772" y="1569"/>
                  <a:pt x="352960" y="23794"/>
                  <a:pt x="352960" y="23794"/>
                </a:cubicBezTo>
                <a:cubicBezTo>
                  <a:pt x="377831" y="23265"/>
                  <a:pt x="325973" y="-6369"/>
                  <a:pt x="340260" y="4744"/>
                </a:cubicBezTo>
                <a:cubicBezTo>
                  <a:pt x="354548" y="15856"/>
                  <a:pt x="425456" y="83590"/>
                  <a:pt x="438685" y="90469"/>
                </a:cubicBezTo>
                <a:cubicBezTo>
                  <a:pt x="451914" y="97348"/>
                  <a:pt x="410110" y="37552"/>
                  <a:pt x="419635" y="46019"/>
                </a:cubicBezTo>
                <a:cubicBezTo>
                  <a:pt x="429160" y="54486"/>
                  <a:pt x="488427" y="132802"/>
                  <a:pt x="495835" y="141269"/>
                </a:cubicBezTo>
                <a:cubicBezTo>
                  <a:pt x="503243" y="149736"/>
                  <a:pt x="485252" y="115340"/>
                  <a:pt x="464085" y="96819"/>
                </a:cubicBezTo>
                <a:cubicBezTo>
                  <a:pt x="442918" y="78298"/>
                  <a:pt x="392118" y="42844"/>
                  <a:pt x="368835" y="30144"/>
                </a:cubicBezTo>
                <a:cubicBezTo>
                  <a:pt x="345552" y="17444"/>
                  <a:pt x="340789" y="13740"/>
                  <a:pt x="324385" y="20619"/>
                </a:cubicBezTo>
                <a:cubicBezTo>
                  <a:pt x="307981" y="27498"/>
                  <a:pt x="271997" y="70890"/>
                  <a:pt x="270410" y="71419"/>
                </a:cubicBezTo>
                <a:cubicBezTo>
                  <a:pt x="268823" y="71948"/>
                  <a:pt x="315918" y="34906"/>
                  <a:pt x="314860" y="23794"/>
                </a:cubicBezTo>
                <a:cubicBezTo>
                  <a:pt x="313802" y="12682"/>
                  <a:pt x="288402" y="-1606"/>
                  <a:pt x="264060" y="4744"/>
                </a:cubicBezTo>
                <a:cubicBezTo>
                  <a:pt x="239718" y="11094"/>
                  <a:pt x="173043" y="62423"/>
                  <a:pt x="168810" y="61894"/>
                </a:cubicBezTo>
                <a:cubicBezTo>
                  <a:pt x="164577" y="61365"/>
                  <a:pt x="243952" y="8448"/>
                  <a:pt x="238660" y="1569"/>
                </a:cubicBezTo>
                <a:cubicBezTo>
                  <a:pt x="233368" y="-5310"/>
                  <a:pt x="175689" y="12152"/>
                  <a:pt x="137060" y="20619"/>
                </a:cubicBezTo>
                <a:cubicBezTo>
                  <a:pt x="98431" y="29086"/>
                  <a:pt x="-8461" y="64011"/>
                  <a:pt x="535" y="618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フリーフォーム 81">
            <a:extLst>
              <a:ext uri="{FF2B5EF4-FFF2-40B4-BE49-F238E27FC236}">
                <a16:creationId xmlns:a16="http://schemas.microsoft.com/office/drawing/2014/main" id="{B3279EE5-CF0E-ED35-1825-AAB5B7BC8BD9}"/>
              </a:ext>
            </a:extLst>
          </p:cNvPr>
          <p:cNvSpPr/>
          <p:nvPr/>
        </p:nvSpPr>
        <p:spPr>
          <a:xfrm>
            <a:off x="3797009" y="4738748"/>
            <a:ext cx="365751" cy="199267"/>
          </a:xfrm>
          <a:custGeom>
            <a:avLst/>
            <a:gdLst>
              <a:gd name="connsiteX0" fmla="*/ 365416 w 365751"/>
              <a:gd name="connsiteY0" fmla="*/ 1527 h 199267"/>
              <a:gd name="connsiteX1" fmla="*/ 73316 w 365751"/>
              <a:gd name="connsiteY1" fmla="*/ 65027 h 199267"/>
              <a:gd name="connsiteX2" fmla="*/ 95541 w 365751"/>
              <a:gd name="connsiteY2" fmla="*/ 131702 h 199267"/>
              <a:gd name="connsiteX3" fmla="*/ 44741 w 365751"/>
              <a:gd name="connsiteY3" fmla="*/ 103127 h 199267"/>
              <a:gd name="connsiteX4" fmla="*/ 219366 w 365751"/>
              <a:gd name="connsiteY4" fmla="*/ 198377 h 199267"/>
              <a:gd name="connsiteX5" fmla="*/ 130466 w 365751"/>
              <a:gd name="connsiteY5" fmla="*/ 147577 h 199267"/>
              <a:gd name="connsiteX6" fmla="*/ 60616 w 365751"/>
              <a:gd name="connsiteY6" fmla="*/ 93602 h 199267"/>
              <a:gd name="connsiteX7" fmla="*/ 291 w 365751"/>
              <a:gd name="connsiteY7" fmla="*/ 52327 h 199267"/>
              <a:gd name="connsiteX8" fmla="*/ 86016 w 365751"/>
              <a:gd name="connsiteY8" fmla="*/ 131702 h 199267"/>
              <a:gd name="connsiteX9" fmla="*/ 70141 w 365751"/>
              <a:gd name="connsiteY9" fmla="*/ 77727 h 199267"/>
              <a:gd name="connsiteX10" fmla="*/ 193966 w 365751"/>
              <a:gd name="connsiteY10" fmla="*/ 49152 h 199267"/>
              <a:gd name="connsiteX11" fmla="*/ 130466 w 365751"/>
              <a:gd name="connsiteY11" fmla="*/ 61852 h 199267"/>
              <a:gd name="connsiteX12" fmla="*/ 235241 w 365751"/>
              <a:gd name="connsiteY12" fmla="*/ 36452 h 199267"/>
              <a:gd name="connsiteX13" fmla="*/ 133641 w 365751"/>
              <a:gd name="connsiteY13" fmla="*/ 20577 h 199267"/>
              <a:gd name="connsiteX14" fmla="*/ 365416 w 365751"/>
              <a:gd name="connsiteY14" fmla="*/ 1527 h 199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65751" h="199267">
                <a:moveTo>
                  <a:pt x="365416" y="1527"/>
                </a:moveTo>
                <a:cubicBezTo>
                  <a:pt x="355362" y="8935"/>
                  <a:pt x="118295" y="43331"/>
                  <a:pt x="73316" y="65027"/>
                </a:cubicBezTo>
                <a:cubicBezTo>
                  <a:pt x="28337" y="86723"/>
                  <a:pt x="100303" y="125352"/>
                  <a:pt x="95541" y="131702"/>
                </a:cubicBezTo>
                <a:cubicBezTo>
                  <a:pt x="90779" y="138052"/>
                  <a:pt x="44741" y="103127"/>
                  <a:pt x="44741" y="103127"/>
                </a:cubicBezTo>
                <a:lnTo>
                  <a:pt x="219366" y="198377"/>
                </a:lnTo>
                <a:cubicBezTo>
                  <a:pt x="233653" y="205785"/>
                  <a:pt x="156924" y="165040"/>
                  <a:pt x="130466" y="147577"/>
                </a:cubicBezTo>
                <a:cubicBezTo>
                  <a:pt x="104008" y="130114"/>
                  <a:pt x="82312" y="109477"/>
                  <a:pt x="60616" y="93602"/>
                </a:cubicBezTo>
                <a:cubicBezTo>
                  <a:pt x="38920" y="77727"/>
                  <a:pt x="-3942" y="45977"/>
                  <a:pt x="291" y="52327"/>
                </a:cubicBezTo>
                <a:cubicBezTo>
                  <a:pt x="4524" y="58677"/>
                  <a:pt x="74374" y="127469"/>
                  <a:pt x="86016" y="131702"/>
                </a:cubicBezTo>
                <a:cubicBezTo>
                  <a:pt x="97658" y="135935"/>
                  <a:pt x="52149" y="91485"/>
                  <a:pt x="70141" y="77727"/>
                </a:cubicBezTo>
                <a:cubicBezTo>
                  <a:pt x="88133" y="63969"/>
                  <a:pt x="183912" y="51798"/>
                  <a:pt x="193966" y="49152"/>
                </a:cubicBezTo>
                <a:cubicBezTo>
                  <a:pt x="204020" y="46506"/>
                  <a:pt x="123587" y="63969"/>
                  <a:pt x="130466" y="61852"/>
                </a:cubicBezTo>
                <a:cubicBezTo>
                  <a:pt x="137345" y="59735"/>
                  <a:pt x="234712" y="43331"/>
                  <a:pt x="235241" y="36452"/>
                </a:cubicBezTo>
                <a:cubicBezTo>
                  <a:pt x="235770" y="29573"/>
                  <a:pt x="110887" y="25340"/>
                  <a:pt x="133641" y="20577"/>
                </a:cubicBezTo>
                <a:cubicBezTo>
                  <a:pt x="156395" y="15814"/>
                  <a:pt x="375470" y="-5881"/>
                  <a:pt x="365416" y="15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フリーフォーム 82">
            <a:extLst>
              <a:ext uri="{FF2B5EF4-FFF2-40B4-BE49-F238E27FC236}">
                <a16:creationId xmlns:a16="http://schemas.microsoft.com/office/drawing/2014/main" id="{1DA5C711-3FB0-B8A0-3A0C-1413FE0757A0}"/>
              </a:ext>
            </a:extLst>
          </p:cNvPr>
          <p:cNvSpPr/>
          <p:nvPr/>
        </p:nvSpPr>
        <p:spPr>
          <a:xfrm>
            <a:off x="4199764" y="4714845"/>
            <a:ext cx="489965" cy="128001"/>
          </a:xfrm>
          <a:custGeom>
            <a:avLst/>
            <a:gdLst>
              <a:gd name="connsiteX0" fmla="*/ 761 w 489965"/>
              <a:gd name="connsiteY0" fmla="*/ 34955 h 128001"/>
              <a:gd name="connsiteX1" fmla="*/ 188086 w 489965"/>
              <a:gd name="connsiteY1" fmla="*/ 31780 h 128001"/>
              <a:gd name="connsiteX2" fmla="*/ 178561 w 489965"/>
              <a:gd name="connsiteY2" fmla="*/ 30 h 128001"/>
              <a:gd name="connsiteX3" fmla="*/ 194436 w 489965"/>
              <a:gd name="connsiteY3" fmla="*/ 38130 h 128001"/>
              <a:gd name="connsiteX4" fmla="*/ 330961 w 489965"/>
              <a:gd name="connsiteY4" fmla="*/ 98455 h 128001"/>
              <a:gd name="connsiteX5" fmla="*/ 286511 w 489965"/>
              <a:gd name="connsiteY5" fmla="*/ 127030 h 128001"/>
              <a:gd name="connsiteX6" fmla="*/ 489711 w 489965"/>
              <a:gd name="connsiteY6" fmla="*/ 120680 h 128001"/>
              <a:gd name="connsiteX7" fmla="*/ 327786 w 489965"/>
              <a:gd name="connsiteY7" fmla="*/ 114330 h 128001"/>
              <a:gd name="connsiteX8" fmla="*/ 283336 w 489965"/>
              <a:gd name="connsiteY8" fmla="*/ 69880 h 128001"/>
              <a:gd name="connsiteX9" fmla="*/ 188086 w 489965"/>
              <a:gd name="connsiteY9" fmla="*/ 47655 h 128001"/>
              <a:gd name="connsiteX10" fmla="*/ 127761 w 489965"/>
              <a:gd name="connsiteY10" fmla="*/ 34955 h 128001"/>
              <a:gd name="connsiteX11" fmla="*/ 238886 w 489965"/>
              <a:gd name="connsiteY11" fmla="*/ 69880 h 128001"/>
              <a:gd name="connsiteX12" fmla="*/ 124586 w 489965"/>
              <a:gd name="connsiteY12" fmla="*/ 38130 h 128001"/>
              <a:gd name="connsiteX13" fmla="*/ 761 w 489965"/>
              <a:gd name="connsiteY13" fmla="*/ 34955 h 12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89965" h="128001">
                <a:moveTo>
                  <a:pt x="761" y="34955"/>
                </a:moveTo>
                <a:cubicBezTo>
                  <a:pt x="11344" y="33897"/>
                  <a:pt x="158453" y="37601"/>
                  <a:pt x="188086" y="31780"/>
                </a:cubicBezTo>
                <a:cubicBezTo>
                  <a:pt x="217719" y="25959"/>
                  <a:pt x="177503" y="-1028"/>
                  <a:pt x="178561" y="30"/>
                </a:cubicBezTo>
                <a:cubicBezTo>
                  <a:pt x="179619" y="1088"/>
                  <a:pt x="169036" y="21726"/>
                  <a:pt x="194436" y="38130"/>
                </a:cubicBezTo>
                <a:cubicBezTo>
                  <a:pt x="219836" y="54534"/>
                  <a:pt x="315615" y="83638"/>
                  <a:pt x="330961" y="98455"/>
                </a:cubicBezTo>
                <a:cubicBezTo>
                  <a:pt x="346307" y="113272"/>
                  <a:pt x="260053" y="123326"/>
                  <a:pt x="286511" y="127030"/>
                </a:cubicBezTo>
                <a:cubicBezTo>
                  <a:pt x="312969" y="130734"/>
                  <a:pt x="482832" y="122797"/>
                  <a:pt x="489711" y="120680"/>
                </a:cubicBezTo>
                <a:cubicBezTo>
                  <a:pt x="496590" y="118563"/>
                  <a:pt x="362182" y="122797"/>
                  <a:pt x="327786" y="114330"/>
                </a:cubicBezTo>
                <a:cubicBezTo>
                  <a:pt x="293390" y="105863"/>
                  <a:pt x="306619" y="80992"/>
                  <a:pt x="283336" y="69880"/>
                </a:cubicBezTo>
                <a:cubicBezTo>
                  <a:pt x="260053" y="58768"/>
                  <a:pt x="214015" y="53476"/>
                  <a:pt x="188086" y="47655"/>
                </a:cubicBezTo>
                <a:cubicBezTo>
                  <a:pt x="162157" y="41834"/>
                  <a:pt x="119294" y="31251"/>
                  <a:pt x="127761" y="34955"/>
                </a:cubicBezTo>
                <a:cubicBezTo>
                  <a:pt x="136228" y="38659"/>
                  <a:pt x="239415" y="69351"/>
                  <a:pt x="238886" y="69880"/>
                </a:cubicBezTo>
                <a:cubicBezTo>
                  <a:pt x="238357" y="70409"/>
                  <a:pt x="156336" y="42892"/>
                  <a:pt x="124586" y="38130"/>
                </a:cubicBezTo>
                <a:cubicBezTo>
                  <a:pt x="92836" y="33368"/>
                  <a:pt x="-9822" y="36013"/>
                  <a:pt x="761" y="349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フリーフォーム 83">
            <a:extLst>
              <a:ext uri="{FF2B5EF4-FFF2-40B4-BE49-F238E27FC236}">
                <a16:creationId xmlns:a16="http://schemas.microsoft.com/office/drawing/2014/main" id="{C49CA3AC-5A27-EAF0-EF00-DED2066EEDD9}"/>
              </a:ext>
            </a:extLst>
          </p:cNvPr>
          <p:cNvSpPr/>
          <p:nvPr/>
        </p:nvSpPr>
        <p:spPr>
          <a:xfrm>
            <a:off x="4155374" y="4843784"/>
            <a:ext cx="500321" cy="338189"/>
          </a:xfrm>
          <a:custGeom>
            <a:avLst/>
            <a:gdLst>
              <a:gd name="connsiteX0" fmla="*/ 499176 w 500321"/>
              <a:gd name="connsiteY0" fmla="*/ 1266 h 338189"/>
              <a:gd name="connsiteX1" fmla="*/ 292801 w 500321"/>
              <a:gd name="connsiteY1" fmla="*/ 160016 h 338189"/>
              <a:gd name="connsiteX2" fmla="*/ 353126 w 500321"/>
              <a:gd name="connsiteY2" fmla="*/ 106041 h 338189"/>
              <a:gd name="connsiteX3" fmla="*/ 340426 w 500321"/>
              <a:gd name="connsiteY3" fmla="*/ 213991 h 338189"/>
              <a:gd name="connsiteX4" fmla="*/ 318201 w 500321"/>
              <a:gd name="connsiteY4" fmla="*/ 137791 h 338189"/>
              <a:gd name="connsiteX5" fmla="*/ 222951 w 500321"/>
              <a:gd name="connsiteY5" fmla="*/ 137791 h 338189"/>
              <a:gd name="connsiteX6" fmla="*/ 276926 w 500321"/>
              <a:gd name="connsiteY6" fmla="*/ 163191 h 338189"/>
              <a:gd name="connsiteX7" fmla="*/ 232476 w 500321"/>
              <a:gd name="connsiteY7" fmla="*/ 242566 h 338189"/>
              <a:gd name="connsiteX8" fmla="*/ 701 w 500321"/>
              <a:gd name="connsiteY8" fmla="*/ 337816 h 338189"/>
              <a:gd name="connsiteX9" fmla="*/ 162626 w 500321"/>
              <a:gd name="connsiteY9" fmla="*/ 274316 h 338189"/>
              <a:gd name="connsiteX10" fmla="*/ 222951 w 500321"/>
              <a:gd name="connsiteY10" fmla="*/ 239391 h 338189"/>
              <a:gd name="connsiteX11" fmla="*/ 257876 w 500321"/>
              <a:gd name="connsiteY11" fmla="*/ 179066 h 338189"/>
              <a:gd name="connsiteX12" fmla="*/ 191201 w 500321"/>
              <a:gd name="connsiteY12" fmla="*/ 242566 h 338189"/>
              <a:gd name="connsiteX13" fmla="*/ 232476 w 500321"/>
              <a:gd name="connsiteY13" fmla="*/ 293366 h 338189"/>
              <a:gd name="connsiteX14" fmla="*/ 219776 w 500321"/>
              <a:gd name="connsiteY14" fmla="*/ 233041 h 338189"/>
              <a:gd name="connsiteX15" fmla="*/ 245176 w 500321"/>
              <a:gd name="connsiteY15" fmla="*/ 147316 h 338189"/>
              <a:gd name="connsiteX16" fmla="*/ 410276 w 500321"/>
              <a:gd name="connsiteY16" fmla="*/ 33016 h 338189"/>
              <a:gd name="connsiteX17" fmla="*/ 194376 w 500321"/>
              <a:gd name="connsiteY17" fmla="*/ 163191 h 338189"/>
              <a:gd name="connsiteX18" fmla="*/ 375351 w 500321"/>
              <a:gd name="connsiteY18" fmla="*/ 90166 h 338189"/>
              <a:gd name="connsiteX19" fmla="*/ 375351 w 500321"/>
              <a:gd name="connsiteY19" fmla="*/ 83816 h 338189"/>
              <a:gd name="connsiteX20" fmla="*/ 499176 w 500321"/>
              <a:gd name="connsiteY20" fmla="*/ 1266 h 338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00321" h="338189">
                <a:moveTo>
                  <a:pt x="499176" y="1266"/>
                </a:moveTo>
                <a:cubicBezTo>
                  <a:pt x="485418" y="13966"/>
                  <a:pt x="317143" y="142553"/>
                  <a:pt x="292801" y="160016"/>
                </a:cubicBezTo>
                <a:cubicBezTo>
                  <a:pt x="268459" y="177479"/>
                  <a:pt x="345188" y="97045"/>
                  <a:pt x="353126" y="106041"/>
                </a:cubicBezTo>
                <a:cubicBezTo>
                  <a:pt x="361063" y="115037"/>
                  <a:pt x="346247" y="208699"/>
                  <a:pt x="340426" y="213991"/>
                </a:cubicBezTo>
                <a:cubicBezTo>
                  <a:pt x="334605" y="219283"/>
                  <a:pt x="337780" y="150491"/>
                  <a:pt x="318201" y="137791"/>
                </a:cubicBezTo>
                <a:cubicBezTo>
                  <a:pt x="298622" y="125091"/>
                  <a:pt x="229830" y="133558"/>
                  <a:pt x="222951" y="137791"/>
                </a:cubicBezTo>
                <a:cubicBezTo>
                  <a:pt x="216072" y="142024"/>
                  <a:pt x="275339" y="145729"/>
                  <a:pt x="276926" y="163191"/>
                </a:cubicBezTo>
                <a:cubicBezTo>
                  <a:pt x="278513" y="180653"/>
                  <a:pt x="278514" y="213462"/>
                  <a:pt x="232476" y="242566"/>
                </a:cubicBezTo>
                <a:cubicBezTo>
                  <a:pt x="186438" y="271670"/>
                  <a:pt x="12343" y="332524"/>
                  <a:pt x="701" y="337816"/>
                </a:cubicBezTo>
                <a:cubicBezTo>
                  <a:pt x="-10941" y="343108"/>
                  <a:pt x="125584" y="290720"/>
                  <a:pt x="162626" y="274316"/>
                </a:cubicBezTo>
                <a:cubicBezTo>
                  <a:pt x="199668" y="257912"/>
                  <a:pt x="207076" y="255266"/>
                  <a:pt x="222951" y="239391"/>
                </a:cubicBezTo>
                <a:cubicBezTo>
                  <a:pt x="238826" y="223516"/>
                  <a:pt x="263168" y="178537"/>
                  <a:pt x="257876" y="179066"/>
                </a:cubicBezTo>
                <a:cubicBezTo>
                  <a:pt x="252584" y="179595"/>
                  <a:pt x="195434" y="223516"/>
                  <a:pt x="191201" y="242566"/>
                </a:cubicBezTo>
                <a:cubicBezTo>
                  <a:pt x="186968" y="261616"/>
                  <a:pt x="227714" y="294953"/>
                  <a:pt x="232476" y="293366"/>
                </a:cubicBezTo>
                <a:cubicBezTo>
                  <a:pt x="237238" y="291779"/>
                  <a:pt x="217659" y="257383"/>
                  <a:pt x="219776" y="233041"/>
                </a:cubicBezTo>
                <a:cubicBezTo>
                  <a:pt x="221893" y="208699"/>
                  <a:pt x="213426" y="180653"/>
                  <a:pt x="245176" y="147316"/>
                </a:cubicBezTo>
                <a:cubicBezTo>
                  <a:pt x="276926" y="113979"/>
                  <a:pt x="418743" y="30370"/>
                  <a:pt x="410276" y="33016"/>
                </a:cubicBezTo>
                <a:cubicBezTo>
                  <a:pt x="401809" y="35662"/>
                  <a:pt x="200197" y="153666"/>
                  <a:pt x="194376" y="163191"/>
                </a:cubicBezTo>
                <a:cubicBezTo>
                  <a:pt x="188555" y="172716"/>
                  <a:pt x="345189" y="103395"/>
                  <a:pt x="375351" y="90166"/>
                </a:cubicBezTo>
                <a:cubicBezTo>
                  <a:pt x="405513" y="76937"/>
                  <a:pt x="352068" y="92283"/>
                  <a:pt x="375351" y="83816"/>
                </a:cubicBezTo>
                <a:cubicBezTo>
                  <a:pt x="398634" y="75349"/>
                  <a:pt x="512934" y="-11434"/>
                  <a:pt x="499176" y="12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フリーフォーム 84">
            <a:extLst>
              <a:ext uri="{FF2B5EF4-FFF2-40B4-BE49-F238E27FC236}">
                <a16:creationId xmlns:a16="http://schemas.microsoft.com/office/drawing/2014/main" id="{8D6EBCE8-7CCF-A2C9-2D26-6EAC15816E3A}"/>
              </a:ext>
            </a:extLst>
          </p:cNvPr>
          <p:cNvSpPr/>
          <p:nvPr/>
        </p:nvSpPr>
        <p:spPr>
          <a:xfrm>
            <a:off x="3786776" y="4822491"/>
            <a:ext cx="572512" cy="359548"/>
          </a:xfrm>
          <a:custGeom>
            <a:avLst/>
            <a:gdLst>
              <a:gd name="connsiteX0" fmla="*/ 999 w 572512"/>
              <a:gd name="connsiteY0" fmla="*/ 334 h 359548"/>
              <a:gd name="connsiteX1" fmla="*/ 378824 w 572512"/>
              <a:gd name="connsiteY1" fmla="*/ 203534 h 359548"/>
              <a:gd name="connsiteX2" fmla="*/ 372474 w 572512"/>
              <a:gd name="connsiteY2" fmla="*/ 162259 h 359548"/>
              <a:gd name="connsiteX3" fmla="*/ 381999 w 572512"/>
              <a:gd name="connsiteY3" fmla="*/ 209884 h 359548"/>
              <a:gd name="connsiteX4" fmla="*/ 394699 w 572512"/>
              <a:gd name="connsiteY4" fmla="*/ 359109 h 359548"/>
              <a:gd name="connsiteX5" fmla="*/ 394699 w 572512"/>
              <a:gd name="connsiteY5" fmla="*/ 254334 h 359548"/>
              <a:gd name="connsiteX6" fmla="*/ 407399 w 572512"/>
              <a:gd name="connsiteY6" fmla="*/ 216234 h 359548"/>
              <a:gd name="connsiteX7" fmla="*/ 572499 w 572512"/>
              <a:gd name="connsiteY7" fmla="*/ 130509 h 359548"/>
              <a:gd name="connsiteX8" fmla="*/ 397874 w 572512"/>
              <a:gd name="connsiteY8" fmla="*/ 194009 h 359548"/>
              <a:gd name="connsiteX9" fmla="*/ 302624 w 572512"/>
              <a:gd name="connsiteY9" fmla="*/ 162259 h 359548"/>
              <a:gd name="connsiteX10" fmla="*/ 172449 w 572512"/>
              <a:gd name="connsiteY10" fmla="*/ 247984 h 359548"/>
              <a:gd name="connsiteX11" fmla="*/ 267699 w 572512"/>
              <a:gd name="connsiteY11" fmla="*/ 194009 h 359548"/>
              <a:gd name="connsiteX12" fmla="*/ 124824 w 572512"/>
              <a:gd name="connsiteY12" fmla="*/ 136859 h 359548"/>
              <a:gd name="connsiteX13" fmla="*/ 251824 w 572512"/>
              <a:gd name="connsiteY13" fmla="*/ 181309 h 359548"/>
              <a:gd name="connsiteX14" fmla="*/ 267699 w 572512"/>
              <a:gd name="connsiteY14" fmla="*/ 155909 h 359548"/>
              <a:gd name="connsiteX15" fmla="*/ 999 w 572512"/>
              <a:gd name="connsiteY15" fmla="*/ 334 h 359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72512" h="359548">
                <a:moveTo>
                  <a:pt x="999" y="334"/>
                </a:moveTo>
                <a:cubicBezTo>
                  <a:pt x="19520" y="8271"/>
                  <a:pt x="316912" y="176547"/>
                  <a:pt x="378824" y="203534"/>
                </a:cubicBezTo>
                <a:cubicBezTo>
                  <a:pt x="440736" y="230521"/>
                  <a:pt x="371945" y="161201"/>
                  <a:pt x="372474" y="162259"/>
                </a:cubicBezTo>
                <a:cubicBezTo>
                  <a:pt x="373003" y="163317"/>
                  <a:pt x="378295" y="177076"/>
                  <a:pt x="381999" y="209884"/>
                </a:cubicBezTo>
                <a:cubicBezTo>
                  <a:pt x="385703" y="242692"/>
                  <a:pt x="392582" y="351701"/>
                  <a:pt x="394699" y="359109"/>
                </a:cubicBezTo>
                <a:cubicBezTo>
                  <a:pt x="396816" y="366517"/>
                  <a:pt x="392582" y="278147"/>
                  <a:pt x="394699" y="254334"/>
                </a:cubicBezTo>
                <a:cubicBezTo>
                  <a:pt x="396816" y="230521"/>
                  <a:pt x="377766" y="236871"/>
                  <a:pt x="407399" y="216234"/>
                </a:cubicBezTo>
                <a:cubicBezTo>
                  <a:pt x="437032" y="195597"/>
                  <a:pt x="574086" y="134213"/>
                  <a:pt x="572499" y="130509"/>
                </a:cubicBezTo>
                <a:cubicBezTo>
                  <a:pt x="570912" y="126805"/>
                  <a:pt x="442853" y="188717"/>
                  <a:pt x="397874" y="194009"/>
                </a:cubicBezTo>
                <a:cubicBezTo>
                  <a:pt x="352895" y="199301"/>
                  <a:pt x="340195" y="153263"/>
                  <a:pt x="302624" y="162259"/>
                </a:cubicBezTo>
                <a:cubicBezTo>
                  <a:pt x="265053" y="171255"/>
                  <a:pt x="178270" y="242692"/>
                  <a:pt x="172449" y="247984"/>
                </a:cubicBezTo>
                <a:cubicBezTo>
                  <a:pt x="166628" y="253276"/>
                  <a:pt x="275636" y="212530"/>
                  <a:pt x="267699" y="194009"/>
                </a:cubicBezTo>
                <a:cubicBezTo>
                  <a:pt x="259762" y="175488"/>
                  <a:pt x="127470" y="138976"/>
                  <a:pt x="124824" y="136859"/>
                </a:cubicBezTo>
                <a:cubicBezTo>
                  <a:pt x="122178" y="134742"/>
                  <a:pt x="228012" y="178134"/>
                  <a:pt x="251824" y="181309"/>
                </a:cubicBezTo>
                <a:cubicBezTo>
                  <a:pt x="275637" y="184484"/>
                  <a:pt x="308445" y="183955"/>
                  <a:pt x="267699" y="155909"/>
                </a:cubicBezTo>
                <a:cubicBezTo>
                  <a:pt x="226953" y="127863"/>
                  <a:pt x="-17522" y="-7603"/>
                  <a:pt x="999" y="3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フリーフォーム 85">
            <a:extLst>
              <a:ext uri="{FF2B5EF4-FFF2-40B4-BE49-F238E27FC236}">
                <a16:creationId xmlns:a16="http://schemas.microsoft.com/office/drawing/2014/main" id="{71ED9D67-7C6C-BB3E-F921-77A27FC1CE09}"/>
              </a:ext>
            </a:extLst>
          </p:cNvPr>
          <p:cNvSpPr/>
          <p:nvPr/>
        </p:nvSpPr>
        <p:spPr>
          <a:xfrm>
            <a:off x="4210050" y="4898325"/>
            <a:ext cx="378773" cy="286450"/>
          </a:xfrm>
          <a:custGeom>
            <a:avLst/>
            <a:gdLst>
              <a:gd name="connsiteX0" fmla="*/ 336550 w 378773"/>
              <a:gd name="connsiteY0" fmla="*/ 700 h 286450"/>
              <a:gd name="connsiteX1" fmla="*/ 358775 w 378773"/>
              <a:gd name="connsiteY1" fmla="*/ 61025 h 286450"/>
              <a:gd name="connsiteX2" fmla="*/ 320675 w 378773"/>
              <a:gd name="connsiteY2" fmla="*/ 130875 h 286450"/>
              <a:gd name="connsiteX3" fmla="*/ 295275 w 378773"/>
              <a:gd name="connsiteY3" fmla="*/ 143575 h 286450"/>
              <a:gd name="connsiteX4" fmla="*/ 311150 w 378773"/>
              <a:gd name="connsiteY4" fmla="*/ 140400 h 286450"/>
              <a:gd name="connsiteX5" fmla="*/ 79375 w 378773"/>
              <a:gd name="connsiteY5" fmla="*/ 270575 h 286450"/>
              <a:gd name="connsiteX6" fmla="*/ 142875 w 378773"/>
              <a:gd name="connsiteY6" fmla="*/ 242000 h 286450"/>
              <a:gd name="connsiteX7" fmla="*/ 0 w 378773"/>
              <a:gd name="connsiteY7" fmla="*/ 286450 h 286450"/>
              <a:gd name="connsiteX8" fmla="*/ 206375 w 378773"/>
              <a:gd name="connsiteY8" fmla="*/ 222950 h 286450"/>
              <a:gd name="connsiteX9" fmla="*/ 314325 w 378773"/>
              <a:gd name="connsiteY9" fmla="*/ 203900 h 286450"/>
              <a:gd name="connsiteX10" fmla="*/ 82550 w 378773"/>
              <a:gd name="connsiteY10" fmla="*/ 248350 h 286450"/>
              <a:gd name="connsiteX11" fmla="*/ 317500 w 378773"/>
              <a:gd name="connsiteY11" fmla="*/ 162625 h 286450"/>
              <a:gd name="connsiteX12" fmla="*/ 377825 w 378773"/>
              <a:gd name="connsiteY12" fmla="*/ 111825 h 286450"/>
              <a:gd name="connsiteX13" fmla="*/ 285750 w 378773"/>
              <a:gd name="connsiteY13" fmla="*/ 159450 h 286450"/>
              <a:gd name="connsiteX14" fmla="*/ 339725 w 378773"/>
              <a:gd name="connsiteY14" fmla="*/ 102300 h 286450"/>
              <a:gd name="connsiteX15" fmla="*/ 336550 w 378773"/>
              <a:gd name="connsiteY15" fmla="*/ 700 h 286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78773" h="286450">
                <a:moveTo>
                  <a:pt x="336550" y="700"/>
                </a:moveTo>
                <a:cubicBezTo>
                  <a:pt x="339725" y="-6179"/>
                  <a:pt x="361421" y="39329"/>
                  <a:pt x="358775" y="61025"/>
                </a:cubicBezTo>
                <a:cubicBezTo>
                  <a:pt x="356129" y="82721"/>
                  <a:pt x="331258" y="117117"/>
                  <a:pt x="320675" y="130875"/>
                </a:cubicBezTo>
                <a:cubicBezTo>
                  <a:pt x="310092" y="144633"/>
                  <a:pt x="296862" y="141988"/>
                  <a:pt x="295275" y="143575"/>
                </a:cubicBezTo>
                <a:cubicBezTo>
                  <a:pt x="293688" y="145162"/>
                  <a:pt x="347133" y="119233"/>
                  <a:pt x="311150" y="140400"/>
                </a:cubicBezTo>
                <a:cubicBezTo>
                  <a:pt x="275167" y="161567"/>
                  <a:pt x="107421" y="253642"/>
                  <a:pt x="79375" y="270575"/>
                </a:cubicBezTo>
                <a:cubicBezTo>
                  <a:pt x="51329" y="287508"/>
                  <a:pt x="156104" y="239354"/>
                  <a:pt x="142875" y="242000"/>
                </a:cubicBezTo>
                <a:cubicBezTo>
                  <a:pt x="129646" y="244646"/>
                  <a:pt x="0" y="286450"/>
                  <a:pt x="0" y="286450"/>
                </a:cubicBezTo>
                <a:cubicBezTo>
                  <a:pt x="10583" y="283275"/>
                  <a:pt x="153988" y="236708"/>
                  <a:pt x="206375" y="222950"/>
                </a:cubicBezTo>
                <a:cubicBezTo>
                  <a:pt x="258762" y="209192"/>
                  <a:pt x="334962" y="199667"/>
                  <a:pt x="314325" y="203900"/>
                </a:cubicBezTo>
                <a:cubicBezTo>
                  <a:pt x="293688" y="208133"/>
                  <a:pt x="82021" y="255229"/>
                  <a:pt x="82550" y="248350"/>
                </a:cubicBezTo>
                <a:cubicBezTo>
                  <a:pt x="83079" y="241471"/>
                  <a:pt x="268287" y="185379"/>
                  <a:pt x="317500" y="162625"/>
                </a:cubicBezTo>
                <a:cubicBezTo>
                  <a:pt x="366713" y="139871"/>
                  <a:pt x="383117" y="112354"/>
                  <a:pt x="377825" y="111825"/>
                </a:cubicBezTo>
                <a:cubicBezTo>
                  <a:pt x="372533" y="111296"/>
                  <a:pt x="292100" y="161038"/>
                  <a:pt x="285750" y="159450"/>
                </a:cubicBezTo>
                <a:cubicBezTo>
                  <a:pt x="279400" y="157863"/>
                  <a:pt x="327554" y="124525"/>
                  <a:pt x="339725" y="102300"/>
                </a:cubicBezTo>
                <a:cubicBezTo>
                  <a:pt x="351896" y="80075"/>
                  <a:pt x="333375" y="7579"/>
                  <a:pt x="336550" y="7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フリーフォーム 86">
            <a:extLst>
              <a:ext uri="{FF2B5EF4-FFF2-40B4-BE49-F238E27FC236}">
                <a16:creationId xmlns:a16="http://schemas.microsoft.com/office/drawing/2014/main" id="{BD013C79-A7E8-EE0A-AB4E-D1081C80BA41}"/>
              </a:ext>
            </a:extLst>
          </p:cNvPr>
          <p:cNvSpPr/>
          <p:nvPr/>
        </p:nvSpPr>
        <p:spPr>
          <a:xfrm>
            <a:off x="3785981" y="4837106"/>
            <a:ext cx="284588" cy="376247"/>
          </a:xfrm>
          <a:custGeom>
            <a:avLst/>
            <a:gdLst>
              <a:gd name="connsiteX0" fmla="*/ 1794 w 284588"/>
              <a:gd name="connsiteY0" fmla="*/ 1594 h 376247"/>
              <a:gd name="connsiteX1" fmla="*/ 154194 w 284588"/>
              <a:gd name="connsiteY1" fmla="*/ 185744 h 376247"/>
              <a:gd name="connsiteX2" fmla="*/ 97044 w 284588"/>
              <a:gd name="connsiteY2" fmla="*/ 115894 h 376247"/>
              <a:gd name="connsiteX3" fmla="*/ 84344 w 284588"/>
              <a:gd name="connsiteY3" fmla="*/ 147644 h 376247"/>
              <a:gd name="connsiteX4" fmla="*/ 39894 w 284588"/>
              <a:gd name="connsiteY4" fmla="*/ 109544 h 376247"/>
              <a:gd name="connsiteX5" fmla="*/ 151019 w 284588"/>
              <a:gd name="connsiteY5" fmla="*/ 268294 h 376247"/>
              <a:gd name="connsiteX6" fmla="*/ 204994 w 284588"/>
              <a:gd name="connsiteY6" fmla="*/ 376244 h 376247"/>
              <a:gd name="connsiteX7" fmla="*/ 147844 w 284588"/>
              <a:gd name="connsiteY7" fmla="*/ 265119 h 376247"/>
              <a:gd name="connsiteX8" fmla="*/ 192294 w 284588"/>
              <a:gd name="connsiteY8" fmla="*/ 265119 h 376247"/>
              <a:gd name="connsiteX9" fmla="*/ 284369 w 284588"/>
              <a:gd name="connsiteY9" fmla="*/ 265119 h 376247"/>
              <a:gd name="connsiteX10" fmla="*/ 163719 w 284588"/>
              <a:gd name="connsiteY10" fmla="*/ 239719 h 376247"/>
              <a:gd name="connsiteX11" fmla="*/ 170069 w 284588"/>
              <a:gd name="connsiteY11" fmla="*/ 131769 h 376247"/>
              <a:gd name="connsiteX12" fmla="*/ 154194 w 284588"/>
              <a:gd name="connsiteY12" fmla="*/ 192094 h 376247"/>
              <a:gd name="connsiteX13" fmla="*/ 74819 w 284588"/>
              <a:gd name="connsiteY13" fmla="*/ 100019 h 376247"/>
              <a:gd name="connsiteX14" fmla="*/ 1794 w 284588"/>
              <a:gd name="connsiteY14" fmla="*/ 1594 h 376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84588" h="376247">
                <a:moveTo>
                  <a:pt x="1794" y="1594"/>
                </a:moveTo>
                <a:cubicBezTo>
                  <a:pt x="15023" y="15882"/>
                  <a:pt x="138319" y="166694"/>
                  <a:pt x="154194" y="185744"/>
                </a:cubicBezTo>
                <a:cubicBezTo>
                  <a:pt x="170069" y="204794"/>
                  <a:pt x="108686" y="122244"/>
                  <a:pt x="97044" y="115894"/>
                </a:cubicBezTo>
                <a:cubicBezTo>
                  <a:pt x="85402" y="109544"/>
                  <a:pt x="93869" y="148702"/>
                  <a:pt x="84344" y="147644"/>
                </a:cubicBezTo>
                <a:cubicBezTo>
                  <a:pt x="74819" y="146586"/>
                  <a:pt x="28782" y="89436"/>
                  <a:pt x="39894" y="109544"/>
                </a:cubicBezTo>
                <a:cubicBezTo>
                  <a:pt x="51006" y="129652"/>
                  <a:pt x="123502" y="223844"/>
                  <a:pt x="151019" y="268294"/>
                </a:cubicBezTo>
                <a:cubicBezTo>
                  <a:pt x="178536" y="312744"/>
                  <a:pt x="205523" y="376773"/>
                  <a:pt x="204994" y="376244"/>
                </a:cubicBezTo>
                <a:cubicBezTo>
                  <a:pt x="204465" y="375715"/>
                  <a:pt x="149961" y="283640"/>
                  <a:pt x="147844" y="265119"/>
                </a:cubicBezTo>
                <a:cubicBezTo>
                  <a:pt x="145727" y="246598"/>
                  <a:pt x="192294" y="265119"/>
                  <a:pt x="192294" y="265119"/>
                </a:cubicBezTo>
                <a:cubicBezTo>
                  <a:pt x="215048" y="265119"/>
                  <a:pt x="289131" y="269352"/>
                  <a:pt x="284369" y="265119"/>
                </a:cubicBezTo>
                <a:cubicBezTo>
                  <a:pt x="279607" y="260886"/>
                  <a:pt x="182769" y="261944"/>
                  <a:pt x="163719" y="239719"/>
                </a:cubicBezTo>
                <a:cubicBezTo>
                  <a:pt x="144669" y="217494"/>
                  <a:pt x="171657" y="139707"/>
                  <a:pt x="170069" y="131769"/>
                </a:cubicBezTo>
                <a:cubicBezTo>
                  <a:pt x="168481" y="123831"/>
                  <a:pt x="170069" y="197386"/>
                  <a:pt x="154194" y="192094"/>
                </a:cubicBezTo>
                <a:cubicBezTo>
                  <a:pt x="138319" y="186802"/>
                  <a:pt x="97573" y="127007"/>
                  <a:pt x="74819" y="100019"/>
                </a:cubicBezTo>
                <a:cubicBezTo>
                  <a:pt x="52065" y="73032"/>
                  <a:pt x="-11435" y="-12694"/>
                  <a:pt x="1794" y="15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フリーフォーム 87">
            <a:extLst>
              <a:ext uri="{FF2B5EF4-FFF2-40B4-BE49-F238E27FC236}">
                <a16:creationId xmlns:a16="http://schemas.microsoft.com/office/drawing/2014/main" id="{06DB2180-E00E-1BB5-82DF-23FD0143D5D3}"/>
              </a:ext>
            </a:extLst>
          </p:cNvPr>
          <p:cNvSpPr/>
          <p:nvPr/>
        </p:nvSpPr>
        <p:spPr>
          <a:xfrm>
            <a:off x="3770040" y="4905055"/>
            <a:ext cx="403025" cy="283673"/>
          </a:xfrm>
          <a:custGeom>
            <a:avLst/>
            <a:gdLst>
              <a:gd name="connsiteX0" fmla="*/ 8210 w 403025"/>
              <a:gd name="connsiteY0" fmla="*/ 9845 h 283673"/>
              <a:gd name="connsiteX1" fmla="*/ 49485 w 403025"/>
              <a:gd name="connsiteY1" fmla="*/ 41595 h 283673"/>
              <a:gd name="connsiteX2" fmla="*/ 224110 w 403025"/>
              <a:gd name="connsiteY2" fmla="*/ 228920 h 283673"/>
              <a:gd name="connsiteX3" fmla="*/ 84410 w 403025"/>
              <a:gd name="connsiteY3" fmla="*/ 127320 h 283673"/>
              <a:gd name="connsiteX4" fmla="*/ 287610 w 403025"/>
              <a:gd name="connsiteY4" fmla="*/ 238445 h 283673"/>
              <a:gd name="connsiteX5" fmla="*/ 373335 w 403025"/>
              <a:gd name="connsiteY5" fmla="*/ 241620 h 283673"/>
              <a:gd name="connsiteX6" fmla="*/ 386035 w 403025"/>
              <a:gd name="connsiteY6" fmla="*/ 282895 h 283673"/>
              <a:gd name="connsiteX7" fmla="*/ 392385 w 403025"/>
              <a:gd name="connsiteY7" fmla="*/ 200345 h 283673"/>
              <a:gd name="connsiteX8" fmla="*/ 398735 w 403025"/>
              <a:gd name="connsiteY8" fmla="*/ 105095 h 283673"/>
              <a:gd name="connsiteX9" fmla="*/ 389210 w 403025"/>
              <a:gd name="connsiteY9" fmla="*/ 235270 h 283673"/>
              <a:gd name="connsiteX10" fmla="*/ 252685 w 403025"/>
              <a:gd name="connsiteY10" fmla="*/ 209870 h 283673"/>
              <a:gd name="connsiteX11" fmla="*/ 78060 w 403025"/>
              <a:gd name="connsiteY11" fmla="*/ 124145 h 283673"/>
              <a:gd name="connsiteX12" fmla="*/ 186010 w 403025"/>
              <a:gd name="connsiteY12" fmla="*/ 174945 h 283673"/>
              <a:gd name="connsiteX13" fmla="*/ 8210 w 403025"/>
              <a:gd name="connsiteY13" fmla="*/ 9845 h 283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03025" h="283673">
                <a:moveTo>
                  <a:pt x="8210" y="9845"/>
                </a:moveTo>
                <a:cubicBezTo>
                  <a:pt x="-14544" y="-12380"/>
                  <a:pt x="13502" y="5083"/>
                  <a:pt x="49485" y="41595"/>
                </a:cubicBezTo>
                <a:cubicBezTo>
                  <a:pt x="85468" y="78107"/>
                  <a:pt x="218289" y="214633"/>
                  <a:pt x="224110" y="228920"/>
                </a:cubicBezTo>
                <a:cubicBezTo>
                  <a:pt x="229931" y="243207"/>
                  <a:pt x="73827" y="125733"/>
                  <a:pt x="84410" y="127320"/>
                </a:cubicBezTo>
                <a:cubicBezTo>
                  <a:pt x="94993" y="128908"/>
                  <a:pt x="239456" y="219395"/>
                  <a:pt x="287610" y="238445"/>
                </a:cubicBezTo>
                <a:cubicBezTo>
                  <a:pt x="335764" y="257495"/>
                  <a:pt x="356931" y="234212"/>
                  <a:pt x="373335" y="241620"/>
                </a:cubicBezTo>
                <a:cubicBezTo>
                  <a:pt x="389739" y="249028"/>
                  <a:pt x="382860" y="289774"/>
                  <a:pt x="386035" y="282895"/>
                </a:cubicBezTo>
                <a:cubicBezTo>
                  <a:pt x="389210" y="276016"/>
                  <a:pt x="390268" y="229978"/>
                  <a:pt x="392385" y="200345"/>
                </a:cubicBezTo>
                <a:cubicBezTo>
                  <a:pt x="394502" y="170712"/>
                  <a:pt x="399264" y="99274"/>
                  <a:pt x="398735" y="105095"/>
                </a:cubicBezTo>
                <a:cubicBezTo>
                  <a:pt x="398206" y="110916"/>
                  <a:pt x="413552" y="217807"/>
                  <a:pt x="389210" y="235270"/>
                </a:cubicBezTo>
                <a:cubicBezTo>
                  <a:pt x="364868" y="252733"/>
                  <a:pt x="304543" y="228391"/>
                  <a:pt x="252685" y="209870"/>
                </a:cubicBezTo>
                <a:cubicBezTo>
                  <a:pt x="200827" y="191349"/>
                  <a:pt x="89172" y="129966"/>
                  <a:pt x="78060" y="124145"/>
                </a:cubicBezTo>
                <a:cubicBezTo>
                  <a:pt x="66948" y="118324"/>
                  <a:pt x="191831" y="190291"/>
                  <a:pt x="186010" y="174945"/>
                </a:cubicBezTo>
                <a:cubicBezTo>
                  <a:pt x="180189" y="159599"/>
                  <a:pt x="30964" y="32070"/>
                  <a:pt x="8210" y="98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フリーフォーム 88">
            <a:extLst>
              <a:ext uri="{FF2B5EF4-FFF2-40B4-BE49-F238E27FC236}">
                <a16:creationId xmlns:a16="http://schemas.microsoft.com/office/drawing/2014/main" id="{4BB7764F-1C45-1FCC-33B2-1E281CA1F239}"/>
              </a:ext>
            </a:extLst>
          </p:cNvPr>
          <p:cNvSpPr/>
          <p:nvPr/>
        </p:nvSpPr>
        <p:spPr>
          <a:xfrm>
            <a:off x="3892550" y="4810101"/>
            <a:ext cx="676325" cy="71086"/>
          </a:xfrm>
          <a:custGeom>
            <a:avLst/>
            <a:gdLst>
              <a:gd name="connsiteX0" fmla="*/ 0 w 676325"/>
              <a:gd name="connsiteY0" fmla="*/ 19074 h 71086"/>
              <a:gd name="connsiteX1" fmla="*/ 428625 w 676325"/>
              <a:gd name="connsiteY1" fmla="*/ 53999 h 71086"/>
              <a:gd name="connsiteX2" fmla="*/ 314325 w 676325"/>
              <a:gd name="connsiteY2" fmla="*/ 41299 h 71086"/>
              <a:gd name="connsiteX3" fmla="*/ 320675 w 676325"/>
              <a:gd name="connsiteY3" fmla="*/ 24 h 71086"/>
              <a:gd name="connsiteX4" fmla="*/ 311150 w 676325"/>
              <a:gd name="connsiteY4" fmla="*/ 47649 h 71086"/>
              <a:gd name="connsiteX5" fmla="*/ 495300 w 676325"/>
              <a:gd name="connsiteY5" fmla="*/ 69874 h 71086"/>
              <a:gd name="connsiteX6" fmla="*/ 498475 w 676325"/>
              <a:gd name="connsiteY6" fmla="*/ 12724 h 71086"/>
              <a:gd name="connsiteX7" fmla="*/ 501650 w 676325"/>
              <a:gd name="connsiteY7" fmla="*/ 34949 h 71086"/>
              <a:gd name="connsiteX8" fmla="*/ 676275 w 676325"/>
              <a:gd name="connsiteY8" fmla="*/ 22249 h 71086"/>
              <a:gd name="connsiteX9" fmla="*/ 482600 w 676325"/>
              <a:gd name="connsiteY9" fmla="*/ 34949 h 71086"/>
              <a:gd name="connsiteX10" fmla="*/ 114300 w 676325"/>
              <a:gd name="connsiteY10" fmla="*/ 34949 h 71086"/>
              <a:gd name="connsiteX11" fmla="*/ 190500 w 676325"/>
              <a:gd name="connsiteY11" fmla="*/ 34949 h 71086"/>
              <a:gd name="connsiteX12" fmla="*/ 0 w 676325"/>
              <a:gd name="connsiteY12" fmla="*/ 19074 h 71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76325" h="71086">
                <a:moveTo>
                  <a:pt x="0" y="19074"/>
                </a:moveTo>
                <a:lnTo>
                  <a:pt x="428625" y="53999"/>
                </a:lnTo>
                <a:cubicBezTo>
                  <a:pt x="481013" y="57703"/>
                  <a:pt x="332317" y="50295"/>
                  <a:pt x="314325" y="41299"/>
                </a:cubicBezTo>
                <a:cubicBezTo>
                  <a:pt x="296333" y="32303"/>
                  <a:pt x="321204" y="-1034"/>
                  <a:pt x="320675" y="24"/>
                </a:cubicBezTo>
                <a:cubicBezTo>
                  <a:pt x="320146" y="1082"/>
                  <a:pt x="282046" y="36007"/>
                  <a:pt x="311150" y="47649"/>
                </a:cubicBezTo>
                <a:cubicBezTo>
                  <a:pt x="340254" y="59291"/>
                  <a:pt x="464079" y="75695"/>
                  <a:pt x="495300" y="69874"/>
                </a:cubicBezTo>
                <a:cubicBezTo>
                  <a:pt x="526521" y="64053"/>
                  <a:pt x="497417" y="18545"/>
                  <a:pt x="498475" y="12724"/>
                </a:cubicBezTo>
                <a:cubicBezTo>
                  <a:pt x="499533" y="6903"/>
                  <a:pt x="472017" y="33362"/>
                  <a:pt x="501650" y="34949"/>
                </a:cubicBezTo>
                <a:cubicBezTo>
                  <a:pt x="531283" y="36536"/>
                  <a:pt x="679450" y="22249"/>
                  <a:pt x="676275" y="22249"/>
                </a:cubicBezTo>
                <a:cubicBezTo>
                  <a:pt x="673100" y="22249"/>
                  <a:pt x="576262" y="32832"/>
                  <a:pt x="482600" y="34949"/>
                </a:cubicBezTo>
                <a:cubicBezTo>
                  <a:pt x="388938" y="37066"/>
                  <a:pt x="114300" y="34949"/>
                  <a:pt x="114300" y="34949"/>
                </a:cubicBezTo>
                <a:lnTo>
                  <a:pt x="190500" y="34949"/>
                </a:lnTo>
                <a:lnTo>
                  <a:pt x="0" y="1907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フリーフォーム 89">
            <a:extLst>
              <a:ext uri="{FF2B5EF4-FFF2-40B4-BE49-F238E27FC236}">
                <a16:creationId xmlns:a16="http://schemas.microsoft.com/office/drawing/2014/main" id="{743C19ED-F18F-BC35-3650-68D57653828E}"/>
              </a:ext>
            </a:extLst>
          </p:cNvPr>
          <p:cNvSpPr/>
          <p:nvPr/>
        </p:nvSpPr>
        <p:spPr>
          <a:xfrm>
            <a:off x="3848100" y="4769253"/>
            <a:ext cx="679436" cy="69447"/>
          </a:xfrm>
          <a:custGeom>
            <a:avLst/>
            <a:gdLst>
              <a:gd name="connsiteX0" fmla="*/ 0 w 679436"/>
              <a:gd name="connsiteY0" fmla="*/ 69447 h 69447"/>
              <a:gd name="connsiteX1" fmla="*/ 365125 w 679436"/>
              <a:gd name="connsiteY1" fmla="*/ 2772 h 69447"/>
              <a:gd name="connsiteX2" fmla="*/ 301625 w 679436"/>
              <a:gd name="connsiteY2" fmla="*/ 12297 h 69447"/>
              <a:gd name="connsiteX3" fmla="*/ 568325 w 679436"/>
              <a:gd name="connsiteY3" fmla="*/ 9122 h 69447"/>
              <a:gd name="connsiteX4" fmla="*/ 495300 w 679436"/>
              <a:gd name="connsiteY4" fmla="*/ 21822 h 69447"/>
              <a:gd name="connsiteX5" fmla="*/ 669925 w 679436"/>
              <a:gd name="connsiteY5" fmla="*/ 44047 h 69447"/>
              <a:gd name="connsiteX6" fmla="*/ 615950 w 679436"/>
              <a:gd name="connsiteY6" fmla="*/ 37697 h 69447"/>
              <a:gd name="connsiteX7" fmla="*/ 279400 w 679436"/>
              <a:gd name="connsiteY7" fmla="*/ 34522 h 69447"/>
              <a:gd name="connsiteX8" fmla="*/ 514350 w 679436"/>
              <a:gd name="connsiteY8" fmla="*/ 12297 h 69447"/>
              <a:gd name="connsiteX9" fmla="*/ 234950 w 679436"/>
              <a:gd name="connsiteY9" fmla="*/ 34522 h 69447"/>
              <a:gd name="connsiteX10" fmla="*/ 0 w 679436"/>
              <a:gd name="connsiteY10" fmla="*/ 69447 h 69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79436" h="69447">
                <a:moveTo>
                  <a:pt x="0" y="69447"/>
                </a:moveTo>
                <a:lnTo>
                  <a:pt x="365125" y="2772"/>
                </a:lnTo>
                <a:cubicBezTo>
                  <a:pt x="415396" y="-6753"/>
                  <a:pt x="267758" y="11239"/>
                  <a:pt x="301625" y="12297"/>
                </a:cubicBezTo>
                <a:cubicBezTo>
                  <a:pt x="335492" y="13355"/>
                  <a:pt x="536046" y="7535"/>
                  <a:pt x="568325" y="9122"/>
                </a:cubicBezTo>
                <a:cubicBezTo>
                  <a:pt x="600604" y="10709"/>
                  <a:pt x="478367" y="16001"/>
                  <a:pt x="495300" y="21822"/>
                </a:cubicBezTo>
                <a:cubicBezTo>
                  <a:pt x="512233" y="27643"/>
                  <a:pt x="649817" y="41401"/>
                  <a:pt x="669925" y="44047"/>
                </a:cubicBezTo>
                <a:cubicBezTo>
                  <a:pt x="690033" y="46693"/>
                  <a:pt x="681037" y="39284"/>
                  <a:pt x="615950" y="37697"/>
                </a:cubicBezTo>
                <a:cubicBezTo>
                  <a:pt x="550863" y="36110"/>
                  <a:pt x="296333" y="38755"/>
                  <a:pt x="279400" y="34522"/>
                </a:cubicBezTo>
                <a:cubicBezTo>
                  <a:pt x="262467" y="30289"/>
                  <a:pt x="521758" y="12297"/>
                  <a:pt x="514350" y="12297"/>
                </a:cubicBezTo>
                <a:cubicBezTo>
                  <a:pt x="506942" y="12297"/>
                  <a:pt x="234950" y="34522"/>
                  <a:pt x="234950" y="34522"/>
                </a:cubicBezTo>
                <a:lnTo>
                  <a:pt x="0" y="6944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フリーフォーム 90">
            <a:extLst>
              <a:ext uri="{FF2B5EF4-FFF2-40B4-BE49-F238E27FC236}">
                <a16:creationId xmlns:a16="http://schemas.microsoft.com/office/drawing/2014/main" id="{1D3A93DF-96F0-312D-7A2F-A02E771800F3}"/>
              </a:ext>
            </a:extLst>
          </p:cNvPr>
          <p:cNvSpPr/>
          <p:nvPr/>
        </p:nvSpPr>
        <p:spPr>
          <a:xfrm>
            <a:off x="3900278" y="4833730"/>
            <a:ext cx="709822" cy="141546"/>
          </a:xfrm>
          <a:custGeom>
            <a:avLst/>
            <a:gdLst>
              <a:gd name="connsiteX0" fmla="*/ 1797 w 709822"/>
              <a:gd name="connsiteY0" fmla="*/ 1795 h 141546"/>
              <a:gd name="connsiteX1" fmla="*/ 170072 w 709822"/>
              <a:gd name="connsiteY1" fmla="*/ 30370 h 141546"/>
              <a:gd name="connsiteX2" fmla="*/ 204997 w 709822"/>
              <a:gd name="connsiteY2" fmla="*/ 125620 h 141546"/>
              <a:gd name="connsiteX3" fmla="*/ 192297 w 709822"/>
              <a:gd name="connsiteY3" fmla="*/ 43070 h 141546"/>
              <a:gd name="connsiteX4" fmla="*/ 284372 w 709822"/>
              <a:gd name="connsiteY4" fmla="*/ 43070 h 141546"/>
              <a:gd name="connsiteX5" fmla="*/ 287547 w 709822"/>
              <a:gd name="connsiteY5" fmla="*/ 109745 h 141546"/>
              <a:gd name="connsiteX6" fmla="*/ 290722 w 709822"/>
              <a:gd name="connsiteY6" fmla="*/ 1795 h 141546"/>
              <a:gd name="connsiteX7" fmla="*/ 363747 w 709822"/>
              <a:gd name="connsiteY7" fmla="*/ 49420 h 141546"/>
              <a:gd name="connsiteX8" fmla="*/ 414547 w 709822"/>
              <a:gd name="connsiteY8" fmla="*/ 141495 h 141546"/>
              <a:gd name="connsiteX9" fmla="*/ 392322 w 709822"/>
              <a:gd name="connsiteY9" fmla="*/ 62120 h 141546"/>
              <a:gd name="connsiteX10" fmla="*/ 478047 w 709822"/>
              <a:gd name="connsiteY10" fmla="*/ 36720 h 141546"/>
              <a:gd name="connsiteX11" fmla="*/ 512972 w 709822"/>
              <a:gd name="connsiteY11" fmla="*/ 103395 h 141546"/>
              <a:gd name="connsiteX12" fmla="*/ 506622 w 709822"/>
              <a:gd name="connsiteY12" fmla="*/ 1795 h 141546"/>
              <a:gd name="connsiteX13" fmla="*/ 544722 w 709822"/>
              <a:gd name="connsiteY13" fmla="*/ 39895 h 141546"/>
              <a:gd name="connsiteX14" fmla="*/ 709822 w 709822"/>
              <a:gd name="connsiteY14" fmla="*/ 36720 h 141546"/>
              <a:gd name="connsiteX15" fmla="*/ 290722 w 709822"/>
              <a:gd name="connsiteY15" fmla="*/ 43070 h 141546"/>
              <a:gd name="connsiteX16" fmla="*/ 1797 w 709822"/>
              <a:gd name="connsiteY16" fmla="*/ 1795 h 141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09822" h="141546">
                <a:moveTo>
                  <a:pt x="1797" y="1795"/>
                </a:moveTo>
                <a:cubicBezTo>
                  <a:pt x="-18311" y="-322"/>
                  <a:pt x="136205" y="9733"/>
                  <a:pt x="170072" y="30370"/>
                </a:cubicBezTo>
                <a:cubicBezTo>
                  <a:pt x="203939" y="51008"/>
                  <a:pt x="201293" y="123503"/>
                  <a:pt x="204997" y="125620"/>
                </a:cubicBezTo>
                <a:cubicBezTo>
                  <a:pt x="208701" y="127737"/>
                  <a:pt x="179068" y="56828"/>
                  <a:pt x="192297" y="43070"/>
                </a:cubicBezTo>
                <a:cubicBezTo>
                  <a:pt x="205526" y="29312"/>
                  <a:pt x="268497" y="31958"/>
                  <a:pt x="284372" y="43070"/>
                </a:cubicBezTo>
                <a:cubicBezTo>
                  <a:pt x="300247" y="54183"/>
                  <a:pt x="286489" y="116624"/>
                  <a:pt x="287547" y="109745"/>
                </a:cubicBezTo>
                <a:cubicBezTo>
                  <a:pt x="288605" y="102866"/>
                  <a:pt x="278022" y="11849"/>
                  <a:pt x="290722" y="1795"/>
                </a:cubicBezTo>
                <a:cubicBezTo>
                  <a:pt x="303422" y="-8259"/>
                  <a:pt x="343110" y="26137"/>
                  <a:pt x="363747" y="49420"/>
                </a:cubicBezTo>
                <a:cubicBezTo>
                  <a:pt x="384384" y="72703"/>
                  <a:pt x="409785" y="139378"/>
                  <a:pt x="414547" y="141495"/>
                </a:cubicBezTo>
                <a:cubicBezTo>
                  <a:pt x="419309" y="143612"/>
                  <a:pt x="381739" y="79583"/>
                  <a:pt x="392322" y="62120"/>
                </a:cubicBezTo>
                <a:cubicBezTo>
                  <a:pt x="402905" y="44658"/>
                  <a:pt x="457939" y="29841"/>
                  <a:pt x="478047" y="36720"/>
                </a:cubicBezTo>
                <a:cubicBezTo>
                  <a:pt x="498155" y="43599"/>
                  <a:pt x="508210" y="109216"/>
                  <a:pt x="512972" y="103395"/>
                </a:cubicBezTo>
                <a:cubicBezTo>
                  <a:pt x="517734" y="97574"/>
                  <a:pt x="501330" y="12378"/>
                  <a:pt x="506622" y="1795"/>
                </a:cubicBezTo>
                <a:cubicBezTo>
                  <a:pt x="511914" y="-8788"/>
                  <a:pt x="510855" y="34074"/>
                  <a:pt x="544722" y="39895"/>
                </a:cubicBezTo>
                <a:cubicBezTo>
                  <a:pt x="578589" y="45716"/>
                  <a:pt x="709822" y="36720"/>
                  <a:pt x="709822" y="36720"/>
                </a:cubicBezTo>
                <a:cubicBezTo>
                  <a:pt x="667489" y="37249"/>
                  <a:pt x="406609" y="46774"/>
                  <a:pt x="290722" y="43070"/>
                </a:cubicBezTo>
                <a:cubicBezTo>
                  <a:pt x="174835" y="39366"/>
                  <a:pt x="21905" y="3912"/>
                  <a:pt x="1797" y="17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フリーフォーム 91">
            <a:extLst>
              <a:ext uri="{FF2B5EF4-FFF2-40B4-BE49-F238E27FC236}">
                <a16:creationId xmlns:a16="http://schemas.microsoft.com/office/drawing/2014/main" id="{15C606F9-9F80-117C-2F03-8A756AB8D561}"/>
              </a:ext>
            </a:extLst>
          </p:cNvPr>
          <p:cNvSpPr/>
          <p:nvPr/>
        </p:nvSpPr>
        <p:spPr>
          <a:xfrm>
            <a:off x="3857512" y="4848223"/>
            <a:ext cx="771638" cy="131768"/>
          </a:xfrm>
          <a:custGeom>
            <a:avLst/>
            <a:gdLst>
              <a:gd name="connsiteX0" fmla="*/ 113 w 771638"/>
              <a:gd name="connsiteY0" fmla="*/ 6352 h 131768"/>
              <a:gd name="connsiteX1" fmla="*/ 282688 w 771638"/>
              <a:gd name="connsiteY1" fmla="*/ 117477 h 131768"/>
              <a:gd name="connsiteX2" fmla="*/ 228713 w 771638"/>
              <a:gd name="connsiteY2" fmla="*/ 114302 h 131768"/>
              <a:gd name="connsiteX3" fmla="*/ 450963 w 771638"/>
              <a:gd name="connsiteY3" fmla="*/ 114302 h 131768"/>
              <a:gd name="connsiteX4" fmla="*/ 419213 w 771638"/>
              <a:gd name="connsiteY4" fmla="*/ 120652 h 131768"/>
              <a:gd name="connsiteX5" fmla="*/ 771638 w 771638"/>
              <a:gd name="connsiteY5" fmla="*/ 2 h 131768"/>
              <a:gd name="connsiteX6" fmla="*/ 419213 w 771638"/>
              <a:gd name="connsiteY6" fmla="*/ 117477 h 131768"/>
              <a:gd name="connsiteX7" fmla="*/ 244588 w 771638"/>
              <a:gd name="connsiteY7" fmla="*/ 123827 h 131768"/>
              <a:gd name="connsiteX8" fmla="*/ 247763 w 771638"/>
              <a:gd name="connsiteY8" fmla="*/ 63502 h 131768"/>
              <a:gd name="connsiteX9" fmla="*/ 113 w 771638"/>
              <a:gd name="connsiteY9" fmla="*/ 6352 h 13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71638" h="131768">
                <a:moveTo>
                  <a:pt x="113" y="6352"/>
                </a:moveTo>
                <a:cubicBezTo>
                  <a:pt x="5934" y="15348"/>
                  <a:pt x="244588" y="99485"/>
                  <a:pt x="282688" y="117477"/>
                </a:cubicBezTo>
                <a:cubicBezTo>
                  <a:pt x="320788" y="135469"/>
                  <a:pt x="200667" y="114831"/>
                  <a:pt x="228713" y="114302"/>
                </a:cubicBezTo>
                <a:cubicBezTo>
                  <a:pt x="256759" y="113773"/>
                  <a:pt x="419213" y="113244"/>
                  <a:pt x="450963" y="114302"/>
                </a:cubicBezTo>
                <a:cubicBezTo>
                  <a:pt x="482713" y="115360"/>
                  <a:pt x="365767" y="139702"/>
                  <a:pt x="419213" y="120652"/>
                </a:cubicBezTo>
                <a:cubicBezTo>
                  <a:pt x="472659" y="101602"/>
                  <a:pt x="771638" y="531"/>
                  <a:pt x="771638" y="2"/>
                </a:cubicBezTo>
                <a:cubicBezTo>
                  <a:pt x="771638" y="-527"/>
                  <a:pt x="507055" y="96840"/>
                  <a:pt x="419213" y="117477"/>
                </a:cubicBezTo>
                <a:cubicBezTo>
                  <a:pt x="331371" y="138115"/>
                  <a:pt x="273163" y="132823"/>
                  <a:pt x="244588" y="123827"/>
                </a:cubicBezTo>
                <a:cubicBezTo>
                  <a:pt x="216013" y="114831"/>
                  <a:pt x="281100" y="80435"/>
                  <a:pt x="247763" y="63502"/>
                </a:cubicBezTo>
                <a:cubicBezTo>
                  <a:pt x="214426" y="46569"/>
                  <a:pt x="-5708" y="-2644"/>
                  <a:pt x="113" y="63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フリーフォーム 92">
            <a:extLst>
              <a:ext uri="{FF2B5EF4-FFF2-40B4-BE49-F238E27FC236}">
                <a16:creationId xmlns:a16="http://schemas.microsoft.com/office/drawing/2014/main" id="{7C6AE414-5547-2C5F-023C-509F9DEC4154}"/>
              </a:ext>
            </a:extLst>
          </p:cNvPr>
          <p:cNvSpPr/>
          <p:nvPr/>
        </p:nvSpPr>
        <p:spPr>
          <a:xfrm>
            <a:off x="3776272" y="4809133"/>
            <a:ext cx="783028" cy="344772"/>
          </a:xfrm>
          <a:custGeom>
            <a:avLst/>
            <a:gdLst>
              <a:gd name="connsiteX0" fmla="*/ 1978 w 783028"/>
              <a:gd name="connsiteY0" fmla="*/ 992 h 344772"/>
              <a:gd name="connsiteX1" fmla="*/ 290903 w 783028"/>
              <a:gd name="connsiteY1" fmla="*/ 254992 h 344772"/>
              <a:gd name="connsiteX2" fmla="*/ 252803 w 783028"/>
              <a:gd name="connsiteY2" fmla="*/ 210542 h 344772"/>
              <a:gd name="connsiteX3" fmla="*/ 478228 w 783028"/>
              <a:gd name="connsiteY3" fmla="*/ 248642 h 344772"/>
              <a:gd name="connsiteX4" fmla="*/ 449653 w 783028"/>
              <a:gd name="connsiteY4" fmla="*/ 343892 h 344772"/>
              <a:gd name="connsiteX5" fmla="*/ 459178 w 783028"/>
              <a:gd name="connsiteY5" fmla="*/ 293092 h 344772"/>
              <a:gd name="connsiteX6" fmla="*/ 513153 w 783028"/>
              <a:gd name="connsiteY6" fmla="*/ 242292 h 344772"/>
              <a:gd name="connsiteX7" fmla="*/ 783028 w 783028"/>
              <a:gd name="connsiteY7" fmla="*/ 131167 h 344772"/>
              <a:gd name="connsiteX8" fmla="*/ 509978 w 783028"/>
              <a:gd name="connsiteY8" fmla="*/ 251817 h 344772"/>
              <a:gd name="connsiteX9" fmla="*/ 563953 w 783028"/>
              <a:gd name="connsiteY9" fmla="*/ 308967 h 344772"/>
              <a:gd name="connsiteX10" fmla="*/ 490928 w 783028"/>
              <a:gd name="connsiteY10" fmla="*/ 235942 h 344772"/>
              <a:gd name="connsiteX11" fmla="*/ 341703 w 783028"/>
              <a:gd name="connsiteY11" fmla="*/ 229592 h 344772"/>
              <a:gd name="connsiteX12" fmla="*/ 325828 w 783028"/>
              <a:gd name="connsiteY12" fmla="*/ 299442 h 344772"/>
              <a:gd name="connsiteX13" fmla="*/ 335353 w 783028"/>
              <a:gd name="connsiteY13" fmla="*/ 235942 h 344772"/>
              <a:gd name="connsiteX14" fmla="*/ 167078 w 783028"/>
              <a:gd name="connsiteY14" fmla="*/ 169267 h 344772"/>
              <a:gd name="connsiteX15" fmla="*/ 122628 w 783028"/>
              <a:gd name="connsiteY15" fmla="*/ 175617 h 344772"/>
              <a:gd name="connsiteX16" fmla="*/ 160728 w 783028"/>
              <a:gd name="connsiteY16" fmla="*/ 166092 h 344772"/>
              <a:gd name="connsiteX17" fmla="*/ 1978 w 783028"/>
              <a:gd name="connsiteY17" fmla="*/ 992 h 34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83028" h="344772">
                <a:moveTo>
                  <a:pt x="1978" y="992"/>
                </a:moveTo>
                <a:cubicBezTo>
                  <a:pt x="23674" y="15809"/>
                  <a:pt x="249099" y="220067"/>
                  <a:pt x="290903" y="254992"/>
                </a:cubicBezTo>
                <a:cubicBezTo>
                  <a:pt x="332707" y="289917"/>
                  <a:pt x="221582" y="211600"/>
                  <a:pt x="252803" y="210542"/>
                </a:cubicBezTo>
                <a:cubicBezTo>
                  <a:pt x="284024" y="209484"/>
                  <a:pt x="445420" y="226417"/>
                  <a:pt x="478228" y="248642"/>
                </a:cubicBezTo>
                <a:cubicBezTo>
                  <a:pt x="511036" y="270867"/>
                  <a:pt x="452828" y="336484"/>
                  <a:pt x="449653" y="343892"/>
                </a:cubicBezTo>
                <a:cubicBezTo>
                  <a:pt x="446478" y="351300"/>
                  <a:pt x="448595" y="310025"/>
                  <a:pt x="459178" y="293092"/>
                </a:cubicBezTo>
                <a:cubicBezTo>
                  <a:pt x="469761" y="276159"/>
                  <a:pt x="459178" y="269279"/>
                  <a:pt x="513153" y="242292"/>
                </a:cubicBezTo>
                <a:cubicBezTo>
                  <a:pt x="567128" y="215305"/>
                  <a:pt x="783557" y="129580"/>
                  <a:pt x="783028" y="131167"/>
                </a:cubicBezTo>
                <a:cubicBezTo>
                  <a:pt x="782499" y="132754"/>
                  <a:pt x="546491" y="222184"/>
                  <a:pt x="509978" y="251817"/>
                </a:cubicBezTo>
                <a:cubicBezTo>
                  <a:pt x="473465" y="281450"/>
                  <a:pt x="567128" y="311613"/>
                  <a:pt x="563953" y="308967"/>
                </a:cubicBezTo>
                <a:cubicBezTo>
                  <a:pt x="560778" y="306321"/>
                  <a:pt x="527970" y="249171"/>
                  <a:pt x="490928" y="235942"/>
                </a:cubicBezTo>
                <a:cubicBezTo>
                  <a:pt x="453886" y="222713"/>
                  <a:pt x="369220" y="219009"/>
                  <a:pt x="341703" y="229592"/>
                </a:cubicBezTo>
                <a:cubicBezTo>
                  <a:pt x="314186" y="240175"/>
                  <a:pt x="326886" y="298384"/>
                  <a:pt x="325828" y="299442"/>
                </a:cubicBezTo>
                <a:cubicBezTo>
                  <a:pt x="324770" y="300500"/>
                  <a:pt x="361811" y="257638"/>
                  <a:pt x="335353" y="235942"/>
                </a:cubicBezTo>
                <a:cubicBezTo>
                  <a:pt x="308895" y="214246"/>
                  <a:pt x="202532" y="179321"/>
                  <a:pt x="167078" y="169267"/>
                </a:cubicBezTo>
                <a:cubicBezTo>
                  <a:pt x="131624" y="159213"/>
                  <a:pt x="123686" y="176146"/>
                  <a:pt x="122628" y="175617"/>
                </a:cubicBezTo>
                <a:cubicBezTo>
                  <a:pt x="121570" y="175088"/>
                  <a:pt x="177661" y="190434"/>
                  <a:pt x="160728" y="166092"/>
                </a:cubicBezTo>
                <a:cubicBezTo>
                  <a:pt x="143795" y="141750"/>
                  <a:pt x="-19718" y="-13825"/>
                  <a:pt x="1978" y="9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4" name="フリーフォーム 93">
            <a:extLst>
              <a:ext uri="{FF2B5EF4-FFF2-40B4-BE49-F238E27FC236}">
                <a16:creationId xmlns:a16="http://schemas.microsoft.com/office/drawing/2014/main" id="{31286470-0B0A-E479-E71E-9D259BC75226}"/>
              </a:ext>
            </a:extLst>
          </p:cNvPr>
          <p:cNvSpPr/>
          <p:nvPr/>
        </p:nvSpPr>
        <p:spPr>
          <a:xfrm>
            <a:off x="4392601" y="4825998"/>
            <a:ext cx="309574" cy="367088"/>
          </a:xfrm>
          <a:custGeom>
            <a:avLst/>
            <a:gdLst>
              <a:gd name="connsiteX0" fmla="*/ 309574 w 309574"/>
              <a:gd name="connsiteY0" fmla="*/ 2 h 367088"/>
              <a:gd name="connsiteX1" fmla="*/ 173049 w 309574"/>
              <a:gd name="connsiteY1" fmla="*/ 111127 h 367088"/>
              <a:gd name="connsiteX2" fmla="*/ 249249 w 309574"/>
              <a:gd name="connsiteY2" fmla="*/ 98427 h 367088"/>
              <a:gd name="connsiteX3" fmla="*/ 192099 w 309574"/>
              <a:gd name="connsiteY3" fmla="*/ 152402 h 367088"/>
              <a:gd name="connsiteX4" fmla="*/ 198449 w 309574"/>
              <a:gd name="connsiteY4" fmla="*/ 165102 h 367088"/>
              <a:gd name="connsiteX5" fmla="*/ 90499 w 309574"/>
              <a:gd name="connsiteY5" fmla="*/ 279402 h 367088"/>
              <a:gd name="connsiteX6" fmla="*/ 122249 w 309574"/>
              <a:gd name="connsiteY6" fmla="*/ 269877 h 367088"/>
              <a:gd name="connsiteX7" fmla="*/ 1599 w 309574"/>
              <a:gd name="connsiteY7" fmla="*/ 365127 h 367088"/>
              <a:gd name="connsiteX8" fmla="*/ 223849 w 309574"/>
              <a:gd name="connsiteY8" fmla="*/ 168277 h 367088"/>
              <a:gd name="connsiteX9" fmla="*/ 150824 w 309574"/>
              <a:gd name="connsiteY9" fmla="*/ 212727 h 367088"/>
              <a:gd name="connsiteX10" fmla="*/ 214324 w 309574"/>
              <a:gd name="connsiteY10" fmla="*/ 114302 h 367088"/>
              <a:gd name="connsiteX11" fmla="*/ 173049 w 309574"/>
              <a:gd name="connsiteY11" fmla="*/ 114302 h 367088"/>
              <a:gd name="connsiteX12" fmla="*/ 309574 w 309574"/>
              <a:gd name="connsiteY12" fmla="*/ 2 h 367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09574" h="367088">
                <a:moveTo>
                  <a:pt x="309574" y="2"/>
                </a:moveTo>
                <a:cubicBezTo>
                  <a:pt x="309574" y="-527"/>
                  <a:pt x="183103" y="94723"/>
                  <a:pt x="173049" y="111127"/>
                </a:cubicBezTo>
                <a:cubicBezTo>
                  <a:pt x="162995" y="127531"/>
                  <a:pt x="246074" y="91548"/>
                  <a:pt x="249249" y="98427"/>
                </a:cubicBezTo>
                <a:cubicBezTo>
                  <a:pt x="252424" y="105306"/>
                  <a:pt x="192099" y="152402"/>
                  <a:pt x="192099" y="152402"/>
                </a:cubicBezTo>
                <a:cubicBezTo>
                  <a:pt x="183632" y="163514"/>
                  <a:pt x="215382" y="143935"/>
                  <a:pt x="198449" y="165102"/>
                </a:cubicBezTo>
                <a:cubicBezTo>
                  <a:pt x="181516" y="186269"/>
                  <a:pt x="103199" y="261940"/>
                  <a:pt x="90499" y="279402"/>
                </a:cubicBezTo>
                <a:cubicBezTo>
                  <a:pt x="77799" y="296865"/>
                  <a:pt x="137066" y="255590"/>
                  <a:pt x="122249" y="269877"/>
                </a:cubicBezTo>
                <a:cubicBezTo>
                  <a:pt x="107432" y="284164"/>
                  <a:pt x="-15334" y="382060"/>
                  <a:pt x="1599" y="365127"/>
                </a:cubicBezTo>
                <a:cubicBezTo>
                  <a:pt x="18532" y="348194"/>
                  <a:pt x="198978" y="193677"/>
                  <a:pt x="223849" y="168277"/>
                </a:cubicBezTo>
                <a:cubicBezTo>
                  <a:pt x="248720" y="142877"/>
                  <a:pt x="152411" y="221723"/>
                  <a:pt x="150824" y="212727"/>
                </a:cubicBezTo>
                <a:cubicBezTo>
                  <a:pt x="149237" y="203731"/>
                  <a:pt x="210620" y="130706"/>
                  <a:pt x="214324" y="114302"/>
                </a:cubicBezTo>
                <a:cubicBezTo>
                  <a:pt x="218028" y="97898"/>
                  <a:pt x="153999" y="133881"/>
                  <a:pt x="173049" y="114302"/>
                </a:cubicBezTo>
                <a:cubicBezTo>
                  <a:pt x="192099" y="94723"/>
                  <a:pt x="309574" y="531"/>
                  <a:pt x="309574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5" name="フリーフォーム 94">
            <a:extLst>
              <a:ext uri="{FF2B5EF4-FFF2-40B4-BE49-F238E27FC236}">
                <a16:creationId xmlns:a16="http://schemas.microsoft.com/office/drawing/2014/main" id="{CB12BCD1-4F8D-371C-0A49-3B7273845599}"/>
              </a:ext>
            </a:extLst>
          </p:cNvPr>
          <p:cNvSpPr/>
          <p:nvPr/>
        </p:nvSpPr>
        <p:spPr>
          <a:xfrm>
            <a:off x="3733514" y="4722452"/>
            <a:ext cx="213031" cy="435199"/>
          </a:xfrm>
          <a:custGeom>
            <a:avLst/>
            <a:gdLst>
              <a:gd name="connsiteX0" fmla="*/ 286 w 213031"/>
              <a:gd name="connsiteY0" fmla="*/ 1948 h 435199"/>
              <a:gd name="connsiteX1" fmla="*/ 92361 w 213031"/>
              <a:gd name="connsiteY1" fmla="*/ 236898 h 435199"/>
              <a:gd name="connsiteX2" fmla="*/ 63786 w 213031"/>
              <a:gd name="connsiteY2" fmla="*/ 195623 h 435199"/>
              <a:gd name="connsiteX3" fmla="*/ 101886 w 213031"/>
              <a:gd name="connsiteY3" fmla="*/ 309923 h 435199"/>
              <a:gd name="connsiteX4" fmla="*/ 63786 w 213031"/>
              <a:gd name="connsiteY4" fmla="*/ 262298 h 435199"/>
              <a:gd name="connsiteX5" fmla="*/ 184436 w 213031"/>
              <a:gd name="connsiteY5" fmla="*/ 433748 h 435199"/>
              <a:gd name="connsiteX6" fmla="*/ 120936 w 213031"/>
              <a:gd name="connsiteY6" fmla="*/ 348023 h 435199"/>
              <a:gd name="connsiteX7" fmla="*/ 213011 w 213031"/>
              <a:gd name="connsiteY7" fmla="*/ 408348 h 435199"/>
              <a:gd name="connsiteX8" fmla="*/ 111411 w 213031"/>
              <a:gd name="connsiteY8" fmla="*/ 325798 h 435199"/>
              <a:gd name="connsiteX9" fmla="*/ 76486 w 213031"/>
              <a:gd name="connsiteY9" fmla="*/ 205148 h 435199"/>
              <a:gd name="connsiteX10" fmla="*/ 63786 w 213031"/>
              <a:gd name="connsiteY10" fmla="*/ 128948 h 435199"/>
              <a:gd name="connsiteX11" fmla="*/ 286 w 213031"/>
              <a:gd name="connsiteY11" fmla="*/ 1948 h 435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13031" h="435199">
                <a:moveTo>
                  <a:pt x="286" y="1948"/>
                </a:moveTo>
                <a:cubicBezTo>
                  <a:pt x="5049" y="19940"/>
                  <a:pt x="81778" y="204619"/>
                  <a:pt x="92361" y="236898"/>
                </a:cubicBezTo>
                <a:cubicBezTo>
                  <a:pt x="102944" y="269177"/>
                  <a:pt x="62199" y="183452"/>
                  <a:pt x="63786" y="195623"/>
                </a:cubicBezTo>
                <a:cubicBezTo>
                  <a:pt x="65373" y="207794"/>
                  <a:pt x="101886" y="298811"/>
                  <a:pt x="101886" y="309923"/>
                </a:cubicBezTo>
                <a:cubicBezTo>
                  <a:pt x="101886" y="321035"/>
                  <a:pt x="50028" y="241660"/>
                  <a:pt x="63786" y="262298"/>
                </a:cubicBezTo>
                <a:cubicBezTo>
                  <a:pt x="77544" y="282936"/>
                  <a:pt x="174911" y="419461"/>
                  <a:pt x="184436" y="433748"/>
                </a:cubicBezTo>
                <a:cubicBezTo>
                  <a:pt x="193961" y="448035"/>
                  <a:pt x="116174" y="352256"/>
                  <a:pt x="120936" y="348023"/>
                </a:cubicBezTo>
                <a:cubicBezTo>
                  <a:pt x="125698" y="343790"/>
                  <a:pt x="214598" y="412052"/>
                  <a:pt x="213011" y="408348"/>
                </a:cubicBezTo>
                <a:cubicBezTo>
                  <a:pt x="211424" y="404644"/>
                  <a:pt x="134165" y="359665"/>
                  <a:pt x="111411" y="325798"/>
                </a:cubicBezTo>
                <a:cubicBezTo>
                  <a:pt x="88657" y="291931"/>
                  <a:pt x="84423" y="237956"/>
                  <a:pt x="76486" y="205148"/>
                </a:cubicBezTo>
                <a:cubicBezTo>
                  <a:pt x="68549" y="172340"/>
                  <a:pt x="75957" y="162285"/>
                  <a:pt x="63786" y="128948"/>
                </a:cubicBezTo>
                <a:cubicBezTo>
                  <a:pt x="51615" y="95611"/>
                  <a:pt x="-4477" y="-16044"/>
                  <a:pt x="286" y="19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フリーフォーム 95">
            <a:extLst>
              <a:ext uri="{FF2B5EF4-FFF2-40B4-BE49-F238E27FC236}">
                <a16:creationId xmlns:a16="http://schemas.microsoft.com/office/drawing/2014/main" id="{30A48738-0679-4280-8601-D78826576918}"/>
              </a:ext>
            </a:extLst>
          </p:cNvPr>
          <p:cNvSpPr/>
          <p:nvPr/>
        </p:nvSpPr>
        <p:spPr>
          <a:xfrm>
            <a:off x="5035172" y="3377895"/>
            <a:ext cx="219456" cy="299018"/>
          </a:xfrm>
          <a:custGeom>
            <a:avLst/>
            <a:gdLst>
              <a:gd name="connsiteX0" fmla="*/ 378 w 219456"/>
              <a:gd name="connsiteY0" fmla="*/ 305 h 299018"/>
              <a:gd name="connsiteX1" fmla="*/ 152778 w 219456"/>
              <a:gd name="connsiteY1" fmla="*/ 184455 h 299018"/>
              <a:gd name="connsiteX2" fmla="*/ 140078 w 219456"/>
              <a:gd name="connsiteY2" fmla="*/ 127305 h 299018"/>
              <a:gd name="connsiteX3" fmla="*/ 219453 w 219456"/>
              <a:gd name="connsiteY3" fmla="*/ 298755 h 299018"/>
              <a:gd name="connsiteX4" fmla="*/ 143253 w 219456"/>
              <a:gd name="connsiteY4" fmla="*/ 165405 h 299018"/>
              <a:gd name="connsiteX5" fmla="*/ 92453 w 219456"/>
              <a:gd name="connsiteY5" fmla="*/ 120955 h 299018"/>
              <a:gd name="connsiteX6" fmla="*/ 108328 w 219456"/>
              <a:gd name="connsiteY6" fmla="*/ 140005 h 299018"/>
              <a:gd name="connsiteX7" fmla="*/ 378 w 219456"/>
              <a:gd name="connsiteY7" fmla="*/ 305 h 299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9456" h="299018">
                <a:moveTo>
                  <a:pt x="378" y="305"/>
                </a:moveTo>
                <a:cubicBezTo>
                  <a:pt x="7786" y="7713"/>
                  <a:pt x="129495" y="163288"/>
                  <a:pt x="152778" y="184455"/>
                </a:cubicBezTo>
                <a:cubicBezTo>
                  <a:pt x="176061" y="205622"/>
                  <a:pt x="128966" y="108255"/>
                  <a:pt x="140078" y="127305"/>
                </a:cubicBezTo>
                <a:cubicBezTo>
                  <a:pt x="151190" y="146355"/>
                  <a:pt x="218924" y="292405"/>
                  <a:pt x="219453" y="298755"/>
                </a:cubicBezTo>
                <a:cubicBezTo>
                  <a:pt x="219982" y="305105"/>
                  <a:pt x="164420" y="195038"/>
                  <a:pt x="143253" y="165405"/>
                </a:cubicBezTo>
                <a:cubicBezTo>
                  <a:pt x="122086" y="135772"/>
                  <a:pt x="98274" y="125188"/>
                  <a:pt x="92453" y="120955"/>
                </a:cubicBezTo>
                <a:cubicBezTo>
                  <a:pt x="86632" y="116722"/>
                  <a:pt x="119970" y="157467"/>
                  <a:pt x="108328" y="140005"/>
                </a:cubicBezTo>
                <a:cubicBezTo>
                  <a:pt x="96686" y="122543"/>
                  <a:pt x="-7030" y="-7103"/>
                  <a:pt x="378" y="3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フリーフォーム 96">
            <a:extLst>
              <a:ext uri="{FF2B5EF4-FFF2-40B4-BE49-F238E27FC236}">
                <a16:creationId xmlns:a16="http://schemas.microsoft.com/office/drawing/2014/main" id="{9FEC2807-3714-947D-110C-27A71A1AE15F}"/>
              </a:ext>
            </a:extLst>
          </p:cNvPr>
          <p:cNvSpPr/>
          <p:nvPr/>
        </p:nvSpPr>
        <p:spPr>
          <a:xfrm>
            <a:off x="5203820" y="3482624"/>
            <a:ext cx="55665" cy="162340"/>
          </a:xfrm>
          <a:custGeom>
            <a:avLst/>
            <a:gdLst>
              <a:gd name="connsiteX0" fmla="*/ 5 w 55665"/>
              <a:gd name="connsiteY0" fmla="*/ 351 h 162340"/>
              <a:gd name="connsiteX1" fmla="*/ 50805 w 55665"/>
              <a:gd name="connsiteY1" fmla="*/ 82901 h 162340"/>
              <a:gd name="connsiteX2" fmla="*/ 53980 w 55665"/>
              <a:gd name="connsiteY2" fmla="*/ 162276 h 162340"/>
              <a:gd name="connsiteX3" fmla="*/ 53980 w 55665"/>
              <a:gd name="connsiteY3" fmla="*/ 95601 h 162340"/>
              <a:gd name="connsiteX4" fmla="*/ 47630 w 55665"/>
              <a:gd name="connsiteY4" fmla="*/ 54326 h 162340"/>
              <a:gd name="connsiteX5" fmla="*/ 5 w 55665"/>
              <a:gd name="connsiteY5" fmla="*/ 351 h 162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665" h="162340">
                <a:moveTo>
                  <a:pt x="5" y="351"/>
                </a:moveTo>
                <a:cubicBezTo>
                  <a:pt x="534" y="5114"/>
                  <a:pt x="41809" y="55914"/>
                  <a:pt x="50805" y="82901"/>
                </a:cubicBezTo>
                <a:cubicBezTo>
                  <a:pt x="59801" y="109888"/>
                  <a:pt x="53451" y="160159"/>
                  <a:pt x="53980" y="162276"/>
                </a:cubicBezTo>
                <a:cubicBezTo>
                  <a:pt x="54509" y="164393"/>
                  <a:pt x="55038" y="113592"/>
                  <a:pt x="53980" y="95601"/>
                </a:cubicBezTo>
                <a:cubicBezTo>
                  <a:pt x="52922" y="77610"/>
                  <a:pt x="54509" y="68084"/>
                  <a:pt x="47630" y="54326"/>
                </a:cubicBezTo>
                <a:cubicBezTo>
                  <a:pt x="40751" y="40568"/>
                  <a:pt x="-524" y="-4412"/>
                  <a:pt x="5" y="3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フリーフォーム 97">
            <a:extLst>
              <a:ext uri="{FF2B5EF4-FFF2-40B4-BE49-F238E27FC236}">
                <a16:creationId xmlns:a16="http://schemas.microsoft.com/office/drawing/2014/main" id="{D1814313-3C94-1263-FECC-5A5EFF3124D1}"/>
              </a:ext>
            </a:extLst>
          </p:cNvPr>
          <p:cNvSpPr/>
          <p:nvPr/>
        </p:nvSpPr>
        <p:spPr>
          <a:xfrm>
            <a:off x="3160063" y="3361517"/>
            <a:ext cx="247414" cy="173528"/>
          </a:xfrm>
          <a:custGeom>
            <a:avLst/>
            <a:gdLst>
              <a:gd name="connsiteX0" fmla="*/ 246712 w 247414"/>
              <a:gd name="connsiteY0" fmla="*/ 808 h 173528"/>
              <a:gd name="connsiteX1" fmla="*/ 2237 w 247414"/>
              <a:gd name="connsiteY1" fmla="*/ 172258 h 173528"/>
              <a:gd name="connsiteX2" fmla="*/ 122887 w 247414"/>
              <a:gd name="connsiteY2" fmla="*/ 80183 h 173528"/>
              <a:gd name="connsiteX3" fmla="*/ 78437 w 247414"/>
              <a:gd name="connsiteY3" fmla="*/ 105583 h 173528"/>
              <a:gd name="connsiteX4" fmla="*/ 246712 w 247414"/>
              <a:gd name="connsiteY4" fmla="*/ 808 h 17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414" h="173528">
                <a:moveTo>
                  <a:pt x="246712" y="808"/>
                </a:moveTo>
                <a:cubicBezTo>
                  <a:pt x="234012" y="11920"/>
                  <a:pt x="22875" y="159029"/>
                  <a:pt x="2237" y="172258"/>
                </a:cubicBezTo>
                <a:cubicBezTo>
                  <a:pt x="-18401" y="185487"/>
                  <a:pt x="110187" y="91295"/>
                  <a:pt x="122887" y="80183"/>
                </a:cubicBezTo>
                <a:cubicBezTo>
                  <a:pt x="135587" y="69071"/>
                  <a:pt x="60974" y="114579"/>
                  <a:pt x="78437" y="105583"/>
                </a:cubicBezTo>
                <a:cubicBezTo>
                  <a:pt x="95899" y="96587"/>
                  <a:pt x="259412" y="-10304"/>
                  <a:pt x="246712" y="8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フリーフォーム 98">
            <a:extLst>
              <a:ext uri="{FF2B5EF4-FFF2-40B4-BE49-F238E27FC236}">
                <a16:creationId xmlns:a16="http://schemas.microsoft.com/office/drawing/2014/main" id="{F00629F0-57B9-AA92-0147-97DC3AAD850D}"/>
              </a:ext>
            </a:extLst>
          </p:cNvPr>
          <p:cNvSpPr/>
          <p:nvPr/>
        </p:nvSpPr>
        <p:spPr>
          <a:xfrm>
            <a:off x="3956007" y="3248020"/>
            <a:ext cx="127597" cy="328375"/>
          </a:xfrm>
          <a:custGeom>
            <a:avLst/>
            <a:gdLst>
              <a:gd name="connsiteX0" fmla="*/ 79418 w 127597"/>
              <a:gd name="connsiteY0" fmla="*/ 5 h 328375"/>
              <a:gd name="connsiteX1" fmla="*/ 79418 w 127597"/>
              <a:gd name="connsiteY1" fmla="*/ 193680 h 328375"/>
              <a:gd name="connsiteX2" fmla="*/ 127043 w 127597"/>
              <a:gd name="connsiteY2" fmla="*/ 327030 h 328375"/>
              <a:gd name="connsiteX3" fmla="*/ 98468 w 127597"/>
              <a:gd name="connsiteY3" fmla="*/ 257180 h 328375"/>
              <a:gd name="connsiteX4" fmla="*/ 43 w 127597"/>
              <a:gd name="connsiteY4" fmla="*/ 171455 h 328375"/>
              <a:gd name="connsiteX5" fmla="*/ 85768 w 127597"/>
              <a:gd name="connsiteY5" fmla="*/ 231780 h 328375"/>
              <a:gd name="connsiteX6" fmla="*/ 69893 w 127597"/>
              <a:gd name="connsiteY6" fmla="*/ 187330 h 328375"/>
              <a:gd name="connsiteX7" fmla="*/ 79418 w 127597"/>
              <a:gd name="connsiteY7" fmla="*/ 5 h 328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597" h="328375">
                <a:moveTo>
                  <a:pt x="79418" y="5"/>
                </a:moveTo>
                <a:cubicBezTo>
                  <a:pt x="81006" y="1063"/>
                  <a:pt x="71481" y="139176"/>
                  <a:pt x="79418" y="193680"/>
                </a:cubicBezTo>
                <a:cubicBezTo>
                  <a:pt x="87355" y="248184"/>
                  <a:pt x="123868" y="316447"/>
                  <a:pt x="127043" y="327030"/>
                </a:cubicBezTo>
                <a:cubicBezTo>
                  <a:pt x="130218" y="337613"/>
                  <a:pt x="119635" y="283109"/>
                  <a:pt x="98468" y="257180"/>
                </a:cubicBezTo>
                <a:cubicBezTo>
                  <a:pt x="77301" y="231251"/>
                  <a:pt x="2160" y="175688"/>
                  <a:pt x="43" y="171455"/>
                </a:cubicBezTo>
                <a:cubicBezTo>
                  <a:pt x="-2074" y="167222"/>
                  <a:pt x="74126" y="229134"/>
                  <a:pt x="85768" y="231780"/>
                </a:cubicBezTo>
                <a:cubicBezTo>
                  <a:pt x="97410" y="234426"/>
                  <a:pt x="71480" y="221197"/>
                  <a:pt x="69893" y="187330"/>
                </a:cubicBezTo>
                <a:cubicBezTo>
                  <a:pt x="68306" y="153463"/>
                  <a:pt x="77830" y="-1053"/>
                  <a:pt x="79418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フリーフォーム 99">
            <a:extLst>
              <a:ext uri="{FF2B5EF4-FFF2-40B4-BE49-F238E27FC236}">
                <a16:creationId xmlns:a16="http://schemas.microsoft.com/office/drawing/2014/main" id="{5B161FFA-8127-99AA-92AF-10E5AD99A567}"/>
              </a:ext>
            </a:extLst>
          </p:cNvPr>
          <p:cNvSpPr/>
          <p:nvPr/>
        </p:nvSpPr>
        <p:spPr>
          <a:xfrm>
            <a:off x="3224134" y="3530600"/>
            <a:ext cx="138424" cy="70766"/>
          </a:xfrm>
          <a:custGeom>
            <a:avLst/>
            <a:gdLst>
              <a:gd name="connsiteX0" fmla="*/ 39766 w 138424"/>
              <a:gd name="connsiteY0" fmla="*/ 0 h 70766"/>
              <a:gd name="connsiteX1" fmla="*/ 138191 w 138424"/>
              <a:gd name="connsiteY1" fmla="*/ 66675 h 70766"/>
              <a:gd name="connsiteX2" fmla="*/ 65166 w 138424"/>
              <a:gd name="connsiteY2" fmla="*/ 63500 h 70766"/>
              <a:gd name="connsiteX3" fmla="*/ 1666 w 138424"/>
              <a:gd name="connsiteY3" fmla="*/ 63500 h 70766"/>
              <a:gd name="connsiteX4" fmla="*/ 135016 w 138424"/>
              <a:gd name="connsiteY4" fmla="*/ 66675 h 70766"/>
              <a:gd name="connsiteX5" fmla="*/ 39766 w 138424"/>
              <a:gd name="connsiteY5" fmla="*/ 0 h 70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8424" h="70766">
                <a:moveTo>
                  <a:pt x="39766" y="0"/>
                </a:moveTo>
                <a:cubicBezTo>
                  <a:pt x="40295" y="0"/>
                  <a:pt x="133958" y="56092"/>
                  <a:pt x="138191" y="66675"/>
                </a:cubicBezTo>
                <a:cubicBezTo>
                  <a:pt x="142424" y="77258"/>
                  <a:pt x="87920" y="64029"/>
                  <a:pt x="65166" y="63500"/>
                </a:cubicBezTo>
                <a:cubicBezTo>
                  <a:pt x="42412" y="62971"/>
                  <a:pt x="-9976" y="62971"/>
                  <a:pt x="1666" y="63500"/>
                </a:cubicBezTo>
                <a:cubicBezTo>
                  <a:pt x="13308" y="64029"/>
                  <a:pt x="124962" y="76200"/>
                  <a:pt x="135016" y="66675"/>
                </a:cubicBezTo>
                <a:cubicBezTo>
                  <a:pt x="145070" y="57150"/>
                  <a:pt x="39237" y="0"/>
                  <a:pt x="3976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フリーフォーム 100">
            <a:extLst>
              <a:ext uri="{FF2B5EF4-FFF2-40B4-BE49-F238E27FC236}">
                <a16:creationId xmlns:a16="http://schemas.microsoft.com/office/drawing/2014/main" id="{A6B7C8DF-43FB-36F5-2BDC-B1D9DF51A7EA}"/>
              </a:ext>
            </a:extLst>
          </p:cNvPr>
          <p:cNvSpPr/>
          <p:nvPr/>
        </p:nvSpPr>
        <p:spPr>
          <a:xfrm>
            <a:off x="3552333" y="3625823"/>
            <a:ext cx="349772" cy="111156"/>
          </a:xfrm>
          <a:custGeom>
            <a:avLst/>
            <a:gdLst>
              <a:gd name="connsiteX0" fmla="*/ 349742 w 349772"/>
              <a:gd name="connsiteY0" fmla="*/ 27 h 111156"/>
              <a:gd name="connsiteX1" fmla="*/ 70342 w 349772"/>
              <a:gd name="connsiteY1" fmla="*/ 85752 h 111156"/>
              <a:gd name="connsiteX2" fmla="*/ 190992 w 349772"/>
              <a:gd name="connsiteY2" fmla="*/ 63527 h 111156"/>
              <a:gd name="connsiteX3" fmla="*/ 492 w 349772"/>
              <a:gd name="connsiteY3" fmla="*/ 111152 h 111156"/>
              <a:gd name="connsiteX4" fmla="*/ 133842 w 349772"/>
              <a:gd name="connsiteY4" fmla="*/ 60352 h 111156"/>
              <a:gd name="connsiteX5" fmla="*/ 67167 w 349772"/>
              <a:gd name="connsiteY5" fmla="*/ 92102 h 111156"/>
              <a:gd name="connsiteX6" fmla="*/ 206867 w 349772"/>
              <a:gd name="connsiteY6" fmla="*/ 63527 h 111156"/>
              <a:gd name="connsiteX7" fmla="*/ 89392 w 349772"/>
              <a:gd name="connsiteY7" fmla="*/ 76227 h 111156"/>
              <a:gd name="connsiteX8" fmla="*/ 349742 w 349772"/>
              <a:gd name="connsiteY8" fmla="*/ 27 h 111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9772" h="111156">
                <a:moveTo>
                  <a:pt x="349742" y="27"/>
                </a:moveTo>
                <a:cubicBezTo>
                  <a:pt x="346567" y="1614"/>
                  <a:pt x="96800" y="75169"/>
                  <a:pt x="70342" y="85752"/>
                </a:cubicBezTo>
                <a:cubicBezTo>
                  <a:pt x="43884" y="96335"/>
                  <a:pt x="202634" y="59294"/>
                  <a:pt x="190992" y="63527"/>
                </a:cubicBezTo>
                <a:cubicBezTo>
                  <a:pt x="179350" y="67760"/>
                  <a:pt x="10017" y="111681"/>
                  <a:pt x="492" y="111152"/>
                </a:cubicBezTo>
                <a:cubicBezTo>
                  <a:pt x="-9033" y="110623"/>
                  <a:pt x="122729" y="63527"/>
                  <a:pt x="133842" y="60352"/>
                </a:cubicBezTo>
                <a:cubicBezTo>
                  <a:pt x="144955" y="57177"/>
                  <a:pt x="54996" y="91573"/>
                  <a:pt x="67167" y="92102"/>
                </a:cubicBezTo>
                <a:cubicBezTo>
                  <a:pt x="79338" y="92631"/>
                  <a:pt x="203163" y="66173"/>
                  <a:pt x="206867" y="63527"/>
                </a:cubicBezTo>
                <a:cubicBezTo>
                  <a:pt x="210571" y="60881"/>
                  <a:pt x="71400" y="86810"/>
                  <a:pt x="89392" y="76227"/>
                </a:cubicBezTo>
                <a:cubicBezTo>
                  <a:pt x="107384" y="65644"/>
                  <a:pt x="352917" y="-1560"/>
                  <a:pt x="349742" y="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" name="フリーフォーム 102">
            <a:extLst>
              <a:ext uri="{FF2B5EF4-FFF2-40B4-BE49-F238E27FC236}">
                <a16:creationId xmlns:a16="http://schemas.microsoft.com/office/drawing/2014/main" id="{32A4E3C3-89BD-8354-359F-D60981D8E540}"/>
              </a:ext>
            </a:extLst>
          </p:cNvPr>
          <p:cNvSpPr/>
          <p:nvPr/>
        </p:nvSpPr>
        <p:spPr>
          <a:xfrm>
            <a:off x="5137102" y="3546378"/>
            <a:ext cx="97714" cy="147136"/>
          </a:xfrm>
          <a:custGeom>
            <a:avLst/>
            <a:gdLst>
              <a:gd name="connsiteX0" fmla="*/ 48 w 97714"/>
              <a:gd name="connsiteY0" fmla="*/ 97 h 147136"/>
              <a:gd name="connsiteX1" fmla="*/ 92123 w 97714"/>
              <a:gd name="connsiteY1" fmla="*/ 139797 h 147136"/>
              <a:gd name="connsiteX2" fmla="*/ 79423 w 97714"/>
              <a:gd name="connsiteY2" fmla="*/ 117572 h 147136"/>
              <a:gd name="connsiteX3" fmla="*/ 48 w 97714"/>
              <a:gd name="connsiteY3" fmla="*/ 97 h 147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714" h="147136">
                <a:moveTo>
                  <a:pt x="48" y="97"/>
                </a:moveTo>
                <a:cubicBezTo>
                  <a:pt x="2165" y="3801"/>
                  <a:pt x="92123" y="139797"/>
                  <a:pt x="92123" y="139797"/>
                </a:cubicBezTo>
                <a:cubicBezTo>
                  <a:pt x="105352" y="159376"/>
                  <a:pt x="92652" y="135564"/>
                  <a:pt x="79423" y="117572"/>
                </a:cubicBezTo>
                <a:cubicBezTo>
                  <a:pt x="66194" y="99580"/>
                  <a:pt x="-2069" y="-3607"/>
                  <a:pt x="48" y="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" name="フリーフォーム 103">
            <a:extLst>
              <a:ext uri="{FF2B5EF4-FFF2-40B4-BE49-F238E27FC236}">
                <a16:creationId xmlns:a16="http://schemas.microsoft.com/office/drawing/2014/main" id="{2AB948E0-254D-6D17-F64C-8CF3AC055C45}"/>
              </a:ext>
            </a:extLst>
          </p:cNvPr>
          <p:cNvSpPr/>
          <p:nvPr/>
        </p:nvSpPr>
        <p:spPr>
          <a:xfrm>
            <a:off x="4581424" y="3632073"/>
            <a:ext cx="600213" cy="42609"/>
          </a:xfrm>
          <a:custGeom>
            <a:avLst/>
            <a:gdLst>
              <a:gd name="connsiteX0" fmla="*/ 101 w 600213"/>
              <a:gd name="connsiteY0" fmla="*/ 16002 h 42609"/>
              <a:gd name="connsiteX1" fmla="*/ 358876 w 600213"/>
              <a:gd name="connsiteY1" fmla="*/ 25527 h 42609"/>
              <a:gd name="connsiteX2" fmla="*/ 269976 w 600213"/>
              <a:gd name="connsiteY2" fmla="*/ 35052 h 42609"/>
              <a:gd name="connsiteX3" fmla="*/ 555726 w 600213"/>
              <a:gd name="connsiteY3" fmla="*/ 31877 h 42609"/>
              <a:gd name="connsiteX4" fmla="*/ 384276 w 600213"/>
              <a:gd name="connsiteY4" fmla="*/ 41402 h 42609"/>
              <a:gd name="connsiteX5" fmla="*/ 600176 w 600213"/>
              <a:gd name="connsiteY5" fmla="*/ 127 h 42609"/>
              <a:gd name="connsiteX6" fmla="*/ 400151 w 600213"/>
              <a:gd name="connsiteY6" fmla="*/ 28702 h 42609"/>
              <a:gd name="connsiteX7" fmla="*/ 222351 w 600213"/>
              <a:gd name="connsiteY7" fmla="*/ 35052 h 42609"/>
              <a:gd name="connsiteX8" fmla="*/ 263626 w 600213"/>
              <a:gd name="connsiteY8" fmla="*/ 35052 h 42609"/>
              <a:gd name="connsiteX9" fmla="*/ 190601 w 600213"/>
              <a:gd name="connsiteY9" fmla="*/ 31877 h 42609"/>
              <a:gd name="connsiteX10" fmla="*/ 320776 w 600213"/>
              <a:gd name="connsiteY10" fmla="*/ 19177 h 42609"/>
              <a:gd name="connsiteX11" fmla="*/ 101 w 600213"/>
              <a:gd name="connsiteY11" fmla="*/ 16002 h 42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00213" h="42609">
                <a:moveTo>
                  <a:pt x="101" y="16002"/>
                </a:moveTo>
                <a:cubicBezTo>
                  <a:pt x="6451" y="17060"/>
                  <a:pt x="313897" y="22352"/>
                  <a:pt x="358876" y="25527"/>
                </a:cubicBezTo>
                <a:cubicBezTo>
                  <a:pt x="403855" y="28702"/>
                  <a:pt x="237168" y="33994"/>
                  <a:pt x="269976" y="35052"/>
                </a:cubicBezTo>
                <a:cubicBezTo>
                  <a:pt x="302784" y="36110"/>
                  <a:pt x="536676" y="30819"/>
                  <a:pt x="555726" y="31877"/>
                </a:cubicBezTo>
                <a:cubicBezTo>
                  <a:pt x="574776" y="32935"/>
                  <a:pt x="376868" y="46694"/>
                  <a:pt x="384276" y="41402"/>
                </a:cubicBezTo>
                <a:cubicBezTo>
                  <a:pt x="391684" y="36110"/>
                  <a:pt x="597530" y="2244"/>
                  <a:pt x="600176" y="127"/>
                </a:cubicBezTo>
                <a:cubicBezTo>
                  <a:pt x="602822" y="-1990"/>
                  <a:pt x="463122" y="22881"/>
                  <a:pt x="400151" y="28702"/>
                </a:cubicBezTo>
                <a:cubicBezTo>
                  <a:pt x="337180" y="34523"/>
                  <a:pt x="245105" y="33994"/>
                  <a:pt x="222351" y="35052"/>
                </a:cubicBezTo>
                <a:cubicBezTo>
                  <a:pt x="199597" y="36110"/>
                  <a:pt x="268918" y="35581"/>
                  <a:pt x="263626" y="35052"/>
                </a:cubicBezTo>
                <a:cubicBezTo>
                  <a:pt x="258334" y="34523"/>
                  <a:pt x="181076" y="34523"/>
                  <a:pt x="190601" y="31877"/>
                </a:cubicBezTo>
                <a:cubicBezTo>
                  <a:pt x="200126" y="29231"/>
                  <a:pt x="354113" y="20764"/>
                  <a:pt x="320776" y="19177"/>
                </a:cubicBezTo>
                <a:cubicBezTo>
                  <a:pt x="287439" y="17590"/>
                  <a:pt x="-6249" y="14944"/>
                  <a:pt x="101" y="160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フリーフォーム 104">
            <a:extLst>
              <a:ext uri="{FF2B5EF4-FFF2-40B4-BE49-F238E27FC236}">
                <a16:creationId xmlns:a16="http://schemas.microsoft.com/office/drawing/2014/main" id="{4EB627F7-4D1A-DFD8-A185-05CAAA2F75DC}"/>
              </a:ext>
            </a:extLst>
          </p:cNvPr>
          <p:cNvSpPr/>
          <p:nvPr/>
        </p:nvSpPr>
        <p:spPr>
          <a:xfrm>
            <a:off x="3323606" y="3635375"/>
            <a:ext cx="219486" cy="31580"/>
          </a:xfrm>
          <a:custGeom>
            <a:avLst/>
            <a:gdLst>
              <a:gd name="connsiteX0" fmla="*/ 619 w 219486"/>
              <a:gd name="connsiteY0" fmla="*/ 0 h 31580"/>
              <a:gd name="connsiteX1" fmla="*/ 213344 w 219486"/>
              <a:gd name="connsiteY1" fmla="*/ 28575 h 31580"/>
              <a:gd name="connsiteX2" fmla="*/ 149844 w 219486"/>
              <a:gd name="connsiteY2" fmla="*/ 28575 h 31580"/>
              <a:gd name="connsiteX3" fmla="*/ 619 w 219486"/>
              <a:gd name="connsiteY3" fmla="*/ 0 h 31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9486" h="31580">
                <a:moveTo>
                  <a:pt x="619" y="0"/>
                </a:moveTo>
                <a:cubicBezTo>
                  <a:pt x="11202" y="0"/>
                  <a:pt x="188473" y="23813"/>
                  <a:pt x="213344" y="28575"/>
                </a:cubicBezTo>
                <a:cubicBezTo>
                  <a:pt x="238215" y="33337"/>
                  <a:pt x="181594" y="31750"/>
                  <a:pt x="149844" y="28575"/>
                </a:cubicBezTo>
                <a:cubicBezTo>
                  <a:pt x="118094" y="25400"/>
                  <a:pt x="-9964" y="0"/>
                  <a:pt x="619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フリーフォーム 105">
            <a:extLst>
              <a:ext uri="{FF2B5EF4-FFF2-40B4-BE49-F238E27FC236}">
                <a16:creationId xmlns:a16="http://schemas.microsoft.com/office/drawing/2014/main" id="{E5D53ABD-B7D8-8DE4-2E88-7045005D71BF}"/>
              </a:ext>
            </a:extLst>
          </p:cNvPr>
          <p:cNvSpPr/>
          <p:nvPr/>
        </p:nvSpPr>
        <p:spPr>
          <a:xfrm>
            <a:off x="4570652" y="3673194"/>
            <a:ext cx="430048" cy="44731"/>
          </a:xfrm>
          <a:custGeom>
            <a:avLst/>
            <a:gdLst>
              <a:gd name="connsiteX0" fmla="*/ 80723 w 430048"/>
              <a:gd name="connsiteY0" fmla="*/ 281 h 44731"/>
              <a:gd name="connsiteX1" fmla="*/ 414098 w 430048"/>
              <a:gd name="connsiteY1" fmla="*/ 9806 h 44731"/>
              <a:gd name="connsiteX2" fmla="*/ 366473 w 430048"/>
              <a:gd name="connsiteY2" fmla="*/ 9806 h 44731"/>
              <a:gd name="connsiteX3" fmla="*/ 274398 w 430048"/>
              <a:gd name="connsiteY3" fmla="*/ 44731 h 44731"/>
              <a:gd name="connsiteX4" fmla="*/ 363298 w 430048"/>
              <a:gd name="connsiteY4" fmla="*/ 9806 h 44731"/>
              <a:gd name="connsiteX5" fmla="*/ 188673 w 430048"/>
              <a:gd name="connsiteY5" fmla="*/ 12981 h 44731"/>
              <a:gd name="connsiteX6" fmla="*/ 4523 w 430048"/>
              <a:gd name="connsiteY6" fmla="*/ 3456 h 44731"/>
              <a:gd name="connsiteX7" fmla="*/ 80723 w 430048"/>
              <a:gd name="connsiteY7" fmla="*/ 281 h 44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0048" h="44731">
                <a:moveTo>
                  <a:pt x="80723" y="281"/>
                </a:moveTo>
                <a:cubicBezTo>
                  <a:pt x="148985" y="1339"/>
                  <a:pt x="366473" y="8219"/>
                  <a:pt x="414098" y="9806"/>
                </a:cubicBezTo>
                <a:cubicBezTo>
                  <a:pt x="461723" y="11393"/>
                  <a:pt x="389756" y="3985"/>
                  <a:pt x="366473" y="9806"/>
                </a:cubicBezTo>
                <a:cubicBezTo>
                  <a:pt x="343190" y="15627"/>
                  <a:pt x="274927" y="44731"/>
                  <a:pt x="274398" y="44731"/>
                </a:cubicBezTo>
                <a:cubicBezTo>
                  <a:pt x="273869" y="44731"/>
                  <a:pt x="377585" y="15098"/>
                  <a:pt x="363298" y="9806"/>
                </a:cubicBezTo>
                <a:cubicBezTo>
                  <a:pt x="349011" y="4514"/>
                  <a:pt x="248469" y="14039"/>
                  <a:pt x="188673" y="12981"/>
                </a:cubicBezTo>
                <a:cubicBezTo>
                  <a:pt x="128877" y="11923"/>
                  <a:pt x="19869" y="5573"/>
                  <a:pt x="4523" y="3456"/>
                </a:cubicBezTo>
                <a:cubicBezTo>
                  <a:pt x="-10823" y="1339"/>
                  <a:pt x="12461" y="-777"/>
                  <a:pt x="80723" y="2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" name="フリーフォーム 101">
            <a:extLst>
              <a:ext uri="{FF2B5EF4-FFF2-40B4-BE49-F238E27FC236}">
                <a16:creationId xmlns:a16="http://schemas.microsoft.com/office/drawing/2014/main" id="{055DA2B4-5C94-6530-7213-5A0AC23C820E}"/>
              </a:ext>
            </a:extLst>
          </p:cNvPr>
          <p:cNvSpPr/>
          <p:nvPr/>
        </p:nvSpPr>
        <p:spPr>
          <a:xfrm>
            <a:off x="3940031" y="5054261"/>
            <a:ext cx="285163" cy="137386"/>
          </a:xfrm>
          <a:custGeom>
            <a:avLst/>
            <a:gdLst>
              <a:gd name="connsiteX0" fmla="*/ 144 w 285163"/>
              <a:gd name="connsiteY0" fmla="*/ 339 h 137386"/>
              <a:gd name="connsiteX1" fmla="*/ 241444 w 285163"/>
              <a:gd name="connsiteY1" fmla="*/ 130514 h 137386"/>
              <a:gd name="connsiteX2" fmla="*/ 190644 w 285163"/>
              <a:gd name="connsiteY2" fmla="*/ 117814 h 137386"/>
              <a:gd name="connsiteX3" fmla="*/ 279544 w 285163"/>
              <a:gd name="connsiteY3" fmla="*/ 105114 h 137386"/>
              <a:gd name="connsiteX4" fmla="*/ 276369 w 285163"/>
              <a:gd name="connsiteY4" fmla="*/ 16214 h 137386"/>
              <a:gd name="connsiteX5" fmla="*/ 279544 w 285163"/>
              <a:gd name="connsiteY5" fmla="*/ 105114 h 137386"/>
              <a:gd name="connsiteX6" fmla="*/ 206519 w 285163"/>
              <a:gd name="connsiteY6" fmla="*/ 92414 h 137386"/>
              <a:gd name="connsiteX7" fmla="*/ 144 w 285163"/>
              <a:gd name="connsiteY7" fmla="*/ 339 h 137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5163" h="137386">
                <a:moveTo>
                  <a:pt x="144" y="339"/>
                </a:moveTo>
                <a:cubicBezTo>
                  <a:pt x="5965" y="6689"/>
                  <a:pt x="209694" y="110935"/>
                  <a:pt x="241444" y="130514"/>
                </a:cubicBezTo>
                <a:cubicBezTo>
                  <a:pt x="273194" y="150093"/>
                  <a:pt x="184294" y="122047"/>
                  <a:pt x="190644" y="117814"/>
                </a:cubicBezTo>
                <a:cubicBezTo>
                  <a:pt x="196994" y="113581"/>
                  <a:pt x="265257" y="122047"/>
                  <a:pt x="279544" y="105114"/>
                </a:cubicBezTo>
                <a:cubicBezTo>
                  <a:pt x="293831" y="88181"/>
                  <a:pt x="276369" y="16214"/>
                  <a:pt x="276369" y="16214"/>
                </a:cubicBezTo>
                <a:cubicBezTo>
                  <a:pt x="276369" y="16214"/>
                  <a:pt x="291186" y="92414"/>
                  <a:pt x="279544" y="105114"/>
                </a:cubicBezTo>
                <a:cubicBezTo>
                  <a:pt x="267902" y="117814"/>
                  <a:pt x="246736" y="106172"/>
                  <a:pt x="206519" y="92414"/>
                </a:cubicBezTo>
                <a:cubicBezTo>
                  <a:pt x="166302" y="78656"/>
                  <a:pt x="-5677" y="-6011"/>
                  <a:pt x="144" y="3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フリーフォーム 106">
            <a:extLst>
              <a:ext uri="{FF2B5EF4-FFF2-40B4-BE49-F238E27FC236}">
                <a16:creationId xmlns:a16="http://schemas.microsoft.com/office/drawing/2014/main" id="{ADAF19EA-7EA8-7919-6C96-365A5FDE5639}"/>
              </a:ext>
            </a:extLst>
          </p:cNvPr>
          <p:cNvSpPr/>
          <p:nvPr/>
        </p:nvSpPr>
        <p:spPr>
          <a:xfrm>
            <a:off x="4206831" y="5069964"/>
            <a:ext cx="334024" cy="95862"/>
          </a:xfrm>
          <a:custGeom>
            <a:avLst/>
            <a:gdLst>
              <a:gd name="connsiteX0" fmla="*/ 44 w 334024"/>
              <a:gd name="connsiteY0" fmla="*/ 95761 h 95862"/>
              <a:gd name="connsiteX1" fmla="*/ 241344 w 334024"/>
              <a:gd name="connsiteY1" fmla="*/ 64011 h 95862"/>
              <a:gd name="connsiteX2" fmla="*/ 177844 w 334024"/>
              <a:gd name="connsiteY2" fmla="*/ 83061 h 95862"/>
              <a:gd name="connsiteX3" fmla="*/ 333419 w 334024"/>
              <a:gd name="connsiteY3" fmla="*/ 511 h 95862"/>
              <a:gd name="connsiteX4" fmla="*/ 222294 w 334024"/>
              <a:gd name="connsiteY4" fmla="*/ 51311 h 95862"/>
              <a:gd name="connsiteX5" fmla="*/ 44 w 334024"/>
              <a:gd name="connsiteY5" fmla="*/ 95761 h 95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4024" h="95862">
                <a:moveTo>
                  <a:pt x="44" y="95761"/>
                </a:moveTo>
                <a:cubicBezTo>
                  <a:pt x="3219" y="97878"/>
                  <a:pt x="211711" y="66128"/>
                  <a:pt x="241344" y="64011"/>
                </a:cubicBezTo>
                <a:cubicBezTo>
                  <a:pt x="270977" y="61894"/>
                  <a:pt x="162498" y="93644"/>
                  <a:pt x="177844" y="83061"/>
                </a:cubicBezTo>
                <a:cubicBezTo>
                  <a:pt x="193190" y="72478"/>
                  <a:pt x="326011" y="5803"/>
                  <a:pt x="333419" y="511"/>
                </a:cubicBezTo>
                <a:cubicBezTo>
                  <a:pt x="340827" y="-4781"/>
                  <a:pt x="278915" y="32261"/>
                  <a:pt x="222294" y="51311"/>
                </a:cubicBezTo>
                <a:cubicBezTo>
                  <a:pt x="165673" y="70361"/>
                  <a:pt x="-3131" y="93644"/>
                  <a:pt x="44" y="957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" name="フリーフォーム 107">
            <a:extLst>
              <a:ext uri="{FF2B5EF4-FFF2-40B4-BE49-F238E27FC236}">
                <a16:creationId xmlns:a16="http://schemas.microsoft.com/office/drawing/2014/main" id="{E590D3D2-1F46-6F1E-19E1-E605C390CC1E}"/>
              </a:ext>
            </a:extLst>
          </p:cNvPr>
          <p:cNvSpPr/>
          <p:nvPr/>
        </p:nvSpPr>
        <p:spPr>
          <a:xfrm>
            <a:off x="3682693" y="4736332"/>
            <a:ext cx="115142" cy="143166"/>
          </a:xfrm>
          <a:custGeom>
            <a:avLst/>
            <a:gdLst>
              <a:gd name="connsiteX0" fmla="*/ 307 w 115142"/>
              <a:gd name="connsiteY0" fmla="*/ 768 h 143166"/>
              <a:gd name="connsiteX1" fmla="*/ 111432 w 115142"/>
              <a:gd name="connsiteY1" fmla="*/ 140468 h 143166"/>
              <a:gd name="connsiteX2" fmla="*/ 79682 w 115142"/>
              <a:gd name="connsiteY2" fmla="*/ 86493 h 143166"/>
              <a:gd name="connsiteX3" fmla="*/ 307 w 115142"/>
              <a:gd name="connsiteY3" fmla="*/ 768 h 143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142" h="143166">
                <a:moveTo>
                  <a:pt x="307" y="768"/>
                </a:moveTo>
                <a:cubicBezTo>
                  <a:pt x="5599" y="9764"/>
                  <a:pt x="98203" y="126181"/>
                  <a:pt x="111432" y="140468"/>
                </a:cubicBezTo>
                <a:cubicBezTo>
                  <a:pt x="124661" y="154756"/>
                  <a:pt x="99790" y="108718"/>
                  <a:pt x="79682" y="86493"/>
                </a:cubicBezTo>
                <a:cubicBezTo>
                  <a:pt x="59574" y="64268"/>
                  <a:pt x="-4985" y="-8228"/>
                  <a:pt x="307" y="7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フリーフォーム 108">
            <a:extLst>
              <a:ext uri="{FF2B5EF4-FFF2-40B4-BE49-F238E27FC236}">
                <a16:creationId xmlns:a16="http://schemas.microsoft.com/office/drawing/2014/main" id="{7D148A4A-3C66-6F3B-ACB9-3D56359B8967}"/>
              </a:ext>
            </a:extLst>
          </p:cNvPr>
          <p:cNvSpPr/>
          <p:nvPr/>
        </p:nvSpPr>
        <p:spPr>
          <a:xfrm>
            <a:off x="4565336" y="4727338"/>
            <a:ext cx="146626" cy="136935"/>
          </a:xfrm>
          <a:custGeom>
            <a:avLst/>
            <a:gdLst>
              <a:gd name="connsiteX0" fmla="*/ 314 w 146626"/>
              <a:gd name="connsiteY0" fmla="*/ 237 h 136935"/>
              <a:gd name="connsiteX1" fmla="*/ 117789 w 146626"/>
              <a:gd name="connsiteY1" fmla="*/ 98662 h 136935"/>
              <a:gd name="connsiteX2" fmla="*/ 95564 w 146626"/>
              <a:gd name="connsiteY2" fmla="*/ 136762 h 136935"/>
              <a:gd name="connsiteX3" fmla="*/ 146364 w 146626"/>
              <a:gd name="connsiteY3" fmla="*/ 85962 h 136935"/>
              <a:gd name="connsiteX4" fmla="*/ 114614 w 146626"/>
              <a:gd name="connsiteY4" fmla="*/ 79612 h 136935"/>
              <a:gd name="connsiteX5" fmla="*/ 95564 w 146626"/>
              <a:gd name="connsiteY5" fmla="*/ 51037 h 136935"/>
              <a:gd name="connsiteX6" fmla="*/ 82864 w 146626"/>
              <a:gd name="connsiteY6" fmla="*/ 70087 h 136935"/>
              <a:gd name="connsiteX7" fmla="*/ 314 w 146626"/>
              <a:gd name="connsiteY7" fmla="*/ 237 h 136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6626" h="136935">
                <a:moveTo>
                  <a:pt x="314" y="237"/>
                </a:moveTo>
                <a:cubicBezTo>
                  <a:pt x="6135" y="4999"/>
                  <a:pt x="101914" y="75908"/>
                  <a:pt x="117789" y="98662"/>
                </a:cubicBezTo>
                <a:cubicBezTo>
                  <a:pt x="133664" y="121416"/>
                  <a:pt x="90802" y="138879"/>
                  <a:pt x="95564" y="136762"/>
                </a:cubicBezTo>
                <a:cubicBezTo>
                  <a:pt x="100326" y="134645"/>
                  <a:pt x="146364" y="85962"/>
                  <a:pt x="146364" y="85962"/>
                </a:cubicBezTo>
                <a:cubicBezTo>
                  <a:pt x="149539" y="76437"/>
                  <a:pt x="123081" y="85433"/>
                  <a:pt x="114614" y="79612"/>
                </a:cubicBezTo>
                <a:cubicBezTo>
                  <a:pt x="106147" y="73791"/>
                  <a:pt x="100856" y="52624"/>
                  <a:pt x="95564" y="51037"/>
                </a:cubicBezTo>
                <a:cubicBezTo>
                  <a:pt x="90272" y="49450"/>
                  <a:pt x="94506" y="76437"/>
                  <a:pt x="82864" y="70087"/>
                </a:cubicBezTo>
                <a:cubicBezTo>
                  <a:pt x="71222" y="63737"/>
                  <a:pt x="-5507" y="-4525"/>
                  <a:pt x="314" y="2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" name="フリーフォーム 109">
            <a:extLst>
              <a:ext uri="{FF2B5EF4-FFF2-40B4-BE49-F238E27FC236}">
                <a16:creationId xmlns:a16="http://schemas.microsoft.com/office/drawing/2014/main" id="{9B81F5F6-6D42-7B89-181D-939A3474F996}"/>
              </a:ext>
            </a:extLst>
          </p:cNvPr>
          <p:cNvSpPr/>
          <p:nvPr/>
        </p:nvSpPr>
        <p:spPr>
          <a:xfrm>
            <a:off x="2498666" y="3072517"/>
            <a:ext cx="381919" cy="178352"/>
          </a:xfrm>
          <a:custGeom>
            <a:avLst/>
            <a:gdLst>
              <a:gd name="connsiteX0" fmla="*/ 339784 w 381919"/>
              <a:gd name="connsiteY0" fmla="*/ 172333 h 178352"/>
              <a:gd name="connsiteX1" fmla="*/ 165159 w 381919"/>
              <a:gd name="connsiteY1" fmla="*/ 4058 h 178352"/>
              <a:gd name="connsiteX2" fmla="*/ 174684 w 381919"/>
              <a:gd name="connsiteY2" fmla="*/ 80258 h 178352"/>
              <a:gd name="connsiteX3" fmla="*/ 111184 w 381919"/>
              <a:gd name="connsiteY3" fmla="*/ 26283 h 178352"/>
              <a:gd name="connsiteX4" fmla="*/ 47684 w 381919"/>
              <a:gd name="connsiteY4" fmla="*/ 61208 h 178352"/>
              <a:gd name="connsiteX5" fmla="*/ 59 w 381919"/>
              <a:gd name="connsiteY5" fmla="*/ 156458 h 178352"/>
              <a:gd name="connsiteX6" fmla="*/ 57209 w 381919"/>
              <a:gd name="connsiteY6" fmla="*/ 51683 h 178352"/>
              <a:gd name="connsiteX7" fmla="*/ 149284 w 381919"/>
              <a:gd name="connsiteY7" fmla="*/ 86608 h 178352"/>
              <a:gd name="connsiteX8" fmla="*/ 142934 w 381919"/>
              <a:gd name="connsiteY8" fmla="*/ 883 h 178352"/>
              <a:gd name="connsiteX9" fmla="*/ 225484 w 381919"/>
              <a:gd name="connsiteY9" fmla="*/ 150108 h 178352"/>
              <a:gd name="connsiteX10" fmla="*/ 187384 w 381919"/>
              <a:gd name="connsiteY10" fmla="*/ 23108 h 178352"/>
              <a:gd name="connsiteX11" fmla="*/ 235009 w 381919"/>
              <a:gd name="connsiteY11" fmla="*/ 112008 h 178352"/>
              <a:gd name="connsiteX12" fmla="*/ 209609 w 381919"/>
              <a:gd name="connsiteY12" fmla="*/ 175508 h 178352"/>
              <a:gd name="connsiteX13" fmla="*/ 250884 w 381919"/>
              <a:gd name="connsiteY13" fmla="*/ 127883 h 178352"/>
              <a:gd name="connsiteX14" fmla="*/ 381059 w 381919"/>
              <a:gd name="connsiteY14" fmla="*/ 23108 h 178352"/>
              <a:gd name="connsiteX15" fmla="*/ 308034 w 381919"/>
              <a:gd name="connsiteY15" fmla="*/ 131058 h 178352"/>
              <a:gd name="connsiteX16" fmla="*/ 339784 w 381919"/>
              <a:gd name="connsiteY16" fmla="*/ 172333 h 178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81919" h="178352">
                <a:moveTo>
                  <a:pt x="339784" y="172333"/>
                </a:moveTo>
                <a:cubicBezTo>
                  <a:pt x="315971" y="151166"/>
                  <a:pt x="192676" y="19404"/>
                  <a:pt x="165159" y="4058"/>
                </a:cubicBezTo>
                <a:cubicBezTo>
                  <a:pt x="137642" y="-11288"/>
                  <a:pt x="183680" y="76554"/>
                  <a:pt x="174684" y="80258"/>
                </a:cubicBezTo>
                <a:cubicBezTo>
                  <a:pt x="165688" y="83962"/>
                  <a:pt x="132351" y="29458"/>
                  <a:pt x="111184" y="26283"/>
                </a:cubicBezTo>
                <a:cubicBezTo>
                  <a:pt x="90017" y="23108"/>
                  <a:pt x="66205" y="39512"/>
                  <a:pt x="47684" y="61208"/>
                </a:cubicBezTo>
                <a:cubicBezTo>
                  <a:pt x="29163" y="82904"/>
                  <a:pt x="-1528" y="158045"/>
                  <a:pt x="59" y="156458"/>
                </a:cubicBezTo>
                <a:cubicBezTo>
                  <a:pt x="1646" y="154871"/>
                  <a:pt x="32338" y="63325"/>
                  <a:pt x="57209" y="51683"/>
                </a:cubicBezTo>
                <a:cubicBezTo>
                  <a:pt x="82080" y="40041"/>
                  <a:pt x="134996" y="95075"/>
                  <a:pt x="149284" y="86608"/>
                </a:cubicBezTo>
                <a:cubicBezTo>
                  <a:pt x="163572" y="78141"/>
                  <a:pt x="130234" y="-9700"/>
                  <a:pt x="142934" y="883"/>
                </a:cubicBezTo>
                <a:cubicBezTo>
                  <a:pt x="155634" y="11466"/>
                  <a:pt x="218076" y="146404"/>
                  <a:pt x="225484" y="150108"/>
                </a:cubicBezTo>
                <a:cubicBezTo>
                  <a:pt x="232892" y="153812"/>
                  <a:pt x="185796" y="29458"/>
                  <a:pt x="187384" y="23108"/>
                </a:cubicBezTo>
                <a:cubicBezTo>
                  <a:pt x="188971" y="16758"/>
                  <a:pt x="231305" y="86608"/>
                  <a:pt x="235009" y="112008"/>
                </a:cubicBezTo>
                <a:cubicBezTo>
                  <a:pt x="238713" y="137408"/>
                  <a:pt x="206963" y="172862"/>
                  <a:pt x="209609" y="175508"/>
                </a:cubicBezTo>
                <a:cubicBezTo>
                  <a:pt x="212255" y="178154"/>
                  <a:pt x="222309" y="153283"/>
                  <a:pt x="250884" y="127883"/>
                </a:cubicBezTo>
                <a:cubicBezTo>
                  <a:pt x="279459" y="102483"/>
                  <a:pt x="371534" y="22579"/>
                  <a:pt x="381059" y="23108"/>
                </a:cubicBezTo>
                <a:cubicBezTo>
                  <a:pt x="390584" y="23637"/>
                  <a:pt x="318088" y="108304"/>
                  <a:pt x="308034" y="131058"/>
                </a:cubicBezTo>
                <a:cubicBezTo>
                  <a:pt x="297980" y="153812"/>
                  <a:pt x="363597" y="193500"/>
                  <a:pt x="339784" y="1723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" name="フリーフォーム 110">
            <a:extLst>
              <a:ext uri="{FF2B5EF4-FFF2-40B4-BE49-F238E27FC236}">
                <a16:creationId xmlns:a16="http://schemas.microsoft.com/office/drawing/2014/main" id="{963BFEEE-B17F-E4E0-66DD-26F484C91F65}"/>
              </a:ext>
            </a:extLst>
          </p:cNvPr>
          <p:cNvSpPr/>
          <p:nvPr/>
        </p:nvSpPr>
        <p:spPr>
          <a:xfrm>
            <a:off x="2572572" y="3130450"/>
            <a:ext cx="161271" cy="375449"/>
          </a:xfrm>
          <a:custGeom>
            <a:avLst/>
            <a:gdLst>
              <a:gd name="connsiteX0" fmla="*/ 5528 w 161271"/>
              <a:gd name="connsiteY0" fmla="*/ 100 h 375449"/>
              <a:gd name="connsiteX1" fmla="*/ 8703 w 161271"/>
              <a:gd name="connsiteY1" fmla="*/ 101700 h 375449"/>
              <a:gd name="connsiteX2" fmla="*/ 72203 w 161271"/>
              <a:gd name="connsiteY2" fmla="*/ 190600 h 375449"/>
              <a:gd name="connsiteX3" fmla="*/ 100778 w 161271"/>
              <a:gd name="connsiteY3" fmla="*/ 374750 h 375449"/>
              <a:gd name="connsiteX4" fmla="*/ 100778 w 161271"/>
              <a:gd name="connsiteY4" fmla="*/ 250925 h 375449"/>
              <a:gd name="connsiteX5" fmla="*/ 81728 w 161271"/>
              <a:gd name="connsiteY5" fmla="*/ 177900 h 375449"/>
              <a:gd name="connsiteX6" fmla="*/ 75378 w 161271"/>
              <a:gd name="connsiteY6" fmla="*/ 158850 h 375449"/>
              <a:gd name="connsiteX7" fmla="*/ 161103 w 161271"/>
              <a:gd name="connsiteY7" fmla="*/ 19150 h 375449"/>
              <a:gd name="connsiteX8" fmla="*/ 49978 w 161271"/>
              <a:gd name="connsiteY8" fmla="*/ 162025 h 375449"/>
              <a:gd name="connsiteX9" fmla="*/ 69028 w 161271"/>
              <a:gd name="connsiteY9" fmla="*/ 95350 h 375449"/>
              <a:gd name="connsiteX10" fmla="*/ 78553 w 161271"/>
              <a:gd name="connsiteY10" fmla="*/ 89000 h 375449"/>
              <a:gd name="connsiteX11" fmla="*/ 5528 w 161271"/>
              <a:gd name="connsiteY11" fmla="*/ 120750 h 375449"/>
              <a:gd name="connsiteX12" fmla="*/ 5528 w 161271"/>
              <a:gd name="connsiteY12" fmla="*/ 100 h 375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1271" h="375449">
                <a:moveTo>
                  <a:pt x="5528" y="100"/>
                </a:moveTo>
                <a:cubicBezTo>
                  <a:pt x="6057" y="-3075"/>
                  <a:pt x="-2409" y="69950"/>
                  <a:pt x="8703" y="101700"/>
                </a:cubicBezTo>
                <a:cubicBezTo>
                  <a:pt x="19815" y="133450"/>
                  <a:pt x="56857" y="145092"/>
                  <a:pt x="72203" y="190600"/>
                </a:cubicBezTo>
                <a:cubicBezTo>
                  <a:pt x="87549" y="236108"/>
                  <a:pt x="96016" y="364696"/>
                  <a:pt x="100778" y="374750"/>
                </a:cubicBezTo>
                <a:cubicBezTo>
                  <a:pt x="105541" y="384804"/>
                  <a:pt x="103953" y="283733"/>
                  <a:pt x="100778" y="250925"/>
                </a:cubicBezTo>
                <a:cubicBezTo>
                  <a:pt x="97603" y="218117"/>
                  <a:pt x="85961" y="193246"/>
                  <a:pt x="81728" y="177900"/>
                </a:cubicBezTo>
                <a:cubicBezTo>
                  <a:pt x="77495" y="162554"/>
                  <a:pt x="62149" y="185308"/>
                  <a:pt x="75378" y="158850"/>
                </a:cubicBezTo>
                <a:cubicBezTo>
                  <a:pt x="88607" y="132392"/>
                  <a:pt x="165336" y="18621"/>
                  <a:pt x="161103" y="19150"/>
                </a:cubicBezTo>
                <a:cubicBezTo>
                  <a:pt x="156870" y="19679"/>
                  <a:pt x="65324" y="149325"/>
                  <a:pt x="49978" y="162025"/>
                </a:cubicBezTo>
                <a:cubicBezTo>
                  <a:pt x="34632" y="174725"/>
                  <a:pt x="64266" y="107521"/>
                  <a:pt x="69028" y="95350"/>
                </a:cubicBezTo>
                <a:cubicBezTo>
                  <a:pt x="73790" y="83179"/>
                  <a:pt x="89136" y="84767"/>
                  <a:pt x="78553" y="89000"/>
                </a:cubicBezTo>
                <a:cubicBezTo>
                  <a:pt x="67970" y="93233"/>
                  <a:pt x="17699" y="131863"/>
                  <a:pt x="5528" y="120750"/>
                </a:cubicBezTo>
                <a:cubicBezTo>
                  <a:pt x="-6643" y="109637"/>
                  <a:pt x="4999" y="3275"/>
                  <a:pt x="5528" y="1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フリーフォーム 111">
            <a:extLst>
              <a:ext uri="{FF2B5EF4-FFF2-40B4-BE49-F238E27FC236}">
                <a16:creationId xmlns:a16="http://schemas.microsoft.com/office/drawing/2014/main" id="{B9043486-5623-7F64-738A-5EC8E0B7C974}"/>
              </a:ext>
            </a:extLst>
          </p:cNvPr>
          <p:cNvSpPr/>
          <p:nvPr/>
        </p:nvSpPr>
        <p:spPr>
          <a:xfrm>
            <a:off x="2518645" y="3066912"/>
            <a:ext cx="231897" cy="816476"/>
          </a:xfrm>
          <a:custGeom>
            <a:avLst/>
            <a:gdLst>
              <a:gd name="connsiteX0" fmla="*/ 40405 w 231897"/>
              <a:gd name="connsiteY0" fmla="*/ 138 h 816476"/>
              <a:gd name="connsiteX1" fmla="*/ 34055 w 231897"/>
              <a:gd name="connsiteY1" fmla="*/ 200163 h 816476"/>
              <a:gd name="connsiteX2" fmla="*/ 132480 w 231897"/>
              <a:gd name="connsiteY2" fmla="*/ 428763 h 816476"/>
              <a:gd name="connsiteX3" fmla="*/ 129305 w 231897"/>
              <a:gd name="connsiteY3" fmla="*/ 384313 h 816476"/>
              <a:gd name="connsiteX4" fmla="*/ 173755 w 231897"/>
              <a:gd name="connsiteY4" fmla="*/ 568463 h 816476"/>
              <a:gd name="connsiteX5" fmla="*/ 230905 w 231897"/>
              <a:gd name="connsiteY5" fmla="*/ 816113 h 816476"/>
              <a:gd name="connsiteX6" fmla="*/ 205505 w 231897"/>
              <a:gd name="connsiteY6" fmla="*/ 619263 h 816476"/>
              <a:gd name="connsiteX7" fmla="*/ 148355 w 231897"/>
              <a:gd name="connsiteY7" fmla="*/ 435113 h 816476"/>
              <a:gd name="connsiteX8" fmla="*/ 53105 w 231897"/>
              <a:gd name="connsiteY8" fmla="*/ 225563 h 816476"/>
              <a:gd name="connsiteX9" fmla="*/ 119780 w 231897"/>
              <a:gd name="connsiteY9" fmla="*/ 428763 h 816476"/>
              <a:gd name="connsiteX10" fmla="*/ 5480 w 231897"/>
              <a:gd name="connsiteY10" fmla="*/ 174763 h 816476"/>
              <a:gd name="connsiteX11" fmla="*/ 18180 w 231897"/>
              <a:gd name="connsiteY11" fmla="*/ 165238 h 816476"/>
              <a:gd name="connsiteX12" fmla="*/ 18180 w 231897"/>
              <a:gd name="connsiteY12" fmla="*/ 168413 h 816476"/>
              <a:gd name="connsiteX13" fmla="*/ 40405 w 231897"/>
              <a:gd name="connsiteY13" fmla="*/ 138 h 816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1897" h="816476">
                <a:moveTo>
                  <a:pt x="40405" y="138"/>
                </a:moveTo>
                <a:cubicBezTo>
                  <a:pt x="43051" y="5430"/>
                  <a:pt x="18709" y="128726"/>
                  <a:pt x="34055" y="200163"/>
                </a:cubicBezTo>
                <a:cubicBezTo>
                  <a:pt x="49401" y="271600"/>
                  <a:pt x="116605" y="398071"/>
                  <a:pt x="132480" y="428763"/>
                </a:cubicBezTo>
                <a:cubicBezTo>
                  <a:pt x="148355" y="459455"/>
                  <a:pt x="122426" y="361030"/>
                  <a:pt x="129305" y="384313"/>
                </a:cubicBezTo>
                <a:cubicBezTo>
                  <a:pt x="136184" y="407596"/>
                  <a:pt x="156822" y="496496"/>
                  <a:pt x="173755" y="568463"/>
                </a:cubicBezTo>
                <a:cubicBezTo>
                  <a:pt x="190688" y="640430"/>
                  <a:pt x="225613" y="807646"/>
                  <a:pt x="230905" y="816113"/>
                </a:cubicBezTo>
                <a:cubicBezTo>
                  <a:pt x="236197" y="824580"/>
                  <a:pt x="219263" y="682763"/>
                  <a:pt x="205505" y="619263"/>
                </a:cubicBezTo>
                <a:cubicBezTo>
                  <a:pt x="191747" y="555763"/>
                  <a:pt x="173755" y="500730"/>
                  <a:pt x="148355" y="435113"/>
                </a:cubicBezTo>
                <a:cubicBezTo>
                  <a:pt x="122955" y="369496"/>
                  <a:pt x="57867" y="226621"/>
                  <a:pt x="53105" y="225563"/>
                </a:cubicBezTo>
                <a:cubicBezTo>
                  <a:pt x="48343" y="224505"/>
                  <a:pt x="127718" y="437230"/>
                  <a:pt x="119780" y="428763"/>
                </a:cubicBezTo>
                <a:cubicBezTo>
                  <a:pt x="111843" y="420296"/>
                  <a:pt x="22413" y="218684"/>
                  <a:pt x="5480" y="174763"/>
                </a:cubicBezTo>
                <a:cubicBezTo>
                  <a:pt x="-11453" y="130842"/>
                  <a:pt x="16063" y="166296"/>
                  <a:pt x="18180" y="165238"/>
                </a:cubicBezTo>
                <a:cubicBezTo>
                  <a:pt x="20297" y="164180"/>
                  <a:pt x="17122" y="193813"/>
                  <a:pt x="18180" y="168413"/>
                </a:cubicBezTo>
                <a:cubicBezTo>
                  <a:pt x="19238" y="143013"/>
                  <a:pt x="37759" y="-5154"/>
                  <a:pt x="40405" y="1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フリーフォーム 112">
            <a:extLst>
              <a:ext uri="{FF2B5EF4-FFF2-40B4-BE49-F238E27FC236}">
                <a16:creationId xmlns:a16="http://schemas.microsoft.com/office/drawing/2014/main" id="{37F3B01E-ED3C-3124-26F3-ED45FAEE0B31}"/>
              </a:ext>
            </a:extLst>
          </p:cNvPr>
          <p:cNvSpPr/>
          <p:nvPr/>
        </p:nvSpPr>
        <p:spPr>
          <a:xfrm>
            <a:off x="2708413" y="3695527"/>
            <a:ext cx="318294" cy="600723"/>
          </a:xfrm>
          <a:custGeom>
            <a:avLst/>
            <a:gdLst>
              <a:gd name="connsiteX0" fmla="*/ 12562 w 318294"/>
              <a:gd name="connsiteY0" fmla="*/ 173 h 600723"/>
              <a:gd name="connsiteX1" fmla="*/ 12562 w 318294"/>
              <a:gd name="connsiteY1" fmla="*/ 247823 h 600723"/>
              <a:gd name="connsiteX2" fmla="*/ 91937 w 318294"/>
              <a:gd name="connsiteY2" fmla="*/ 397048 h 600723"/>
              <a:gd name="connsiteX3" fmla="*/ 72887 w 318294"/>
              <a:gd name="connsiteY3" fmla="*/ 377998 h 600723"/>
              <a:gd name="connsiteX4" fmla="*/ 149087 w 318294"/>
              <a:gd name="connsiteY4" fmla="*/ 539923 h 600723"/>
              <a:gd name="connsiteX5" fmla="*/ 130037 w 318294"/>
              <a:gd name="connsiteY5" fmla="*/ 501823 h 600723"/>
              <a:gd name="connsiteX6" fmla="*/ 317362 w 318294"/>
              <a:gd name="connsiteY6" fmla="*/ 600248 h 600723"/>
              <a:gd name="connsiteX7" fmla="*/ 196712 w 318294"/>
              <a:gd name="connsiteY7" fmla="*/ 536748 h 600723"/>
              <a:gd name="connsiteX8" fmla="*/ 72887 w 318294"/>
              <a:gd name="connsiteY8" fmla="*/ 479598 h 600723"/>
              <a:gd name="connsiteX9" fmla="*/ 130037 w 318294"/>
              <a:gd name="connsiteY9" fmla="*/ 489123 h 600723"/>
              <a:gd name="connsiteX10" fmla="*/ 57012 w 318294"/>
              <a:gd name="connsiteY10" fmla="*/ 358948 h 600723"/>
              <a:gd name="connsiteX11" fmla="*/ 72887 w 318294"/>
              <a:gd name="connsiteY11" fmla="*/ 206548 h 600723"/>
              <a:gd name="connsiteX12" fmla="*/ 34787 w 318294"/>
              <a:gd name="connsiteY12" fmla="*/ 304973 h 600723"/>
              <a:gd name="connsiteX13" fmla="*/ 18912 w 318294"/>
              <a:gd name="connsiteY13" fmla="*/ 235123 h 600723"/>
              <a:gd name="connsiteX14" fmla="*/ 63362 w 318294"/>
              <a:gd name="connsiteY14" fmla="*/ 95423 h 600723"/>
              <a:gd name="connsiteX15" fmla="*/ 3037 w 318294"/>
              <a:gd name="connsiteY15" fmla="*/ 206548 h 600723"/>
              <a:gd name="connsiteX16" fmla="*/ 12562 w 318294"/>
              <a:gd name="connsiteY16" fmla="*/ 173 h 6007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18294" h="600723">
                <a:moveTo>
                  <a:pt x="12562" y="173"/>
                </a:moveTo>
                <a:cubicBezTo>
                  <a:pt x="14149" y="7052"/>
                  <a:pt x="-667" y="181677"/>
                  <a:pt x="12562" y="247823"/>
                </a:cubicBezTo>
                <a:cubicBezTo>
                  <a:pt x="25791" y="313969"/>
                  <a:pt x="91937" y="397048"/>
                  <a:pt x="91937" y="397048"/>
                </a:cubicBezTo>
                <a:cubicBezTo>
                  <a:pt x="101991" y="418744"/>
                  <a:pt x="63362" y="354186"/>
                  <a:pt x="72887" y="377998"/>
                </a:cubicBezTo>
                <a:cubicBezTo>
                  <a:pt x="82412" y="401811"/>
                  <a:pt x="139562" y="519286"/>
                  <a:pt x="149087" y="539923"/>
                </a:cubicBezTo>
                <a:cubicBezTo>
                  <a:pt x="158612" y="560560"/>
                  <a:pt x="101991" y="491769"/>
                  <a:pt x="130037" y="501823"/>
                </a:cubicBezTo>
                <a:cubicBezTo>
                  <a:pt x="158083" y="511877"/>
                  <a:pt x="317362" y="600248"/>
                  <a:pt x="317362" y="600248"/>
                </a:cubicBezTo>
                <a:cubicBezTo>
                  <a:pt x="328474" y="606069"/>
                  <a:pt x="237458" y="556856"/>
                  <a:pt x="196712" y="536748"/>
                </a:cubicBezTo>
                <a:cubicBezTo>
                  <a:pt x="155966" y="516640"/>
                  <a:pt x="84000" y="487536"/>
                  <a:pt x="72887" y="479598"/>
                </a:cubicBezTo>
                <a:cubicBezTo>
                  <a:pt x="61775" y="471661"/>
                  <a:pt x="132683" y="509231"/>
                  <a:pt x="130037" y="489123"/>
                </a:cubicBezTo>
                <a:cubicBezTo>
                  <a:pt x="127391" y="469015"/>
                  <a:pt x="66537" y="406044"/>
                  <a:pt x="57012" y="358948"/>
                </a:cubicBezTo>
                <a:cubicBezTo>
                  <a:pt x="47487" y="311852"/>
                  <a:pt x="76591" y="215544"/>
                  <a:pt x="72887" y="206548"/>
                </a:cubicBezTo>
                <a:cubicBezTo>
                  <a:pt x="69183" y="197552"/>
                  <a:pt x="43783" y="300211"/>
                  <a:pt x="34787" y="304973"/>
                </a:cubicBezTo>
                <a:cubicBezTo>
                  <a:pt x="25791" y="309735"/>
                  <a:pt x="14150" y="270048"/>
                  <a:pt x="18912" y="235123"/>
                </a:cubicBezTo>
                <a:cubicBezTo>
                  <a:pt x="23675" y="200198"/>
                  <a:pt x="66008" y="100185"/>
                  <a:pt x="63362" y="95423"/>
                </a:cubicBezTo>
                <a:cubicBezTo>
                  <a:pt x="60716" y="90661"/>
                  <a:pt x="13091" y="220306"/>
                  <a:pt x="3037" y="206548"/>
                </a:cubicBezTo>
                <a:cubicBezTo>
                  <a:pt x="-7017" y="192790"/>
                  <a:pt x="10975" y="-6706"/>
                  <a:pt x="12562" y="1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" name="フリーフォーム 113">
            <a:extLst>
              <a:ext uri="{FF2B5EF4-FFF2-40B4-BE49-F238E27FC236}">
                <a16:creationId xmlns:a16="http://schemas.microsoft.com/office/drawing/2014/main" id="{A8E65AF0-5494-42C0-4FA5-95F91495052D}"/>
              </a:ext>
            </a:extLst>
          </p:cNvPr>
          <p:cNvSpPr/>
          <p:nvPr/>
        </p:nvSpPr>
        <p:spPr>
          <a:xfrm>
            <a:off x="2492089" y="3124051"/>
            <a:ext cx="293625" cy="473602"/>
          </a:xfrm>
          <a:custGeom>
            <a:avLst/>
            <a:gdLst>
              <a:gd name="connsiteX0" fmla="*/ 57436 w 293625"/>
              <a:gd name="connsiteY0" fmla="*/ 73174 h 473602"/>
              <a:gd name="connsiteX1" fmla="*/ 168561 w 293625"/>
              <a:gd name="connsiteY1" fmla="*/ 76349 h 473602"/>
              <a:gd name="connsiteX2" fmla="*/ 159036 w 293625"/>
              <a:gd name="connsiteY2" fmla="*/ 104924 h 473602"/>
              <a:gd name="connsiteX3" fmla="*/ 276511 w 293625"/>
              <a:gd name="connsiteY3" fmla="*/ 127149 h 473602"/>
              <a:gd name="connsiteX4" fmla="*/ 146336 w 293625"/>
              <a:gd name="connsiteY4" fmla="*/ 184299 h 473602"/>
              <a:gd name="connsiteX5" fmla="*/ 228886 w 293625"/>
              <a:gd name="connsiteY5" fmla="*/ 158899 h 473602"/>
              <a:gd name="connsiteX6" fmla="*/ 282861 w 293625"/>
              <a:gd name="connsiteY6" fmla="*/ 190649 h 473602"/>
              <a:gd name="connsiteX7" fmla="*/ 232061 w 293625"/>
              <a:gd name="connsiteY7" fmla="*/ 190649 h 473602"/>
              <a:gd name="connsiteX8" fmla="*/ 254286 w 293625"/>
              <a:gd name="connsiteY8" fmla="*/ 235099 h 473602"/>
              <a:gd name="connsiteX9" fmla="*/ 209836 w 293625"/>
              <a:gd name="connsiteY9" fmla="*/ 327174 h 473602"/>
              <a:gd name="connsiteX10" fmla="*/ 292386 w 293625"/>
              <a:gd name="connsiteY10" fmla="*/ 279549 h 473602"/>
              <a:gd name="connsiteX11" fmla="*/ 133636 w 293625"/>
              <a:gd name="connsiteY11" fmla="*/ 473224 h 473602"/>
              <a:gd name="connsiteX12" fmla="*/ 251111 w 293625"/>
              <a:gd name="connsiteY12" fmla="*/ 327174 h 473602"/>
              <a:gd name="connsiteX13" fmla="*/ 244761 w 293625"/>
              <a:gd name="connsiteY13" fmla="*/ 263674 h 473602"/>
              <a:gd name="connsiteX14" fmla="*/ 289211 w 293625"/>
              <a:gd name="connsiteY14" fmla="*/ 203349 h 473602"/>
              <a:gd name="connsiteX15" fmla="*/ 241586 w 293625"/>
              <a:gd name="connsiteY15" fmla="*/ 181124 h 473602"/>
              <a:gd name="connsiteX16" fmla="*/ 238411 w 293625"/>
              <a:gd name="connsiteY16" fmla="*/ 120799 h 473602"/>
              <a:gd name="connsiteX17" fmla="*/ 111411 w 293625"/>
              <a:gd name="connsiteY17" fmla="*/ 149 h 473602"/>
              <a:gd name="connsiteX18" fmla="*/ 190786 w 293625"/>
              <a:gd name="connsiteY18" fmla="*/ 95399 h 473602"/>
              <a:gd name="connsiteX19" fmla="*/ 3461 w 293625"/>
              <a:gd name="connsiteY19" fmla="*/ 76349 h 473602"/>
              <a:gd name="connsiteX20" fmla="*/ 57436 w 293625"/>
              <a:gd name="connsiteY20" fmla="*/ 73174 h 473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93625" h="473602">
                <a:moveTo>
                  <a:pt x="57436" y="73174"/>
                </a:moveTo>
                <a:cubicBezTo>
                  <a:pt x="84953" y="73174"/>
                  <a:pt x="151628" y="71057"/>
                  <a:pt x="168561" y="76349"/>
                </a:cubicBezTo>
                <a:cubicBezTo>
                  <a:pt x="185494" y="81641"/>
                  <a:pt x="141044" y="96457"/>
                  <a:pt x="159036" y="104924"/>
                </a:cubicBezTo>
                <a:cubicBezTo>
                  <a:pt x="177028" y="113391"/>
                  <a:pt x="278628" y="113920"/>
                  <a:pt x="276511" y="127149"/>
                </a:cubicBezTo>
                <a:cubicBezTo>
                  <a:pt x="274394" y="140378"/>
                  <a:pt x="154273" y="179007"/>
                  <a:pt x="146336" y="184299"/>
                </a:cubicBezTo>
                <a:cubicBezTo>
                  <a:pt x="138399" y="189591"/>
                  <a:pt x="206132" y="157841"/>
                  <a:pt x="228886" y="158899"/>
                </a:cubicBezTo>
                <a:cubicBezTo>
                  <a:pt x="251640" y="159957"/>
                  <a:pt x="282332" y="185357"/>
                  <a:pt x="282861" y="190649"/>
                </a:cubicBezTo>
                <a:cubicBezTo>
                  <a:pt x="283390" y="195941"/>
                  <a:pt x="236824" y="183241"/>
                  <a:pt x="232061" y="190649"/>
                </a:cubicBezTo>
                <a:cubicBezTo>
                  <a:pt x="227299" y="198057"/>
                  <a:pt x="257990" y="212345"/>
                  <a:pt x="254286" y="235099"/>
                </a:cubicBezTo>
                <a:cubicBezTo>
                  <a:pt x="250582" y="257853"/>
                  <a:pt x="203486" y="319766"/>
                  <a:pt x="209836" y="327174"/>
                </a:cubicBezTo>
                <a:cubicBezTo>
                  <a:pt x="216186" y="334582"/>
                  <a:pt x="305086" y="255207"/>
                  <a:pt x="292386" y="279549"/>
                </a:cubicBezTo>
                <a:cubicBezTo>
                  <a:pt x="279686" y="303891"/>
                  <a:pt x="140515" y="465286"/>
                  <a:pt x="133636" y="473224"/>
                </a:cubicBezTo>
                <a:cubicBezTo>
                  <a:pt x="126757" y="481162"/>
                  <a:pt x="232590" y="362099"/>
                  <a:pt x="251111" y="327174"/>
                </a:cubicBezTo>
                <a:cubicBezTo>
                  <a:pt x="269632" y="292249"/>
                  <a:pt x="238411" y="284311"/>
                  <a:pt x="244761" y="263674"/>
                </a:cubicBezTo>
                <a:cubicBezTo>
                  <a:pt x="251111" y="243037"/>
                  <a:pt x="289740" y="217107"/>
                  <a:pt x="289211" y="203349"/>
                </a:cubicBezTo>
                <a:cubicBezTo>
                  <a:pt x="288682" y="189591"/>
                  <a:pt x="250053" y="194882"/>
                  <a:pt x="241586" y="181124"/>
                </a:cubicBezTo>
                <a:cubicBezTo>
                  <a:pt x="233119" y="167366"/>
                  <a:pt x="260107" y="150961"/>
                  <a:pt x="238411" y="120799"/>
                </a:cubicBezTo>
                <a:cubicBezTo>
                  <a:pt x="216715" y="90637"/>
                  <a:pt x="119348" y="4382"/>
                  <a:pt x="111411" y="149"/>
                </a:cubicBezTo>
                <a:cubicBezTo>
                  <a:pt x="103474" y="-4084"/>
                  <a:pt x="208778" y="82699"/>
                  <a:pt x="190786" y="95399"/>
                </a:cubicBezTo>
                <a:cubicBezTo>
                  <a:pt x="172794" y="108099"/>
                  <a:pt x="19336" y="78466"/>
                  <a:pt x="3461" y="76349"/>
                </a:cubicBezTo>
                <a:cubicBezTo>
                  <a:pt x="-12414" y="74232"/>
                  <a:pt x="29919" y="73174"/>
                  <a:pt x="57436" y="731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" name="フリーフォーム 114">
            <a:extLst>
              <a:ext uri="{FF2B5EF4-FFF2-40B4-BE49-F238E27FC236}">
                <a16:creationId xmlns:a16="http://schemas.microsoft.com/office/drawing/2014/main" id="{AF2D3767-C8C5-E010-F941-1D355A766E25}"/>
              </a:ext>
            </a:extLst>
          </p:cNvPr>
          <p:cNvSpPr/>
          <p:nvPr/>
        </p:nvSpPr>
        <p:spPr>
          <a:xfrm>
            <a:off x="2847694" y="3577617"/>
            <a:ext cx="109509" cy="614734"/>
          </a:xfrm>
          <a:custGeom>
            <a:avLst/>
            <a:gdLst>
              <a:gd name="connsiteX0" fmla="*/ 281 w 109509"/>
              <a:gd name="connsiteY0" fmla="*/ 608 h 614734"/>
              <a:gd name="connsiteX1" fmla="*/ 108231 w 109509"/>
              <a:gd name="connsiteY1" fmla="*/ 591158 h 614734"/>
              <a:gd name="connsiteX2" fmla="*/ 60606 w 109509"/>
              <a:gd name="connsiteY2" fmla="*/ 495908 h 614734"/>
              <a:gd name="connsiteX3" fmla="*/ 76481 w 109509"/>
              <a:gd name="connsiteY3" fmla="*/ 480033 h 614734"/>
              <a:gd name="connsiteX4" fmla="*/ 281 w 109509"/>
              <a:gd name="connsiteY4" fmla="*/ 608 h 614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509" h="614734">
                <a:moveTo>
                  <a:pt x="281" y="608"/>
                </a:moveTo>
                <a:cubicBezTo>
                  <a:pt x="5573" y="19129"/>
                  <a:pt x="98177" y="508608"/>
                  <a:pt x="108231" y="591158"/>
                </a:cubicBezTo>
                <a:cubicBezTo>
                  <a:pt x="118285" y="673708"/>
                  <a:pt x="65898" y="514429"/>
                  <a:pt x="60606" y="495908"/>
                </a:cubicBezTo>
                <a:cubicBezTo>
                  <a:pt x="55314" y="477387"/>
                  <a:pt x="87064" y="567875"/>
                  <a:pt x="76481" y="480033"/>
                </a:cubicBezTo>
                <a:cubicBezTo>
                  <a:pt x="65898" y="392191"/>
                  <a:pt x="-5011" y="-17913"/>
                  <a:pt x="281" y="6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" name="フリーフォーム 115">
            <a:extLst>
              <a:ext uri="{FF2B5EF4-FFF2-40B4-BE49-F238E27FC236}">
                <a16:creationId xmlns:a16="http://schemas.microsoft.com/office/drawing/2014/main" id="{31F8E99A-1DED-E42E-0BD6-80E4F92B890D}"/>
              </a:ext>
            </a:extLst>
          </p:cNvPr>
          <p:cNvSpPr/>
          <p:nvPr/>
        </p:nvSpPr>
        <p:spPr>
          <a:xfrm>
            <a:off x="5705319" y="3100299"/>
            <a:ext cx="431971" cy="920987"/>
          </a:xfrm>
          <a:custGeom>
            <a:avLst/>
            <a:gdLst>
              <a:gd name="connsiteX0" fmla="*/ 156 w 431971"/>
              <a:gd name="connsiteY0" fmla="*/ 458876 h 920987"/>
              <a:gd name="connsiteX1" fmla="*/ 301781 w 431971"/>
              <a:gd name="connsiteY1" fmla="*/ 17551 h 920987"/>
              <a:gd name="connsiteX2" fmla="*/ 273206 w 431971"/>
              <a:gd name="connsiteY2" fmla="*/ 84226 h 920987"/>
              <a:gd name="connsiteX3" fmla="*/ 311306 w 431971"/>
              <a:gd name="connsiteY3" fmla="*/ 49301 h 920987"/>
              <a:gd name="connsiteX4" fmla="*/ 368456 w 431971"/>
              <a:gd name="connsiteY4" fmla="*/ 65176 h 920987"/>
              <a:gd name="connsiteX5" fmla="*/ 368456 w 431971"/>
              <a:gd name="connsiteY5" fmla="*/ 49301 h 920987"/>
              <a:gd name="connsiteX6" fmla="*/ 431956 w 431971"/>
              <a:gd name="connsiteY6" fmla="*/ 128676 h 920987"/>
              <a:gd name="connsiteX7" fmla="*/ 362106 w 431971"/>
              <a:gd name="connsiteY7" fmla="*/ 46126 h 920987"/>
              <a:gd name="connsiteX8" fmla="*/ 320831 w 431971"/>
              <a:gd name="connsiteY8" fmla="*/ 100101 h 920987"/>
              <a:gd name="connsiteX9" fmla="*/ 304956 w 431971"/>
              <a:gd name="connsiteY9" fmla="*/ 341401 h 920987"/>
              <a:gd name="connsiteX10" fmla="*/ 289081 w 431971"/>
              <a:gd name="connsiteY10" fmla="*/ 271551 h 920987"/>
              <a:gd name="connsiteX11" fmla="*/ 333531 w 431971"/>
              <a:gd name="connsiteY11" fmla="*/ 458876 h 920987"/>
              <a:gd name="connsiteX12" fmla="*/ 333531 w 431971"/>
              <a:gd name="connsiteY12" fmla="*/ 573176 h 920987"/>
              <a:gd name="connsiteX13" fmla="*/ 349406 w 431971"/>
              <a:gd name="connsiteY13" fmla="*/ 550951 h 920987"/>
              <a:gd name="connsiteX14" fmla="*/ 146206 w 431971"/>
              <a:gd name="connsiteY14" fmla="*/ 919251 h 920987"/>
              <a:gd name="connsiteX15" fmla="*/ 279556 w 431971"/>
              <a:gd name="connsiteY15" fmla="*/ 684301 h 920987"/>
              <a:gd name="connsiteX16" fmla="*/ 282731 w 431971"/>
              <a:gd name="connsiteY16" fmla="*/ 560476 h 920987"/>
              <a:gd name="connsiteX17" fmla="*/ 250981 w 431971"/>
              <a:gd name="connsiteY17" fmla="*/ 490626 h 920987"/>
              <a:gd name="connsiteX18" fmla="*/ 190656 w 431971"/>
              <a:gd name="connsiteY18" fmla="*/ 423951 h 920987"/>
              <a:gd name="connsiteX19" fmla="*/ 298606 w 431971"/>
              <a:gd name="connsiteY19" fmla="*/ 598576 h 920987"/>
              <a:gd name="connsiteX20" fmla="*/ 327181 w 431971"/>
              <a:gd name="connsiteY20" fmla="*/ 481101 h 920987"/>
              <a:gd name="connsiteX21" fmla="*/ 250981 w 431971"/>
              <a:gd name="connsiteY21" fmla="*/ 287426 h 920987"/>
              <a:gd name="connsiteX22" fmla="*/ 257331 w 431971"/>
              <a:gd name="connsiteY22" fmla="*/ 414426 h 920987"/>
              <a:gd name="connsiteX23" fmla="*/ 225581 w 431971"/>
              <a:gd name="connsiteY23" fmla="*/ 293776 h 920987"/>
              <a:gd name="connsiteX24" fmla="*/ 327181 w 431971"/>
              <a:gd name="connsiteY24" fmla="*/ 84226 h 920987"/>
              <a:gd name="connsiteX25" fmla="*/ 276381 w 431971"/>
              <a:gd name="connsiteY25" fmla="*/ 185826 h 920987"/>
              <a:gd name="connsiteX26" fmla="*/ 260506 w 431971"/>
              <a:gd name="connsiteY26" fmla="*/ 100101 h 920987"/>
              <a:gd name="connsiteX27" fmla="*/ 156 w 431971"/>
              <a:gd name="connsiteY27" fmla="*/ 458876 h 920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431971" h="920987">
                <a:moveTo>
                  <a:pt x="156" y="458876"/>
                </a:moveTo>
                <a:cubicBezTo>
                  <a:pt x="7035" y="445118"/>
                  <a:pt x="256273" y="79993"/>
                  <a:pt x="301781" y="17551"/>
                </a:cubicBezTo>
                <a:cubicBezTo>
                  <a:pt x="347289" y="-44891"/>
                  <a:pt x="271619" y="78934"/>
                  <a:pt x="273206" y="84226"/>
                </a:cubicBezTo>
                <a:cubicBezTo>
                  <a:pt x="274793" y="89518"/>
                  <a:pt x="295431" y="52476"/>
                  <a:pt x="311306" y="49301"/>
                </a:cubicBezTo>
                <a:cubicBezTo>
                  <a:pt x="327181" y="46126"/>
                  <a:pt x="368456" y="65176"/>
                  <a:pt x="368456" y="65176"/>
                </a:cubicBezTo>
                <a:cubicBezTo>
                  <a:pt x="377981" y="65176"/>
                  <a:pt x="357873" y="38718"/>
                  <a:pt x="368456" y="49301"/>
                </a:cubicBezTo>
                <a:cubicBezTo>
                  <a:pt x="379039" y="59884"/>
                  <a:pt x="433014" y="129205"/>
                  <a:pt x="431956" y="128676"/>
                </a:cubicBezTo>
                <a:cubicBezTo>
                  <a:pt x="430898" y="128147"/>
                  <a:pt x="380627" y="50889"/>
                  <a:pt x="362106" y="46126"/>
                </a:cubicBezTo>
                <a:cubicBezTo>
                  <a:pt x="343585" y="41363"/>
                  <a:pt x="330356" y="50888"/>
                  <a:pt x="320831" y="100101"/>
                </a:cubicBezTo>
                <a:cubicBezTo>
                  <a:pt x="311306" y="149314"/>
                  <a:pt x="310248" y="312826"/>
                  <a:pt x="304956" y="341401"/>
                </a:cubicBezTo>
                <a:cubicBezTo>
                  <a:pt x="299664" y="369976"/>
                  <a:pt x="284319" y="251972"/>
                  <a:pt x="289081" y="271551"/>
                </a:cubicBezTo>
                <a:cubicBezTo>
                  <a:pt x="293843" y="291130"/>
                  <a:pt x="326123" y="408605"/>
                  <a:pt x="333531" y="458876"/>
                </a:cubicBezTo>
                <a:cubicBezTo>
                  <a:pt x="340939" y="509147"/>
                  <a:pt x="330885" y="557830"/>
                  <a:pt x="333531" y="573176"/>
                </a:cubicBezTo>
                <a:cubicBezTo>
                  <a:pt x="336177" y="588522"/>
                  <a:pt x="380627" y="493272"/>
                  <a:pt x="349406" y="550951"/>
                </a:cubicBezTo>
                <a:cubicBezTo>
                  <a:pt x="318185" y="608630"/>
                  <a:pt x="157848" y="897026"/>
                  <a:pt x="146206" y="919251"/>
                </a:cubicBezTo>
                <a:cubicBezTo>
                  <a:pt x="134564" y="941476"/>
                  <a:pt x="256802" y="744097"/>
                  <a:pt x="279556" y="684301"/>
                </a:cubicBezTo>
                <a:cubicBezTo>
                  <a:pt x="302310" y="624505"/>
                  <a:pt x="287494" y="592755"/>
                  <a:pt x="282731" y="560476"/>
                </a:cubicBezTo>
                <a:cubicBezTo>
                  <a:pt x="277969" y="528197"/>
                  <a:pt x="266327" y="513380"/>
                  <a:pt x="250981" y="490626"/>
                </a:cubicBezTo>
                <a:cubicBezTo>
                  <a:pt x="235635" y="467872"/>
                  <a:pt x="182719" y="405959"/>
                  <a:pt x="190656" y="423951"/>
                </a:cubicBezTo>
                <a:cubicBezTo>
                  <a:pt x="198594" y="441943"/>
                  <a:pt x="275852" y="589051"/>
                  <a:pt x="298606" y="598576"/>
                </a:cubicBezTo>
                <a:cubicBezTo>
                  <a:pt x="321360" y="608101"/>
                  <a:pt x="335118" y="532959"/>
                  <a:pt x="327181" y="481101"/>
                </a:cubicBezTo>
                <a:cubicBezTo>
                  <a:pt x="319244" y="429243"/>
                  <a:pt x="262623" y="298538"/>
                  <a:pt x="250981" y="287426"/>
                </a:cubicBezTo>
                <a:cubicBezTo>
                  <a:pt x="239339" y="276313"/>
                  <a:pt x="261564" y="413368"/>
                  <a:pt x="257331" y="414426"/>
                </a:cubicBezTo>
                <a:cubicBezTo>
                  <a:pt x="253098" y="415484"/>
                  <a:pt x="213939" y="348809"/>
                  <a:pt x="225581" y="293776"/>
                </a:cubicBezTo>
                <a:cubicBezTo>
                  <a:pt x="237223" y="238743"/>
                  <a:pt x="318714" y="102218"/>
                  <a:pt x="327181" y="84226"/>
                </a:cubicBezTo>
                <a:cubicBezTo>
                  <a:pt x="335648" y="66234"/>
                  <a:pt x="287494" y="183180"/>
                  <a:pt x="276381" y="185826"/>
                </a:cubicBezTo>
                <a:cubicBezTo>
                  <a:pt x="265268" y="188472"/>
                  <a:pt x="305485" y="56180"/>
                  <a:pt x="260506" y="100101"/>
                </a:cubicBezTo>
                <a:cubicBezTo>
                  <a:pt x="215527" y="144022"/>
                  <a:pt x="-6723" y="472634"/>
                  <a:pt x="156" y="4588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" name="フリーフォーム 116">
            <a:extLst>
              <a:ext uri="{FF2B5EF4-FFF2-40B4-BE49-F238E27FC236}">
                <a16:creationId xmlns:a16="http://schemas.microsoft.com/office/drawing/2014/main" id="{2A6F05ED-D1BF-75EF-C8F2-E48C75903156}"/>
              </a:ext>
            </a:extLst>
          </p:cNvPr>
          <p:cNvSpPr/>
          <p:nvPr/>
        </p:nvSpPr>
        <p:spPr>
          <a:xfrm>
            <a:off x="5981569" y="3066826"/>
            <a:ext cx="159617" cy="1052972"/>
          </a:xfrm>
          <a:custGeom>
            <a:avLst/>
            <a:gdLst>
              <a:gd name="connsiteX0" fmla="*/ 63631 w 159617"/>
              <a:gd name="connsiteY0" fmla="*/ 224 h 1052972"/>
              <a:gd name="connsiteX1" fmla="*/ 127131 w 159617"/>
              <a:gd name="connsiteY1" fmla="*/ 276449 h 1052972"/>
              <a:gd name="connsiteX2" fmla="*/ 54106 w 159617"/>
              <a:gd name="connsiteY2" fmla="*/ 533624 h 1052972"/>
              <a:gd name="connsiteX3" fmla="*/ 82681 w 159617"/>
              <a:gd name="connsiteY3" fmla="*/ 505049 h 1052972"/>
              <a:gd name="connsiteX4" fmla="*/ 66806 w 159617"/>
              <a:gd name="connsiteY4" fmla="*/ 844774 h 1052972"/>
              <a:gd name="connsiteX5" fmla="*/ 60456 w 159617"/>
              <a:gd name="connsiteY5" fmla="*/ 470124 h 1052972"/>
              <a:gd name="connsiteX6" fmla="*/ 131 w 159617"/>
              <a:gd name="connsiteY6" fmla="*/ 1051149 h 1052972"/>
              <a:gd name="connsiteX7" fmla="*/ 47756 w 159617"/>
              <a:gd name="connsiteY7" fmla="*/ 638399 h 1052972"/>
              <a:gd name="connsiteX8" fmla="*/ 155706 w 159617"/>
              <a:gd name="connsiteY8" fmla="*/ 222474 h 1052972"/>
              <a:gd name="connsiteX9" fmla="*/ 130306 w 159617"/>
              <a:gd name="connsiteY9" fmla="*/ 228824 h 1052972"/>
              <a:gd name="connsiteX10" fmla="*/ 63631 w 159617"/>
              <a:gd name="connsiteY10" fmla="*/ 224 h 1052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59617" h="1052972">
                <a:moveTo>
                  <a:pt x="63631" y="224"/>
                </a:moveTo>
                <a:cubicBezTo>
                  <a:pt x="63102" y="8162"/>
                  <a:pt x="128718" y="187549"/>
                  <a:pt x="127131" y="276449"/>
                </a:cubicBezTo>
                <a:cubicBezTo>
                  <a:pt x="125544" y="365349"/>
                  <a:pt x="61514" y="495524"/>
                  <a:pt x="54106" y="533624"/>
                </a:cubicBezTo>
                <a:cubicBezTo>
                  <a:pt x="46698" y="571724"/>
                  <a:pt x="80564" y="453191"/>
                  <a:pt x="82681" y="505049"/>
                </a:cubicBezTo>
                <a:cubicBezTo>
                  <a:pt x="84798" y="556907"/>
                  <a:pt x="70510" y="850595"/>
                  <a:pt x="66806" y="844774"/>
                </a:cubicBezTo>
                <a:cubicBezTo>
                  <a:pt x="63102" y="838953"/>
                  <a:pt x="71569" y="435728"/>
                  <a:pt x="60456" y="470124"/>
                </a:cubicBezTo>
                <a:cubicBezTo>
                  <a:pt x="49343" y="504520"/>
                  <a:pt x="2248" y="1023103"/>
                  <a:pt x="131" y="1051149"/>
                </a:cubicBezTo>
                <a:cubicBezTo>
                  <a:pt x="-1986" y="1079195"/>
                  <a:pt x="21827" y="776512"/>
                  <a:pt x="47756" y="638399"/>
                </a:cubicBezTo>
                <a:cubicBezTo>
                  <a:pt x="73685" y="500287"/>
                  <a:pt x="141948" y="290736"/>
                  <a:pt x="155706" y="222474"/>
                </a:cubicBezTo>
                <a:cubicBezTo>
                  <a:pt x="169464" y="154212"/>
                  <a:pt x="143535" y="260045"/>
                  <a:pt x="130306" y="228824"/>
                </a:cubicBezTo>
                <a:cubicBezTo>
                  <a:pt x="117077" y="197603"/>
                  <a:pt x="64160" y="-7714"/>
                  <a:pt x="63631" y="2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フリーフォーム 117">
            <a:extLst>
              <a:ext uri="{FF2B5EF4-FFF2-40B4-BE49-F238E27FC236}">
                <a16:creationId xmlns:a16="http://schemas.microsoft.com/office/drawing/2014/main" id="{90D8E29B-7D1D-B196-CBAC-52564CBB72B9}"/>
              </a:ext>
            </a:extLst>
          </p:cNvPr>
          <p:cNvSpPr/>
          <p:nvPr/>
        </p:nvSpPr>
        <p:spPr>
          <a:xfrm>
            <a:off x="5698585" y="3647608"/>
            <a:ext cx="264890" cy="553223"/>
          </a:xfrm>
          <a:custGeom>
            <a:avLst/>
            <a:gdLst>
              <a:gd name="connsiteX0" fmla="*/ 181515 w 264890"/>
              <a:gd name="connsiteY0" fmla="*/ 467 h 553223"/>
              <a:gd name="connsiteX1" fmla="*/ 257715 w 264890"/>
              <a:gd name="connsiteY1" fmla="*/ 67142 h 553223"/>
              <a:gd name="connsiteX2" fmla="*/ 137065 w 264890"/>
              <a:gd name="connsiteY2" fmla="*/ 302092 h 553223"/>
              <a:gd name="connsiteX3" fmla="*/ 200565 w 264890"/>
              <a:gd name="connsiteY3" fmla="*/ 308442 h 553223"/>
              <a:gd name="connsiteX4" fmla="*/ 264065 w 264890"/>
              <a:gd name="connsiteY4" fmla="*/ 552917 h 553223"/>
              <a:gd name="connsiteX5" fmla="*/ 219615 w 264890"/>
              <a:gd name="connsiteY5" fmla="*/ 359242 h 553223"/>
              <a:gd name="connsiteX6" fmla="*/ 3715 w 264890"/>
              <a:gd name="connsiteY6" fmla="*/ 356067 h 553223"/>
              <a:gd name="connsiteX7" fmla="*/ 92615 w 264890"/>
              <a:gd name="connsiteY7" fmla="*/ 206842 h 553223"/>
              <a:gd name="connsiteX8" fmla="*/ 216440 w 264890"/>
              <a:gd name="connsiteY8" fmla="*/ 105242 h 553223"/>
              <a:gd name="connsiteX9" fmla="*/ 6890 w 264890"/>
              <a:gd name="connsiteY9" fmla="*/ 286217 h 553223"/>
              <a:gd name="connsiteX10" fmla="*/ 98965 w 264890"/>
              <a:gd name="connsiteY10" fmla="*/ 317967 h 553223"/>
              <a:gd name="connsiteX11" fmla="*/ 187865 w 264890"/>
              <a:gd name="connsiteY11" fmla="*/ 286217 h 553223"/>
              <a:gd name="connsiteX12" fmla="*/ 257715 w 264890"/>
              <a:gd name="connsiteY12" fmla="*/ 127467 h 553223"/>
              <a:gd name="connsiteX13" fmla="*/ 168815 w 264890"/>
              <a:gd name="connsiteY13" fmla="*/ 267167 h 553223"/>
              <a:gd name="connsiteX14" fmla="*/ 254540 w 264890"/>
              <a:gd name="connsiteY14" fmla="*/ 48092 h 553223"/>
              <a:gd name="connsiteX15" fmla="*/ 181515 w 264890"/>
              <a:gd name="connsiteY15" fmla="*/ 467 h 55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4890" h="553223">
                <a:moveTo>
                  <a:pt x="181515" y="467"/>
                </a:moveTo>
                <a:cubicBezTo>
                  <a:pt x="182044" y="3642"/>
                  <a:pt x="265123" y="16871"/>
                  <a:pt x="257715" y="67142"/>
                </a:cubicBezTo>
                <a:cubicBezTo>
                  <a:pt x="250307" y="117413"/>
                  <a:pt x="146590" y="261875"/>
                  <a:pt x="137065" y="302092"/>
                </a:cubicBezTo>
                <a:cubicBezTo>
                  <a:pt x="127540" y="342309"/>
                  <a:pt x="179398" y="266638"/>
                  <a:pt x="200565" y="308442"/>
                </a:cubicBezTo>
                <a:cubicBezTo>
                  <a:pt x="221732" y="350246"/>
                  <a:pt x="260890" y="544450"/>
                  <a:pt x="264065" y="552917"/>
                </a:cubicBezTo>
                <a:cubicBezTo>
                  <a:pt x="267240" y="561384"/>
                  <a:pt x="263007" y="392050"/>
                  <a:pt x="219615" y="359242"/>
                </a:cubicBezTo>
                <a:cubicBezTo>
                  <a:pt x="176223" y="326434"/>
                  <a:pt x="24882" y="381467"/>
                  <a:pt x="3715" y="356067"/>
                </a:cubicBezTo>
                <a:cubicBezTo>
                  <a:pt x="-17452" y="330667"/>
                  <a:pt x="57161" y="248646"/>
                  <a:pt x="92615" y="206842"/>
                </a:cubicBezTo>
                <a:cubicBezTo>
                  <a:pt x="128069" y="165038"/>
                  <a:pt x="230728" y="92013"/>
                  <a:pt x="216440" y="105242"/>
                </a:cubicBezTo>
                <a:cubicBezTo>
                  <a:pt x="202153" y="118471"/>
                  <a:pt x="26469" y="250763"/>
                  <a:pt x="6890" y="286217"/>
                </a:cubicBezTo>
                <a:cubicBezTo>
                  <a:pt x="-12689" y="321671"/>
                  <a:pt x="68803" y="317967"/>
                  <a:pt x="98965" y="317967"/>
                </a:cubicBezTo>
                <a:cubicBezTo>
                  <a:pt x="129127" y="317967"/>
                  <a:pt x="161407" y="317967"/>
                  <a:pt x="187865" y="286217"/>
                </a:cubicBezTo>
                <a:cubicBezTo>
                  <a:pt x="214323" y="254467"/>
                  <a:pt x="260890" y="130642"/>
                  <a:pt x="257715" y="127467"/>
                </a:cubicBezTo>
                <a:cubicBezTo>
                  <a:pt x="254540" y="124292"/>
                  <a:pt x="169344" y="280396"/>
                  <a:pt x="168815" y="267167"/>
                </a:cubicBezTo>
                <a:cubicBezTo>
                  <a:pt x="168286" y="253938"/>
                  <a:pt x="247661" y="86192"/>
                  <a:pt x="254540" y="48092"/>
                </a:cubicBezTo>
                <a:cubicBezTo>
                  <a:pt x="261419" y="9992"/>
                  <a:pt x="180986" y="-2708"/>
                  <a:pt x="181515" y="4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" name="フリーフォーム 118">
            <a:extLst>
              <a:ext uri="{FF2B5EF4-FFF2-40B4-BE49-F238E27FC236}">
                <a16:creationId xmlns:a16="http://schemas.microsoft.com/office/drawing/2014/main" id="{49FF5632-B860-1F65-245E-D7A143D20A58}"/>
              </a:ext>
            </a:extLst>
          </p:cNvPr>
          <p:cNvSpPr/>
          <p:nvPr/>
        </p:nvSpPr>
        <p:spPr>
          <a:xfrm>
            <a:off x="5937052" y="3714727"/>
            <a:ext cx="95448" cy="540853"/>
          </a:xfrm>
          <a:custGeom>
            <a:avLst/>
            <a:gdLst>
              <a:gd name="connsiteX0" fmla="*/ 95448 w 95448"/>
              <a:gd name="connsiteY0" fmla="*/ 23 h 540853"/>
              <a:gd name="connsiteX1" fmla="*/ 76398 w 95448"/>
              <a:gd name="connsiteY1" fmla="*/ 311173 h 540853"/>
              <a:gd name="connsiteX2" fmla="*/ 3373 w 95448"/>
              <a:gd name="connsiteY2" fmla="*/ 536598 h 540853"/>
              <a:gd name="connsiteX3" fmla="*/ 12898 w 95448"/>
              <a:gd name="connsiteY3" fmla="*/ 457223 h 540853"/>
              <a:gd name="connsiteX4" fmla="*/ 19248 w 95448"/>
              <a:gd name="connsiteY4" fmla="*/ 438173 h 540853"/>
              <a:gd name="connsiteX5" fmla="*/ 76398 w 95448"/>
              <a:gd name="connsiteY5" fmla="*/ 327048 h 540853"/>
              <a:gd name="connsiteX6" fmla="*/ 95448 w 95448"/>
              <a:gd name="connsiteY6" fmla="*/ 23 h 54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448" h="540853">
                <a:moveTo>
                  <a:pt x="95448" y="23"/>
                </a:moveTo>
                <a:cubicBezTo>
                  <a:pt x="95448" y="-2623"/>
                  <a:pt x="91744" y="221744"/>
                  <a:pt x="76398" y="311173"/>
                </a:cubicBezTo>
                <a:cubicBezTo>
                  <a:pt x="61052" y="400602"/>
                  <a:pt x="13956" y="512256"/>
                  <a:pt x="3373" y="536598"/>
                </a:cubicBezTo>
                <a:cubicBezTo>
                  <a:pt x="-7210" y="560940"/>
                  <a:pt x="10252" y="473627"/>
                  <a:pt x="12898" y="457223"/>
                </a:cubicBezTo>
                <a:cubicBezTo>
                  <a:pt x="15544" y="440819"/>
                  <a:pt x="8665" y="459869"/>
                  <a:pt x="19248" y="438173"/>
                </a:cubicBezTo>
                <a:cubicBezTo>
                  <a:pt x="29831" y="416477"/>
                  <a:pt x="61581" y="397956"/>
                  <a:pt x="76398" y="327048"/>
                </a:cubicBezTo>
                <a:cubicBezTo>
                  <a:pt x="91215" y="256140"/>
                  <a:pt x="95448" y="2669"/>
                  <a:pt x="95448" y="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" name="フリーフォーム 119">
            <a:extLst>
              <a:ext uri="{FF2B5EF4-FFF2-40B4-BE49-F238E27FC236}">
                <a16:creationId xmlns:a16="http://schemas.microsoft.com/office/drawing/2014/main" id="{2111A3FC-1E37-046F-CDED-E7C7615E0A5F}"/>
              </a:ext>
            </a:extLst>
          </p:cNvPr>
          <p:cNvSpPr/>
          <p:nvPr/>
        </p:nvSpPr>
        <p:spPr>
          <a:xfrm>
            <a:off x="5562344" y="4186908"/>
            <a:ext cx="442576" cy="173941"/>
          </a:xfrm>
          <a:custGeom>
            <a:avLst/>
            <a:gdLst>
              <a:gd name="connsiteX0" fmla="*/ 256 w 442576"/>
              <a:gd name="connsiteY0" fmla="*/ 77117 h 173941"/>
              <a:gd name="connsiteX1" fmla="*/ 162181 w 442576"/>
              <a:gd name="connsiteY1" fmla="*/ 140617 h 173941"/>
              <a:gd name="connsiteX2" fmla="*/ 146306 w 442576"/>
              <a:gd name="connsiteY2" fmla="*/ 150142 h 173941"/>
              <a:gd name="connsiteX3" fmla="*/ 330456 w 442576"/>
              <a:gd name="connsiteY3" fmla="*/ 70767 h 173941"/>
              <a:gd name="connsiteX4" fmla="*/ 311406 w 442576"/>
              <a:gd name="connsiteY4" fmla="*/ 96167 h 173941"/>
              <a:gd name="connsiteX5" fmla="*/ 441581 w 442576"/>
              <a:gd name="connsiteY5" fmla="*/ 917 h 173941"/>
              <a:gd name="connsiteX6" fmla="*/ 374906 w 442576"/>
              <a:gd name="connsiteY6" fmla="*/ 45367 h 173941"/>
              <a:gd name="connsiteX7" fmla="*/ 190756 w 442576"/>
              <a:gd name="connsiteY7" fmla="*/ 169192 h 173941"/>
              <a:gd name="connsiteX8" fmla="*/ 200281 w 442576"/>
              <a:gd name="connsiteY8" fmla="*/ 146967 h 173941"/>
              <a:gd name="connsiteX9" fmla="*/ 127256 w 442576"/>
              <a:gd name="connsiteY9" fmla="*/ 134267 h 173941"/>
              <a:gd name="connsiteX10" fmla="*/ 256 w 442576"/>
              <a:gd name="connsiteY10" fmla="*/ 77117 h 173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42576" h="173941">
                <a:moveTo>
                  <a:pt x="256" y="77117"/>
                </a:moveTo>
                <a:cubicBezTo>
                  <a:pt x="6077" y="78175"/>
                  <a:pt x="137839" y="128446"/>
                  <a:pt x="162181" y="140617"/>
                </a:cubicBezTo>
                <a:cubicBezTo>
                  <a:pt x="186523" y="152788"/>
                  <a:pt x="118260" y="161784"/>
                  <a:pt x="146306" y="150142"/>
                </a:cubicBezTo>
                <a:cubicBezTo>
                  <a:pt x="174352" y="138500"/>
                  <a:pt x="302939" y="79763"/>
                  <a:pt x="330456" y="70767"/>
                </a:cubicBezTo>
                <a:cubicBezTo>
                  <a:pt x="357973" y="61771"/>
                  <a:pt x="292885" y="107809"/>
                  <a:pt x="311406" y="96167"/>
                </a:cubicBezTo>
                <a:cubicBezTo>
                  <a:pt x="329927" y="84525"/>
                  <a:pt x="430998" y="9384"/>
                  <a:pt x="441581" y="917"/>
                </a:cubicBezTo>
                <a:cubicBezTo>
                  <a:pt x="452164" y="-7550"/>
                  <a:pt x="374906" y="45367"/>
                  <a:pt x="374906" y="45367"/>
                </a:cubicBezTo>
                <a:cubicBezTo>
                  <a:pt x="333102" y="73413"/>
                  <a:pt x="219860" y="152259"/>
                  <a:pt x="190756" y="169192"/>
                </a:cubicBezTo>
                <a:cubicBezTo>
                  <a:pt x="161652" y="186125"/>
                  <a:pt x="210864" y="152788"/>
                  <a:pt x="200281" y="146967"/>
                </a:cubicBezTo>
                <a:cubicBezTo>
                  <a:pt x="189698" y="141146"/>
                  <a:pt x="165356" y="142734"/>
                  <a:pt x="127256" y="134267"/>
                </a:cubicBezTo>
                <a:cubicBezTo>
                  <a:pt x="89156" y="125800"/>
                  <a:pt x="-5565" y="76059"/>
                  <a:pt x="256" y="771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フリーフォーム 120">
            <a:extLst>
              <a:ext uri="{FF2B5EF4-FFF2-40B4-BE49-F238E27FC236}">
                <a16:creationId xmlns:a16="http://schemas.microsoft.com/office/drawing/2014/main" id="{650745BD-F33E-E738-E12B-BF39E4AC609C}"/>
              </a:ext>
            </a:extLst>
          </p:cNvPr>
          <p:cNvSpPr/>
          <p:nvPr/>
        </p:nvSpPr>
        <p:spPr>
          <a:xfrm>
            <a:off x="5761991" y="3473312"/>
            <a:ext cx="113565" cy="819290"/>
          </a:xfrm>
          <a:custGeom>
            <a:avLst/>
            <a:gdLst>
              <a:gd name="connsiteX0" fmla="*/ 108584 w 113565"/>
              <a:gd name="connsiteY0" fmla="*/ 63638 h 819290"/>
              <a:gd name="connsiteX1" fmla="*/ 89534 w 113565"/>
              <a:gd name="connsiteY1" fmla="*/ 371613 h 819290"/>
              <a:gd name="connsiteX2" fmla="*/ 111759 w 113565"/>
              <a:gd name="connsiteY2" fmla="*/ 466863 h 819290"/>
              <a:gd name="connsiteX3" fmla="*/ 32384 w 113565"/>
              <a:gd name="connsiteY3" fmla="*/ 419238 h 819290"/>
              <a:gd name="connsiteX4" fmla="*/ 76834 w 113565"/>
              <a:gd name="connsiteY4" fmla="*/ 558938 h 819290"/>
              <a:gd name="connsiteX5" fmla="*/ 634 w 113565"/>
              <a:gd name="connsiteY5" fmla="*/ 536713 h 819290"/>
              <a:gd name="connsiteX6" fmla="*/ 38734 w 113565"/>
              <a:gd name="connsiteY6" fmla="*/ 673238 h 819290"/>
              <a:gd name="connsiteX7" fmla="*/ 6984 w 113565"/>
              <a:gd name="connsiteY7" fmla="*/ 819288 h 819290"/>
              <a:gd name="connsiteX8" fmla="*/ 19684 w 113565"/>
              <a:gd name="connsiteY8" fmla="*/ 676413 h 819290"/>
              <a:gd name="connsiteX9" fmla="*/ 16509 w 113565"/>
              <a:gd name="connsiteY9" fmla="*/ 558938 h 819290"/>
              <a:gd name="connsiteX10" fmla="*/ 54609 w 113565"/>
              <a:gd name="connsiteY10" fmla="*/ 403363 h 819290"/>
              <a:gd name="connsiteX11" fmla="*/ 57784 w 113565"/>
              <a:gd name="connsiteY11" fmla="*/ 333513 h 819290"/>
              <a:gd name="connsiteX12" fmla="*/ 29209 w 113565"/>
              <a:gd name="connsiteY12" fmla="*/ 3313 h 819290"/>
              <a:gd name="connsiteX13" fmla="*/ 95884 w 113565"/>
              <a:gd name="connsiteY13" fmla="*/ 562113 h 819290"/>
              <a:gd name="connsiteX14" fmla="*/ 76834 w 113565"/>
              <a:gd name="connsiteY14" fmla="*/ 339863 h 819290"/>
              <a:gd name="connsiteX15" fmla="*/ 108584 w 113565"/>
              <a:gd name="connsiteY15" fmla="*/ 63638 h 819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3565" h="819290">
                <a:moveTo>
                  <a:pt x="108584" y="63638"/>
                </a:moveTo>
                <a:cubicBezTo>
                  <a:pt x="110701" y="68930"/>
                  <a:pt x="89005" y="304409"/>
                  <a:pt x="89534" y="371613"/>
                </a:cubicBezTo>
                <a:cubicBezTo>
                  <a:pt x="90063" y="438817"/>
                  <a:pt x="121284" y="458926"/>
                  <a:pt x="111759" y="466863"/>
                </a:cubicBezTo>
                <a:cubicBezTo>
                  <a:pt x="102234" y="474800"/>
                  <a:pt x="38205" y="403892"/>
                  <a:pt x="32384" y="419238"/>
                </a:cubicBezTo>
                <a:cubicBezTo>
                  <a:pt x="26563" y="434584"/>
                  <a:pt x="82126" y="539359"/>
                  <a:pt x="76834" y="558938"/>
                </a:cubicBezTo>
                <a:cubicBezTo>
                  <a:pt x="71542" y="578517"/>
                  <a:pt x="6984" y="517663"/>
                  <a:pt x="634" y="536713"/>
                </a:cubicBezTo>
                <a:cubicBezTo>
                  <a:pt x="-5716" y="555763"/>
                  <a:pt x="37676" y="626142"/>
                  <a:pt x="38734" y="673238"/>
                </a:cubicBezTo>
                <a:cubicBezTo>
                  <a:pt x="39792" y="720334"/>
                  <a:pt x="10159" y="818759"/>
                  <a:pt x="6984" y="819288"/>
                </a:cubicBezTo>
                <a:cubicBezTo>
                  <a:pt x="3809" y="819817"/>
                  <a:pt x="18096" y="719805"/>
                  <a:pt x="19684" y="676413"/>
                </a:cubicBezTo>
                <a:cubicBezTo>
                  <a:pt x="21271" y="633021"/>
                  <a:pt x="10688" y="604446"/>
                  <a:pt x="16509" y="558938"/>
                </a:cubicBezTo>
                <a:cubicBezTo>
                  <a:pt x="22330" y="513430"/>
                  <a:pt x="47730" y="440934"/>
                  <a:pt x="54609" y="403363"/>
                </a:cubicBezTo>
                <a:cubicBezTo>
                  <a:pt x="61488" y="365792"/>
                  <a:pt x="62017" y="400188"/>
                  <a:pt x="57784" y="333513"/>
                </a:cubicBezTo>
                <a:cubicBezTo>
                  <a:pt x="53551" y="266838"/>
                  <a:pt x="22859" y="-34787"/>
                  <a:pt x="29209" y="3313"/>
                </a:cubicBezTo>
                <a:cubicBezTo>
                  <a:pt x="35559" y="41413"/>
                  <a:pt x="87947" y="506021"/>
                  <a:pt x="95884" y="562113"/>
                </a:cubicBezTo>
                <a:cubicBezTo>
                  <a:pt x="103821" y="618205"/>
                  <a:pt x="76834" y="419238"/>
                  <a:pt x="76834" y="339863"/>
                </a:cubicBezTo>
                <a:cubicBezTo>
                  <a:pt x="76834" y="260488"/>
                  <a:pt x="106467" y="58346"/>
                  <a:pt x="108584" y="636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" name="フリーフォーム 122">
            <a:extLst>
              <a:ext uri="{FF2B5EF4-FFF2-40B4-BE49-F238E27FC236}">
                <a16:creationId xmlns:a16="http://schemas.microsoft.com/office/drawing/2014/main" id="{ED37D097-0092-DF3F-C0FE-AE747B528752}"/>
              </a:ext>
            </a:extLst>
          </p:cNvPr>
          <p:cNvSpPr/>
          <p:nvPr/>
        </p:nvSpPr>
        <p:spPr>
          <a:xfrm>
            <a:off x="5448274" y="3576592"/>
            <a:ext cx="13272" cy="374820"/>
          </a:xfrm>
          <a:custGeom>
            <a:avLst/>
            <a:gdLst>
              <a:gd name="connsiteX0" fmla="*/ 12726 w 13272"/>
              <a:gd name="connsiteY0" fmla="*/ 1633 h 374820"/>
              <a:gd name="connsiteX1" fmla="*/ 26 w 13272"/>
              <a:gd name="connsiteY1" fmla="*/ 366758 h 374820"/>
              <a:gd name="connsiteX2" fmla="*/ 9551 w 13272"/>
              <a:gd name="connsiteY2" fmla="*/ 236583 h 374820"/>
              <a:gd name="connsiteX3" fmla="*/ 12726 w 13272"/>
              <a:gd name="connsiteY3" fmla="*/ 1633 h 374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72" h="374820">
                <a:moveTo>
                  <a:pt x="12726" y="1633"/>
                </a:moveTo>
                <a:cubicBezTo>
                  <a:pt x="11139" y="23329"/>
                  <a:pt x="555" y="327600"/>
                  <a:pt x="26" y="366758"/>
                </a:cubicBezTo>
                <a:cubicBezTo>
                  <a:pt x="-503" y="405916"/>
                  <a:pt x="6905" y="292675"/>
                  <a:pt x="9551" y="236583"/>
                </a:cubicBezTo>
                <a:cubicBezTo>
                  <a:pt x="12197" y="180491"/>
                  <a:pt x="14313" y="-20063"/>
                  <a:pt x="12726" y="16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" name="フリーフォーム 123">
            <a:extLst>
              <a:ext uri="{FF2B5EF4-FFF2-40B4-BE49-F238E27FC236}">
                <a16:creationId xmlns:a16="http://schemas.microsoft.com/office/drawing/2014/main" id="{4CD1E1EC-D22C-45B9-31FF-0D1636F4829B}"/>
              </a:ext>
            </a:extLst>
          </p:cNvPr>
          <p:cNvSpPr/>
          <p:nvPr/>
        </p:nvSpPr>
        <p:spPr>
          <a:xfrm>
            <a:off x="5359333" y="4000499"/>
            <a:ext cx="50912" cy="222257"/>
          </a:xfrm>
          <a:custGeom>
            <a:avLst/>
            <a:gdLst>
              <a:gd name="connsiteX0" fmla="*/ 50867 w 50912"/>
              <a:gd name="connsiteY0" fmla="*/ 1 h 222257"/>
              <a:gd name="connsiteX1" fmla="*/ 19117 w 50912"/>
              <a:gd name="connsiteY1" fmla="*/ 152401 h 222257"/>
              <a:gd name="connsiteX2" fmla="*/ 67 w 50912"/>
              <a:gd name="connsiteY2" fmla="*/ 222251 h 222257"/>
              <a:gd name="connsiteX3" fmla="*/ 25467 w 50912"/>
              <a:gd name="connsiteY3" fmla="*/ 149226 h 222257"/>
              <a:gd name="connsiteX4" fmla="*/ 50867 w 50912"/>
              <a:gd name="connsiteY4" fmla="*/ 1 h 222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912" h="222257">
                <a:moveTo>
                  <a:pt x="50867" y="1"/>
                </a:moveTo>
                <a:cubicBezTo>
                  <a:pt x="49809" y="530"/>
                  <a:pt x="27584" y="115359"/>
                  <a:pt x="19117" y="152401"/>
                </a:cubicBezTo>
                <a:cubicBezTo>
                  <a:pt x="10650" y="189443"/>
                  <a:pt x="-991" y="222780"/>
                  <a:pt x="67" y="222251"/>
                </a:cubicBezTo>
                <a:cubicBezTo>
                  <a:pt x="1125" y="221722"/>
                  <a:pt x="16471" y="180976"/>
                  <a:pt x="25467" y="149226"/>
                </a:cubicBezTo>
                <a:cubicBezTo>
                  <a:pt x="34463" y="117476"/>
                  <a:pt x="51925" y="-528"/>
                  <a:pt x="50867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フリーフォーム 124">
            <a:extLst>
              <a:ext uri="{FF2B5EF4-FFF2-40B4-BE49-F238E27FC236}">
                <a16:creationId xmlns:a16="http://schemas.microsoft.com/office/drawing/2014/main" id="{ACE06ADB-140F-4F13-9B75-8CCC1B17C693}"/>
              </a:ext>
            </a:extLst>
          </p:cNvPr>
          <p:cNvSpPr/>
          <p:nvPr/>
        </p:nvSpPr>
        <p:spPr>
          <a:xfrm>
            <a:off x="5565742" y="3854440"/>
            <a:ext cx="69888" cy="374684"/>
          </a:xfrm>
          <a:custGeom>
            <a:avLst/>
            <a:gdLst>
              <a:gd name="connsiteX0" fmla="*/ 69883 w 69888"/>
              <a:gd name="connsiteY0" fmla="*/ 10 h 374684"/>
              <a:gd name="connsiteX1" fmla="*/ 19083 w 69888"/>
              <a:gd name="connsiteY1" fmla="*/ 238135 h 374684"/>
              <a:gd name="connsiteX2" fmla="*/ 33 w 69888"/>
              <a:gd name="connsiteY2" fmla="*/ 374660 h 374684"/>
              <a:gd name="connsiteX3" fmla="*/ 15908 w 69888"/>
              <a:gd name="connsiteY3" fmla="*/ 228610 h 374684"/>
              <a:gd name="connsiteX4" fmla="*/ 69883 w 69888"/>
              <a:gd name="connsiteY4" fmla="*/ 10 h 374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888" h="374684">
                <a:moveTo>
                  <a:pt x="69883" y="10"/>
                </a:moveTo>
                <a:cubicBezTo>
                  <a:pt x="70412" y="1597"/>
                  <a:pt x="30725" y="175693"/>
                  <a:pt x="19083" y="238135"/>
                </a:cubicBezTo>
                <a:cubicBezTo>
                  <a:pt x="7441" y="300577"/>
                  <a:pt x="562" y="376247"/>
                  <a:pt x="33" y="374660"/>
                </a:cubicBezTo>
                <a:cubicBezTo>
                  <a:pt x="-496" y="373073"/>
                  <a:pt x="5325" y="286289"/>
                  <a:pt x="15908" y="228610"/>
                </a:cubicBezTo>
                <a:cubicBezTo>
                  <a:pt x="26491" y="170931"/>
                  <a:pt x="69354" y="-1577"/>
                  <a:pt x="69883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" name="フリーフォーム 125">
            <a:extLst>
              <a:ext uri="{FF2B5EF4-FFF2-40B4-BE49-F238E27FC236}">
                <a16:creationId xmlns:a16="http://schemas.microsoft.com/office/drawing/2014/main" id="{875DC970-6EE2-DBA2-4E65-9032ED1967D7}"/>
              </a:ext>
            </a:extLst>
          </p:cNvPr>
          <p:cNvSpPr/>
          <p:nvPr/>
        </p:nvSpPr>
        <p:spPr>
          <a:xfrm>
            <a:off x="5161127" y="4837746"/>
            <a:ext cx="163818" cy="234795"/>
          </a:xfrm>
          <a:custGeom>
            <a:avLst/>
            <a:gdLst>
              <a:gd name="connsiteX0" fmla="*/ 163348 w 163818"/>
              <a:gd name="connsiteY0" fmla="*/ 954 h 234795"/>
              <a:gd name="connsiteX1" fmla="*/ 4598 w 163818"/>
              <a:gd name="connsiteY1" fmla="*/ 229554 h 234795"/>
              <a:gd name="connsiteX2" fmla="*/ 52223 w 163818"/>
              <a:gd name="connsiteY2" fmla="*/ 150179 h 234795"/>
              <a:gd name="connsiteX3" fmla="*/ 163348 w 163818"/>
              <a:gd name="connsiteY3" fmla="*/ 954 h 2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3818" h="234795">
                <a:moveTo>
                  <a:pt x="163348" y="954"/>
                </a:moveTo>
                <a:cubicBezTo>
                  <a:pt x="155411" y="14183"/>
                  <a:pt x="23119" y="204683"/>
                  <a:pt x="4598" y="229554"/>
                </a:cubicBezTo>
                <a:cubicBezTo>
                  <a:pt x="-13923" y="254425"/>
                  <a:pt x="27881" y="184575"/>
                  <a:pt x="52223" y="150179"/>
                </a:cubicBezTo>
                <a:cubicBezTo>
                  <a:pt x="76565" y="115783"/>
                  <a:pt x="171285" y="-12275"/>
                  <a:pt x="163348" y="9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" name="フリーフォーム 126">
            <a:extLst>
              <a:ext uri="{FF2B5EF4-FFF2-40B4-BE49-F238E27FC236}">
                <a16:creationId xmlns:a16="http://schemas.microsoft.com/office/drawing/2014/main" id="{2DEB9D97-1665-3D5C-5A95-22EBE1E63157}"/>
              </a:ext>
            </a:extLst>
          </p:cNvPr>
          <p:cNvSpPr/>
          <p:nvPr/>
        </p:nvSpPr>
        <p:spPr>
          <a:xfrm>
            <a:off x="3160792" y="3946520"/>
            <a:ext cx="52328" cy="190507"/>
          </a:xfrm>
          <a:custGeom>
            <a:avLst/>
            <a:gdLst>
              <a:gd name="connsiteX0" fmla="*/ 17383 w 52328"/>
              <a:gd name="connsiteY0" fmla="*/ 5 h 190507"/>
              <a:gd name="connsiteX1" fmla="*/ 7858 w 52328"/>
              <a:gd name="connsiteY1" fmla="*/ 73030 h 190507"/>
              <a:gd name="connsiteX2" fmla="*/ 52308 w 52328"/>
              <a:gd name="connsiteY2" fmla="*/ 190505 h 190507"/>
              <a:gd name="connsiteX3" fmla="*/ 1508 w 52328"/>
              <a:gd name="connsiteY3" fmla="*/ 69855 h 190507"/>
              <a:gd name="connsiteX4" fmla="*/ 17383 w 52328"/>
              <a:gd name="connsiteY4" fmla="*/ 5 h 190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328" h="190507">
                <a:moveTo>
                  <a:pt x="17383" y="5"/>
                </a:moveTo>
                <a:cubicBezTo>
                  <a:pt x="18441" y="534"/>
                  <a:pt x="2037" y="41280"/>
                  <a:pt x="7858" y="73030"/>
                </a:cubicBezTo>
                <a:cubicBezTo>
                  <a:pt x="13679" y="104780"/>
                  <a:pt x="53366" y="191034"/>
                  <a:pt x="52308" y="190505"/>
                </a:cubicBezTo>
                <a:cubicBezTo>
                  <a:pt x="51250" y="189976"/>
                  <a:pt x="8916" y="99488"/>
                  <a:pt x="1508" y="69855"/>
                </a:cubicBezTo>
                <a:cubicBezTo>
                  <a:pt x="-5900" y="40222"/>
                  <a:pt x="16325" y="-524"/>
                  <a:pt x="17383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" name="フリーフォーム 127">
            <a:extLst>
              <a:ext uri="{FF2B5EF4-FFF2-40B4-BE49-F238E27FC236}">
                <a16:creationId xmlns:a16="http://schemas.microsoft.com/office/drawing/2014/main" id="{5D2C43AA-5E48-CD97-91EF-6417CC6AEF63}"/>
              </a:ext>
            </a:extLst>
          </p:cNvPr>
          <p:cNvSpPr/>
          <p:nvPr/>
        </p:nvSpPr>
        <p:spPr>
          <a:xfrm>
            <a:off x="3073244" y="3543289"/>
            <a:ext cx="35111" cy="152441"/>
          </a:xfrm>
          <a:custGeom>
            <a:avLst/>
            <a:gdLst>
              <a:gd name="connsiteX0" fmla="*/ 35081 w 35111"/>
              <a:gd name="connsiteY0" fmla="*/ 11 h 152441"/>
              <a:gd name="connsiteX1" fmla="*/ 6506 w 35111"/>
              <a:gd name="connsiteY1" fmla="*/ 101611 h 152441"/>
              <a:gd name="connsiteX2" fmla="*/ 19206 w 35111"/>
              <a:gd name="connsiteY2" fmla="*/ 152411 h 152441"/>
              <a:gd name="connsiteX3" fmla="*/ 156 w 35111"/>
              <a:gd name="connsiteY3" fmla="*/ 95261 h 152441"/>
              <a:gd name="connsiteX4" fmla="*/ 35081 w 35111"/>
              <a:gd name="connsiteY4" fmla="*/ 11 h 152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111" h="152441">
                <a:moveTo>
                  <a:pt x="35081" y="11"/>
                </a:moveTo>
                <a:cubicBezTo>
                  <a:pt x="36139" y="1069"/>
                  <a:pt x="9152" y="76211"/>
                  <a:pt x="6506" y="101611"/>
                </a:cubicBezTo>
                <a:cubicBezTo>
                  <a:pt x="3860" y="127011"/>
                  <a:pt x="20264" y="153469"/>
                  <a:pt x="19206" y="152411"/>
                </a:cubicBezTo>
                <a:cubicBezTo>
                  <a:pt x="18148" y="151353"/>
                  <a:pt x="-1961" y="116957"/>
                  <a:pt x="156" y="95261"/>
                </a:cubicBezTo>
                <a:cubicBezTo>
                  <a:pt x="2273" y="73565"/>
                  <a:pt x="34023" y="-1047"/>
                  <a:pt x="35081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" name="フリーフォーム 128">
            <a:extLst>
              <a:ext uri="{FF2B5EF4-FFF2-40B4-BE49-F238E27FC236}">
                <a16:creationId xmlns:a16="http://schemas.microsoft.com/office/drawing/2014/main" id="{522A6A8B-FFFC-CE2D-3BCC-2744AF2C0FBF}"/>
              </a:ext>
            </a:extLst>
          </p:cNvPr>
          <p:cNvSpPr/>
          <p:nvPr/>
        </p:nvSpPr>
        <p:spPr>
          <a:xfrm>
            <a:off x="3098530" y="4270317"/>
            <a:ext cx="29021" cy="171758"/>
          </a:xfrm>
          <a:custGeom>
            <a:avLst/>
            <a:gdLst>
              <a:gd name="connsiteX0" fmla="*/ 270 w 29021"/>
              <a:gd name="connsiteY0" fmla="*/ 58 h 171758"/>
              <a:gd name="connsiteX1" fmla="*/ 16145 w 29021"/>
              <a:gd name="connsiteY1" fmla="*/ 127058 h 171758"/>
              <a:gd name="connsiteX2" fmla="*/ 28845 w 29021"/>
              <a:gd name="connsiteY2" fmla="*/ 171508 h 171758"/>
              <a:gd name="connsiteX3" fmla="*/ 6620 w 29021"/>
              <a:gd name="connsiteY3" fmla="*/ 111183 h 171758"/>
              <a:gd name="connsiteX4" fmla="*/ 270 w 29021"/>
              <a:gd name="connsiteY4" fmla="*/ 58 h 171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021" h="171758">
                <a:moveTo>
                  <a:pt x="270" y="58"/>
                </a:moveTo>
                <a:cubicBezTo>
                  <a:pt x="1858" y="2704"/>
                  <a:pt x="11383" y="98483"/>
                  <a:pt x="16145" y="127058"/>
                </a:cubicBezTo>
                <a:cubicBezTo>
                  <a:pt x="20907" y="155633"/>
                  <a:pt x="30433" y="174154"/>
                  <a:pt x="28845" y="171508"/>
                </a:cubicBezTo>
                <a:cubicBezTo>
                  <a:pt x="27258" y="168862"/>
                  <a:pt x="8737" y="137112"/>
                  <a:pt x="6620" y="111183"/>
                </a:cubicBezTo>
                <a:cubicBezTo>
                  <a:pt x="4503" y="85254"/>
                  <a:pt x="-1318" y="-2588"/>
                  <a:pt x="270" y="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" name="フリーフォーム 129">
            <a:extLst>
              <a:ext uri="{FF2B5EF4-FFF2-40B4-BE49-F238E27FC236}">
                <a16:creationId xmlns:a16="http://schemas.microsoft.com/office/drawing/2014/main" id="{ED5A8FFF-1EE6-DBC8-5575-C6BF14EB2A21}"/>
              </a:ext>
            </a:extLst>
          </p:cNvPr>
          <p:cNvSpPr/>
          <p:nvPr/>
        </p:nvSpPr>
        <p:spPr>
          <a:xfrm>
            <a:off x="3174992" y="4597397"/>
            <a:ext cx="66692" cy="111141"/>
          </a:xfrm>
          <a:custGeom>
            <a:avLst/>
            <a:gdLst>
              <a:gd name="connsiteX0" fmla="*/ 8 w 66692"/>
              <a:gd name="connsiteY0" fmla="*/ 3 h 111141"/>
              <a:gd name="connsiteX1" fmla="*/ 34933 w 66692"/>
              <a:gd name="connsiteY1" fmla="*/ 76203 h 111141"/>
              <a:gd name="connsiteX2" fmla="*/ 66683 w 66692"/>
              <a:gd name="connsiteY2" fmla="*/ 111128 h 111141"/>
              <a:gd name="connsiteX3" fmla="*/ 31758 w 66692"/>
              <a:gd name="connsiteY3" fmla="*/ 79378 h 111141"/>
              <a:gd name="connsiteX4" fmla="*/ 8 w 66692"/>
              <a:gd name="connsiteY4" fmla="*/ 3 h 111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92" h="111141">
                <a:moveTo>
                  <a:pt x="8" y="3"/>
                </a:moveTo>
                <a:cubicBezTo>
                  <a:pt x="537" y="-526"/>
                  <a:pt x="23821" y="57682"/>
                  <a:pt x="34933" y="76203"/>
                </a:cubicBezTo>
                <a:cubicBezTo>
                  <a:pt x="46046" y="94724"/>
                  <a:pt x="67212" y="110599"/>
                  <a:pt x="66683" y="111128"/>
                </a:cubicBezTo>
                <a:cubicBezTo>
                  <a:pt x="66154" y="111657"/>
                  <a:pt x="40225" y="96311"/>
                  <a:pt x="31758" y="79378"/>
                </a:cubicBezTo>
                <a:cubicBezTo>
                  <a:pt x="23291" y="62445"/>
                  <a:pt x="-521" y="532"/>
                  <a:pt x="8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" name="フリーフォーム 130">
            <a:extLst>
              <a:ext uri="{FF2B5EF4-FFF2-40B4-BE49-F238E27FC236}">
                <a16:creationId xmlns:a16="http://schemas.microsoft.com/office/drawing/2014/main" id="{6DCE1028-96F0-23AC-B40D-78203F962E8C}"/>
              </a:ext>
            </a:extLst>
          </p:cNvPr>
          <p:cNvSpPr/>
          <p:nvPr/>
        </p:nvSpPr>
        <p:spPr>
          <a:xfrm>
            <a:off x="3298659" y="4933883"/>
            <a:ext cx="219760" cy="279889"/>
          </a:xfrm>
          <a:custGeom>
            <a:avLst/>
            <a:gdLst>
              <a:gd name="connsiteX0" fmla="*/ 166 w 219760"/>
              <a:gd name="connsiteY0" fmla="*/ 67 h 279889"/>
              <a:gd name="connsiteX1" fmla="*/ 158916 w 219760"/>
              <a:gd name="connsiteY1" fmla="*/ 215967 h 279889"/>
              <a:gd name="connsiteX2" fmla="*/ 219241 w 219760"/>
              <a:gd name="connsiteY2" fmla="*/ 279467 h 279889"/>
              <a:gd name="connsiteX3" fmla="*/ 130341 w 219760"/>
              <a:gd name="connsiteY3" fmla="*/ 193742 h 279889"/>
              <a:gd name="connsiteX4" fmla="*/ 166 w 219760"/>
              <a:gd name="connsiteY4" fmla="*/ 67 h 279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760" h="279889">
                <a:moveTo>
                  <a:pt x="166" y="67"/>
                </a:moveTo>
                <a:cubicBezTo>
                  <a:pt x="4928" y="3771"/>
                  <a:pt x="122404" y="169400"/>
                  <a:pt x="158916" y="215967"/>
                </a:cubicBezTo>
                <a:cubicBezTo>
                  <a:pt x="195428" y="262534"/>
                  <a:pt x="224003" y="283171"/>
                  <a:pt x="219241" y="279467"/>
                </a:cubicBezTo>
                <a:cubicBezTo>
                  <a:pt x="214479" y="275763"/>
                  <a:pt x="166854" y="241367"/>
                  <a:pt x="130341" y="193742"/>
                </a:cubicBezTo>
                <a:cubicBezTo>
                  <a:pt x="93829" y="146117"/>
                  <a:pt x="-4596" y="-3637"/>
                  <a:pt x="166" y="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" name="フリーフォーム 131">
            <a:extLst>
              <a:ext uri="{FF2B5EF4-FFF2-40B4-BE49-F238E27FC236}">
                <a16:creationId xmlns:a16="http://schemas.microsoft.com/office/drawing/2014/main" id="{DD1D52A6-C63B-C84A-1D50-A9337721BA7D}"/>
              </a:ext>
            </a:extLst>
          </p:cNvPr>
          <p:cNvSpPr/>
          <p:nvPr/>
        </p:nvSpPr>
        <p:spPr>
          <a:xfrm>
            <a:off x="4933579" y="4581081"/>
            <a:ext cx="83497" cy="252300"/>
          </a:xfrm>
          <a:custGeom>
            <a:avLst/>
            <a:gdLst>
              <a:gd name="connsiteX0" fmla="*/ 82921 w 83497"/>
              <a:gd name="connsiteY0" fmla="*/ 444 h 252300"/>
              <a:gd name="connsiteX1" fmla="*/ 35296 w 83497"/>
              <a:gd name="connsiteY1" fmla="*/ 178244 h 252300"/>
              <a:gd name="connsiteX2" fmla="*/ 371 w 83497"/>
              <a:gd name="connsiteY2" fmla="*/ 251269 h 252300"/>
              <a:gd name="connsiteX3" fmla="*/ 57521 w 83497"/>
              <a:gd name="connsiteY3" fmla="*/ 130619 h 252300"/>
              <a:gd name="connsiteX4" fmla="*/ 82921 w 83497"/>
              <a:gd name="connsiteY4" fmla="*/ 444 h 252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497" h="252300">
                <a:moveTo>
                  <a:pt x="82921" y="444"/>
                </a:moveTo>
                <a:cubicBezTo>
                  <a:pt x="79217" y="8381"/>
                  <a:pt x="49054" y="136440"/>
                  <a:pt x="35296" y="178244"/>
                </a:cubicBezTo>
                <a:cubicBezTo>
                  <a:pt x="21538" y="220048"/>
                  <a:pt x="-3333" y="259206"/>
                  <a:pt x="371" y="251269"/>
                </a:cubicBezTo>
                <a:cubicBezTo>
                  <a:pt x="4075" y="243332"/>
                  <a:pt x="43233" y="168190"/>
                  <a:pt x="57521" y="130619"/>
                </a:cubicBezTo>
                <a:cubicBezTo>
                  <a:pt x="71809" y="93048"/>
                  <a:pt x="86625" y="-7493"/>
                  <a:pt x="82921" y="4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フリーフォーム 132">
            <a:extLst>
              <a:ext uri="{FF2B5EF4-FFF2-40B4-BE49-F238E27FC236}">
                <a16:creationId xmlns:a16="http://schemas.microsoft.com/office/drawing/2014/main" id="{3E6BA385-65D7-6D11-D27E-B60B343871E9}"/>
              </a:ext>
            </a:extLst>
          </p:cNvPr>
          <p:cNvSpPr/>
          <p:nvPr/>
        </p:nvSpPr>
        <p:spPr>
          <a:xfrm>
            <a:off x="3921009" y="5502163"/>
            <a:ext cx="251081" cy="108087"/>
          </a:xfrm>
          <a:custGeom>
            <a:avLst/>
            <a:gdLst>
              <a:gd name="connsiteX0" fmla="*/ 116 w 251081"/>
              <a:gd name="connsiteY0" fmla="*/ 112 h 108087"/>
              <a:gd name="connsiteX1" fmla="*/ 123941 w 251081"/>
              <a:gd name="connsiteY1" fmla="*/ 79487 h 108087"/>
              <a:gd name="connsiteX2" fmla="*/ 250941 w 251081"/>
              <a:gd name="connsiteY2" fmla="*/ 104887 h 108087"/>
              <a:gd name="connsiteX3" fmla="*/ 146166 w 251081"/>
              <a:gd name="connsiteY3" fmla="*/ 98537 h 108087"/>
              <a:gd name="connsiteX4" fmla="*/ 116 w 251081"/>
              <a:gd name="connsiteY4" fmla="*/ 112 h 108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1081" h="108087">
                <a:moveTo>
                  <a:pt x="116" y="112"/>
                </a:moveTo>
                <a:cubicBezTo>
                  <a:pt x="-3588" y="-3063"/>
                  <a:pt x="82137" y="62025"/>
                  <a:pt x="123941" y="79487"/>
                </a:cubicBezTo>
                <a:cubicBezTo>
                  <a:pt x="165745" y="96949"/>
                  <a:pt x="247237" y="101712"/>
                  <a:pt x="250941" y="104887"/>
                </a:cubicBezTo>
                <a:cubicBezTo>
                  <a:pt x="254645" y="108062"/>
                  <a:pt x="184266" y="112295"/>
                  <a:pt x="146166" y="98537"/>
                </a:cubicBezTo>
                <a:cubicBezTo>
                  <a:pt x="108066" y="84779"/>
                  <a:pt x="3820" y="3287"/>
                  <a:pt x="116" y="1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フリーフォーム 133">
            <a:extLst>
              <a:ext uri="{FF2B5EF4-FFF2-40B4-BE49-F238E27FC236}">
                <a16:creationId xmlns:a16="http://schemas.microsoft.com/office/drawing/2014/main" id="{39EFA5B6-D0EC-7433-05B6-9B57E88555BE}"/>
              </a:ext>
            </a:extLst>
          </p:cNvPr>
          <p:cNvSpPr/>
          <p:nvPr/>
        </p:nvSpPr>
        <p:spPr>
          <a:xfrm>
            <a:off x="4514800" y="5232137"/>
            <a:ext cx="139815" cy="263788"/>
          </a:xfrm>
          <a:custGeom>
            <a:avLst/>
            <a:gdLst>
              <a:gd name="connsiteX0" fmla="*/ 139750 w 139815"/>
              <a:gd name="connsiteY0" fmla="*/ 263 h 263788"/>
              <a:gd name="connsiteX1" fmla="*/ 28625 w 139815"/>
              <a:gd name="connsiteY1" fmla="*/ 171713 h 263788"/>
              <a:gd name="connsiteX2" fmla="*/ 50 w 139815"/>
              <a:gd name="connsiteY2" fmla="*/ 263788 h 263788"/>
              <a:gd name="connsiteX3" fmla="*/ 22275 w 139815"/>
              <a:gd name="connsiteY3" fmla="*/ 171713 h 263788"/>
              <a:gd name="connsiteX4" fmla="*/ 44500 w 139815"/>
              <a:gd name="connsiteY4" fmla="*/ 133613 h 263788"/>
              <a:gd name="connsiteX5" fmla="*/ 139750 w 139815"/>
              <a:gd name="connsiteY5" fmla="*/ 263 h 263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815" h="263788">
                <a:moveTo>
                  <a:pt x="139750" y="263"/>
                </a:moveTo>
                <a:cubicBezTo>
                  <a:pt x="137104" y="6613"/>
                  <a:pt x="51908" y="127792"/>
                  <a:pt x="28625" y="171713"/>
                </a:cubicBezTo>
                <a:cubicBezTo>
                  <a:pt x="5342" y="215634"/>
                  <a:pt x="1108" y="263788"/>
                  <a:pt x="50" y="263788"/>
                </a:cubicBezTo>
                <a:cubicBezTo>
                  <a:pt x="-1008" y="263788"/>
                  <a:pt x="14867" y="193409"/>
                  <a:pt x="22275" y="171713"/>
                </a:cubicBezTo>
                <a:cubicBezTo>
                  <a:pt x="29683" y="150017"/>
                  <a:pt x="24392" y="163246"/>
                  <a:pt x="44500" y="133613"/>
                </a:cubicBezTo>
                <a:cubicBezTo>
                  <a:pt x="64608" y="103980"/>
                  <a:pt x="142396" y="-6087"/>
                  <a:pt x="139750" y="2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" name="フリーフォーム 134">
            <a:extLst>
              <a:ext uri="{FF2B5EF4-FFF2-40B4-BE49-F238E27FC236}">
                <a16:creationId xmlns:a16="http://schemas.microsoft.com/office/drawing/2014/main" id="{7E2F67B2-1FAF-34FE-8FAA-B72019B61286}"/>
              </a:ext>
            </a:extLst>
          </p:cNvPr>
          <p:cNvSpPr/>
          <p:nvPr/>
        </p:nvSpPr>
        <p:spPr>
          <a:xfrm>
            <a:off x="3883011" y="5279923"/>
            <a:ext cx="66787" cy="181256"/>
          </a:xfrm>
          <a:custGeom>
            <a:avLst/>
            <a:gdLst>
              <a:gd name="connsiteX0" fmla="*/ 14 w 66787"/>
              <a:gd name="connsiteY0" fmla="*/ 102 h 181256"/>
              <a:gd name="connsiteX1" fmla="*/ 60339 w 66787"/>
              <a:gd name="connsiteY1" fmla="*/ 98527 h 181256"/>
              <a:gd name="connsiteX2" fmla="*/ 34939 w 66787"/>
              <a:gd name="connsiteY2" fmla="*/ 181077 h 181256"/>
              <a:gd name="connsiteX3" fmla="*/ 66689 w 66787"/>
              <a:gd name="connsiteY3" fmla="*/ 117577 h 181256"/>
              <a:gd name="connsiteX4" fmla="*/ 14 w 66787"/>
              <a:gd name="connsiteY4" fmla="*/ 102 h 181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87" h="181256">
                <a:moveTo>
                  <a:pt x="14" y="102"/>
                </a:moveTo>
                <a:cubicBezTo>
                  <a:pt x="-1044" y="-3073"/>
                  <a:pt x="54518" y="68364"/>
                  <a:pt x="60339" y="98527"/>
                </a:cubicBezTo>
                <a:cubicBezTo>
                  <a:pt x="66160" y="128690"/>
                  <a:pt x="33881" y="177902"/>
                  <a:pt x="34939" y="181077"/>
                </a:cubicBezTo>
                <a:cubicBezTo>
                  <a:pt x="35997" y="184252"/>
                  <a:pt x="68806" y="144565"/>
                  <a:pt x="66689" y="117577"/>
                </a:cubicBezTo>
                <a:cubicBezTo>
                  <a:pt x="64572" y="90590"/>
                  <a:pt x="1072" y="3277"/>
                  <a:pt x="14" y="1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" name="フリーフォーム 135">
            <a:extLst>
              <a:ext uri="{FF2B5EF4-FFF2-40B4-BE49-F238E27FC236}">
                <a16:creationId xmlns:a16="http://schemas.microsoft.com/office/drawing/2014/main" id="{1E5127D8-E38C-FF5A-2348-AB3EF8D13CAA}"/>
              </a:ext>
            </a:extLst>
          </p:cNvPr>
          <p:cNvSpPr/>
          <p:nvPr/>
        </p:nvSpPr>
        <p:spPr>
          <a:xfrm>
            <a:off x="4584684" y="5210156"/>
            <a:ext cx="79391" cy="244591"/>
          </a:xfrm>
          <a:custGeom>
            <a:avLst/>
            <a:gdLst>
              <a:gd name="connsiteX0" fmla="*/ 79391 w 79391"/>
              <a:gd name="connsiteY0" fmla="*/ 19 h 244591"/>
              <a:gd name="connsiteX1" fmla="*/ 63516 w 79391"/>
              <a:gd name="connsiteY1" fmla="*/ 136544 h 244591"/>
              <a:gd name="connsiteX2" fmla="*/ 16 w 79391"/>
              <a:gd name="connsiteY2" fmla="*/ 244494 h 244591"/>
              <a:gd name="connsiteX3" fmla="*/ 69866 w 79391"/>
              <a:gd name="connsiteY3" fmla="*/ 155594 h 244591"/>
              <a:gd name="connsiteX4" fmla="*/ 63516 w 79391"/>
              <a:gd name="connsiteY4" fmla="*/ 146069 h 244591"/>
              <a:gd name="connsiteX5" fmla="*/ 79391 w 79391"/>
              <a:gd name="connsiteY5" fmla="*/ 19 h 24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391" h="244591">
                <a:moveTo>
                  <a:pt x="79391" y="19"/>
                </a:moveTo>
                <a:cubicBezTo>
                  <a:pt x="79391" y="-1568"/>
                  <a:pt x="76745" y="95798"/>
                  <a:pt x="63516" y="136544"/>
                </a:cubicBezTo>
                <a:cubicBezTo>
                  <a:pt x="50287" y="177290"/>
                  <a:pt x="-1042" y="241319"/>
                  <a:pt x="16" y="244494"/>
                </a:cubicBezTo>
                <a:cubicBezTo>
                  <a:pt x="1074" y="247669"/>
                  <a:pt x="59283" y="171998"/>
                  <a:pt x="69866" y="155594"/>
                </a:cubicBezTo>
                <a:cubicBezTo>
                  <a:pt x="80449" y="139190"/>
                  <a:pt x="61928" y="171998"/>
                  <a:pt x="63516" y="146069"/>
                </a:cubicBezTo>
                <a:cubicBezTo>
                  <a:pt x="65103" y="120140"/>
                  <a:pt x="79391" y="1606"/>
                  <a:pt x="79391" y="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フリーフォーム 136">
            <a:extLst>
              <a:ext uri="{FF2B5EF4-FFF2-40B4-BE49-F238E27FC236}">
                <a16:creationId xmlns:a16="http://schemas.microsoft.com/office/drawing/2014/main" id="{12012AB7-C000-1210-F369-DA2543F9DE1A}"/>
              </a:ext>
            </a:extLst>
          </p:cNvPr>
          <p:cNvSpPr/>
          <p:nvPr/>
        </p:nvSpPr>
        <p:spPr>
          <a:xfrm>
            <a:off x="3720237" y="5364738"/>
            <a:ext cx="192456" cy="207012"/>
          </a:xfrm>
          <a:custGeom>
            <a:avLst/>
            <a:gdLst>
              <a:gd name="connsiteX0" fmla="*/ 863 w 192456"/>
              <a:gd name="connsiteY0" fmla="*/ 1012 h 207012"/>
              <a:gd name="connsiteX1" fmla="*/ 102463 w 192456"/>
              <a:gd name="connsiteY1" fmla="*/ 99437 h 207012"/>
              <a:gd name="connsiteX2" fmla="*/ 188188 w 192456"/>
              <a:gd name="connsiteY2" fmla="*/ 204212 h 207012"/>
              <a:gd name="connsiteX3" fmla="*/ 162788 w 192456"/>
              <a:gd name="connsiteY3" fmla="*/ 162937 h 207012"/>
              <a:gd name="connsiteX4" fmla="*/ 863 w 192456"/>
              <a:gd name="connsiteY4" fmla="*/ 1012 h 20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2456" h="207012">
                <a:moveTo>
                  <a:pt x="863" y="1012"/>
                </a:moveTo>
                <a:cubicBezTo>
                  <a:pt x="-9191" y="-9571"/>
                  <a:pt x="71242" y="65570"/>
                  <a:pt x="102463" y="99437"/>
                </a:cubicBezTo>
                <a:cubicBezTo>
                  <a:pt x="133684" y="133304"/>
                  <a:pt x="178134" y="193629"/>
                  <a:pt x="188188" y="204212"/>
                </a:cubicBezTo>
                <a:cubicBezTo>
                  <a:pt x="198242" y="214795"/>
                  <a:pt x="190834" y="194158"/>
                  <a:pt x="162788" y="162937"/>
                </a:cubicBezTo>
                <a:cubicBezTo>
                  <a:pt x="134742" y="131716"/>
                  <a:pt x="10917" y="11595"/>
                  <a:pt x="863" y="10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" name="フリーフォーム 137">
            <a:extLst>
              <a:ext uri="{FF2B5EF4-FFF2-40B4-BE49-F238E27FC236}">
                <a16:creationId xmlns:a16="http://schemas.microsoft.com/office/drawing/2014/main" id="{F88DFBED-71FC-D83E-F785-A8886E7EF9B0}"/>
              </a:ext>
            </a:extLst>
          </p:cNvPr>
          <p:cNvSpPr/>
          <p:nvPr/>
        </p:nvSpPr>
        <p:spPr>
          <a:xfrm>
            <a:off x="4625972" y="5187935"/>
            <a:ext cx="130188" cy="314361"/>
          </a:xfrm>
          <a:custGeom>
            <a:avLst/>
            <a:gdLst>
              <a:gd name="connsiteX0" fmla="*/ 130178 w 130188"/>
              <a:gd name="connsiteY0" fmla="*/ 15 h 314361"/>
              <a:gd name="connsiteX1" fmla="*/ 85728 w 130188"/>
              <a:gd name="connsiteY1" fmla="*/ 171465 h 314361"/>
              <a:gd name="connsiteX2" fmla="*/ 3 w 130188"/>
              <a:gd name="connsiteY2" fmla="*/ 314340 h 314361"/>
              <a:gd name="connsiteX3" fmla="*/ 88903 w 130188"/>
              <a:gd name="connsiteY3" fmla="*/ 180990 h 314361"/>
              <a:gd name="connsiteX4" fmla="*/ 130178 w 130188"/>
              <a:gd name="connsiteY4" fmla="*/ 15 h 31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188" h="314361">
                <a:moveTo>
                  <a:pt x="130178" y="15"/>
                </a:moveTo>
                <a:cubicBezTo>
                  <a:pt x="129649" y="-1572"/>
                  <a:pt x="107424" y="119078"/>
                  <a:pt x="85728" y="171465"/>
                </a:cubicBezTo>
                <a:cubicBezTo>
                  <a:pt x="64032" y="223852"/>
                  <a:pt x="-526" y="312753"/>
                  <a:pt x="3" y="314340"/>
                </a:cubicBezTo>
                <a:cubicBezTo>
                  <a:pt x="532" y="315927"/>
                  <a:pt x="66149" y="227557"/>
                  <a:pt x="88903" y="180990"/>
                </a:cubicBezTo>
                <a:cubicBezTo>
                  <a:pt x="111657" y="134423"/>
                  <a:pt x="130707" y="1602"/>
                  <a:pt x="130178" y="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フリーフォーム 138">
            <a:extLst>
              <a:ext uri="{FF2B5EF4-FFF2-40B4-BE49-F238E27FC236}">
                <a16:creationId xmlns:a16="http://schemas.microsoft.com/office/drawing/2014/main" id="{B7AD3625-AB28-4503-52E9-E5A27FAC252D}"/>
              </a:ext>
            </a:extLst>
          </p:cNvPr>
          <p:cNvSpPr/>
          <p:nvPr/>
        </p:nvSpPr>
        <p:spPr>
          <a:xfrm>
            <a:off x="5108955" y="4796882"/>
            <a:ext cx="82304" cy="199799"/>
          </a:xfrm>
          <a:custGeom>
            <a:avLst/>
            <a:gdLst>
              <a:gd name="connsiteX0" fmla="*/ 82170 w 82304"/>
              <a:gd name="connsiteY0" fmla="*/ 543 h 199799"/>
              <a:gd name="connsiteX1" fmla="*/ 2795 w 82304"/>
              <a:gd name="connsiteY1" fmla="*/ 194218 h 199799"/>
              <a:gd name="connsiteX2" fmla="*/ 21845 w 82304"/>
              <a:gd name="connsiteY2" fmla="*/ 137068 h 199799"/>
              <a:gd name="connsiteX3" fmla="*/ 82170 w 82304"/>
              <a:gd name="connsiteY3" fmla="*/ 543 h 199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304" h="199799">
                <a:moveTo>
                  <a:pt x="82170" y="543"/>
                </a:moveTo>
                <a:cubicBezTo>
                  <a:pt x="78995" y="10068"/>
                  <a:pt x="12849" y="171464"/>
                  <a:pt x="2795" y="194218"/>
                </a:cubicBezTo>
                <a:cubicBezTo>
                  <a:pt x="-7259" y="216972"/>
                  <a:pt x="12320" y="164585"/>
                  <a:pt x="21845" y="137068"/>
                </a:cubicBezTo>
                <a:cubicBezTo>
                  <a:pt x="31370" y="109551"/>
                  <a:pt x="85345" y="-8982"/>
                  <a:pt x="82170" y="5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" name="フリーフォーム 139">
            <a:extLst>
              <a:ext uri="{FF2B5EF4-FFF2-40B4-BE49-F238E27FC236}">
                <a16:creationId xmlns:a16="http://schemas.microsoft.com/office/drawing/2014/main" id="{E5D2630E-4858-9EEE-DF8F-00C97C991885}"/>
              </a:ext>
            </a:extLst>
          </p:cNvPr>
          <p:cNvSpPr/>
          <p:nvPr/>
        </p:nvSpPr>
        <p:spPr>
          <a:xfrm>
            <a:off x="4334212" y="5314798"/>
            <a:ext cx="37799" cy="200563"/>
          </a:xfrm>
          <a:custGeom>
            <a:avLst/>
            <a:gdLst>
              <a:gd name="connsiteX0" fmla="*/ 37763 w 37799"/>
              <a:gd name="connsiteY0" fmla="*/ 152 h 200563"/>
              <a:gd name="connsiteX1" fmla="*/ 2838 w 37799"/>
              <a:gd name="connsiteY1" fmla="*/ 139852 h 200563"/>
              <a:gd name="connsiteX2" fmla="*/ 2838 w 37799"/>
              <a:gd name="connsiteY2" fmla="*/ 200177 h 200563"/>
              <a:gd name="connsiteX3" fmla="*/ 9188 w 37799"/>
              <a:gd name="connsiteY3" fmla="*/ 114452 h 200563"/>
              <a:gd name="connsiteX4" fmla="*/ 37763 w 37799"/>
              <a:gd name="connsiteY4" fmla="*/ 152 h 200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799" h="200563">
                <a:moveTo>
                  <a:pt x="37763" y="152"/>
                </a:moveTo>
                <a:cubicBezTo>
                  <a:pt x="36705" y="4385"/>
                  <a:pt x="8659" y="106515"/>
                  <a:pt x="2838" y="139852"/>
                </a:cubicBezTo>
                <a:cubicBezTo>
                  <a:pt x="-2983" y="173189"/>
                  <a:pt x="1780" y="204410"/>
                  <a:pt x="2838" y="200177"/>
                </a:cubicBezTo>
                <a:cubicBezTo>
                  <a:pt x="3896" y="195944"/>
                  <a:pt x="1780" y="147789"/>
                  <a:pt x="9188" y="114452"/>
                </a:cubicBezTo>
                <a:cubicBezTo>
                  <a:pt x="16596" y="81115"/>
                  <a:pt x="38821" y="-4081"/>
                  <a:pt x="37763" y="1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" name="フリーフォーム 140">
            <a:extLst>
              <a:ext uri="{FF2B5EF4-FFF2-40B4-BE49-F238E27FC236}">
                <a16:creationId xmlns:a16="http://schemas.microsoft.com/office/drawing/2014/main" id="{71047A7F-276D-AE1C-FC18-501A235E9766}"/>
              </a:ext>
            </a:extLst>
          </p:cNvPr>
          <p:cNvSpPr/>
          <p:nvPr/>
        </p:nvSpPr>
        <p:spPr>
          <a:xfrm>
            <a:off x="4706347" y="5151814"/>
            <a:ext cx="249754" cy="301955"/>
          </a:xfrm>
          <a:custGeom>
            <a:avLst/>
            <a:gdLst>
              <a:gd name="connsiteX0" fmla="*/ 246653 w 249754"/>
              <a:gd name="connsiteY0" fmla="*/ 4386 h 301955"/>
              <a:gd name="connsiteX1" fmla="*/ 2178 w 249754"/>
              <a:gd name="connsiteY1" fmla="*/ 299661 h 301955"/>
              <a:gd name="connsiteX2" fmla="*/ 132353 w 249754"/>
              <a:gd name="connsiteY2" fmla="*/ 134561 h 301955"/>
              <a:gd name="connsiteX3" fmla="*/ 246653 w 249754"/>
              <a:gd name="connsiteY3" fmla="*/ 4386 h 301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9754" h="301955">
                <a:moveTo>
                  <a:pt x="246653" y="4386"/>
                </a:moveTo>
                <a:cubicBezTo>
                  <a:pt x="224957" y="31903"/>
                  <a:pt x="21228" y="277965"/>
                  <a:pt x="2178" y="299661"/>
                </a:cubicBezTo>
                <a:cubicBezTo>
                  <a:pt x="-16872" y="321357"/>
                  <a:pt x="94253" y="183244"/>
                  <a:pt x="132353" y="134561"/>
                </a:cubicBezTo>
                <a:cubicBezTo>
                  <a:pt x="170453" y="85878"/>
                  <a:pt x="268349" y="-23131"/>
                  <a:pt x="246653" y="43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" name="フリーフォーム 141">
            <a:extLst>
              <a:ext uri="{FF2B5EF4-FFF2-40B4-BE49-F238E27FC236}">
                <a16:creationId xmlns:a16="http://schemas.microsoft.com/office/drawing/2014/main" id="{859B9662-ADAD-7D1A-F54C-474D354024FF}"/>
              </a:ext>
            </a:extLst>
          </p:cNvPr>
          <p:cNvSpPr/>
          <p:nvPr/>
        </p:nvSpPr>
        <p:spPr>
          <a:xfrm>
            <a:off x="4317605" y="5368397"/>
            <a:ext cx="197667" cy="219997"/>
          </a:xfrm>
          <a:custGeom>
            <a:avLst/>
            <a:gdLst>
              <a:gd name="connsiteX0" fmla="*/ 395 w 197667"/>
              <a:gd name="connsiteY0" fmla="*/ 219603 h 219997"/>
              <a:gd name="connsiteX1" fmla="*/ 187720 w 197667"/>
              <a:gd name="connsiteY1" fmla="*/ 10053 h 219997"/>
              <a:gd name="connsiteX2" fmla="*/ 171845 w 197667"/>
              <a:gd name="connsiteY2" fmla="*/ 41803 h 219997"/>
              <a:gd name="connsiteX3" fmla="*/ 171845 w 197667"/>
              <a:gd name="connsiteY3" fmla="*/ 89428 h 219997"/>
              <a:gd name="connsiteX4" fmla="*/ 181370 w 197667"/>
              <a:gd name="connsiteY4" fmla="*/ 528 h 219997"/>
              <a:gd name="connsiteX5" fmla="*/ 140095 w 197667"/>
              <a:gd name="connsiteY5" fmla="*/ 60853 h 219997"/>
              <a:gd name="connsiteX6" fmla="*/ 395 w 197667"/>
              <a:gd name="connsiteY6" fmla="*/ 219603 h 219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7667" h="219997">
                <a:moveTo>
                  <a:pt x="395" y="219603"/>
                </a:moveTo>
                <a:cubicBezTo>
                  <a:pt x="8333" y="211136"/>
                  <a:pt x="159145" y="39686"/>
                  <a:pt x="187720" y="10053"/>
                </a:cubicBezTo>
                <a:cubicBezTo>
                  <a:pt x="216295" y="-19580"/>
                  <a:pt x="174491" y="28574"/>
                  <a:pt x="171845" y="41803"/>
                </a:cubicBezTo>
                <a:cubicBezTo>
                  <a:pt x="169199" y="55032"/>
                  <a:pt x="170258" y="96307"/>
                  <a:pt x="171845" y="89428"/>
                </a:cubicBezTo>
                <a:cubicBezTo>
                  <a:pt x="173432" y="82549"/>
                  <a:pt x="186662" y="5290"/>
                  <a:pt x="181370" y="528"/>
                </a:cubicBezTo>
                <a:cubicBezTo>
                  <a:pt x="176078" y="-4235"/>
                  <a:pt x="173962" y="23811"/>
                  <a:pt x="140095" y="60853"/>
                </a:cubicBezTo>
                <a:cubicBezTo>
                  <a:pt x="106228" y="97895"/>
                  <a:pt x="-7543" y="228070"/>
                  <a:pt x="395" y="2196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" name="フリーフォーム 142">
            <a:extLst>
              <a:ext uri="{FF2B5EF4-FFF2-40B4-BE49-F238E27FC236}">
                <a16:creationId xmlns:a16="http://schemas.microsoft.com/office/drawing/2014/main" id="{3677FF19-C52B-5C57-B6A0-FF6271D2D6B8}"/>
              </a:ext>
            </a:extLst>
          </p:cNvPr>
          <p:cNvSpPr/>
          <p:nvPr/>
        </p:nvSpPr>
        <p:spPr>
          <a:xfrm>
            <a:off x="3562342" y="4133839"/>
            <a:ext cx="28599" cy="146094"/>
          </a:xfrm>
          <a:custGeom>
            <a:avLst/>
            <a:gdLst>
              <a:gd name="connsiteX0" fmla="*/ 8 w 28599"/>
              <a:gd name="connsiteY0" fmla="*/ 11 h 146094"/>
              <a:gd name="connsiteX1" fmla="*/ 25408 w 28599"/>
              <a:gd name="connsiteY1" fmla="*/ 98436 h 146094"/>
              <a:gd name="connsiteX2" fmla="*/ 15883 w 28599"/>
              <a:gd name="connsiteY2" fmla="*/ 146061 h 146094"/>
              <a:gd name="connsiteX3" fmla="*/ 28583 w 28599"/>
              <a:gd name="connsiteY3" fmla="*/ 92086 h 146094"/>
              <a:gd name="connsiteX4" fmla="*/ 8 w 28599"/>
              <a:gd name="connsiteY4" fmla="*/ 11 h 146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99" h="146094">
                <a:moveTo>
                  <a:pt x="8" y="11"/>
                </a:moveTo>
                <a:cubicBezTo>
                  <a:pt x="-521" y="1069"/>
                  <a:pt x="22762" y="74094"/>
                  <a:pt x="25408" y="98436"/>
                </a:cubicBezTo>
                <a:cubicBezTo>
                  <a:pt x="28054" y="122778"/>
                  <a:pt x="15354" y="147119"/>
                  <a:pt x="15883" y="146061"/>
                </a:cubicBezTo>
                <a:cubicBezTo>
                  <a:pt x="16412" y="145003"/>
                  <a:pt x="29112" y="112723"/>
                  <a:pt x="28583" y="92086"/>
                </a:cubicBezTo>
                <a:cubicBezTo>
                  <a:pt x="28054" y="71449"/>
                  <a:pt x="537" y="-1047"/>
                  <a:pt x="8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フリーフォーム 143">
            <a:extLst>
              <a:ext uri="{FF2B5EF4-FFF2-40B4-BE49-F238E27FC236}">
                <a16:creationId xmlns:a16="http://schemas.microsoft.com/office/drawing/2014/main" id="{B6CE51E5-3DFA-A925-A158-93D39E5E4296}"/>
              </a:ext>
            </a:extLst>
          </p:cNvPr>
          <p:cNvSpPr/>
          <p:nvPr/>
        </p:nvSpPr>
        <p:spPr>
          <a:xfrm>
            <a:off x="4978378" y="4124211"/>
            <a:ext cx="12832" cy="105216"/>
          </a:xfrm>
          <a:custGeom>
            <a:avLst/>
            <a:gdLst>
              <a:gd name="connsiteX0" fmla="*/ 12722 w 12832"/>
              <a:gd name="connsiteY0" fmla="*/ 114 h 105216"/>
              <a:gd name="connsiteX1" fmla="*/ 6372 w 12832"/>
              <a:gd name="connsiteY1" fmla="*/ 76314 h 105216"/>
              <a:gd name="connsiteX2" fmla="*/ 9547 w 12832"/>
              <a:gd name="connsiteY2" fmla="*/ 104889 h 105216"/>
              <a:gd name="connsiteX3" fmla="*/ 22 w 12832"/>
              <a:gd name="connsiteY3" fmla="*/ 60439 h 105216"/>
              <a:gd name="connsiteX4" fmla="*/ 12722 w 12832"/>
              <a:gd name="connsiteY4" fmla="*/ 114 h 105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32" h="105216">
                <a:moveTo>
                  <a:pt x="12722" y="114"/>
                </a:moveTo>
                <a:cubicBezTo>
                  <a:pt x="13780" y="2760"/>
                  <a:pt x="6901" y="58852"/>
                  <a:pt x="6372" y="76314"/>
                </a:cubicBezTo>
                <a:cubicBezTo>
                  <a:pt x="5843" y="93776"/>
                  <a:pt x="10605" y="107535"/>
                  <a:pt x="9547" y="104889"/>
                </a:cubicBezTo>
                <a:cubicBezTo>
                  <a:pt x="8489" y="102243"/>
                  <a:pt x="-507" y="79489"/>
                  <a:pt x="22" y="60439"/>
                </a:cubicBezTo>
                <a:cubicBezTo>
                  <a:pt x="551" y="41389"/>
                  <a:pt x="11664" y="-2532"/>
                  <a:pt x="12722" y="1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" name="フリーフォーム 144">
            <a:extLst>
              <a:ext uri="{FF2B5EF4-FFF2-40B4-BE49-F238E27FC236}">
                <a16:creationId xmlns:a16="http://schemas.microsoft.com/office/drawing/2014/main" id="{0530DAA9-1A7A-7CA0-8F7C-B32929C8AC5F}"/>
              </a:ext>
            </a:extLst>
          </p:cNvPr>
          <p:cNvSpPr/>
          <p:nvPr/>
        </p:nvSpPr>
        <p:spPr>
          <a:xfrm>
            <a:off x="3698867" y="3987760"/>
            <a:ext cx="32494" cy="101733"/>
          </a:xfrm>
          <a:custGeom>
            <a:avLst/>
            <a:gdLst>
              <a:gd name="connsiteX0" fmla="*/ 8 w 32494"/>
              <a:gd name="connsiteY0" fmla="*/ 40 h 101733"/>
              <a:gd name="connsiteX1" fmla="*/ 28583 w 32494"/>
              <a:gd name="connsiteY1" fmla="*/ 60365 h 101733"/>
              <a:gd name="connsiteX2" fmla="*/ 28583 w 32494"/>
              <a:gd name="connsiteY2" fmla="*/ 101640 h 101733"/>
              <a:gd name="connsiteX3" fmla="*/ 31758 w 32494"/>
              <a:gd name="connsiteY3" fmla="*/ 69890 h 101733"/>
              <a:gd name="connsiteX4" fmla="*/ 8 w 32494"/>
              <a:gd name="connsiteY4" fmla="*/ 40 h 101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94" h="101733">
                <a:moveTo>
                  <a:pt x="8" y="40"/>
                </a:moveTo>
                <a:cubicBezTo>
                  <a:pt x="-521" y="-1547"/>
                  <a:pt x="23821" y="43432"/>
                  <a:pt x="28583" y="60365"/>
                </a:cubicBezTo>
                <a:cubicBezTo>
                  <a:pt x="33345" y="77298"/>
                  <a:pt x="28054" y="100053"/>
                  <a:pt x="28583" y="101640"/>
                </a:cubicBezTo>
                <a:cubicBezTo>
                  <a:pt x="29112" y="103227"/>
                  <a:pt x="34404" y="84177"/>
                  <a:pt x="31758" y="69890"/>
                </a:cubicBezTo>
                <a:cubicBezTo>
                  <a:pt x="29112" y="55603"/>
                  <a:pt x="537" y="1627"/>
                  <a:pt x="8" y="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" name="フリーフォーム 145">
            <a:extLst>
              <a:ext uri="{FF2B5EF4-FFF2-40B4-BE49-F238E27FC236}">
                <a16:creationId xmlns:a16="http://schemas.microsoft.com/office/drawing/2014/main" id="{C268A90C-D712-3E45-FE3D-6A7691C8515E}"/>
              </a:ext>
            </a:extLst>
          </p:cNvPr>
          <p:cNvSpPr/>
          <p:nvPr/>
        </p:nvSpPr>
        <p:spPr>
          <a:xfrm>
            <a:off x="5025988" y="3882961"/>
            <a:ext cx="69961" cy="149362"/>
          </a:xfrm>
          <a:custGeom>
            <a:avLst/>
            <a:gdLst>
              <a:gd name="connsiteX0" fmla="*/ 37 w 69961"/>
              <a:gd name="connsiteY0" fmla="*/ 64 h 149362"/>
              <a:gd name="connsiteX1" fmla="*/ 57187 w 69961"/>
              <a:gd name="connsiteY1" fmla="*/ 73089 h 149362"/>
              <a:gd name="connsiteX2" fmla="*/ 57187 w 69961"/>
              <a:gd name="connsiteY2" fmla="*/ 149289 h 149362"/>
              <a:gd name="connsiteX3" fmla="*/ 66712 w 69961"/>
              <a:gd name="connsiteY3" fmla="*/ 85789 h 149362"/>
              <a:gd name="connsiteX4" fmla="*/ 37 w 69961"/>
              <a:gd name="connsiteY4" fmla="*/ 64 h 149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961" h="149362">
                <a:moveTo>
                  <a:pt x="37" y="64"/>
                </a:moveTo>
                <a:cubicBezTo>
                  <a:pt x="-1551" y="-2053"/>
                  <a:pt x="47662" y="48218"/>
                  <a:pt x="57187" y="73089"/>
                </a:cubicBezTo>
                <a:cubicBezTo>
                  <a:pt x="66712" y="97960"/>
                  <a:pt x="55599" y="147172"/>
                  <a:pt x="57187" y="149289"/>
                </a:cubicBezTo>
                <a:cubicBezTo>
                  <a:pt x="58775" y="151406"/>
                  <a:pt x="77295" y="107485"/>
                  <a:pt x="66712" y="85789"/>
                </a:cubicBezTo>
                <a:cubicBezTo>
                  <a:pt x="56129" y="64093"/>
                  <a:pt x="1625" y="2181"/>
                  <a:pt x="37" y="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" name="フリーフォーム 146">
            <a:extLst>
              <a:ext uri="{FF2B5EF4-FFF2-40B4-BE49-F238E27FC236}">
                <a16:creationId xmlns:a16="http://schemas.microsoft.com/office/drawing/2014/main" id="{0FAE5E0F-AE89-E2AC-3F68-C996FFBB59D8}"/>
              </a:ext>
            </a:extLst>
          </p:cNvPr>
          <p:cNvSpPr/>
          <p:nvPr/>
        </p:nvSpPr>
        <p:spPr>
          <a:xfrm>
            <a:off x="4069791" y="3673416"/>
            <a:ext cx="35491" cy="187520"/>
          </a:xfrm>
          <a:custGeom>
            <a:avLst/>
            <a:gdLst>
              <a:gd name="connsiteX0" fmla="*/ 35484 w 35491"/>
              <a:gd name="connsiteY0" fmla="*/ 59 h 187520"/>
              <a:gd name="connsiteX1" fmla="*/ 3734 w 35491"/>
              <a:gd name="connsiteY1" fmla="*/ 114359 h 187520"/>
              <a:gd name="connsiteX2" fmla="*/ 13259 w 35491"/>
              <a:gd name="connsiteY2" fmla="*/ 187384 h 187520"/>
              <a:gd name="connsiteX3" fmla="*/ 559 w 35491"/>
              <a:gd name="connsiteY3" fmla="*/ 130234 h 187520"/>
              <a:gd name="connsiteX4" fmla="*/ 35484 w 35491"/>
              <a:gd name="connsiteY4" fmla="*/ 59 h 187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491" h="187520">
                <a:moveTo>
                  <a:pt x="35484" y="59"/>
                </a:moveTo>
                <a:cubicBezTo>
                  <a:pt x="36013" y="-2587"/>
                  <a:pt x="7438" y="83138"/>
                  <a:pt x="3734" y="114359"/>
                </a:cubicBezTo>
                <a:cubicBezTo>
                  <a:pt x="30" y="145580"/>
                  <a:pt x="13788" y="184738"/>
                  <a:pt x="13259" y="187384"/>
                </a:cubicBezTo>
                <a:cubicBezTo>
                  <a:pt x="12730" y="190030"/>
                  <a:pt x="-3145" y="153517"/>
                  <a:pt x="559" y="130234"/>
                </a:cubicBezTo>
                <a:cubicBezTo>
                  <a:pt x="4263" y="106951"/>
                  <a:pt x="34955" y="2705"/>
                  <a:pt x="35484" y="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" name="フリーフォーム 147">
            <a:extLst>
              <a:ext uri="{FF2B5EF4-FFF2-40B4-BE49-F238E27FC236}">
                <a16:creationId xmlns:a16="http://schemas.microsoft.com/office/drawing/2014/main" id="{2FEDDCD7-225C-8493-0F53-582F45DCB32D}"/>
              </a:ext>
            </a:extLst>
          </p:cNvPr>
          <p:cNvSpPr/>
          <p:nvPr/>
        </p:nvSpPr>
        <p:spPr>
          <a:xfrm>
            <a:off x="3094471" y="3803622"/>
            <a:ext cx="23391" cy="139792"/>
          </a:xfrm>
          <a:custGeom>
            <a:avLst/>
            <a:gdLst>
              <a:gd name="connsiteX0" fmla="*/ 23379 w 23391"/>
              <a:gd name="connsiteY0" fmla="*/ 28 h 139792"/>
              <a:gd name="connsiteX1" fmla="*/ 4329 w 23391"/>
              <a:gd name="connsiteY1" fmla="*/ 85753 h 139792"/>
              <a:gd name="connsiteX2" fmla="*/ 4329 w 23391"/>
              <a:gd name="connsiteY2" fmla="*/ 139728 h 139792"/>
              <a:gd name="connsiteX3" fmla="*/ 1154 w 23391"/>
              <a:gd name="connsiteY3" fmla="*/ 95278 h 139792"/>
              <a:gd name="connsiteX4" fmla="*/ 23379 w 23391"/>
              <a:gd name="connsiteY4" fmla="*/ 28 h 139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391" h="139792">
                <a:moveTo>
                  <a:pt x="23379" y="28"/>
                </a:moveTo>
                <a:cubicBezTo>
                  <a:pt x="23908" y="-1559"/>
                  <a:pt x="7504" y="62470"/>
                  <a:pt x="4329" y="85753"/>
                </a:cubicBezTo>
                <a:cubicBezTo>
                  <a:pt x="1154" y="109036"/>
                  <a:pt x="4858" y="138141"/>
                  <a:pt x="4329" y="139728"/>
                </a:cubicBezTo>
                <a:cubicBezTo>
                  <a:pt x="3800" y="141315"/>
                  <a:pt x="-2550" y="113270"/>
                  <a:pt x="1154" y="95278"/>
                </a:cubicBezTo>
                <a:cubicBezTo>
                  <a:pt x="4858" y="77286"/>
                  <a:pt x="22850" y="1615"/>
                  <a:pt x="23379" y="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" name="フリーフォーム 148">
            <a:extLst>
              <a:ext uri="{FF2B5EF4-FFF2-40B4-BE49-F238E27FC236}">
                <a16:creationId xmlns:a16="http://schemas.microsoft.com/office/drawing/2014/main" id="{5C7E730F-6E4C-3F43-6919-6E00F08E7F36}"/>
              </a:ext>
            </a:extLst>
          </p:cNvPr>
          <p:cNvSpPr/>
          <p:nvPr/>
        </p:nvSpPr>
        <p:spPr>
          <a:xfrm>
            <a:off x="3473205" y="4149004"/>
            <a:ext cx="25873" cy="119352"/>
          </a:xfrm>
          <a:custGeom>
            <a:avLst/>
            <a:gdLst>
              <a:gd name="connsiteX0" fmla="*/ 25645 w 25873"/>
              <a:gd name="connsiteY0" fmla="*/ 721 h 119352"/>
              <a:gd name="connsiteX1" fmla="*/ 12945 w 25873"/>
              <a:gd name="connsiteY1" fmla="*/ 70571 h 119352"/>
              <a:gd name="connsiteX2" fmla="*/ 16120 w 25873"/>
              <a:gd name="connsiteY2" fmla="*/ 108671 h 119352"/>
              <a:gd name="connsiteX3" fmla="*/ 12945 w 25873"/>
              <a:gd name="connsiteY3" fmla="*/ 73746 h 119352"/>
              <a:gd name="connsiteX4" fmla="*/ 245 w 25873"/>
              <a:gd name="connsiteY4" fmla="*/ 118196 h 119352"/>
              <a:gd name="connsiteX5" fmla="*/ 25645 w 25873"/>
              <a:gd name="connsiteY5" fmla="*/ 721 h 119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873" h="119352">
                <a:moveTo>
                  <a:pt x="25645" y="721"/>
                </a:moveTo>
                <a:cubicBezTo>
                  <a:pt x="27762" y="-7216"/>
                  <a:pt x="14532" y="52579"/>
                  <a:pt x="12945" y="70571"/>
                </a:cubicBezTo>
                <a:cubicBezTo>
                  <a:pt x="11357" y="88563"/>
                  <a:pt x="16120" y="108142"/>
                  <a:pt x="16120" y="108671"/>
                </a:cubicBezTo>
                <a:cubicBezTo>
                  <a:pt x="16120" y="109200"/>
                  <a:pt x="15591" y="72159"/>
                  <a:pt x="12945" y="73746"/>
                </a:cubicBezTo>
                <a:cubicBezTo>
                  <a:pt x="10299" y="75334"/>
                  <a:pt x="-1872" y="127721"/>
                  <a:pt x="245" y="118196"/>
                </a:cubicBezTo>
                <a:cubicBezTo>
                  <a:pt x="2362" y="108671"/>
                  <a:pt x="23528" y="8658"/>
                  <a:pt x="25645" y="7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" name="フリーフォーム 149">
            <a:extLst>
              <a:ext uri="{FF2B5EF4-FFF2-40B4-BE49-F238E27FC236}">
                <a16:creationId xmlns:a16="http://schemas.microsoft.com/office/drawing/2014/main" id="{C6F0A9B4-D512-1BCC-FC0B-7AC60D5794C7}"/>
              </a:ext>
            </a:extLst>
          </p:cNvPr>
          <p:cNvSpPr/>
          <p:nvPr/>
        </p:nvSpPr>
        <p:spPr>
          <a:xfrm>
            <a:off x="4864056" y="4584700"/>
            <a:ext cx="26019" cy="142875"/>
          </a:xfrm>
          <a:custGeom>
            <a:avLst/>
            <a:gdLst>
              <a:gd name="connsiteX0" fmla="*/ 12744 w 26019"/>
              <a:gd name="connsiteY0" fmla="*/ 0 h 142875"/>
              <a:gd name="connsiteX1" fmla="*/ 19094 w 26019"/>
              <a:gd name="connsiteY1" fmla="*/ 98425 h 142875"/>
              <a:gd name="connsiteX2" fmla="*/ 44 w 26019"/>
              <a:gd name="connsiteY2" fmla="*/ 142875 h 142875"/>
              <a:gd name="connsiteX3" fmla="*/ 25444 w 26019"/>
              <a:gd name="connsiteY3" fmla="*/ 98425 h 142875"/>
              <a:gd name="connsiteX4" fmla="*/ 12744 w 26019"/>
              <a:gd name="connsiteY4" fmla="*/ 0 h 142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019" h="142875">
                <a:moveTo>
                  <a:pt x="12744" y="0"/>
                </a:moveTo>
                <a:cubicBezTo>
                  <a:pt x="11686" y="0"/>
                  <a:pt x="21211" y="74612"/>
                  <a:pt x="19094" y="98425"/>
                </a:cubicBezTo>
                <a:cubicBezTo>
                  <a:pt x="16977" y="122238"/>
                  <a:pt x="-1014" y="142875"/>
                  <a:pt x="44" y="142875"/>
                </a:cubicBezTo>
                <a:cubicBezTo>
                  <a:pt x="1102" y="142875"/>
                  <a:pt x="21740" y="118004"/>
                  <a:pt x="25444" y="98425"/>
                </a:cubicBezTo>
                <a:cubicBezTo>
                  <a:pt x="29148" y="78846"/>
                  <a:pt x="13802" y="0"/>
                  <a:pt x="12744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" name="フリーフォーム 150">
            <a:extLst>
              <a:ext uri="{FF2B5EF4-FFF2-40B4-BE49-F238E27FC236}">
                <a16:creationId xmlns:a16="http://schemas.microsoft.com/office/drawing/2014/main" id="{38873F23-6BAC-041E-16E8-AB90BE63AA00}"/>
              </a:ext>
            </a:extLst>
          </p:cNvPr>
          <p:cNvSpPr/>
          <p:nvPr/>
        </p:nvSpPr>
        <p:spPr>
          <a:xfrm>
            <a:off x="3441634" y="4489354"/>
            <a:ext cx="43017" cy="101786"/>
          </a:xfrm>
          <a:custGeom>
            <a:avLst/>
            <a:gdLst>
              <a:gd name="connsiteX0" fmla="*/ 66 w 43017"/>
              <a:gd name="connsiteY0" fmla="*/ 96 h 101786"/>
              <a:gd name="connsiteX1" fmla="*/ 31816 w 43017"/>
              <a:gd name="connsiteY1" fmla="*/ 66771 h 101786"/>
              <a:gd name="connsiteX2" fmla="*/ 34991 w 43017"/>
              <a:gd name="connsiteY2" fmla="*/ 101696 h 101786"/>
              <a:gd name="connsiteX3" fmla="*/ 41341 w 43017"/>
              <a:gd name="connsiteY3" fmla="*/ 57246 h 101786"/>
              <a:gd name="connsiteX4" fmla="*/ 41341 w 43017"/>
              <a:gd name="connsiteY4" fmla="*/ 82646 h 101786"/>
              <a:gd name="connsiteX5" fmla="*/ 66 w 43017"/>
              <a:gd name="connsiteY5" fmla="*/ 96 h 101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17" h="101786">
                <a:moveTo>
                  <a:pt x="66" y="96"/>
                </a:moveTo>
                <a:cubicBezTo>
                  <a:pt x="-1522" y="-2550"/>
                  <a:pt x="25995" y="49838"/>
                  <a:pt x="31816" y="66771"/>
                </a:cubicBezTo>
                <a:cubicBezTo>
                  <a:pt x="37637" y="83704"/>
                  <a:pt x="33404" y="103283"/>
                  <a:pt x="34991" y="101696"/>
                </a:cubicBezTo>
                <a:cubicBezTo>
                  <a:pt x="36578" y="100109"/>
                  <a:pt x="40283" y="60421"/>
                  <a:pt x="41341" y="57246"/>
                </a:cubicBezTo>
                <a:cubicBezTo>
                  <a:pt x="42399" y="54071"/>
                  <a:pt x="44516" y="89525"/>
                  <a:pt x="41341" y="82646"/>
                </a:cubicBezTo>
                <a:cubicBezTo>
                  <a:pt x="38166" y="75767"/>
                  <a:pt x="1654" y="2742"/>
                  <a:pt x="66" y="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" name="フリーフォーム 151">
            <a:extLst>
              <a:ext uri="{FF2B5EF4-FFF2-40B4-BE49-F238E27FC236}">
                <a16:creationId xmlns:a16="http://schemas.microsoft.com/office/drawing/2014/main" id="{0D597F09-586E-1CD0-2FF2-37D04AA42BF8}"/>
              </a:ext>
            </a:extLst>
          </p:cNvPr>
          <p:cNvSpPr/>
          <p:nvPr/>
        </p:nvSpPr>
        <p:spPr>
          <a:xfrm>
            <a:off x="5092695" y="3812957"/>
            <a:ext cx="47689" cy="108269"/>
          </a:xfrm>
          <a:custGeom>
            <a:avLst/>
            <a:gdLst>
              <a:gd name="connsiteX0" fmla="*/ 5 w 47689"/>
              <a:gd name="connsiteY0" fmla="*/ 218 h 108269"/>
              <a:gd name="connsiteX1" fmla="*/ 44455 w 47689"/>
              <a:gd name="connsiteY1" fmla="*/ 73243 h 108269"/>
              <a:gd name="connsiteX2" fmla="*/ 44455 w 47689"/>
              <a:gd name="connsiteY2" fmla="*/ 108168 h 108269"/>
              <a:gd name="connsiteX3" fmla="*/ 47630 w 47689"/>
              <a:gd name="connsiteY3" fmla="*/ 82768 h 108269"/>
              <a:gd name="connsiteX4" fmla="*/ 41280 w 47689"/>
              <a:gd name="connsiteY4" fmla="*/ 51018 h 108269"/>
              <a:gd name="connsiteX5" fmla="*/ 5 w 47689"/>
              <a:gd name="connsiteY5" fmla="*/ 218 h 108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689" h="108269">
                <a:moveTo>
                  <a:pt x="5" y="218"/>
                </a:moveTo>
                <a:cubicBezTo>
                  <a:pt x="534" y="3922"/>
                  <a:pt x="37047" y="55251"/>
                  <a:pt x="44455" y="73243"/>
                </a:cubicBezTo>
                <a:cubicBezTo>
                  <a:pt x="51863" y="91235"/>
                  <a:pt x="43926" y="106581"/>
                  <a:pt x="44455" y="108168"/>
                </a:cubicBezTo>
                <a:cubicBezTo>
                  <a:pt x="44984" y="109755"/>
                  <a:pt x="48159" y="92293"/>
                  <a:pt x="47630" y="82768"/>
                </a:cubicBezTo>
                <a:cubicBezTo>
                  <a:pt x="47101" y="73243"/>
                  <a:pt x="47630" y="61072"/>
                  <a:pt x="41280" y="51018"/>
                </a:cubicBezTo>
                <a:cubicBezTo>
                  <a:pt x="34930" y="40964"/>
                  <a:pt x="-524" y="-3486"/>
                  <a:pt x="5" y="2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" name="フリーフォーム 152">
            <a:extLst>
              <a:ext uri="{FF2B5EF4-FFF2-40B4-BE49-F238E27FC236}">
                <a16:creationId xmlns:a16="http://schemas.microsoft.com/office/drawing/2014/main" id="{7938F8F7-2F74-F906-1FA2-7E80AC36EEE2}"/>
              </a:ext>
            </a:extLst>
          </p:cNvPr>
          <p:cNvSpPr/>
          <p:nvPr/>
        </p:nvSpPr>
        <p:spPr>
          <a:xfrm>
            <a:off x="3544791" y="3342339"/>
            <a:ext cx="287724" cy="133074"/>
          </a:xfrm>
          <a:custGeom>
            <a:avLst/>
            <a:gdLst>
              <a:gd name="connsiteX0" fmla="*/ 1684 w 287724"/>
              <a:gd name="connsiteY0" fmla="*/ 936 h 133074"/>
              <a:gd name="connsiteX1" fmla="*/ 141384 w 287724"/>
              <a:gd name="connsiteY1" fmla="*/ 58086 h 133074"/>
              <a:gd name="connsiteX2" fmla="*/ 204884 w 287724"/>
              <a:gd name="connsiteY2" fmla="*/ 86661 h 133074"/>
              <a:gd name="connsiteX3" fmla="*/ 201709 w 287724"/>
              <a:gd name="connsiteY3" fmla="*/ 77136 h 133074"/>
              <a:gd name="connsiteX4" fmla="*/ 284259 w 287724"/>
              <a:gd name="connsiteY4" fmla="*/ 131111 h 133074"/>
              <a:gd name="connsiteX5" fmla="*/ 246159 w 287724"/>
              <a:gd name="connsiteY5" fmla="*/ 108886 h 133074"/>
              <a:gd name="connsiteX6" fmla="*/ 1684 w 287724"/>
              <a:gd name="connsiteY6" fmla="*/ 936 h 133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7724" h="133074">
                <a:moveTo>
                  <a:pt x="1684" y="936"/>
                </a:moveTo>
                <a:cubicBezTo>
                  <a:pt x="-15778" y="-7531"/>
                  <a:pt x="107517" y="43798"/>
                  <a:pt x="141384" y="58086"/>
                </a:cubicBezTo>
                <a:cubicBezTo>
                  <a:pt x="175251" y="72374"/>
                  <a:pt x="204884" y="86661"/>
                  <a:pt x="204884" y="86661"/>
                </a:cubicBezTo>
                <a:cubicBezTo>
                  <a:pt x="214938" y="89836"/>
                  <a:pt x="188480" y="69728"/>
                  <a:pt x="201709" y="77136"/>
                </a:cubicBezTo>
                <a:cubicBezTo>
                  <a:pt x="214938" y="84544"/>
                  <a:pt x="276851" y="125819"/>
                  <a:pt x="284259" y="131111"/>
                </a:cubicBezTo>
                <a:cubicBezTo>
                  <a:pt x="291667" y="136403"/>
                  <a:pt x="290609" y="131640"/>
                  <a:pt x="246159" y="108886"/>
                </a:cubicBezTo>
                <a:cubicBezTo>
                  <a:pt x="201709" y="86132"/>
                  <a:pt x="19146" y="9403"/>
                  <a:pt x="1684" y="9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" name="フリーフォーム 153">
            <a:extLst>
              <a:ext uri="{FF2B5EF4-FFF2-40B4-BE49-F238E27FC236}">
                <a16:creationId xmlns:a16="http://schemas.microsoft.com/office/drawing/2014/main" id="{54054E0C-87F9-1A0B-6FEE-D47E517A7FDB}"/>
              </a:ext>
            </a:extLst>
          </p:cNvPr>
          <p:cNvSpPr/>
          <p:nvPr/>
        </p:nvSpPr>
        <p:spPr>
          <a:xfrm>
            <a:off x="4575167" y="3368426"/>
            <a:ext cx="245331" cy="152688"/>
          </a:xfrm>
          <a:custGeom>
            <a:avLst/>
            <a:gdLst>
              <a:gd name="connsiteX0" fmla="*/ 8 w 245331"/>
              <a:gd name="connsiteY0" fmla="*/ 152649 h 152688"/>
              <a:gd name="connsiteX1" fmla="*/ 123833 w 245331"/>
              <a:gd name="connsiteY1" fmla="*/ 41524 h 152688"/>
              <a:gd name="connsiteX2" fmla="*/ 244483 w 245331"/>
              <a:gd name="connsiteY2" fmla="*/ 249 h 152688"/>
              <a:gd name="connsiteX3" fmla="*/ 174633 w 245331"/>
              <a:gd name="connsiteY3" fmla="*/ 25649 h 152688"/>
              <a:gd name="connsiteX4" fmla="*/ 117483 w 245331"/>
              <a:gd name="connsiteY4" fmla="*/ 54224 h 152688"/>
              <a:gd name="connsiteX5" fmla="*/ 8 w 245331"/>
              <a:gd name="connsiteY5" fmla="*/ 152649 h 152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5331" h="152688">
                <a:moveTo>
                  <a:pt x="8" y="152649"/>
                </a:moveTo>
                <a:cubicBezTo>
                  <a:pt x="1066" y="150532"/>
                  <a:pt x="83087" y="66924"/>
                  <a:pt x="123833" y="41524"/>
                </a:cubicBezTo>
                <a:cubicBezTo>
                  <a:pt x="164579" y="16124"/>
                  <a:pt x="236016" y="2895"/>
                  <a:pt x="244483" y="249"/>
                </a:cubicBezTo>
                <a:cubicBezTo>
                  <a:pt x="252950" y="-2397"/>
                  <a:pt x="195800" y="16653"/>
                  <a:pt x="174633" y="25649"/>
                </a:cubicBezTo>
                <a:cubicBezTo>
                  <a:pt x="153466" y="34645"/>
                  <a:pt x="142354" y="36232"/>
                  <a:pt x="117483" y="54224"/>
                </a:cubicBezTo>
                <a:cubicBezTo>
                  <a:pt x="92612" y="72216"/>
                  <a:pt x="-1050" y="154766"/>
                  <a:pt x="8" y="1526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5" name="フリーフォーム 154">
            <a:extLst>
              <a:ext uri="{FF2B5EF4-FFF2-40B4-BE49-F238E27FC236}">
                <a16:creationId xmlns:a16="http://schemas.microsoft.com/office/drawing/2014/main" id="{AEAF6C72-9988-44FD-BAC0-81876C821415}"/>
              </a:ext>
            </a:extLst>
          </p:cNvPr>
          <p:cNvSpPr/>
          <p:nvPr/>
        </p:nvSpPr>
        <p:spPr>
          <a:xfrm>
            <a:off x="5054512" y="3378112"/>
            <a:ext cx="120198" cy="86485"/>
          </a:xfrm>
          <a:custGeom>
            <a:avLst/>
            <a:gdLst>
              <a:gd name="connsiteX0" fmla="*/ 88 w 120198"/>
              <a:gd name="connsiteY0" fmla="*/ 88 h 86485"/>
              <a:gd name="connsiteX1" fmla="*/ 114388 w 120198"/>
              <a:gd name="connsiteY1" fmla="*/ 82638 h 86485"/>
              <a:gd name="connsiteX2" fmla="*/ 95338 w 120198"/>
              <a:gd name="connsiteY2" fmla="*/ 66763 h 86485"/>
              <a:gd name="connsiteX3" fmla="*/ 88 w 120198"/>
              <a:gd name="connsiteY3" fmla="*/ 88 h 86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198" h="86485">
                <a:moveTo>
                  <a:pt x="88" y="88"/>
                </a:moveTo>
                <a:cubicBezTo>
                  <a:pt x="3263" y="2734"/>
                  <a:pt x="114388" y="82638"/>
                  <a:pt x="114388" y="82638"/>
                </a:cubicBezTo>
                <a:cubicBezTo>
                  <a:pt x="130263" y="93751"/>
                  <a:pt x="110154" y="78405"/>
                  <a:pt x="95338" y="66763"/>
                </a:cubicBezTo>
                <a:cubicBezTo>
                  <a:pt x="80522" y="55121"/>
                  <a:pt x="-3087" y="-2558"/>
                  <a:pt x="88" y="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" name="フリーフォーム 155">
            <a:extLst>
              <a:ext uri="{FF2B5EF4-FFF2-40B4-BE49-F238E27FC236}">
                <a16:creationId xmlns:a16="http://schemas.microsoft.com/office/drawing/2014/main" id="{96D21497-DBEE-A56A-57BA-478D02019974}"/>
              </a:ext>
            </a:extLst>
          </p:cNvPr>
          <p:cNvSpPr/>
          <p:nvPr/>
        </p:nvSpPr>
        <p:spPr>
          <a:xfrm>
            <a:off x="5512178" y="2990228"/>
            <a:ext cx="92391" cy="973465"/>
          </a:xfrm>
          <a:custGeom>
            <a:avLst/>
            <a:gdLst>
              <a:gd name="connsiteX0" fmla="*/ 32 w 92391"/>
              <a:gd name="connsiteY0" fmla="*/ 7 h 973465"/>
              <a:gd name="connsiteX1" fmla="*/ 81148 w 92391"/>
              <a:gd name="connsiteY1" fmla="*/ 737427 h 973465"/>
              <a:gd name="connsiteX2" fmla="*/ 40590 w 92391"/>
              <a:gd name="connsiteY2" fmla="*/ 973401 h 973465"/>
              <a:gd name="connsiteX3" fmla="*/ 92209 w 92391"/>
              <a:gd name="connsiteY3" fmla="*/ 752175 h 973465"/>
              <a:gd name="connsiteX4" fmla="*/ 32 w 92391"/>
              <a:gd name="connsiteY4" fmla="*/ 7 h 973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391" h="973465">
                <a:moveTo>
                  <a:pt x="32" y="7"/>
                </a:moveTo>
                <a:cubicBezTo>
                  <a:pt x="-1812" y="-2451"/>
                  <a:pt x="74388" y="575195"/>
                  <a:pt x="81148" y="737427"/>
                </a:cubicBezTo>
                <a:cubicBezTo>
                  <a:pt x="87908" y="899659"/>
                  <a:pt x="38747" y="970943"/>
                  <a:pt x="40590" y="973401"/>
                </a:cubicBezTo>
                <a:cubicBezTo>
                  <a:pt x="42434" y="975859"/>
                  <a:pt x="95896" y="907647"/>
                  <a:pt x="92209" y="752175"/>
                </a:cubicBezTo>
                <a:cubicBezTo>
                  <a:pt x="88522" y="596703"/>
                  <a:pt x="1876" y="2465"/>
                  <a:pt x="32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7" name="フリーフォーム 156">
            <a:extLst>
              <a:ext uri="{FF2B5EF4-FFF2-40B4-BE49-F238E27FC236}">
                <a16:creationId xmlns:a16="http://schemas.microsoft.com/office/drawing/2014/main" id="{07690A26-F4F6-4EA6-FB53-794D3545C28E}"/>
              </a:ext>
            </a:extLst>
          </p:cNvPr>
          <p:cNvSpPr/>
          <p:nvPr/>
        </p:nvSpPr>
        <p:spPr>
          <a:xfrm>
            <a:off x="3436362" y="2142135"/>
            <a:ext cx="176996" cy="641895"/>
          </a:xfrm>
          <a:custGeom>
            <a:avLst/>
            <a:gdLst>
              <a:gd name="connsiteX0" fmla="*/ 176993 w 176996"/>
              <a:gd name="connsiteY0" fmla="*/ 68 h 641895"/>
              <a:gd name="connsiteX1" fmla="*/ 51632 w 176996"/>
              <a:gd name="connsiteY1" fmla="*/ 460955 h 641895"/>
              <a:gd name="connsiteX2" fmla="*/ 12 w 176996"/>
              <a:gd name="connsiteY2" fmla="*/ 641623 h 641895"/>
              <a:gd name="connsiteX3" fmla="*/ 55319 w 176996"/>
              <a:gd name="connsiteY3" fmla="*/ 427771 h 641895"/>
              <a:gd name="connsiteX4" fmla="*/ 176993 w 176996"/>
              <a:gd name="connsiteY4" fmla="*/ 68 h 641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996" h="641895">
                <a:moveTo>
                  <a:pt x="176993" y="68"/>
                </a:moveTo>
                <a:cubicBezTo>
                  <a:pt x="176379" y="5599"/>
                  <a:pt x="81129" y="354029"/>
                  <a:pt x="51632" y="460955"/>
                </a:cubicBezTo>
                <a:cubicBezTo>
                  <a:pt x="22135" y="567881"/>
                  <a:pt x="-602" y="647154"/>
                  <a:pt x="12" y="641623"/>
                </a:cubicBezTo>
                <a:cubicBezTo>
                  <a:pt x="626" y="636092"/>
                  <a:pt x="25208" y="531010"/>
                  <a:pt x="55319" y="427771"/>
                </a:cubicBezTo>
                <a:cubicBezTo>
                  <a:pt x="85430" y="324532"/>
                  <a:pt x="177607" y="-5463"/>
                  <a:pt x="176993" y="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8" name="フリーフォーム 157">
            <a:extLst>
              <a:ext uri="{FF2B5EF4-FFF2-40B4-BE49-F238E27FC236}">
                <a16:creationId xmlns:a16="http://schemas.microsoft.com/office/drawing/2014/main" id="{1CDD0AB5-A9EF-1B8B-469A-1021ECFD0B41}"/>
              </a:ext>
            </a:extLst>
          </p:cNvPr>
          <p:cNvSpPr/>
          <p:nvPr/>
        </p:nvSpPr>
        <p:spPr>
          <a:xfrm>
            <a:off x="5428709" y="4266879"/>
            <a:ext cx="92425" cy="454815"/>
          </a:xfrm>
          <a:custGeom>
            <a:avLst/>
            <a:gdLst>
              <a:gd name="connsiteX0" fmla="*/ 91558 w 92425"/>
              <a:gd name="connsiteY0" fmla="*/ 321 h 454815"/>
              <a:gd name="connsiteX1" fmla="*/ 61078 w 92425"/>
              <a:gd name="connsiteY1" fmla="*/ 305121 h 454815"/>
              <a:gd name="connsiteX2" fmla="*/ 118 w 92425"/>
              <a:gd name="connsiteY2" fmla="*/ 454134 h 454815"/>
              <a:gd name="connsiteX3" fmla="*/ 78011 w 92425"/>
              <a:gd name="connsiteY3" fmla="*/ 250934 h 454815"/>
              <a:gd name="connsiteX4" fmla="*/ 91558 w 92425"/>
              <a:gd name="connsiteY4" fmla="*/ 321 h 454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425" h="454815">
                <a:moveTo>
                  <a:pt x="91558" y="321"/>
                </a:moveTo>
                <a:cubicBezTo>
                  <a:pt x="88736" y="9352"/>
                  <a:pt x="76318" y="229486"/>
                  <a:pt x="61078" y="305121"/>
                </a:cubicBezTo>
                <a:cubicBezTo>
                  <a:pt x="45838" y="380756"/>
                  <a:pt x="-2704" y="463165"/>
                  <a:pt x="118" y="454134"/>
                </a:cubicBezTo>
                <a:cubicBezTo>
                  <a:pt x="2940" y="445103"/>
                  <a:pt x="65593" y="327134"/>
                  <a:pt x="78011" y="250934"/>
                </a:cubicBezTo>
                <a:cubicBezTo>
                  <a:pt x="90429" y="174734"/>
                  <a:pt x="94380" y="-8710"/>
                  <a:pt x="91558" y="3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9" name="フリーフォーム 158">
            <a:extLst>
              <a:ext uri="{FF2B5EF4-FFF2-40B4-BE49-F238E27FC236}">
                <a16:creationId xmlns:a16="http://schemas.microsoft.com/office/drawing/2014/main" id="{CEBCDF9D-7003-02D6-42F2-12C962ED9197}"/>
              </a:ext>
            </a:extLst>
          </p:cNvPr>
          <p:cNvSpPr/>
          <p:nvPr/>
        </p:nvSpPr>
        <p:spPr>
          <a:xfrm>
            <a:off x="3027001" y="4067372"/>
            <a:ext cx="41398" cy="382726"/>
          </a:xfrm>
          <a:custGeom>
            <a:avLst/>
            <a:gdLst>
              <a:gd name="connsiteX0" fmla="*/ 4066 w 41398"/>
              <a:gd name="connsiteY0" fmla="*/ 15 h 382726"/>
              <a:gd name="connsiteX1" fmla="*/ 10839 w 41398"/>
              <a:gd name="connsiteY1" fmla="*/ 206601 h 382726"/>
              <a:gd name="connsiteX2" fmla="*/ 41319 w 41398"/>
              <a:gd name="connsiteY2" fmla="*/ 382708 h 382726"/>
              <a:gd name="connsiteX3" fmla="*/ 679 w 41398"/>
              <a:gd name="connsiteY3" fmla="*/ 196441 h 382726"/>
              <a:gd name="connsiteX4" fmla="*/ 4066 w 41398"/>
              <a:gd name="connsiteY4" fmla="*/ 15 h 382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398" h="382726">
                <a:moveTo>
                  <a:pt x="4066" y="15"/>
                </a:moveTo>
                <a:cubicBezTo>
                  <a:pt x="5759" y="1708"/>
                  <a:pt x="4630" y="142819"/>
                  <a:pt x="10839" y="206601"/>
                </a:cubicBezTo>
                <a:cubicBezTo>
                  <a:pt x="17048" y="270383"/>
                  <a:pt x="43012" y="384401"/>
                  <a:pt x="41319" y="382708"/>
                </a:cubicBezTo>
                <a:cubicBezTo>
                  <a:pt x="39626" y="381015"/>
                  <a:pt x="2937" y="258530"/>
                  <a:pt x="679" y="196441"/>
                </a:cubicBezTo>
                <a:cubicBezTo>
                  <a:pt x="-1579" y="134352"/>
                  <a:pt x="2373" y="-1678"/>
                  <a:pt x="4066" y="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0" name="フリーフォーム 159">
            <a:extLst>
              <a:ext uri="{FF2B5EF4-FFF2-40B4-BE49-F238E27FC236}">
                <a16:creationId xmlns:a16="http://schemas.microsoft.com/office/drawing/2014/main" id="{1D399185-F1EA-9BDD-C5F4-DC62D5541CAF}"/>
              </a:ext>
            </a:extLst>
          </p:cNvPr>
          <p:cNvSpPr/>
          <p:nvPr/>
        </p:nvSpPr>
        <p:spPr>
          <a:xfrm>
            <a:off x="2935995" y="3511457"/>
            <a:ext cx="54453" cy="512649"/>
          </a:xfrm>
          <a:custGeom>
            <a:avLst/>
            <a:gdLst>
              <a:gd name="connsiteX0" fmla="*/ 54432 w 54453"/>
              <a:gd name="connsiteY0" fmla="*/ 516 h 512649"/>
              <a:gd name="connsiteX1" fmla="*/ 7018 w 54453"/>
              <a:gd name="connsiteY1" fmla="*/ 251130 h 512649"/>
              <a:gd name="connsiteX2" fmla="*/ 30725 w 54453"/>
              <a:gd name="connsiteY2" fmla="*/ 511903 h 512649"/>
              <a:gd name="connsiteX3" fmla="*/ 245 w 54453"/>
              <a:gd name="connsiteY3" fmla="*/ 318863 h 512649"/>
              <a:gd name="connsiteX4" fmla="*/ 54432 w 54453"/>
              <a:gd name="connsiteY4" fmla="*/ 516 h 512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53" h="512649">
                <a:moveTo>
                  <a:pt x="54432" y="516"/>
                </a:moveTo>
                <a:cubicBezTo>
                  <a:pt x="55561" y="-10773"/>
                  <a:pt x="10969" y="165899"/>
                  <a:pt x="7018" y="251130"/>
                </a:cubicBezTo>
                <a:cubicBezTo>
                  <a:pt x="3067" y="336361"/>
                  <a:pt x="31854" y="500614"/>
                  <a:pt x="30725" y="511903"/>
                </a:cubicBezTo>
                <a:cubicBezTo>
                  <a:pt x="29596" y="523192"/>
                  <a:pt x="-3142" y="404094"/>
                  <a:pt x="245" y="318863"/>
                </a:cubicBezTo>
                <a:cubicBezTo>
                  <a:pt x="3632" y="233632"/>
                  <a:pt x="53303" y="11805"/>
                  <a:pt x="54432" y="5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1" name="フリーフォーム 160">
            <a:extLst>
              <a:ext uri="{FF2B5EF4-FFF2-40B4-BE49-F238E27FC236}">
                <a16:creationId xmlns:a16="http://schemas.microsoft.com/office/drawing/2014/main" id="{355DA8F5-3968-178A-0FD8-AD6E66A18E91}"/>
              </a:ext>
            </a:extLst>
          </p:cNvPr>
          <p:cNvSpPr/>
          <p:nvPr/>
        </p:nvSpPr>
        <p:spPr>
          <a:xfrm>
            <a:off x="3244426" y="3281394"/>
            <a:ext cx="288147" cy="44342"/>
          </a:xfrm>
          <a:custGeom>
            <a:avLst/>
            <a:gdLst>
              <a:gd name="connsiteX0" fmla="*/ 1 w 288147"/>
              <a:gd name="connsiteY0" fmla="*/ 44313 h 44342"/>
              <a:gd name="connsiteX1" fmla="*/ 179494 w 288147"/>
              <a:gd name="connsiteY1" fmla="*/ 10446 h 44342"/>
              <a:gd name="connsiteX2" fmla="*/ 287867 w 288147"/>
              <a:gd name="connsiteY2" fmla="*/ 23993 h 44342"/>
              <a:gd name="connsiteX3" fmla="*/ 209974 w 288147"/>
              <a:gd name="connsiteY3" fmla="*/ 3673 h 44342"/>
              <a:gd name="connsiteX4" fmla="*/ 182881 w 288147"/>
              <a:gd name="connsiteY4" fmla="*/ 3673 h 44342"/>
              <a:gd name="connsiteX5" fmla="*/ 1 w 288147"/>
              <a:gd name="connsiteY5" fmla="*/ 44313 h 44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8147" h="44342">
                <a:moveTo>
                  <a:pt x="1" y="44313"/>
                </a:moveTo>
                <a:cubicBezTo>
                  <a:pt x="-563" y="45442"/>
                  <a:pt x="131517" y="13833"/>
                  <a:pt x="179494" y="10446"/>
                </a:cubicBezTo>
                <a:cubicBezTo>
                  <a:pt x="227471" y="7059"/>
                  <a:pt x="282787" y="25122"/>
                  <a:pt x="287867" y="23993"/>
                </a:cubicBezTo>
                <a:cubicBezTo>
                  <a:pt x="292947" y="22864"/>
                  <a:pt x="227472" y="7060"/>
                  <a:pt x="209974" y="3673"/>
                </a:cubicBezTo>
                <a:cubicBezTo>
                  <a:pt x="192476" y="286"/>
                  <a:pt x="214490" y="-2536"/>
                  <a:pt x="182881" y="3673"/>
                </a:cubicBezTo>
                <a:cubicBezTo>
                  <a:pt x="151272" y="9882"/>
                  <a:pt x="565" y="43184"/>
                  <a:pt x="1" y="443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2" name="フリーフォーム 161">
            <a:extLst>
              <a:ext uri="{FF2B5EF4-FFF2-40B4-BE49-F238E27FC236}">
                <a16:creationId xmlns:a16="http://schemas.microsoft.com/office/drawing/2014/main" id="{3F9BA973-7FA2-A00C-CDF5-0C1BD3516679}"/>
              </a:ext>
            </a:extLst>
          </p:cNvPr>
          <p:cNvSpPr/>
          <p:nvPr/>
        </p:nvSpPr>
        <p:spPr>
          <a:xfrm>
            <a:off x="4404920" y="3207165"/>
            <a:ext cx="55374" cy="243864"/>
          </a:xfrm>
          <a:custGeom>
            <a:avLst/>
            <a:gdLst>
              <a:gd name="connsiteX0" fmla="*/ 55320 w 55374"/>
              <a:gd name="connsiteY0" fmla="*/ 8 h 243864"/>
              <a:gd name="connsiteX1" fmla="*/ 11293 w 55374"/>
              <a:gd name="connsiteY1" fmla="*/ 145635 h 243864"/>
              <a:gd name="connsiteX2" fmla="*/ 11293 w 55374"/>
              <a:gd name="connsiteY2" fmla="*/ 243848 h 243864"/>
              <a:gd name="connsiteX3" fmla="*/ 1133 w 55374"/>
              <a:gd name="connsiteY3" fmla="*/ 152408 h 243864"/>
              <a:gd name="connsiteX4" fmla="*/ 55320 w 55374"/>
              <a:gd name="connsiteY4" fmla="*/ 8 h 243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374" h="243864">
                <a:moveTo>
                  <a:pt x="55320" y="8"/>
                </a:moveTo>
                <a:cubicBezTo>
                  <a:pt x="57013" y="-1121"/>
                  <a:pt x="18631" y="104995"/>
                  <a:pt x="11293" y="145635"/>
                </a:cubicBezTo>
                <a:cubicBezTo>
                  <a:pt x="3955" y="186275"/>
                  <a:pt x="12986" y="242719"/>
                  <a:pt x="11293" y="243848"/>
                </a:cubicBezTo>
                <a:cubicBezTo>
                  <a:pt x="9600" y="244977"/>
                  <a:pt x="-3947" y="187968"/>
                  <a:pt x="1133" y="152408"/>
                </a:cubicBezTo>
                <a:cubicBezTo>
                  <a:pt x="6213" y="116848"/>
                  <a:pt x="53627" y="1137"/>
                  <a:pt x="55320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3" name="フリーフォーム 162">
            <a:extLst>
              <a:ext uri="{FF2B5EF4-FFF2-40B4-BE49-F238E27FC236}">
                <a16:creationId xmlns:a16="http://schemas.microsoft.com/office/drawing/2014/main" id="{52A03466-AA51-DA5D-15B6-36D2C8E9D041}"/>
              </a:ext>
            </a:extLst>
          </p:cNvPr>
          <p:cNvSpPr/>
          <p:nvPr/>
        </p:nvSpPr>
        <p:spPr>
          <a:xfrm>
            <a:off x="3816712" y="3362935"/>
            <a:ext cx="99152" cy="149052"/>
          </a:xfrm>
          <a:custGeom>
            <a:avLst/>
            <a:gdLst>
              <a:gd name="connsiteX0" fmla="*/ 61 w 99152"/>
              <a:gd name="connsiteY0" fmla="*/ 25 h 149052"/>
              <a:gd name="connsiteX1" fmla="*/ 84728 w 99152"/>
              <a:gd name="connsiteY1" fmla="*/ 108398 h 149052"/>
              <a:gd name="connsiteX2" fmla="*/ 98275 w 99152"/>
              <a:gd name="connsiteY2" fmla="*/ 149038 h 149052"/>
              <a:gd name="connsiteX3" fmla="*/ 94888 w 99152"/>
              <a:gd name="connsiteY3" fmla="*/ 105012 h 149052"/>
              <a:gd name="connsiteX4" fmla="*/ 71181 w 99152"/>
              <a:gd name="connsiteY4" fmla="*/ 98238 h 149052"/>
              <a:gd name="connsiteX5" fmla="*/ 61 w 99152"/>
              <a:gd name="connsiteY5" fmla="*/ 25 h 149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9152" h="149052">
                <a:moveTo>
                  <a:pt x="61" y="25"/>
                </a:moveTo>
                <a:cubicBezTo>
                  <a:pt x="2319" y="1718"/>
                  <a:pt x="68359" y="83563"/>
                  <a:pt x="84728" y="108398"/>
                </a:cubicBezTo>
                <a:cubicBezTo>
                  <a:pt x="101097" y="133234"/>
                  <a:pt x="96582" y="149602"/>
                  <a:pt x="98275" y="149038"/>
                </a:cubicBezTo>
                <a:cubicBezTo>
                  <a:pt x="99968" y="148474"/>
                  <a:pt x="99404" y="113479"/>
                  <a:pt x="94888" y="105012"/>
                </a:cubicBezTo>
                <a:cubicBezTo>
                  <a:pt x="90372" y="96545"/>
                  <a:pt x="83599" y="113478"/>
                  <a:pt x="71181" y="98238"/>
                </a:cubicBezTo>
                <a:cubicBezTo>
                  <a:pt x="58763" y="82998"/>
                  <a:pt x="-2197" y="-1668"/>
                  <a:pt x="61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4" name="フリーフォーム 163">
            <a:extLst>
              <a:ext uri="{FF2B5EF4-FFF2-40B4-BE49-F238E27FC236}">
                <a16:creationId xmlns:a16="http://schemas.microsoft.com/office/drawing/2014/main" id="{A43B7407-83BF-3978-3B9C-8AD1A01E9682}"/>
              </a:ext>
            </a:extLst>
          </p:cNvPr>
          <p:cNvSpPr/>
          <p:nvPr/>
        </p:nvSpPr>
        <p:spPr>
          <a:xfrm>
            <a:off x="3870921" y="3911597"/>
            <a:ext cx="30737" cy="138868"/>
          </a:xfrm>
          <a:custGeom>
            <a:avLst/>
            <a:gdLst>
              <a:gd name="connsiteX0" fmla="*/ 6812 w 30737"/>
              <a:gd name="connsiteY0" fmla="*/ 3 h 138868"/>
              <a:gd name="connsiteX1" fmla="*/ 23746 w 30737"/>
              <a:gd name="connsiteY1" fmla="*/ 98216 h 138868"/>
              <a:gd name="connsiteX2" fmla="*/ 39 w 30737"/>
              <a:gd name="connsiteY2" fmla="*/ 138856 h 138868"/>
              <a:gd name="connsiteX3" fmla="*/ 30519 w 30737"/>
              <a:gd name="connsiteY3" fmla="*/ 101603 h 138868"/>
              <a:gd name="connsiteX4" fmla="*/ 6812 w 30737"/>
              <a:gd name="connsiteY4" fmla="*/ 3 h 138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737" h="138868">
                <a:moveTo>
                  <a:pt x="6812" y="3"/>
                </a:moveTo>
                <a:cubicBezTo>
                  <a:pt x="5683" y="-561"/>
                  <a:pt x="24875" y="75074"/>
                  <a:pt x="23746" y="98216"/>
                </a:cubicBezTo>
                <a:cubicBezTo>
                  <a:pt x="22617" y="121358"/>
                  <a:pt x="-1090" y="138292"/>
                  <a:pt x="39" y="138856"/>
                </a:cubicBezTo>
                <a:cubicBezTo>
                  <a:pt x="1168" y="139420"/>
                  <a:pt x="27697" y="121358"/>
                  <a:pt x="30519" y="101603"/>
                </a:cubicBezTo>
                <a:cubicBezTo>
                  <a:pt x="33341" y="81848"/>
                  <a:pt x="7941" y="567"/>
                  <a:pt x="6812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5" name="フリーフォーム 164">
            <a:extLst>
              <a:ext uri="{FF2B5EF4-FFF2-40B4-BE49-F238E27FC236}">
                <a16:creationId xmlns:a16="http://schemas.microsoft.com/office/drawing/2014/main" id="{B13F0E99-8BE8-7614-E516-53636161621E}"/>
              </a:ext>
            </a:extLst>
          </p:cNvPr>
          <p:cNvSpPr/>
          <p:nvPr/>
        </p:nvSpPr>
        <p:spPr>
          <a:xfrm>
            <a:off x="3792580" y="4917988"/>
            <a:ext cx="85714" cy="205890"/>
          </a:xfrm>
          <a:custGeom>
            <a:avLst/>
            <a:gdLst>
              <a:gd name="connsiteX0" fmla="*/ 1545 w 85714"/>
              <a:gd name="connsiteY0" fmla="*/ 87 h 205890"/>
              <a:gd name="connsiteX1" fmla="*/ 11070 w 85714"/>
              <a:gd name="connsiteY1" fmla="*/ 114387 h 205890"/>
              <a:gd name="connsiteX2" fmla="*/ 84095 w 85714"/>
              <a:gd name="connsiteY2" fmla="*/ 203287 h 205890"/>
              <a:gd name="connsiteX3" fmla="*/ 58695 w 85714"/>
              <a:gd name="connsiteY3" fmla="*/ 177887 h 205890"/>
              <a:gd name="connsiteX4" fmla="*/ 23770 w 85714"/>
              <a:gd name="connsiteY4" fmla="*/ 133437 h 205890"/>
              <a:gd name="connsiteX5" fmla="*/ 1545 w 85714"/>
              <a:gd name="connsiteY5" fmla="*/ 87 h 205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714" h="205890">
                <a:moveTo>
                  <a:pt x="1545" y="87"/>
                </a:moveTo>
                <a:cubicBezTo>
                  <a:pt x="-572" y="-3088"/>
                  <a:pt x="-2688" y="80520"/>
                  <a:pt x="11070" y="114387"/>
                </a:cubicBezTo>
                <a:cubicBezTo>
                  <a:pt x="24828" y="148254"/>
                  <a:pt x="76158" y="192704"/>
                  <a:pt x="84095" y="203287"/>
                </a:cubicBezTo>
                <a:cubicBezTo>
                  <a:pt x="92032" y="213870"/>
                  <a:pt x="68749" y="189529"/>
                  <a:pt x="58695" y="177887"/>
                </a:cubicBezTo>
                <a:cubicBezTo>
                  <a:pt x="48641" y="166245"/>
                  <a:pt x="33295" y="157779"/>
                  <a:pt x="23770" y="133437"/>
                </a:cubicBezTo>
                <a:cubicBezTo>
                  <a:pt x="14245" y="109095"/>
                  <a:pt x="3662" y="3262"/>
                  <a:pt x="1545" y="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フリーフォーム 165">
            <a:extLst>
              <a:ext uri="{FF2B5EF4-FFF2-40B4-BE49-F238E27FC236}">
                <a16:creationId xmlns:a16="http://schemas.microsoft.com/office/drawing/2014/main" id="{68837725-84B0-7C00-7262-471192BD60DA}"/>
              </a:ext>
            </a:extLst>
          </p:cNvPr>
          <p:cNvSpPr/>
          <p:nvPr/>
        </p:nvSpPr>
        <p:spPr>
          <a:xfrm>
            <a:off x="4006107" y="5130758"/>
            <a:ext cx="372218" cy="74478"/>
          </a:xfrm>
          <a:custGeom>
            <a:avLst/>
            <a:gdLst>
              <a:gd name="connsiteX0" fmla="*/ 743 w 372218"/>
              <a:gd name="connsiteY0" fmla="*/ 42 h 74478"/>
              <a:gd name="connsiteX1" fmla="*/ 115043 w 372218"/>
              <a:gd name="connsiteY1" fmla="*/ 54017 h 74478"/>
              <a:gd name="connsiteX2" fmla="*/ 178543 w 372218"/>
              <a:gd name="connsiteY2" fmla="*/ 73067 h 74478"/>
              <a:gd name="connsiteX3" fmla="*/ 146793 w 372218"/>
              <a:gd name="connsiteY3" fmla="*/ 73067 h 74478"/>
              <a:gd name="connsiteX4" fmla="*/ 372218 w 372218"/>
              <a:gd name="connsiteY4" fmla="*/ 73067 h 74478"/>
              <a:gd name="connsiteX5" fmla="*/ 245218 w 372218"/>
              <a:gd name="connsiteY5" fmla="*/ 69892 h 74478"/>
              <a:gd name="connsiteX6" fmla="*/ 197593 w 372218"/>
              <a:gd name="connsiteY6" fmla="*/ 66717 h 74478"/>
              <a:gd name="connsiteX7" fmla="*/ 175368 w 372218"/>
              <a:gd name="connsiteY7" fmla="*/ 63542 h 74478"/>
              <a:gd name="connsiteX8" fmla="*/ 743 w 372218"/>
              <a:gd name="connsiteY8" fmla="*/ 42 h 74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2218" h="74478">
                <a:moveTo>
                  <a:pt x="743" y="42"/>
                </a:moveTo>
                <a:cubicBezTo>
                  <a:pt x="-9311" y="-1545"/>
                  <a:pt x="85410" y="41846"/>
                  <a:pt x="115043" y="54017"/>
                </a:cubicBezTo>
                <a:cubicBezTo>
                  <a:pt x="144676" y="66188"/>
                  <a:pt x="173251" y="69892"/>
                  <a:pt x="178543" y="73067"/>
                </a:cubicBezTo>
                <a:cubicBezTo>
                  <a:pt x="183835" y="76242"/>
                  <a:pt x="146793" y="73067"/>
                  <a:pt x="146793" y="73067"/>
                </a:cubicBezTo>
                <a:lnTo>
                  <a:pt x="372218" y="73067"/>
                </a:lnTo>
                <a:lnTo>
                  <a:pt x="245218" y="69892"/>
                </a:lnTo>
                <a:cubicBezTo>
                  <a:pt x="216114" y="68834"/>
                  <a:pt x="209235" y="67775"/>
                  <a:pt x="197593" y="66717"/>
                </a:cubicBezTo>
                <a:cubicBezTo>
                  <a:pt x="185951" y="65659"/>
                  <a:pt x="206589" y="72538"/>
                  <a:pt x="175368" y="63542"/>
                </a:cubicBezTo>
                <a:cubicBezTo>
                  <a:pt x="144147" y="54546"/>
                  <a:pt x="10797" y="1629"/>
                  <a:pt x="743" y="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7" name="フリーフォーム 166">
            <a:extLst>
              <a:ext uri="{FF2B5EF4-FFF2-40B4-BE49-F238E27FC236}">
                <a16:creationId xmlns:a16="http://schemas.microsoft.com/office/drawing/2014/main" id="{043F3B53-C1D5-B1BC-5299-701E6C847B4F}"/>
              </a:ext>
            </a:extLst>
          </p:cNvPr>
          <p:cNvSpPr/>
          <p:nvPr/>
        </p:nvSpPr>
        <p:spPr>
          <a:xfrm>
            <a:off x="3041153" y="2708062"/>
            <a:ext cx="219613" cy="677561"/>
          </a:xfrm>
          <a:custGeom>
            <a:avLst/>
            <a:gdLst>
              <a:gd name="connsiteX0" fmla="*/ 497 w 219613"/>
              <a:gd name="connsiteY0" fmla="*/ 676488 h 677561"/>
              <a:gd name="connsiteX1" fmla="*/ 102097 w 219613"/>
              <a:gd name="connsiteY1" fmla="*/ 381213 h 677561"/>
              <a:gd name="connsiteX2" fmla="*/ 121147 w 219613"/>
              <a:gd name="connsiteY2" fmla="*/ 311363 h 677561"/>
              <a:gd name="connsiteX3" fmla="*/ 206872 w 219613"/>
              <a:gd name="connsiteY3" fmla="*/ 101813 h 677561"/>
              <a:gd name="connsiteX4" fmla="*/ 178297 w 219613"/>
              <a:gd name="connsiteY4" fmla="*/ 190713 h 677561"/>
              <a:gd name="connsiteX5" fmla="*/ 219572 w 219613"/>
              <a:gd name="connsiteY5" fmla="*/ 213 h 677561"/>
              <a:gd name="connsiteX6" fmla="*/ 184647 w 219613"/>
              <a:gd name="connsiteY6" fmla="*/ 155788 h 677561"/>
              <a:gd name="connsiteX7" fmla="*/ 121147 w 219613"/>
              <a:gd name="connsiteY7" fmla="*/ 279613 h 677561"/>
              <a:gd name="connsiteX8" fmla="*/ 149722 w 219613"/>
              <a:gd name="connsiteY8" fmla="*/ 263738 h 677561"/>
              <a:gd name="connsiteX9" fmla="*/ 497 w 219613"/>
              <a:gd name="connsiteY9" fmla="*/ 676488 h 677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9613" h="677561">
                <a:moveTo>
                  <a:pt x="497" y="676488"/>
                </a:moveTo>
                <a:cubicBezTo>
                  <a:pt x="-7441" y="696067"/>
                  <a:pt x="81989" y="442067"/>
                  <a:pt x="102097" y="381213"/>
                </a:cubicBezTo>
                <a:cubicBezTo>
                  <a:pt x="122205" y="320359"/>
                  <a:pt x="103684" y="357930"/>
                  <a:pt x="121147" y="311363"/>
                </a:cubicBezTo>
                <a:cubicBezTo>
                  <a:pt x="138610" y="264796"/>
                  <a:pt x="197347" y="121921"/>
                  <a:pt x="206872" y="101813"/>
                </a:cubicBezTo>
                <a:cubicBezTo>
                  <a:pt x="216397" y="81705"/>
                  <a:pt x="176180" y="207646"/>
                  <a:pt x="178297" y="190713"/>
                </a:cubicBezTo>
                <a:cubicBezTo>
                  <a:pt x="180414" y="173780"/>
                  <a:pt x="218514" y="6034"/>
                  <a:pt x="219572" y="213"/>
                </a:cubicBezTo>
                <a:cubicBezTo>
                  <a:pt x="220630" y="-5608"/>
                  <a:pt x="201051" y="109221"/>
                  <a:pt x="184647" y="155788"/>
                </a:cubicBezTo>
                <a:cubicBezTo>
                  <a:pt x="168243" y="202355"/>
                  <a:pt x="126968" y="261621"/>
                  <a:pt x="121147" y="279613"/>
                </a:cubicBezTo>
                <a:cubicBezTo>
                  <a:pt x="115326" y="297605"/>
                  <a:pt x="166655" y="201296"/>
                  <a:pt x="149722" y="263738"/>
                </a:cubicBezTo>
                <a:cubicBezTo>
                  <a:pt x="132789" y="326180"/>
                  <a:pt x="8435" y="656909"/>
                  <a:pt x="497" y="6764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8" name="フリーフォーム 167">
            <a:extLst>
              <a:ext uri="{FF2B5EF4-FFF2-40B4-BE49-F238E27FC236}">
                <a16:creationId xmlns:a16="http://schemas.microsoft.com/office/drawing/2014/main" id="{49AB5235-F8CC-EAE7-3C30-EAFDADCA9492}"/>
              </a:ext>
            </a:extLst>
          </p:cNvPr>
          <p:cNvSpPr/>
          <p:nvPr/>
        </p:nvSpPr>
        <p:spPr>
          <a:xfrm>
            <a:off x="3190388" y="3240186"/>
            <a:ext cx="348481" cy="49119"/>
          </a:xfrm>
          <a:custGeom>
            <a:avLst/>
            <a:gdLst>
              <a:gd name="connsiteX0" fmla="*/ 487 w 348481"/>
              <a:gd name="connsiteY0" fmla="*/ 49114 h 49119"/>
              <a:gd name="connsiteX1" fmla="*/ 159237 w 348481"/>
              <a:gd name="connsiteY1" fmla="*/ 1489 h 49119"/>
              <a:gd name="connsiteX2" fmla="*/ 346562 w 348481"/>
              <a:gd name="connsiteY2" fmla="*/ 30064 h 49119"/>
              <a:gd name="connsiteX3" fmla="*/ 248137 w 348481"/>
              <a:gd name="connsiteY3" fmla="*/ 4664 h 49119"/>
              <a:gd name="connsiteX4" fmla="*/ 114787 w 348481"/>
              <a:gd name="connsiteY4" fmla="*/ 4664 h 49119"/>
              <a:gd name="connsiteX5" fmla="*/ 487 w 348481"/>
              <a:gd name="connsiteY5" fmla="*/ 49114 h 4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8481" h="49119">
                <a:moveTo>
                  <a:pt x="487" y="49114"/>
                </a:moveTo>
                <a:cubicBezTo>
                  <a:pt x="7895" y="48585"/>
                  <a:pt x="101558" y="4664"/>
                  <a:pt x="159237" y="1489"/>
                </a:cubicBezTo>
                <a:cubicBezTo>
                  <a:pt x="216916" y="-1686"/>
                  <a:pt x="331745" y="29535"/>
                  <a:pt x="346562" y="30064"/>
                </a:cubicBezTo>
                <a:cubicBezTo>
                  <a:pt x="361379" y="30593"/>
                  <a:pt x="286766" y="8897"/>
                  <a:pt x="248137" y="4664"/>
                </a:cubicBezTo>
                <a:cubicBezTo>
                  <a:pt x="209508" y="431"/>
                  <a:pt x="157649" y="-3273"/>
                  <a:pt x="114787" y="4664"/>
                </a:cubicBezTo>
                <a:cubicBezTo>
                  <a:pt x="71925" y="12601"/>
                  <a:pt x="-6921" y="49643"/>
                  <a:pt x="487" y="491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0" name="フリーフォーム 169">
            <a:extLst>
              <a:ext uri="{FF2B5EF4-FFF2-40B4-BE49-F238E27FC236}">
                <a16:creationId xmlns:a16="http://schemas.microsoft.com/office/drawing/2014/main" id="{B4C4C75E-EDAA-8DD8-7D2A-E7AC2325EEE4}"/>
              </a:ext>
            </a:extLst>
          </p:cNvPr>
          <p:cNvSpPr/>
          <p:nvPr/>
        </p:nvSpPr>
        <p:spPr>
          <a:xfrm>
            <a:off x="4378315" y="3146425"/>
            <a:ext cx="139734" cy="360852"/>
          </a:xfrm>
          <a:custGeom>
            <a:avLst/>
            <a:gdLst>
              <a:gd name="connsiteX0" fmla="*/ 139710 w 139734"/>
              <a:gd name="connsiteY0" fmla="*/ 0 h 360852"/>
              <a:gd name="connsiteX1" fmla="*/ 47635 w 139734"/>
              <a:gd name="connsiteY1" fmla="*/ 260350 h 360852"/>
              <a:gd name="connsiteX2" fmla="*/ 28585 w 139734"/>
              <a:gd name="connsiteY2" fmla="*/ 358775 h 360852"/>
              <a:gd name="connsiteX3" fmla="*/ 28585 w 139734"/>
              <a:gd name="connsiteY3" fmla="*/ 317500 h 360852"/>
              <a:gd name="connsiteX4" fmla="*/ 10 w 139734"/>
              <a:gd name="connsiteY4" fmla="*/ 203200 h 360852"/>
              <a:gd name="connsiteX5" fmla="*/ 25410 w 139734"/>
              <a:gd name="connsiteY5" fmla="*/ 298450 h 360852"/>
              <a:gd name="connsiteX6" fmla="*/ 38110 w 139734"/>
              <a:gd name="connsiteY6" fmla="*/ 260350 h 360852"/>
              <a:gd name="connsiteX7" fmla="*/ 139710 w 139734"/>
              <a:gd name="connsiteY7" fmla="*/ 0 h 360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9734" h="360852">
                <a:moveTo>
                  <a:pt x="139710" y="0"/>
                </a:moveTo>
                <a:cubicBezTo>
                  <a:pt x="141297" y="0"/>
                  <a:pt x="66156" y="200554"/>
                  <a:pt x="47635" y="260350"/>
                </a:cubicBezTo>
                <a:cubicBezTo>
                  <a:pt x="29114" y="320146"/>
                  <a:pt x="31760" y="349250"/>
                  <a:pt x="28585" y="358775"/>
                </a:cubicBezTo>
                <a:cubicBezTo>
                  <a:pt x="25410" y="368300"/>
                  <a:pt x="33347" y="343429"/>
                  <a:pt x="28585" y="317500"/>
                </a:cubicBezTo>
                <a:cubicBezTo>
                  <a:pt x="23823" y="291571"/>
                  <a:pt x="539" y="206375"/>
                  <a:pt x="10" y="203200"/>
                </a:cubicBezTo>
                <a:cubicBezTo>
                  <a:pt x="-519" y="200025"/>
                  <a:pt x="19060" y="288925"/>
                  <a:pt x="25410" y="298450"/>
                </a:cubicBezTo>
                <a:cubicBezTo>
                  <a:pt x="31760" y="307975"/>
                  <a:pt x="21706" y="303742"/>
                  <a:pt x="38110" y="260350"/>
                </a:cubicBezTo>
                <a:cubicBezTo>
                  <a:pt x="54514" y="216958"/>
                  <a:pt x="138123" y="0"/>
                  <a:pt x="13971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1" name="フリーフォーム 170">
            <a:extLst>
              <a:ext uri="{FF2B5EF4-FFF2-40B4-BE49-F238E27FC236}">
                <a16:creationId xmlns:a16="http://schemas.microsoft.com/office/drawing/2014/main" id="{E2606B9C-765C-2FCB-CBB8-C54B2C0FC8F1}"/>
              </a:ext>
            </a:extLst>
          </p:cNvPr>
          <p:cNvSpPr/>
          <p:nvPr/>
        </p:nvSpPr>
        <p:spPr>
          <a:xfrm>
            <a:off x="4723636" y="3301723"/>
            <a:ext cx="116973" cy="39085"/>
          </a:xfrm>
          <a:custGeom>
            <a:avLst/>
            <a:gdLst>
              <a:gd name="connsiteX0" fmla="*/ 764 w 116973"/>
              <a:gd name="connsiteY0" fmla="*/ 38377 h 39085"/>
              <a:gd name="connsiteX1" fmla="*/ 115064 w 116973"/>
              <a:gd name="connsiteY1" fmla="*/ 277 h 39085"/>
              <a:gd name="connsiteX2" fmla="*/ 67439 w 116973"/>
              <a:gd name="connsiteY2" fmla="*/ 22502 h 39085"/>
              <a:gd name="connsiteX3" fmla="*/ 764 w 116973"/>
              <a:gd name="connsiteY3" fmla="*/ 38377 h 39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973" h="39085">
                <a:moveTo>
                  <a:pt x="764" y="38377"/>
                </a:moveTo>
                <a:cubicBezTo>
                  <a:pt x="8701" y="34673"/>
                  <a:pt x="103951" y="2923"/>
                  <a:pt x="115064" y="277"/>
                </a:cubicBezTo>
                <a:cubicBezTo>
                  <a:pt x="126177" y="-2369"/>
                  <a:pt x="85960" y="14565"/>
                  <a:pt x="67439" y="22502"/>
                </a:cubicBezTo>
                <a:cubicBezTo>
                  <a:pt x="48918" y="30439"/>
                  <a:pt x="-7173" y="42081"/>
                  <a:pt x="764" y="383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2" name="フリーフォーム 171">
            <a:extLst>
              <a:ext uri="{FF2B5EF4-FFF2-40B4-BE49-F238E27FC236}">
                <a16:creationId xmlns:a16="http://schemas.microsoft.com/office/drawing/2014/main" id="{0B59AF72-63C0-AEF1-015D-4ED5D2EC9968}"/>
              </a:ext>
            </a:extLst>
          </p:cNvPr>
          <p:cNvSpPr/>
          <p:nvPr/>
        </p:nvSpPr>
        <p:spPr>
          <a:xfrm>
            <a:off x="5118054" y="3301988"/>
            <a:ext cx="145050" cy="149263"/>
          </a:xfrm>
          <a:custGeom>
            <a:avLst/>
            <a:gdLst>
              <a:gd name="connsiteX0" fmla="*/ 46 w 145050"/>
              <a:gd name="connsiteY0" fmla="*/ 12 h 149263"/>
              <a:gd name="connsiteX1" fmla="*/ 127046 w 145050"/>
              <a:gd name="connsiteY1" fmla="*/ 92087 h 149263"/>
              <a:gd name="connsiteX2" fmla="*/ 104821 w 145050"/>
              <a:gd name="connsiteY2" fmla="*/ 149237 h 149263"/>
              <a:gd name="connsiteX3" fmla="*/ 142921 w 145050"/>
              <a:gd name="connsiteY3" fmla="*/ 98437 h 149263"/>
              <a:gd name="connsiteX4" fmla="*/ 46 w 145050"/>
              <a:gd name="connsiteY4" fmla="*/ 12 h 149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050" h="149263">
                <a:moveTo>
                  <a:pt x="46" y="12"/>
                </a:moveTo>
                <a:cubicBezTo>
                  <a:pt x="-2600" y="-1046"/>
                  <a:pt x="109584" y="67216"/>
                  <a:pt x="127046" y="92087"/>
                </a:cubicBezTo>
                <a:cubicBezTo>
                  <a:pt x="144508" y="116958"/>
                  <a:pt x="102175" y="148179"/>
                  <a:pt x="104821" y="149237"/>
                </a:cubicBezTo>
                <a:cubicBezTo>
                  <a:pt x="107467" y="150295"/>
                  <a:pt x="155621" y="119604"/>
                  <a:pt x="142921" y="98437"/>
                </a:cubicBezTo>
                <a:cubicBezTo>
                  <a:pt x="130221" y="77270"/>
                  <a:pt x="2692" y="1070"/>
                  <a:pt x="46" y="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3" name="フリーフォーム 172">
            <a:extLst>
              <a:ext uri="{FF2B5EF4-FFF2-40B4-BE49-F238E27FC236}">
                <a16:creationId xmlns:a16="http://schemas.microsoft.com/office/drawing/2014/main" id="{447312E4-7C5C-8941-6F24-4264B469B74C}"/>
              </a:ext>
            </a:extLst>
          </p:cNvPr>
          <p:cNvSpPr/>
          <p:nvPr/>
        </p:nvSpPr>
        <p:spPr>
          <a:xfrm>
            <a:off x="5328752" y="3555920"/>
            <a:ext cx="59223" cy="121115"/>
          </a:xfrm>
          <a:custGeom>
            <a:avLst/>
            <a:gdLst>
              <a:gd name="connsiteX0" fmla="*/ 59223 w 59223"/>
              <a:gd name="connsiteY0" fmla="*/ 80 h 121115"/>
              <a:gd name="connsiteX1" fmla="*/ 5248 w 59223"/>
              <a:gd name="connsiteY1" fmla="*/ 92155 h 121115"/>
              <a:gd name="connsiteX2" fmla="*/ 2073 w 59223"/>
              <a:gd name="connsiteY2" fmla="*/ 120730 h 121115"/>
              <a:gd name="connsiteX3" fmla="*/ 5248 w 59223"/>
              <a:gd name="connsiteY3" fmla="*/ 76280 h 121115"/>
              <a:gd name="connsiteX4" fmla="*/ 59223 w 59223"/>
              <a:gd name="connsiteY4" fmla="*/ 80 h 121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223" h="121115">
                <a:moveTo>
                  <a:pt x="59223" y="80"/>
                </a:moveTo>
                <a:cubicBezTo>
                  <a:pt x="59223" y="2726"/>
                  <a:pt x="14773" y="72047"/>
                  <a:pt x="5248" y="92155"/>
                </a:cubicBezTo>
                <a:cubicBezTo>
                  <a:pt x="-4277" y="112263"/>
                  <a:pt x="2073" y="123376"/>
                  <a:pt x="2073" y="120730"/>
                </a:cubicBezTo>
                <a:cubicBezTo>
                  <a:pt x="2073" y="118084"/>
                  <a:pt x="-2160" y="91626"/>
                  <a:pt x="5248" y="76280"/>
                </a:cubicBezTo>
                <a:cubicBezTo>
                  <a:pt x="12656" y="60934"/>
                  <a:pt x="59223" y="-2566"/>
                  <a:pt x="59223" y="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4" name="フリーフォーム 173">
            <a:extLst>
              <a:ext uri="{FF2B5EF4-FFF2-40B4-BE49-F238E27FC236}">
                <a16:creationId xmlns:a16="http://schemas.microsoft.com/office/drawing/2014/main" id="{1DFBD01A-27FF-E358-03B3-B9AD30AC47AC}"/>
              </a:ext>
            </a:extLst>
          </p:cNvPr>
          <p:cNvSpPr/>
          <p:nvPr/>
        </p:nvSpPr>
        <p:spPr>
          <a:xfrm>
            <a:off x="3254179" y="1402749"/>
            <a:ext cx="772027" cy="988552"/>
          </a:xfrm>
          <a:custGeom>
            <a:avLst/>
            <a:gdLst>
              <a:gd name="connsiteX0" fmla="*/ 768546 w 772027"/>
              <a:gd name="connsiteY0" fmla="*/ 54576 h 988552"/>
              <a:gd name="connsiteX1" fmla="*/ 606621 w 772027"/>
              <a:gd name="connsiteY1" fmla="*/ 51401 h 988552"/>
              <a:gd name="connsiteX2" fmla="*/ 381196 w 772027"/>
              <a:gd name="connsiteY2" fmla="*/ 156176 h 988552"/>
              <a:gd name="connsiteX3" fmla="*/ 479621 w 772027"/>
              <a:gd name="connsiteY3" fmla="*/ 57751 h 988552"/>
              <a:gd name="connsiteX4" fmla="*/ 171646 w 772027"/>
              <a:gd name="connsiteY4" fmla="*/ 384776 h 988552"/>
              <a:gd name="connsiteX5" fmla="*/ 238321 w 772027"/>
              <a:gd name="connsiteY5" fmla="*/ 299051 h 988552"/>
              <a:gd name="connsiteX6" fmla="*/ 368496 w 772027"/>
              <a:gd name="connsiteY6" fmla="*/ 191101 h 988552"/>
              <a:gd name="connsiteX7" fmla="*/ 492321 w 772027"/>
              <a:gd name="connsiteY7" fmla="*/ 162526 h 988552"/>
              <a:gd name="connsiteX8" fmla="*/ 308171 w 772027"/>
              <a:gd name="connsiteY8" fmla="*/ 327626 h 988552"/>
              <a:gd name="connsiteX9" fmla="*/ 197046 w 772027"/>
              <a:gd name="connsiteY9" fmla="*/ 467326 h 988552"/>
              <a:gd name="connsiteX10" fmla="*/ 241496 w 772027"/>
              <a:gd name="connsiteY10" fmla="*/ 445101 h 988552"/>
              <a:gd name="connsiteX11" fmla="*/ 111321 w 772027"/>
              <a:gd name="connsiteY11" fmla="*/ 753076 h 988552"/>
              <a:gd name="connsiteX12" fmla="*/ 162121 w 772027"/>
              <a:gd name="connsiteY12" fmla="*/ 661001 h 988552"/>
              <a:gd name="connsiteX13" fmla="*/ 196 w 772027"/>
              <a:gd name="connsiteY13" fmla="*/ 988026 h 988552"/>
              <a:gd name="connsiteX14" fmla="*/ 200221 w 772027"/>
              <a:gd name="connsiteY14" fmla="*/ 572101 h 988552"/>
              <a:gd name="connsiteX15" fmla="*/ 292296 w 772027"/>
              <a:gd name="connsiteY15" fmla="*/ 391126 h 988552"/>
              <a:gd name="connsiteX16" fmla="*/ 266896 w 772027"/>
              <a:gd name="connsiteY16" fmla="*/ 400651 h 988552"/>
              <a:gd name="connsiteX17" fmla="*/ 498671 w 772027"/>
              <a:gd name="connsiteY17" fmla="*/ 124426 h 988552"/>
              <a:gd name="connsiteX18" fmla="*/ 397071 w 772027"/>
              <a:gd name="connsiteY18" fmla="*/ 162526 h 988552"/>
              <a:gd name="connsiteX19" fmla="*/ 616146 w 772027"/>
              <a:gd name="connsiteY19" fmla="*/ 6951 h 988552"/>
              <a:gd name="connsiteX20" fmla="*/ 568521 w 772027"/>
              <a:gd name="connsiteY20" fmla="*/ 29176 h 988552"/>
              <a:gd name="connsiteX21" fmla="*/ 705046 w 772027"/>
              <a:gd name="connsiteY21" fmla="*/ 48226 h 988552"/>
              <a:gd name="connsiteX22" fmla="*/ 768546 w 772027"/>
              <a:gd name="connsiteY22" fmla="*/ 54576 h 988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772027" h="988552">
                <a:moveTo>
                  <a:pt x="768546" y="54576"/>
                </a:moveTo>
                <a:cubicBezTo>
                  <a:pt x="752142" y="55105"/>
                  <a:pt x="671179" y="34468"/>
                  <a:pt x="606621" y="51401"/>
                </a:cubicBezTo>
                <a:cubicBezTo>
                  <a:pt x="542063" y="68334"/>
                  <a:pt x="402363" y="155118"/>
                  <a:pt x="381196" y="156176"/>
                </a:cubicBezTo>
                <a:cubicBezTo>
                  <a:pt x="360029" y="157234"/>
                  <a:pt x="514546" y="19651"/>
                  <a:pt x="479621" y="57751"/>
                </a:cubicBezTo>
                <a:cubicBezTo>
                  <a:pt x="444696" y="95851"/>
                  <a:pt x="211863" y="344559"/>
                  <a:pt x="171646" y="384776"/>
                </a:cubicBezTo>
                <a:cubicBezTo>
                  <a:pt x="131429" y="424993"/>
                  <a:pt x="205513" y="331330"/>
                  <a:pt x="238321" y="299051"/>
                </a:cubicBezTo>
                <a:cubicBezTo>
                  <a:pt x="271129" y="266772"/>
                  <a:pt x="326163" y="213855"/>
                  <a:pt x="368496" y="191101"/>
                </a:cubicBezTo>
                <a:cubicBezTo>
                  <a:pt x="410829" y="168347"/>
                  <a:pt x="502375" y="139772"/>
                  <a:pt x="492321" y="162526"/>
                </a:cubicBezTo>
                <a:cubicBezTo>
                  <a:pt x="482267" y="185280"/>
                  <a:pt x="357383" y="276826"/>
                  <a:pt x="308171" y="327626"/>
                </a:cubicBezTo>
                <a:cubicBezTo>
                  <a:pt x="258958" y="378426"/>
                  <a:pt x="208158" y="447747"/>
                  <a:pt x="197046" y="467326"/>
                </a:cubicBezTo>
                <a:cubicBezTo>
                  <a:pt x="185934" y="486905"/>
                  <a:pt x="255783" y="397476"/>
                  <a:pt x="241496" y="445101"/>
                </a:cubicBezTo>
                <a:cubicBezTo>
                  <a:pt x="227209" y="492726"/>
                  <a:pt x="124550" y="717093"/>
                  <a:pt x="111321" y="753076"/>
                </a:cubicBezTo>
                <a:cubicBezTo>
                  <a:pt x="98092" y="789059"/>
                  <a:pt x="180642" y="621843"/>
                  <a:pt x="162121" y="661001"/>
                </a:cubicBezTo>
                <a:cubicBezTo>
                  <a:pt x="143600" y="700159"/>
                  <a:pt x="-6154" y="1002843"/>
                  <a:pt x="196" y="988026"/>
                </a:cubicBezTo>
                <a:cubicBezTo>
                  <a:pt x="6546" y="973209"/>
                  <a:pt x="151538" y="671584"/>
                  <a:pt x="200221" y="572101"/>
                </a:cubicBezTo>
                <a:cubicBezTo>
                  <a:pt x="248904" y="472618"/>
                  <a:pt x="281184" y="419701"/>
                  <a:pt x="292296" y="391126"/>
                </a:cubicBezTo>
                <a:cubicBezTo>
                  <a:pt x="303408" y="362551"/>
                  <a:pt x="232500" y="445101"/>
                  <a:pt x="266896" y="400651"/>
                </a:cubicBezTo>
                <a:cubicBezTo>
                  <a:pt x="301292" y="356201"/>
                  <a:pt x="476975" y="164114"/>
                  <a:pt x="498671" y="124426"/>
                </a:cubicBezTo>
                <a:cubicBezTo>
                  <a:pt x="520367" y="84739"/>
                  <a:pt x="377492" y="182105"/>
                  <a:pt x="397071" y="162526"/>
                </a:cubicBezTo>
                <a:cubicBezTo>
                  <a:pt x="416650" y="142947"/>
                  <a:pt x="587571" y="29176"/>
                  <a:pt x="616146" y="6951"/>
                </a:cubicBezTo>
                <a:cubicBezTo>
                  <a:pt x="644721" y="-15274"/>
                  <a:pt x="553704" y="22297"/>
                  <a:pt x="568521" y="29176"/>
                </a:cubicBezTo>
                <a:cubicBezTo>
                  <a:pt x="583338" y="36055"/>
                  <a:pt x="670121" y="43993"/>
                  <a:pt x="705046" y="48226"/>
                </a:cubicBezTo>
                <a:cubicBezTo>
                  <a:pt x="739971" y="52459"/>
                  <a:pt x="784950" y="54047"/>
                  <a:pt x="768546" y="545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5" name="フリーフォーム 174">
            <a:extLst>
              <a:ext uri="{FF2B5EF4-FFF2-40B4-BE49-F238E27FC236}">
                <a16:creationId xmlns:a16="http://schemas.microsoft.com/office/drawing/2014/main" id="{83DF12B3-D058-3C42-C60B-FA0CCB063DD6}"/>
              </a:ext>
            </a:extLst>
          </p:cNvPr>
          <p:cNvSpPr/>
          <p:nvPr/>
        </p:nvSpPr>
        <p:spPr>
          <a:xfrm>
            <a:off x="3327141" y="1641024"/>
            <a:ext cx="486048" cy="792389"/>
          </a:xfrm>
          <a:custGeom>
            <a:avLst/>
            <a:gdLst>
              <a:gd name="connsiteX0" fmla="*/ 486034 w 486048"/>
              <a:gd name="connsiteY0" fmla="*/ 41726 h 792389"/>
              <a:gd name="connsiteX1" fmla="*/ 238384 w 486048"/>
              <a:gd name="connsiteY1" fmla="*/ 279851 h 792389"/>
              <a:gd name="connsiteX2" fmla="*/ 130434 w 486048"/>
              <a:gd name="connsiteY2" fmla="*/ 527501 h 792389"/>
              <a:gd name="connsiteX3" fmla="*/ 190759 w 486048"/>
              <a:gd name="connsiteY3" fmla="*/ 406851 h 792389"/>
              <a:gd name="connsiteX4" fmla="*/ 259 w 486048"/>
              <a:gd name="connsiteY4" fmla="*/ 791026 h 792389"/>
              <a:gd name="connsiteX5" fmla="*/ 238384 w 486048"/>
              <a:gd name="connsiteY5" fmla="*/ 248101 h 792389"/>
              <a:gd name="connsiteX6" fmla="*/ 216159 w 486048"/>
              <a:gd name="connsiteY6" fmla="*/ 283026 h 792389"/>
              <a:gd name="connsiteX7" fmla="*/ 457459 w 486048"/>
              <a:gd name="connsiteY7" fmla="*/ 451 h 792389"/>
              <a:gd name="connsiteX8" fmla="*/ 251084 w 486048"/>
              <a:gd name="connsiteY8" fmla="*/ 213176 h 792389"/>
              <a:gd name="connsiteX9" fmla="*/ 486034 w 486048"/>
              <a:gd name="connsiteY9" fmla="*/ 41726 h 792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86048" h="792389">
                <a:moveTo>
                  <a:pt x="486034" y="41726"/>
                </a:moveTo>
                <a:cubicBezTo>
                  <a:pt x="483917" y="52838"/>
                  <a:pt x="297651" y="198889"/>
                  <a:pt x="238384" y="279851"/>
                </a:cubicBezTo>
                <a:cubicBezTo>
                  <a:pt x="179117" y="360813"/>
                  <a:pt x="138371" y="506334"/>
                  <a:pt x="130434" y="527501"/>
                </a:cubicBezTo>
                <a:cubicBezTo>
                  <a:pt x="122496" y="548668"/>
                  <a:pt x="190759" y="406851"/>
                  <a:pt x="190759" y="406851"/>
                </a:cubicBezTo>
                <a:cubicBezTo>
                  <a:pt x="169063" y="450772"/>
                  <a:pt x="-7679" y="817484"/>
                  <a:pt x="259" y="791026"/>
                </a:cubicBezTo>
                <a:cubicBezTo>
                  <a:pt x="8197" y="764568"/>
                  <a:pt x="202401" y="332768"/>
                  <a:pt x="238384" y="248101"/>
                </a:cubicBezTo>
                <a:cubicBezTo>
                  <a:pt x="274367" y="163434"/>
                  <a:pt x="179647" y="324301"/>
                  <a:pt x="216159" y="283026"/>
                </a:cubicBezTo>
                <a:cubicBezTo>
                  <a:pt x="252671" y="241751"/>
                  <a:pt x="451638" y="12093"/>
                  <a:pt x="457459" y="451"/>
                </a:cubicBezTo>
                <a:cubicBezTo>
                  <a:pt x="463280" y="-11191"/>
                  <a:pt x="243676" y="206297"/>
                  <a:pt x="251084" y="213176"/>
                </a:cubicBezTo>
                <a:cubicBezTo>
                  <a:pt x="258492" y="220055"/>
                  <a:pt x="488151" y="30614"/>
                  <a:pt x="486034" y="417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6" name="フリーフォーム 175">
            <a:extLst>
              <a:ext uri="{FF2B5EF4-FFF2-40B4-BE49-F238E27FC236}">
                <a16:creationId xmlns:a16="http://schemas.microsoft.com/office/drawing/2014/main" id="{600E9627-25C9-2FF3-CFFB-579D729CD552}"/>
              </a:ext>
            </a:extLst>
          </p:cNvPr>
          <p:cNvSpPr/>
          <p:nvPr/>
        </p:nvSpPr>
        <p:spPr>
          <a:xfrm>
            <a:off x="2981324" y="2223150"/>
            <a:ext cx="448355" cy="1002767"/>
          </a:xfrm>
          <a:custGeom>
            <a:avLst/>
            <a:gdLst>
              <a:gd name="connsiteX0" fmla="*/ 447676 w 448355"/>
              <a:gd name="connsiteY0" fmla="*/ 2525 h 1002767"/>
              <a:gd name="connsiteX1" fmla="*/ 130176 w 448355"/>
              <a:gd name="connsiteY1" fmla="*/ 726425 h 1002767"/>
              <a:gd name="connsiteX2" fmla="*/ 155576 w 448355"/>
              <a:gd name="connsiteY2" fmla="*/ 678800 h 1002767"/>
              <a:gd name="connsiteX3" fmla="*/ 1 w 448355"/>
              <a:gd name="connsiteY3" fmla="*/ 1002650 h 1002767"/>
              <a:gd name="connsiteX4" fmla="*/ 158751 w 448355"/>
              <a:gd name="connsiteY4" fmla="*/ 716900 h 1002767"/>
              <a:gd name="connsiteX5" fmla="*/ 111126 w 448355"/>
              <a:gd name="connsiteY5" fmla="*/ 767700 h 1002767"/>
              <a:gd name="connsiteX6" fmla="*/ 244476 w 448355"/>
              <a:gd name="connsiteY6" fmla="*/ 453375 h 1002767"/>
              <a:gd name="connsiteX7" fmla="*/ 215901 w 448355"/>
              <a:gd name="connsiteY7" fmla="*/ 485125 h 1002767"/>
              <a:gd name="connsiteX8" fmla="*/ 447676 w 448355"/>
              <a:gd name="connsiteY8" fmla="*/ 2525 h 1002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8355" h="1002767">
                <a:moveTo>
                  <a:pt x="447676" y="2525"/>
                </a:moveTo>
                <a:cubicBezTo>
                  <a:pt x="433389" y="42742"/>
                  <a:pt x="178859" y="613712"/>
                  <a:pt x="130176" y="726425"/>
                </a:cubicBezTo>
                <a:cubicBezTo>
                  <a:pt x="81493" y="839138"/>
                  <a:pt x="177272" y="632763"/>
                  <a:pt x="155576" y="678800"/>
                </a:cubicBezTo>
                <a:cubicBezTo>
                  <a:pt x="133880" y="724838"/>
                  <a:pt x="-528" y="996300"/>
                  <a:pt x="1" y="1002650"/>
                </a:cubicBezTo>
                <a:cubicBezTo>
                  <a:pt x="530" y="1009000"/>
                  <a:pt x="140230" y="756058"/>
                  <a:pt x="158751" y="716900"/>
                </a:cubicBezTo>
                <a:cubicBezTo>
                  <a:pt x="177272" y="677742"/>
                  <a:pt x="96839" y="811621"/>
                  <a:pt x="111126" y="767700"/>
                </a:cubicBezTo>
                <a:cubicBezTo>
                  <a:pt x="125413" y="723779"/>
                  <a:pt x="227014" y="500471"/>
                  <a:pt x="244476" y="453375"/>
                </a:cubicBezTo>
                <a:cubicBezTo>
                  <a:pt x="261938" y="406279"/>
                  <a:pt x="185209" y="555504"/>
                  <a:pt x="215901" y="485125"/>
                </a:cubicBezTo>
                <a:cubicBezTo>
                  <a:pt x="246593" y="414746"/>
                  <a:pt x="461963" y="-37692"/>
                  <a:pt x="447676" y="25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7" name="フリーフォーム 176">
            <a:extLst>
              <a:ext uri="{FF2B5EF4-FFF2-40B4-BE49-F238E27FC236}">
                <a16:creationId xmlns:a16="http://schemas.microsoft.com/office/drawing/2014/main" id="{8B26BB5E-9693-53C7-0B03-7DA7C941DE4C}"/>
              </a:ext>
            </a:extLst>
          </p:cNvPr>
          <p:cNvSpPr/>
          <p:nvPr/>
        </p:nvSpPr>
        <p:spPr>
          <a:xfrm>
            <a:off x="2961821" y="1907416"/>
            <a:ext cx="540729" cy="1319227"/>
          </a:xfrm>
          <a:custGeom>
            <a:avLst/>
            <a:gdLst>
              <a:gd name="connsiteX0" fmla="*/ 540204 w 540729"/>
              <a:gd name="connsiteY0" fmla="*/ 759 h 1319227"/>
              <a:gd name="connsiteX1" fmla="*/ 235404 w 540729"/>
              <a:gd name="connsiteY1" fmla="*/ 654809 h 1319227"/>
              <a:gd name="connsiteX2" fmla="*/ 279854 w 540729"/>
              <a:gd name="connsiteY2" fmla="*/ 613534 h 1319227"/>
              <a:gd name="connsiteX3" fmla="*/ 130629 w 540729"/>
              <a:gd name="connsiteY3" fmla="*/ 981834 h 1319227"/>
              <a:gd name="connsiteX4" fmla="*/ 171904 w 540729"/>
              <a:gd name="connsiteY4" fmla="*/ 880234 h 1319227"/>
              <a:gd name="connsiteX5" fmla="*/ 454 w 540729"/>
              <a:gd name="connsiteY5" fmla="*/ 1318384 h 1319227"/>
              <a:gd name="connsiteX6" fmla="*/ 232229 w 540729"/>
              <a:gd name="connsiteY6" fmla="*/ 750059 h 1319227"/>
              <a:gd name="connsiteX7" fmla="*/ 219529 w 540729"/>
              <a:gd name="connsiteY7" fmla="*/ 807209 h 1319227"/>
              <a:gd name="connsiteX8" fmla="*/ 413204 w 540729"/>
              <a:gd name="connsiteY8" fmla="*/ 305559 h 1319227"/>
              <a:gd name="connsiteX9" fmla="*/ 311604 w 540729"/>
              <a:gd name="connsiteY9" fmla="*/ 518284 h 1319227"/>
              <a:gd name="connsiteX10" fmla="*/ 540204 w 540729"/>
              <a:gd name="connsiteY10" fmla="*/ 759 h 1319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0729" h="1319227">
                <a:moveTo>
                  <a:pt x="540204" y="759"/>
                </a:moveTo>
                <a:cubicBezTo>
                  <a:pt x="527504" y="23513"/>
                  <a:pt x="278796" y="552680"/>
                  <a:pt x="235404" y="654809"/>
                </a:cubicBezTo>
                <a:cubicBezTo>
                  <a:pt x="192012" y="756938"/>
                  <a:pt x="297316" y="559030"/>
                  <a:pt x="279854" y="613534"/>
                </a:cubicBezTo>
                <a:cubicBezTo>
                  <a:pt x="262392" y="668038"/>
                  <a:pt x="130629" y="981834"/>
                  <a:pt x="130629" y="981834"/>
                </a:cubicBezTo>
                <a:cubicBezTo>
                  <a:pt x="112637" y="1026284"/>
                  <a:pt x="193600" y="824142"/>
                  <a:pt x="171904" y="880234"/>
                </a:cubicBezTo>
                <a:cubicBezTo>
                  <a:pt x="150208" y="936326"/>
                  <a:pt x="-9600" y="1340080"/>
                  <a:pt x="454" y="1318384"/>
                </a:cubicBezTo>
                <a:cubicBezTo>
                  <a:pt x="10508" y="1296688"/>
                  <a:pt x="195716" y="835255"/>
                  <a:pt x="232229" y="750059"/>
                </a:cubicBezTo>
                <a:cubicBezTo>
                  <a:pt x="268741" y="664863"/>
                  <a:pt x="189367" y="881292"/>
                  <a:pt x="219529" y="807209"/>
                </a:cubicBezTo>
                <a:cubicBezTo>
                  <a:pt x="249691" y="733126"/>
                  <a:pt x="397858" y="353713"/>
                  <a:pt x="413204" y="305559"/>
                </a:cubicBezTo>
                <a:cubicBezTo>
                  <a:pt x="428550" y="257405"/>
                  <a:pt x="292025" y="562734"/>
                  <a:pt x="311604" y="518284"/>
                </a:cubicBezTo>
                <a:cubicBezTo>
                  <a:pt x="331183" y="473834"/>
                  <a:pt x="552904" y="-21995"/>
                  <a:pt x="540204" y="7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8" name="フリーフォーム 177">
            <a:extLst>
              <a:ext uri="{FF2B5EF4-FFF2-40B4-BE49-F238E27FC236}">
                <a16:creationId xmlns:a16="http://schemas.microsoft.com/office/drawing/2014/main" id="{FEDB44AA-2C30-14D5-1435-2191F931AFF7}"/>
              </a:ext>
            </a:extLst>
          </p:cNvPr>
          <p:cNvSpPr/>
          <p:nvPr/>
        </p:nvSpPr>
        <p:spPr>
          <a:xfrm>
            <a:off x="2954171" y="1879188"/>
            <a:ext cx="414865" cy="1503399"/>
          </a:xfrm>
          <a:custGeom>
            <a:avLst/>
            <a:gdLst>
              <a:gd name="connsiteX0" fmla="*/ 414504 w 414865"/>
              <a:gd name="connsiteY0" fmla="*/ 412 h 1503399"/>
              <a:gd name="connsiteX1" fmla="*/ 246229 w 414865"/>
              <a:gd name="connsiteY1" fmla="*/ 381412 h 1503399"/>
              <a:gd name="connsiteX2" fmla="*/ 106529 w 414865"/>
              <a:gd name="connsiteY2" fmla="*/ 930687 h 1503399"/>
              <a:gd name="connsiteX3" fmla="*/ 135104 w 414865"/>
              <a:gd name="connsiteY3" fmla="*/ 844962 h 1503399"/>
              <a:gd name="connsiteX4" fmla="*/ 11279 w 414865"/>
              <a:gd name="connsiteY4" fmla="*/ 1467262 h 1503399"/>
              <a:gd name="connsiteX5" fmla="*/ 20804 w 414865"/>
              <a:gd name="connsiteY5" fmla="*/ 1349787 h 1503399"/>
              <a:gd name="connsiteX6" fmla="*/ 144629 w 414865"/>
              <a:gd name="connsiteY6" fmla="*/ 692562 h 1503399"/>
              <a:gd name="connsiteX7" fmla="*/ 93829 w 414865"/>
              <a:gd name="connsiteY7" fmla="*/ 825912 h 1503399"/>
              <a:gd name="connsiteX8" fmla="*/ 265279 w 414865"/>
              <a:gd name="connsiteY8" fmla="*/ 248062 h 1503399"/>
              <a:gd name="connsiteX9" fmla="*/ 198604 w 414865"/>
              <a:gd name="connsiteY9" fmla="*/ 451262 h 1503399"/>
              <a:gd name="connsiteX10" fmla="*/ 414504 w 414865"/>
              <a:gd name="connsiteY10" fmla="*/ 412 h 1503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14865" h="1503399">
                <a:moveTo>
                  <a:pt x="414504" y="412"/>
                </a:moveTo>
                <a:cubicBezTo>
                  <a:pt x="422442" y="-11230"/>
                  <a:pt x="297558" y="226366"/>
                  <a:pt x="246229" y="381412"/>
                </a:cubicBezTo>
                <a:cubicBezTo>
                  <a:pt x="194900" y="536458"/>
                  <a:pt x="125050" y="853429"/>
                  <a:pt x="106529" y="930687"/>
                </a:cubicBezTo>
                <a:cubicBezTo>
                  <a:pt x="88008" y="1007945"/>
                  <a:pt x="150979" y="755533"/>
                  <a:pt x="135104" y="844962"/>
                </a:cubicBezTo>
                <a:cubicBezTo>
                  <a:pt x="119229" y="934391"/>
                  <a:pt x="30329" y="1383125"/>
                  <a:pt x="11279" y="1467262"/>
                </a:cubicBezTo>
                <a:cubicBezTo>
                  <a:pt x="-7771" y="1551399"/>
                  <a:pt x="-1421" y="1478904"/>
                  <a:pt x="20804" y="1349787"/>
                </a:cubicBezTo>
                <a:cubicBezTo>
                  <a:pt x="43029" y="1220670"/>
                  <a:pt x="132458" y="779874"/>
                  <a:pt x="144629" y="692562"/>
                </a:cubicBezTo>
                <a:cubicBezTo>
                  <a:pt x="156800" y="605250"/>
                  <a:pt x="73721" y="899995"/>
                  <a:pt x="93829" y="825912"/>
                </a:cubicBezTo>
                <a:cubicBezTo>
                  <a:pt x="113937" y="751829"/>
                  <a:pt x="247817" y="310504"/>
                  <a:pt x="265279" y="248062"/>
                </a:cubicBezTo>
                <a:cubicBezTo>
                  <a:pt x="282741" y="185620"/>
                  <a:pt x="176379" y="490949"/>
                  <a:pt x="198604" y="451262"/>
                </a:cubicBezTo>
                <a:cubicBezTo>
                  <a:pt x="220829" y="411575"/>
                  <a:pt x="406566" y="12054"/>
                  <a:pt x="414504" y="4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9" name="フリーフォーム 178">
            <a:extLst>
              <a:ext uri="{FF2B5EF4-FFF2-40B4-BE49-F238E27FC236}">
                <a16:creationId xmlns:a16="http://schemas.microsoft.com/office/drawing/2014/main" id="{B664B9C9-6CB7-8A01-ADE2-44FDB9177508}"/>
              </a:ext>
            </a:extLst>
          </p:cNvPr>
          <p:cNvSpPr/>
          <p:nvPr/>
        </p:nvSpPr>
        <p:spPr>
          <a:xfrm>
            <a:off x="2860585" y="1915002"/>
            <a:ext cx="382299" cy="1301321"/>
          </a:xfrm>
          <a:custGeom>
            <a:avLst/>
            <a:gdLst>
              <a:gd name="connsiteX0" fmla="*/ 377915 w 382299"/>
              <a:gd name="connsiteY0" fmla="*/ 12223 h 1301321"/>
              <a:gd name="connsiteX1" fmla="*/ 22315 w 382299"/>
              <a:gd name="connsiteY1" fmla="*/ 993298 h 1301321"/>
              <a:gd name="connsiteX2" fmla="*/ 76290 w 382299"/>
              <a:gd name="connsiteY2" fmla="*/ 885348 h 1301321"/>
              <a:gd name="connsiteX3" fmla="*/ 57240 w 382299"/>
              <a:gd name="connsiteY3" fmla="*/ 1123473 h 1301321"/>
              <a:gd name="connsiteX4" fmla="*/ 66765 w 382299"/>
              <a:gd name="connsiteY4" fmla="*/ 1063148 h 1301321"/>
              <a:gd name="connsiteX5" fmla="*/ 90 w 382299"/>
              <a:gd name="connsiteY5" fmla="*/ 1301273 h 1301321"/>
              <a:gd name="connsiteX6" fmla="*/ 54065 w 382299"/>
              <a:gd name="connsiteY6" fmla="*/ 1082198 h 1301321"/>
              <a:gd name="connsiteX7" fmla="*/ 123915 w 382299"/>
              <a:gd name="connsiteY7" fmla="*/ 891698 h 1301321"/>
              <a:gd name="connsiteX8" fmla="*/ 66765 w 382299"/>
              <a:gd name="connsiteY8" fmla="*/ 1012348 h 1301321"/>
              <a:gd name="connsiteX9" fmla="*/ 152490 w 382299"/>
              <a:gd name="connsiteY9" fmla="*/ 755173 h 1301321"/>
              <a:gd name="connsiteX10" fmla="*/ 57240 w 382299"/>
              <a:gd name="connsiteY10" fmla="*/ 964723 h 1301321"/>
              <a:gd name="connsiteX11" fmla="*/ 111215 w 382299"/>
              <a:gd name="connsiteY11" fmla="*/ 764698 h 1301321"/>
              <a:gd name="connsiteX12" fmla="*/ 295365 w 382299"/>
              <a:gd name="connsiteY12" fmla="*/ 285273 h 1301321"/>
              <a:gd name="connsiteX13" fmla="*/ 225515 w 382299"/>
              <a:gd name="connsiteY13" fmla="*/ 431323 h 1301321"/>
              <a:gd name="connsiteX14" fmla="*/ 377915 w 382299"/>
              <a:gd name="connsiteY14" fmla="*/ 12223 h 1301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2299" h="1301321">
                <a:moveTo>
                  <a:pt x="377915" y="12223"/>
                </a:moveTo>
                <a:cubicBezTo>
                  <a:pt x="344048" y="105886"/>
                  <a:pt x="72586" y="847777"/>
                  <a:pt x="22315" y="993298"/>
                </a:cubicBezTo>
                <a:cubicBezTo>
                  <a:pt x="-27956" y="1138819"/>
                  <a:pt x="70469" y="863652"/>
                  <a:pt x="76290" y="885348"/>
                </a:cubicBezTo>
                <a:cubicBezTo>
                  <a:pt x="82111" y="907044"/>
                  <a:pt x="58827" y="1093840"/>
                  <a:pt x="57240" y="1123473"/>
                </a:cubicBezTo>
                <a:cubicBezTo>
                  <a:pt x="55653" y="1153106"/>
                  <a:pt x="76290" y="1033515"/>
                  <a:pt x="66765" y="1063148"/>
                </a:cubicBezTo>
                <a:cubicBezTo>
                  <a:pt x="57240" y="1092781"/>
                  <a:pt x="2207" y="1298098"/>
                  <a:pt x="90" y="1301273"/>
                </a:cubicBezTo>
                <a:cubicBezTo>
                  <a:pt x="-2027" y="1304448"/>
                  <a:pt x="33427" y="1150461"/>
                  <a:pt x="54065" y="1082198"/>
                </a:cubicBezTo>
                <a:cubicBezTo>
                  <a:pt x="74702" y="1013936"/>
                  <a:pt x="121798" y="903340"/>
                  <a:pt x="123915" y="891698"/>
                </a:cubicBezTo>
                <a:cubicBezTo>
                  <a:pt x="126032" y="880056"/>
                  <a:pt x="62002" y="1035102"/>
                  <a:pt x="66765" y="1012348"/>
                </a:cubicBezTo>
                <a:cubicBezTo>
                  <a:pt x="71528" y="989594"/>
                  <a:pt x="154078" y="763111"/>
                  <a:pt x="152490" y="755173"/>
                </a:cubicBezTo>
                <a:cubicBezTo>
                  <a:pt x="150902" y="747235"/>
                  <a:pt x="64119" y="963136"/>
                  <a:pt x="57240" y="964723"/>
                </a:cubicBezTo>
                <a:cubicBezTo>
                  <a:pt x="50361" y="966310"/>
                  <a:pt x="71528" y="877940"/>
                  <a:pt x="111215" y="764698"/>
                </a:cubicBezTo>
                <a:cubicBezTo>
                  <a:pt x="150902" y="651456"/>
                  <a:pt x="276315" y="340836"/>
                  <a:pt x="295365" y="285273"/>
                </a:cubicBezTo>
                <a:cubicBezTo>
                  <a:pt x="314415" y="229711"/>
                  <a:pt x="212286" y="469952"/>
                  <a:pt x="225515" y="431323"/>
                </a:cubicBezTo>
                <a:cubicBezTo>
                  <a:pt x="238744" y="392694"/>
                  <a:pt x="411782" y="-81440"/>
                  <a:pt x="377915" y="122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0" name="フリーフォーム 179">
            <a:extLst>
              <a:ext uri="{FF2B5EF4-FFF2-40B4-BE49-F238E27FC236}">
                <a16:creationId xmlns:a16="http://schemas.microsoft.com/office/drawing/2014/main" id="{0F5540D7-17C0-51F2-673A-84869F71555C}"/>
              </a:ext>
            </a:extLst>
          </p:cNvPr>
          <p:cNvSpPr/>
          <p:nvPr/>
        </p:nvSpPr>
        <p:spPr>
          <a:xfrm>
            <a:off x="2830901" y="2844405"/>
            <a:ext cx="111133" cy="896218"/>
          </a:xfrm>
          <a:custGeom>
            <a:avLst/>
            <a:gdLst>
              <a:gd name="connsiteX0" fmla="*/ 67874 w 111133"/>
              <a:gd name="connsiteY0" fmla="*/ 395 h 896218"/>
              <a:gd name="connsiteX1" fmla="*/ 39299 w 111133"/>
              <a:gd name="connsiteY1" fmla="*/ 362345 h 896218"/>
              <a:gd name="connsiteX2" fmla="*/ 102799 w 111133"/>
              <a:gd name="connsiteY2" fmla="*/ 851295 h 896218"/>
              <a:gd name="connsiteX3" fmla="*/ 99624 w 111133"/>
              <a:gd name="connsiteY3" fmla="*/ 819545 h 896218"/>
              <a:gd name="connsiteX4" fmla="*/ 4374 w 111133"/>
              <a:gd name="connsiteY4" fmla="*/ 368695 h 896218"/>
              <a:gd name="connsiteX5" fmla="*/ 17074 w 111133"/>
              <a:gd name="connsiteY5" fmla="*/ 451245 h 896218"/>
              <a:gd name="connsiteX6" fmla="*/ 26599 w 111133"/>
              <a:gd name="connsiteY6" fmla="*/ 197245 h 896218"/>
              <a:gd name="connsiteX7" fmla="*/ 4374 w 111133"/>
              <a:gd name="connsiteY7" fmla="*/ 289320 h 896218"/>
              <a:gd name="connsiteX8" fmla="*/ 67874 w 111133"/>
              <a:gd name="connsiteY8" fmla="*/ 395 h 896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133" h="896218">
                <a:moveTo>
                  <a:pt x="67874" y="395"/>
                </a:moveTo>
                <a:cubicBezTo>
                  <a:pt x="73695" y="12566"/>
                  <a:pt x="33478" y="220528"/>
                  <a:pt x="39299" y="362345"/>
                </a:cubicBezTo>
                <a:cubicBezTo>
                  <a:pt x="45120" y="504162"/>
                  <a:pt x="92745" y="775095"/>
                  <a:pt x="102799" y="851295"/>
                </a:cubicBezTo>
                <a:cubicBezTo>
                  <a:pt x="112853" y="927495"/>
                  <a:pt x="116028" y="899978"/>
                  <a:pt x="99624" y="819545"/>
                </a:cubicBezTo>
                <a:cubicBezTo>
                  <a:pt x="83220" y="739112"/>
                  <a:pt x="18132" y="430078"/>
                  <a:pt x="4374" y="368695"/>
                </a:cubicBezTo>
                <a:cubicBezTo>
                  <a:pt x="-9384" y="307312"/>
                  <a:pt x="13370" y="479820"/>
                  <a:pt x="17074" y="451245"/>
                </a:cubicBezTo>
                <a:cubicBezTo>
                  <a:pt x="20778" y="422670"/>
                  <a:pt x="28716" y="224233"/>
                  <a:pt x="26599" y="197245"/>
                </a:cubicBezTo>
                <a:cubicBezTo>
                  <a:pt x="24482" y="170258"/>
                  <a:pt x="141" y="317895"/>
                  <a:pt x="4374" y="289320"/>
                </a:cubicBezTo>
                <a:cubicBezTo>
                  <a:pt x="8607" y="260745"/>
                  <a:pt x="62053" y="-11776"/>
                  <a:pt x="67874" y="3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1" name="フリーフォーム 180">
            <a:extLst>
              <a:ext uri="{FF2B5EF4-FFF2-40B4-BE49-F238E27FC236}">
                <a16:creationId xmlns:a16="http://schemas.microsoft.com/office/drawing/2014/main" id="{A40A9EDA-2A0F-F76E-3F18-209FB9550CB1}"/>
              </a:ext>
            </a:extLst>
          </p:cNvPr>
          <p:cNvSpPr/>
          <p:nvPr/>
        </p:nvSpPr>
        <p:spPr>
          <a:xfrm>
            <a:off x="2445469" y="3476440"/>
            <a:ext cx="477843" cy="1156474"/>
          </a:xfrm>
          <a:custGeom>
            <a:avLst/>
            <a:gdLst>
              <a:gd name="connsiteX0" fmla="*/ 415206 w 477843"/>
              <a:gd name="connsiteY0" fmla="*/ 185 h 1156474"/>
              <a:gd name="connsiteX1" fmla="*/ 469181 w 477843"/>
              <a:gd name="connsiteY1" fmla="*/ 238310 h 1156474"/>
              <a:gd name="connsiteX2" fmla="*/ 440606 w 477843"/>
              <a:gd name="connsiteY2" fmla="*/ 476435 h 1156474"/>
              <a:gd name="connsiteX3" fmla="*/ 459656 w 477843"/>
              <a:gd name="connsiteY3" fmla="*/ 457385 h 1156474"/>
              <a:gd name="connsiteX4" fmla="*/ 373931 w 477843"/>
              <a:gd name="connsiteY4" fmla="*/ 644710 h 1156474"/>
              <a:gd name="connsiteX5" fmla="*/ 405681 w 477843"/>
              <a:gd name="connsiteY5" fmla="*/ 622485 h 1156474"/>
              <a:gd name="connsiteX6" fmla="*/ 256456 w 477843"/>
              <a:gd name="connsiteY6" fmla="*/ 812985 h 1156474"/>
              <a:gd name="connsiteX7" fmla="*/ 278681 w 477843"/>
              <a:gd name="connsiteY7" fmla="*/ 800285 h 1156474"/>
              <a:gd name="connsiteX8" fmla="*/ 11981 w 477843"/>
              <a:gd name="connsiteY8" fmla="*/ 1133660 h 1156474"/>
              <a:gd name="connsiteX9" fmla="*/ 78656 w 477843"/>
              <a:gd name="connsiteY9" fmla="*/ 1076510 h 1156474"/>
              <a:gd name="connsiteX10" fmla="*/ 367581 w 477843"/>
              <a:gd name="connsiteY10" fmla="*/ 670110 h 1156474"/>
              <a:gd name="connsiteX11" fmla="*/ 348531 w 477843"/>
              <a:gd name="connsiteY11" fmla="*/ 698685 h 1156474"/>
              <a:gd name="connsiteX12" fmla="*/ 475531 w 477843"/>
              <a:gd name="connsiteY12" fmla="*/ 406585 h 1156474"/>
              <a:gd name="connsiteX13" fmla="*/ 431081 w 477843"/>
              <a:gd name="connsiteY13" fmla="*/ 143060 h 1156474"/>
              <a:gd name="connsiteX14" fmla="*/ 437431 w 477843"/>
              <a:gd name="connsiteY14" fmla="*/ 197035 h 1156474"/>
              <a:gd name="connsiteX15" fmla="*/ 415206 w 477843"/>
              <a:gd name="connsiteY15" fmla="*/ 185 h 1156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77843" h="1156474">
                <a:moveTo>
                  <a:pt x="415206" y="185"/>
                </a:moveTo>
                <a:cubicBezTo>
                  <a:pt x="420498" y="7064"/>
                  <a:pt x="464948" y="158935"/>
                  <a:pt x="469181" y="238310"/>
                </a:cubicBezTo>
                <a:cubicBezTo>
                  <a:pt x="473414" y="317685"/>
                  <a:pt x="440606" y="476435"/>
                  <a:pt x="440606" y="476435"/>
                </a:cubicBezTo>
                <a:cubicBezTo>
                  <a:pt x="439019" y="512947"/>
                  <a:pt x="470769" y="429339"/>
                  <a:pt x="459656" y="457385"/>
                </a:cubicBezTo>
                <a:cubicBezTo>
                  <a:pt x="448544" y="485431"/>
                  <a:pt x="382927" y="617193"/>
                  <a:pt x="373931" y="644710"/>
                </a:cubicBezTo>
                <a:cubicBezTo>
                  <a:pt x="364935" y="672227"/>
                  <a:pt x="425260" y="594439"/>
                  <a:pt x="405681" y="622485"/>
                </a:cubicBezTo>
                <a:cubicBezTo>
                  <a:pt x="386102" y="650531"/>
                  <a:pt x="277623" y="783352"/>
                  <a:pt x="256456" y="812985"/>
                </a:cubicBezTo>
                <a:cubicBezTo>
                  <a:pt x="235289" y="842618"/>
                  <a:pt x="319427" y="746839"/>
                  <a:pt x="278681" y="800285"/>
                </a:cubicBezTo>
                <a:cubicBezTo>
                  <a:pt x="237935" y="853731"/>
                  <a:pt x="45318" y="1087623"/>
                  <a:pt x="11981" y="1133660"/>
                </a:cubicBezTo>
                <a:cubicBezTo>
                  <a:pt x="-21357" y="1179698"/>
                  <a:pt x="19389" y="1153768"/>
                  <a:pt x="78656" y="1076510"/>
                </a:cubicBezTo>
                <a:cubicBezTo>
                  <a:pt x="137923" y="999252"/>
                  <a:pt x="322602" y="733081"/>
                  <a:pt x="367581" y="670110"/>
                </a:cubicBezTo>
                <a:cubicBezTo>
                  <a:pt x="412560" y="607139"/>
                  <a:pt x="330539" y="742606"/>
                  <a:pt x="348531" y="698685"/>
                </a:cubicBezTo>
                <a:cubicBezTo>
                  <a:pt x="366523" y="654764"/>
                  <a:pt x="461773" y="499189"/>
                  <a:pt x="475531" y="406585"/>
                </a:cubicBezTo>
                <a:cubicBezTo>
                  <a:pt x="489289" y="313981"/>
                  <a:pt x="437431" y="177985"/>
                  <a:pt x="431081" y="143060"/>
                </a:cubicBezTo>
                <a:cubicBezTo>
                  <a:pt x="424731" y="108135"/>
                  <a:pt x="436902" y="214497"/>
                  <a:pt x="437431" y="197035"/>
                </a:cubicBezTo>
                <a:cubicBezTo>
                  <a:pt x="437960" y="179573"/>
                  <a:pt x="409914" y="-6694"/>
                  <a:pt x="415206" y="1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2" name="フリーフォーム 181">
            <a:extLst>
              <a:ext uri="{FF2B5EF4-FFF2-40B4-BE49-F238E27FC236}">
                <a16:creationId xmlns:a16="http://schemas.microsoft.com/office/drawing/2014/main" id="{91E4DDFE-2887-979E-4EBF-4FCEC9F9B3D6}"/>
              </a:ext>
            </a:extLst>
          </p:cNvPr>
          <p:cNvSpPr/>
          <p:nvPr/>
        </p:nvSpPr>
        <p:spPr>
          <a:xfrm>
            <a:off x="2466392" y="3452203"/>
            <a:ext cx="393473" cy="1046838"/>
          </a:xfrm>
          <a:custGeom>
            <a:avLst/>
            <a:gdLst>
              <a:gd name="connsiteX0" fmla="*/ 391108 w 393473"/>
              <a:gd name="connsiteY0" fmla="*/ 2197 h 1046838"/>
              <a:gd name="connsiteX1" fmla="*/ 41858 w 393473"/>
              <a:gd name="connsiteY1" fmla="*/ 354622 h 1046838"/>
              <a:gd name="connsiteX2" fmla="*/ 60908 w 393473"/>
              <a:gd name="connsiteY2" fmla="*/ 424472 h 1046838"/>
              <a:gd name="connsiteX3" fmla="*/ 13283 w 393473"/>
              <a:gd name="connsiteY3" fmla="*/ 516547 h 1046838"/>
              <a:gd name="connsiteX4" fmla="*/ 35508 w 393473"/>
              <a:gd name="connsiteY4" fmla="*/ 745147 h 1046838"/>
              <a:gd name="connsiteX5" fmla="*/ 13283 w 393473"/>
              <a:gd name="connsiteY5" fmla="*/ 665772 h 1046838"/>
              <a:gd name="connsiteX6" fmla="*/ 92658 w 393473"/>
              <a:gd name="connsiteY6" fmla="*/ 935647 h 1046838"/>
              <a:gd name="connsiteX7" fmla="*/ 76783 w 393473"/>
              <a:gd name="connsiteY7" fmla="*/ 859447 h 1046838"/>
              <a:gd name="connsiteX8" fmla="*/ 210133 w 393473"/>
              <a:gd name="connsiteY8" fmla="*/ 1046772 h 1046838"/>
              <a:gd name="connsiteX9" fmla="*/ 99008 w 393473"/>
              <a:gd name="connsiteY9" fmla="*/ 878497 h 1046838"/>
              <a:gd name="connsiteX10" fmla="*/ 583 w 393473"/>
              <a:gd name="connsiteY10" fmla="*/ 687997 h 1046838"/>
              <a:gd name="connsiteX11" fmla="*/ 57733 w 393473"/>
              <a:gd name="connsiteY11" fmla="*/ 364147 h 1046838"/>
              <a:gd name="connsiteX12" fmla="*/ 48208 w 393473"/>
              <a:gd name="connsiteY12" fmla="*/ 443522 h 1046838"/>
              <a:gd name="connsiteX13" fmla="*/ 276808 w 393473"/>
              <a:gd name="connsiteY13" fmla="*/ 249847 h 1046838"/>
              <a:gd name="connsiteX14" fmla="*/ 19633 w 393473"/>
              <a:gd name="connsiteY14" fmla="*/ 456222 h 1046838"/>
              <a:gd name="connsiteX15" fmla="*/ 51383 w 393473"/>
              <a:gd name="connsiteY15" fmla="*/ 386372 h 1046838"/>
              <a:gd name="connsiteX16" fmla="*/ 229183 w 393473"/>
              <a:gd name="connsiteY16" fmla="*/ 160947 h 1046838"/>
              <a:gd name="connsiteX17" fmla="*/ 197433 w 393473"/>
              <a:gd name="connsiteY17" fmla="*/ 202222 h 1046838"/>
              <a:gd name="connsiteX18" fmla="*/ 391108 w 393473"/>
              <a:gd name="connsiteY18" fmla="*/ 2197 h 1046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93473" h="1046838">
                <a:moveTo>
                  <a:pt x="391108" y="2197"/>
                </a:moveTo>
                <a:cubicBezTo>
                  <a:pt x="365179" y="27597"/>
                  <a:pt x="96891" y="284243"/>
                  <a:pt x="41858" y="354622"/>
                </a:cubicBezTo>
                <a:cubicBezTo>
                  <a:pt x="-13175" y="425001"/>
                  <a:pt x="65670" y="397485"/>
                  <a:pt x="60908" y="424472"/>
                </a:cubicBezTo>
                <a:cubicBezTo>
                  <a:pt x="56146" y="451459"/>
                  <a:pt x="17516" y="463101"/>
                  <a:pt x="13283" y="516547"/>
                </a:cubicBezTo>
                <a:cubicBezTo>
                  <a:pt x="9050" y="569993"/>
                  <a:pt x="35508" y="720276"/>
                  <a:pt x="35508" y="745147"/>
                </a:cubicBezTo>
                <a:cubicBezTo>
                  <a:pt x="35508" y="770018"/>
                  <a:pt x="3758" y="634022"/>
                  <a:pt x="13283" y="665772"/>
                </a:cubicBezTo>
                <a:cubicBezTo>
                  <a:pt x="22808" y="697522"/>
                  <a:pt x="82075" y="903368"/>
                  <a:pt x="92658" y="935647"/>
                </a:cubicBezTo>
                <a:cubicBezTo>
                  <a:pt x="103241" y="967926"/>
                  <a:pt x="57204" y="840926"/>
                  <a:pt x="76783" y="859447"/>
                </a:cubicBezTo>
                <a:cubicBezTo>
                  <a:pt x="96362" y="877968"/>
                  <a:pt x="206429" y="1043597"/>
                  <a:pt x="210133" y="1046772"/>
                </a:cubicBezTo>
                <a:cubicBezTo>
                  <a:pt x="213837" y="1049947"/>
                  <a:pt x="133933" y="938293"/>
                  <a:pt x="99008" y="878497"/>
                </a:cubicBezTo>
                <a:cubicBezTo>
                  <a:pt x="64083" y="818701"/>
                  <a:pt x="7462" y="773722"/>
                  <a:pt x="583" y="687997"/>
                </a:cubicBezTo>
                <a:cubicBezTo>
                  <a:pt x="-6296" y="602272"/>
                  <a:pt x="49796" y="404893"/>
                  <a:pt x="57733" y="364147"/>
                </a:cubicBezTo>
                <a:cubicBezTo>
                  <a:pt x="65670" y="323401"/>
                  <a:pt x="11696" y="462572"/>
                  <a:pt x="48208" y="443522"/>
                </a:cubicBezTo>
                <a:cubicBezTo>
                  <a:pt x="84720" y="424472"/>
                  <a:pt x="281570" y="247730"/>
                  <a:pt x="276808" y="249847"/>
                </a:cubicBezTo>
                <a:cubicBezTo>
                  <a:pt x="272046" y="251964"/>
                  <a:pt x="57204" y="433468"/>
                  <a:pt x="19633" y="456222"/>
                </a:cubicBezTo>
                <a:cubicBezTo>
                  <a:pt x="-17938" y="478976"/>
                  <a:pt x="16458" y="435585"/>
                  <a:pt x="51383" y="386372"/>
                </a:cubicBezTo>
                <a:cubicBezTo>
                  <a:pt x="86308" y="337160"/>
                  <a:pt x="204841" y="191639"/>
                  <a:pt x="229183" y="160947"/>
                </a:cubicBezTo>
                <a:cubicBezTo>
                  <a:pt x="253525" y="130255"/>
                  <a:pt x="173091" y="224976"/>
                  <a:pt x="197433" y="202222"/>
                </a:cubicBezTo>
                <a:cubicBezTo>
                  <a:pt x="221775" y="179468"/>
                  <a:pt x="417037" y="-23203"/>
                  <a:pt x="391108" y="21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3" name="フリーフォーム 182">
            <a:extLst>
              <a:ext uri="{FF2B5EF4-FFF2-40B4-BE49-F238E27FC236}">
                <a16:creationId xmlns:a16="http://schemas.microsoft.com/office/drawing/2014/main" id="{2E6875F6-56E5-3E15-DA20-85D3225F9135}"/>
              </a:ext>
            </a:extLst>
          </p:cNvPr>
          <p:cNvSpPr/>
          <p:nvPr/>
        </p:nvSpPr>
        <p:spPr>
          <a:xfrm>
            <a:off x="2761873" y="1562122"/>
            <a:ext cx="947501" cy="1415548"/>
          </a:xfrm>
          <a:custGeom>
            <a:avLst/>
            <a:gdLst>
              <a:gd name="connsiteX0" fmla="*/ 359152 w 947501"/>
              <a:gd name="connsiteY0" fmla="*/ 542903 h 1415548"/>
              <a:gd name="connsiteX1" fmla="*/ 552827 w 947501"/>
              <a:gd name="connsiteY1" fmla="*/ 117453 h 1415548"/>
              <a:gd name="connsiteX2" fmla="*/ 648077 w 947501"/>
              <a:gd name="connsiteY2" fmla="*/ 149203 h 1415548"/>
              <a:gd name="connsiteX3" fmla="*/ 629027 w 947501"/>
              <a:gd name="connsiteY3" fmla="*/ 22203 h 1415548"/>
              <a:gd name="connsiteX4" fmla="*/ 946527 w 947501"/>
              <a:gd name="connsiteY4" fmla="*/ 47603 h 1415548"/>
              <a:gd name="connsiteX5" fmla="*/ 717927 w 947501"/>
              <a:gd name="connsiteY5" fmla="*/ 6328 h 1415548"/>
              <a:gd name="connsiteX6" fmla="*/ 432177 w 947501"/>
              <a:gd name="connsiteY6" fmla="*/ 28553 h 1415548"/>
              <a:gd name="connsiteX7" fmla="*/ 616327 w 947501"/>
              <a:gd name="connsiteY7" fmla="*/ 25378 h 1415548"/>
              <a:gd name="connsiteX8" fmla="*/ 606802 w 947501"/>
              <a:gd name="connsiteY8" fmla="*/ 57128 h 1415548"/>
              <a:gd name="connsiteX9" fmla="*/ 377 w 947501"/>
              <a:gd name="connsiteY9" fmla="*/ 682603 h 1415548"/>
              <a:gd name="connsiteX10" fmla="*/ 514727 w 947501"/>
              <a:gd name="connsiteY10" fmla="*/ 139678 h 1415548"/>
              <a:gd name="connsiteX11" fmla="*/ 435352 w 947501"/>
              <a:gd name="connsiteY11" fmla="*/ 298428 h 1415548"/>
              <a:gd name="connsiteX12" fmla="*/ 168652 w 947501"/>
              <a:gd name="connsiteY12" fmla="*/ 1095353 h 1415548"/>
              <a:gd name="connsiteX13" fmla="*/ 238502 w 947501"/>
              <a:gd name="connsiteY13" fmla="*/ 835003 h 1415548"/>
              <a:gd name="connsiteX14" fmla="*/ 86102 w 947501"/>
              <a:gd name="connsiteY14" fmla="*/ 1412853 h 1415548"/>
              <a:gd name="connsiteX15" fmla="*/ 359152 w 947501"/>
              <a:gd name="connsiteY15" fmla="*/ 542903 h 1415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47501" h="1415548">
                <a:moveTo>
                  <a:pt x="359152" y="542903"/>
                </a:moveTo>
                <a:cubicBezTo>
                  <a:pt x="436939" y="327003"/>
                  <a:pt x="504673" y="183070"/>
                  <a:pt x="552827" y="117453"/>
                </a:cubicBezTo>
                <a:cubicBezTo>
                  <a:pt x="600981" y="51836"/>
                  <a:pt x="635377" y="165078"/>
                  <a:pt x="648077" y="149203"/>
                </a:cubicBezTo>
                <a:cubicBezTo>
                  <a:pt x="660777" y="133328"/>
                  <a:pt x="579285" y="39136"/>
                  <a:pt x="629027" y="22203"/>
                </a:cubicBezTo>
                <a:cubicBezTo>
                  <a:pt x="678769" y="5270"/>
                  <a:pt x="931710" y="50249"/>
                  <a:pt x="946527" y="47603"/>
                </a:cubicBezTo>
                <a:cubicBezTo>
                  <a:pt x="961344" y="44957"/>
                  <a:pt x="803652" y="9503"/>
                  <a:pt x="717927" y="6328"/>
                </a:cubicBezTo>
                <a:cubicBezTo>
                  <a:pt x="632202" y="3153"/>
                  <a:pt x="449110" y="25378"/>
                  <a:pt x="432177" y="28553"/>
                </a:cubicBezTo>
                <a:cubicBezTo>
                  <a:pt x="415244" y="31728"/>
                  <a:pt x="587223" y="20616"/>
                  <a:pt x="616327" y="25378"/>
                </a:cubicBezTo>
                <a:cubicBezTo>
                  <a:pt x="645431" y="30140"/>
                  <a:pt x="709460" y="-52410"/>
                  <a:pt x="606802" y="57128"/>
                </a:cubicBezTo>
                <a:cubicBezTo>
                  <a:pt x="504144" y="166665"/>
                  <a:pt x="15723" y="668845"/>
                  <a:pt x="377" y="682603"/>
                </a:cubicBezTo>
                <a:cubicBezTo>
                  <a:pt x="-14969" y="696361"/>
                  <a:pt x="442231" y="203707"/>
                  <a:pt x="514727" y="139678"/>
                </a:cubicBezTo>
                <a:cubicBezTo>
                  <a:pt x="587223" y="75649"/>
                  <a:pt x="493031" y="139149"/>
                  <a:pt x="435352" y="298428"/>
                </a:cubicBezTo>
                <a:cubicBezTo>
                  <a:pt x="377673" y="457707"/>
                  <a:pt x="201460" y="1005924"/>
                  <a:pt x="168652" y="1095353"/>
                </a:cubicBezTo>
                <a:cubicBezTo>
                  <a:pt x="135844" y="1184782"/>
                  <a:pt x="252260" y="782086"/>
                  <a:pt x="238502" y="835003"/>
                </a:cubicBezTo>
                <a:cubicBezTo>
                  <a:pt x="224744" y="887920"/>
                  <a:pt x="67581" y="1459420"/>
                  <a:pt x="86102" y="1412853"/>
                </a:cubicBezTo>
                <a:cubicBezTo>
                  <a:pt x="104623" y="1366286"/>
                  <a:pt x="281365" y="758803"/>
                  <a:pt x="359152" y="5429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4" name="フリーフォーム 183">
            <a:extLst>
              <a:ext uri="{FF2B5EF4-FFF2-40B4-BE49-F238E27FC236}">
                <a16:creationId xmlns:a16="http://schemas.microsoft.com/office/drawing/2014/main" id="{C5646C13-DA0E-563F-7AA4-3EBBBE1DEBAD}"/>
              </a:ext>
            </a:extLst>
          </p:cNvPr>
          <p:cNvSpPr/>
          <p:nvPr/>
        </p:nvSpPr>
        <p:spPr>
          <a:xfrm>
            <a:off x="2774933" y="1642771"/>
            <a:ext cx="572050" cy="1259561"/>
          </a:xfrm>
          <a:custGeom>
            <a:avLst/>
            <a:gdLst>
              <a:gd name="connsiteX0" fmla="*/ 571517 w 572050"/>
              <a:gd name="connsiteY0" fmla="*/ 33629 h 1259561"/>
              <a:gd name="connsiteX1" fmla="*/ 406417 w 572050"/>
              <a:gd name="connsiteY1" fmla="*/ 74904 h 1259561"/>
              <a:gd name="connsiteX2" fmla="*/ 155592 w 572050"/>
              <a:gd name="connsiteY2" fmla="*/ 452729 h 1259561"/>
              <a:gd name="connsiteX3" fmla="*/ 215917 w 572050"/>
              <a:gd name="connsiteY3" fmla="*/ 354304 h 1259561"/>
              <a:gd name="connsiteX4" fmla="*/ 98442 w 572050"/>
              <a:gd name="connsiteY4" fmla="*/ 770229 h 1259561"/>
              <a:gd name="connsiteX5" fmla="*/ 17 w 572050"/>
              <a:gd name="connsiteY5" fmla="*/ 1259179 h 1259561"/>
              <a:gd name="connsiteX6" fmla="*/ 92092 w 572050"/>
              <a:gd name="connsiteY6" fmla="*/ 840079 h 1259561"/>
              <a:gd name="connsiteX7" fmla="*/ 273067 w 572050"/>
              <a:gd name="connsiteY7" fmla="*/ 214604 h 1259561"/>
              <a:gd name="connsiteX8" fmla="*/ 263542 w 572050"/>
              <a:gd name="connsiteY8" fmla="*/ 262229 h 1259561"/>
              <a:gd name="connsiteX9" fmla="*/ 438167 w 572050"/>
              <a:gd name="connsiteY9" fmla="*/ 5054 h 1259561"/>
              <a:gd name="connsiteX10" fmla="*/ 396892 w 572050"/>
              <a:gd name="connsiteY10" fmla="*/ 87604 h 1259561"/>
              <a:gd name="connsiteX11" fmla="*/ 457217 w 572050"/>
              <a:gd name="connsiteY11" fmla="*/ 39979 h 1259561"/>
              <a:gd name="connsiteX12" fmla="*/ 571517 w 572050"/>
              <a:gd name="connsiteY12" fmla="*/ 33629 h 1259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72050" h="1259561">
                <a:moveTo>
                  <a:pt x="571517" y="33629"/>
                </a:moveTo>
                <a:cubicBezTo>
                  <a:pt x="563050" y="39450"/>
                  <a:pt x="475738" y="5054"/>
                  <a:pt x="406417" y="74904"/>
                </a:cubicBezTo>
                <a:cubicBezTo>
                  <a:pt x="337096" y="144754"/>
                  <a:pt x="187342" y="406162"/>
                  <a:pt x="155592" y="452729"/>
                </a:cubicBezTo>
                <a:cubicBezTo>
                  <a:pt x="123842" y="499296"/>
                  <a:pt x="225442" y="301387"/>
                  <a:pt x="215917" y="354304"/>
                </a:cubicBezTo>
                <a:cubicBezTo>
                  <a:pt x="206392" y="407221"/>
                  <a:pt x="134425" y="619417"/>
                  <a:pt x="98442" y="770229"/>
                </a:cubicBezTo>
                <a:cubicBezTo>
                  <a:pt x="62459" y="921041"/>
                  <a:pt x="1075" y="1247537"/>
                  <a:pt x="17" y="1259179"/>
                </a:cubicBezTo>
                <a:cubicBezTo>
                  <a:pt x="-1041" y="1270821"/>
                  <a:pt x="46584" y="1014175"/>
                  <a:pt x="92092" y="840079"/>
                </a:cubicBezTo>
                <a:cubicBezTo>
                  <a:pt x="137600" y="665983"/>
                  <a:pt x="244492" y="310912"/>
                  <a:pt x="273067" y="214604"/>
                </a:cubicBezTo>
                <a:cubicBezTo>
                  <a:pt x="301642" y="118296"/>
                  <a:pt x="236025" y="297154"/>
                  <a:pt x="263542" y="262229"/>
                </a:cubicBezTo>
                <a:cubicBezTo>
                  <a:pt x="291059" y="227304"/>
                  <a:pt x="415942" y="34158"/>
                  <a:pt x="438167" y="5054"/>
                </a:cubicBezTo>
                <a:cubicBezTo>
                  <a:pt x="460392" y="-24050"/>
                  <a:pt x="393717" y="81783"/>
                  <a:pt x="396892" y="87604"/>
                </a:cubicBezTo>
                <a:cubicBezTo>
                  <a:pt x="400067" y="93425"/>
                  <a:pt x="429171" y="48975"/>
                  <a:pt x="457217" y="39979"/>
                </a:cubicBezTo>
                <a:cubicBezTo>
                  <a:pt x="485263" y="30983"/>
                  <a:pt x="579984" y="27808"/>
                  <a:pt x="571517" y="336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5" name="フリーフォーム 184">
            <a:extLst>
              <a:ext uri="{FF2B5EF4-FFF2-40B4-BE49-F238E27FC236}">
                <a16:creationId xmlns:a16="http://schemas.microsoft.com/office/drawing/2014/main" id="{98EF3CA3-16EA-045C-B70D-D633CB0F2843}"/>
              </a:ext>
            </a:extLst>
          </p:cNvPr>
          <p:cNvSpPr/>
          <p:nvPr/>
        </p:nvSpPr>
        <p:spPr>
          <a:xfrm>
            <a:off x="2691621" y="2636564"/>
            <a:ext cx="189611" cy="757593"/>
          </a:xfrm>
          <a:custGeom>
            <a:avLst/>
            <a:gdLst>
              <a:gd name="connsiteX0" fmla="*/ 188104 w 189611"/>
              <a:gd name="connsiteY0" fmla="*/ 1861 h 757593"/>
              <a:gd name="connsiteX1" fmla="*/ 3954 w 189611"/>
              <a:gd name="connsiteY1" fmla="*/ 347936 h 757593"/>
              <a:gd name="connsiteX2" fmla="*/ 64279 w 189611"/>
              <a:gd name="connsiteY2" fmla="*/ 252686 h 757593"/>
              <a:gd name="connsiteX3" fmla="*/ 92854 w 189611"/>
              <a:gd name="connsiteY3" fmla="*/ 239986 h 757593"/>
              <a:gd name="connsiteX4" fmla="*/ 73804 w 189611"/>
              <a:gd name="connsiteY4" fmla="*/ 332061 h 757593"/>
              <a:gd name="connsiteX5" fmla="*/ 89679 w 189611"/>
              <a:gd name="connsiteY5" fmla="*/ 319361 h 757593"/>
              <a:gd name="connsiteX6" fmla="*/ 80154 w 189611"/>
              <a:gd name="connsiteY6" fmla="*/ 414611 h 757593"/>
              <a:gd name="connsiteX7" fmla="*/ 89679 w 189611"/>
              <a:gd name="connsiteY7" fmla="*/ 344761 h 757593"/>
              <a:gd name="connsiteX8" fmla="*/ 86504 w 189611"/>
              <a:gd name="connsiteY8" fmla="*/ 471761 h 757593"/>
              <a:gd name="connsiteX9" fmla="*/ 92854 w 189611"/>
              <a:gd name="connsiteY9" fmla="*/ 443186 h 757593"/>
              <a:gd name="connsiteX10" fmla="*/ 86504 w 189611"/>
              <a:gd name="connsiteY10" fmla="*/ 598761 h 757593"/>
              <a:gd name="connsiteX11" fmla="*/ 137304 w 189611"/>
              <a:gd name="connsiteY11" fmla="*/ 506686 h 757593"/>
              <a:gd name="connsiteX12" fmla="*/ 89679 w 189611"/>
              <a:gd name="connsiteY12" fmla="*/ 633686 h 757593"/>
              <a:gd name="connsiteX13" fmla="*/ 61104 w 189611"/>
              <a:gd name="connsiteY13" fmla="*/ 747986 h 757593"/>
              <a:gd name="connsiteX14" fmla="*/ 115079 w 189611"/>
              <a:gd name="connsiteY14" fmla="*/ 611461 h 757593"/>
              <a:gd name="connsiteX15" fmla="*/ 99204 w 189611"/>
              <a:gd name="connsiteY15" fmla="*/ 757511 h 757593"/>
              <a:gd name="connsiteX16" fmla="*/ 130954 w 189611"/>
              <a:gd name="connsiteY16" fmla="*/ 630511 h 757593"/>
              <a:gd name="connsiteX17" fmla="*/ 108729 w 189611"/>
              <a:gd name="connsiteY17" fmla="*/ 513036 h 757593"/>
              <a:gd name="connsiteX18" fmla="*/ 169054 w 189611"/>
              <a:gd name="connsiteY18" fmla="*/ 179661 h 757593"/>
              <a:gd name="connsiteX19" fmla="*/ 108729 w 189611"/>
              <a:gd name="connsiteY19" fmla="*/ 484461 h 757593"/>
              <a:gd name="connsiteX20" fmla="*/ 115079 w 189611"/>
              <a:gd name="connsiteY20" fmla="*/ 332061 h 757593"/>
              <a:gd name="connsiteX21" fmla="*/ 89679 w 189611"/>
              <a:gd name="connsiteY21" fmla="*/ 236811 h 757593"/>
              <a:gd name="connsiteX22" fmla="*/ 188104 w 189611"/>
              <a:gd name="connsiteY22" fmla="*/ 119336 h 757593"/>
              <a:gd name="connsiteX23" fmla="*/ 96029 w 189611"/>
              <a:gd name="connsiteY23" fmla="*/ 205061 h 757593"/>
              <a:gd name="connsiteX24" fmla="*/ 188104 w 189611"/>
              <a:gd name="connsiteY24" fmla="*/ 1861 h 757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89611" h="757593">
                <a:moveTo>
                  <a:pt x="188104" y="1861"/>
                </a:moveTo>
                <a:cubicBezTo>
                  <a:pt x="172758" y="25673"/>
                  <a:pt x="24591" y="306132"/>
                  <a:pt x="3954" y="347936"/>
                </a:cubicBezTo>
                <a:cubicBezTo>
                  <a:pt x="-16684" y="389740"/>
                  <a:pt x="49462" y="270678"/>
                  <a:pt x="64279" y="252686"/>
                </a:cubicBezTo>
                <a:cubicBezTo>
                  <a:pt x="79096" y="234694"/>
                  <a:pt x="91267" y="226757"/>
                  <a:pt x="92854" y="239986"/>
                </a:cubicBezTo>
                <a:cubicBezTo>
                  <a:pt x="94441" y="253215"/>
                  <a:pt x="73804" y="332061"/>
                  <a:pt x="73804" y="332061"/>
                </a:cubicBezTo>
                <a:cubicBezTo>
                  <a:pt x="73275" y="345290"/>
                  <a:pt x="88621" y="305603"/>
                  <a:pt x="89679" y="319361"/>
                </a:cubicBezTo>
                <a:cubicBezTo>
                  <a:pt x="90737" y="333119"/>
                  <a:pt x="80154" y="410378"/>
                  <a:pt x="80154" y="414611"/>
                </a:cubicBezTo>
                <a:cubicBezTo>
                  <a:pt x="80154" y="418844"/>
                  <a:pt x="88621" y="335236"/>
                  <a:pt x="89679" y="344761"/>
                </a:cubicBezTo>
                <a:cubicBezTo>
                  <a:pt x="90737" y="354286"/>
                  <a:pt x="85975" y="455357"/>
                  <a:pt x="86504" y="471761"/>
                </a:cubicBezTo>
                <a:cubicBezTo>
                  <a:pt x="87033" y="488165"/>
                  <a:pt x="92854" y="422019"/>
                  <a:pt x="92854" y="443186"/>
                </a:cubicBezTo>
                <a:cubicBezTo>
                  <a:pt x="92854" y="464353"/>
                  <a:pt x="79096" y="588178"/>
                  <a:pt x="86504" y="598761"/>
                </a:cubicBezTo>
                <a:cubicBezTo>
                  <a:pt x="93912" y="609344"/>
                  <a:pt x="136775" y="500865"/>
                  <a:pt x="137304" y="506686"/>
                </a:cubicBezTo>
                <a:cubicBezTo>
                  <a:pt x="137833" y="512507"/>
                  <a:pt x="102379" y="593469"/>
                  <a:pt x="89679" y="633686"/>
                </a:cubicBezTo>
                <a:cubicBezTo>
                  <a:pt x="76979" y="673903"/>
                  <a:pt x="56871" y="751690"/>
                  <a:pt x="61104" y="747986"/>
                </a:cubicBezTo>
                <a:cubicBezTo>
                  <a:pt x="65337" y="744282"/>
                  <a:pt x="108729" y="609874"/>
                  <a:pt x="115079" y="611461"/>
                </a:cubicBezTo>
                <a:cubicBezTo>
                  <a:pt x="121429" y="613049"/>
                  <a:pt x="96558" y="754336"/>
                  <a:pt x="99204" y="757511"/>
                </a:cubicBezTo>
                <a:cubicBezTo>
                  <a:pt x="101850" y="760686"/>
                  <a:pt x="129367" y="671257"/>
                  <a:pt x="130954" y="630511"/>
                </a:cubicBezTo>
                <a:cubicBezTo>
                  <a:pt x="132541" y="589765"/>
                  <a:pt x="102379" y="588178"/>
                  <a:pt x="108729" y="513036"/>
                </a:cubicBezTo>
                <a:cubicBezTo>
                  <a:pt x="115079" y="437894"/>
                  <a:pt x="169054" y="184423"/>
                  <a:pt x="169054" y="179661"/>
                </a:cubicBezTo>
                <a:cubicBezTo>
                  <a:pt x="169054" y="174899"/>
                  <a:pt x="117725" y="459061"/>
                  <a:pt x="108729" y="484461"/>
                </a:cubicBezTo>
                <a:cubicBezTo>
                  <a:pt x="99733" y="509861"/>
                  <a:pt x="118254" y="373336"/>
                  <a:pt x="115079" y="332061"/>
                </a:cubicBezTo>
                <a:cubicBezTo>
                  <a:pt x="111904" y="290786"/>
                  <a:pt x="77508" y="272265"/>
                  <a:pt x="89679" y="236811"/>
                </a:cubicBezTo>
                <a:cubicBezTo>
                  <a:pt x="101850" y="201357"/>
                  <a:pt x="187046" y="124627"/>
                  <a:pt x="188104" y="119336"/>
                </a:cubicBezTo>
                <a:cubicBezTo>
                  <a:pt x="189162" y="114045"/>
                  <a:pt x="95500" y="219878"/>
                  <a:pt x="96029" y="205061"/>
                </a:cubicBezTo>
                <a:cubicBezTo>
                  <a:pt x="96558" y="190244"/>
                  <a:pt x="203450" y="-21951"/>
                  <a:pt x="188104" y="18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6" name="フリーフォーム 185">
            <a:extLst>
              <a:ext uri="{FF2B5EF4-FFF2-40B4-BE49-F238E27FC236}">
                <a16:creationId xmlns:a16="http://schemas.microsoft.com/office/drawing/2014/main" id="{B074485A-A8FA-F1BB-A9C7-363C76EBE4EF}"/>
              </a:ext>
            </a:extLst>
          </p:cNvPr>
          <p:cNvSpPr/>
          <p:nvPr/>
        </p:nvSpPr>
        <p:spPr>
          <a:xfrm>
            <a:off x="3834161" y="1496990"/>
            <a:ext cx="217727" cy="654547"/>
          </a:xfrm>
          <a:custGeom>
            <a:avLst/>
            <a:gdLst>
              <a:gd name="connsiteX0" fmla="*/ 217139 w 217727"/>
              <a:gd name="connsiteY0" fmla="*/ 1610 h 654547"/>
              <a:gd name="connsiteX1" fmla="*/ 112364 w 217727"/>
              <a:gd name="connsiteY1" fmla="*/ 192110 h 654547"/>
              <a:gd name="connsiteX2" fmla="*/ 48864 w 217727"/>
              <a:gd name="connsiteY2" fmla="*/ 477860 h 654547"/>
              <a:gd name="connsiteX3" fmla="*/ 48864 w 217727"/>
              <a:gd name="connsiteY3" fmla="*/ 404835 h 654547"/>
              <a:gd name="connsiteX4" fmla="*/ 1239 w 217727"/>
              <a:gd name="connsiteY4" fmla="*/ 652485 h 654547"/>
              <a:gd name="connsiteX5" fmla="*/ 20289 w 217727"/>
              <a:gd name="connsiteY5" fmla="*/ 509610 h 654547"/>
              <a:gd name="connsiteX6" fmla="*/ 86964 w 217727"/>
              <a:gd name="connsiteY6" fmla="*/ 274660 h 654547"/>
              <a:gd name="connsiteX7" fmla="*/ 61564 w 217727"/>
              <a:gd name="connsiteY7" fmla="*/ 296885 h 654547"/>
              <a:gd name="connsiteX8" fmla="*/ 217139 w 217727"/>
              <a:gd name="connsiteY8" fmla="*/ 1610 h 654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7727" h="654547">
                <a:moveTo>
                  <a:pt x="217139" y="1610"/>
                </a:moveTo>
                <a:cubicBezTo>
                  <a:pt x="225606" y="-15852"/>
                  <a:pt x="140410" y="112735"/>
                  <a:pt x="112364" y="192110"/>
                </a:cubicBezTo>
                <a:cubicBezTo>
                  <a:pt x="84318" y="271485"/>
                  <a:pt x="59447" y="442406"/>
                  <a:pt x="48864" y="477860"/>
                </a:cubicBezTo>
                <a:cubicBezTo>
                  <a:pt x="38281" y="513314"/>
                  <a:pt x="56801" y="375731"/>
                  <a:pt x="48864" y="404835"/>
                </a:cubicBezTo>
                <a:cubicBezTo>
                  <a:pt x="40927" y="433939"/>
                  <a:pt x="6002" y="635022"/>
                  <a:pt x="1239" y="652485"/>
                </a:cubicBezTo>
                <a:cubicBezTo>
                  <a:pt x="-3524" y="669948"/>
                  <a:pt x="6002" y="572581"/>
                  <a:pt x="20289" y="509610"/>
                </a:cubicBezTo>
                <a:cubicBezTo>
                  <a:pt x="34576" y="446639"/>
                  <a:pt x="80085" y="310114"/>
                  <a:pt x="86964" y="274660"/>
                </a:cubicBezTo>
                <a:cubicBezTo>
                  <a:pt x="93843" y="239206"/>
                  <a:pt x="44101" y="338160"/>
                  <a:pt x="61564" y="296885"/>
                </a:cubicBezTo>
                <a:cubicBezTo>
                  <a:pt x="79026" y="255610"/>
                  <a:pt x="208672" y="19072"/>
                  <a:pt x="217139" y="16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7" name="フリーフォーム 186">
            <a:extLst>
              <a:ext uri="{FF2B5EF4-FFF2-40B4-BE49-F238E27FC236}">
                <a16:creationId xmlns:a16="http://schemas.microsoft.com/office/drawing/2014/main" id="{4993C5C4-1F85-F167-B244-45976F90B8A7}"/>
              </a:ext>
            </a:extLst>
          </p:cNvPr>
          <p:cNvSpPr/>
          <p:nvPr/>
        </p:nvSpPr>
        <p:spPr>
          <a:xfrm>
            <a:off x="3701866" y="1516874"/>
            <a:ext cx="298300" cy="776912"/>
          </a:xfrm>
          <a:custGeom>
            <a:avLst/>
            <a:gdLst>
              <a:gd name="connsiteX0" fmla="*/ 295459 w 298300"/>
              <a:gd name="connsiteY0" fmla="*/ 7126 h 776912"/>
              <a:gd name="connsiteX1" fmla="*/ 76384 w 298300"/>
              <a:gd name="connsiteY1" fmla="*/ 515126 h 776912"/>
              <a:gd name="connsiteX2" fmla="*/ 95434 w 298300"/>
              <a:gd name="connsiteY2" fmla="*/ 486551 h 776912"/>
              <a:gd name="connsiteX3" fmla="*/ 44634 w 298300"/>
              <a:gd name="connsiteY3" fmla="*/ 638951 h 776912"/>
              <a:gd name="connsiteX4" fmla="*/ 63684 w 298300"/>
              <a:gd name="connsiteY4" fmla="*/ 613551 h 776912"/>
              <a:gd name="connsiteX5" fmla="*/ 184 w 298300"/>
              <a:gd name="connsiteY5" fmla="*/ 775476 h 776912"/>
              <a:gd name="connsiteX6" fmla="*/ 44634 w 298300"/>
              <a:gd name="connsiteY6" fmla="*/ 686576 h 776912"/>
              <a:gd name="connsiteX7" fmla="*/ 54159 w 298300"/>
              <a:gd name="connsiteY7" fmla="*/ 578626 h 776912"/>
              <a:gd name="connsiteX8" fmla="*/ 155759 w 298300"/>
              <a:gd name="connsiteY8" fmla="*/ 235726 h 776912"/>
              <a:gd name="connsiteX9" fmla="*/ 85909 w 298300"/>
              <a:gd name="connsiteY9" fmla="*/ 438926 h 776912"/>
              <a:gd name="connsiteX10" fmla="*/ 193859 w 298300"/>
              <a:gd name="connsiteY10" fmla="*/ 229376 h 776912"/>
              <a:gd name="connsiteX11" fmla="*/ 295459 w 298300"/>
              <a:gd name="connsiteY11" fmla="*/ 7126 h 776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98300" h="776912">
                <a:moveTo>
                  <a:pt x="295459" y="7126"/>
                </a:moveTo>
                <a:cubicBezTo>
                  <a:pt x="275880" y="54751"/>
                  <a:pt x="109721" y="435222"/>
                  <a:pt x="76384" y="515126"/>
                </a:cubicBezTo>
                <a:cubicBezTo>
                  <a:pt x="43047" y="595030"/>
                  <a:pt x="100726" y="465914"/>
                  <a:pt x="95434" y="486551"/>
                </a:cubicBezTo>
                <a:cubicBezTo>
                  <a:pt x="90142" y="507188"/>
                  <a:pt x="49926" y="617785"/>
                  <a:pt x="44634" y="638951"/>
                </a:cubicBezTo>
                <a:cubicBezTo>
                  <a:pt x="39342" y="660117"/>
                  <a:pt x="71092" y="590797"/>
                  <a:pt x="63684" y="613551"/>
                </a:cubicBezTo>
                <a:cubicBezTo>
                  <a:pt x="56276" y="636305"/>
                  <a:pt x="3359" y="763305"/>
                  <a:pt x="184" y="775476"/>
                </a:cubicBezTo>
                <a:cubicBezTo>
                  <a:pt x="-2991" y="787647"/>
                  <a:pt x="35638" y="719384"/>
                  <a:pt x="44634" y="686576"/>
                </a:cubicBezTo>
                <a:cubicBezTo>
                  <a:pt x="53630" y="653768"/>
                  <a:pt x="35638" y="653768"/>
                  <a:pt x="54159" y="578626"/>
                </a:cubicBezTo>
                <a:cubicBezTo>
                  <a:pt x="72680" y="503484"/>
                  <a:pt x="150467" y="259009"/>
                  <a:pt x="155759" y="235726"/>
                </a:cubicBezTo>
                <a:cubicBezTo>
                  <a:pt x="161051" y="212443"/>
                  <a:pt x="79559" y="439984"/>
                  <a:pt x="85909" y="438926"/>
                </a:cubicBezTo>
                <a:cubicBezTo>
                  <a:pt x="92259" y="437868"/>
                  <a:pt x="159463" y="294993"/>
                  <a:pt x="193859" y="229376"/>
                </a:cubicBezTo>
                <a:cubicBezTo>
                  <a:pt x="228255" y="163759"/>
                  <a:pt x="315038" y="-40499"/>
                  <a:pt x="295459" y="71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8" name="フリーフォーム 187">
            <a:extLst>
              <a:ext uri="{FF2B5EF4-FFF2-40B4-BE49-F238E27FC236}">
                <a16:creationId xmlns:a16="http://schemas.microsoft.com/office/drawing/2014/main" id="{505BECDE-69A3-68E6-1756-A7938EB0279D}"/>
              </a:ext>
            </a:extLst>
          </p:cNvPr>
          <p:cNvSpPr/>
          <p:nvPr/>
        </p:nvSpPr>
        <p:spPr>
          <a:xfrm>
            <a:off x="3619430" y="1460023"/>
            <a:ext cx="365208" cy="1004618"/>
          </a:xfrm>
          <a:custGeom>
            <a:avLst/>
            <a:gdLst>
              <a:gd name="connsiteX0" fmla="*/ 365195 w 365208"/>
              <a:gd name="connsiteY0" fmla="*/ 477 h 1004618"/>
              <a:gd name="connsiteX1" fmla="*/ 190570 w 365208"/>
              <a:gd name="connsiteY1" fmla="*/ 264002 h 1004618"/>
              <a:gd name="connsiteX2" fmla="*/ 111195 w 365208"/>
              <a:gd name="connsiteY2" fmla="*/ 533877 h 1004618"/>
              <a:gd name="connsiteX3" fmla="*/ 120720 w 365208"/>
              <a:gd name="connsiteY3" fmla="*/ 521177 h 1004618"/>
              <a:gd name="connsiteX4" fmla="*/ 41345 w 365208"/>
              <a:gd name="connsiteY4" fmla="*/ 845027 h 1004618"/>
              <a:gd name="connsiteX5" fmla="*/ 50870 w 365208"/>
              <a:gd name="connsiteY5" fmla="*/ 819627 h 1004618"/>
              <a:gd name="connsiteX6" fmla="*/ 70 w 365208"/>
              <a:gd name="connsiteY6" fmla="*/ 1003777 h 1004618"/>
              <a:gd name="connsiteX7" fmla="*/ 63570 w 365208"/>
              <a:gd name="connsiteY7" fmla="*/ 733902 h 1004618"/>
              <a:gd name="connsiteX8" fmla="*/ 181045 w 365208"/>
              <a:gd name="connsiteY8" fmla="*/ 381477 h 1004618"/>
              <a:gd name="connsiteX9" fmla="*/ 117545 w 365208"/>
              <a:gd name="connsiteY9" fmla="*/ 495777 h 1004618"/>
              <a:gd name="connsiteX10" fmla="*/ 222320 w 365208"/>
              <a:gd name="connsiteY10" fmla="*/ 229077 h 1004618"/>
              <a:gd name="connsiteX11" fmla="*/ 203270 w 365208"/>
              <a:gd name="connsiteY11" fmla="*/ 232252 h 1004618"/>
              <a:gd name="connsiteX12" fmla="*/ 215970 w 365208"/>
              <a:gd name="connsiteY12" fmla="*/ 159227 h 1004618"/>
              <a:gd name="connsiteX13" fmla="*/ 181045 w 365208"/>
              <a:gd name="connsiteY13" fmla="*/ 197327 h 1004618"/>
              <a:gd name="connsiteX14" fmla="*/ 365195 w 365208"/>
              <a:gd name="connsiteY14" fmla="*/ 477 h 1004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65208" h="1004618">
                <a:moveTo>
                  <a:pt x="365195" y="477"/>
                </a:moveTo>
                <a:cubicBezTo>
                  <a:pt x="366782" y="11589"/>
                  <a:pt x="232903" y="175102"/>
                  <a:pt x="190570" y="264002"/>
                </a:cubicBezTo>
                <a:cubicBezTo>
                  <a:pt x="148237" y="352902"/>
                  <a:pt x="111195" y="533877"/>
                  <a:pt x="111195" y="533877"/>
                </a:cubicBezTo>
                <a:cubicBezTo>
                  <a:pt x="99553" y="576739"/>
                  <a:pt x="132362" y="469319"/>
                  <a:pt x="120720" y="521177"/>
                </a:cubicBezTo>
                <a:cubicBezTo>
                  <a:pt x="109078" y="573035"/>
                  <a:pt x="52987" y="795285"/>
                  <a:pt x="41345" y="845027"/>
                </a:cubicBezTo>
                <a:cubicBezTo>
                  <a:pt x="29703" y="894769"/>
                  <a:pt x="57749" y="793169"/>
                  <a:pt x="50870" y="819627"/>
                </a:cubicBezTo>
                <a:cubicBezTo>
                  <a:pt x="43991" y="846085"/>
                  <a:pt x="-2047" y="1018065"/>
                  <a:pt x="70" y="1003777"/>
                </a:cubicBezTo>
                <a:cubicBezTo>
                  <a:pt x="2187" y="989490"/>
                  <a:pt x="33408" y="837619"/>
                  <a:pt x="63570" y="733902"/>
                </a:cubicBezTo>
                <a:cubicBezTo>
                  <a:pt x="93732" y="630185"/>
                  <a:pt x="172049" y="421164"/>
                  <a:pt x="181045" y="381477"/>
                </a:cubicBezTo>
                <a:cubicBezTo>
                  <a:pt x="190041" y="341790"/>
                  <a:pt x="110666" y="521177"/>
                  <a:pt x="117545" y="495777"/>
                </a:cubicBezTo>
                <a:cubicBezTo>
                  <a:pt x="124424" y="470377"/>
                  <a:pt x="208033" y="272998"/>
                  <a:pt x="222320" y="229077"/>
                </a:cubicBezTo>
                <a:cubicBezTo>
                  <a:pt x="236607" y="185156"/>
                  <a:pt x="204328" y="243894"/>
                  <a:pt x="203270" y="232252"/>
                </a:cubicBezTo>
                <a:cubicBezTo>
                  <a:pt x="202212" y="220610"/>
                  <a:pt x="219674" y="165048"/>
                  <a:pt x="215970" y="159227"/>
                </a:cubicBezTo>
                <a:cubicBezTo>
                  <a:pt x="212266" y="153406"/>
                  <a:pt x="158820" y="219023"/>
                  <a:pt x="181045" y="197327"/>
                </a:cubicBezTo>
                <a:cubicBezTo>
                  <a:pt x="203270" y="175631"/>
                  <a:pt x="363608" y="-10635"/>
                  <a:pt x="365195" y="4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9" name="フリーフォーム 188">
            <a:extLst>
              <a:ext uri="{FF2B5EF4-FFF2-40B4-BE49-F238E27FC236}">
                <a16:creationId xmlns:a16="http://schemas.microsoft.com/office/drawing/2014/main" id="{F6040274-A4D7-BA0C-3515-E2BEC2984CB8}"/>
              </a:ext>
            </a:extLst>
          </p:cNvPr>
          <p:cNvSpPr/>
          <p:nvPr/>
        </p:nvSpPr>
        <p:spPr>
          <a:xfrm>
            <a:off x="3574702" y="2212743"/>
            <a:ext cx="149741" cy="508868"/>
          </a:xfrm>
          <a:custGeom>
            <a:avLst/>
            <a:gdLst>
              <a:gd name="connsiteX0" fmla="*/ 149573 w 149741"/>
              <a:gd name="connsiteY0" fmla="*/ 232 h 508868"/>
              <a:gd name="connsiteX1" fmla="*/ 70198 w 149741"/>
              <a:gd name="connsiteY1" fmla="*/ 301857 h 508868"/>
              <a:gd name="connsiteX2" fmla="*/ 348 w 149741"/>
              <a:gd name="connsiteY2" fmla="*/ 508232 h 508868"/>
              <a:gd name="connsiteX3" fmla="*/ 47973 w 149741"/>
              <a:gd name="connsiteY3" fmla="*/ 352657 h 508868"/>
              <a:gd name="connsiteX4" fmla="*/ 149573 w 149741"/>
              <a:gd name="connsiteY4" fmla="*/ 232 h 508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741" h="508868">
                <a:moveTo>
                  <a:pt x="149573" y="232"/>
                </a:moveTo>
                <a:cubicBezTo>
                  <a:pt x="153277" y="-8235"/>
                  <a:pt x="95069" y="217190"/>
                  <a:pt x="70198" y="301857"/>
                </a:cubicBezTo>
                <a:cubicBezTo>
                  <a:pt x="45327" y="386524"/>
                  <a:pt x="4052" y="499765"/>
                  <a:pt x="348" y="508232"/>
                </a:cubicBezTo>
                <a:cubicBezTo>
                  <a:pt x="-3356" y="516699"/>
                  <a:pt x="23102" y="439440"/>
                  <a:pt x="47973" y="352657"/>
                </a:cubicBezTo>
                <a:cubicBezTo>
                  <a:pt x="72844" y="265874"/>
                  <a:pt x="145869" y="8699"/>
                  <a:pt x="149573" y="2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0" name="フリーフォーム 189">
            <a:extLst>
              <a:ext uri="{FF2B5EF4-FFF2-40B4-BE49-F238E27FC236}">
                <a16:creationId xmlns:a16="http://schemas.microsoft.com/office/drawing/2014/main" id="{3525E4C5-6A44-B9F1-39BD-1715D2786FEA}"/>
              </a:ext>
            </a:extLst>
          </p:cNvPr>
          <p:cNvSpPr/>
          <p:nvPr/>
        </p:nvSpPr>
        <p:spPr>
          <a:xfrm>
            <a:off x="3531813" y="2489095"/>
            <a:ext cx="189592" cy="915085"/>
          </a:xfrm>
          <a:custGeom>
            <a:avLst/>
            <a:gdLst>
              <a:gd name="connsiteX0" fmla="*/ 81337 w 189592"/>
              <a:gd name="connsiteY0" fmla="*/ 105 h 915085"/>
              <a:gd name="connsiteX1" fmla="*/ 11487 w 189592"/>
              <a:gd name="connsiteY1" fmla="*/ 273155 h 915085"/>
              <a:gd name="connsiteX2" fmla="*/ 8312 w 189592"/>
              <a:gd name="connsiteY2" fmla="*/ 501755 h 915085"/>
              <a:gd name="connsiteX3" fmla="*/ 8312 w 189592"/>
              <a:gd name="connsiteY3" fmla="*/ 476355 h 915085"/>
              <a:gd name="connsiteX4" fmla="*/ 5137 w 189592"/>
              <a:gd name="connsiteY4" fmla="*/ 616055 h 915085"/>
              <a:gd name="connsiteX5" fmla="*/ 5137 w 189592"/>
              <a:gd name="connsiteY5" fmla="*/ 584305 h 915085"/>
              <a:gd name="connsiteX6" fmla="*/ 59112 w 189592"/>
              <a:gd name="connsiteY6" fmla="*/ 781155 h 915085"/>
              <a:gd name="connsiteX7" fmla="*/ 43237 w 189592"/>
              <a:gd name="connsiteY7" fmla="*/ 730355 h 915085"/>
              <a:gd name="connsiteX8" fmla="*/ 138487 w 189592"/>
              <a:gd name="connsiteY8" fmla="*/ 911330 h 915085"/>
              <a:gd name="connsiteX9" fmla="*/ 109912 w 189592"/>
              <a:gd name="connsiteY9" fmla="*/ 838305 h 915085"/>
              <a:gd name="connsiteX10" fmla="*/ 68637 w 189592"/>
              <a:gd name="connsiteY10" fmla="*/ 765280 h 915085"/>
              <a:gd name="connsiteX11" fmla="*/ 116262 w 189592"/>
              <a:gd name="connsiteY11" fmla="*/ 841480 h 915085"/>
              <a:gd name="connsiteX12" fmla="*/ 189287 w 189592"/>
              <a:gd name="connsiteY12" fmla="*/ 914505 h 915085"/>
              <a:gd name="connsiteX13" fmla="*/ 138487 w 189592"/>
              <a:gd name="connsiteY13" fmla="*/ 870055 h 915085"/>
              <a:gd name="connsiteX14" fmla="*/ 46412 w 189592"/>
              <a:gd name="connsiteY14" fmla="*/ 771630 h 915085"/>
              <a:gd name="connsiteX15" fmla="*/ 8312 w 189592"/>
              <a:gd name="connsiteY15" fmla="*/ 641455 h 915085"/>
              <a:gd name="connsiteX16" fmla="*/ 11487 w 189592"/>
              <a:gd name="connsiteY16" fmla="*/ 336655 h 915085"/>
              <a:gd name="connsiteX17" fmla="*/ 1962 w 189592"/>
              <a:gd name="connsiteY17" fmla="*/ 409680 h 915085"/>
              <a:gd name="connsiteX18" fmla="*/ 55937 w 189592"/>
              <a:gd name="connsiteY18" fmla="*/ 155680 h 915085"/>
              <a:gd name="connsiteX19" fmla="*/ 14662 w 189592"/>
              <a:gd name="connsiteY19" fmla="*/ 304905 h 915085"/>
              <a:gd name="connsiteX20" fmla="*/ 81337 w 189592"/>
              <a:gd name="connsiteY20" fmla="*/ 105 h 915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89592" h="915085">
                <a:moveTo>
                  <a:pt x="81337" y="105"/>
                </a:moveTo>
                <a:cubicBezTo>
                  <a:pt x="80808" y="-5187"/>
                  <a:pt x="23658" y="189547"/>
                  <a:pt x="11487" y="273155"/>
                </a:cubicBezTo>
                <a:cubicBezTo>
                  <a:pt x="-684" y="356763"/>
                  <a:pt x="8841" y="467888"/>
                  <a:pt x="8312" y="501755"/>
                </a:cubicBezTo>
                <a:cubicBezTo>
                  <a:pt x="7783" y="535622"/>
                  <a:pt x="8841" y="457305"/>
                  <a:pt x="8312" y="476355"/>
                </a:cubicBezTo>
                <a:cubicBezTo>
                  <a:pt x="7783" y="495405"/>
                  <a:pt x="5666" y="598063"/>
                  <a:pt x="5137" y="616055"/>
                </a:cubicBezTo>
                <a:cubicBezTo>
                  <a:pt x="4608" y="634047"/>
                  <a:pt x="-3859" y="556788"/>
                  <a:pt x="5137" y="584305"/>
                </a:cubicBezTo>
                <a:cubicBezTo>
                  <a:pt x="14133" y="611822"/>
                  <a:pt x="52762" y="756813"/>
                  <a:pt x="59112" y="781155"/>
                </a:cubicBezTo>
                <a:cubicBezTo>
                  <a:pt x="65462" y="805497"/>
                  <a:pt x="30008" y="708659"/>
                  <a:pt x="43237" y="730355"/>
                </a:cubicBezTo>
                <a:cubicBezTo>
                  <a:pt x="56466" y="752051"/>
                  <a:pt x="127375" y="893339"/>
                  <a:pt x="138487" y="911330"/>
                </a:cubicBezTo>
                <a:cubicBezTo>
                  <a:pt x="149599" y="929321"/>
                  <a:pt x="121554" y="862647"/>
                  <a:pt x="109912" y="838305"/>
                </a:cubicBezTo>
                <a:cubicBezTo>
                  <a:pt x="98270" y="813963"/>
                  <a:pt x="67579" y="764751"/>
                  <a:pt x="68637" y="765280"/>
                </a:cubicBezTo>
                <a:cubicBezTo>
                  <a:pt x="69695" y="765809"/>
                  <a:pt x="96154" y="816609"/>
                  <a:pt x="116262" y="841480"/>
                </a:cubicBezTo>
                <a:cubicBezTo>
                  <a:pt x="136370" y="866351"/>
                  <a:pt x="185583" y="909743"/>
                  <a:pt x="189287" y="914505"/>
                </a:cubicBezTo>
                <a:cubicBezTo>
                  <a:pt x="192991" y="919267"/>
                  <a:pt x="162299" y="893867"/>
                  <a:pt x="138487" y="870055"/>
                </a:cubicBezTo>
                <a:cubicBezTo>
                  <a:pt x="114675" y="846243"/>
                  <a:pt x="68108" y="809730"/>
                  <a:pt x="46412" y="771630"/>
                </a:cubicBezTo>
                <a:cubicBezTo>
                  <a:pt x="24716" y="733530"/>
                  <a:pt x="14133" y="713951"/>
                  <a:pt x="8312" y="641455"/>
                </a:cubicBezTo>
                <a:cubicBezTo>
                  <a:pt x="2491" y="568959"/>
                  <a:pt x="12545" y="375284"/>
                  <a:pt x="11487" y="336655"/>
                </a:cubicBezTo>
                <a:cubicBezTo>
                  <a:pt x="10429" y="298026"/>
                  <a:pt x="-5446" y="439842"/>
                  <a:pt x="1962" y="409680"/>
                </a:cubicBezTo>
                <a:cubicBezTo>
                  <a:pt x="9370" y="379518"/>
                  <a:pt x="53820" y="173142"/>
                  <a:pt x="55937" y="155680"/>
                </a:cubicBezTo>
                <a:cubicBezTo>
                  <a:pt x="58054" y="138218"/>
                  <a:pt x="13075" y="326601"/>
                  <a:pt x="14662" y="304905"/>
                </a:cubicBezTo>
                <a:cubicBezTo>
                  <a:pt x="16249" y="283209"/>
                  <a:pt x="81866" y="5397"/>
                  <a:pt x="81337" y="1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1" name="フリーフォーム 190">
            <a:extLst>
              <a:ext uri="{FF2B5EF4-FFF2-40B4-BE49-F238E27FC236}">
                <a16:creationId xmlns:a16="http://schemas.microsoft.com/office/drawing/2014/main" id="{99FA7E6A-BB5A-7C8F-282B-4FF7AB576392}"/>
              </a:ext>
            </a:extLst>
          </p:cNvPr>
          <p:cNvSpPr/>
          <p:nvPr/>
        </p:nvSpPr>
        <p:spPr>
          <a:xfrm>
            <a:off x="3551635" y="2580638"/>
            <a:ext cx="74215" cy="485501"/>
          </a:xfrm>
          <a:custGeom>
            <a:avLst/>
            <a:gdLst>
              <a:gd name="connsiteX0" fmla="*/ 74215 w 74215"/>
              <a:gd name="connsiteY0" fmla="*/ 637 h 485501"/>
              <a:gd name="connsiteX1" fmla="*/ 7540 w 74215"/>
              <a:gd name="connsiteY1" fmla="*/ 346712 h 485501"/>
              <a:gd name="connsiteX2" fmla="*/ 1190 w 74215"/>
              <a:gd name="connsiteY2" fmla="*/ 483237 h 485501"/>
              <a:gd name="connsiteX3" fmla="*/ 4365 w 74215"/>
              <a:gd name="connsiteY3" fmla="*/ 419737 h 485501"/>
              <a:gd name="connsiteX4" fmla="*/ 7540 w 74215"/>
              <a:gd name="connsiteY4" fmla="*/ 264162 h 485501"/>
              <a:gd name="connsiteX5" fmla="*/ 74215 w 74215"/>
              <a:gd name="connsiteY5" fmla="*/ 637 h 485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4215" h="485501">
                <a:moveTo>
                  <a:pt x="74215" y="637"/>
                </a:moveTo>
                <a:cubicBezTo>
                  <a:pt x="74215" y="14395"/>
                  <a:pt x="19711" y="266279"/>
                  <a:pt x="7540" y="346712"/>
                </a:cubicBezTo>
                <a:cubicBezTo>
                  <a:pt x="-4631" y="427145"/>
                  <a:pt x="1719" y="471066"/>
                  <a:pt x="1190" y="483237"/>
                </a:cubicBezTo>
                <a:cubicBezTo>
                  <a:pt x="661" y="495408"/>
                  <a:pt x="3307" y="456249"/>
                  <a:pt x="4365" y="419737"/>
                </a:cubicBezTo>
                <a:cubicBezTo>
                  <a:pt x="5423" y="383225"/>
                  <a:pt x="-1985" y="328720"/>
                  <a:pt x="7540" y="264162"/>
                </a:cubicBezTo>
                <a:cubicBezTo>
                  <a:pt x="17065" y="199604"/>
                  <a:pt x="74215" y="-13121"/>
                  <a:pt x="74215" y="6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3" name="フリーフォーム 192">
            <a:extLst>
              <a:ext uri="{FF2B5EF4-FFF2-40B4-BE49-F238E27FC236}">
                <a16:creationId xmlns:a16="http://schemas.microsoft.com/office/drawing/2014/main" id="{C35E69CA-95CB-D861-3F86-4544B0B95EDF}"/>
              </a:ext>
            </a:extLst>
          </p:cNvPr>
          <p:cNvSpPr/>
          <p:nvPr/>
        </p:nvSpPr>
        <p:spPr>
          <a:xfrm>
            <a:off x="2738647" y="1631218"/>
            <a:ext cx="420501" cy="1185010"/>
          </a:xfrm>
          <a:custGeom>
            <a:avLst/>
            <a:gdLst>
              <a:gd name="connsiteX0" fmla="*/ 420478 w 420501"/>
              <a:gd name="connsiteY0" fmla="*/ 732 h 1185010"/>
              <a:gd name="connsiteX1" fmla="*/ 156953 w 420501"/>
              <a:gd name="connsiteY1" fmla="*/ 521432 h 1185010"/>
              <a:gd name="connsiteX2" fmla="*/ 1378 w 420501"/>
              <a:gd name="connsiteY2" fmla="*/ 1064357 h 1185010"/>
              <a:gd name="connsiteX3" fmla="*/ 77578 w 420501"/>
              <a:gd name="connsiteY3" fmla="*/ 953232 h 1185010"/>
              <a:gd name="connsiteX4" fmla="*/ 20428 w 420501"/>
              <a:gd name="connsiteY4" fmla="*/ 1099282 h 1185010"/>
              <a:gd name="connsiteX5" fmla="*/ 20428 w 420501"/>
              <a:gd name="connsiteY5" fmla="*/ 1185007 h 1185010"/>
              <a:gd name="connsiteX6" fmla="*/ 33128 w 420501"/>
              <a:gd name="connsiteY6" fmla="*/ 1102457 h 1185010"/>
              <a:gd name="connsiteX7" fmla="*/ 29953 w 420501"/>
              <a:gd name="connsiteY7" fmla="*/ 1054832 h 1185010"/>
              <a:gd name="connsiteX8" fmla="*/ 17253 w 420501"/>
              <a:gd name="connsiteY8" fmla="*/ 969107 h 1185010"/>
              <a:gd name="connsiteX9" fmla="*/ 68053 w 420501"/>
              <a:gd name="connsiteY9" fmla="*/ 718282 h 1185010"/>
              <a:gd name="connsiteX10" fmla="*/ 49003 w 420501"/>
              <a:gd name="connsiteY10" fmla="*/ 778607 h 1185010"/>
              <a:gd name="connsiteX11" fmla="*/ 204578 w 420501"/>
              <a:gd name="connsiteY11" fmla="*/ 451582 h 1185010"/>
              <a:gd name="connsiteX12" fmla="*/ 176003 w 420501"/>
              <a:gd name="connsiteY12" fmla="*/ 467457 h 1185010"/>
              <a:gd name="connsiteX13" fmla="*/ 255378 w 420501"/>
              <a:gd name="connsiteY13" fmla="*/ 273782 h 1185010"/>
              <a:gd name="connsiteX14" fmla="*/ 172828 w 420501"/>
              <a:gd name="connsiteY14" fmla="*/ 403957 h 1185010"/>
              <a:gd name="connsiteX15" fmla="*/ 420478 w 420501"/>
              <a:gd name="connsiteY15" fmla="*/ 732 h 1185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20501" h="1185010">
                <a:moveTo>
                  <a:pt x="420478" y="732"/>
                </a:moveTo>
                <a:cubicBezTo>
                  <a:pt x="417832" y="20311"/>
                  <a:pt x="226803" y="344161"/>
                  <a:pt x="156953" y="521432"/>
                </a:cubicBezTo>
                <a:cubicBezTo>
                  <a:pt x="87103" y="698703"/>
                  <a:pt x="14607" y="992390"/>
                  <a:pt x="1378" y="1064357"/>
                </a:cubicBezTo>
                <a:cubicBezTo>
                  <a:pt x="-11851" y="1136324"/>
                  <a:pt x="74403" y="947411"/>
                  <a:pt x="77578" y="953232"/>
                </a:cubicBezTo>
                <a:cubicBezTo>
                  <a:pt x="80753" y="959053"/>
                  <a:pt x="29953" y="1060653"/>
                  <a:pt x="20428" y="1099282"/>
                </a:cubicBezTo>
                <a:cubicBezTo>
                  <a:pt x="10903" y="1137911"/>
                  <a:pt x="18311" y="1184478"/>
                  <a:pt x="20428" y="1185007"/>
                </a:cubicBezTo>
                <a:cubicBezTo>
                  <a:pt x="22545" y="1185536"/>
                  <a:pt x="31541" y="1124153"/>
                  <a:pt x="33128" y="1102457"/>
                </a:cubicBezTo>
                <a:cubicBezTo>
                  <a:pt x="34715" y="1080761"/>
                  <a:pt x="32599" y="1077057"/>
                  <a:pt x="29953" y="1054832"/>
                </a:cubicBezTo>
                <a:cubicBezTo>
                  <a:pt x="27307" y="1032607"/>
                  <a:pt x="10903" y="1025199"/>
                  <a:pt x="17253" y="969107"/>
                </a:cubicBezTo>
                <a:cubicBezTo>
                  <a:pt x="23603" y="913015"/>
                  <a:pt x="62761" y="750032"/>
                  <a:pt x="68053" y="718282"/>
                </a:cubicBezTo>
                <a:cubicBezTo>
                  <a:pt x="73345" y="686532"/>
                  <a:pt x="26249" y="823057"/>
                  <a:pt x="49003" y="778607"/>
                </a:cubicBezTo>
                <a:cubicBezTo>
                  <a:pt x="71757" y="734157"/>
                  <a:pt x="183411" y="503440"/>
                  <a:pt x="204578" y="451582"/>
                </a:cubicBezTo>
                <a:cubicBezTo>
                  <a:pt x="225745" y="399724"/>
                  <a:pt x="167536" y="497090"/>
                  <a:pt x="176003" y="467457"/>
                </a:cubicBezTo>
                <a:cubicBezTo>
                  <a:pt x="184470" y="437824"/>
                  <a:pt x="255907" y="284365"/>
                  <a:pt x="255378" y="273782"/>
                </a:cubicBezTo>
                <a:cubicBezTo>
                  <a:pt x="254849" y="263199"/>
                  <a:pt x="147957" y="447878"/>
                  <a:pt x="172828" y="403957"/>
                </a:cubicBezTo>
                <a:cubicBezTo>
                  <a:pt x="197699" y="360036"/>
                  <a:pt x="423124" y="-18847"/>
                  <a:pt x="420478" y="7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4" name="フリーフォーム 193">
            <a:extLst>
              <a:ext uri="{FF2B5EF4-FFF2-40B4-BE49-F238E27FC236}">
                <a16:creationId xmlns:a16="http://schemas.microsoft.com/office/drawing/2014/main" id="{03466ECF-37CA-E977-AAAE-045794E4D21C}"/>
              </a:ext>
            </a:extLst>
          </p:cNvPr>
          <p:cNvSpPr/>
          <p:nvPr/>
        </p:nvSpPr>
        <p:spPr>
          <a:xfrm>
            <a:off x="2695559" y="1617429"/>
            <a:ext cx="368609" cy="697154"/>
          </a:xfrm>
          <a:custGeom>
            <a:avLst/>
            <a:gdLst>
              <a:gd name="connsiteX0" fmla="*/ 368316 w 368609"/>
              <a:gd name="connsiteY0" fmla="*/ 1821 h 697154"/>
              <a:gd name="connsiteX1" fmla="*/ 76216 w 368609"/>
              <a:gd name="connsiteY1" fmla="*/ 344721 h 697154"/>
              <a:gd name="connsiteX2" fmla="*/ 215916 w 368609"/>
              <a:gd name="connsiteY2" fmla="*/ 217721 h 697154"/>
              <a:gd name="connsiteX3" fmla="*/ 320691 w 368609"/>
              <a:gd name="connsiteY3" fmla="*/ 214546 h 697154"/>
              <a:gd name="connsiteX4" fmla="*/ 219091 w 368609"/>
              <a:gd name="connsiteY4" fmla="*/ 220896 h 697154"/>
              <a:gd name="connsiteX5" fmla="*/ 146066 w 368609"/>
              <a:gd name="connsiteY5" fmla="*/ 246296 h 697154"/>
              <a:gd name="connsiteX6" fmla="*/ 215916 w 368609"/>
              <a:gd name="connsiteY6" fmla="*/ 284396 h 697154"/>
              <a:gd name="connsiteX7" fmla="*/ 234966 w 368609"/>
              <a:gd name="connsiteY7" fmla="*/ 278046 h 697154"/>
              <a:gd name="connsiteX8" fmla="*/ 146066 w 368609"/>
              <a:gd name="connsiteY8" fmla="*/ 274871 h 697154"/>
              <a:gd name="connsiteX9" fmla="*/ 231791 w 368609"/>
              <a:gd name="connsiteY9" fmla="*/ 347896 h 697154"/>
              <a:gd name="connsiteX10" fmla="*/ 165116 w 368609"/>
              <a:gd name="connsiteY10" fmla="*/ 300271 h 697154"/>
              <a:gd name="connsiteX11" fmla="*/ 158766 w 368609"/>
              <a:gd name="connsiteY11" fmla="*/ 300271 h 697154"/>
              <a:gd name="connsiteX12" fmla="*/ 209566 w 368609"/>
              <a:gd name="connsiteY12" fmla="*/ 360596 h 697154"/>
              <a:gd name="connsiteX13" fmla="*/ 225441 w 368609"/>
              <a:gd name="connsiteY13" fmla="*/ 385996 h 697154"/>
              <a:gd name="connsiteX14" fmla="*/ 168291 w 368609"/>
              <a:gd name="connsiteY14" fmla="*/ 417746 h 697154"/>
              <a:gd name="connsiteX15" fmla="*/ 82566 w 368609"/>
              <a:gd name="connsiteY15" fmla="*/ 516171 h 697154"/>
              <a:gd name="connsiteX16" fmla="*/ 149241 w 368609"/>
              <a:gd name="connsiteY16" fmla="*/ 382821 h 697154"/>
              <a:gd name="connsiteX17" fmla="*/ 16 w 368609"/>
              <a:gd name="connsiteY17" fmla="*/ 697146 h 697154"/>
              <a:gd name="connsiteX18" fmla="*/ 139716 w 368609"/>
              <a:gd name="connsiteY18" fmla="*/ 392346 h 697154"/>
              <a:gd name="connsiteX19" fmla="*/ 187341 w 368609"/>
              <a:gd name="connsiteY19" fmla="*/ 192321 h 697154"/>
              <a:gd name="connsiteX20" fmla="*/ 234966 w 368609"/>
              <a:gd name="connsiteY20" fmla="*/ 52621 h 697154"/>
              <a:gd name="connsiteX21" fmla="*/ 133366 w 368609"/>
              <a:gd name="connsiteY21" fmla="*/ 201846 h 697154"/>
              <a:gd name="connsiteX22" fmla="*/ 368316 w 368609"/>
              <a:gd name="connsiteY22" fmla="*/ 1821 h 697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368609" h="697154">
                <a:moveTo>
                  <a:pt x="368316" y="1821"/>
                </a:moveTo>
                <a:cubicBezTo>
                  <a:pt x="358791" y="25634"/>
                  <a:pt x="101616" y="308738"/>
                  <a:pt x="76216" y="344721"/>
                </a:cubicBezTo>
                <a:cubicBezTo>
                  <a:pt x="50816" y="380704"/>
                  <a:pt x="175170" y="239417"/>
                  <a:pt x="215916" y="217721"/>
                </a:cubicBezTo>
                <a:cubicBezTo>
                  <a:pt x="256662" y="196025"/>
                  <a:pt x="320162" y="214017"/>
                  <a:pt x="320691" y="214546"/>
                </a:cubicBezTo>
                <a:cubicBezTo>
                  <a:pt x="321220" y="215075"/>
                  <a:pt x="248195" y="215604"/>
                  <a:pt x="219091" y="220896"/>
                </a:cubicBezTo>
                <a:cubicBezTo>
                  <a:pt x="189987" y="226188"/>
                  <a:pt x="146595" y="235713"/>
                  <a:pt x="146066" y="246296"/>
                </a:cubicBezTo>
                <a:cubicBezTo>
                  <a:pt x="145537" y="256879"/>
                  <a:pt x="201099" y="279104"/>
                  <a:pt x="215916" y="284396"/>
                </a:cubicBezTo>
                <a:cubicBezTo>
                  <a:pt x="230733" y="289688"/>
                  <a:pt x="246608" y="279633"/>
                  <a:pt x="234966" y="278046"/>
                </a:cubicBezTo>
                <a:cubicBezTo>
                  <a:pt x="223324" y="276459"/>
                  <a:pt x="146595" y="263229"/>
                  <a:pt x="146066" y="274871"/>
                </a:cubicBezTo>
                <a:cubicBezTo>
                  <a:pt x="145537" y="286513"/>
                  <a:pt x="228616" y="343663"/>
                  <a:pt x="231791" y="347896"/>
                </a:cubicBezTo>
                <a:cubicBezTo>
                  <a:pt x="234966" y="352129"/>
                  <a:pt x="177287" y="308208"/>
                  <a:pt x="165116" y="300271"/>
                </a:cubicBezTo>
                <a:cubicBezTo>
                  <a:pt x="152945" y="292334"/>
                  <a:pt x="151358" y="290217"/>
                  <a:pt x="158766" y="300271"/>
                </a:cubicBezTo>
                <a:cubicBezTo>
                  <a:pt x="166174" y="310325"/>
                  <a:pt x="198453" y="346309"/>
                  <a:pt x="209566" y="360596"/>
                </a:cubicBezTo>
                <a:cubicBezTo>
                  <a:pt x="220678" y="374884"/>
                  <a:pt x="232320" y="376471"/>
                  <a:pt x="225441" y="385996"/>
                </a:cubicBezTo>
                <a:cubicBezTo>
                  <a:pt x="218562" y="395521"/>
                  <a:pt x="192104" y="396050"/>
                  <a:pt x="168291" y="417746"/>
                </a:cubicBezTo>
                <a:cubicBezTo>
                  <a:pt x="144478" y="439442"/>
                  <a:pt x="85741" y="521992"/>
                  <a:pt x="82566" y="516171"/>
                </a:cubicBezTo>
                <a:cubicBezTo>
                  <a:pt x="79391" y="510350"/>
                  <a:pt x="162999" y="352659"/>
                  <a:pt x="149241" y="382821"/>
                </a:cubicBezTo>
                <a:cubicBezTo>
                  <a:pt x="135483" y="412983"/>
                  <a:pt x="1603" y="695559"/>
                  <a:pt x="16" y="697146"/>
                </a:cubicBezTo>
                <a:cubicBezTo>
                  <a:pt x="-1571" y="698733"/>
                  <a:pt x="108495" y="476483"/>
                  <a:pt x="139716" y="392346"/>
                </a:cubicBezTo>
                <a:cubicBezTo>
                  <a:pt x="170937" y="308209"/>
                  <a:pt x="171466" y="248942"/>
                  <a:pt x="187341" y="192321"/>
                </a:cubicBezTo>
                <a:cubicBezTo>
                  <a:pt x="203216" y="135700"/>
                  <a:pt x="243962" y="51034"/>
                  <a:pt x="234966" y="52621"/>
                </a:cubicBezTo>
                <a:cubicBezTo>
                  <a:pt x="225970" y="54208"/>
                  <a:pt x="114316" y="208196"/>
                  <a:pt x="133366" y="201846"/>
                </a:cubicBezTo>
                <a:cubicBezTo>
                  <a:pt x="152416" y="195496"/>
                  <a:pt x="377841" y="-21992"/>
                  <a:pt x="368316" y="18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5" name="フリーフォーム 194">
            <a:extLst>
              <a:ext uri="{FF2B5EF4-FFF2-40B4-BE49-F238E27FC236}">
                <a16:creationId xmlns:a16="http://schemas.microsoft.com/office/drawing/2014/main" id="{DAEFC376-274F-9039-99EF-2951D4031167}"/>
              </a:ext>
            </a:extLst>
          </p:cNvPr>
          <p:cNvSpPr/>
          <p:nvPr/>
        </p:nvSpPr>
        <p:spPr>
          <a:xfrm>
            <a:off x="2640980" y="1997482"/>
            <a:ext cx="278034" cy="794891"/>
          </a:xfrm>
          <a:custGeom>
            <a:avLst/>
            <a:gdLst>
              <a:gd name="connsiteX0" fmla="*/ 276845 w 278034"/>
              <a:gd name="connsiteY0" fmla="*/ 2768 h 794891"/>
              <a:gd name="connsiteX1" fmla="*/ 6970 w 278034"/>
              <a:gd name="connsiteY1" fmla="*/ 393293 h 794891"/>
              <a:gd name="connsiteX2" fmla="*/ 73645 w 278034"/>
              <a:gd name="connsiteY2" fmla="*/ 310743 h 794891"/>
              <a:gd name="connsiteX3" fmla="*/ 86345 w 278034"/>
              <a:gd name="connsiteY3" fmla="*/ 339318 h 794891"/>
              <a:gd name="connsiteX4" fmla="*/ 70470 w 278034"/>
              <a:gd name="connsiteY4" fmla="*/ 450443 h 794891"/>
              <a:gd name="connsiteX5" fmla="*/ 108570 w 278034"/>
              <a:gd name="connsiteY5" fmla="*/ 380593 h 794891"/>
              <a:gd name="connsiteX6" fmla="*/ 76820 w 278034"/>
              <a:gd name="connsiteY6" fmla="*/ 520293 h 794891"/>
              <a:gd name="connsiteX7" fmla="*/ 60945 w 278034"/>
              <a:gd name="connsiteY7" fmla="*/ 669518 h 794891"/>
              <a:gd name="connsiteX8" fmla="*/ 89520 w 278034"/>
              <a:gd name="connsiteY8" fmla="*/ 545693 h 794891"/>
              <a:gd name="connsiteX9" fmla="*/ 99045 w 278034"/>
              <a:gd name="connsiteY9" fmla="*/ 793343 h 794891"/>
              <a:gd name="connsiteX10" fmla="*/ 102220 w 278034"/>
              <a:gd name="connsiteY10" fmla="*/ 640943 h 794891"/>
              <a:gd name="connsiteX11" fmla="*/ 89520 w 278034"/>
              <a:gd name="connsiteY11" fmla="*/ 444093 h 794891"/>
              <a:gd name="connsiteX12" fmla="*/ 254620 w 278034"/>
              <a:gd name="connsiteY12" fmla="*/ 221843 h 794891"/>
              <a:gd name="connsiteX13" fmla="*/ 73645 w 278034"/>
              <a:gd name="connsiteY13" fmla="*/ 405993 h 794891"/>
              <a:gd name="connsiteX14" fmla="*/ 124445 w 278034"/>
              <a:gd name="connsiteY14" fmla="*/ 288518 h 794891"/>
              <a:gd name="connsiteX15" fmla="*/ 121270 w 278034"/>
              <a:gd name="connsiteY15" fmla="*/ 171043 h 794891"/>
              <a:gd name="connsiteX16" fmla="*/ 105395 w 278034"/>
              <a:gd name="connsiteY16" fmla="*/ 215493 h 794891"/>
              <a:gd name="connsiteX17" fmla="*/ 276845 w 278034"/>
              <a:gd name="connsiteY17" fmla="*/ 2768 h 794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78034" h="794891">
                <a:moveTo>
                  <a:pt x="276845" y="2768"/>
                </a:moveTo>
                <a:cubicBezTo>
                  <a:pt x="260441" y="32401"/>
                  <a:pt x="40837" y="341964"/>
                  <a:pt x="6970" y="393293"/>
                </a:cubicBezTo>
                <a:cubicBezTo>
                  <a:pt x="-26897" y="444622"/>
                  <a:pt x="73645" y="310743"/>
                  <a:pt x="73645" y="310743"/>
                </a:cubicBezTo>
                <a:cubicBezTo>
                  <a:pt x="86874" y="301747"/>
                  <a:pt x="86874" y="316035"/>
                  <a:pt x="86345" y="339318"/>
                </a:cubicBezTo>
                <a:cubicBezTo>
                  <a:pt x="85816" y="362601"/>
                  <a:pt x="66766" y="443564"/>
                  <a:pt x="70470" y="450443"/>
                </a:cubicBezTo>
                <a:cubicBezTo>
                  <a:pt x="74174" y="457322"/>
                  <a:pt x="107512" y="368951"/>
                  <a:pt x="108570" y="380593"/>
                </a:cubicBezTo>
                <a:cubicBezTo>
                  <a:pt x="109628" y="392235"/>
                  <a:pt x="84757" y="472139"/>
                  <a:pt x="76820" y="520293"/>
                </a:cubicBezTo>
                <a:cubicBezTo>
                  <a:pt x="68883" y="568447"/>
                  <a:pt x="58828" y="665285"/>
                  <a:pt x="60945" y="669518"/>
                </a:cubicBezTo>
                <a:cubicBezTo>
                  <a:pt x="63062" y="673751"/>
                  <a:pt x="83170" y="525056"/>
                  <a:pt x="89520" y="545693"/>
                </a:cubicBezTo>
                <a:cubicBezTo>
                  <a:pt x="95870" y="566330"/>
                  <a:pt x="96928" y="777468"/>
                  <a:pt x="99045" y="793343"/>
                </a:cubicBezTo>
                <a:cubicBezTo>
                  <a:pt x="101162" y="809218"/>
                  <a:pt x="103808" y="699151"/>
                  <a:pt x="102220" y="640943"/>
                </a:cubicBezTo>
                <a:cubicBezTo>
                  <a:pt x="100632" y="582735"/>
                  <a:pt x="64120" y="513943"/>
                  <a:pt x="89520" y="444093"/>
                </a:cubicBezTo>
                <a:cubicBezTo>
                  <a:pt x="114920" y="374243"/>
                  <a:pt x="257266" y="228193"/>
                  <a:pt x="254620" y="221843"/>
                </a:cubicBezTo>
                <a:cubicBezTo>
                  <a:pt x="251974" y="215493"/>
                  <a:pt x="95341" y="394881"/>
                  <a:pt x="73645" y="405993"/>
                </a:cubicBezTo>
                <a:cubicBezTo>
                  <a:pt x="51949" y="417105"/>
                  <a:pt x="116508" y="327676"/>
                  <a:pt x="124445" y="288518"/>
                </a:cubicBezTo>
                <a:cubicBezTo>
                  <a:pt x="132382" y="249360"/>
                  <a:pt x="124445" y="183214"/>
                  <a:pt x="121270" y="171043"/>
                </a:cubicBezTo>
                <a:cubicBezTo>
                  <a:pt x="118095" y="158872"/>
                  <a:pt x="75762" y="240364"/>
                  <a:pt x="105395" y="215493"/>
                </a:cubicBezTo>
                <a:cubicBezTo>
                  <a:pt x="135028" y="190622"/>
                  <a:pt x="293249" y="-26865"/>
                  <a:pt x="276845" y="27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8" name="フリーフォーム 197">
            <a:extLst>
              <a:ext uri="{FF2B5EF4-FFF2-40B4-BE49-F238E27FC236}">
                <a16:creationId xmlns:a16="http://schemas.microsoft.com/office/drawing/2014/main" id="{3A2324A1-418D-5784-4561-5B21BC89DDE7}"/>
              </a:ext>
            </a:extLst>
          </p:cNvPr>
          <p:cNvSpPr/>
          <p:nvPr/>
        </p:nvSpPr>
        <p:spPr>
          <a:xfrm>
            <a:off x="3641457" y="2673333"/>
            <a:ext cx="107412" cy="753925"/>
          </a:xfrm>
          <a:custGeom>
            <a:avLst/>
            <a:gdLst>
              <a:gd name="connsiteX0" fmla="*/ 101868 w 107412"/>
              <a:gd name="connsiteY0" fmla="*/ 17 h 753925"/>
              <a:gd name="connsiteX1" fmla="*/ 51068 w 107412"/>
              <a:gd name="connsiteY1" fmla="*/ 358792 h 753925"/>
              <a:gd name="connsiteX2" fmla="*/ 98693 w 107412"/>
              <a:gd name="connsiteY2" fmla="*/ 717567 h 753925"/>
              <a:gd name="connsiteX3" fmla="*/ 98693 w 107412"/>
              <a:gd name="connsiteY3" fmla="*/ 688992 h 753925"/>
              <a:gd name="connsiteX4" fmla="*/ 9793 w 107412"/>
              <a:gd name="connsiteY4" fmla="*/ 250842 h 753925"/>
              <a:gd name="connsiteX5" fmla="*/ 12968 w 107412"/>
              <a:gd name="connsiteY5" fmla="*/ 342917 h 753925"/>
              <a:gd name="connsiteX6" fmla="*/ 101868 w 107412"/>
              <a:gd name="connsiteY6" fmla="*/ 17 h 753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7412" h="753925">
                <a:moveTo>
                  <a:pt x="101868" y="17"/>
                </a:moveTo>
                <a:cubicBezTo>
                  <a:pt x="108218" y="2663"/>
                  <a:pt x="51597" y="239200"/>
                  <a:pt x="51068" y="358792"/>
                </a:cubicBezTo>
                <a:cubicBezTo>
                  <a:pt x="50539" y="478384"/>
                  <a:pt x="90756" y="662534"/>
                  <a:pt x="98693" y="717567"/>
                </a:cubicBezTo>
                <a:cubicBezTo>
                  <a:pt x="106630" y="772600"/>
                  <a:pt x="113510" y="766780"/>
                  <a:pt x="98693" y="688992"/>
                </a:cubicBezTo>
                <a:cubicBezTo>
                  <a:pt x="83876" y="611204"/>
                  <a:pt x="24080" y="308521"/>
                  <a:pt x="9793" y="250842"/>
                </a:cubicBezTo>
                <a:cubicBezTo>
                  <a:pt x="-4494" y="193163"/>
                  <a:pt x="-2907" y="383663"/>
                  <a:pt x="12968" y="342917"/>
                </a:cubicBezTo>
                <a:cubicBezTo>
                  <a:pt x="28843" y="302171"/>
                  <a:pt x="95518" y="-2629"/>
                  <a:pt x="101868" y="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9" name="フリーフォーム 198">
            <a:extLst>
              <a:ext uri="{FF2B5EF4-FFF2-40B4-BE49-F238E27FC236}">
                <a16:creationId xmlns:a16="http://schemas.microsoft.com/office/drawing/2014/main" id="{4D297644-7E2C-6833-0DDF-A5B92608832B}"/>
              </a:ext>
            </a:extLst>
          </p:cNvPr>
          <p:cNvSpPr/>
          <p:nvPr/>
        </p:nvSpPr>
        <p:spPr>
          <a:xfrm>
            <a:off x="3857361" y="1631392"/>
            <a:ext cx="155422" cy="626046"/>
          </a:xfrm>
          <a:custGeom>
            <a:avLst/>
            <a:gdLst>
              <a:gd name="connsiteX0" fmla="*/ 153099 w 155422"/>
              <a:gd name="connsiteY0" fmla="*/ 11493 h 626046"/>
              <a:gd name="connsiteX1" fmla="*/ 1331 w 155422"/>
              <a:gd name="connsiteY1" fmla="*/ 622357 h 626046"/>
              <a:gd name="connsiteX2" fmla="*/ 84803 w 155422"/>
              <a:gd name="connsiteY2" fmla="*/ 254321 h 626046"/>
              <a:gd name="connsiteX3" fmla="*/ 153099 w 155422"/>
              <a:gd name="connsiteY3" fmla="*/ 11493 h 626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422" h="626046">
                <a:moveTo>
                  <a:pt x="153099" y="11493"/>
                </a:moveTo>
                <a:cubicBezTo>
                  <a:pt x="139187" y="72832"/>
                  <a:pt x="12714" y="581886"/>
                  <a:pt x="1331" y="622357"/>
                </a:cubicBezTo>
                <a:cubicBezTo>
                  <a:pt x="-10052" y="662828"/>
                  <a:pt x="54449" y="359294"/>
                  <a:pt x="84803" y="254321"/>
                </a:cubicBezTo>
                <a:cubicBezTo>
                  <a:pt x="115156" y="149349"/>
                  <a:pt x="167011" y="-49846"/>
                  <a:pt x="153099" y="114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0" name="フリーフォーム 199">
            <a:extLst>
              <a:ext uri="{FF2B5EF4-FFF2-40B4-BE49-F238E27FC236}">
                <a16:creationId xmlns:a16="http://schemas.microsoft.com/office/drawing/2014/main" id="{4BD33B7A-DA1A-BE92-D284-9302F67BDE7E}"/>
              </a:ext>
            </a:extLst>
          </p:cNvPr>
          <p:cNvSpPr/>
          <p:nvPr/>
        </p:nvSpPr>
        <p:spPr>
          <a:xfrm>
            <a:off x="3710341" y="1547245"/>
            <a:ext cx="467560" cy="1177348"/>
          </a:xfrm>
          <a:custGeom>
            <a:avLst/>
            <a:gdLst>
              <a:gd name="connsiteX0" fmla="*/ 467063 w 467560"/>
              <a:gd name="connsiteY0" fmla="*/ 785 h 1177348"/>
              <a:gd name="connsiteX1" fmla="*/ 121792 w 467560"/>
              <a:gd name="connsiteY1" fmla="*/ 850684 h 1177348"/>
              <a:gd name="connsiteX2" fmla="*/ 140763 w 467560"/>
              <a:gd name="connsiteY2" fmla="*/ 782388 h 1177348"/>
              <a:gd name="connsiteX3" fmla="*/ 378 w 467560"/>
              <a:gd name="connsiteY3" fmla="*/ 1176984 h 1177348"/>
              <a:gd name="connsiteX4" fmla="*/ 190087 w 467560"/>
              <a:gd name="connsiteY4" fmla="*/ 702710 h 1177348"/>
              <a:gd name="connsiteX5" fmla="*/ 182499 w 467560"/>
              <a:gd name="connsiteY5" fmla="*/ 729270 h 1177348"/>
              <a:gd name="connsiteX6" fmla="*/ 319090 w 467560"/>
              <a:gd name="connsiteY6" fmla="*/ 205671 h 1177348"/>
              <a:gd name="connsiteX7" fmla="*/ 201470 w 467560"/>
              <a:gd name="connsiteY7" fmla="*/ 687533 h 1177348"/>
              <a:gd name="connsiteX8" fmla="*/ 467063 w 467560"/>
              <a:gd name="connsiteY8" fmla="*/ 785 h 1177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7560" h="1177348">
                <a:moveTo>
                  <a:pt x="467063" y="785"/>
                </a:moveTo>
                <a:cubicBezTo>
                  <a:pt x="453783" y="27977"/>
                  <a:pt x="176175" y="720417"/>
                  <a:pt x="121792" y="850684"/>
                </a:cubicBezTo>
                <a:cubicBezTo>
                  <a:pt x="67409" y="980951"/>
                  <a:pt x="160999" y="728005"/>
                  <a:pt x="140763" y="782388"/>
                </a:cubicBezTo>
                <a:cubicBezTo>
                  <a:pt x="120527" y="836771"/>
                  <a:pt x="-7843" y="1190264"/>
                  <a:pt x="378" y="1176984"/>
                </a:cubicBezTo>
                <a:cubicBezTo>
                  <a:pt x="8599" y="1163704"/>
                  <a:pt x="159734" y="777329"/>
                  <a:pt x="190087" y="702710"/>
                </a:cubicBezTo>
                <a:cubicBezTo>
                  <a:pt x="220440" y="628091"/>
                  <a:pt x="160999" y="812110"/>
                  <a:pt x="182499" y="729270"/>
                </a:cubicBezTo>
                <a:cubicBezTo>
                  <a:pt x="203999" y="646430"/>
                  <a:pt x="315928" y="212627"/>
                  <a:pt x="319090" y="205671"/>
                </a:cubicBezTo>
                <a:cubicBezTo>
                  <a:pt x="322252" y="198715"/>
                  <a:pt x="179337" y="714092"/>
                  <a:pt x="201470" y="687533"/>
                </a:cubicBezTo>
                <a:cubicBezTo>
                  <a:pt x="223603" y="660974"/>
                  <a:pt x="480343" y="-26407"/>
                  <a:pt x="467063" y="7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1" name="フリーフォーム 200">
            <a:extLst>
              <a:ext uri="{FF2B5EF4-FFF2-40B4-BE49-F238E27FC236}">
                <a16:creationId xmlns:a16="http://schemas.microsoft.com/office/drawing/2014/main" id="{9D6EF2F5-24AA-F2BC-0100-4950F5F72B1D}"/>
              </a:ext>
            </a:extLst>
          </p:cNvPr>
          <p:cNvSpPr/>
          <p:nvPr/>
        </p:nvSpPr>
        <p:spPr>
          <a:xfrm>
            <a:off x="3718585" y="921542"/>
            <a:ext cx="338385" cy="592723"/>
          </a:xfrm>
          <a:custGeom>
            <a:avLst/>
            <a:gdLst>
              <a:gd name="connsiteX0" fmla="*/ 242550 w 338385"/>
              <a:gd name="connsiteY0" fmla="*/ 592340 h 592723"/>
              <a:gd name="connsiteX1" fmla="*/ 291875 w 338385"/>
              <a:gd name="connsiteY1" fmla="*/ 360895 h 592723"/>
              <a:gd name="connsiteX2" fmla="*/ 299463 w 338385"/>
              <a:gd name="connsiteY2" fmla="*/ 159802 h 592723"/>
              <a:gd name="connsiteX3" fmla="*/ 200814 w 338385"/>
              <a:gd name="connsiteY3" fmla="*/ 23212 h 592723"/>
              <a:gd name="connsiteX4" fmla="*/ 113548 w 338385"/>
              <a:gd name="connsiteY4" fmla="*/ 446 h 592723"/>
              <a:gd name="connsiteX5" fmla="*/ 219785 w 338385"/>
              <a:gd name="connsiteY5" fmla="*/ 27006 h 592723"/>
              <a:gd name="connsiteX6" fmla="*/ 143901 w 338385"/>
              <a:gd name="connsiteY6" fmla="*/ 34594 h 592723"/>
              <a:gd name="connsiteX7" fmla="*/ 3516 w 338385"/>
              <a:gd name="connsiteY7" fmla="*/ 68742 h 592723"/>
              <a:gd name="connsiteX8" fmla="*/ 60429 w 338385"/>
              <a:gd name="connsiteY8" fmla="*/ 53565 h 592723"/>
              <a:gd name="connsiteX9" fmla="*/ 253933 w 338385"/>
              <a:gd name="connsiteY9" fmla="*/ 167391 h 592723"/>
              <a:gd name="connsiteX10" fmla="*/ 64223 w 338385"/>
              <a:gd name="connsiteY10" fmla="*/ 49771 h 592723"/>
              <a:gd name="connsiteX11" fmla="*/ 105959 w 338385"/>
              <a:gd name="connsiteY11" fmla="*/ 38388 h 592723"/>
              <a:gd name="connsiteX12" fmla="*/ 147695 w 338385"/>
              <a:gd name="connsiteY12" fmla="*/ 11829 h 592723"/>
              <a:gd name="connsiteX13" fmla="*/ 329817 w 338385"/>
              <a:gd name="connsiteY13" fmla="*/ 197744 h 592723"/>
              <a:gd name="connsiteX14" fmla="*/ 276698 w 338385"/>
              <a:gd name="connsiteY14" fmla="*/ 440573 h 592723"/>
              <a:gd name="connsiteX15" fmla="*/ 337405 w 338385"/>
              <a:gd name="connsiteY15" fmla="*/ 205333 h 592723"/>
              <a:gd name="connsiteX16" fmla="*/ 307052 w 338385"/>
              <a:gd name="connsiteY16" fmla="*/ 303982 h 592723"/>
              <a:gd name="connsiteX17" fmla="*/ 242550 w 338385"/>
              <a:gd name="connsiteY17" fmla="*/ 592340 h 5927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38385" h="592723">
                <a:moveTo>
                  <a:pt x="242550" y="592340"/>
                </a:moveTo>
                <a:cubicBezTo>
                  <a:pt x="240021" y="601825"/>
                  <a:pt x="282390" y="432985"/>
                  <a:pt x="291875" y="360895"/>
                </a:cubicBezTo>
                <a:cubicBezTo>
                  <a:pt x="301361" y="288805"/>
                  <a:pt x="314640" y="216082"/>
                  <a:pt x="299463" y="159802"/>
                </a:cubicBezTo>
                <a:cubicBezTo>
                  <a:pt x="284286" y="103522"/>
                  <a:pt x="231800" y="49771"/>
                  <a:pt x="200814" y="23212"/>
                </a:cubicBezTo>
                <a:cubicBezTo>
                  <a:pt x="169828" y="-3347"/>
                  <a:pt x="110386" y="-186"/>
                  <a:pt x="113548" y="446"/>
                </a:cubicBezTo>
                <a:cubicBezTo>
                  <a:pt x="116710" y="1078"/>
                  <a:pt x="214726" y="21315"/>
                  <a:pt x="219785" y="27006"/>
                </a:cubicBezTo>
                <a:cubicBezTo>
                  <a:pt x="224844" y="32697"/>
                  <a:pt x="179946" y="27638"/>
                  <a:pt x="143901" y="34594"/>
                </a:cubicBezTo>
                <a:cubicBezTo>
                  <a:pt x="107856" y="41550"/>
                  <a:pt x="17428" y="65580"/>
                  <a:pt x="3516" y="68742"/>
                </a:cubicBezTo>
                <a:cubicBezTo>
                  <a:pt x="-10396" y="71904"/>
                  <a:pt x="18693" y="37124"/>
                  <a:pt x="60429" y="53565"/>
                </a:cubicBezTo>
                <a:cubicBezTo>
                  <a:pt x="102165" y="70006"/>
                  <a:pt x="253301" y="168023"/>
                  <a:pt x="253933" y="167391"/>
                </a:cubicBezTo>
                <a:cubicBezTo>
                  <a:pt x="254565" y="166759"/>
                  <a:pt x="88885" y="71271"/>
                  <a:pt x="64223" y="49771"/>
                </a:cubicBezTo>
                <a:cubicBezTo>
                  <a:pt x="39561" y="28271"/>
                  <a:pt x="92047" y="44712"/>
                  <a:pt x="105959" y="38388"/>
                </a:cubicBezTo>
                <a:cubicBezTo>
                  <a:pt x="119871" y="32064"/>
                  <a:pt x="110385" y="-14730"/>
                  <a:pt x="147695" y="11829"/>
                </a:cubicBezTo>
                <a:cubicBezTo>
                  <a:pt x="185005" y="38388"/>
                  <a:pt x="308317" y="126287"/>
                  <a:pt x="329817" y="197744"/>
                </a:cubicBezTo>
                <a:cubicBezTo>
                  <a:pt x="351317" y="269201"/>
                  <a:pt x="275433" y="439308"/>
                  <a:pt x="276698" y="440573"/>
                </a:cubicBezTo>
                <a:cubicBezTo>
                  <a:pt x="277963" y="441838"/>
                  <a:pt x="332346" y="228098"/>
                  <a:pt x="337405" y="205333"/>
                </a:cubicBezTo>
                <a:cubicBezTo>
                  <a:pt x="342464" y="182568"/>
                  <a:pt x="327288" y="236951"/>
                  <a:pt x="307052" y="303982"/>
                </a:cubicBezTo>
                <a:cubicBezTo>
                  <a:pt x="286816" y="371013"/>
                  <a:pt x="245079" y="582855"/>
                  <a:pt x="242550" y="5923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2" name="フリーフォーム 201">
            <a:extLst>
              <a:ext uri="{FF2B5EF4-FFF2-40B4-BE49-F238E27FC236}">
                <a16:creationId xmlns:a16="http://schemas.microsoft.com/office/drawing/2014/main" id="{F2450F29-E433-B62C-B60C-10FF0967945E}"/>
              </a:ext>
            </a:extLst>
          </p:cNvPr>
          <p:cNvSpPr/>
          <p:nvPr/>
        </p:nvSpPr>
        <p:spPr>
          <a:xfrm>
            <a:off x="3493103" y="1002260"/>
            <a:ext cx="468414" cy="432262"/>
          </a:xfrm>
          <a:custGeom>
            <a:avLst/>
            <a:gdLst>
              <a:gd name="connsiteX0" fmla="*/ 468032 w 468414"/>
              <a:gd name="connsiteY0" fmla="*/ 431944 h 432262"/>
              <a:gd name="connsiteX1" fmla="*/ 407325 w 468414"/>
              <a:gd name="connsiteY1" fmla="*/ 79084 h 432262"/>
              <a:gd name="connsiteX2" fmla="*/ 285911 w 468414"/>
              <a:gd name="connsiteY2" fmla="*/ 29760 h 432262"/>
              <a:gd name="connsiteX3" fmla="*/ 1347 w 468414"/>
              <a:gd name="connsiteY3" fmla="*/ 98055 h 432262"/>
              <a:gd name="connsiteX4" fmla="*/ 183468 w 468414"/>
              <a:gd name="connsiteY4" fmla="*/ 37348 h 432262"/>
              <a:gd name="connsiteX5" fmla="*/ 297294 w 468414"/>
              <a:gd name="connsiteY5" fmla="*/ 25966 h 432262"/>
              <a:gd name="connsiteX6" fmla="*/ 399737 w 468414"/>
              <a:gd name="connsiteY6" fmla="*/ 113232 h 432262"/>
              <a:gd name="connsiteX7" fmla="*/ 380766 w 468414"/>
              <a:gd name="connsiteY7" fmla="*/ 10789 h 432262"/>
              <a:gd name="connsiteX8" fmla="*/ 468032 w 468414"/>
              <a:gd name="connsiteY8" fmla="*/ 431944 h 432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8414" h="432262">
                <a:moveTo>
                  <a:pt x="468032" y="431944"/>
                </a:moveTo>
                <a:cubicBezTo>
                  <a:pt x="472458" y="443326"/>
                  <a:pt x="437678" y="146115"/>
                  <a:pt x="407325" y="79084"/>
                </a:cubicBezTo>
                <a:cubicBezTo>
                  <a:pt x="376971" y="12053"/>
                  <a:pt x="353574" y="26598"/>
                  <a:pt x="285911" y="29760"/>
                </a:cubicBezTo>
                <a:cubicBezTo>
                  <a:pt x="218248" y="32922"/>
                  <a:pt x="18421" y="96790"/>
                  <a:pt x="1347" y="98055"/>
                </a:cubicBezTo>
                <a:cubicBezTo>
                  <a:pt x="-15727" y="99320"/>
                  <a:pt x="134144" y="49363"/>
                  <a:pt x="183468" y="37348"/>
                </a:cubicBezTo>
                <a:cubicBezTo>
                  <a:pt x="232792" y="25333"/>
                  <a:pt x="261249" y="13319"/>
                  <a:pt x="297294" y="25966"/>
                </a:cubicBezTo>
                <a:cubicBezTo>
                  <a:pt x="333339" y="38613"/>
                  <a:pt x="385825" y="115761"/>
                  <a:pt x="399737" y="113232"/>
                </a:cubicBezTo>
                <a:cubicBezTo>
                  <a:pt x="413649" y="110702"/>
                  <a:pt x="366222" y="-41065"/>
                  <a:pt x="380766" y="10789"/>
                </a:cubicBezTo>
                <a:cubicBezTo>
                  <a:pt x="395310" y="62643"/>
                  <a:pt x="463606" y="420562"/>
                  <a:pt x="468032" y="4319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3" name="フリーフォーム 202">
            <a:extLst>
              <a:ext uri="{FF2B5EF4-FFF2-40B4-BE49-F238E27FC236}">
                <a16:creationId xmlns:a16="http://schemas.microsoft.com/office/drawing/2014/main" id="{B32F55FF-6249-3A77-834C-DAE8380F4057}"/>
              </a:ext>
            </a:extLst>
          </p:cNvPr>
          <p:cNvSpPr/>
          <p:nvPr/>
        </p:nvSpPr>
        <p:spPr>
          <a:xfrm>
            <a:off x="3220523" y="1104449"/>
            <a:ext cx="755806" cy="364216"/>
          </a:xfrm>
          <a:custGeom>
            <a:avLst/>
            <a:gdLst>
              <a:gd name="connsiteX0" fmla="*/ 755789 w 755806"/>
              <a:gd name="connsiteY0" fmla="*/ 363903 h 364216"/>
              <a:gd name="connsiteX1" fmla="*/ 444665 w 755806"/>
              <a:gd name="connsiteY1" fmla="*/ 71750 h 364216"/>
              <a:gd name="connsiteX2" fmla="*/ 8333 w 755806"/>
              <a:gd name="connsiteY2" fmla="*/ 162811 h 364216"/>
              <a:gd name="connsiteX3" fmla="*/ 194249 w 755806"/>
              <a:gd name="connsiteY3" fmla="*/ 94515 h 364216"/>
              <a:gd name="connsiteX4" fmla="*/ 634375 w 755806"/>
              <a:gd name="connsiteY4" fmla="*/ 18631 h 364216"/>
              <a:gd name="connsiteX5" fmla="*/ 490196 w 755806"/>
              <a:gd name="connsiteY5" fmla="*/ 67956 h 364216"/>
              <a:gd name="connsiteX6" fmla="*/ 577462 w 755806"/>
              <a:gd name="connsiteY6" fmla="*/ 64162 h 364216"/>
              <a:gd name="connsiteX7" fmla="*/ 600227 w 755806"/>
              <a:gd name="connsiteY7" fmla="*/ 109692 h 364216"/>
              <a:gd name="connsiteX8" fmla="*/ 459842 w 755806"/>
              <a:gd name="connsiteY8" fmla="*/ 7249 h 364216"/>
              <a:gd name="connsiteX9" fmla="*/ 755789 w 755806"/>
              <a:gd name="connsiteY9" fmla="*/ 363903 h 364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55806" h="364216">
                <a:moveTo>
                  <a:pt x="755789" y="363903"/>
                </a:moveTo>
                <a:cubicBezTo>
                  <a:pt x="753260" y="374653"/>
                  <a:pt x="569241" y="105265"/>
                  <a:pt x="444665" y="71750"/>
                </a:cubicBezTo>
                <a:cubicBezTo>
                  <a:pt x="320089" y="38235"/>
                  <a:pt x="50069" y="159017"/>
                  <a:pt x="8333" y="162811"/>
                </a:cubicBezTo>
                <a:cubicBezTo>
                  <a:pt x="-33403" y="166605"/>
                  <a:pt x="89909" y="118545"/>
                  <a:pt x="194249" y="94515"/>
                </a:cubicBezTo>
                <a:cubicBezTo>
                  <a:pt x="298589" y="70485"/>
                  <a:pt x="585050" y="23057"/>
                  <a:pt x="634375" y="18631"/>
                </a:cubicBezTo>
                <a:cubicBezTo>
                  <a:pt x="683699" y="14204"/>
                  <a:pt x="499681" y="60368"/>
                  <a:pt x="490196" y="67956"/>
                </a:cubicBezTo>
                <a:cubicBezTo>
                  <a:pt x="480711" y="75544"/>
                  <a:pt x="559123" y="57206"/>
                  <a:pt x="577462" y="64162"/>
                </a:cubicBezTo>
                <a:cubicBezTo>
                  <a:pt x="595800" y="71118"/>
                  <a:pt x="619830" y="119177"/>
                  <a:pt x="600227" y="109692"/>
                </a:cubicBezTo>
                <a:cubicBezTo>
                  <a:pt x="580624" y="100207"/>
                  <a:pt x="430753" y="-31958"/>
                  <a:pt x="459842" y="7249"/>
                </a:cubicBezTo>
                <a:cubicBezTo>
                  <a:pt x="488931" y="46456"/>
                  <a:pt x="758318" y="353153"/>
                  <a:pt x="755789" y="3639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4" name="フリーフォーム 203">
            <a:extLst>
              <a:ext uri="{FF2B5EF4-FFF2-40B4-BE49-F238E27FC236}">
                <a16:creationId xmlns:a16="http://schemas.microsoft.com/office/drawing/2014/main" id="{A819B5C6-8417-F3A9-70A0-450A43879D0B}"/>
              </a:ext>
            </a:extLst>
          </p:cNvPr>
          <p:cNvSpPr/>
          <p:nvPr/>
        </p:nvSpPr>
        <p:spPr>
          <a:xfrm>
            <a:off x="2932537" y="1329778"/>
            <a:ext cx="920972" cy="298374"/>
          </a:xfrm>
          <a:custGeom>
            <a:avLst/>
            <a:gdLst>
              <a:gd name="connsiteX0" fmla="*/ 918567 w 920972"/>
              <a:gd name="connsiteY0" fmla="*/ 77867 h 298374"/>
              <a:gd name="connsiteX1" fmla="*/ 546736 w 920972"/>
              <a:gd name="connsiteY1" fmla="*/ 17160 h 298374"/>
              <a:gd name="connsiteX2" fmla="*/ 167317 w 920972"/>
              <a:gd name="connsiteY2" fmla="*/ 146162 h 298374"/>
              <a:gd name="connsiteX3" fmla="*/ 228024 w 920972"/>
              <a:gd name="connsiteY3" fmla="*/ 85455 h 298374"/>
              <a:gd name="connsiteX4" fmla="*/ 4167 w 920972"/>
              <a:gd name="connsiteY4" fmla="*/ 294136 h 298374"/>
              <a:gd name="connsiteX5" fmla="*/ 102816 w 920972"/>
              <a:gd name="connsiteY5" fmla="*/ 210663 h 298374"/>
              <a:gd name="connsiteX6" fmla="*/ 353232 w 920972"/>
              <a:gd name="connsiteY6" fmla="*/ 32337 h 298374"/>
              <a:gd name="connsiteX7" fmla="*/ 634002 w 920972"/>
              <a:gd name="connsiteY7" fmla="*/ 5777 h 298374"/>
              <a:gd name="connsiteX8" fmla="*/ 303908 w 920972"/>
              <a:gd name="connsiteY8" fmla="*/ 28542 h 298374"/>
              <a:gd name="connsiteX9" fmla="*/ 747828 w 920972"/>
              <a:gd name="connsiteY9" fmla="*/ 20954 h 298374"/>
              <a:gd name="connsiteX10" fmla="*/ 709886 w 920972"/>
              <a:gd name="connsiteY10" fmla="*/ 1983 h 298374"/>
              <a:gd name="connsiteX11" fmla="*/ 918567 w 920972"/>
              <a:gd name="connsiteY11" fmla="*/ 77867 h 298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20972" h="298374">
                <a:moveTo>
                  <a:pt x="918567" y="77867"/>
                </a:moveTo>
                <a:cubicBezTo>
                  <a:pt x="891375" y="80396"/>
                  <a:pt x="671944" y="5778"/>
                  <a:pt x="546736" y="17160"/>
                </a:cubicBezTo>
                <a:cubicBezTo>
                  <a:pt x="421528" y="28542"/>
                  <a:pt x="220436" y="134780"/>
                  <a:pt x="167317" y="146162"/>
                </a:cubicBezTo>
                <a:cubicBezTo>
                  <a:pt x="114198" y="157544"/>
                  <a:pt x="255216" y="60793"/>
                  <a:pt x="228024" y="85455"/>
                </a:cubicBezTo>
                <a:cubicBezTo>
                  <a:pt x="200832" y="110117"/>
                  <a:pt x="25035" y="273268"/>
                  <a:pt x="4167" y="294136"/>
                </a:cubicBezTo>
                <a:cubicBezTo>
                  <a:pt x="-16701" y="315004"/>
                  <a:pt x="44638" y="254296"/>
                  <a:pt x="102816" y="210663"/>
                </a:cubicBezTo>
                <a:cubicBezTo>
                  <a:pt x="160993" y="167030"/>
                  <a:pt x="264701" y="66485"/>
                  <a:pt x="353232" y="32337"/>
                </a:cubicBezTo>
                <a:cubicBezTo>
                  <a:pt x="441763" y="-1811"/>
                  <a:pt x="634002" y="5777"/>
                  <a:pt x="634002" y="5777"/>
                </a:cubicBezTo>
                <a:cubicBezTo>
                  <a:pt x="625781" y="5145"/>
                  <a:pt x="284937" y="26012"/>
                  <a:pt x="303908" y="28542"/>
                </a:cubicBezTo>
                <a:cubicBezTo>
                  <a:pt x="322879" y="31071"/>
                  <a:pt x="680165" y="25381"/>
                  <a:pt x="747828" y="20954"/>
                </a:cubicBezTo>
                <a:cubicBezTo>
                  <a:pt x="815491" y="16527"/>
                  <a:pt x="685856" y="-6870"/>
                  <a:pt x="709886" y="1983"/>
                </a:cubicBezTo>
                <a:cubicBezTo>
                  <a:pt x="733916" y="10836"/>
                  <a:pt x="945759" y="75338"/>
                  <a:pt x="918567" y="778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" name="フリーフォーム 204">
            <a:extLst>
              <a:ext uri="{FF2B5EF4-FFF2-40B4-BE49-F238E27FC236}">
                <a16:creationId xmlns:a16="http://schemas.microsoft.com/office/drawing/2014/main" id="{CD4606CB-B1D6-8092-D57A-268FAB6C5BD4}"/>
              </a:ext>
            </a:extLst>
          </p:cNvPr>
          <p:cNvSpPr/>
          <p:nvPr/>
        </p:nvSpPr>
        <p:spPr>
          <a:xfrm>
            <a:off x="3933831" y="834192"/>
            <a:ext cx="314341" cy="709790"/>
          </a:xfrm>
          <a:custGeom>
            <a:avLst/>
            <a:gdLst>
              <a:gd name="connsiteX0" fmla="*/ 745 w 314341"/>
              <a:gd name="connsiteY0" fmla="*/ 706249 h 709790"/>
              <a:gd name="connsiteX1" fmla="*/ 190454 w 314341"/>
              <a:gd name="connsiteY1" fmla="*/ 410303 h 709790"/>
              <a:gd name="connsiteX2" fmla="*/ 304280 w 314341"/>
              <a:gd name="connsiteY2" fmla="*/ 53649 h 709790"/>
              <a:gd name="connsiteX3" fmla="*/ 254956 w 314341"/>
              <a:gd name="connsiteY3" fmla="*/ 228181 h 709790"/>
              <a:gd name="connsiteX4" fmla="*/ 308074 w 314341"/>
              <a:gd name="connsiteY4" fmla="*/ 80208 h 709790"/>
              <a:gd name="connsiteX5" fmla="*/ 80423 w 314341"/>
              <a:gd name="connsiteY5" fmla="*/ 530 h 709790"/>
              <a:gd name="connsiteX6" fmla="*/ 273927 w 314341"/>
              <a:gd name="connsiteY6" fmla="*/ 49854 h 709790"/>
              <a:gd name="connsiteX7" fmla="*/ 270132 w 314341"/>
              <a:gd name="connsiteY7" fmla="*/ 133327 h 709790"/>
              <a:gd name="connsiteX8" fmla="*/ 205631 w 314341"/>
              <a:gd name="connsiteY8" fmla="*/ 288888 h 709790"/>
              <a:gd name="connsiteX9" fmla="*/ 266338 w 314341"/>
              <a:gd name="connsiteY9" fmla="*/ 205416 h 709790"/>
              <a:gd name="connsiteX10" fmla="*/ 745 w 314341"/>
              <a:gd name="connsiteY10" fmla="*/ 706249 h 709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14341" h="709790">
                <a:moveTo>
                  <a:pt x="745" y="706249"/>
                </a:moveTo>
                <a:cubicBezTo>
                  <a:pt x="-11902" y="740397"/>
                  <a:pt x="139865" y="519070"/>
                  <a:pt x="190454" y="410303"/>
                </a:cubicBezTo>
                <a:cubicBezTo>
                  <a:pt x="241043" y="301536"/>
                  <a:pt x="293530" y="84003"/>
                  <a:pt x="304280" y="53649"/>
                </a:cubicBezTo>
                <a:cubicBezTo>
                  <a:pt x="315030" y="23295"/>
                  <a:pt x="254324" y="223754"/>
                  <a:pt x="254956" y="228181"/>
                </a:cubicBezTo>
                <a:cubicBezTo>
                  <a:pt x="255588" y="232607"/>
                  <a:pt x="337163" y="118150"/>
                  <a:pt x="308074" y="80208"/>
                </a:cubicBezTo>
                <a:cubicBezTo>
                  <a:pt x="278985" y="42266"/>
                  <a:pt x="86114" y="5589"/>
                  <a:pt x="80423" y="530"/>
                </a:cubicBezTo>
                <a:cubicBezTo>
                  <a:pt x="74732" y="-4529"/>
                  <a:pt x="242309" y="27721"/>
                  <a:pt x="273927" y="49854"/>
                </a:cubicBezTo>
                <a:cubicBezTo>
                  <a:pt x="305545" y="71987"/>
                  <a:pt x="281515" y="93488"/>
                  <a:pt x="270132" y="133327"/>
                </a:cubicBezTo>
                <a:cubicBezTo>
                  <a:pt x="258749" y="173166"/>
                  <a:pt x="206263" y="276873"/>
                  <a:pt x="205631" y="288888"/>
                </a:cubicBezTo>
                <a:cubicBezTo>
                  <a:pt x="204999" y="300903"/>
                  <a:pt x="296691" y="135856"/>
                  <a:pt x="266338" y="205416"/>
                </a:cubicBezTo>
                <a:cubicBezTo>
                  <a:pt x="235985" y="274976"/>
                  <a:pt x="13392" y="672101"/>
                  <a:pt x="745" y="7062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" name="フリーフォーム 205">
            <a:extLst>
              <a:ext uri="{FF2B5EF4-FFF2-40B4-BE49-F238E27FC236}">
                <a16:creationId xmlns:a16="http://schemas.microsoft.com/office/drawing/2014/main" id="{51389DE2-7C43-5B00-0AC3-C264F92C2D53}"/>
              </a:ext>
            </a:extLst>
          </p:cNvPr>
          <p:cNvSpPr/>
          <p:nvPr/>
        </p:nvSpPr>
        <p:spPr>
          <a:xfrm>
            <a:off x="3944165" y="1070506"/>
            <a:ext cx="1105577" cy="460143"/>
          </a:xfrm>
          <a:custGeom>
            <a:avLst/>
            <a:gdLst>
              <a:gd name="connsiteX0" fmla="*/ 9382 w 1105577"/>
              <a:gd name="connsiteY0" fmla="*/ 458553 h 460143"/>
              <a:gd name="connsiteX1" fmla="*/ 293946 w 1105577"/>
              <a:gd name="connsiteY1" fmla="*/ 257461 h 460143"/>
              <a:gd name="connsiteX2" fmla="*/ 1071755 w 1105577"/>
              <a:gd name="connsiteY2" fmla="*/ 10838 h 460143"/>
              <a:gd name="connsiteX3" fmla="*/ 908605 w 1105577"/>
              <a:gd name="connsiteY3" fmla="*/ 56369 h 460143"/>
              <a:gd name="connsiteX4" fmla="*/ 392595 w 1105577"/>
              <a:gd name="connsiteY4" fmla="*/ 170194 h 460143"/>
              <a:gd name="connsiteX5" fmla="*/ 593687 w 1105577"/>
              <a:gd name="connsiteY5" fmla="*/ 147429 h 460143"/>
              <a:gd name="connsiteX6" fmla="*/ 9382 w 1105577"/>
              <a:gd name="connsiteY6" fmla="*/ 458553 h 460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05577" h="460143">
                <a:moveTo>
                  <a:pt x="9382" y="458553"/>
                </a:moveTo>
                <a:cubicBezTo>
                  <a:pt x="-40575" y="476892"/>
                  <a:pt x="116884" y="332080"/>
                  <a:pt x="293946" y="257461"/>
                </a:cubicBezTo>
                <a:cubicBezTo>
                  <a:pt x="471008" y="182842"/>
                  <a:pt x="969312" y="44353"/>
                  <a:pt x="1071755" y="10838"/>
                </a:cubicBezTo>
                <a:cubicBezTo>
                  <a:pt x="1174198" y="-22677"/>
                  <a:pt x="1021798" y="29810"/>
                  <a:pt x="908605" y="56369"/>
                </a:cubicBezTo>
                <a:cubicBezTo>
                  <a:pt x="795412" y="82928"/>
                  <a:pt x="445081" y="155017"/>
                  <a:pt x="392595" y="170194"/>
                </a:cubicBezTo>
                <a:cubicBezTo>
                  <a:pt x="340109" y="185371"/>
                  <a:pt x="658188" y="103163"/>
                  <a:pt x="593687" y="147429"/>
                </a:cubicBezTo>
                <a:cubicBezTo>
                  <a:pt x="529186" y="191695"/>
                  <a:pt x="59339" y="440214"/>
                  <a:pt x="9382" y="4585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" name="フリーフォーム 206">
            <a:extLst>
              <a:ext uri="{FF2B5EF4-FFF2-40B4-BE49-F238E27FC236}">
                <a16:creationId xmlns:a16="http://schemas.microsoft.com/office/drawing/2014/main" id="{13EB0111-B264-9B44-5A33-CBE4ED0BC166}"/>
              </a:ext>
            </a:extLst>
          </p:cNvPr>
          <p:cNvSpPr/>
          <p:nvPr/>
        </p:nvSpPr>
        <p:spPr>
          <a:xfrm>
            <a:off x="4124268" y="842848"/>
            <a:ext cx="603637" cy="557220"/>
          </a:xfrm>
          <a:custGeom>
            <a:avLst/>
            <a:gdLst>
              <a:gd name="connsiteX0" fmla="*/ 17 w 603637"/>
              <a:gd name="connsiteY0" fmla="*/ 557208 h 557220"/>
              <a:gd name="connsiteX1" fmla="*/ 60725 w 603637"/>
              <a:gd name="connsiteY1" fmla="*/ 253673 h 557220"/>
              <a:gd name="connsiteX2" fmla="*/ 269405 w 603637"/>
              <a:gd name="connsiteY2" fmla="*/ 7051 h 557220"/>
              <a:gd name="connsiteX3" fmla="*/ 170756 w 603637"/>
              <a:gd name="connsiteY3" fmla="*/ 63964 h 557220"/>
              <a:gd name="connsiteX4" fmla="*/ 383231 w 603637"/>
              <a:gd name="connsiteY4" fmla="*/ 29816 h 557220"/>
              <a:gd name="connsiteX5" fmla="*/ 470497 w 603637"/>
              <a:gd name="connsiteY5" fmla="*/ 33610 h 557220"/>
              <a:gd name="connsiteX6" fmla="*/ 261817 w 603637"/>
              <a:gd name="connsiteY6" fmla="*/ 63964 h 557220"/>
              <a:gd name="connsiteX7" fmla="*/ 603294 w 603637"/>
              <a:gd name="connsiteY7" fmla="*/ 63964 h 557220"/>
              <a:gd name="connsiteX8" fmla="*/ 322524 w 603637"/>
              <a:gd name="connsiteY8" fmla="*/ 82935 h 557220"/>
              <a:gd name="connsiteX9" fmla="*/ 155579 w 603637"/>
              <a:gd name="connsiteY9" fmla="*/ 128465 h 557220"/>
              <a:gd name="connsiteX10" fmla="*/ 3812 w 603637"/>
              <a:gd name="connsiteY10" fmla="*/ 238496 h 557220"/>
              <a:gd name="connsiteX11" fmla="*/ 83490 w 603637"/>
              <a:gd name="connsiteY11" fmla="*/ 200554 h 557220"/>
              <a:gd name="connsiteX12" fmla="*/ 64519 w 603637"/>
              <a:gd name="connsiteY12" fmla="*/ 242291 h 557220"/>
              <a:gd name="connsiteX13" fmla="*/ 17 w 603637"/>
              <a:gd name="connsiteY13" fmla="*/ 557208 h 557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03637" h="557220">
                <a:moveTo>
                  <a:pt x="17" y="557208"/>
                </a:moveTo>
                <a:cubicBezTo>
                  <a:pt x="-615" y="559105"/>
                  <a:pt x="15827" y="345366"/>
                  <a:pt x="60725" y="253673"/>
                </a:cubicBezTo>
                <a:cubicBezTo>
                  <a:pt x="105623" y="161980"/>
                  <a:pt x="251067" y="38669"/>
                  <a:pt x="269405" y="7051"/>
                </a:cubicBezTo>
                <a:cubicBezTo>
                  <a:pt x="287743" y="-24567"/>
                  <a:pt x="151785" y="60170"/>
                  <a:pt x="170756" y="63964"/>
                </a:cubicBezTo>
                <a:cubicBezTo>
                  <a:pt x="189727" y="67758"/>
                  <a:pt x="333274" y="34875"/>
                  <a:pt x="383231" y="29816"/>
                </a:cubicBezTo>
                <a:cubicBezTo>
                  <a:pt x="433188" y="24757"/>
                  <a:pt x="490733" y="27919"/>
                  <a:pt x="470497" y="33610"/>
                </a:cubicBezTo>
                <a:cubicBezTo>
                  <a:pt x="450261" y="39301"/>
                  <a:pt x="239684" y="58905"/>
                  <a:pt x="261817" y="63964"/>
                </a:cubicBezTo>
                <a:cubicBezTo>
                  <a:pt x="283950" y="69023"/>
                  <a:pt x="593176" y="60802"/>
                  <a:pt x="603294" y="63964"/>
                </a:cubicBezTo>
                <a:cubicBezTo>
                  <a:pt x="613412" y="67126"/>
                  <a:pt x="397143" y="72185"/>
                  <a:pt x="322524" y="82935"/>
                </a:cubicBezTo>
                <a:cubicBezTo>
                  <a:pt x="247905" y="93685"/>
                  <a:pt x="208698" y="102538"/>
                  <a:pt x="155579" y="128465"/>
                </a:cubicBezTo>
                <a:cubicBezTo>
                  <a:pt x="102460" y="154392"/>
                  <a:pt x="15827" y="226481"/>
                  <a:pt x="3812" y="238496"/>
                </a:cubicBezTo>
                <a:cubicBezTo>
                  <a:pt x="-8203" y="250511"/>
                  <a:pt x="73372" y="199922"/>
                  <a:pt x="83490" y="200554"/>
                </a:cubicBezTo>
                <a:cubicBezTo>
                  <a:pt x="93608" y="201186"/>
                  <a:pt x="75902" y="184113"/>
                  <a:pt x="64519" y="242291"/>
                </a:cubicBezTo>
                <a:cubicBezTo>
                  <a:pt x="53136" y="300469"/>
                  <a:pt x="649" y="555311"/>
                  <a:pt x="17" y="5572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" name="フリーフォーム 207">
            <a:extLst>
              <a:ext uri="{FF2B5EF4-FFF2-40B4-BE49-F238E27FC236}">
                <a16:creationId xmlns:a16="http://schemas.microsoft.com/office/drawing/2014/main" id="{0EE0C4FA-E10D-7DB6-39B2-6068429645DE}"/>
              </a:ext>
            </a:extLst>
          </p:cNvPr>
          <p:cNvSpPr/>
          <p:nvPr/>
        </p:nvSpPr>
        <p:spPr>
          <a:xfrm>
            <a:off x="4173581" y="883122"/>
            <a:ext cx="854238" cy="498506"/>
          </a:xfrm>
          <a:custGeom>
            <a:avLst/>
            <a:gdLst>
              <a:gd name="connsiteX0" fmla="*/ 29 w 854238"/>
              <a:gd name="connsiteY0" fmla="*/ 497963 h 498506"/>
              <a:gd name="connsiteX1" fmla="*/ 307358 w 854238"/>
              <a:gd name="connsiteY1" fmla="*/ 103368 h 498506"/>
              <a:gd name="connsiteX2" fmla="*/ 626070 w 854238"/>
              <a:gd name="connsiteY2" fmla="*/ 38866 h 498506"/>
              <a:gd name="connsiteX3" fmla="*/ 398419 w 854238"/>
              <a:gd name="connsiteY3" fmla="*/ 46455 h 498506"/>
              <a:gd name="connsiteX4" fmla="*/ 307358 w 854238"/>
              <a:gd name="connsiteY4" fmla="*/ 61632 h 498506"/>
              <a:gd name="connsiteX5" fmla="*/ 830957 w 854238"/>
              <a:gd name="connsiteY5" fmla="*/ 61632 h 498506"/>
              <a:gd name="connsiteX6" fmla="*/ 747485 w 854238"/>
              <a:gd name="connsiteY6" fmla="*/ 65426 h 498506"/>
              <a:gd name="connsiteX7" fmla="*/ 610894 w 854238"/>
              <a:gd name="connsiteY7" fmla="*/ 183046 h 498506"/>
              <a:gd name="connsiteX8" fmla="*/ 713337 w 854238"/>
              <a:gd name="connsiteY8" fmla="*/ 69220 h 498506"/>
              <a:gd name="connsiteX9" fmla="*/ 599511 w 854238"/>
              <a:gd name="connsiteY9" fmla="*/ 65426 h 498506"/>
              <a:gd name="connsiteX10" fmla="*/ 413596 w 854238"/>
              <a:gd name="connsiteY10" fmla="*/ 171663 h 498506"/>
              <a:gd name="connsiteX11" fmla="*/ 500862 w 854238"/>
              <a:gd name="connsiteY11" fmla="*/ 61632 h 498506"/>
              <a:gd name="connsiteX12" fmla="*/ 569158 w 854238"/>
              <a:gd name="connsiteY12" fmla="*/ 65426 h 498506"/>
              <a:gd name="connsiteX13" fmla="*/ 421184 w 854238"/>
              <a:gd name="connsiteY13" fmla="*/ 167869 h 498506"/>
              <a:gd name="connsiteX14" fmla="*/ 535010 w 854238"/>
              <a:gd name="connsiteY14" fmla="*/ 65426 h 498506"/>
              <a:gd name="connsiteX15" fmla="*/ 379448 w 854238"/>
              <a:gd name="connsiteY15" fmla="*/ 179251 h 498506"/>
              <a:gd name="connsiteX16" fmla="*/ 451538 w 854238"/>
              <a:gd name="connsiteY16" fmla="*/ 57837 h 498506"/>
              <a:gd name="connsiteX17" fmla="*/ 341506 w 854238"/>
              <a:gd name="connsiteY17" fmla="*/ 42661 h 498506"/>
              <a:gd name="connsiteX18" fmla="*/ 246651 w 854238"/>
              <a:gd name="connsiteY18" fmla="*/ 164075 h 498506"/>
              <a:gd name="connsiteX19" fmla="*/ 288387 w 854238"/>
              <a:gd name="connsiteY19" fmla="*/ 8513 h 498506"/>
              <a:gd name="connsiteX20" fmla="*/ 29 w 854238"/>
              <a:gd name="connsiteY20" fmla="*/ 497963 h 498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854238" h="498506">
                <a:moveTo>
                  <a:pt x="29" y="497963"/>
                </a:moveTo>
                <a:cubicBezTo>
                  <a:pt x="3191" y="513772"/>
                  <a:pt x="203018" y="179884"/>
                  <a:pt x="307358" y="103368"/>
                </a:cubicBezTo>
                <a:cubicBezTo>
                  <a:pt x="411698" y="26852"/>
                  <a:pt x="610893" y="48351"/>
                  <a:pt x="626070" y="38866"/>
                </a:cubicBezTo>
                <a:cubicBezTo>
                  <a:pt x="641247" y="29381"/>
                  <a:pt x="451538" y="42661"/>
                  <a:pt x="398419" y="46455"/>
                </a:cubicBezTo>
                <a:cubicBezTo>
                  <a:pt x="345300" y="50249"/>
                  <a:pt x="235268" y="59102"/>
                  <a:pt x="307358" y="61632"/>
                </a:cubicBezTo>
                <a:cubicBezTo>
                  <a:pt x="379448" y="64161"/>
                  <a:pt x="757603" y="61000"/>
                  <a:pt x="830957" y="61632"/>
                </a:cubicBezTo>
                <a:cubicBezTo>
                  <a:pt x="904311" y="62264"/>
                  <a:pt x="784162" y="45190"/>
                  <a:pt x="747485" y="65426"/>
                </a:cubicBezTo>
                <a:cubicBezTo>
                  <a:pt x="710808" y="85662"/>
                  <a:pt x="616585" y="182414"/>
                  <a:pt x="610894" y="183046"/>
                </a:cubicBezTo>
                <a:cubicBezTo>
                  <a:pt x="605203" y="183678"/>
                  <a:pt x="715234" y="88823"/>
                  <a:pt x="713337" y="69220"/>
                </a:cubicBezTo>
                <a:cubicBezTo>
                  <a:pt x="711440" y="49617"/>
                  <a:pt x="649468" y="48352"/>
                  <a:pt x="599511" y="65426"/>
                </a:cubicBezTo>
                <a:cubicBezTo>
                  <a:pt x="549554" y="82500"/>
                  <a:pt x="430037" y="172295"/>
                  <a:pt x="413596" y="171663"/>
                </a:cubicBezTo>
                <a:cubicBezTo>
                  <a:pt x="397155" y="171031"/>
                  <a:pt x="474935" y="79338"/>
                  <a:pt x="500862" y="61632"/>
                </a:cubicBezTo>
                <a:cubicBezTo>
                  <a:pt x="526789" y="43926"/>
                  <a:pt x="582437" y="47720"/>
                  <a:pt x="569158" y="65426"/>
                </a:cubicBezTo>
                <a:cubicBezTo>
                  <a:pt x="555879" y="83132"/>
                  <a:pt x="426875" y="167869"/>
                  <a:pt x="421184" y="167869"/>
                </a:cubicBezTo>
                <a:cubicBezTo>
                  <a:pt x="415493" y="167869"/>
                  <a:pt x="541966" y="63529"/>
                  <a:pt x="535010" y="65426"/>
                </a:cubicBezTo>
                <a:cubicBezTo>
                  <a:pt x="528054" y="67323"/>
                  <a:pt x="393360" y="180516"/>
                  <a:pt x="379448" y="179251"/>
                </a:cubicBezTo>
                <a:cubicBezTo>
                  <a:pt x="365536" y="177986"/>
                  <a:pt x="457862" y="80602"/>
                  <a:pt x="451538" y="57837"/>
                </a:cubicBezTo>
                <a:cubicBezTo>
                  <a:pt x="445214" y="35072"/>
                  <a:pt x="375654" y="24955"/>
                  <a:pt x="341506" y="42661"/>
                </a:cubicBezTo>
                <a:cubicBezTo>
                  <a:pt x="307358" y="60367"/>
                  <a:pt x="255504" y="169766"/>
                  <a:pt x="246651" y="164075"/>
                </a:cubicBezTo>
                <a:cubicBezTo>
                  <a:pt x="237798" y="158384"/>
                  <a:pt x="324432" y="-43341"/>
                  <a:pt x="288387" y="8513"/>
                </a:cubicBezTo>
                <a:cubicBezTo>
                  <a:pt x="252342" y="60367"/>
                  <a:pt x="-3133" y="482154"/>
                  <a:pt x="29" y="4979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" name="フリーフォーム 208">
            <a:extLst>
              <a:ext uri="{FF2B5EF4-FFF2-40B4-BE49-F238E27FC236}">
                <a16:creationId xmlns:a16="http://schemas.microsoft.com/office/drawing/2014/main" id="{7EF60B84-260D-4729-392B-8AF35BCB77DF}"/>
              </a:ext>
            </a:extLst>
          </p:cNvPr>
          <p:cNvSpPr/>
          <p:nvPr/>
        </p:nvSpPr>
        <p:spPr>
          <a:xfrm>
            <a:off x="4062448" y="1094447"/>
            <a:ext cx="1544278" cy="424113"/>
          </a:xfrm>
          <a:custGeom>
            <a:avLst/>
            <a:gdLst>
              <a:gd name="connsiteX0" fmla="*/ 1130 w 1544278"/>
              <a:gd name="connsiteY0" fmla="*/ 423229 h 424113"/>
              <a:gd name="connsiteX1" fmla="*/ 1033150 w 1544278"/>
              <a:gd name="connsiteY1" fmla="*/ 40016 h 424113"/>
              <a:gd name="connsiteX2" fmla="*/ 881383 w 1544278"/>
              <a:gd name="connsiteY2" fmla="*/ 74164 h 424113"/>
              <a:gd name="connsiteX3" fmla="*/ 1093857 w 1544278"/>
              <a:gd name="connsiteY3" fmla="*/ 66575 h 424113"/>
              <a:gd name="connsiteX4" fmla="*/ 1389804 w 1544278"/>
              <a:gd name="connsiteY4" fmla="*/ 131077 h 424113"/>
              <a:gd name="connsiteX5" fmla="*/ 1093857 w 1544278"/>
              <a:gd name="connsiteY5" fmla="*/ 5868 h 424113"/>
              <a:gd name="connsiteX6" fmla="*/ 1477071 w 1544278"/>
              <a:gd name="connsiteY6" fmla="*/ 354934 h 424113"/>
              <a:gd name="connsiteX7" fmla="*/ 1522601 w 1544278"/>
              <a:gd name="connsiteY7" fmla="*/ 392876 h 424113"/>
              <a:gd name="connsiteX8" fmla="*/ 1241831 w 1544278"/>
              <a:gd name="connsiteY8" fmla="*/ 123488 h 424113"/>
              <a:gd name="connsiteX9" fmla="*/ 1082475 w 1544278"/>
              <a:gd name="connsiteY9" fmla="*/ 77958 h 424113"/>
              <a:gd name="connsiteX10" fmla="*/ 285695 w 1544278"/>
              <a:gd name="connsiteY10" fmla="*/ 187990 h 424113"/>
              <a:gd name="connsiteX11" fmla="*/ 820676 w 1544278"/>
              <a:gd name="connsiteY11" fmla="*/ 146253 h 424113"/>
              <a:gd name="connsiteX12" fmla="*/ 1130 w 1544278"/>
              <a:gd name="connsiteY12" fmla="*/ 423229 h 424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44278" h="424113">
                <a:moveTo>
                  <a:pt x="1130" y="423229"/>
                </a:moveTo>
                <a:cubicBezTo>
                  <a:pt x="36542" y="405523"/>
                  <a:pt x="886441" y="98193"/>
                  <a:pt x="1033150" y="40016"/>
                </a:cubicBezTo>
                <a:cubicBezTo>
                  <a:pt x="1179859" y="-18162"/>
                  <a:pt x="871265" y="69738"/>
                  <a:pt x="881383" y="74164"/>
                </a:cubicBezTo>
                <a:cubicBezTo>
                  <a:pt x="891501" y="78590"/>
                  <a:pt x="1009120" y="57090"/>
                  <a:pt x="1093857" y="66575"/>
                </a:cubicBezTo>
                <a:cubicBezTo>
                  <a:pt x="1178594" y="76060"/>
                  <a:pt x="1389804" y="141195"/>
                  <a:pt x="1389804" y="131077"/>
                </a:cubicBezTo>
                <a:cubicBezTo>
                  <a:pt x="1389804" y="120959"/>
                  <a:pt x="1079313" y="-31441"/>
                  <a:pt x="1093857" y="5868"/>
                </a:cubicBezTo>
                <a:cubicBezTo>
                  <a:pt x="1108401" y="43177"/>
                  <a:pt x="1405614" y="290433"/>
                  <a:pt x="1477071" y="354934"/>
                </a:cubicBezTo>
                <a:cubicBezTo>
                  <a:pt x="1548528" y="419435"/>
                  <a:pt x="1561808" y="431450"/>
                  <a:pt x="1522601" y="392876"/>
                </a:cubicBezTo>
                <a:cubicBezTo>
                  <a:pt x="1483394" y="354302"/>
                  <a:pt x="1315185" y="175974"/>
                  <a:pt x="1241831" y="123488"/>
                </a:cubicBezTo>
                <a:cubicBezTo>
                  <a:pt x="1168477" y="71002"/>
                  <a:pt x="1241831" y="67208"/>
                  <a:pt x="1082475" y="77958"/>
                </a:cubicBezTo>
                <a:cubicBezTo>
                  <a:pt x="923119" y="88708"/>
                  <a:pt x="329328" y="176607"/>
                  <a:pt x="285695" y="187990"/>
                </a:cubicBezTo>
                <a:cubicBezTo>
                  <a:pt x="242062" y="199372"/>
                  <a:pt x="867471" y="105149"/>
                  <a:pt x="820676" y="146253"/>
                </a:cubicBezTo>
                <a:cubicBezTo>
                  <a:pt x="773881" y="187357"/>
                  <a:pt x="-34282" y="440935"/>
                  <a:pt x="1130" y="4232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" name="フリーフォーム 209">
            <a:extLst>
              <a:ext uri="{FF2B5EF4-FFF2-40B4-BE49-F238E27FC236}">
                <a16:creationId xmlns:a16="http://schemas.microsoft.com/office/drawing/2014/main" id="{CF9AFA13-5F5A-4588-F686-42D14E9F6A7D}"/>
              </a:ext>
            </a:extLst>
          </p:cNvPr>
          <p:cNvSpPr/>
          <p:nvPr/>
        </p:nvSpPr>
        <p:spPr>
          <a:xfrm>
            <a:off x="4291909" y="1282354"/>
            <a:ext cx="1369162" cy="421500"/>
          </a:xfrm>
          <a:custGeom>
            <a:avLst/>
            <a:gdLst>
              <a:gd name="connsiteX0" fmla="*/ 3115 w 1369162"/>
              <a:gd name="connsiteY0" fmla="*/ 212557 h 421500"/>
              <a:gd name="connsiteX1" fmla="*/ 826454 w 1369162"/>
              <a:gd name="connsiteY1" fmla="*/ 26642 h 421500"/>
              <a:gd name="connsiteX2" fmla="*/ 363563 w 1369162"/>
              <a:gd name="connsiteY2" fmla="*/ 106320 h 421500"/>
              <a:gd name="connsiteX3" fmla="*/ 1092048 w 1369162"/>
              <a:gd name="connsiteY3" fmla="*/ 98731 h 421500"/>
              <a:gd name="connsiteX4" fmla="*/ 1323493 w 1369162"/>
              <a:gd name="connsiteY4" fmla="*/ 140468 h 421500"/>
              <a:gd name="connsiteX5" fmla="*/ 1277963 w 1369162"/>
              <a:gd name="connsiteY5" fmla="*/ 212557 h 421500"/>
              <a:gd name="connsiteX6" fmla="*/ 731600 w 1369162"/>
              <a:gd name="connsiteY6" fmla="*/ 421238 h 421500"/>
              <a:gd name="connsiteX7" fmla="*/ 1186903 w 1369162"/>
              <a:gd name="connsiteY7" fmla="*/ 254293 h 421500"/>
              <a:gd name="connsiteX8" fmla="*/ 1369024 w 1369162"/>
              <a:gd name="connsiteY8" fmla="*/ 178409 h 421500"/>
              <a:gd name="connsiteX9" fmla="*/ 1213462 w 1369162"/>
              <a:gd name="connsiteY9" fmla="*/ 113908 h 421500"/>
              <a:gd name="connsiteX10" fmla="*/ 1027547 w 1369162"/>
              <a:gd name="connsiteY10" fmla="*/ 72172 h 421500"/>
              <a:gd name="connsiteX11" fmla="*/ 1224845 w 1369162"/>
              <a:gd name="connsiteY11" fmla="*/ 83 h 421500"/>
              <a:gd name="connsiteX12" fmla="*/ 989605 w 1369162"/>
              <a:gd name="connsiteY12" fmla="*/ 87349 h 421500"/>
              <a:gd name="connsiteX13" fmla="*/ 750571 w 1369162"/>
              <a:gd name="connsiteY13" fmla="*/ 106320 h 421500"/>
              <a:gd name="connsiteX14" fmla="*/ 610186 w 1369162"/>
              <a:gd name="connsiteY14" fmla="*/ 110114 h 421500"/>
              <a:gd name="connsiteX15" fmla="*/ 849220 w 1369162"/>
              <a:gd name="connsiteY15" fmla="*/ 60790 h 421500"/>
              <a:gd name="connsiteX16" fmla="*/ 409093 w 1369162"/>
              <a:gd name="connsiteY16" fmla="*/ 129085 h 421500"/>
              <a:gd name="connsiteX17" fmla="*/ 610186 w 1369162"/>
              <a:gd name="connsiteY17" fmla="*/ 68378 h 421500"/>
              <a:gd name="connsiteX18" fmla="*/ 378740 w 1369162"/>
              <a:gd name="connsiteY18" fmla="*/ 106320 h 421500"/>
              <a:gd name="connsiteX19" fmla="*/ 538096 w 1369162"/>
              <a:gd name="connsiteY19" fmla="*/ 45613 h 421500"/>
              <a:gd name="connsiteX20" fmla="*/ 3115 w 1369162"/>
              <a:gd name="connsiteY20" fmla="*/ 212557 h 42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369162" h="421500">
                <a:moveTo>
                  <a:pt x="3115" y="212557"/>
                </a:moveTo>
                <a:cubicBezTo>
                  <a:pt x="51175" y="209395"/>
                  <a:pt x="766379" y="44348"/>
                  <a:pt x="826454" y="26642"/>
                </a:cubicBezTo>
                <a:cubicBezTo>
                  <a:pt x="886529" y="8936"/>
                  <a:pt x="319297" y="94305"/>
                  <a:pt x="363563" y="106320"/>
                </a:cubicBezTo>
                <a:cubicBezTo>
                  <a:pt x="407829" y="118335"/>
                  <a:pt x="932060" y="93040"/>
                  <a:pt x="1092048" y="98731"/>
                </a:cubicBezTo>
                <a:cubicBezTo>
                  <a:pt x="1252036" y="104422"/>
                  <a:pt x="1292507" y="121497"/>
                  <a:pt x="1323493" y="140468"/>
                </a:cubicBezTo>
                <a:cubicBezTo>
                  <a:pt x="1354479" y="159439"/>
                  <a:pt x="1376612" y="165762"/>
                  <a:pt x="1277963" y="212557"/>
                </a:cubicBezTo>
                <a:cubicBezTo>
                  <a:pt x="1179314" y="259352"/>
                  <a:pt x="746777" y="414282"/>
                  <a:pt x="731600" y="421238"/>
                </a:cubicBezTo>
                <a:cubicBezTo>
                  <a:pt x="716423" y="428194"/>
                  <a:pt x="1080666" y="294764"/>
                  <a:pt x="1186903" y="254293"/>
                </a:cubicBezTo>
                <a:cubicBezTo>
                  <a:pt x="1293140" y="213822"/>
                  <a:pt x="1364598" y="201806"/>
                  <a:pt x="1369024" y="178409"/>
                </a:cubicBezTo>
                <a:cubicBezTo>
                  <a:pt x="1373451" y="155011"/>
                  <a:pt x="1270375" y="131614"/>
                  <a:pt x="1213462" y="113908"/>
                </a:cubicBezTo>
                <a:cubicBezTo>
                  <a:pt x="1156549" y="96202"/>
                  <a:pt x="1025650" y="91143"/>
                  <a:pt x="1027547" y="72172"/>
                </a:cubicBezTo>
                <a:cubicBezTo>
                  <a:pt x="1029444" y="53201"/>
                  <a:pt x="1231169" y="-2446"/>
                  <a:pt x="1224845" y="83"/>
                </a:cubicBezTo>
                <a:cubicBezTo>
                  <a:pt x="1218521" y="2612"/>
                  <a:pt x="1068651" y="69643"/>
                  <a:pt x="989605" y="87349"/>
                </a:cubicBezTo>
                <a:cubicBezTo>
                  <a:pt x="910559" y="105055"/>
                  <a:pt x="813807" y="102526"/>
                  <a:pt x="750571" y="106320"/>
                </a:cubicBezTo>
                <a:cubicBezTo>
                  <a:pt x="687335" y="110114"/>
                  <a:pt x="593745" y="117702"/>
                  <a:pt x="610186" y="110114"/>
                </a:cubicBezTo>
                <a:cubicBezTo>
                  <a:pt x="626627" y="102526"/>
                  <a:pt x="882735" y="57628"/>
                  <a:pt x="849220" y="60790"/>
                </a:cubicBezTo>
                <a:cubicBezTo>
                  <a:pt x="815705" y="63952"/>
                  <a:pt x="448932" y="127820"/>
                  <a:pt x="409093" y="129085"/>
                </a:cubicBezTo>
                <a:cubicBezTo>
                  <a:pt x="369254" y="130350"/>
                  <a:pt x="615245" y="72172"/>
                  <a:pt x="610186" y="68378"/>
                </a:cubicBezTo>
                <a:cubicBezTo>
                  <a:pt x="605127" y="64584"/>
                  <a:pt x="390755" y="110114"/>
                  <a:pt x="378740" y="106320"/>
                </a:cubicBezTo>
                <a:cubicBezTo>
                  <a:pt x="366725" y="102526"/>
                  <a:pt x="598171" y="28539"/>
                  <a:pt x="538096" y="45613"/>
                </a:cubicBezTo>
                <a:cubicBezTo>
                  <a:pt x="478021" y="62687"/>
                  <a:pt x="-44945" y="215719"/>
                  <a:pt x="3115" y="2125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" name="フリーフォーム 210">
            <a:extLst>
              <a:ext uri="{FF2B5EF4-FFF2-40B4-BE49-F238E27FC236}">
                <a16:creationId xmlns:a16="http://schemas.microsoft.com/office/drawing/2014/main" id="{8F000944-7290-84E9-B0EC-B47567F10E27}"/>
              </a:ext>
            </a:extLst>
          </p:cNvPr>
          <p:cNvSpPr/>
          <p:nvPr/>
        </p:nvSpPr>
        <p:spPr>
          <a:xfrm>
            <a:off x="4209908" y="1348936"/>
            <a:ext cx="1734307" cy="884376"/>
          </a:xfrm>
          <a:custGeom>
            <a:avLst/>
            <a:gdLst>
              <a:gd name="connsiteX0" fmla="*/ 1644 w 1734307"/>
              <a:gd name="connsiteY0" fmla="*/ 39738 h 884376"/>
              <a:gd name="connsiteX1" fmla="*/ 726334 w 1734307"/>
              <a:gd name="connsiteY1" fmla="*/ 92857 h 884376"/>
              <a:gd name="connsiteX2" fmla="*/ 1344787 w 1734307"/>
              <a:gd name="connsiteY2" fmla="*/ 525394 h 884376"/>
              <a:gd name="connsiteX3" fmla="*/ 1272698 w 1734307"/>
              <a:gd name="connsiteY3" fmla="*/ 392598 h 884376"/>
              <a:gd name="connsiteX4" fmla="*/ 1720412 w 1734307"/>
              <a:gd name="connsiteY4" fmla="*/ 870666 h 884376"/>
              <a:gd name="connsiteX5" fmla="*/ 1629352 w 1734307"/>
              <a:gd name="connsiteY5" fmla="*/ 764428 h 884376"/>
              <a:gd name="connsiteX6" fmla="*/ 1090577 w 1734307"/>
              <a:gd name="connsiteY6" fmla="*/ 138387 h 884376"/>
              <a:gd name="connsiteX7" fmla="*/ 1511732 w 1734307"/>
              <a:gd name="connsiteY7" fmla="*/ 650603 h 884376"/>
              <a:gd name="connsiteX8" fmla="*/ 1196814 w 1734307"/>
              <a:gd name="connsiteY8" fmla="*/ 411569 h 884376"/>
              <a:gd name="connsiteX9" fmla="*/ 783247 w 1734307"/>
              <a:gd name="connsiteY9" fmla="*/ 54915 h 884376"/>
              <a:gd name="connsiteX10" fmla="*/ 878102 w 1734307"/>
              <a:gd name="connsiteY10" fmla="*/ 138387 h 884376"/>
              <a:gd name="connsiteX11" fmla="*/ 453153 w 1734307"/>
              <a:gd name="connsiteY11" fmla="*/ 1796 h 884376"/>
              <a:gd name="connsiteX12" fmla="*/ 661833 w 1734307"/>
              <a:gd name="connsiteY12" fmla="*/ 58709 h 884376"/>
              <a:gd name="connsiteX13" fmla="*/ 411416 w 1734307"/>
              <a:gd name="connsiteY13" fmla="*/ 35944 h 884376"/>
              <a:gd name="connsiteX14" fmla="*/ 161000 w 1734307"/>
              <a:gd name="connsiteY14" fmla="*/ 43532 h 884376"/>
              <a:gd name="connsiteX15" fmla="*/ 517654 w 1734307"/>
              <a:gd name="connsiteY15" fmla="*/ 77680 h 884376"/>
              <a:gd name="connsiteX16" fmla="*/ 1644 w 1734307"/>
              <a:gd name="connsiteY16" fmla="*/ 39738 h 884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34307" h="884376">
                <a:moveTo>
                  <a:pt x="1644" y="39738"/>
                </a:moveTo>
                <a:cubicBezTo>
                  <a:pt x="36424" y="42267"/>
                  <a:pt x="502477" y="11914"/>
                  <a:pt x="726334" y="92857"/>
                </a:cubicBezTo>
                <a:cubicBezTo>
                  <a:pt x="950191" y="173800"/>
                  <a:pt x="1253726" y="475437"/>
                  <a:pt x="1344787" y="525394"/>
                </a:cubicBezTo>
                <a:cubicBezTo>
                  <a:pt x="1435848" y="575351"/>
                  <a:pt x="1210094" y="335053"/>
                  <a:pt x="1272698" y="392598"/>
                </a:cubicBezTo>
                <a:cubicBezTo>
                  <a:pt x="1335302" y="450143"/>
                  <a:pt x="1660970" y="808694"/>
                  <a:pt x="1720412" y="870666"/>
                </a:cubicBezTo>
                <a:cubicBezTo>
                  <a:pt x="1779854" y="932638"/>
                  <a:pt x="1629352" y="764428"/>
                  <a:pt x="1629352" y="764428"/>
                </a:cubicBezTo>
                <a:lnTo>
                  <a:pt x="1090577" y="138387"/>
                </a:lnTo>
                <a:cubicBezTo>
                  <a:pt x="1070974" y="119416"/>
                  <a:pt x="1494026" y="605073"/>
                  <a:pt x="1511732" y="650603"/>
                </a:cubicBezTo>
                <a:cubicBezTo>
                  <a:pt x="1529438" y="696133"/>
                  <a:pt x="1318228" y="510850"/>
                  <a:pt x="1196814" y="411569"/>
                </a:cubicBezTo>
                <a:cubicBezTo>
                  <a:pt x="1075400" y="312288"/>
                  <a:pt x="836366" y="100445"/>
                  <a:pt x="783247" y="54915"/>
                </a:cubicBezTo>
                <a:cubicBezTo>
                  <a:pt x="730128" y="9385"/>
                  <a:pt x="933118" y="147240"/>
                  <a:pt x="878102" y="138387"/>
                </a:cubicBezTo>
                <a:cubicBezTo>
                  <a:pt x="823086" y="129534"/>
                  <a:pt x="489198" y="15076"/>
                  <a:pt x="453153" y="1796"/>
                </a:cubicBezTo>
                <a:cubicBezTo>
                  <a:pt x="417108" y="-11484"/>
                  <a:pt x="668789" y="53018"/>
                  <a:pt x="661833" y="58709"/>
                </a:cubicBezTo>
                <a:cubicBezTo>
                  <a:pt x="654877" y="64400"/>
                  <a:pt x="494888" y="38473"/>
                  <a:pt x="411416" y="35944"/>
                </a:cubicBezTo>
                <a:cubicBezTo>
                  <a:pt x="327944" y="33415"/>
                  <a:pt x="143294" y="36576"/>
                  <a:pt x="161000" y="43532"/>
                </a:cubicBezTo>
                <a:cubicBezTo>
                  <a:pt x="178706" y="50488"/>
                  <a:pt x="540419" y="78312"/>
                  <a:pt x="517654" y="77680"/>
                </a:cubicBezTo>
                <a:cubicBezTo>
                  <a:pt x="494889" y="77048"/>
                  <a:pt x="-33136" y="37209"/>
                  <a:pt x="1644" y="397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" name="フリーフォーム 211">
            <a:extLst>
              <a:ext uri="{FF2B5EF4-FFF2-40B4-BE49-F238E27FC236}">
                <a16:creationId xmlns:a16="http://schemas.microsoft.com/office/drawing/2014/main" id="{4B04764C-15DA-20B9-6D2E-950975F0905A}"/>
              </a:ext>
            </a:extLst>
          </p:cNvPr>
          <p:cNvSpPr/>
          <p:nvPr/>
        </p:nvSpPr>
        <p:spPr>
          <a:xfrm>
            <a:off x="4552250" y="1434857"/>
            <a:ext cx="1166905" cy="1647771"/>
          </a:xfrm>
          <a:custGeom>
            <a:avLst/>
            <a:gdLst>
              <a:gd name="connsiteX0" fmla="*/ 8367 w 1166905"/>
              <a:gd name="connsiteY0" fmla="*/ 3141 h 1647771"/>
              <a:gd name="connsiteX1" fmla="*/ 869649 w 1166905"/>
              <a:gd name="connsiteY1" fmla="*/ 431885 h 1647771"/>
              <a:gd name="connsiteX2" fmla="*/ 850678 w 1166905"/>
              <a:gd name="connsiteY2" fmla="*/ 416708 h 1647771"/>
              <a:gd name="connsiteX3" fmla="*/ 1051770 w 1166905"/>
              <a:gd name="connsiteY3" fmla="*/ 1054132 h 1647771"/>
              <a:gd name="connsiteX4" fmla="*/ 1040387 w 1166905"/>
              <a:gd name="connsiteY4" fmla="*/ 890982 h 1647771"/>
              <a:gd name="connsiteX5" fmla="*/ 1165596 w 1166905"/>
              <a:gd name="connsiteY5" fmla="*/ 1646026 h 1647771"/>
              <a:gd name="connsiteX6" fmla="*/ 949327 w 1166905"/>
              <a:gd name="connsiteY6" fmla="*/ 644360 h 1647771"/>
              <a:gd name="connsiteX7" fmla="*/ 733058 w 1166905"/>
              <a:gd name="connsiteY7" fmla="*/ 158703 h 1647771"/>
              <a:gd name="connsiteX8" fmla="*/ 888620 w 1166905"/>
              <a:gd name="connsiteY8" fmla="*/ 462238 h 1647771"/>
              <a:gd name="connsiteX9" fmla="*/ 721675 w 1166905"/>
              <a:gd name="connsiteY9" fmla="*/ 329442 h 1647771"/>
              <a:gd name="connsiteX10" fmla="*/ 626821 w 1166905"/>
              <a:gd name="connsiteY10" fmla="*/ 306677 h 1647771"/>
              <a:gd name="connsiteX11" fmla="*/ 626821 w 1166905"/>
              <a:gd name="connsiteY11" fmla="*/ 321853 h 1647771"/>
              <a:gd name="connsiteX12" fmla="*/ 129782 w 1166905"/>
              <a:gd name="connsiteY12" fmla="*/ 120761 h 1647771"/>
              <a:gd name="connsiteX13" fmla="*/ 414346 w 1166905"/>
              <a:gd name="connsiteY13" fmla="*/ 230793 h 1647771"/>
              <a:gd name="connsiteX14" fmla="*/ 8367 w 1166905"/>
              <a:gd name="connsiteY14" fmla="*/ 3141 h 1647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166905" h="1647771">
                <a:moveTo>
                  <a:pt x="8367" y="3141"/>
                </a:moveTo>
                <a:cubicBezTo>
                  <a:pt x="84251" y="36656"/>
                  <a:pt x="869649" y="431885"/>
                  <a:pt x="869649" y="431885"/>
                </a:cubicBezTo>
                <a:cubicBezTo>
                  <a:pt x="1010034" y="500813"/>
                  <a:pt x="820325" y="313000"/>
                  <a:pt x="850678" y="416708"/>
                </a:cubicBezTo>
                <a:cubicBezTo>
                  <a:pt x="881032" y="520416"/>
                  <a:pt x="1020152" y="975086"/>
                  <a:pt x="1051770" y="1054132"/>
                </a:cubicBezTo>
                <a:cubicBezTo>
                  <a:pt x="1083388" y="1133178"/>
                  <a:pt x="1021416" y="792333"/>
                  <a:pt x="1040387" y="890982"/>
                </a:cubicBezTo>
                <a:cubicBezTo>
                  <a:pt x="1059358" y="989631"/>
                  <a:pt x="1180773" y="1687130"/>
                  <a:pt x="1165596" y="1646026"/>
                </a:cubicBezTo>
                <a:cubicBezTo>
                  <a:pt x="1150419" y="1604922"/>
                  <a:pt x="1021417" y="892247"/>
                  <a:pt x="949327" y="644360"/>
                </a:cubicBezTo>
                <a:cubicBezTo>
                  <a:pt x="877237" y="396473"/>
                  <a:pt x="743176" y="189057"/>
                  <a:pt x="733058" y="158703"/>
                </a:cubicBezTo>
                <a:cubicBezTo>
                  <a:pt x="722940" y="128349"/>
                  <a:pt x="890517" y="433782"/>
                  <a:pt x="888620" y="462238"/>
                </a:cubicBezTo>
                <a:cubicBezTo>
                  <a:pt x="886723" y="490694"/>
                  <a:pt x="765308" y="355369"/>
                  <a:pt x="721675" y="329442"/>
                </a:cubicBezTo>
                <a:cubicBezTo>
                  <a:pt x="678042" y="303515"/>
                  <a:pt x="642630" y="307942"/>
                  <a:pt x="626821" y="306677"/>
                </a:cubicBezTo>
                <a:cubicBezTo>
                  <a:pt x="611012" y="305412"/>
                  <a:pt x="709661" y="352839"/>
                  <a:pt x="626821" y="321853"/>
                </a:cubicBezTo>
                <a:cubicBezTo>
                  <a:pt x="543981" y="290867"/>
                  <a:pt x="165194" y="135938"/>
                  <a:pt x="129782" y="120761"/>
                </a:cubicBezTo>
                <a:cubicBezTo>
                  <a:pt x="94370" y="105584"/>
                  <a:pt x="431420" y="246602"/>
                  <a:pt x="414346" y="230793"/>
                </a:cubicBezTo>
                <a:cubicBezTo>
                  <a:pt x="397272" y="214984"/>
                  <a:pt x="-67517" y="-30374"/>
                  <a:pt x="8367" y="31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" name="フリーフォーム 212">
            <a:extLst>
              <a:ext uri="{FF2B5EF4-FFF2-40B4-BE49-F238E27FC236}">
                <a16:creationId xmlns:a16="http://schemas.microsoft.com/office/drawing/2014/main" id="{70BB7D02-94E4-9DA3-173F-94CE06952661}"/>
              </a:ext>
            </a:extLst>
          </p:cNvPr>
          <p:cNvSpPr/>
          <p:nvPr/>
        </p:nvSpPr>
        <p:spPr>
          <a:xfrm>
            <a:off x="5119027" y="1443951"/>
            <a:ext cx="803908" cy="802995"/>
          </a:xfrm>
          <a:custGeom>
            <a:avLst/>
            <a:gdLst>
              <a:gd name="connsiteX0" fmla="*/ 3131 w 803908"/>
              <a:gd name="connsiteY0" fmla="*/ 286200 h 802995"/>
              <a:gd name="connsiteX1" fmla="*/ 416697 w 803908"/>
              <a:gd name="connsiteY1" fmla="*/ 248258 h 802995"/>
              <a:gd name="connsiteX2" fmla="*/ 613995 w 803908"/>
              <a:gd name="connsiteY2" fmla="*/ 362084 h 802995"/>
              <a:gd name="connsiteX3" fmla="*/ 572259 w 803908"/>
              <a:gd name="connsiteY3" fmla="*/ 160992 h 802995"/>
              <a:gd name="connsiteX4" fmla="*/ 803705 w 803908"/>
              <a:gd name="connsiteY4" fmla="*/ 802210 h 802995"/>
              <a:gd name="connsiteX5" fmla="*/ 526729 w 803908"/>
              <a:gd name="connsiteY5" fmla="*/ 9224 h 802995"/>
              <a:gd name="connsiteX6" fmla="*/ 708850 w 803908"/>
              <a:gd name="connsiteY6" fmla="*/ 362084 h 802995"/>
              <a:gd name="connsiteX7" fmla="*/ 564671 w 803908"/>
              <a:gd name="connsiteY7" fmla="*/ 244464 h 802995"/>
              <a:gd name="connsiteX8" fmla="*/ 447051 w 803908"/>
              <a:gd name="connsiteY8" fmla="*/ 240670 h 802995"/>
              <a:gd name="connsiteX9" fmla="*/ 595024 w 803908"/>
              <a:gd name="connsiteY9" fmla="*/ 293788 h 802995"/>
              <a:gd name="connsiteX10" fmla="*/ 576053 w 803908"/>
              <a:gd name="connsiteY10" fmla="*/ 289994 h 802995"/>
              <a:gd name="connsiteX11" fmla="*/ 655732 w 803908"/>
              <a:gd name="connsiteY11" fmla="*/ 282406 h 802995"/>
              <a:gd name="connsiteX12" fmla="*/ 3131 w 803908"/>
              <a:gd name="connsiteY12" fmla="*/ 286200 h 802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03908" h="802995">
                <a:moveTo>
                  <a:pt x="3131" y="286200"/>
                </a:moveTo>
                <a:cubicBezTo>
                  <a:pt x="-36708" y="280509"/>
                  <a:pt x="314886" y="235611"/>
                  <a:pt x="416697" y="248258"/>
                </a:cubicBezTo>
                <a:cubicBezTo>
                  <a:pt x="518508" y="260905"/>
                  <a:pt x="588068" y="376628"/>
                  <a:pt x="613995" y="362084"/>
                </a:cubicBezTo>
                <a:cubicBezTo>
                  <a:pt x="639922" y="347540"/>
                  <a:pt x="540641" y="87638"/>
                  <a:pt x="572259" y="160992"/>
                </a:cubicBezTo>
                <a:cubicBezTo>
                  <a:pt x="603877" y="234346"/>
                  <a:pt x="811293" y="827505"/>
                  <a:pt x="803705" y="802210"/>
                </a:cubicBezTo>
                <a:cubicBezTo>
                  <a:pt x="796117" y="776915"/>
                  <a:pt x="542538" y="82578"/>
                  <a:pt x="526729" y="9224"/>
                </a:cubicBezTo>
                <a:cubicBezTo>
                  <a:pt x="510920" y="-64130"/>
                  <a:pt x="702526" y="322877"/>
                  <a:pt x="708850" y="362084"/>
                </a:cubicBezTo>
                <a:cubicBezTo>
                  <a:pt x="715174" y="401291"/>
                  <a:pt x="608304" y="264700"/>
                  <a:pt x="564671" y="244464"/>
                </a:cubicBezTo>
                <a:cubicBezTo>
                  <a:pt x="521038" y="224228"/>
                  <a:pt x="441992" y="232449"/>
                  <a:pt x="447051" y="240670"/>
                </a:cubicBezTo>
                <a:cubicBezTo>
                  <a:pt x="452110" y="248891"/>
                  <a:pt x="573524" y="285567"/>
                  <a:pt x="595024" y="293788"/>
                </a:cubicBezTo>
                <a:cubicBezTo>
                  <a:pt x="616524" y="302009"/>
                  <a:pt x="565935" y="291891"/>
                  <a:pt x="576053" y="289994"/>
                </a:cubicBezTo>
                <a:cubicBezTo>
                  <a:pt x="586171" y="288097"/>
                  <a:pt x="755646" y="281774"/>
                  <a:pt x="655732" y="282406"/>
                </a:cubicBezTo>
                <a:lnTo>
                  <a:pt x="3131" y="2862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" name="フリーフォーム 213">
            <a:extLst>
              <a:ext uri="{FF2B5EF4-FFF2-40B4-BE49-F238E27FC236}">
                <a16:creationId xmlns:a16="http://schemas.microsoft.com/office/drawing/2014/main" id="{624C5765-E770-47E6-70F7-B269F600DE37}"/>
              </a:ext>
            </a:extLst>
          </p:cNvPr>
          <p:cNvSpPr/>
          <p:nvPr/>
        </p:nvSpPr>
        <p:spPr>
          <a:xfrm>
            <a:off x="5123543" y="2670448"/>
            <a:ext cx="39692" cy="366175"/>
          </a:xfrm>
          <a:custGeom>
            <a:avLst/>
            <a:gdLst>
              <a:gd name="connsiteX0" fmla="*/ 0 w 39692"/>
              <a:gd name="connsiteY0" fmla="*/ 181 h 366175"/>
              <a:gd name="connsiteX1" fmla="*/ 38705 w 39692"/>
              <a:gd name="connsiteY1" fmla="*/ 266276 h 366175"/>
              <a:gd name="connsiteX2" fmla="*/ 29028 w 39692"/>
              <a:gd name="connsiteY2" fmla="*/ 363038 h 366175"/>
              <a:gd name="connsiteX3" fmla="*/ 38705 w 39692"/>
              <a:gd name="connsiteY3" fmla="*/ 309819 h 366175"/>
              <a:gd name="connsiteX4" fmla="*/ 0 w 39692"/>
              <a:gd name="connsiteY4" fmla="*/ 181 h 366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692" h="366175">
                <a:moveTo>
                  <a:pt x="0" y="181"/>
                </a:moveTo>
                <a:cubicBezTo>
                  <a:pt x="0" y="-7076"/>
                  <a:pt x="33867" y="205800"/>
                  <a:pt x="38705" y="266276"/>
                </a:cubicBezTo>
                <a:cubicBezTo>
                  <a:pt x="43543" y="326752"/>
                  <a:pt x="29028" y="355781"/>
                  <a:pt x="29028" y="363038"/>
                </a:cubicBezTo>
                <a:cubicBezTo>
                  <a:pt x="29028" y="370295"/>
                  <a:pt x="41124" y="369489"/>
                  <a:pt x="38705" y="309819"/>
                </a:cubicBezTo>
                <a:cubicBezTo>
                  <a:pt x="36286" y="250149"/>
                  <a:pt x="0" y="7438"/>
                  <a:pt x="0" y="1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" name="フリーフォーム 214">
            <a:extLst>
              <a:ext uri="{FF2B5EF4-FFF2-40B4-BE49-F238E27FC236}">
                <a16:creationId xmlns:a16="http://schemas.microsoft.com/office/drawing/2014/main" id="{5C3F4396-87EB-10A2-9527-A7A26BA11C04}"/>
              </a:ext>
            </a:extLst>
          </p:cNvPr>
          <p:cNvSpPr/>
          <p:nvPr/>
        </p:nvSpPr>
        <p:spPr>
          <a:xfrm>
            <a:off x="5092517" y="3035225"/>
            <a:ext cx="191395" cy="129398"/>
          </a:xfrm>
          <a:custGeom>
            <a:avLst/>
            <a:gdLst>
              <a:gd name="connsiteX0" fmla="*/ 183 w 191395"/>
              <a:gd name="connsiteY0" fmla="*/ 19125 h 129398"/>
              <a:gd name="connsiteX1" fmla="*/ 184333 w 191395"/>
              <a:gd name="connsiteY1" fmla="*/ 127075 h 129398"/>
              <a:gd name="connsiteX2" fmla="*/ 152583 w 191395"/>
              <a:gd name="connsiteY2" fmla="*/ 85800 h 129398"/>
              <a:gd name="connsiteX3" fmla="*/ 146233 w 191395"/>
              <a:gd name="connsiteY3" fmla="*/ 75 h 129398"/>
              <a:gd name="connsiteX4" fmla="*/ 149408 w 191395"/>
              <a:gd name="connsiteY4" fmla="*/ 101675 h 129398"/>
              <a:gd name="connsiteX5" fmla="*/ 183 w 191395"/>
              <a:gd name="connsiteY5" fmla="*/ 19125 h 129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1395" h="129398">
                <a:moveTo>
                  <a:pt x="183" y="19125"/>
                </a:moveTo>
                <a:cubicBezTo>
                  <a:pt x="6004" y="23358"/>
                  <a:pt x="158933" y="115963"/>
                  <a:pt x="184333" y="127075"/>
                </a:cubicBezTo>
                <a:cubicBezTo>
                  <a:pt x="209733" y="138187"/>
                  <a:pt x="158933" y="106967"/>
                  <a:pt x="152583" y="85800"/>
                </a:cubicBezTo>
                <a:cubicBezTo>
                  <a:pt x="146233" y="64633"/>
                  <a:pt x="146762" y="-2571"/>
                  <a:pt x="146233" y="75"/>
                </a:cubicBezTo>
                <a:cubicBezTo>
                  <a:pt x="145704" y="2721"/>
                  <a:pt x="170045" y="96913"/>
                  <a:pt x="149408" y="101675"/>
                </a:cubicBezTo>
                <a:cubicBezTo>
                  <a:pt x="128771" y="106437"/>
                  <a:pt x="-5638" y="14892"/>
                  <a:pt x="183" y="191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" name="フリーフォーム 215">
            <a:extLst>
              <a:ext uri="{FF2B5EF4-FFF2-40B4-BE49-F238E27FC236}">
                <a16:creationId xmlns:a16="http://schemas.microsoft.com/office/drawing/2014/main" id="{66B66DDC-E11A-30CC-07B1-E62D4EF65166}"/>
              </a:ext>
            </a:extLst>
          </p:cNvPr>
          <p:cNvSpPr/>
          <p:nvPr/>
        </p:nvSpPr>
        <p:spPr>
          <a:xfrm>
            <a:off x="5505448" y="2968590"/>
            <a:ext cx="174925" cy="979082"/>
          </a:xfrm>
          <a:custGeom>
            <a:avLst/>
            <a:gdLst>
              <a:gd name="connsiteX0" fmla="*/ 2 w 174925"/>
              <a:gd name="connsiteY0" fmla="*/ 35 h 979082"/>
              <a:gd name="connsiteX1" fmla="*/ 104777 w 174925"/>
              <a:gd name="connsiteY1" fmla="*/ 295310 h 979082"/>
              <a:gd name="connsiteX2" fmla="*/ 114302 w 174925"/>
              <a:gd name="connsiteY2" fmla="*/ 539785 h 979082"/>
              <a:gd name="connsiteX3" fmla="*/ 123827 w 174925"/>
              <a:gd name="connsiteY3" fmla="*/ 479460 h 979082"/>
              <a:gd name="connsiteX4" fmla="*/ 123827 w 174925"/>
              <a:gd name="connsiteY4" fmla="*/ 692185 h 979082"/>
              <a:gd name="connsiteX5" fmla="*/ 66677 w 174925"/>
              <a:gd name="connsiteY5" fmla="*/ 577885 h 979082"/>
              <a:gd name="connsiteX6" fmla="*/ 168277 w 174925"/>
              <a:gd name="connsiteY6" fmla="*/ 962060 h 979082"/>
              <a:gd name="connsiteX7" fmla="*/ 165102 w 174925"/>
              <a:gd name="connsiteY7" fmla="*/ 895385 h 979082"/>
              <a:gd name="connsiteX8" fmla="*/ 165102 w 174925"/>
              <a:gd name="connsiteY8" fmla="*/ 749335 h 979082"/>
              <a:gd name="connsiteX9" fmla="*/ 152402 w 174925"/>
              <a:gd name="connsiteY9" fmla="*/ 876335 h 979082"/>
              <a:gd name="connsiteX10" fmla="*/ 114302 w 174925"/>
              <a:gd name="connsiteY10" fmla="*/ 768385 h 979082"/>
              <a:gd name="connsiteX11" fmla="*/ 120652 w 174925"/>
              <a:gd name="connsiteY11" fmla="*/ 625510 h 979082"/>
              <a:gd name="connsiteX12" fmla="*/ 111127 w 174925"/>
              <a:gd name="connsiteY12" fmla="*/ 644560 h 979082"/>
              <a:gd name="connsiteX13" fmla="*/ 123827 w 174925"/>
              <a:gd name="connsiteY13" fmla="*/ 400085 h 979082"/>
              <a:gd name="connsiteX14" fmla="*/ 120652 w 174925"/>
              <a:gd name="connsiteY14" fmla="*/ 390560 h 979082"/>
              <a:gd name="connsiteX15" fmla="*/ 82552 w 174925"/>
              <a:gd name="connsiteY15" fmla="*/ 238160 h 979082"/>
              <a:gd name="connsiteX16" fmla="*/ 101602 w 174925"/>
              <a:gd name="connsiteY16" fmla="*/ 314360 h 979082"/>
              <a:gd name="connsiteX17" fmla="*/ 2 w 174925"/>
              <a:gd name="connsiteY17" fmla="*/ 35 h 979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74925" h="979082">
                <a:moveTo>
                  <a:pt x="2" y="35"/>
                </a:moveTo>
                <a:cubicBezTo>
                  <a:pt x="531" y="-3140"/>
                  <a:pt x="85727" y="205352"/>
                  <a:pt x="104777" y="295310"/>
                </a:cubicBezTo>
                <a:cubicBezTo>
                  <a:pt x="123827" y="385268"/>
                  <a:pt x="111127" y="509093"/>
                  <a:pt x="114302" y="539785"/>
                </a:cubicBezTo>
                <a:cubicBezTo>
                  <a:pt x="117477" y="570477"/>
                  <a:pt x="122240" y="454060"/>
                  <a:pt x="123827" y="479460"/>
                </a:cubicBezTo>
                <a:cubicBezTo>
                  <a:pt x="125415" y="504860"/>
                  <a:pt x="133352" y="675781"/>
                  <a:pt x="123827" y="692185"/>
                </a:cubicBezTo>
                <a:cubicBezTo>
                  <a:pt x="114302" y="708589"/>
                  <a:pt x="59269" y="532906"/>
                  <a:pt x="66677" y="577885"/>
                </a:cubicBezTo>
                <a:cubicBezTo>
                  <a:pt x="74085" y="622864"/>
                  <a:pt x="151873" y="909143"/>
                  <a:pt x="168277" y="962060"/>
                </a:cubicBezTo>
                <a:cubicBezTo>
                  <a:pt x="184681" y="1014977"/>
                  <a:pt x="165631" y="930839"/>
                  <a:pt x="165102" y="895385"/>
                </a:cubicBezTo>
                <a:cubicBezTo>
                  <a:pt x="164573" y="859931"/>
                  <a:pt x="167219" y="752510"/>
                  <a:pt x="165102" y="749335"/>
                </a:cubicBezTo>
                <a:cubicBezTo>
                  <a:pt x="162985" y="746160"/>
                  <a:pt x="160869" y="873160"/>
                  <a:pt x="152402" y="876335"/>
                </a:cubicBezTo>
                <a:cubicBezTo>
                  <a:pt x="143935" y="879510"/>
                  <a:pt x="119594" y="810189"/>
                  <a:pt x="114302" y="768385"/>
                </a:cubicBezTo>
                <a:cubicBezTo>
                  <a:pt x="109010" y="726581"/>
                  <a:pt x="121181" y="646147"/>
                  <a:pt x="120652" y="625510"/>
                </a:cubicBezTo>
                <a:cubicBezTo>
                  <a:pt x="120123" y="604873"/>
                  <a:pt x="110598" y="682131"/>
                  <a:pt x="111127" y="644560"/>
                </a:cubicBezTo>
                <a:cubicBezTo>
                  <a:pt x="111656" y="606989"/>
                  <a:pt x="123827" y="400085"/>
                  <a:pt x="123827" y="400085"/>
                </a:cubicBezTo>
                <a:cubicBezTo>
                  <a:pt x="125415" y="357752"/>
                  <a:pt x="127531" y="417547"/>
                  <a:pt x="120652" y="390560"/>
                </a:cubicBezTo>
                <a:cubicBezTo>
                  <a:pt x="113773" y="363573"/>
                  <a:pt x="82552" y="238160"/>
                  <a:pt x="82552" y="238160"/>
                </a:cubicBezTo>
                <a:cubicBezTo>
                  <a:pt x="79377" y="225460"/>
                  <a:pt x="115360" y="348756"/>
                  <a:pt x="101602" y="314360"/>
                </a:cubicBezTo>
                <a:cubicBezTo>
                  <a:pt x="87844" y="279964"/>
                  <a:pt x="-527" y="3210"/>
                  <a:pt x="2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" name="フリーフォーム 216">
            <a:extLst>
              <a:ext uri="{FF2B5EF4-FFF2-40B4-BE49-F238E27FC236}">
                <a16:creationId xmlns:a16="http://schemas.microsoft.com/office/drawing/2014/main" id="{88F1D942-B546-65C6-521A-4871AB835A25}"/>
              </a:ext>
            </a:extLst>
          </p:cNvPr>
          <p:cNvSpPr/>
          <p:nvPr/>
        </p:nvSpPr>
        <p:spPr>
          <a:xfrm>
            <a:off x="5270497" y="3282923"/>
            <a:ext cx="87126" cy="95043"/>
          </a:xfrm>
          <a:custGeom>
            <a:avLst/>
            <a:gdLst>
              <a:gd name="connsiteX0" fmla="*/ 3 w 87126"/>
              <a:gd name="connsiteY0" fmla="*/ 27 h 95043"/>
              <a:gd name="connsiteX1" fmla="*/ 79378 w 87126"/>
              <a:gd name="connsiteY1" fmla="*/ 88927 h 95043"/>
              <a:gd name="connsiteX2" fmla="*/ 76203 w 87126"/>
              <a:gd name="connsiteY2" fmla="*/ 79402 h 95043"/>
              <a:gd name="connsiteX3" fmla="*/ 3 w 87126"/>
              <a:gd name="connsiteY3" fmla="*/ 27 h 95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126" h="95043">
                <a:moveTo>
                  <a:pt x="3" y="27"/>
                </a:moveTo>
                <a:cubicBezTo>
                  <a:pt x="532" y="1614"/>
                  <a:pt x="79378" y="88927"/>
                  <a:pt x="79378" y="88927"/>
                </a:cubicBezTo>
                <a:cubicBezTo>
                  <a:pt x="92078" y="102156"/>
                  <a:pt x="87845" y="91573"/>
                  <a:pt x="76203" y="79402"/>
                </a:cubicBezTo>
                <a:cubicBezTo>
                  <a:pt x="64561" y="67231"/>
                  <a:pt x="-526" y="-1560"/>
                  <a:pt x="3" y="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" name="フリーフォーム 217">
            <a:extLst>
              <a:ext uri="{FF2B5EF4-FFF2-40B4-BE49-F238E27FC236}">
                <a16:creationId xmlns:a16="http://schemas.microsoft.com/office/drawing/2014/main" id="{F63AA0C4-328A-9AF3-6E56-74FD833DAF74}"/>
              </a:ext>
            </a:extLst>
          </p:cNvPr>
          <p:cNvSpPr/>
          <p:nvPr/>
        </p:nvSpPr>
        <p:spPr>
          <a:xfrm>
            <a:off x="5152976" y="4002413"/>
            <a:ext cx="127393" cy="74347"/>
          </a:xfrm>
          <a:custGeom>
            <a:avLst/>
            <a:gdLst>
              <a:gd name="connsiteX0" fmla="*/ 49 w 127393"/>
              <a:gd name="connsiteY0" fmla="*/ 74287 h 74347"/>
              <a:gd name="connsiteX1" fmla="*/ 85774 w 127393"/>
              <a:gd name="connsiteY1" fmla="*/ 13962 h 74347"/>
              <a:gd name="connsiteX2" fmla="*/ 127049 w 127393"/>
              <a:gd name="connsiteY2" fmla="*/ 23487 h 74347"/>
              <a:gd name="connsiteX3" fmla="*/ 98474 w 127393"/>
              <a:gd name="connsiteY3" fmla="*/ 1262 h 74347"/>
              <a:gd name="connsiteX4" fmla="*/ 49 w 127393"/>
              <a:gd name="connsiteY4" fmla="*/ 74287 h 74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393" h="74347">
                <a:moveTo>
                  <a:pt x="49" y="74287"/>
                </a:moveTo>
                <a:cubicBezTo>
                  <a:pt x="-2068" y="76404"/>
                  <a:pt x="64607" y="22429"/>
                  <a:pt x="85774" y="13962"/>
                </a:cubicBezTo>
                <a:cubicBezTo>
                  <a:pt x="106941" y="5495"/>
                  <a:pt x="124932" y="25604"/>
                  <a:pt x="127049" y="23487"/>
                </a:cubicBezTo>
                <a:cubicBezTo>
                  <a:pt x="129166" y="21370"/>
                  <a:pt x="121757" y="-6146"/>
                  <a:pt x="98474" y="1262"/>
                </a:cubicBezTo>
                <a:cubicBezTo>
                  <a:pt x="75191" y="8670"/>
                  <a:pt x="2166" y="72170"/>
                  <a:pt x="49" y="742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" name="フリーフォーム 218">
            <a:extLst>
              <a:ext uri="{FF2B5EF4-FFF2-40B4-BE49-F238E27FC236}">
                <a16:creationId xmlns:a16="http://schemas.microsoft.com/office/drawing/2014/main" id="{8F9A6299-001E-6FFE-A69B-D97BB3B37E93}"/>
              </a:ext>
            </a:extLst>
          </p:cNvPr>
          <p:cNvSpPr/>
          <p:nvPr/>
        </p:nvSpPr>
        <p:spPr>
          <a:xfrm>
            <a:off x="5181065" y="1741315"/>
            <a:ext cx="225976" cy="1414838"/>
          </a:xfrm>
          <a:custGeom>
            <a:avLst/>
            <a:gdLst>
              <a:gd name="connsiteX0" fmla="*/ 535 w 225976"/>
              <a:gd name="connsiteY0" fmla="*/ 1760 h 1414838"/>
              <a:gd name="connsiteX1" fmla="*/ 216435 w 225976"/>
              <a:gd name="connsiteY1" fmla="*/ 582785 h 1414838"/>
              <a:gd name="connsiteX2" fmla="*/ 168810 w 225976"/>
              <a:gd name="connsiteY2" fmla="*/ 500235 h 1414838"/>
              <a:gd name="connsiteX3" fmla="*/ 206910 w 225976"/>
              <a:gd name="connsiteY3" fmla="*/ 935210 h 1414838"/>
              <a:gd name="connsiteX4" fmla="*/ 200560 w 225976"/>
              <a:gd name="connsiteY4" fmla="*/ 884410 h 1414838"/>
              <a:gd name="connsiteX5" fmla="*/ 225960 w 225976"/>
              <a:gd name="connsiteY5" fmla="*/ 1405110 h 1414838"/>
              <a:gd name="connsiteX6" fmla="*/ 203735 w 225976"/>
              <a:gd name="connsiteY6" fmla="*/ 1160635 h 1414838"/>
              <a:gd name="connsiteX7" fmla="*/ 162460 w 225976"/>
              <a:gd name="connsiteY7" fmla="*/ 401810 h 1414838"/>
              <a:gd name="connsiteX8" fmla="*/ 191035 w 225976"/>
              <a:gd name="connsiteY8" fmla="*/ 490710 h 1414838"/>
              <a:gd name="connsiteX9" fmla="*/ 95785 w 225976"/>
              <a:gd name="connsiteY9" fmla="*/ 119235 h 1414838"/>
              <a:gd name="connsiteX10" fmla="*/ 152935 w 225976"/>
              <a:gd name="connsiteY10" fmla="*/ 392285 h 1414838"/>
              <a:gd name="connsiteX11" fmla="*/ 535 w 225976"/>
              <a:gd name="connsiteY11" fmla="*/ 1760 h 1414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5976" h="1414838">
                <a:moveTo>
                  <a:pt x="535" y="1760"/>
                </a:moveTo>
                <a:cubicBezTo>
                  <a:pt x="11118" y="33510"/>
                  <a:pt x="188389" y="499706"/>
                  <a:pt x="216435" y="582785"/>
                </a:cubicBezTo>
                <a:cubicBezTo>
                  <a:pt x="244481" y="665864"/>
                  <a:pt x="170397" y="441498"/>
                  <a:pt x="168810" y="500235"/>
                </a:cubicBezTo>
                <a:cubicBezTo>
                  <a:pt x="167223" y="558972"/>
                  <a:pt x="201618" y="871181"/>
                  <a:pt x="206910" y="935210"/>
                </a:cubicBezTo>
                <a:cubicBezTo>
                  <a:pt x="212202" y="999239"/>
                  <a:pt x="197385" y="806093"/>
                  <a:pt x="200560" y="884410"/>
                </a:cubicBezTo>
                <a:cubicBezTo>
                  <a:pt x="203735" y="962727"/>
                  <a:pt x="225431" y="1359073"/>
                  <a:pt x="225960" y="1405110"/>
                </a:cubicBezTo>
                <a:cubicBezTo>
                  <a:pt x="226489" y="1451147"/>
                  <a:pt x="214318" y="1327852"/>
                  <a:pt x="203735" y="1160635"/>
                </a:cubicBezTo>
                <a:cubicBezTo>
                  <a:pt x="193152" y="993418"/>
                  <a:pt x="164577" y="513464"/>
                  <a:pt x="162460" y="401810"/>
                </a:cubicBezTo>
                <a:cubicBezTo>
                  <a:pt x="160343" y="290156"/>
                  <a:pt x="202147" y="537806"/>
                  <a:pt x="191035" y="490710"/>
                </a:cubicBezTo>
                <a:cubicBezTo>
                  <a:pt x="179923" y="443614"/>
                  <a:pt x="102135" y="135639"/>
                  <a:pt x="95785" y="119235"/>
                </a:cubicBezTo>
                <a:cubicBezTo>
                  <a:pt x="89435" y="102831"/>
                  <a:pt x="166164" y="406573"/>
                  <a:pt x="152935" y="392285"/>
                </a:cubicBezTo>
                <a:cubicBezTo>
                  <a:pt x="139706" y="377998"/>
                  <a:pt x="-10048" y="-29990"/>
                  <a:pt x="535" y="17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" name="フリーフォーム 219">
            <a:extLst>
              <a:ext uri="{FF2B5EF4-FFF2-40B4-BE49-F238E27FC236}">
                <a16:creationId xmlns:a16="http://schemas.microsoft.com/office/drawing/2014/main" id="{DCA24FCF-4B18-272D-E210-63A1F01F23BD}"/>
              </a:ext>
            </a:extLst>
          </p:cNvPr>
          <p:cNvSpPr/>
          <p:nvPr/>
        </p:nvSpPr>
        <p:spPr>
          <a:xfrm>
            <a:off x="5331196" y="2462892"/>
            <a:ext cx="358408" cy="1251996"/>
          </a:xfrm>
          <a:custGeom>
            <a:avLst/>
            <a:gdLst>
              <a:gd name="connsiteX0" fmla="*/ 2804 w 358408"/>
              <a:gd name="connsiteY0" fmla="*/ 29483 h 1251996"/>
              <a:gd name="connsiteX1" fmla="*/ 202829 w 358408"/>
              <a:gd name="connsiteY1" fmla="*/ 524783 h 1251996"/>
              <a:gd name="connsiteX2" fmla="*/ 158379 w 358408"/>
              <a:gd name="connsiteY2" fmla="*/ 445408 h 1251996"/>
              <a:gd name="connsiteX3" fmla="*/ 298079 w 358408"/>
              <a:gd name="connsiteY3" fmla="*/ 597808 h 1251996"/>
              <a:gd name="connsiteX4" fmla="*/ 304429 w 358408"/>
              <a:gd name="connsiteY4" fmla="*/ 797833 h 1251996"/>
              <a:gd name="connsiteX5" fmla="*/ 301254 w 358408"/>
              <a:gd name="connsiteY5" fmla="*/ 588283 h 1251996"/>
              <a:gd name="connsiteX6" fmla="*/ 358404 w 358408"/>
              <a:gd name="connsiteY6" fmla="*/ 1251858 h 1251996"/>
              <a:gd name="connsiteX7" fmla="*/ 298079 w 358408"/>
              <a:gd name="connsiteY7" fmla="*/ 524783 h 1251996"/>
              <a:gd name="connsiteX8" fmla="*/ 266329 w 358408"/>
              <a:gd name="connsiteY8" fmla="*/ 553358 h 1251996"/>
              <a:gd name="connsiteX9" fmla="*/ 180604 w 358408"/>
              <a:gd name="connsiteY9" fmla="*/ 359683 h 1251996"/>
              <a:gd name="connsiteX10" fmla="*/ 101229 w 358408"/>
              <a:gd name="connsiteY10" fmla="*/ 908 h 1251996"/>
              <a:gd name="connsiteX11" fmla="*/ 193304 w 358408"/>
              <a:gd name="connsiteY11" fmla="*/ 473983 h 1251996"/>
              <a:gd name="connsiteX12" fmla="*/ 94879 w 358408"/>
              <a:gd name="connsiteY12" fmla="*/ 188233 h 1251996"/>
              <a:gd name="connsiteX13" fmla="*/ 2804 w 358408"/>
              <a:gd name="connsiteY13" fmla="*/ 29483 h 1251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58408" h="1251996">
                <a:moveTo>
                  <a:pt x="2804" y="29483"/>
                </a:moveTo>
                <a:cubicBezTo>
                  <a:pt x="20796" y="85575"/>
                  <a:pt x="176900" y="455462"/>
                  <a:pt x="202829" y="524783"/>
                </a:cubicBezTo>
                <a:cubicBezTo>
                  <a:pt x="228758" y="594104"/>
                  <a:pt x="142504" y="433237"/>
                  <a:pt x="158379" y="445408"/>
                </a:cubicBezTo>
                <a:cubicBezTo>
                  <a:pt x="174254" y="457579"/>
                  <a:pt x="273737" y="539071"/>
                  <a:pt x="298079" y="597808"/>
                </a:cubicBezTo>
                <a:cubicBezTo>
                  <a:pt x="322421" y="656545"/>
                  <a:pt x="303900" y="799420"/>
                  <a:pt x="304429" y="797833"/>
                </a:cubicBezTo>
                <a:cubicBezTo>
                  <a:pt x="304958" y="796246"/>
                  <a:pt x="292258" y="512612"/>
                  <a:pt x="301254" y="588283"/>
                </a:cubicBezTo>
                <a:cubicBezTo>
                  <a:pt x="310250" y="663954"/>
                  <a:pt x="358933" y="1262441"/>
                  <a:pt x="358404" y="1251858"/>
                </a:cubicBezTo>
                <a:cubicBezTo>
                  <a:pt x="357875" y="1241275"/>
                  <a:pt x="313425" y="641200"/>
                  <a:pt x="298079" y="524783"/>
                </a:cubicBezTo>
                <a:cubicBezTo>
                  <a:pt x="282733" y="408366"/>
                  <a:pt x="285908" y="580875"/>
                  <a:pt x="266329" y="553358"/>
                </a:cubicBezTo>
                <a:cubicBezTo>
                  <a:pt x="246750" y="525841"/>
                  <a:pt x="208121" y="451758"/>
                  <a:pt x="180604" y="359683"/>
                </a:cubicBezTo>
                <a:cubicBezTo>
                  <a:pt x="153087" y="267608"/>
                  <a:pt x="99112" y="-18142"/>
                  <a:pt x="101229" y="908"/>
                </a:cubicBezTo>
                <a:cubicBezTo>
                  <a:pt x="103346" y="19958"/>
                  <a:pt x="194362" y="442762"/>
                  <a:pt x="193304" y="473983"/>
                </a:cubicBezTo>
                <a:cubicBezTo>
                  <a:pt x="192246" y="505204"/>
                  <a:pt x="131921" y="260729"/>
                  <a:pt x="94879" y="188233"/>
                </a:cubicBezTo>
                <a:cubicBezTo>
                  <a:pt x="57837" y="115737"/>
                  <a:pt x="-15188" y="-26609"/>
                  <a:pt x="2804" y="294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" name="フリーフォーム 220">
            <a:extLst>
              <a:ext uri="{FF2B5EF4-FFF2-40B4-BE49-F238E27FC236}">
                <a16:creationId xmlns:a16="http://schemas.microsoft.com/office/drawing/2014/main" id="{0E3E435E-9ABF-1AF6-7589-0B9E8CE3FC5A}"/>
              </a:ext>
            </a:extLst>
          </p:cNvPr>
          <p:cNvSpPr/>
          <p:nvPr/>
        </p:nvSpPr>
        <p:spPr>
          <a:xfrm>
            <a:off x="5149850" y="1665579"/>
            <a:ext cx="744936" cy="457532"/>
          </a:xfrm>
          <a:custGeom>
            <a:avLst/>
            <a:gdLst>
              <a:gd name="connsiteX0" fmla="*/ 0 w 744936"/>
              <a:gd name="connsiteY0" fmla="*/ 109246 h 457532"/>
              <a:gd name="connsiteX1" fmla="*/ 523875 w 744936"/>
              <a:gd name="connsiteY1" fmla="*/ 121946 h 457532"/>
              <a:gd name="connsiteX2" fmla="*/ 593725 w 744936"/>
              <a:gd name="connsiteY2" fmla="*/ 223546 h 457532"/>
              <a:gd name="connsiteX3" fmla="*/ 590550 w 744936"/>
              <a:gd name="connsiteY3" fmla="*/ 26696 h 457532"/>
              <a:gd name="connsiteX4" fmla="*/ 730250 w 744936"/>
              <a:gd name="connsiteY4" fmla="*/ 445796 h 457532"/>
              <a:gd name="connsiteX5" fmla="*/ 723900 w 744936"/>
              <a:gd name="connsiteY5" fmla="*/ 312446 h 457532"/>
              <a:gd name="connsiteX6" fmla="*/ 581025 w 744936"/>
              <a:gd name="connsiteY6" fmla="*/ 7646 h 457532"/>
              <a:gd name="connsiteX7" fmla="*/ 581025 w 744936"/>
              <a:gd name="connsiteY7" fmla="*/ 90196 h 457532"/>
              <a:gd name="connsiteX8" fmla="*/ 368300 w 744936"/>
              <a:gd name="connsiteY8" fmla="*/ 71146 h 457532"/>
              <a:gd name="connsiteX9" fmla="*/ 520700 w 744936"/>
              <a:gd name="connsiteY9" fmla="*/ 118771 h 457532"/>
              <a:gd name="connsiteX10" fmla="*/ 0 w 744936"/>
              <a:gd name="connsiteY10" fmla="*/ 109246 h 457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44936" h="457532">
                <a:moveTo>
                  <a:pt x="0" y="109246"/>
                </a:moveTo>
                <a:cubicBezTo>
                  <a:pt x="529" y="109775"/>
                  <a:pt x="424921" y="102896"/>
                  <a:pt x="523875" y="121946"/>
                </a:cubicBezTo>
                <a:cubicBezTo>
                  <a:pt x="622829" y="140996"/>
                  <a:pt x="582613" y="239421"/>
                  <a:pt x="593725" y="223546"/>
                </a:cubicBezTo>
                <a:cubicBezTo>
                  <a:pt x="604838" y="207671"/>
                  <a:pt x="567796" y="-10346"/>
                  <a:pt x="590550" y="26696"/>
                </a:cubicBezTo>
                <a:cubicBezTo>
                  <a:pt x="613304" y="63738"/>
                  <a:pt x="708025" y="398171"/>
                  <a:pt x="730250" y="445796"/>
                </a:cubicBezTo>
                <a:cubicBezTo>
                  <a:pt x="752475" y="493421"/>
                  <a:pt x="748771" y="385471"/>
                  <a:pt x="723900" y="312446"/>
                </a:cubicBezTo>
                <a:cubicBezTo>
                  <a:pt x="699029" y="239421"/>
                  <a:pt x="604837" y="44688"/>
                  <a:pt x="581025" y="7646"/>
                </a:cubicBezTo>
                <a:cubicBezTo>
                  <a:pt x="557213" y="-29396"/>
                  <a:pt x="616479" y="79613"/>
                  <a:pt x="581025" y="90196"/>
                </a:cubicBezTo>
                <a:cubicBezTo>
                  <a:pt x="545571" y="100779"/>
                  <a:pt x="378354" y="66383"/>
                  <a:pt x="368300" y="71146"/>
                </a:cubicBezTo>
                <a:cubicBezTo>
                  <a:pt x="358246" y="75908"/>
                  <a:pt x="581025" y="111363"/>
                  <a:pt x="520700" y="118771"/>
                </a:cubicBezTo>
                <a:cubicBezTo>
                  <a:pt x="460375" y="126179"/>
                  <a:pt x="-529" y="108717"/>
                  <a:pt x="0" y="1092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" name="フリーフォーム 221">
            <a:extLst>
              <a:ext uri="{FF2B5EF4-FFF2-40B4-BE49-F238E27FC236}">
                <a16:creationId xmlns:a16="http://schemas.microsoft.com/office/drawing/2014/main" id="{7B7F2DD4-7A3D-9CB3-7DE6-E13E5DAD06CF}"/>
              </a:ext>
            </a:extLst>
          </p:cNvPr>
          <p:cNvSpPr/>
          <p:nvPr/>
        </p:nvSpPr>
        <p:spPr>
          <a:xfrm>
            <a:off x="5520609" y="1995251"/>
            <a:ext cx="456888" cy="723309"/>
          </a:xfrm>
          <a:custGeom>
            <a:avLst/>
            <a:gdLst>
              <a:gd name="connsiteX0" fmla="*/ 716 w 456888"/>
              <a:gd name="connsiteY0" fmla="*/ 1824 h 723309"/>
              <a:gd name="connsiteX1" fmla="*/ 349966 w 456888"/>
              <a:gd name="connsiteY1" fmla="*/ 392349 h 723309"/>
              <a:gd name="connsiteX2" fmla="*/ 330916 w 456888"/>
              <a:gd name="connsiteY2" fmla="*/ 309799 h 723309"/>
              <a:gd name="connsiteX3" fmla="*/ 454741 w 456888"/>
              <a:gd name="connsiteY3" fmla="*/ 646349 h 723309"/>
              <a:gd name="connsiteX4" fmla="*/ 391241 w 456888"/>
              <a:gd name="connsiteY4" fmla="*/ 544749 h 723309"/>
              <a:gd name="connsiteX5" fmla="*/ 168991 w 456888"/>
              <a:gd name="connsiteY5" fmla="*/ 341549 h 723309"/>
              <a:gd name="connsiteX6" fmla="*/ 400766 w 456888"/>
              <a:gd name="connsiteY6" fmla="*/ 595549 h 723309"/>
              <a:gd name="connsiteX7" fmla="*/ 429341 w 456888"/>
              <a:gd name="connsiteY7" fmla="*/ 722549 h 723309"/>
              <a:gd name="connsiteX8" fmla="*/ 384891 w 456888"/>
              <a:gd name="connsiteY8" fmla="*/ 541574 h 723309"/>
              <a:gd name="connsiteX9" fmla="*/ 197566 w 456888"/>
              <a:gd name="connsiteY9" fmla="*/ 370124 h 723309"/>
              <a:gd name="connsiteX10" fmla="*/ 299166 w 456888"/>
              <a:gd name="connsiteY10" fmla="*/ 478074 h 723309"/>
              <a:gd name="connsiteX11" fmla="*/ 242016 w 456888"/>
              <a:gd name="connsiteY11" fmla="*/ 379649 h 723309"/>
              <a:gd name="connsiteX12" fmla="*/ 445216 w 456888"/>
              <a:gd name="connsiteY12" fmla="*/ 547924 h 723309"/>
              <a:gd name="connsiteX13" fmla="*/ 321391 w 456888"/>
              <a:gd name="connsiteY13" fmla="*/ 351074 h 723309"/>
              <a:gd name="connsiteX14" fmla="*/ 219791 w 456888"/>
              <a:gd name="connsiteY14" fmla="*/ 166924 h 723309"/>
              <a:gd name="connsiteX15" fmla="*/ 394416 w 456888"/>
              <a:gd name="connsiteY15" fmla="*/ 306624 h 723309"/>
              <a:gd name="connsiteX16" fmla="*/ 210266 w 456888"/>
              <a:gd name="connsiteY16" fmla="*/ 185974 h 723309"/>
              <a:gd name="connsiteX17" fmla="*/ 257891 w 456888"/>
              <a:gd name="connsiteY17" fmla="*/ 243124 h 723309"/>
              <a:gd name="connsiteX18" fmla="*/ 716 w 456888"/>
              <a:gd name="connsiteY18" fmla="*/ 1824 h 723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56888" h="723309">
                <a:moveTo>
                  <a:pt x="716" y="1824"/>
                </a:moveTo>
                <a:cubicBezTo>
                  <a:pt x="16062" y="26695"/>
                  <a:pt x="294933" y="341020"/>
                  <a:pt x="349966" y="392349"/>
                </a:cubicBezTo>
                <a:cubicBezTo>
                  <a:pt x="404999" y="443678"/>
                  <a:pt x="313454" y="267466"/>
                  <a:pt x="330916" y="309799"/>
                </a:cubicBezTo>
                <a:cubicBezTo>
                  <a:pt x="348378" y="352132"/>
                  <a:pt x="444687" y="607191"/>
                  <a:pt x="454741" y="646349"/>
                </a:cubicBezTo>
                <a:cubicBezTo>
                  <a:pt x="464795" y="685507"/>
                  <a:pt x="438866" y="595549"/>
                  <a:pt x="391241" y="544749"/>
                </a:cubicBezTo>
                <a:cubicBezTo>
                  <a:pt x="343616" y="493949"/>
                  <a:pt x="167404" y="333082"/>
                  <a:pt x="168991" y="341549"/>
                </a:cubicBezTo>
                <a:cubicBezTo>
                  <a:pt x="170578" y="350016"/>
                  <a:pt x="357374" y="532049"/>
                  <a:pt x="400766" y="595549"/>
                </a:cubicBezTo>
                <a:cubicBezTo>
                  <a:pt x="444158" y="659049"/>
                  <a:pt x="431987" y="731545"/>
                  <a:pt x="429341" y="722549"/>
                </a:cubicBezTo>
                <a:cubicBezTo>
                  <a:pt x="426695" y="713553"/>
                  <a:pt x="423520" y="600311"/>
                  <a:pt x="384891" y="541574"/>
                </a:cubicBezTo>
                <a:cubicBezTo>
                  <a:pt x="346262" y="482837"/>
                  <a:pt x="211854" y="380707"/>
                  <a:pt x="197566" y="370124"/>
                </a:cubicBezTo>
                <a:cubicBezTo>
                  <a:pt x="183279" y="359541"/>
                  <a:pt x="291758" y="476487"/>
                  <a:pt x="299166" y="478074"/>
                </a:cubicBezTo>
                <a:cubicBezTo>
                  <a:pt x="306574" y="479661"/>
                  <a:pt x="217674" y="368007"/>
                  <a:pt x="242016" y="379649"/>
                </a:cubicBezTo>
                <a:cubicBezTo>
                  <a:pt x="266358" y="391291"/>
                  <a:pt x="431987" y="552686"/>
                  <a:pt x="445216" y="547924"/>
                </a:cubicBezTo>
                <a:cubicBezTo>
                  <a:pt x="458445" y="543162"/>
                  <a:pt x="358962" y="414574"/>
                  <a:pt x="321391" y="351074"/>
                </a:cubicBezTo>
                <a:cubicBezTo>
                  <a:pt x="283820" y="287574"/>
                  <a:pt x="207620" y="174332"/>
                  <a:pt x="219791" y="166924"/>
                </a:cubicBezTo>
                <a:cubicBezTo>
                  <a:pt x="231962" y="159516"/>
                  <a:pt x="396003" y="303449"/>
                  <a:pt x="394416" y="306624"/>
                </a:cubicBezTo>
                <a:cubicBezTo>
                  <a:pt x="392829" y="309799"/>
                  <a:pt x="233020" y="196557"/>
                  <a:pt x="210266" y="185974"/>
                </a:cubicBezTo>
                <a:cubicBezTo>
                  <a:pt x="187512" y="175391"/>
                  <a:pt x="294403" y="272228"/>
                  <a:pt x="257891" y="243124"/>
                </a:cubicBezTo>
                <a:cubicBezTo>
                  <a:pt x="221379" y="214020"/>
                  <a:pt x="-14630" y="-23047"/>
                  <a:pt x="716" y="18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" name="フリーフォーム 222">
            <a:extLst>
              <a:ext uri="{FF2B5EF4-FFF2-40B4-BE49-F238E27FC236}">
                <a16:creationId xmlns:a16="http://schemas.microsoft.com/office/drawing/2014/main" id="{0A5F6AC2-6E8D-F39C-2C1E-82459496921A}"/>
              </a:ext>
            </a:extLst>
          </p:cNvPr>
          <p:cNvSpPr/>
          <p:nvPr/>
        </p:nvSpPr>
        <p:spPr>
          <a:xfrm>
            <a:off x="5582164" y="2220226"/>
            <a:ext cx="451346" cy="704834"/>
          </a:xfrm>
          <a:custGeom>
            <a:avLst/>
            <a:gdLst>
              <a:gd name="connsiteX0" fmla="*/ 12186 w 451346"/>
              <a:gd name="connsiteY0" fmla="*/ 14974 h 704834"/>
              <a:gd name="connsiteX1" fmla="*/ 40761 w 451346"/>
              <a:gd name="connsiteY1" fmla="*/ 62599 h 704834"/>
              <a:gd name="connsiteX2" fmla="*/ 339211 w 451346"/>
              <a:gd name="connsiteY2" fmla="*/ 526149 h 704834"/>
              <a:gd name="connsiteX3" fmla="*/ 151886 w 451346"/>
              <a:gd name="connsiteY3" fmla="*/ 488049 h 704834"/>
              <a:gd name="connsiteX4" fmla="*/ 412236 w 451346"/>
              <a:gd name="connsiteY4" fmla="*/ 557899 h 704834"/>
              <a:gd name="connsiteX5" fmla="*/ 113786 w 451346"/>
              <a:gd name="connsiteY5" fmla="*/ 573774 h 704834"/>
              <a:gd name="connsiteX6" fmla="*/ 323336 w 451346"/>
              <a:gd name="connsiteY6" fmla="*/ 611874 h 704834"/>
              <a:gd name="connsiteX7" fmla="*/ 221736 w 451346"/>
              <a:gd name="connsiteY7" fmla="*/ 634099 h 704834"/>
              <a:gd name="connsiteX8" fmla="*/ 374136 w 451346"/>
              <a:gd name="connsiteY8" fmla="*/ 703949 h 704834"/>
              <a:gd name="connsiteX9" fmla="*/ 123311 w 451346"/>
              <a:gd name="connsiteY9" fmla="*/ 675374 h 704834"/>
              <a:gd name="connsiteX10" fmla="*/ 386836 w 451346"/>
              <a:gd name="connsiteY10" fmla="*/ 703949 h 704834"/>
              <a:gd name="connsiteX11" fmla="*/ 285236 w 451346"/>
              <a:gd name="connsiteY11" fmla="*/ 665849 h 704834"/>
              <a:gd name="connsiteX12" fmla="*/ 193161 w 451346"/>
              <a:gd name="connsiteY12" fmla="*/ 621399 h 704834"/>
              <a:gd name="connsiteX13" fmla="*/ 199511 w 451346"/>
              <a:gd name="connsiteY13" fmla="*/ 595999 h 704834"/>
              <a:gd name="connsiteX14" fmla="*/ 177286 w 451346"/>
              <a:gd name="connsiteY14" fmla="*/ 564249 h 704834"/>
              <a:gd name="connsiteX15" fmla="*/ 450336 w 451346"/>
              <a:gd name="connsiteY15" fmla="*/ 561074 h 704834"/>
              <a:gd name="connsiteX16" fmla="*/ 272536 w 451346"/>
              <a:gd name="connsiteY16" fmla="*/ 510274 h 704834"/>
              <a:gd name="connsiteX17" fmla="*/ 345561 w 451346"/>
              <a:gd name="connsiteY17" fmla="*/ 507099 h 704834"/>
              <a:gd name="connsiteX18" fmla="*/ 228086 w 451346"/>
              <a:gd name="connsiteY18" fmla="*/ 345174 h 704834"/>
              <a:gd name="connsiteX19" fmla="*/ 275711 w 451346"/>
              <a:gd name="connsiteY19" fmla="*/ 373749 h 704834"/>
              <a:gd name="connsiteX20" fmla="*/ 12186 w 451346"/>
              <a:gd name="connsiteY20" fmla="*/ 14974 h 704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51346" h="704834">
                <a:moveTo>
                  <a:pt x="12186" y="14974"/>
                </a:moveTo>
                <a:cubicBezTo>
                  <a:pt x="-26972" y="-36884"/>
                  <a:pt x="40761" y="62599"/>
                  <a:pt x="40761" y="62599"/>
                </a:cubicBezTo>
                <a:cubicBezTo>
                  <a:pt x="95265" y="147795"/>
                  <a:pt x="320690" y="455241"/>
                  <a:pt x="339211" y="526149"/>
                </a:cubicBezTo>
                <a:cubicBezTo>
                  <a:pt x="357732" y="597057"/>
                  <a:pt x="139715" y="482757"/>
                  <a:pt x="151886" y="488049"/>
                </a:cubicBezTo>
                <a:cubicBezTo>
                  <a:pt x="164057" y="493341"/>
                  <a:pt x="418586" y="543611"/>
                  <a:pt x="412236" y="557899"/>
                </a:cubicBezTo>
                <a:cubicBezTo>
                  <a:pt x="405886" y="572187"/>
                  <a:pt x="128603" y="564778"/>
                  <a:pt x="113786" y="573774"/>
                </a:cubicBezTo>
                <a:cubicBezTo>
                  <a:pt x="98969" y="582770"/>
                  <a:pt x="305344" y="601820"/>
                  <a:pt x="323336" y="611874"/>
                </a:cubicBezTo>
                <a:cubicBezTo>
                  <a:pt x="341328" y="621928"/>
                  <a:pt x="213269" y="618753"/>
                  <a:pt x="221736" y="634099"/>
                </a:cubicBezTo>
                <a:cubicBezTo>
                  <a:pt x="230203" y="649445"/>
                  <a:pt x="390540" y="697070"/>
                  <a:pt x="374136" y="703949"/>
                </a:cubicBezTo>
                <a:cubicBezTo>
                  <a:pt x="357732" y="710828"/>
                  <a:pt x="121194" y="675374"/>
                  <a:pt x="123311" y="675374"/>
                </a:cubicBezTo>
                <a:cubicBezTo>
                  <a:pt x="125428" y="675374"/>
                  <a:pt x="359849" y="705536"/>
                  <a:pt x="386836" y="703949"/>
                </a:cubicBezTo>
                <a:cubicBezTo>
                  <a:pt x="413823" y="702362"/>
                  <a:pt x="317515" y="679607"/>
                  <a:pt x="285236" y="665849"/>
                </a:cubicBezTo>
                <a:cubicBezTo>
                  <a:pt x="252957" y="652091"/>
                  <a:pt x="207448" y="633041"/>
                  <a:pt x="193161" y="621399"/>
                </a:cubicBezTo>
                <a:cubicBezTo>
                  <a:pt x="178874" y="609757"/>
                  <a:pt x="202157" y="605524"/>
                  <a:pt x="199511" y="595999"/>
                </a:cubicBezTo>
                <a:cubicBezTo>
                  <a:pt x="196865" y="586474"/>
                  <a:pt x="135482" y="570070"/>
                  <a:pt x="177286" y="564249"/>
                </a:cubicBezTo>
                <a:cubicBezTo>
                  <a:pt x="219090" y="558428"/>
                  <a:pt x="434461" y="570070"/>
                  <a:pt x="450336" y="561074"/>
                </a:cubicBezTo>
                <a:cubicBezTo>
                  <a:pt x="466211" y="552078"/>
                  <a:pt x="289999" y="519270"/>
                  <a:pt x="272536" y="510274"/>
                </a:cubicBezTo>
                <a:cubicBezTo>
                  <a:pt x="255074" y="501278"/>
                  <a:pt x="352969" y="534616"/>
                  <a:pt x="345561" y="507099"/>
                </a:cubicBezTo>
                <a:cubicBezTo>
                  <a:pt x="338153" y="479582"/>
                  <a:pt x="239728" y="367399"/>
                  <a:pt x="228086" y="345174"/>
                </a:cubicBezTo>
                <a:cubicBezTo>
                  <a:pt x="216444" y="322949"/>
                  <a:pt x="312753" y="427195"/>
                  <a:pt x="275711" y="373749"/>
                </a:cubicBezTo>
                <a:cubicBezTo>
                  <a:pt x="238669" y="320303"/>
                  <a:pt x="51344" y="66832"/>
                  <a:pt x="12186" y="149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" name="フリーフォーム 223">
            <a:extLst>
              <a:ext uri="{FF2B5EF4-FFF2-40B4-BE49-F238E27FC236}">
                <a16:creationId xmlns:a16="http://schemas.microsoft.com/office/drawing/2014/main" id="{A8F6E4A9-721B-6DBE-770F-B7213764245A}"/>
              </a:ext>
            </a:extLst>
          </p:cNvPr>
          <p:cNvSpPr/>
          <p:nvPr/>
        </p:nvSpPr>
        <p:spPr>
          <a:xfrm>
            <a:off x="5622836" y="2840305"/>
            <a:ext cx="266888" cy="1301980"/>
          </a:xfrm>
          <a:custGeom>
            <a:avLst/>
            <a:gdLst>
              <a:gd name="connsiteX0" fmla="*/ 89 w 266888"/>
              <a:gd name="connsiteY0" fmla="*/ 1320 h 1301980"/>
              <a:gd name="connsiteX1" fmla="*/ 149314 w 266888"/>
              <a:gd name="connsiteY1" fmla="*/ 718870 h 1301980"/>
              <a:gd name="connsiteX2" fmla="*/ 104864 w 266888"/>
              <a:gd name="connsiteY2" fmla="*/ 439470 h 1301980"/>
              <a:gd name="connsiteX3" fmla="*/ 181064 w 266888"/>
              <a:gd name="connsiteY3" fmla="*/ 896670 h 1301980"/>
              <a:gd name="connsiteX4" fmla="*/ 66764 w 266888"/>
              <a:gd name="connsiteY4" fmla="*/ 782370 h 1301980"/>
              <a:gd name="connsiteX5" fmla="*/ 196939 w 266888"/>
              <a:gd name="connsiteY5" fmla="*/ 1109395 h 1301980"/>
              <a:gd name="connsiteX6" fmla="*/ 244564 w 266888"/>
              <a:gd name="connsiteY6" fmla="*/ 1274495 h 1301980"/>
              <a:gd name="connsiteX7" fmla="*/ 15964 w 266888"/>
              <a:gd name="connsiteY7" fmla="*/ 534720 h 1301980"/>
              <a:gd name="connsiteX8" fmla="*/ 139789 w 266888"/>
              <a:gd name="connsiteY8" fmla="*/ 1014145 h 1301980"/>
              <a:gd name="connsiteX9" fmla="*/ 142964 w 266888"/>
              <a:gd name="connsiteY9" fmla="*/ 896670 h 1301980"/>
              <a:gd name="connsiteX10" fmla="*/ 149314 w 266888"/>
              <a:gd name="connsiteY10" fmla="*/ 734745 h 1301980"/>
              <a:gd name="connsiteX11" fmla="*/ 266789 w 266888"/>
              <a:gd name="connsiteY11" fmla="*/ 477570 h 1301980"/>
              <a:gd name="connsiteX12" fmla="*/ 127089 w 266888"/>
              <a:gd name="connsiteY12" fmla="*/ 680770 h 1301980"/>
              <a:gd name="connsiteX13" fmla="*/ 123914 w 266888"/>
              <a:gd name="connsiteY13" fmla="*/ 417245 h 1301980"/>
              <a:gd name="connsiteX14" fmla="*/ 127089 w 266888"/>
              <a:gd name="connsiteY14" fmla="*/ 537895 h 1301980"/>
              <a:gd name="connsiteX15" fmla="*/ 89 w 266888"/>
              <a:gd name="connsiteY15" fmla="*/ 1320 h 1301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6888" h="1301980">
                <a:moveTo>
                  <a:pt x="89" y="1320"/>
                </a:moveTo>
                <a:cubicBezTo>
                  <a:pt x="3793" y="31483"/>
                  <a:pt x="131852" y="645845"/>
                  <a:pt x="149314" y="718870"/>
                </a:cubicBezTo>
                <a:cubicBezTo>
                  <a:pt x="166776" y="791895"/>
                  <a:pt x="99572" y="409837"/>
                  <a:pt x="104864" y="439470"/>
                </a:cubicBezTo>
                <a:cubicBezTo>
                  <a:pt x="110156" y="469103"/>
                  <a:pt x="187414" y="839520"/>
                  <a:pt x="181064" y="896670"/>
                </a:cubicBezTo>
                <a:cubicBezTo>
                  <a:pt x="174714" y="953820"/>
                  <a:pt x="64118" y="746916"/>
                  <a:pt x="66764" y="782370"/>
                </a:cubicBezTo>
                <a:cubicBezTo>
                  <a:pt x="69410" y="817824"/>
                  <a:pt x="167306" y="1027374"/>
                  <a:pt x="196939" y="1109395"/>
                </a:cubicBezTo>
                <a:cubicBezTo>
                  <a:pt x="226572" y="1191416"/>
                  <a:pt x="274727" y="1370274"/>
                  <a:pt x="244564" y="1274495"/>
                </a:cubicBezTo>
                <a:cubicBezTo>
                  <a:pt x="214401" y="1178716"/>
                  <a:pt x="33426" y="578112"/>
                  <a:pt x="15964" y="534720"/>
                </a:cubicBezTo>
                <a:cubicBezTo>
                  <a:pt x="-1498" y="491328"/>
                  <a:pt x="118622" y="953820"/>
                  <a:pt x="139789" y="1014145"/>
                </a:cubicBezTo>
                <a:cubicBezTo>
                  <a:pt x="160956" y="1074470"/>
                  <a:pt x="141377" y="943237"/>
                  <a:pt x="142964" y="896670"/>
                </a:cubicBezTo>
                <a:cubicBezTo>
                  <a:pt x="144552" y="850103"/>
                  <a:pt x="128677" y="804595"/>
                  <a:pt x="149314" y="734745"/>
                </a:cubicBezTo>
                <a:cubicBezTo>
                  <a:pt x="169951" y="664895"/>
                  <a:pt x="270493" y="486566"/>
                  <a:pt x="266789" y="477570"/>
                </a:cubicBezTo>
                <a:cubicBezTo>
                  <a:pt x="263085" y="468574"/>
                  <a:pt x="150901" y="690824"/>
                  <a:pt x="127089" y="680770"/>
                </a:cubicBezTo>
                <a:cubicBezTo>
                  <a:pt x="103277" y="670716"/>
                  <a:pt x="123914" y="441057"/>
                  <a:pt x="123914" y="417245"/>
                </a:cubicBezTo>
                <a:cubicBezTo>
                  <a:pt x="123914" y="393433"/>
                  <a:pt x="145610" y="608803"/>
                  <a:pt x="127089" y="537895"/>
                </a:cubicBezTo>
                <a:cubicBezTo>
                  <a:pt x="108568" y="466987"/>
                  <a:pt x="-3615" y="-28843"/>
                  <a:pt x="89" y="13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" name="フリーフォーム 224">
            <a:extLst>
              <a:ext uri="{FF2B5EF4-FFF2-40B4-BE49-F238E27FC236}">
                <a16:creationId xmlns:a16="http://schemas.microsoft.com/office/drawing/2014/main" id="{F4875373-7DB7-ECE5-238A-03E49EC0E8D2}"/>
              </a:ext>
            </a:extLst>
          </p:cNvPr>
          <p:cNvSpPr/>
          <p:nvPr/>
        </p:nvSpPr>
        <p:spPr>
          <a:xfrm>
            <a:off x="5616499" y="2851109"/>
            <a:ext cx="384523" cy="274423"/>
          </a:xfrm>
          <a:custGeom>
            <a:avLst/>
            <a:gdLst>
              <a:gd name="connsiteX0" fmla="*/ 76 w 384523"/>
              <a:gd name="connsiteY0" fmla="*/ 41 h 274423"/>
              <a:gd name="connsiteX1" fmla="*/ 327101 w 384523"/>
              <a:gd name="connsiteY1" fmla="*/ 152441 h 274423"/>
              <a:gd name="connsiteX2" fmla="*/ 304876 w 384523"/>
              <a:gd name="connsiteY2" fmla="*/ 136566 h 274423"/>
              <a:gd name="connsiteX3" fmla="*/ 108026 w 384523"/>
              <a:gd name="connsiteY3" fmla="*/ 203241 h 274423"/>
              <a:gd name="connsiteX4" fmla="*/ 308051 w 384523"/>
              <a:gd name="connsiteY4" fmla="*/ 203241 h 274423"/>
              <a:gd name="connsiteX5" fmla="*/ 123901 w 384523"/>
              <a:gd name="connsiteY5" fmla="*/ 247691 h 274423"/>
              <a:gd name="connsiteX6" fmla="*/ 276301 w 384523"/>
              <a:gd name="connsiteY6" fmla="*/ 241341 h 274423"/>
              <a:gd name="connsiteX7" fmla="*/ 155651 w 384523"/>
              <a:gd name="connsiteY7" fmla="*/ 273091 h 274423"/>
              <a:gd name="connsiteX8" fmla="*/ 346151 w 384523"/>
              <a:gd name="connsiteY8" fmla="*/ 266741 h 274423"/>
              <a:gd name="connsiteX9" fmla="*/ 79451 w 384523"/>
              <a:gd name="connsiteY9" fmla="*/ 250866 h 274423"/>
              <a:gd name="connsiteX10" fmla="*/ 384251 w 384523"/>
              <a:gd name="connsiteY10" fmla="*/ 193716 h 274423"/>
              <a:gd name="connsiteX11" fmla="*/ 136601 w 384523"/>
              <a:gd name="connsiteY11" fmla="*/ 184191 h 274423"/>
              <a:gd name="connsiteX12" fmla="*/ 298526 w 384523"/>
              <a:gd name="connsiteY12" fmla="*/ 120691 h 274423"/>
              <a:gd name="connsiteX13" fmla="*/ 187401 w 384523"/>
              <a:gd name="connsiteY13" fmla="*/ 92116 h 274423"/>
              <a:gd name="connsiteX14" fmla="*/ 295351 w 384523"/>
              <a:gd name="connsiteY14" fmla="*/ 136566 h 274423"/>
              <a:gd name="connsiteX15" fmla="*/ 76 w 384523"/>
              <a:gd name="connsiteY15" fmla="*/ 41 h 274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84523" h="274423">
                <a:moveTo>
                  <a:pt x="76" y="41"/>
                </a:moveTo>
                <a:cubicBezTo>
                  <a:pt x="5368" y="2687"/>
                  <a:pt x="327101" y="152441"/>
                  <a:pt x="327101" y="152441"/>
                </a:cubicBezTo>
                <a:cubicBezTo>
                  <a:pt x="377901" y="175195"/>
                  <a:pt x="341389" y="128099"/>
                  <a:pt x="304876" y="136566"/>
                </a:cubicBezTo>
                <a:cubicBezTo>
                  <a:pt x="268364" y="145033"/>
                  <a:pt x="107497" y="192129"/>
                  <a:pt x="108026" y="203241"/>
                </a:cubicBezTo>
                <a:cubicBezTo>
                  <a:pt x="108555" y="214353"/>
                  <a:pt x="305405" y="195833"/>
                  <a:pt x="308051" y="203241"/>
                </a:cubicBezTo>
                <a:cubicBezTo>
                  <a:pt x="310697" y="210649"/>
                  <a:pt x="129193" y="241341"/>
                  <a:pt x="123901" y="247691"/>
                </a:cubicBezTo>
                <a:cubicBezTo>
                  <a:pt x="118609" y="254041"/>
                  <a:pt x="271009" y="237108"/>
                  <a:pt x="276301" y="241341"/>
                </a:cubicBezTo>
                <a:cubicBezTo>
                  <a:pt x="281593" y="245574"/>
                  <a:pt x="144009" y="268858"/>
                  <a:pt x="155651" y="273091"/>
                </a:cubicBezTo>
                <a:cubicBezTo>
                  <a:pt x="167293" y="277324"/>
                  <a:pt x="358851" y="270445"/>
                  <a:pt x="346151" y="266741"/>
                </a:cubicBezTo>
                <a:cubicBezTo>
                  <a:pt x="333451" y="263037"/>
                  <a:pt x="73101" y="263037"/>
                  <a:pt x="79451" y="250866"/>
                </a:cubicBezTo>
                <a:cubicBezTo>
                  <a:pt x="85801" y="238695"/>
                  <a:pt x="374726" y="204829"/>
                  <a:pt x="384251" y="193716"/>
                </a:cubicBezTo>
                <a:cubicBezTo>
                  <a:pt x="393776" y="182604"/>
                  <a:pt x="150888" y="196362"/>
                  <a:pt x="136601" y="184191"/>
                </a:cubicBezTo>
                <a:cubicBezTo>
                  <a:pt x="122314" y="172020"/>
                  <a:pt x="290059" y="136037"/>
                  <a:pt x="298526" y="120691"/>
                </a:cubicBezTo>
                <a:cubicBezTo>
                  <a:pt x="306993" y="105345"/>
                  <a:pt x="187930" y="89470"/>
                  <a:pt x="187401" y="92116"/>
                </a:cubicBezTo>
                <a:cubicBezTo>
                  <a:pt x="186872" y="94762"/>
                  <a:pt x="324984" y="151912"/>
                  <a:pt x="295351" y="136566"/>
                </a:cubicBezTo>
                <a:cubicBezTo>
                  <a:pt x="265718" y="121220"/>
                  <a:pt x="-5216" y="-2605"/>
                  <a:pt x="76" y="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" name="フリーフォーム 225">
            <a:extLst>
              <a:ext uri="{FF2B5EF4-FFF2-40B4-BE49-F238E27FC236}">
                <a16:creationId xmlns:a16="http://schemas.microsoft.com/office/drawing/2014/main" id="{4DE9DC43-A5BA-8A47-C229-07235087A7C3}"/>
              </a:ext>
            </a:extLst>
          </p:cNvPr>
          <p:cNvSpPr/>
          <p:nvPr/>
        </p:nvSpPr>
        <p:spPr>
          <a:xfrm>
            <a:off x="5676865" y="3050703"/>
            <a:ext cx="279435" cy="745214"/>
          </a:xfrm>
          <a:custGeom>
            <a:avLst/>
            <a:gdLst>
              <a:gd name="connsiteX0" fmla="*/ 35 w 279435"/>
              <a:gd name="connsiteY0" fmla="*/ 472 h 745214"/>
              <a:gd name="connsiteX1" fmla="*/ 241335 w 279435"/>
              <a:gd name="connsiteY1" fmla="*/ 276697 h 745214"/>
              <a:gd name="connsiteX2" fmla="*/ 228635 w 279435"/>
              <a:gd name="connsiteY2" fmla="*/ 410047 h 745214"/>
              <a:gd name="connsiteX3" fmla="*/ 250860 w 279435"/>
              <a:gd name="connsiteY3" fmla="*/ 311622 h 745214"/>
              <a:gd name="connsiteX4" fmla="*/ 206410 w 279435"/>
              <a:gd name="connsiteY4" fmla="*/ 743422 h 745214"/>
              <a:gd name="connsiteX5" fmla="*/ 228635 w 279435"/>
              <a:gd name="connsiteY5" fmla="*/ 457672 h 745214"/>
              <a:gd name="connsiteX6" fmla="*/ 187360 w 279435"/>
              <a:gd name="connsiteY6" fmla="*/ 263997 h 745214"/>
              <a:gd name="connsiteX7" fmla="*/ 107985 w 279435"/>
              <a:gd name="connsiteY7" fmla="*/ 187797 h 745214"/>
              <a:gd name="connsiteX8" fmla="*/ 190535 w 279435"/>
              <a:gd name="connsiteY8" fmla="*/ 305272 h 745214"/>
              <a:gd name="connsiteX9" fmla="*/ 120685 w 279435"/>
              <a:gd name="connsiteY9" fmla="*/ 162397 h 745214"/>
              <a:gd name="connsiteX10" fmla="*/ 209585 w 279435"/>
              <a:gd name="connsiteY10" fmla="*/ 190972 h 745214"/>
              <a:gd name="connsiteX11" fmla="*/ 279435 w 279435"/>
              <a:gd name="connsiteY11" fmla="*/ 54447 h 745214"/>
              <a:gd name="connsiteX12" fmla="*/ 209585 w 279435"/>
              <a:gd name="connsiteY12" fmla="*/ 162397 h 745214"/>
              <a:gd name="connsiteX13" fmla="*/ 114335 w 279435"/>
              <a:gd name="connsiteY13" fmla="*/ 83022 h 745214"/>
              <a:gd name="connsiteX14" fmla="*/ 222285 w 279435"/>
              <a:gd name="connsiteY14" fmla="*/ 206847 h 745214"/>
              <a:gd name="connsiteX15" fmla="*/ 35 w 279435"/>
              <a:gd name="connsiteY15" fmla="*/ 472 h 745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9435" h="745214">
                <a:moveTo>
                  <a:pt x="35" y="472"/>
                </a:moveTo>
                <a:cubicBezTo>
                  <a:pt x="3210" y="12114"/>
                  <a:pt x="203235" y="208435"/>
                  <a:pt x="241335" y="276697"/>
                </a:cubicBezTo>
                <a:cubicBezTo>
                  <a:pt x="279435" y="344960"/>
                  <a:pt x="227048" y="404226"/>
                  <a:pt x="228635" y="410047"/>
                </a:cubicBezTo>
                <a:cubicBezTo>
                  <a:pt x="230223" y="415868"/>
                  <a:pt x="254564" y="256060"/>
                  <a:pt x="250860" y="311622"/>
                </a:cubicBezTo>
                <a:cubicBezTo>
                  <a:pt x="247156" y="367184"/>
                  <a:pt x="210114" y="719080"/>
                  <a:pt x="206410" y="743422"/>
                </a:cubicBezTo>
                <a:cubicBezTo>
                  <a:pt x="202706" y="767764"/>
                  <a:pt x="231810" y="537576"/>
                  <a:pt x="228635" y="457672"/>
                </a:cubicBezTo>
                <a:cubicBezTo>
                  <a:pt x="225460" y="377768"/>
                  <a:pt x="207468" y="308976"/>
                  <a:pt x="187360" y="263997"/>
                </a:cubicBezTo>
                <a:cubicBezTo>
                  <a:pt x="167252" y="219018"/>
                  <a:pt x="107456" y="180918"/>
                  <a:pt x="107985" y="187797"/>
                </a:cubicBezTo>
                <a:cubicBezTo>
                  <a:pt x="108514" y="194676"/>
                  <a:pt x="188418" y="309505"/>
                  <a:pt x="190535" y="305272"/>
                </a:cubicBezTo>
                <a:cubicBezTo>
                  <a:pt x="192652" y="301039"/>
                  <a:pt x="117510" y="181447"/>
                  <a:pt x="120685" y="162397"/>
                </a:cubicBezTo>
                <a:cubicBezTo>
                  <a:pt x="123860" y="143347"/>
                  <a:pt x="183127" y="208964"/>
                  <a:pt x="209585" y="190972"/>
                </a:cubicBezTo>
                <a:cubicBezTo>
                  <a:pt x="236043" y="172980"/>
                  <a:pt x="279435" y="59209"/>
                  <a:pt x="279435" y="54447"/>
                </a:cubicBezTo>
                <a:cubicBezTo>
                  <a:pt x="279435" y="49685"/>
                  <a:pt x="237102" y="157635"/>
                  <a:pt x="209585" y="162397"/>
                </a:cubicBezTo>
                <a:cubicBezTo>
                  <a:pt x="182068" y="167159"/>
                  <a:pt x="112218" y="75614"/>
                  <a:pt x="114335" y="83022"/>
                </a:cubicBezTo>
                <a:cubicBezTo>
                  <a:pt x="116452" y="90430"/>
                  <a:pt x="234985" y="217430"/>
                  <a:pt x="222285" y="206847"/>
                </a:cubicBezTo>
                <a:cubicBezTo>
                  <a:pt x="209585" y="196264"/>
                  <a:pt x="-3140" y="-11170"/>
                  <a:pt x="35" y="4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" name="フリーフォーム 226">
            <a:extLst>
              <a:ext uri="{FF2B5EF4-FFF2-40B4-BE49-F238E27FC236}">
                <a16:creationId xmlns:a16="http://schemas.microsoft.com/office/drawing/2014/main" id="{8489D25B-9453-402A-0A6A-EACCFA09C77D}"/>
              </a:ext>
            </a:extLst>
          </p:cNvPr>
          <p:cNvSpPr/>
          <p:nvPr/>
        </p:nvSpPr>
        <p:spPr>
          <a:xfrm>
            <a:off x="5781381" y="3917396"/>
            <a:ext cx="193284" cy="814156"/>
          </a:xfrm>
          <a:custGeom>
            <a:avLst/>
            <a:gdLst>
              <a:gd name="connsiteX0" fmla="*/ 294 w 193284"/>
              <a:gd name="connsiteY0" fmla="*/ 554 h 814156"/>
              <a:gd name="connsiteX1" fmla="*/ 143169 w 193284"/>
              <a:gd name="connsiteY1" fmla="*/ 248204 h 814156"/>
              <a:gd name="connsiteX2" fmla="*/ 155869 w 193284"/>
              <a:gd name="connsiteY2" fmla="*/ 479979 h 814156"/>
              <a:gd name="connsiteX3" fmla="*/ 159044 w 193284"/>
              <a:gd name="connsiteY3" fmla="*/ 264079 h 814156"/>
              <a:gd name="connsiteX4" fmla="*/ 168569 w 193284"/>
              <a:gd name="connsiteY4" fmla="*/ 521254 h 814156"/>
              <a:gd name="connsiteX5" fmla="*/ 127294 w 193284"/>
              <a:gd name="connsiteY5" fmla="*/ 664129 h 814156"/>
              <a:gd name="connsiteX6" fmla="*/ 143169 w 193284"/>
              <a:gd name="connsiteY6" fmla="*/ 619679 h 814156"/>
              <a:gd name="connsiteX7" fmla="*/ 3469 w 193284"/>
              <a:gd name="connsiteY7" fmla="*/ 813354 h 814156"/>
              <a:gd name="connsiteX8" fmla="*/ 86019 w 193284"/>
              <a:gd name="connsiteY8" fmla="*/ 683179 h 814156"/>
              <a:gd name="connsiteX9" fmla="*/ 190794 w 193284"/>
              <a:gd name="connsiteY9" fmla="*/ 549829 h 814156"/>
              <a:gd name="connsiteX10" fmla="*/ 159044 w 193284"/>
              <a:gd name="connsiteY10" fmla="*/ 499029 h 814156"/>
              <a:gd name="connsiteX11" fmla="*/ 143169 w 193284"/>
              <a:gd name="connsiteY11" fmla="*/ 365679 h 814156"/>
              <a:gd name="connsiteX12" fmla="*/ 101894 w 193284"/>
              <a:gd name="connsiteY12" fmla="*/ 191054 h 814156"/>
              <a:gd name="connsiteX13" fmla="*/ 143169 w 193284"/>
              <a:gd name="connsiteY13" fmla="*/ 486329 h 814156"/>
              <a:gd name="connsiteX14" fmla="*/ 105069 w 193284"/>
              <a:gd name="connsiteY14" fmla="*/ 314879 h 814156"/>
              <a:gd name="connsiteX15" fmla="*/ 105069 w 193284"/>
              <a:gd name="connsiteY15" fmla="*/ 184704 h 814156"/>
              <a:gd name="connsiteX16" fmla="*/ 294 w 193284"/>
              <a:gd name="connsiteY16" fmla="*/ 554 h 814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93284" h="814156">
                <a:moveTo>
                  <a:pt x="294" y="554"/>
                </a:moveTo>
                <a:cubicBezTo>
                  <a:pt x="6644" y="11137"/>
                  <a:pt x="117240" y="168300"/>
                  <a:pt x="143169" y="248204"/>
                </a:cubicBezTo>
                <a:cubicBezTo>
                  <a:pt x="169098" y="328108"/>
                  <a:pt x="153223" y="477333"/>
                  <a:pt x="155869" y="479979"/>
                </a:cubicBezTo>
                <a:cubicBezTo>
                  <a:pt x="158515" y="482625"/>
                  <a:pt x="156927" y="257200"/>
                  <a:pt x="159044" y="264079"/>
                </a:cubicBezTo>
                <a:cubicBezTo>
                  <a:pt x="161161" y="270958"/>
                  <a:pt x="173861" y="454579"/>
                  <a:pt x="168569" y="521254"/>
                </a:cubicBezTo>
                <a:cubicBezTo>
                  <a:pt x="163277" y="587929"/>
                  <a:pt x="131527" y="647725"/>
                  <a:pt x="127294" y="664129"/>
                </a:cubicBezTo>
                <a:cubicBezTo>
                  <a:pt x="123061" y="680533"/>
                  <a:pt x="163806" y="594808"/>
                  <a:pt x="143169" y="619679"/>
                </a:cubicBezTo>
                <a:cubicBezTo>
                  <a:pt x="122532" y="644550"/>
                  <a:pt x="12994" y="802771"/>
                  <a:pt x="3469" y="813354"/>
                </a:cubicBezTo>
                <a:cubicBezTo>
                  <a:pt x="-6056" y="823937"/>
                  <a:pt x="54798" y="727100"/>
                  <a:pt x="86019" y="683179"/>
                </a:cubicBezTo>
                <a:cubicBezTo>
                  <a:pt x="117240" y="639258"/>
                  <a:pt x="178623" y="580521"/>
                  <a:pt x="190794" y="549829"/>
                </a:cubicBezTo>
                <a:cubicBezTo>
                  <a:pt x="202965" y="519137"/>
                  <a:pt x="166981" y="529721"/>
                  <a:pt x="159044" y="499029"/>
                </a:cubicBezTo>
                <a:cubicBezTo>
                  <a:pt x="151107" y="468337"/>
                  <a:pt x="152694" y="417008"/>
                  <a:pt x="143169" y="365679"/>
                </a:cubicBezTo>
                <a:cubicBezTo>
                  <a:pt x="133644" y="314350"/>
                  <a:pt x="101894" y="170946"/>
                  <a:pt x="101894" y="191054"/>
                </a:cubicBezTo>
                <a:cubicBezTo>
                  <a:pt x="101894" y="211162"/>
                  <a:pt x="142640" y="465692"/>
                  <a:pt x="143169" y="486329"/>
                </a:cubicBezTo>
                <a:cubicBezTo>
                  <a:pt x="143698" y="506966"/>
                  <a:pt x="111419" y="365150"/>
                  <a:pt x="105069" y="314879"/>
                </a:cubicBezTo>
                <a:cubicBezTo>
                  <a:pt x="98719" y="264608"/>
                  <a:pt x="117769" y="235504"/>
                  <a:pt x="105069" y="184704"/>
                </a:cubicBezTo>
                <a:cubicBezTo>
                  <a:pt x="92369" y="133904"/>
                  <a:pt x="-6056" y="-10029"/>
                  <a:pt x="294" y="5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" name="フリーフォーム 227">
            <a:extLst>
              <a:ext uri="{FF2B5EF4-FFF2-40B4-BE49-F238E27FC236}">
                <a16:creationId xmlns:a16="http://schemas.microsoft.com/office/drawing/2014/main" id="{60149EE1-7B4F-F294-654D-84B4CAE34300}"/>
              </a:ext>
            </a:extLst>
          </p:cNvPr>
          <p:cNvSpPr/>
          <p:nvPr/>
        </p:nvSpPr>
        <p:spPr>
          <a:xfrm>
            <a:off x="5098856" y="1786774"/>
            <a:ext cx="285777" cy="1574077"/>
          </a:xfrm>
          <a:custGeom>
            <a:avLst/>
            <a:gdLst>
              <a:gd name="connsiteX0" fmla="*/ 194 w 285777"/>
              <a:gd name="connsiteY0" fmla="*/ 751 h 1574077"/>
              <a:gd name="connsiteX1" fmla="*/ 209744 w 285777"/>
              <a:gd name="connsiteY1" fmla="*/ 657976 h 1574077"/>
              <a:gd name="connsiteX2" fmla="*/ 212919 w 285777"/>
              <a:gd name="connsiteY2" fmla="*/ 569076 h 1574077"/>
              <a:gd name="connsiteX3" fmla="*/ 235144 w 285777"/>
              <a:gd name="connsiteY3" fmla="*/ 1083426 h 1574077"/>
              <a:gd name="connsiteX4" fmla="*/ 225619 w 285777"/>
              <a:gd name="connsiteY4" fmla="*/ 950076 h 1574077"/>
              <a:gd name="connsiteX5" fmla="*/ 279594 w 285777"/>
              <a:gd name="connsiteY5" fmla="*/ 1531101 h 1574077"/>
              <a:gd name="connsiteX6" fmla="*/ 276419 w 285777"/>
              <a:gd name="connsiteY6" fmla="*/ 1432676 h 1574077"/>
              <a:gd name="connsiteX7" fmla="*/ 206569 w 285777"/>
              <a:gd name="connsiteY7" fmla="*/ 651626 h 1574077"/>
              <a:gd name="connsiteX8" fmla="*/ 193869 w 285777"/>
              <a:gd name="connsiteY8" fmla="*/ 711951 h 1574077"/>
              <a:gd name="connsiteX9" fmla="*/ 158944 w 285777"/>
              <a:gd name="connsiteY9" fmla="*/ 130926 h 1574077"/>
              <a:gd name="connsiteX10" fmla="*/ 171644 w 285777"/>
              <a:gd name="connsiteY10" fmla="*/ 518276 h 1574077"/>
              <a:gd name="connsiteX11" fmla="*/ 194 w 285777"/>
              <a:gd name="connsiteY11" fmla="*/ 751 h 1574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85777" h="1574077">
                <a:moveTo>
                  <a:pt x="194" y="751"/>
                </a:moveTo>
                <a:cubicBezTo>
                  <a:pt x="6544" y="24034"/>
                  <a:pt x="174290" y="563255"/>
                  <a:pt x="209744" y="657976"/>
                </a:cubicBezTo>
                <a:cubicBezTo>
                  <a:pt x="245198" y="752697"/>
                  <a:pt x="208686" y="498168"/>
                  <a:pt x="212919" y="569076"/>
                </a:cubicBezTo>
                <a:cubicBezTo>
                  <a:pt x="217152" y="639984"/>
                  <a:pt x="233027" y="1019926"/>
                  <a:pt x="235144" y="1083426"/>
                </a:cubicBezTo>
                <a:cubicBezTo>
                  <a:pt x="237261" y="1146926"/>
                  <a:pt x="218211" y="875464"/>
                  <a:pt x="225619" y="950076"/>
                </a:cubicBezTo>
                <a:cubicBezTo>
                  <a:pt x="233027" y="1024689"/>
                  <a:pt x="271127" y="1450668"/>
                  <a:pt x="279594" y="1531101"/>
                </a:cubicBezTo>
                <a:cubicBezTo>
                  <a:pt x="288061" y="1611534"/>
                  <a:pt x="288590" y="1579255"/>
                  <a:pt x="276419" y="1432676"/>
                </a:cubicBezTo>
                <a:cubicBezTo>
                  <a:pt x="264248" y="1286097"/>
                  <a:pt x="220327" y="771747"/>
                  <a:pt x="206569" y="651626"/>
                </a:cubicBezTo>
                <a:cubicBezTo>
                  <a:pt x="192811" y="531505"/>
                  <a:pt x="201806" y="798734"/>
                  <a:pt x="193869" y="711951"/>
                </a:cubicBezTo>
                <a:cubicBezTo>
                  <a:pt x="185932" y="625168"/>
                  <a:pt x="162648" y="163205"/>
                  <a:pt x="158944" y="130926"/>
                </a:cubicBezTo>
                <a:cubicBezTo>
                  <a:pt x="155240" y="98647"/>
                  <a:pt x="198102" y="533622"/>
                  <a:pt x="171644" y="518276"/>
                </a:cubicBezTo>
                <a:cubicBezTo>
                  <a:pt x="145186" y="502930"/>
                  <a:pt x="-6156" y="-22532"/>
                  <a:pt x="194" y="7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" name="フリーフォーム 228">
            <a:extLst>
              <a:ext uri="{FF2B5EF4-FFF2-40B4-BE49-F238E27FC236}">
                <a16:creationId xmlns:a16="http://schemas.microsoft.com/office/drawing/2014/main" id="{83856613-4E42-AA49-2689-217830136F7C}"/>
              </a:ext>
            </a:extLst>
          </p:cNvPr>
          <p:cNvSpPr/>
          <p:nvPr/>
        </p:nvSpPr>
        <p:spPr>
          <a:xfrm>
            <a:off x="5048067" y="1761349"/>
            <a:ext cx="319126" cy="1505221"/>
          </a:xfrm>
          <a:custGeom>
            <a:avLst/>
            <a:gdLst>
              <a:gd name="connsiteX0" fmla="*/ 183 w 319126"/>
              <a:gd name="connsiteY0" fmla="*/ 776 h 1505221"/>
              <a:gd name="connsiteX1" fmla="*/ 190683 w 319126"/>
              <a:gd name="connsiteY1" fmla="*/ 750076 h 1505221"/>
              <a:gd name="connsiteX2" fmla="*/ 206558 w 319126"/>
              <a:gd name="connsiteY2" fmla="*/ 651651 h 1505221"/>
              <a:gd name="connsiteX3" fmla="*/ 200208 w 319126"/>
              <a:gd name="connsiteY3" fmla="*/ 861201 h 1505221"/>
              <a:gd name="connsiteX4" fmla="*/ 263708 w 319126"/>
              <a:gd name="connsiteY4" fmla="*/ 1096151 h 1505221"/>
              <a:gd name="connsiteX5" fmla="*/ 254183 w 319126"/>
              <a:gd name="connsiteY5" fmla="*/ 1061226 h 1505221"/>
              <a:gd name="connsiteX6" fmla="*/ 314508 w 319126"/>
              <a:gd name="connsiteY6" fmla="*/ 1493026 h 1505221"/>
              <a:gd name="connsiteX7" fmla="*/ 304983 w 319126"/>
              <a:gd name="connsiteY7" fmla="*/ 1353326 h 1505221"/>
              <a:gd name="connsiteX8" fmla="*/ 225608 w 319126"/>
              <a:gd name="connsiteY8" fmla="*/ 1007251 h 1505221"/>
              <a:gd name="connsiteX9" fmla="*/ 130358 w 319126"/>
              <a:gd name="connsiteY9" fmla="*/ 578626 h 1505221"/>
              <a:gd name="connsiteX10" fmla="*/ 171633 w 319126"/>
              <a:gd name="connsiteY10" fmla="*/ 813576 h 1505221"/>
              <a:gd name="connsiteX11" fmla="*/ 165283 w 319126"/>
              <a:gd name="connsiteY11" fmla="*/ 604026 h 1505221"/>
              <a:gd name="connsiteX12" fmla="*/ 155758 w 319126"/>
              <a:gd name="connsiteY12" fmla="*/ 607201 h 1505221"/>
              <a:gd name="connsiteX13" fmla="*/ 183 w 319126"/>
              <a:gd name="connsiteY13" fmla="*/ 776 h 1505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19126" h="1505221">
                <a:moveTo>
                  <a:pt x="183" y="776"/>
                </a:moveTo>
                <a:cubicBezTo>
                  <a:pt x="6004" y="24589"/>
                  <a:pt x="156287" y="641597"/>
                  <a:pt x="190683" y="750076"/>
                </a:cubicBezTo>
                <a:cubicBezTo>
                  <a:pt x="225079" y="858555"/>
                  <a:pt x="204971" y="633130"/>
                  <a:pt x="206558" y="651651"/>
                </a:cubicBezTo>
                <a:cubicBezTo>
                  <a:pt x="208145" y="670172"/>
                  <a:pt x="190683" y="787118"/>
                  <a:pt x="200208" y="861201"/>
                </a:cubicBezTo>
                <a:cubicBezTo>
                  <a:pt x="209733" y="935284"/>
                  <a:pt x="254712" y="1062814"/>
                  <a:pt x="263708" y="1096151"/>
                </a:cubicBezTo>
                <a:cubicBezTo>
                  <a:pt x="272704" y="1129488"/>
                  <a:pt x="245716" y="995080"/>
                  <a:pt x="254183" y="1061226"/>
                </a:cubicBezTo>
                <a:cubicBezTo>
                  <a:pt x="262650" y="1127372"/>
                  <a:pt x="306041" y="1444343"/>
                  <a:pt x="314508" y="1493026"/>
                </a:cubicBezTo>
                <a:cubicBezTo>
                  <a:pt x="322975" y="1541709"/>
                  <a:pt x="319800" y="1434289"/>
                  <a:pt x="304983" y="1353326"/>
                </a:cubicBezTo>
                <a:cubicBezTo>
                  <a:pt x="290166" y="1272364"/>
                  <a:pt x="254712" y="1136368"/>
                  <a:pt x="225608" y="1007251"/>
                </a:cubicBezTo>
                <a:cubicBezTo>
                  <a:pt x="196504" y="878134"/>
                  <a:pt x="139354" y="610905"/>
                  <a:pt x="130358" y="578626"/>
                </a:cubicBezTo>
                <a:cubicBezTo>
                  <a:pt x="121362" y="546347"/>
                  <a:pt x="165812" y="809343"/>
                  <a:pt x="171633" y="813576"/>
                </a:cubicBezTo>
                <a:cubicBezTo>
                  <a:pt x="177454" y="817809"/>
                  <a:pt x="167929" y="638422"/>
                  <a:pt x="165283" y="604026"/>
                </a:cubicBezTo>
                <a:cubicBezTo>
                  <a:pt x="162637" y="569630"/>
                  <a:pt x="182746" y="706155"/>
                  <a:pt x="155758" y="607201"/>
                </a:cubicBezTo>
                <a:cubicBezTo>
                  <a:pt x="128770" y="508247"/>
                  <a:pt x="-5638" y="-23037"/>
                  <a:pt x="183" y="7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" name="フリーフォーム 229">
            <a:extLst>
              <a:ext uri="{FF2B5EF4-FFF2-40B4-BE49-F238E27FC236}">
                <a16:creationId xmlns:a16="http://schemas.microsoft.com/office/drawing/2014/main" id="{94B5A448-287E-EEF3-5997-7F3DE32A9E46}"/>
              </a:ext>
            </a:extLst>
          </p:cNvPr>
          <p:cNvSpPr/>
          <p:nvPr/>
        </p:nvSpPr>
        <p:spPr>
          <a:xfrm>
            <a:off x="5320469" y="2812999"/>
            <a:ext cx="246552" cy="744292"/>
          </a:xfrm>
          <a:custGeom>
            <a:avLst/>
            <a:gdLst>
              <a:gd name="connsiteX0" fmla="*/ 67506 w 246552"/>
              <a:gd name="connsiteY0" fmla="*/ 51 h 744292"/>
              <a:gd name="connsiteX1" fmla="*/ 89731 w 246552"/>
              <a:gd name="connsiteY1" fmla="*/ 438201 h 744292"/>
              <a:gd name="connsiteX2" fmla="*/ 137356 w 246552"/>
              <a:gd name="connsiteY2" fmla="*/ 609651 h 744292"/>
              <a:gd name="connsiteX3" fmla="*/ 118306 w 246552"/>
              <a:gd name="connsiteY3" fmla="*/ 555676 h 744292"/>
              <a:gd name="connsiteX4" fmla="*/ 245306 w 246552"/>
              <a:gd name="connsiteY4" fmla="*/ 743001 h 744292"/>
              <a:gd name="connsiteX5" fmla="*/ 172281 w 246552"/>
              <a:gd name="connsiteY5" fmla="*/ 625526 h 744292"/>
              <a:gd name="connsiteX6" fmla="*/ 831 w 246552"/>
              <a:gd name="connsiteY6" fmla="*/ 384226 h 744292"/>
              <a:gd name="connsiteX7" fmla="*/ 105606 w 246552"/>
              <a:gd name="connsiteY7" fmla="*/ 542976 h 744292"/>
              <a:gd name="connsiteX8" fmla="*/ 73856 w 246552"/>
              <a:gd name="connsiteY8" fmla="*/ 409626 h 744292"/>
              <a:gd name="connsiteX9" fmla="*/ 67506 w 246552"/>
              <a:gd name="connsiteY9" fmla="*/ 51 h 744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6552" h="744292">
                <a:moveTo>
                  <a:pt x="67506" y="51"/>
                </a:moveTo>
                <a:cubicBezTo>
                  <a:pt x="70152" y="4813"/>
                  <a:pt x="78089" y="336601"/>
                  <a:pt x="89731" y="438201"/>
                </a:cubicBezTo>
                <a:cubicBezTo>
                  <a:pt x="101373" y="539801"/>
                  <a:pt x="132594" y="590072"/>
                  <a:pt x="137356" y="609651"/>
                </a:cubicBezTo>
                <a:cubicBezTo>
                  <a:pt x="142118" y="629230"/>
                  <a:pt x="100314" y="533451"/>
                  <a:pt x="118306" y="555676"/>
                </a:cubicBezTo>
                <a:cubicBezTo>
                  <a:pt x="136298" y="577901"/>
                  <a:pt x="236310" y="731359"/>
                  <a:pt x="245306" y="743001"/>
                </a:cubicBezTo>
                <a:cubicBezTo>
                  <a:pt x="254302" y="754643"/>
                  <a:pt x="213027" y="685322"/>
                  <a:pt x="172281" y="625526"/>
                </a:cubicBezTo>
                <a:cubicBezTo>
                  <a:pt x="131535" y="565730"/>
                  <a:pt x="11944" y="397984"/>
                  <a:pt x="831" y="384226"/>
                </a:cubicBezTo>
                <a:cubicBezTo>
                  <a:pt x="-10282" y="370468"/>
                  <a:pt x="93435" y="538743"/>
                  <a:pt x="105606" y="542976"/>
                </a:cubicBezTo>
                <a:cubicBezTo>
                  <a:pt x="117777" y="547209"/>
                  <a:pt x="81264" y="498526"/>
                  <a:pt x="73856" y="409626"/>
                </a:cubicBezTo>
                <a:cubicBezTo>
                  <a:pt x="66448" y="320726"/>
                  <a:pt x="64860" y="-4711"/>
                  <a:pt x="67506" y="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" name="フリーフォーム 230">
            <a:extLst>
              <a:ext uri="{FF2B5EF4-FFF2-40B4-BE49-F238E27FC236}">
                <a16:creationId xmlns:a16="http://schemas.microsoft.com/office/drawing/2014/main" id="{DD58408C-329F-1BB1-C4F8-114BD14B26B8}"/>
              </a:ext>
            </a:extLst>
          </p:cNvPr>
          <p:cNvSpPr/>
          <p:nvPr/>
        </p:nvSpPr>
        <p:spPr>
          <a:xfrm>
            <a:off x="5359400" y="2870088"/>
            <a:ext cx="149640" cy="602062"/>
          </a:xfrm>
          <a:custGeom>
            <a:avLst/>
            <a:gdLst>
              <a:gd name="connsiteX0" fmla="*/ 0 w 149640"/>
              <a:gd name="connsiteY0" fmla="*/ 112 h 602062"/>
              <a:gd name="connsiteX1" fmla="*/ 111125 w 149640"/>
              <a:gd name="connsiteY1" fmla="*/ 368412 h 602062"/>
              <a:gd name="connsiteX2" fmla="*/ 149225 w 149640"/>
              <a:gd name="connsiteY2" fmla="*/ 600187 h 602062"/>
              <a:gd name="connsiteX3" fmla="*/ 130175 w 149640"/>
              <a:gd name="connsiteY3" fmla="*/ 470012 h 602062"/>
              <a:gd name="connsiteX4" fmla="*/ 111125 w 149640"/>
              <a:gd name="connsiteY4" fmla="*/ 330312 h 602062"/>
              <a:gd name="connsiteX5" fmla="*/ 0 w 149640"/>
              <a:gd name="connsiteY5" fmla="*/ 112 h 602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9640" h="602062">
                <a:moveTo>
                  <a:pt x="0" y="112"/>
                </a:moveTo>
                <a:cubicBezTo>
                  <a:pt x="0" y="6462"/>
                  <a:pt x="86254" y="268400"/>
                  <a:pt x="111125" y="368412"/>
                </a:cubicBezTo>
                <a:cubicBezTo>
                  <a:pt x="135996" y="468425"/>
                  <a:pt x="146050" y="583254"/>
                  <a:pt x="149225" y="600187"/>
                </a:cubicBezTo>
                <a:cubicBezTo>
                  <a:pt x="152400" y="617120"/>
                  <a:pt x="136525" y="514991"/>
                  <a:pt x="130175" y="470012"/>
                </a:cubicBezTo>
                <a:cubicBezTo>
                  <a:pt x="123825" y="425033"/>
                  <a:pt x="129117" y="402279"/>
                  <a:pt x="111125" y="330312"/>
                </a:cubicBezTo>
                <a:cubicBezTo>
                  <a:pt x="93133" y="258345"/>
                  <a:pt x="0" y="-6238"/>
                  <a:pt x="0" y="1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" name="フリーフォーム 231">
            <a:extLst>
              <a:ext uri="{FF2B5EF4-FFF2-40B4-BE49-F238E27FC236}">
                <a16:creationId xmlns:a16="http://schemas.microsoft.com/office/drawing/2014/main" id="{B9A552AE-10AA-2ABF-7E96-20B143F00E01}"/>
              </a:ext>
            </a:extLst>
          </p:cNvPr>
          <p:cNvSpPr/>
          <p:nvPr/>
        </p:nvSpPr>
        <p:spPr>
          <a:xfrm>
            <a:off x="4574329" y="1543382"/>
            <a:ext cx="637751" cy="1743084"/>
          </a:xfrm>
          <a:custGeom>
            <a:avLst/>
            <a:gdLst>
              <a:gd name="connsiteX0" fmla="*/ 4021 w 637751"/>
              <a:gd name="connsiteY0" fmla="*/ 2843 h 1743084"/>
              <a:gd name="connsiteX1" fmla="*/ 619971 w 637751"/>
              <a:gd name="connsiteY1" fmla="*/ 380668 h 1743084"/>
              <a:gd name="connsiteX2" fmla="*/ 480271 w 637751"/>
              <a:gd name="connsiteY2" fmla="*/ 310818 h 1743084"/>
              <a:gd name="connsiteX3" fmla="*/ 575521 w 637751"/>
              <a:gd name="connsiteY3" fmla="*/ 561643 h 1743084"/>
              <a:gd name="connsiteX4" fmla="*/ 464396 w 637751"/>
              <a:gd name="connsiteY4" fmla="*/ 364793 h 1743084"/>
              <a:gd name="connsiteX5" fmla="*/ 413596 w 637751"/>
              <a:gd name="connsiteY5" fmla="*/ 266368 h 1743084"/>
              <a:gd name="connsiteX6" fmla="*/ 397721 w 637751"/>
              <a:gd name="connsiteY6" fmla="*/ 136193 h 1743084"/>
              <a:gd name="connsiteX7" fmla="*/ 407246 w 637751"/>
              <a:gd name="connsiteY7" fmla="*/ 539418 h 1743084"/>
              <a:gd name="connsiteX8" fmla="*/ 413596 w 637751"/>
              <a:gd name="connsiteY8" fmla="*/ 888668 h 1743084"/>
              <a:gd name="connsiteX9" fmla="*/ 426296 w 637751"/>
              <a:gd name="connsiteY9" fmla="*/ 793418 h 1743084"/>
              <a:gd name="connsiteX10" fmla="*/ 438996 w 637751"/>
              <a:gd name="connsiteY10" fmla="*/ 1187118 h 1743084"/>
              <a:gd name="connsiteX11" fmla="*/ 432646 w 637751"/>
              <a:gd name="connsiteY11" fmla="*/ 1101393 h 1743084"/>
              <a:gd name="connsiteX12" fmla="*/ 416771 w 637751"/>
              <a:gd name="connsiteY12" fmla="*/ 1685593 h 1743084"/>
              <a:gd name="connsiteX13" fmla="*/ 410421 w 637751"/>
              <a:gd name="connsiteY13" fmla="*/ 1558593 h 1743084"/>
              <a:gd name="connsiteX14" fmla="*/ 381846 w 637751"/>
              <a:gd name="connsiteY14" fmla="*/ 247318 h 1743084"/>
              <a:gd name="connsiteX15" fmla="*/ 369146 w 637751"/>
              <a:gd name="connsiteY15" fmla="*/ 456868 h 1743084"/>
              <a:gd name="connsiteX16" fmla="*/ 378671 w 637751"/>
              <a:gd name="connsiteY16" fmla="*/ 126668 h 1743084"/>
              <a:gd name="connsiteX17" fmla="*/ 378671 w 637751"/>
              <a:gd name="connsiteY17" fmla="*/ 225093 h 1743084"/>
              <a:gd name="connsiteX18" fmla="*/ 219921 w 637751"/>
              <a:gd name="connsiteY18" fmla="*/ 136193 h 1743084"/>
              <a:gd name="connsiteX19" fmla="*/ 89746 w 637751"/>
              <a:gd name="connsiteY19" fmla="*/ 69518 h 1743084"/>
              <a:gd name="connsiteX20" fmla="*/ 340571 w 637751"/>
              <a:gd name="connsiteY20" fmla="*/ 199693 h 1743084"/>
              <a:gd name="connsiteX21" fmla="*/ 4021 w 637751"/>
              <a:gd name="connsiteY21" fmla="*/ 2843 h 1743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37751" h="1743084">
                <a:moveTo>
                  <a:pt x="4021" y="2843"/>
                </a:moveTo>
                <a:cubicBezTo>
                  <a:pt x="50588" y="33005"/>
                  <a:pt x="540596" y="329339"/>
                  <a:pt x="619971" y="380668"/>
                </a:cubicBezTo>
                <a:cubicBezTo>
                  <a:pt x="699346" y="431997"/>
                  <a:pt x="487679" y="280656"/>
                  <a:pt x="480271" y="310818"/>
                </a:cubicBezTo>
                <a:cubicBezTo>
                  <a:pt x="472863" y="340980"/>
                  <a:pt x="578167" y="552647"/>
                  <a:pt x="575521" y="561643"/>
                </a:cubicBezTo>
                <a:cubicBezTo>
                  <a:pt x="572875" y="570639"/>
                  <a:pt x="491383" y="414005"/>
                  <a:pt x="464396" y="364793"/>
                </a:cubicBezTo>
                <a:cubicBezTo>
                  <a:pt x="437409" y="315581"/>
                  <a:pt x="424708" y="304468"/>
                  <a:pt x="413596" y="266368"/>
                </a:cubicBezTo>
                <a:cubicBezTo>
                  <a:pt x="402484" y="228268"/>
                  <a:pt x="398779" y="90685"/>
                  <a:pt x="397721" y="136193"/>
                </a:cubicBezTo>
                <a:cubicBezTo>
                  <a:pt x="396663" y="181701"/>
                  <a:pt x="404600" y="414006"/>
                  <a:pt x="407246" y="539418"/>
                </a:cubicBezTo>
                <a:cubicBezTo>
                  <a:pt x="409892" y="664830"/>
                  <a:pt x="410421" y="846335"/>
                  <a:pt x="413596" y="888668"/>
                </a:cubicBezTo>
                <a:cubicBezTo>
                  <a:pt x="416771" y="931001"/>
                  <a:pt x="422063" y="743676"/>
                  <a:pt x="426296" y="793418"/>
                </a:cubicBezTo>
                <a:cubicBezTo>
                  <a:pt x="430529" y="843160"/>
                  <a:pt x="437938" y="1135789"/>
                  <a:pt x="438996" y="1187118"/>
                </a:cubicBezTo>
                <a:cubicBezTo>
                  <a:pt x="440054" y="1238447"/>
                  <a:pt x="436350" y="1018314"/>
                  <a:pt x="432646" y="1101393"/>
                </a:cubicBezTo>
                <a:cubicBezTo>
                  <a:pt x="428942" y="1184472"/>
                  <a:pt x="420475" y="1609393"/>
                  <a:pt x="416771" y="1685593"/>
                </a:cubicBezTo>
                <a:cubicBezTo>
                  <a:pt x="413067" y="1761793"/>
                  <a:pt x="416242" y="1798305"/>
                  <a:pt x="410421" y="1558593"/>
                </a:cubicBezTo>
                <a:cubicBezTo>
                  <a:pt x="404600" y="1318881"/>
                  <a:pt x="388725" y="430939"/>
                  <a:pt x="381846" y="247318"/>
                </a:cubicBezTo>
                <a:cubicBezTo>
                  <a:pt x="374967" y="63697"/>
                  <a:pt x="369675" y="476976"/>
                  <a:pt x="369146" y="456868"/>
                </a:cubicBezTo>
                <a:cubicBezTo>
                  <a:pt x="368617" y="436760"/>
                  <a:pt x="377084" y="165297"/>
                  <a:pt x="378671" y="126668"/>
                </a:cubicBezTo>
                <a:cubicBezTo>
                  <a:pt x="380258" y="88039"/>
                  <a:pt x="405129" y="223506"/>
                  <a:pt x="378671" y="225093"/>
                </a:cubicBezTo>
                <a:cubicBezTo>
                  <a:pt x="352213" y="226681"/>
                  <a:pt x="268075" y="162122"/>
                  <a:pt x="219921" y="136193"/>
                </a:cubicBezTo>
                <a:cubicBezTo>
                  <a:pt x="171767" y="110264"/>
                  <a:pt x="89746" y="69518"/>
                  <a:pt x="89746" y="69518"/>
                </a:cubicBezTo>
                <a:lnTo>
                  <a:pt x="340571" y="199693"/>
                </a:lnTo>
                <a:cubicBezTo>
                  <a:pt x="330517" y="192285"/>
                  <a:pt x="-42546" y="-27319"/>
                  <a:pt x="4021" y="28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" name="フリーフォーム 232">
            <a:extLst>
              <a:ext uri="{FF2B5EF4-FFF2-40B4-BE49-F238E27FC236}">
                <a16:creationId xmlns:a16="http://schemas.microsoft.com/office/drawing/2014/main" id="{86B75743-255F-FEDD-FFFD-7A6CC8753AC5}"/>
              </a:ext>
            </a:extLst>
          </p:cNvPr>
          <p:cNvSpPr/>
          <p:nvPr/>
        </p:nvSpPr>
        <p:spPr>
          <a:xfrm>
            <a:off x="4723261" y="1608802"/>
            <a:ext cx="255181" cy="774248"/>
          </a:xfrm>
          <a:custGeom>
            <a:avLst/>
            <a:gdLst>
              <a:gd name="connsiteX0" fmla="*/ 4314 w 255181"/>
              <a:gd name="connsiteY0" fmla="*/ 10448 h 774248"/>
              <a:gd name="connsiteX1" fmla="*/ 236089 w 255181"/>
              <a:gd name="connsiteY1" fmla="*/ 502573 h 774248"/>
              <a:gd name="connsiteX2" fmla="*/ 185289 w 255181"/>
              <a:gd name="connsiteY2" fmla="*/ 400973 h 774248"/>
              <a:gd name="connsiteX3" fmla="*/ 232914 w 255181"/>
              <a:gd name="connsiteY3" fmla="*/ 772448 h 774248"/>
              <a:gd name="connsiteX4" fmla="*/ 182114 w 255181"/>
              <a:gd name="connsiteY4" fmla="*/ 531148 h 774248"/>
              <a:gd name="connsiteX5" fmla="*/ 96389 w 255181"/>
              <a:gd name="connsiteY5" fmla="*/ 273973 h 774248"/>
              <a:gd name="connsiteX6" fmla="*/ 175764 w 255181"/>
              <a:gd name="connsiteY6" fmla="*/ 388273 h 774248"/>
              <a:gd name="connsiteX7" fmla="*/ 80514 w 255181"/>
              <a:gd name="connsiteY7" fmla="*/ 70773 h 774248"/>
              <a:gd name="connsiteX8" fmla="*/ 255139 w 255181"/>
              <a:gd name="connsiteY8" fmla="*/ 493048 h 774248"/>
              <a:gd name="connsiteX9" fmla="*/ 96389 w 255181"/>
              <a:gd name="connsiteY9" fmla="*/ 191423 h 774248"/>
              <a:gd name="connsiteX10" fmla="*/ 4314 w 255181"/>
              <a:gd name="connsiteY10" fmla="*/ 10448 h 774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5181" h="774248">
                <a:moveTo>
                  <a:pt x="4314" y="10448"/>
                </a:moveTo>
                <a:cubicBezTo>
                  <a:pt x="27597" y="62306"/>
                  <a:pt x="205927" y="437486"/>
                  <a:pt x="236089" y="502573"/>
                </a:cubicBezTo>
                <a:cubicBezTo>
                  <a:pt x="266251" y="567660"/>
                  <a:pt x="185818" y="355994"/>
                  <a:pt x="185289" y="400973"/>
                </a:cubicBezTo>
                <a:cubicBezTo>
                  <a:pt x="184760" y="445952"/>
                  <a:pt x="233443" y="750752"/>
                  <a:pt x="232914" y="772448"/>
                </a:cubicBezTo>
                <a:cubicBezTo>
                  <a:pt x="232385" y="794144"/>
                  <a:pt x="204868" y="614227"/>
                  <a:pt x="182114" y="531148"/>
                </a:cubicBezTo>
                <a:cubicBezTo>
                  <a:pt x="159360" y="448069"/>
                  <a:pt x="97447" y="297785"/>
                  <a:pt x="96389" y="273973"/>
                </a:cubicBezTo>
                <a:cubicBezTo>
                  <a:pt x="95331" y="250161"/>
                  <a:pt x="178410" y="422140"/>
                  <a:pt x="175764" y="388273"/>
                </a:cubicBezTo>
                <a:cubicBezTo>
                  <a:pt x="173118" y="354406"/>
                  <a:pt x="67285" y="53311"/>
                  <a:pt x="80514" y="70773"/>
                </a:cubicBezTo>
                <a:cubicBezTo>
                  <a:pt x="93743" y="88236"/>
                  <a:pt x="252493" y="472940"/>
                  <a:pt x="255139" y="493048"/>
                </a:cubicBezTo>
                <a:cubicBezTo>
                  <a:pt x="257785" y="513156"/>
                  <a:pt x="135018" y="270269"/>
                  <a:pt x="96389" y="191423"/>
                </a:cubicBezTo>
                <a:cubicBezTo>
                  <a:pt x="57760" y="112577"/>
                  <a:pt x="-18969" y="-41410"/>
                  <a:pt x="4314" y="104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4" name="フリーフォーム 233">
            <a:extLst>
              <a:ext uri="{FF2B5EF4-FFF2-40B4-BE49-F238E27FC236}">
                <a16:creationId xmlns:a16="http://schemas.microsoft.com/office/drawing/2014/main" id="{F2108CE7-2BFC-6658-407D-2C479E36DC9B}"/>
              </a:ext>
            </a:extLst>
          </p:cNvPr>
          <p:cNvSpPr/>
          <p:nvPr/>
        </p:nvSpPr>
        <p:spPr>
          <a:xfrm>
            <a:off x="4896444" y="2459158"/>
            <a:ext cx="142587" cy="1036374"/>
          </a:xfrm>
          <a:custGeom>
            <a:avLst/>
            <a:gdLst>
              <a:gd name="connsiteX0" fmla="*/ 142281 w 142587"/>
              <a:gd name="connsiteY0" fmla="*/ 7817 h 1036374"/>
              <a:gd name="connsiteX1" fmla="*/ 8931 w 142587"/>
              <a:gd name="connsiteY1" fmla="*/ 766642 h 1036374"/>
              <a:gd name="connsiteX2" fmla="*/ 18456 w 142587"/>
              <a:gd name="connsiteY2" fmla="*/ 645992 h 1036374"/>
              <a:gd name="connsiteX3" fmla="*/ 2581 w 142587"/>
              <a:gd name="connsiteY3" fmla="*/ 1017467 h 1036374"/>
              <a:gd name="connsiteX4" fmla="*/ 8931 w 142587"/>
              <a:gd name="connsiteY4" fmla="*/ 934917 h 1036374"/>
              <a:gd name="connsiteX5" fmla="*/ 85131 w 142587"/>
              <a:gd name="connsiteY5" fmla="*/ 531692 h 1036374"/>
              <a:gd name="connsiteX6" fmla="*/ 34331 w 142587"/>
              <a:gd name="connsiteY6" fmla="*/ 677742 h 1036374"/>
              <a:gd name="connsiteX7" fmla="*/ 81956 w 142587"/>
              <a:gd name="connsiteY7" fmla="*/ 284042 h 1036374"/>
              <a:gd name="connsiteX8" fmla="*/ 47031 w 142587"/>
              <a:gd name="connsiteY8" fmla="*/ 366592 h 1036374"/>
              <a:gd name="connsiteX9" fmla="*/ 142281 w 142587"/>
              <a:gd name="connsiteY9" fmla="*/ 7817 h 1036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2587" h="1036374">
                <a:moveTo>
                  <a:pt x="142281" y="7817"/>
                </a:moveTo>
                <a:cubicBezTo>
                  <a:pt x="135931" y="74492"/>
                  <a:pt x="29568" y="660280"/>
                  <a:pt x="8931" y="766642"/>
                </a:cubicBezTo>
                <a:cubicBezTo>
                  <a:pt x="-11706" y="873004"/>
                  <a:pt x="19514" y="604188"/>
                  <a:pt x="18456" y="645992"/>
                </a:cubicBezTo>
                <a:cubicBezTo>
                  <a:pt x="17398" y="687796"/>
                  <a:pt x="4168" y="969313"/>
                  <a:pt x="2581" y="1017467"/>
                </a:cubicBezTo>
                <a:cubicBezTo>
                  <a:pt x="994" y="1065621"/>
                  <a:pt x="-4827" y="1015880"/>
                  <a:pt x="8931" y="934917"/>
                </a:cubicBezTo>
                <a:cubicBezTo>
                  <a:pt x="22689" y="853955"/>
                  <a:pt x="80898" y="574555"/>
                  <a:pt x="85131" y="531692"/>
                </a:cubicBezTo>
                <a:cubicBezTo>
                  <a:pt x="89364" y="488830"/>
                  <a:pt x="34860" y="719017"/>
                  <a:pt x="34331" y="677742"/>
                </a:cubicBezTo>
                <a:cubicBezTo>
                  <a:pt x="33802" y="636467"/>
                  <a:pt x="79839" y="335900"/>
                  <a:pt x="81956" y="284042"/>
                </a:cubicBezTo>
                <a:cubicBezTo>
                  <a:pt x="84073" y="232184"/>
                  <a:pt x="39623" y="411571"/>
                  <a:pt x="47031" y="366592"/>
                </a:cubicBezTo>
                <a:cubicBezTo>
                  <a:pt x="54439" y="321613"/>
                  <a:pt x="148631" y="-58858"/>
                  <a:pt x="142281" y="78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5" name="フリーフォーム 234">
            <a:extLst>
              <a:ext uri="{FF2B5EF4-FFF2-40B4-BE49-F238E27FC236}">
                <a16:creationId xmlns:a16="http://schemas.microsoft.com/office/drawing/2014/main" id="{516049D7-B6B7-74CE-E852-A852ECA8854C}"/>
              </a:ext>
            </a:extLst>
          </p:cNvPr>
          <p:cNvSpPr/>
          <p:nvPr/>
        </p:nvSpPr>
        <p:spPr>
          <a:xfrm>
            <a:off x="4914861" y="2465252"/>
            <a:ext cx="64640" cy="1048108"/>
          </a:xfrm>
          <a:custGeom>
            <a:avLst/>
            <a:gdLst>
              <a:gd name="connsiteX0" fmla="*/ 39 w 64640"/>
              <a:gd name="connsiteY0" fmla="*/ 4898 h 1048108"/>
              <a:gd name="connsiteX1" fmla="*/ 63539 w 64640"/>
              <a:gd name="connsiteY1" fmla="*/ 747848 h 1048108"/>
              <a:gd name="connsiteX2" fmla="*/ 41314 w 64640"/>
              <a:gd name="connsiteY2" fmla="*/ 563698 h 1048108"/>
              <a:gd name="connsiteX3" fmla="*/ 54014 w 64640"/>
              <a:gd name="connsiteY3" fmla="*/ 1027248 h 1048108"/>
              <a:gd name="connsiteX4" fmla="*/ 47664 w 64640"/>
              <a:gd name="connsiteY4" fmla="*/ 909773 h 1048108"/>
              <a:gd name="connsiteX5" fmla="*/ 57189 w 64640"/>
              <a:gd name="connsiteY5" fmla="*/ 392248 h 1048108"/>
              <a:gd name="connsiteX6" fmla="*/ 54014 w 64640"/>
              <a:gd name="connsiteY6" fmla="*/ 423998 h 1048108"/>
              <a:gd name="connsiteX7" fmla="*/ 39 w 64640"/>
              <a:gd name="connsiteY7" fmla="*/ 4898 h 1048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640" h="1048108">
                <a:moveTo>
                  <a:pt x="39" y="4898"/>
                </a:moveTo>
                <a:cubicBezTo>
                  <a:pt x="1627" y="58873"/>
                  <a:pt x="56660" y="654715"/>
                  <a:pt x="63539" y="747848"/>
                </a:cubicBezTo>
                <a:cubicBezTo>
                  <a:pt x="70418" y="840981"/>
                  <a:pt x="42902" y="517131"/>
                  <a:pt x="41314" y="563698"/>
                </a:cubicBezTo>
                <a:cubicBezTo>
                  <a:pt x="39727" y="610265"/>
                  <a:pt x="52956" y="969569"/>
                  <a:pt x="54014" y="1027248"/>
                </a:cubicBezTo>
                <a:cubicBezTo>
                  <a:pt x="55072" y="1084927"/>
                  <a:pt x="47135" y="1015606"/>
                  <a:pt x="47664" y="909773"/>
                </a:cubicBezTo>
                <a:cubicBezTo>
                  <a:pt x="48193" y="803940"/>
                  <a:pt x="56131" y="473210"/>
                  <a:pt x="57189" y="392248"/>
                </a:cubicBezTo>
                <a:cubicBezTo>
                  <a:pt x="58247" y="311286"/>
                  <a:pt x="62481" y="488556"/>
                  <a:pt x="54014" y="423998"/>
                </a:cubicBezTo>
                <a:cubicBezTo>
                  <a:pt x="45547" y="359440"/>
                  <a:pt x="-1549" y="-49077"/>
                  <a:pt x="39" y="48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6" name="フリーフォーム 235">
            <a:extLst>
              <a:ext uri="{FF2B5EF4-FFF2-40B4-BE49-F238E27FC236}">
                <a16:creationId xmlns:a16="http://schemas.microsoft.com/office/drawing/2014/main" id="{0D6BEDE4-3AE6-4FAA-ABD2-82FD822A7EB1}"/>
              </a:ext>
            </a:extLst>
          </p:cNvPr>
          <p:cNvSpPr/>
          <p:nvPr/>
        </p:nvSpPr>
        <p:spPr>
          <a:xfrm>
            <a:off x="4451350" y="1501775"/>
            <a:ext cx="566201" cy="857647"/>
          </a:xfrm>
          <a:custGeom>
            <a:avLst/>
            <a:gdLst>
              <a:gd name="connsiteX0" fmla="*/ 0 w 566201"/>
              <a:gd name="connsiteY0" fmla="*/ 0 h 857647"/>
              <a:gd name="connsiteX1" fmla="*/ 552450 w 566201"/>
              <a:gd name="connsiteY1" fmla="*/ 257175 h 857647"/>
              <a:gd name="connsiteX2" fmla="*/ 381000 w 566201"/>
              <a:gd name="connsiteY2" fmla="*/ 161925 h 857647"/>
              <a:gd name="connsiteX3" fmla="*/ 184150 w 566201"/>
              <a:gd name="connsiteY3" fmla="*/ 231775 h 857647"/>
              <a:gd name="connsiteX4" fmla="*/ 307975 w 566201"/>
              <a:gd name="connsiteY4" fmla="*/ 149225 h 857647"/>
              <a:gd name="connsiteX5" fmla="*/ 57150 w 566201"/>
              <a:gd name="connsiteY5" fmla="*/ 12700 h 857647"/>
              <a:gd name="connsiteX6" fmla="*/ 171450 w 566201"/>
              <a:gd name="connsiteY6" fmla="*/ 107950 h 857647"/>
              <a:gd name="connsiteX7" fmla="*/ 241300 w 566201"/>
              <a:gd name="connsiteY7" fmla="*/ 368300 h 857647"/>
              <a:gd name="connsiteX8" fmla="*/ 304800 w 566201"/>
              <a:gd name="connsiteY8" fmla="*/ 577850 h 857647"/>
              <a:gd name="connsiteX9" fmla="*/ 288925 w 566201"/>
              <a:gd name="connsiteY9" fmla="*/ 460375 h 857647"/>
              <a:gd name="connsiteX10" fmla="*/ 298450 w 566201"/>
              <a:gd name="connsiteY10" fmla="*/ 857250 h 857647"/>
              <a:gd name="connsiteX11" fmla="*/ 269875 w 566201"/>
              <a:gd name="connsiteY11" fmla="*/ 527050 h 857647"/>
              <a:gd name="connsiteX12" fmla="*/ 133350 w 566201"/>
              <a:gd name="connsiteY12" fmla="*/ 158750 h 857647"/>
              <a:gd name="connsiteX13" fmla="*/ 200025 w 566201"/>
              <a:gd name="connsiteY13" fmla="*/ 241300 h 857647"/>
              <a:gd name="connsiteX14" fmla="*/ 149225 w 566201"/>
              <a:gd name="connsiteY14" fmla="*/ 104775 h 857647"/>
              <a:gd name="connsiteX15" fmla="*/ 196850 w 566201"/>
              <a:gd name="connsiteY15" fmla="*/ 142875 h 857647"/>
              <a:gd name="connsiteX16" fmla="*/ 0 w 566201"/>
              <a:gd name="connsiteY16" fmla="*/ 0 h 857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66201" h="857647">
                <a:moveTo>
                  <a:pt x="0" y="0"/>
                </a:moveTo>
                <a:lnTo>
                  <a:pt x="552450" y="257175"/>
                </a:lnTo>
                <a:cubicBezTo>
                  <a:pt x="615950" y="284162"/>
                  <a:pt x="442383" y="166158"/>
                  <a:pt x="381000" y="161925"/>
                </a:cubicBezTo>
                <a:cubicBezTo>
                  <a:pt x="319617" y="157692"/>
                  <a:pt x="196321" y="233892"/>
                  <a:pt x="184150" y="231775"/>
                </a:cubicBezTo>
                <a:cubicBezTo>
                  <a:pt x="171979" y="229658"/>
                  <a:pt x="329142" y="185737"/>
                  <a:pt x="307975" y="149225"/>
                </a:cubicBezTo>
                <a:cubicBezTo>
                  <a:pt x="286808" y="112713"/>
                  <a:pt x="79904" y="19579"/>
                  <a:pt x="57150" y="12700"/>
                </a:cubicBezTo>
                <a:cubicBezTo>
                  <a:pt x="34396" y="5821"/>
                  <a:pt x="140758" y="48683"/>
                  <a:pt x="171450" y="107950"/>
                </a:cubicBezTo>
                <a:cubicBezTo>
                  <a:pt x="202142" y="167217"/>
                  <a:pt x="219075" y="289983"/>
                  <a:pt x="241300" y="368300"/>
                </a:cubicBezTo>
                <a:cubicBezTo>
                  <a:pt x="263525" y="446617"/>
                  <a:pt x="296863" y="562504"/>
                  <a:pt x="304800" y="577850"/>
                </a:cubicBezTo>
                <a:cubicBezTo>
                  <a:pt x="312737" y="593196"/>
                  <a:pt x="289983" y="413808"/>
                  <a:pt x="288925" y="460375"/>
                </a:cubicBezTo>
                <a:cubicBezTo>
                  <a:pt x="287867" y="506942"/>
                  <a:pt x="301625" y="846137"/>
                  <a:pt x="298450" y="857250"/>
                </a:cubicBezTo>
                <a:cubicBezTo>
                  <a:pt x="295275" y="868363"/>
                  <a:pt x="297392" y="643467"/>
                  <a:pt x="269875" y="527050"/>
                </a:cubicBezTo>
                <a:cubicBezTo>
                  <a:pt x="242358" y="410633"/>
                  <a:pt x="144992" y="206375"/>
                  <a:pt x="133350" y="158750"/>
                </a:cubicBezTo>
                <a:cubicBezTo>
                  <a:pt x="121708" y="111125"/>
                  <a:pt x="197379" y="250296"/>
                  <a:pt x="200025" y="241300"/>
                </a:cubicBezTo>
                <a:cubicBezTo>
                  <a:pt x="202671" y="232304"/>
                  <a:pt x="149754" y="121179"/>
                  <a:pt x="149225" y="104775"/>
                </a:cubicBezTo>
                <a:cubicBezTo>
                  <a:pt x="148696" y="88371"/>
                  <a:pt x="196850" y="142875"/>
                  <a:pt x="196850" y="14287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7" name="フリーフォーム 236">
            <a:extLst>
              <a:ext uri="{FF2B5EF4-FFF2-40B4-BE49-F238E27FC236}">
                <a16:creationId xmlns:a16="http://schemas.microsoft.com/office/drawing/2014/main" id="{C6314905-91CE-798A-D3FF-7D40DBA61F23}"/>
              </a:ext>
            </a:extLst>
          </p:cNvPr>
          <p:cNvSpPr/>
          <p:nvPr/>
        </p:nvSpPr>
        <p:spPr>
          <a:xfrm>
            <a:off x="4288021" y="2212332"/>
            <a:ext cx="449879" cy="1050260"/>
          </a:xfrm>
          <a:custGeom>
            <a:avLst/>
            <a:gdLst>
              <a:gd name="connsiteX0" fmla="*/ 439554 w 449879"/>
              <a:gd name="connsiteY0" fmla="*/ 643 h 1050260"/>
              <a:gd name="connsiteX1" fmla="*/ 436379 w 449879"/>
              <a:gd name="connsiteY1" fmla="*/ 327668 h 1050260"/>
              <a:gd name="connsiteX2" fmla="*/ 328429 w 449879"/>
              <a:gd name="connsiteY2" fmla="*/ 619768 h 1050260"/>
              <a:gd name="connsiteX3" fmla="*/ 388754 w 449879"/>
              <a:gd name="connsiteY3" fmla="*/ 546743 h 1050260"/>
              <a:gd name="connsiteX4" fmla="*/ 141104 w 449879"/>
              <a:gd name="connsiteY4" fmla="*/ 886468 h 1050260"/>
              <a:gd name="connsiteX5" fmla="*/ 274454 w 449879"/>
              <a:gd name="connsiteY5" fmla="*/ 756293 h 1050260"/>
              <a:gd name="connsiteX6" fmla="*/ 4579 w 449879"/>
              <a:gd name="connsiteY6" fmla="*/ 1045218 h 1050260"/>
              <a:gd name="connsiteX7" fmla="*/ 128404 w 449879"/>
              <a:gd name="connsiteY7" fmla="*/ 905518 h 1050260"/>
              <a:gd name="connsiteX8" fmla="*/ 430029 w 449879"/>
              <a:gd name="connsiteY8" fmla="*/ 480068 h 1050260"/>
              <a:gd name="connsiteX9" fmla="*/ 334779 w 449879"/>
              <a:gd name="connsiteY9" fmla="*/ 591193 h 1050260"/>
              <a:gd name="connsiteX10" fmla="*/ 401454 w 449879"/>
              <a:gd name="connsiteY10" fmla="*/ 413393 h 1050260"/>
              <a:gd name="connsiteX11" fmla="*/ 449079 w 449879"/>
              <a:gd name="connsiteY11" fmla="*/ 203843 h 1050260"/>
              <a:gd name="connsiteX12" fmla="*/ 433204 w 449879"/>
              <a:gd name="connsiteY12" fmla="*/ 241943 h 1050260"/>
              <a:gd name="connsiteX13" fmla="*/ 439554 w 449879"/>
              <a:gd name="connsiteY13" fmla="*/ 643 h 1050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9879" h="1050260">
                <a:moveTo>
                  <a:pt x="439554" y="643"/>
                </a:moveTo>
                <a:cubicBezTo>
                  <a:pt x="440083" y="14931"/>
                  <a:pt x="454900" y="224481"/>
                  <a:pt x="436379" y="327668"/>
                </a:cubicBezTo>
                <a:cubicBezTo>
                  <a:pt x="417858" y="430855"/>
                  <a:pt x="336366" y="583256"/>
                  <a:pt x="328429" y="619768"/>
                </a:cubicBezTo>
                <a:cubicBezTo>
                  <a:pt x="320492" y="656280"/>
                  <a:pt x="419975" y="502293"/>
                  <a:pt x="388754" y="546743"/>
                </a:cubicBezTo>
                <a:cubicBezTo>
                  <a:pt x="357533" y="591193"/>
                  <a:pt x="160154" y="851543"/>
                  <a:pt x="141104" y="886468"/>
                </a:cubicBezTo>
                <a:cubicBezTo>
                  <a:pt x="122054" y="921393"/>
                  <a:pt x="297208" y="729835"/>
                  <a:pt x="274454" y="756293"/>
                </a:cubicBezTo>
                <a:cubicBezTo>
                  <a:pt x="251700" y="782751"/>
                  <a:pt x="28921" y="1020347"/>
                  <a:pt x="4579" y="1045218"/>
                </a:cubicBezTo>
                <a:cubicBezTo>
                  <a:pt x="-19763" y="1070089"/>
                  <a:pt x="57496" y="999710"/>
                  <a:pt x="128404" y="905518"/>
                </a:cubicBezTo>
                <a:cubicBezTo>
                  <a:pt x="199312" y="811326"/>
                  <a:pt x="395633" y="532455"/>
                  <a:pt x="430029" y="480068"/>
                </a:cubicBezTo>
                <a:cubicBezTo>
                  <a:pt x="464425" y="427681"/>
                  <a:pt x="339541" y="602305"/>
                  <a:pt x="334779" y="591193"/>
                </a:cubicBezTo>
                <a:cubicBezTo>
                  <a:pt x="330017" y="580081"/>
                  <a:pt x="382404" y="477951"/>
                  <a:pt x="401454" y="413393"/>
                </a:cubicBezTo>
                <a:cubicBezTo>
                  <a:pt x="420504" y="348835"/>
                  <a:pt x="443787" y="232418"/>
                  <a:pt x="449079" y="203843"/>
                </a:cubicBezTo>
                <a:cubicBezTo>
                  <a:pt x="454371" y="175268"/>
                  <a:pt x="431617" y="269460"/>
                  <a:pt x="433204" y="241943"/>
                </a:cubicBezTo>
                <a:cubicBezTo>
                  <a:pt x="434791" y="214426"/>
                  <a:pt x="439025" y="-13645"/>
                  <a:pt x="439554" y="6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8" name="フリーフォーム 237">
            <a:extLst>
              <a:ext uri="{FF2B5EF4-FFF2-40B4-BE49-F238E27FC236}">
                <a16:creationId xmlns:a16="http://schemas.microsoft.com/office/drawing/2014/main" id="{0C5324DD-FB83-AD8D-E84E-E20732AEFEA5}"/>
              </a:ext>
            </a:extLst>
          </p:cNvPr>
          <p:cNvSpPr/>
          <p:nvPr/>
        </p:nvSpPr>
        <p:spPr>
          <a:xfrm>
            <a:off x="4355120" y="1428750"/>
            <a:ext cx="282259" cy="1254294"/>
          </a:xfrm>
          <a:custGeom>
            <a:avLst/>
            <a:gdLst>
              <a:gd name="connsiteX0" fmla="*/ 980 w 282259"/>
              <a:gd name="connsiteY0" fmla="*/ 0 h 1254294"/>
              <a:gd name="connsiteX1" fmla="*/ 277205 w 282259"/>
              <a:gd name="connsiteY1" fmla="*/ 247650 h 1254294"/>
              <a:gd name="connsiteX2" fmla="*/ 178780 w 282259"/>
              <a:gd name="connsiteY2" fmla="*/ 180975 h 1254294"/>
              <a:gd name="connsiteX3" fmla="*/ 166080 w 282259"/>
              <a:gd name="connsiteY3" fmla="*/ 323850 h 1254294"/>
              <a:gd name="connsiteX4" fmla="*/ 74005 w 282259"/>
              <a:gd name="connsiteY4" fmla="*/ 1254125 h 1254294"/>
              <a:gd name="connsiteX5" fmla="*/ 162905 w 282259"/>
              <a:gd name="connsiteY5" fmla="*/ 244475 h 1254294"/>
              <a:gd name="connsiteX6" fmla="*/ 162905 w 282259"/>
              <a:gd name="connsiteY6" fmla="*/ 260350 h 1254294"/>
              <a:gd name="connsiteX7" fmla="*/ 108930 w 282259"/>
              <a:gd name="connsiteY7" fmla="*/ 85725 h 1254294"/>
              <a:gd name="connsiteX8" fmla="*/ 181955 w 282259"/>
              <a:gd name="connsiteY8" fmla="*/ 247650 h 1254294"/>
              <a:gd name="connsiteX9" fmla="*/ 980 w 282259"/>
              <a:gd name="connsiteY9" fmla="*/ 0 h 1254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259" h="1254294">
                <a:moveTo>
                  <a:pt x="980" y="0"/>
                </a:moveTo>
                <a:cubicBezTo>
                  <a:pt x="16855" y="0"/>
                  <a:pt x="247572" y="217488"/>
                  <a:pt x="277205" y="247650"/>
                </a:cubicBezTo>
                <a:cubicBezTo>
                  <a:pt x="306838" y="277813"/>
                  <a:pt x="197301" y="168275"/>
                  <a:pt x="178780" y="180975"/>
                </a:cubicBezTo>
                <a:cubicBezTo>
                  <a:pt x="160259" y="193675"/>
                  <a:pt x="183542" y="144992"/>
                  <a:pt x="166080" y="323850"/>
                </a:cubicBezTo>
                <a:cubicBezTo>
                  <a:pt x="148618" y="502708"/>
                  <a:pt x="74534" y="1267354"/>
                  <a:pt x="74005" y="1254125"/>
                </a:cubicBezTo>
                <a:cubicBezTo>
                  <a:pt x="73476" y="1240896"/>
                  <a:pt x="148088" y="410104"/>
                  <a:pt x="162905" y="244475"/>
                </a:cubicBezTo>
                <a:cubicBezTo>
                  <a:pt x="177722" y="78846"/>
                  <a:pt x="171901" y="286808"/>
                  <a:pt x="162905" y="260350"/>
                </a:cubicBezTo>
                <a:cubicBezTo>
                  <a:pt x="153909" y="233892"/>
                  <a:pt x="105755" y="87842"/>
                  <a:pt x="108930" y="85725"/>
                </a:cubicBezTo>
                <a:cubicBezTo>
                  <a:pt x="112105" y="83608"/>
                  <a:pt x="196772" y="265112"/>
                  <a:pt x="181955" y="247650"/>
                </a:cubicBezTo>
                <a:cubicBezTo>
                  <a:pt x="167138" y="230188"/>
                  <a:pt x="-14895" y="0"/>
                  <a:pt x="98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9" name="フリーフォーム 238">
            <a:extLst>
              <a:ext uri="{FF2B5EF4-FFF2-40B4-BE49-F238E27FC236}">
                <a16:creationId xmlns:a16="http://schemas.microsoft.com/office/drawing/2014/main" id="{4E8B8DF9-55AF-503E-6265-35878AD62740}"/>
              </a:ext>
            </a:extLst>
          </p:cNvPr>
          <p:cNvSpPr/>
          <p:nvPr/>
        </p:nvSpPr>
        <p:spPr>
          <a:xfrm>
            <a:off x="4231796" y="2075515"/>
            <a:ext cx="245377" cy="1281168"/>
          </a:xfrm>
          <a:custGeom>
            <a:avLst/>
            <a:gdLst>
              <a:gd name="connsiteX0" fmla="*/ 241779 w 245377"/>
              <a:gd name="connsiteY0" fmla="*/ 7285 h 1281168"/>
              <a:gd name="connsiteX1" fmla="*/ 143354 w 245377"/>
              <a:gd name="connsiteY1" fmla="*/ 788335 h 1281168"/>
              <a:gd name="connsiteX2" fmla="*/ 168754 w 245377"/>
              <a:gd name="connsiteY2" fmla="*/ 712135 h 1281168"/>
              <a:gd name="connsiteX3" fmla="*/ 79854 w 245377"/>
              <a:gd name="connsiteY3" fmla="*/ 1147110 h 1281168"/>
              <a:gd name="connsiteX4" fmla="*/ 111604 w 245377"/>
              <a:gd name="connsiteY4" fmla="*/ 988360 h 1281168"/>
              <a:gd name="connsiteX5" fmla="*/ 479 w 245377"/>
              <a:gd name="connsiteY5" fmla="*/ 1277285 h 1281168"/>
              <a:gd name="connsiteX6" fmla="*/ 162404 w 245377"/>
              <a:gd name="connsiteY6" fmla="*/ 737535 h 1281168"/>
              <a:gd name="connsiteX7" fmla="*/ 241779 w 245377"/>
              <a:gd name="connsiteY7" fmla="*/ 261285 h 1281168"/>
              <a:gd name="connsiteX8" fmla="*/ 225904 w 245377"/>
              <a:gd name="connsiteY8" fmla="*/ 391460 h 1281168"/>
              <a:gd name="connsiteX9" fmla="*/ 241779 w 245377"/>
              <a:gd name="connsiteY9" fmla="*/ 7285 h 128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5377" h="1281168">
                <a:moveTo>
                  <a:pt x="241779" y="7285"/>
                </a:moveTo>
                <a:cubicBezTo>
                  <a:pt x="228021" y="73431"/>
                  <a:pt x="155525" y="670860"/>
                  <a:pt x="143354" y="788335"/>
                </a:cubicBezTo>
                <a:cubicBezTo>
                  <a:pt x="131183" y="905810"/>
                  <a:pt x="179337" y="652339"/>
                  <a:pt x="168754" y="712135"/>
                </a:cubicBezTo>
                <a:cubicBezTo>
                  <a:pt x="158171" y="771931"/>
                  <a:pt x="89379" y="1101073"/>
                  <a:pt x="79854" y="1147110"/>
                </a:cubicBezTo>
                <a:cubicBezTo>
                  <a:pt x="70329" y="1193148"/>
                  <a:pt x="124833" y="966664"/>
                  <a:pt x="111604" y="988360"/>
                </a:cubicBezTo>
                <a:cubicBezTo>
                  <a:pt x="98375" y="1010056"/>
                  <a:pt x="-7988" y="1319089"/>
                  <a:pt x="479" y="1277285"/>
                </a:cubicBezTo>
                <a:cubicBezTo>
                  <a:pt x="8946" y="1235481"/>
                  <a:pt x="122187" y="906868"/>
                  <a:pt x="162404" y="737535"/>
                </a:cubicBezTo>
                <a:cubicBezTo>
                  <a:pt x="202621" y="568202"/>
                  <a:pt x="231196" y="318964"/>
                  <a:pt x="241779" y="261285"/>
                </a:cubicBezTo>
                <a:cubicBezTo>
                  <a:pt x="252362" y="203606"/>
                  <a:pt x="226433" y="436968"/>
                  <a:pt x="225904" y="391460"/>
                </a:cubicBezTo>
                <a:cubicBezTo>
                  <a:pt x="225375" y="345952"/>
                  <a:pt x="255537" y="-58861"/>
                  <a:pt x="241779" y="72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0" name="フリーフォーム 239">
            <a:extLst>
              <a:ext uri="{FF2B5EF4-FFF2-40B4-BE49-F238E27FC236}">
                <a16:creationId xmlns:a16="http://schemas.microsoft.com/office/drawing/2014/main" id="{894D4278-6762-5DA0-E638-5D4335FADD00}"/>
              </a:ext>
            </a:extLst>
          </p:cNvPr>
          <p:cNvSpPr/>
          <p:nvPr/>
        </p:nvSpPr>
        <p:spPr>
          <a:xfrm>
            <a:off x="4190728" y="1424784"/>
            <a:ext cx="288505" cy="1162914"/>
          </a:xfrm>
          <a:custGeom>
            <a:avLst/>
            <a:gdLst>
              <a:gd name="connsiteX0" fmla="*/ 272 w 288505"/>
              <a:gd name="connsiteY0" fmla="*/ 791 h 1162914"/>
              <a:gd name="connsiteX1" fmla="*/ 276497 w 288505"/>
              <a:gd name="connsiteY1" fmla="*/ 197641 h 1162914"/>
              <a:gd name="connsiteX2" fmla="*/ 241572 w 288505"/>
              <a:gd name="connsiteY2" fmla="*/ 156366 h 1162914"/>
              <a:gd name="connsiteX3" fmla="*/ 266972 w 288505"/>
              <a:gd name="connsiteY3" fmla="*/ 359566 h 1162914"/>
              <a:gd name="connsiteX4" fmla="*/ 257447 w 288505"/>
              <a:gd name="connsiteY4" fmla="*/ 534191 h 1162914"/>
              <a:gd name="connsiteX5" fmla="*/ 238397 w 288505"/>
              <a:gd name="connsiteY5" fmla="*/ 251616 h 1162914"/>
              <a:gd name="connsiteX6" fmla="*/ 251097 w 288505"/>
              <a:gd name="connsiteY6" fmla="*/ 1162841 h 1162914"/>
              <a:gd name="connsiteX7" fmla="*/ 238397 w 288505"/>
              <a:gd name="connsiteY7" fmla="*/ 197641 h 1162914"/>
              <a:gd name="connsiteX8" fmla="*/ 225697 w 288505"/>
              <a:gd name="connsiteY8" fmla="*/ 130966 h 1162914"/>
              <a:gd name="connsiteX9" fmla="*/ 272 w 288505"/>
              <a:gd name="connsiteY9" fmla="*/ 791 h 1162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8505" h="1162914">
                <a:moveTo>
                  <a:pt x="272" y="791"/>
                </a:moveTo>
                <a:cubicBezTo>
                  <a:pt x="8739" y="11903"/>
                  <a:pt x="236280" y="171712"/>
                  <a:pt x="276497" y="197641"/>
                </a:cubicBezTo>
                <a:cubicBezTo>
                  <a:pt x="316714" y="223570"/>
                  <a:pt x="243159" y="129379"/>
                  <a:pt x="241572" y="156366"/>
                </a:cubicBezTo>
                <a:cubicBezTo>
                  <a:pt x="239985" y="183353"/>
                  <a:pt x="264326" y="296595"/>
                  <a:pt x="266972" y="359566"/>
                </a:cubicBezTo>
                <a:cubicBezTo>
                  <a:pt x="269618" y="422537"/>
                  <a:pt x="262210" y="552183"/>
                  <a:pt x="257447" y="534191"/>
                </a:cubicBezTo>
                <a:cubicBezTo>
                  <a:pt x="252685" y="516199"/>
                  <a:pt x="239455" y="146841"/>
                  <a:pt x="238397" y="251616"/>
                </a:cubicBezTo>
                <a:cubicBezTo>
                  <a:pt x="237339" y="356391"/>
                  <a:pt x="251097" y="1171837"/>
                  <a:pt x="251097" y="1162841"/>
                </a:cubicBezTo>
                <a:cubicBezTo>
                  <a:pt x="251097" y="1153845"/>
                  <a:pt x="242630" y="369620"/>
                  <a:pt x="238397" y="197641"/>
                </a:cubicBezTo>
                <a:cubicBezTo>
                  <a:pt x="234164" y="25662"/>
                  <a:pt x="268030" y="163245"/>
                  <a:pt x="225697" y="130966"/>
                </a:cubicBezTo>
                <a:cubicBezTo>
                  <a:pt x="183364" y="98687"/>
                  <a:pt x="-8195" y="-10321"/>
                  <a:pt x="272" y="7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2" name="フリーフォーム 241">
            <a:extLst>
              <a:ext uri="{FF2B5EF4-FFF2-40B4-BE49-F238E27FC236}">
                <a16:creationId xmlns:a16="http://schemas.microsoft.com/office/drawing/2014/main" id="{2F876177-A697-01DD-B0FB-7BC4628A2759}"/>
              </a:ext>
            </a:extLst>
          </p:cNvPr>
          <p:cNvSpPr/>
          <p:nvPr/>
        </p:nvSpPr>
        <p:spPr>
          <a:xfrm>
            <a:off x="4273160" y="1478738"/>
            <a:ext cx="181044" cy="1082088"/>
          </a:xfrm>
          <a:custGeom>
            <a:avLst/>
            <a:gdLst>
              <a:gd name="connsiteX0" fmla="*/ 390 w 181044"/>
              <a:gd name="connsiteY0" fmla="*/ 812 h 1082088"/>
              <a:gd name="connsiteX1" fmla="*/ 178190 w 181044"/>
              <a:gd name="connsiteY1" fmla="*/ 321487 h 1082088"/>
              <a:gd name="connsiteX2" fmla="*/ 114690 w 181044"/>
              <a:gd name="connsiteY2" fmla="*/ 165912 h 1082088"/>
              <a:gd name="connsiteX3" fmla="*/ 178190 w 181044"/>
              <a:gd name="connsiteY3" fmla="*/ 521512 h 1082088"/>
              <a:gd name="connsiteX4" fmla="*/ 162315 w 181044"/>
              <a:gd name="connsiteY4" fmla="*/ 721537 h 1082088"/>
              <a:gd name="connsiteX5" fmla="*/ 149615 w 181044"/>
              <a:gd name="connsiteY5" fmla="*/ 588187 h 1082088"/>
              <a:gd name="connsiteX6" fmla="*/ 146440 w 181044"/>
              <a:gd name="connsiteY6" fmla="*/ 1073962 h 1082088"/>
              <a:gd name="connsiteX7" fmla="*/ 130565 w 181044"/>
              <a:gd name="connsiteY7" fmla="*/ 121462 h 1082088"/>
              <a:gd name="connsiteX8" fmla="*/ 130565 w 181044"/>
              <a:gd name="connsiteY8" fmla="*/ 226237 h 1082088"/>
              <a:gd name="connsiteX9" fmla="*/ 390 w 181044"/>
              <a:gd name="connsiteY9" fmla="*/ 812 h 108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1044" h="1082088">
                <a:moveTo>
                  <a:pt x="390" y="812"/>
                </a:moveTo>
                <a:cubicBezTo>
                  <a:pt x="8327" y="16687"/>
                  <a:pt x="159140" y="293970"/>
                  <a:pt x="178190" y="321487"/>
                </a:cubicBezTo>
                <a:cubicBezTo>
                  <a:pt x="197240" y="349004"/>
                  <a:pt x="114690" y="132575"/>
                  <a:pt x="114690" y="165912"/>
                </a:cubicBezTo>
                <a:cubicBezTo>
                  <a:pt x="114690" y="199249"/>
                  <a:pt x="170253" y="428908"/>
                  <a:pt x="178190" y="521512"/>
                </a:cubicBezTo>
                <a:cubicBezTo>
                  <a:pt x="186127" y="614116"/>
                  <a:pt x="167077" y="710425"/>
                  <a:pt x="162315" y="721537"/>
                </a:cubicBezTo>
                <a:cubicBezTo>
                  <a:pt x="157553" y="732649"/>
                  <a:pt x="152261" y="529450"/>
                  <a:pt x="149615" y="588187"/>
                </a:cubicBezTo>
                <a:cubicBezTo>
                  <a:pt x="146969" y="646924"/>
                  <a:pt x="149615" y="1151749"/>
                  <a:pt x="146440" y="1073962"/>
                </a:cubicBezTo>
                <a:cubicBezTo>
                  <a:pt x="143265" y="996175"/>
                  <a:pt x="133211" y="262749"/>
                  <a:pt x="130565" y="121462"/>
                </a:cubicBezTo>
                <a:cubicBezTo>
                  <a:pt x="127919" y="-19825"/>
                  <a:pt x="153319" y="245816"/>
                  <a:pt x="130565" y="226237"/>
                </a:cubicBezTo>
                <a:cubicBezTo>
                  <a:pt x="107811" y="206658"/>
                  <a:pt x="-7547" y="-15063"/>
                  <a:pt x="390" y="8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3" name="フリーフォーム 242">
            <a:extLst>
              <a:ext uri="{FF2B5EF4-FFF2-40B4-BE49-F238E27FC236}">
                <a16:creationId xmlns:a16="http://schemas.microsoft.com/office/drawing/2014/main" id="{3F94A699-9FA2-720F-29CA-B478C3E9C0B8}"/>
              </a:ext>
            </a:extLst>
          </p:cNvPr>
          <p:cNvSpPr/>
          <p:nvPr/>
        </p:nvSpPr>
        <p:spPr>
          <a:xfrm>
            <a:off x="4144047" y="1432729"/>
            <a:ext cx="273669" cy="871939"/>
          </a:xfrm>
          <a:custGeom>
            <a:avLst/>
            <a:gdLst>
              <a:gd name="connsiteX0" fmla="*/ 103361 w 273669"/>
              <a:gd name="connsiteY0" fmla="*/ 227 h 871939"/>
              <a:gd name="connsiteX1" fmla="*/ 158779 w 273669"/>
              <a:gd name="connsiteY1" fmla="*/ 301068 h 871939"/>
              <a:gd name="connsiteX2" fmla="*/ 127111 w 273669"/>
              <a:gd name="connsiteY2" fmla="*/ 534616 h 871939"/>
              <a:gd name="connsiteX3" fmla="*/ 150862 w 273669"/>
              <a:gd name="connsiteY3" fmla="*/ 411905 h 871939"/>
              <a:gd name="connsiteX4" fmla="*/ 441 w 273669"/>
              <a:gd name="connsiteY4" fmla="*/ 871084 h 871939"/>
              <a:gd name="connsiteX5" fmla="*/ 206280 w 273669"/>
              <a:gd name="connsiteY5" fmla="*/ 277318 h 871939"/>
              <a:gd name="connsiteX6" fmla="*/ 182530 w 273669"/>
              <a:gd name="connsiteY6" fmla="*/ 384196 h 871939"/>
              <a:gd name="connsiteX7" fmla="*/ 273574 w 273669"/>
              <a:gd name="connsiteY7" fmla="*/ 538575 h 871939"/>
              <a:gd name="connsiteX8" fmla="*/ 162737 w 273669"/>
              <a:gd name="connsiteY8" fmla="*/ 372320 h 871939"/>
              <a:gd name="connsiteX9" fmla="*/ 150862 w 273669"/>
              <a:gd name="connsiteY9" fmla="*/ 253567 h 871939"/>
              <a:gd name="connsiteX10" fmla="*/ 103361 w 273669"/>
              <a:gd name="connsiteY10" fmla="*/ 227 h 871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73669" h="871939">
                <a:moveTo>
                  <a:pt x="103361" y="227"/>
                </a:moveTo>
                <a:cubicBezTo>
                  <a:pt x="104680" y="8144"/>
                  <a:pt x="154821" y="212003"/>
                  <a:pt x="158779" y="301068"/>
                </a:cubicBezTo>
                <a:cubicBezTo>
                  <a:pt x="162737" y="390133"/>
                  <a:pt x="128431" y="516143"/>
                  <a:pt x="127111" y="534616"/>
                </a:cubicBezTo>
                <a:cubicBezTo>
                  <a:pt x="125792" y="553089"/>
                  <a:pt x="171974" y="355827"/>
                  <a:pt x="150862" y="411905"/>
                </a:cubicBezTo>
                <a:cubicBezTo>
                  <a:pt x="129750" y="467983"/>
                  <a:pt x="-8795" y="893515"/>
                  <a:pt x="441" y="871084"/>
                </a:cubicBezTo>
                <a:cubicBezTo>
                  <a:pt x="9677" y="848653"/>
                  <a:pt x="175932" y="358466"/>
                  <a:pt x="206280" y="277318"/>
                </a:cubicBezTo>
                <a:cubicBezTo>
                  <a:pt x="236628" y="196170"/>
                  <a:pt x="171314" y="340653"/>
                  <a:pt x="182530" y="384196"/>
                </a:cubicBezTo>
                <a:cubicBezTo>
                  <a:pt x="193746" y="427739"/>
                  <a:pt x="276873" y="540554"/>
                  <a:pt x="273574" y="538575"/>
                </a:cubicBezTo>
                <a:cubicBezTo>
                  <a:pt x="270275" y="536596"/>
                  <a:pt x="183189" y="419821"/>
                  <a:pt x="162737" y="372320"/>
                </a:cubicBezTo>
                <a:cubicBezTo>
                  <a:pt x="142285" y="324819"/>
                  <a:pt x="158779" y="313603"/>
                  <a:pt x="150862" y="253567"/>
                </a:cubicBezTo>
                <a:cubicBezTo>
                  <a:pt x="142945" y="193531"/>
                  <a:pt x="102042" y="-7690"/>
                  <a:pt x="103361" y="2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4" name="フリーフォーム 243">
            <a:extLst>
              <a:ext uri="{FF2B5EF4-FFF2-40B4-BE49-F238E27FC236}">
                <a16:creationId xmlns:a16="http://schemas.microsoft.com/office/drawing/2014/main" id="{82A7063A-2F67-4FE8-EF48-307446FAD740}"/>
              </a:ext>
            </a:extLst>
          </p:cNvPr>
          <p:cNvSpPr/>
          <p:nvPr/>
        </p:nvSpPr>
        <p:spPr>
          <a:xfrm>
            <a:off x="4136501" y="1471756"/>
            <a:ext cx="198026" cy="853128"/>
          </a:xfrm>
          <a:custGeom>
            <a:avLst/>
            <a:gdLst>
              <a:gd name="connsiteX0" fmla="*/ 197993 w 198026"/>
              <a:gd name="connsiteY0" fmla="*/ 784 h 853128"/>
              <a:gd name="connsiteX1" fmla="*/ 71322 w 198026"/>
              <a:gd name="connsiteY1" fmla="*/ 543091 h 853128"/>
              <a:gd name="connsiteX2" fmla="*/ 70 w 198026"/>
              <a:gd name="connsiteY2" fmla="*/ 851849 h 853128"/>
              <a:gd name="connsiteX3" fmla="*/ 83198 w 198026"/>
              <a:gd name="connsiteY3" fmla="*/ 432254 h 853128"/>
              <a:gd name="connsiteX4" fmla="*/ 197993 w 198026"/>
              <a:gd name="connsiteY4" fmla="*/ 784 h 853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8026" h="853128">
                <a:moveTo>
                  <a:pt x="197993" y="784"/>
                </a:moveTo>
                <a:cubicBezTo>
                  <a:pt x="196014" y="19257"/>
                  <a:pt x="104309" y="401247"/>
                  <a:pt x="71322" y="543091"/>
                </a:cubicBezTo>
                <a:cubicBezTo>
                  <a:pt x="38335" y="684935"/>
                  <a:pt x="-1909" y="870322"/>
                  <a:pt x="70" y="851849"/>
                </a:cubicBezTo>
                <a:cubicBezTo>
                  <a:pt x="2049" y="833376"/>
                  <a:pt x="52190" y="569480"/>
                  <a:pt x="83198" y="432254"/>
                </a:cubicBezTo>
                <a:cubicBezTo>
                  <a:pt x="114206" y="295028"/>
                  <a:pt x="199972" y="-17689"/>
                  <a:pt x="197993" y="7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5" name="フリーフォーム 244">
            <a:extLst>
              <a:ext uri="{FF2B5EF4-FFF2-40B4-BE49-F238E27FC236}">
                <a16:creationId xmlns:a16="http://schemas.microsoft.com/office/drawing/2014/main" id="{F33F3FAC-FF1A-8E78-3AAD-76528F96CAE0}"/>
              </a:ext>
            </a:extLst>
          </p:cNvPr>
          <p:cNvSpPr/>
          <p:nvPr/>
        </p:nvSpPr>
        <p:spPr>
          <a:xfrm>
            <a:off x="4013806" y="1395955"/>
            <a:ext cx="267313" cy="1013843"/>
          </a:xfrm>
          <a:custGeom>
            <a:avLst/>
            <a:gdLst>
              <a:gd name="connsiteX0" fmla="*/ 54 w 267313"/>
              <a:gd name="connsiteY0" fmla="*/ 432845 h 1013843"/>
              <a:gd name="connsiteX1" fmla="*/ 194017 w 267313"/>
              <a:gd name="connsiteY1" fmla="*/ 124087 h 1013843"/>
              <a:gd name="connsiteX2" fmla="*/ 162350 w 267313"/>
              <a:gd name="connsiteY2" fmla="*/ 286383 h 1013843"/>
              <a:gd name="connsiteX3" fmla="*/ 186100 w 267313"/>
              <a:gd name="connsiteY3" fmla="*/ 496180 h 1013843"/>
              <a:gd name="connsiteX4" fmla="*/ 205893 w 267313"/>
              <a:gd name="connsiteY4" fmla="*/ 353676 h 1013843"/>
              <a:gd name="connsiteX5" fmla="*/ 158391 w 267313"/>
              <a:gd name="connsiteY5" fmla="*/ 527848 h 1013843"/>
              <a:gd name="connsiteX6" fmla="*/ 102973 w 267313"/>
              <a:gd name="connsiteY6" fmla="*/ 1010777 h 1013843"/>
              <a:gd name="connsiteX7" fmla="*/ 138599 w 267313"/>
              <a:gd name="connsiteY7" fmla="*/ 698061 h 1013843"/>
              <a:gd name="connsiteX8" fmla="*/ 265269 w 267313"/>
              <a:gd name="connsiteY8" fmla="*/ 5333 h 1013843"/>
              <a:gd name="connsiteX9" fmla="*/ 217768 w 267313"/>
              <a:gd name="connsiteY9" fmla="*/ 361593 h 1013843"/>
              <a:gd name="connsiteX10" fmla="*/ 229643 w 267313"/>
              <a:gd name="connsiteY10" fmla="*/ 52835 h 1013843"/>
              <a:gd name="connsiteX11" fmla="*/ 178184 w 267313"/>
              <a:gd name="connsiteY11" fmla="*/ 298258 h 1013843"/>
              <a:gd name="connsiteX12" fmla="*/ 174225 w 267313"/>
              <a:gd name="connsiteY12" fmla="*/ 179505 h 1013843"/>
              <a:gd name="connsiteX13" fmla="*/ 54 w 267313"/>
              <a:gd name="connsiteY13" fmla="*/ 432845 h 1013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67313" h="1013843">
                <a:moveTo>
                  <a:pt x="54" y="432845"/>
                </a:moveTo>
                <a:cubicBezTo>
                  <a:pt x="3353" y="423609"/>
                  <a:pt x="166968" y="148497"/>
                  <a:pt x="194017" y="124087"/>
                </a:cubicBezTo>
                <a:cubicBezTo>
                  <a:pt x="221066" y="99677"/>
                  <a:pt x="163669" y="224368"/>
                  <a:pt x="162350" y="286383"/>
                </a:cubicBezTo>
                <a:cubicBezTo>
                  <a:pt x="161031" y="348398"/>
                  <a:pt x="178843" y="484965"/>
                  <a:pt x="186100" y="496180"/>
                </a:cubicBezTo>
                <a:cubicBezTo>
                  <a:pt x="193357" y="507395"/>
                  <a:pt x="210511" y="348398"/>
                  <a:pt x="205893" y="353676"/>
                </a:cubicBezTo>
                <a:cubicBezTo>
                  <a:pt x="201275" y="358954"/>
                  <a:pt x="175544" y="418331"/>
                  <a:pt x="158391" y="527848"/>
                </a:cubicBezTo>
                <a:cubicBezTo>
                  <a:pt x="141238" y="637365"/>
                  <a:pt x="106272" y="982408"/>
                  <a:pt x="102973" y="1010777"/>
                </a:cubicBezTo>
                <a:cubicBezTo>
                  <a:pt x="99674" y="1039146"/>
                  <a:pt x="111550" y="865635"/>
                  <a:pt x="138599" y="698061"/>
                </a:cubicBezTo>
                <a:cubicBezTo>
                  <a:pt x="165648" y="530487"/>
                  <a:pt x="252074" y="61411"/>
                  <a:pt x="265269" y="5333"/>
                </a:cubicBezTo>
                <a:cubicBezTo>
                  <a:pt x="278464" y="-50745"/>
                  <a:pt x="223706" y="353676"/>
                  <a:pt x="217768" y="361593"/>
                </a:cubicBezTo>
                <a:cubicBezTo>
                  <a:pt x="211830" y="369510"/>
                  <a:pt x="236240" y="63391"/>
                  <a:pt x="229643" y="52835"/>
                </a:cubicBezTo>
                <a:cubicBezTo>
                  <a:pt x="223046" y="42279"/>
                  <a:pt x="187420" y="277146"/>
                  <a:pt x="178184" y="298258"/>
                </a:cubicBezTo>
                <a:cubicBezTo>
                  <a:pt x="168948" y="319370"/>
                  <a:pt x="203254" y="161692"/>
                  <a:pt x="174225" y="179505"/>
                </a:cubicBezTo>
                <a:cubicBezTo>
                  <a:pt x="145196" y="197318"/>
                  <a:pt x="-3245" y="442081"/>
                  <a:pt x="54" y="4328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6" name="フリーフォーム 245">
            <a:extLst>
              <a:ext uri="{FF2B5EF4-FFF2-40B4-BE49-F238E27FC236}">
                <a16:creationId xmlns:a16="http://schemas.microsoft.com/office/drawing/2014/main" id="{EAFC068A-1B8C-DBAA-B34A-270BDC37D001}"/>
              </a:ext>
            </a:extLst>
          </p:cNvPr>
          <p:cNvSpPr/>
          <p:nvPr/>
        </p:nvSpPr>
        <p:spPr>
          <a:xfrm>
            <a:off x="3701121" y="2325397"/>
            <a:ext cx="444588" cy="904691"/>
          </a:xfrm>
          <a:custGeom>
            <a:avLst/>
            <a:gdLst>
              <a:gd name="connsiteX0" fmla="*/ 443367 w 444588"/>
              <a:gd name="connsiteY0" fmla="*/ 2167 h 904691"/>
              <a:gd name="connsiteX1" fmla="*/ 245445 w 444588"/>
              <a:gd name="connsiteY1" fmla="*/ 500930 h 904691"/>
              <a:gd name="connsiteX2" fmla="*/ 304822 w 444588"/>
              <a:gd name="connsiteY2" fmla="*/ 433637 h 904691"/>
              <a:gd name="connsiteX3" fmla="*/ 166276 w 444588"/>
              <a:gd name="connsiteY3" fmla="*/ 651351 h 904691"/>
              <a:gd name="connsiteX4" fmla="*/ 193985 w 444588"/>
              <a:gd name="connsiteY4" fmla="*/ 635517 h 904691"/>
              <a:gd name="connsiteX5" fmla="*/ 22 w 444588"/>
              <a:gd name="connsiteY5" fmla="*/ 904691 h 904691"/>
              <a:gd name="connsiteX6" fmla="*/ 182110 w 444588"/>
              <a:gd name="connsiteY6" fmla="*/ 635517 h 904691"/>
              <a:gd name="connsiteX7" fmla="*/ 344406 w 444588"/>
              <a:gd name="connsiteY7" fmla="*/ 287174 h 904691"/>
              <a:gd name="connsiteX8" fmla="*/ 328573 w 444588"/>
              <a:gd name="connsiteY8" fmla="*/ 318842 h 904691"/>
              <a:gd name="connsiteX9" fmla="*/ 443367 w 444588"/>
              <a:gd name="connsiteY9" fmla="*/ 2167 h 904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4588" h="904691">
                <a:moveTo>
                  <a:pt x="443367" y="2167"/>
                </a:moveTo>
                <a:cubicBezTo>
                  <a:pt x="429512" y="32515"/>
                  <a:pt x="268536" y="429018"/>
                  <a:pt x="245445" y="500930"/>
                </a:cubicBezTo>
                <a:cubicBezTo>
                  <a:pt x="222354" y="572842"/>
                  <a:pt x="318017" y="408567"/>
                  <a:pt x="304822" y="433637"/>
                </a:cubicBezTo>
                <a:cubicBezTo>
                  <a:pt x="291627" y="458707"/>
                  <a:pt x="184749" y="617704"/>
                  <a:pt x="166276" y="651351"/>
                </a:cubicBezTo>
                <a:cubicBezTo>
                  <a:pt x="147803" y="684998"/>
                  <a:pt x="221694" y="593294"/>
                  <a:pt x="193985" y="635517"/>
                </a:cubicBezTo>
                <a:cubicBezTo>
                  <a:pt x="166276" y="677740"/>
                  <a:pt x="2001" y="904691"/>
                  <a:pt x="22" y="904691"/>
                </a:cubicBezTo>
                <a:cubicBezTo>
                  <a:pt x="-1957" y="904691"/>
                  <a:pt x="124713" y="738437"/>
                  <a:pt x="182110" y="635517"/>
                </a:cubicBezTo>
                <a:cubicBezTo>
                  <a:pt x="239507" y="532598"/>
                  <a:pt x="319995" y="339953"/>
                  <a:pt x="344406" y="287174"/>
                </a:cubicBezTo>
                <a:cubicBezTo>
                  <a:pt x="368816" y="234395"/>
                  <a:pt x="308121" y="368323"/>
                  <a:pt x="328573" y="318842"/>
                </a:cubicBezTo>
                <a:cubicBezTo>
                  <a:pt x="349025" y="269361"/>
                  <a:pt x="457222" y="-28181"/>
                  <a:pt x="443367" y="21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7" name="フリーフォーム 246">
            <a:extLst>
              <a:ext uri="{FF2B5EF4-FFF2-40B4-BE49-F238E27FC236}">
                <a16:creationId xmlns:a16="http://schemas.microsoft.com/office/drawing/2014/main" id="{CEFFACB5-6243-435E-A895-1474227E382B}"/>
              </a:ext>
            </a:extLst>
          </p:cNvPr>
          <p:cNvSpPr/>
          <p:nvPr/>
        </p:nvSpPr>
        <p:spPr>
          <a:xfrm>
            <a:off x="3728315" y="1995317"/>
            <a:ext cx="504809" cy="1189195"/>
          </a:xfrm>
          <a:custGeom>
            <a:avLst/>
            <a:gdLst>
              <a:gd name="connsiteX0" fmla="*/ 447841 w 504809"/>
              <a:gd name="connsiteY0" fmla="*/ 3696 h 1189195"/>
              <a:gd name="connsiteX1" fmla="*/ 289503 w 504809"/>
              <a:gd name="connsiteY1" fmla="*/ 660797 h 1189195"/>
              <a:gd name="connsiteX2" fmla="*/ 305337 w 504809"/>
              <a:gd name="connsiteY2" fmla="*/ 546002 h 1189195"/>
              <a:gd name="connsiteX3" fmla="*/ 174708 w 504809"/>
              <a:gd name="connsiteY3" fmla="*/ 862678 h 1189195"/>
              <a:gd name="connsiteX4" fmla="*/ 206376 w 504809"/>
              <a:gd name="connsiteY4" fmla="*/ 811218 h 1189195"/>
              <a:gd name="connsiteX5" fmla="*/ 537 w 504809"/>
              <a:gd name="connsiteY5" fmla="*/ 1187270 h 1189195"/>
              <a:gd name="connsiteX6" fmla="*/ 277628 w 504809"/>
              <a:gd name="connsiteY6" fmla="*/ 625171 h 1189195"/>
              <a:gd name="connsiteX7" fmla="*/ 503259 w 504809"/>
              <a:gd name="connsiteY7" fmla="*/ 90782 h 1189195"/>
              <a:gd name="connsiteX8" fmla="*/ 380547 w 504809"/>
              <a:gd name="connsiteY8" fmla="*/ 379748 h 1189195"/>
              <a:gd name="connsiteX9" fmla="*/ 447841 w 504809"/>
              <a:gd name="connsiteY9" fmla="*/ 3696 h 1189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4809" h="1189195">
                <a:moveTo>
                  <a:pt x="447841" y="3696"/>
                </a:moveTo>
                <a:cubicBezTo>
                  <a:pt x="432667" y="50537"/>
                  <a:pt x="313254" y="570413"/>
                  <a:pt x="289503" y="660797"/>
                </a:cubicBezTo>
                <a:cubicBezTo>
                  <a:pt x="265752" y="751181"/>
                  <a:pt x="324469" y="512355"/>
                  <a:pt x="305337" y="546002"/>
                </a:cubicBezTo>
                <a:cubicBezTo>
                  <a:pt x="286204" y="579649"/>
                  <a:pt x="191201" y="818475"/>
                  <a:pt x="174708" y="862678"/>
                </a:cubicBezTo>
                <a:cubicBezTo>
                  <a:pt x="158215" y="906881"/>
                  <a:pt x="235404" y="757119"/>
                  <a:pt x="206376" y="811218"/>
                </a:cubicBezTo>
                <a:cubicBezTo>
                  <a:pt x="177347" y="865317"/>
                  <a:pt x="-11338" y="1218278"/>
                  <a:pt x="537" y="1187270"/>
                </a:cubicBezTo>
                <a:cubicBezTo>
                  <a:pt x="12412" y="1156262"/>
                  <a:pt x="193841" y="807919"/>
                  <a:pt x="277628" y="625171"/>
                </a:cubicBezTo>
                <a:cubicBezTo>
                  <a:pt x="361415" y="442423"/>
                  <a:pt x="486106" y="131686"/>
                  <a:pt x="503259" y="90782"/>
                </a:cubicBezTo>
                <a:cubicBezTo>
                  <a:pt x="520412" y="49878"/>
                  <a:pt x="389783" y="388984"/>
                  <a:pt x="380547" y="379748"/>
                </a:cubicBezTo>
                <a:cubicBezTo>
                  <a:pt x="371311" y="370512"/>
                  <a:pt x="463015" y="-43145"/>
                  <a:pt x="447841" y="36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8" name="フリーフォーム 247">
            <a:extLst>
              <a:ext uri="{FF2B5EF4-FFF2-40B4-BE49-F238E27FC236}">
                <a16:creationId xmlns:a16="http://schemas.microsoft.com/office/drawing/2014/main" id="{B0BB4CFA-A9A6-7666-2C2A-C9E147C450C1}"/>
              </a:ext>
            </a:extLst>
          </p:cNvPr>
          <p:cNvSpPr/>
          <p:nvPr/>
        </p:nvSpPr>
        <p:spPr>
          <a:xfrm>
            <a:off x="3879429" y="3167898"/>
            <a:ext cx="131535" cy="254955"/>
          </a:xfrm>
          <a:custGeom>
            <a:avLst/>
            <a:gdLst>
              <a:gd name="connsiteX0" fmla="*/ 421 w 131535"/>
              <a:gd name="connsiteY0" fmla="*/ 752 h 254955"/>
              <a:gd name="connsiteX1" fmla="*/ 102021 w 131535"/>
              <a:gd name="connsiteY1" fmla="*/ 149977 h 254955"/>
              <a:gd name="connsiteX2" fmla="*/ 95671 w 131535"/>
              <a:gd name="connsiteY2" fmla="*/ 111877 h 254955"/>
              <a:gd name="connsiteX3" fmla="*/ 117896 w 131535"/>
              <a:gd name="connsiteY3" fmla="*/ 172202 h 254955"/>
              <a:gd name="connsiteX4" fmla="*/ 130596 w 131535"/>
              <a:gd name="connsiteY4" fmla="*/ 254752 h 254955"/>
              <a:gd name="connsiteX5" fmla="*/ 92496 w 131535"/>
              <a:gd name="connsiteY5" fmla="*/ 146802 h 254955"/>
              <a:gd name="connsiteX6" fmla="*/ 60746 w 131535"/>
              <a:gd name="connsiteY6" fmla="*/ 48377 h 254955"/>
              <a:gd name="connsiteX7" fmla="*/ 111546 w 131535"/>
              <a:gd name="connsiteY7" fmla="*/ 178552 h 254955"/>
              <a:gd name="connsiteX8" fmla="*/ 67096 w 131535"/>
              <a:gd name="connsiteY8" fmla="*/ 96002 h 254955"/>
              <a:gd name="connsiteX9" fmla="*/ 421 w 131535"/>
              <a:gd name="connsiteY9" fmla="*/ 752 h 254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1535" h="254955">
                <a:moveTo>
                  <a:pt x="421" y="752"/>
                </a:moveTo>
                <a:cubicBezTo>
                  <a:pt x="6242" y="9748"/>
                  <a:pt x="86146" y="131456"/>
                  <a:pt x="102021" y="149977"/>
                </a:cubicBezTo>
                <a:cubicBezTo>
                  <a:pt x="117896" y="168498"/>
                  <a:pt x="93025" y="108173"/>
                  <a:pt x="95671" y="111877"/>
                </a:cubicBezTo>
                <a:cubicBezTo>
                  <a:pt x="98317" y="115581"/>
                  <a:pt x="112075" y="148389"/>
                  <a:pt x="117896" y="172202"/>
                </a:cubicBezTo>
                <a:cubicBezTo>
                  <a:pt x="123717" y="196015"/>
                  <a:pt x="134829" y="258985"/>
                  <a:pt x="130596" y="254752"/>
                </a:cubicBezTo>
                <a:cubicBezTo>
                  <a:pt x="126363" y="250519"/>
                  <a:pt x="104138" y="181198"/>
                  <a:pt x="92496" y="146802"/>
                </a:cubicBezTo>
                <a:cubicBezTo>
                  <a:pt x="80854" y="112406"/>
                  <a:pt x="57571" y="43085"/>
                  <a:pt x="60746" y="48377"/>
                </a:cubicBezTo>
                <a:cubicBezTo>
                  <a:pt x="63921" y="53669"/>
                  <a:pt x="110488" y="170615"/>
                  <a:pt x="111546" y="178552"/>
                </a:cubicBezTo>
                <a:cubicBezTo>
                  <a:pt x="112604" y="186489"/>
                  <a:pt x="83500" y="126164"/>
                  <a:pt x="67096" y="96002"/>
                </a:cubicBezTo>
                <a:cubicBezTo>
                  <a:pt x="50692" y="65840"/>
                  <a:pt x="-5400" y="-8244"/>
                  <a:pt x="421" y="7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9" name="フリーフォーム 248">
            <a:extLst>
              <a:ext uri="{FF2B5EF4-FFF2-40B4-BE49-F238E27FC236}">
                <a16:creationId xmlns:a16="http://schemas.microsoft.com/office/drawing/2014/main" id="{BB30ACFA-6B7B-48DD-856C-F5517877E4BB}"/>
              </a:ext>
            </a:extLst>
          </p:cNvPr>
          <p:cNvSpPr/>
          <p:nvPr/>
        </p:nvSpPr>
        <p:spPr>
          <a:xfrm>
            <a:off x="4562475" y="3016239"/>
            <a:ext cx="291614" cy="146061"/>
          </a:xfrm>
          <a:custGeom>
            <a:avLst/>
            <a:gdLst>
              <a:gd name="connsiteX0" fmla="*/ 0 w 291614"/>
              <a:gd name="connsiteY0" fmla="*/ 146061 h 146061"/>
              <a:gd name="connsiteX1" fmla="*/ 288925 w 291614"/>
              <a:gd name="connsiteY1" fmla="*/ 76211 h 146061"/>
              <a:gd name="connsiteX2" fmla="*/ 149225 w 291614"/>
              <a:gd name="connsiteY2" fmla="*/ 98436 h 146061"/>
              <a:gd name="connsiteX3" fmla="*/ 234950 w 291614"/>
              <a:gd name="connsiteY3" fmla="*/ 11 h 146061"/>
              <a:gd name="connsiteX4" fmla="*/ 146050 w 291614"/>
              <a:gd name="connsiteY4" fmla="*/ 92086 h 146061"/>
              <a:gd name="connsiteX5" fmla="*/ 123825 w 291614"/>
              <a:gd name="connsiteY5" fmla="*/ 114311 h 146061"/>
              <a:gd name="connsiteX6" fmla="*/ 215900 w 291614"/>
              <a:gd name="connsiteY6" fmla="*/ 95261 h 146061"/>
              <a:gd name="connsiteX7" fmla="*/ 0 w 291614"/>
              <a:gd name="connsiteY7" fmla="*/ 146061 h 146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1614" h="146061">
                <a:moveTo>
                  <a:pt x="0" y="146061"/>
                </a:moveTo>
                <a:lnTo>
                  <a:pt x="288925" y="76211"/>
                </a:lnTo>
                <a:cubicBezTo>
                  <a:pt x="313796" y="68274"/>
                  <a:pt x="158221" y="111136"/>
                  <a:pt x="149225" y="98436"/>
                </a:cubicBezTo>
                <a:cubicBezTo>
                  <a:pt x="140229" y="85736"/>
                  <a:pt x="235479" y="1069"/>
                  <a:pt x="234950" y="11"/>
                </a:cubicBezTo>
                <a:cubicBezTo>
                  <a:pt x="234421" y="-1047"/>
                  <a:pt x="164571" y="73036"/>
                  <a:pt x="146050" y="92086"/>
                </a:cubicBezTo>
                <a:cubicBezTo>
                  <a:pt x="127529" y="111136"/>
                  <a:pt x="112183" y="113782"/>
                  <a:pt x="123825" y="114311"/>
                </a:cubicBezTo>
                <a:cubicBezTo>
                  <a:pt x="135467" y="114840"/>
                  <a:pt x="215900" y="95261"/>
                  <a:pt x="215900" y="95261"/>
                </a:cubicBezTo>
                <a:lnTo>
                  <a:pt x="0" y="14606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0" name="フリーフォーム 249">
            <a:extLst>
              <a:ext uri="{FF2B5EF4-FFF2-40B4-BE49-F238E27FC236}">
                <a16:creationId xmlns:a16="http://schemas.microsoft.com/office/drawing/2014/main" id="{8385EEB9-1699-FEC7-DB99-A87FBB4D807D}"/>
              </a:ext>
            </a:extLst>
          </p:cNvPr>
          <p:cNvSpPr/>
          <p:nvPr/>
        </p:nvSpPr>
        <p:spPr>
          <a:xfrm>
            <a:off x="4504763" y="3138194"/>
            <a:ext cx="143603" cy="52780"/>
          </a:xfrm>
          <a:custGeom>
            <a:avLst/>
            <a:gdLst>
              <a:gd name="connsiteX0" fmla="*/ 562 w 143603"/>
              <a:gd name="connsiteY0" fmla="*/ 52681 h 52780"/>
              <a:gd name="connsiteX1" fmla="*/ 140262 w 143603"/>
              <a:gd name="connsiteY1" fmla="*/ 1881 h 52780"/>
              <a:gd name="connsiteX2" fmla="*/ 92637 w 143603"/>
              <a:gd name="connsiteY2" fmla="*/ 14581 h 52780"/>
              <a:gd name="connsiteX3" fmla="*/ 562 w 143603"/>
              <a:gd name="connsiteY3" fmla="*/ 52681 h 52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603" h="52780">
                <a:moveTo>
                  <a:pt x="562" y="52681"/>
                </a:moveTo>
                <a:cubicBezTo>
                  <a:pt x="8499" y="50564"/>
                  <a:pt x="124916" y="8231"/>
                  <a:pt x="140262" y="1881"/>
                </a:cubicBezTo>
                <a:cubicBezTo>
                  <a:pt x="155608" y="-4469"/>
                  <a:pt x="114333" y="6644"/>
                  <a:pt x="92637" y="14581"/>
                </a:cubicBezTo>
                <a:cubicBezTo>
                  <a:pt x="70941" y="22518"/>
                  <a:pt x="-7375" y="54798"/>
                  <a:pt x="562" y="526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1" name="フリーフォーム 250">
            <a:extLst>
              <a:ext uri="{FF2B5EF4-FFF2-40B4-BE49-F238E27FC236}">
                <a16:creationId xmlns:a16="http://schemas.microsoft.com/office/drawing/2014/main" id="{7E8133F5-89B1-DCCF-E54F-79BB456E363F}"/>
              </a:ext>
            </a:extLst>
          </p:cNvPr>
          <p:cNvSpPr/>
          <p:nvPr/>
        </p:nvSpPr>
        <p:spPr>
          <a:xfrm>
            <a:off x="3924287" y="3066986"/>
            <a:ext cx="86525" cy="166111"/>
          </a:xfrm>
          <a:custGeom>
            <a:avLst/>
            <a:gdLst>
              <a:gd name="connsiteX0" fmla="*/ 13 w 86525"/>
              <a:gd name="connsiteY0" fmla="*/ 64 h 166111"/>
              <a:gd name="connsiteX1" fmla="*/ 79388 w 86525"/>
              <a:gd name="connsiteY1" fmla="*/ 155639 h 166111"/>
              <a:gd name="connsiteX2" fmla="*/ 73038 w 86525"/>
              <a:gd name="connsiteY2" fmla="*/ 136589 h 166111"/>
              <a:gd name="connsiteX3" fmla="*/ 13 w 86525"/>
              <a:gd name="connsiteY3" fmla="*/ 64 h 166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525" h="166111">
                <a:moveTo>
                  <a:pt x="13" y="64"/>
                </a:moveTo>
                <a:cubicBezTo>
                  <a:pt x="1071" y="3239"/>
                  <a:pt x="79388" y="155639"/>
                  <a:pt x="79388" y="155639"/>
                </a:cubicBezTo>
                <a:cubicBezTo>
                  <a:pt x="91559" y="178393"/>
                  <a:pt x="87325" y="160401"/>
                  <a:pt x="73038" y="136589"/>
                </a:cubicBezTo>
                <a:cubicBezTo>
                  <a:pt x="58751" y="112777"/>
                  <a:pt x="-1045" y="-3111"/>
                  <a:pt x="13" y="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2" name="フリーフォーム 251">
            <a:extLst>
              <a:ext uri="{FF2B5EF4-FFF2-40B4-BE49-F238E27FC236}">
                <a16:creationId xmlns:a16="http://schemas.microsoft.com/office/drawing/2014/main" id="{EF838BB9-E4B3-C959-6739-1057C1AE8328}"/>
              </a:ext>
            </a:extLst>
          </p:cNvPr>
          <p:cNvSpPr/>
          <p:nvPr/>
        </p:nvSpPr>
        <p:spPr>
          <a:xfrm>
            <a:off x="4171908" y="2930268"/>
            <a:ext cx="111698" cy="298838"/>
          </a:xfrm>
          <a:custGeom>
            <a:avLst/>
            <a:gdLst>
              <a:gd name="connsiteX0" fmla="*/ 42 w 111698"/>
              <a:gd name="connsiteY0" fmla="*/ 298707 h 298838"/>
              <a:gd name="connsiteX1" fmla="*/ 92117 w 111698"/>
              <a:gd name="connsiteY1" fmla="*/ 200282 h 298838"/>
              <a:gd name="connsiteX2" fmla="*/ 101642 w 111698"/>
              <a:gd name="connsiteY2" fmla="*/ 139957 h 298838"/>
              <a:gd name="connsiteX3" fmla="*/ 101642 w 111698"/>
              <a:gd name="connsiteY3" fmla="*/ 257 h 298838"/>
              <a:gd name="connsiteX4" fmla="*/ 104817 w 111698"/>
              <a:gd name="connsiteY4" fmla="*/ 178057 h 298838"/>
              <a:gd name="connsiteX5" fmla="*/ 42 w 111698"/>
              <a:gd name="connsiteY5" fmla="*/ 298707 h 298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1698" h="298838">
                <a:moveTo>
                  <a:pt x="42" y="298707"/>
                </a:moveTo>
                <a:cubicBezTo>
                  <a:pt x="-2075" y="302411"/>
                  <a:pt x="75184" y="226740"/>
                  <a:pt x="92117" y="200282"/>
                </a:cubicBezTo>
                <a:cubicBezTo>
                  <a:pt x="109050" y="173824"/>
                  <a:pt x="100055" y="173294"/>
                  <a:pt x="101642" y="139957"/>
                </a:cubicBezTo>
                <a:cubicBezTo>
                  <a:pt x="103229" y="106620"/>
                  <a:pt x="101113" y="-6093"/>
                  <a:pt x="101642" y="257"/>
                </a:cubicBezTo>
                <a:cubicBezTo>
                  <a:pt x="102171" y="6607"/>
                  <a:pt x="121750" y="128845"/>
                  <a:pt x="104817" y="178057"/>
                </a:cubicBezTo>
                <a:cubicBezTo>
                  <a:pt x="87884" y="227269"/>
                  <a:pt x="2159" y="295003"/>
                  <a:pt x="42" y="2987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3" name="フリーフォーム 252">
            <a:extLst>
              <a:ext uri="{FF2B5EF4-FFF2-40B4-BE49-F238E27FC236}">
                <a16:creationId xmlns:a16="http://schemas.microsoft.com/office/drawing/2014/main" id="{D042C995-ACDB-20FB-8899-6D2D038497BD}"/>
              </a:ext>
            </a:extLst>
          </p:cNvPr>
          <p:cNvSpPr/>
          <p:nvPr/>
        </p:nvSpPr>
        <p:spPr>
          <a:xfrm>
            <a:off x="3390885" y="3857078"/>
            <a:ext cx="95280" cy="70401"/>
          </a:xfrm>
          <a:custGeom>
            <a:avLst/>
            <a:gdLst>
              <a:gd name="connsiteX0" fmla="*/ 15 w 95280"/>
              <a:gd name="connsiteY0" fmla="*/ 70397 h 70401"/>
              <a:gd name="connsiteX1" fmla="*/ 28590 w 95280"/>
              <a:gd name="connsiteY1" fmla="*/ 13247 h 70401"/>
              <a:gd name="connsiteX2" fmla="*/ 95265 w 95280"/>
              <a:gd name="connsiteY2" fmla="*/ 547 h 70401"/>
              <a:gd name="connsiteX3" fmla="*/ 22240 w 95280"/>
              <a:gd name="connsiteY3" fmla="*/ 3722 h 70401"/>
              <a:gd name="connsiteX4" fmla="*/ 31765 w 95280"/>
              <a:gd name="connsiteY4" fmla="*/ 16422 h 70401"/>
              <a:gd name="connsiteX5" fmla="*/ 15 w 95280"/>
              <a:gd name="connsiteY5" fmla="*/ 70397 h 70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5280" h="70401">
                <a:moveTo>
                  <a:pt x="15" y="70397"/>
                </a:moveTo>
                <a:cubicBezTo>
                  <a:pt x="-514" y="69868"/>
                  <a:pt x="12715" y="24889"/>
                  <a:pt x="28590" y="13247"/>
                </a:cubicBezTo>
                <a:cubicBezTo>
                  <a:pt x="44465" y="1605"/>
                  <a:pt x="96323" y="2135"/>
                  <a:pt x="95265" y="547"/>
                </a:cubicBezTo>
                <a:cubicBezTo>
                  <a:pt x="94207" y="-1041"/>
                  <a:pt x="32823" y="1076"/>
                  <a:pt x="22240" y="3722"/>
                </a:cubicBezTo>
                <a:cubicBezTo>
                  <a:pt x="11657" y="6368"/>
                  <a:pt x="34940" y="4780"/>
                  <a:pt x="31765" y="16422"/>
                </a:cubicBezTo>
                <a:cubicBezTo>
                  <a:pt x="28590" y="28064"/>
                  <a:pt x="544" y="70926"/>
                  <a:pt x="15" y="703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4" name="フリーフォーム 253">
            <a:extLst>
              <a:ext uri="{FF2B5EF4-FFF2-40B4-BE49-F238E27FC236}">
                <a16:creationId xmlns:a16="http://schemas.microsoft.com/office/drawing/2014/main" id="{712E42CE-4D34-1EA6-2E89-7B86F3F706D5}"/>
              </a:ext>
            </a:extLst>
          </p:cNvPr>
          <p:cNvSpPr/>
          <p:nvPr/>
        </p:nvSpPr>
        <p:spPr>
          <a:xfrm>
            <a:off x="3399207" y="4057650"/>
            <a:ext cx="29835" cy="101600"/>
          </a:xfrm>
          <a:custGeom>
            <a:avLst/>
            <a:gdLst>
              <a:gd name="connsiteX0" fmla="*/ 4393 w 29835"/>
              <a:gd name="connsiteY0" fmla="*/ 0 h 101600"/>
              <a:gd name="connsiteX1" fmla="*/ 7568 w 29835"/>
              <a:gd name="connsiteY1" fmla="*/ 66675 h 101600"/>
              <a:gd name="connsiteX2" fmla="*/ 29793 w 29835"/>
              <a:gd name="connsiteY2" fmla="*/ 101600 h 101600"/>
              <a:gd name="connsiteX3" fmla="*/ 1218 w 29835"/>
              <a:gd name="connsiteY3" fmla="*/ 66675 h 101600"/>
              <a:gd name="connsiteX4" fmla="*/ 4393 w 29835"/>
              <a:gd name="connsiteY4" fmla="*/ 0 h 10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835" h="101600">
                <a:moveTo>
                  <a:pt x="4393" y="0"/>
                </a:moveTo>
                <a:cubicBezTo>
                  <a:pt x="5451" y="0"/>
                  <a:pt x="3335" y="49742"/>
                  <a:pt x="7568" y="66675"/>
                </a:cubicBezTo>
                <a:cubicBezTo>
                  <a:pt x="11801" y="83608"/>
                  <a:pt x="30851" y="101600"/>
                  <a:pt x="29793" y="101600"/>
                </a:cubicBezTo>
                <a:cubicBezTo>
                  <a:pt x="28735" y="101600"/>
                  <a:pt x="4922" y="85196"/>
                  <a:pt x="1218" y="66675"/>
                </a:cubicBezTo>
                <a:cubicBezTo>
                  <a:pt x="-2486" y="48154"/>
                  <a:pt x="3335" y="0"/>
                  <a:pt x="4393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5" name="フリーフォーム 254">
            <a:extLst>
              <a:ext uri="{FF2B5EF4-FFF2-40B4-BE49-F238E27FC236}">
                <a16:creationId xmlns:a16="http://schemas.microsoft.com/office/drawing/2014/main" id="{CEC1EF66-C03B-9CA4-1224-80DDF7C0BB22}"/>
              </a:ext>
            </a:extLst>
          </p:cNvPr>
          <p:cNvSpPr/>
          <p:nvPr/>
        </p:nvSpPr>
        <p:spPr>
          <a:xfrm>
            <a:off x="3263807" y="4302030"/>
            <a:ext cx="85872" cy="117867"/>
          </a:xfrm>
          <a:custGeom>
            <a:avLst/>
            <a:gdLst>
              <a:gd name="connsiteX0" fmla="*/ 93 w 85872"/>
              <a:gd name="connsiteY0" fmla="*/ 95 h 117867"/>
              <a:gd name="connsiteX1" fmla="*/ 31843 w 85872"/>
              <a:gd name="connsiteY1" fmla="*/ 69945 h 117867"/>
              <a:gd name="connsiteX2" fmla="*/ 85818 w 85872"/>
              <a:gd name="connsiteY2" fmla="*/ 117570 h 117867"/>
              <a:gd name="connsiteX3" fmla="*/ 41368 w 85872"/>
              <a:gd name="connsiteY3" fmla="*/ 85820 h 117867"/>
              <a:gd name="connsiteX4" fmla="*/ 93 w 85872"/>
              <a:gd name="connsiteY4" fmla="*/ 95 h 117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872" h="117867">
                <a:moveTo>
                  <a:pt x="93" y="95"/>
                </a:moveTo>
                <a:cubicBezTo>
                  <a:pt x="-1495" y="-2551"/>
                  <a:pt x="17556" y="50366"/>
                  <a:pt x="31843" y="69945"/>
                </a:cubicBezTo>
                <a:cubicBezTo>
                  <a:pt x="46130" y="89524"/>
                  <a:pt x="84231" y="114924"/>
                  <a:pt x="85818" y="117570"/>
                </a:cubicBezTo>
                <a:cubicBezTo>
                  <a:pt x="87406" y="120216"/>
                  <a:pt x="54068" y="104870"/>
                  <a:pt x="41368" y="85820"/>
                </a:cubicBezTo>
                <a:cubicBezTo>
                  <a:pt x="28668" y="66770"/>
                  <a:pt x="1681" y="2741"/>
                  <a:pt x="93" y="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6" name="フリーフォーム 255">
            <a:extLst>
              <a:ext uri="{FF2B5EF4-FFF2-40B4-BE49-F238E27FC236}">
                <a16:creationId xmlns:a16="http://schemas.microsoft.com/office/drawing/2014/main" id="{70103DEF-79A9-7BD7-A351-042B205C1512}"/>
              </a:ext>
            </a:extLst>
          </p:cNvPr>
          <p:cNvSpPr/>
          <p:nvPr/>
        </p:nvSpPr>
        <p:spPr>
          <a:xfrm>
            <a:off x="3273310" y="3823167"/>
            <a:ext cx="102104" cy="37642"/>
          </a:xfrm>
          <a:custGeom>
            <a:avLst/>
            <a:gdLst>
              <a:gd name="connsiteX0" fmla="*/ 115 w 102104"/>
              <a:gd name="connsiteY0" fmla="*/ 37633 h 37642"/>
              <a:gd name="connsiteX1" fmla="*/ 76315 w 102104"/>
              <a:gd name="connsiteY1" fmla="*/ 2708 h 37642"/>
              <a:gd name="connsiteX2" fmla="*/ 101715 w 102104"/>
              <a:gd name="connsiteY2" fmla="*/ 2708 h 37642"/>
              <a:gd name="connsiteX3" fmla="*/ 60440 w 102104"/>
              <a:gd name="connsiteY3" fmla="*/ 5883 h 37642"/>
              <a:gd name="connsiteX4" fmla="*/ 115 w 102104"/>
              <a:gd name="connsiteY4" fmla="*/ 37633 h 37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04" h="37642">
                <a:moveTo>
                  <a:pt x="115" y="37633"/>
                </a:moveTo>
                <a:cubicBezTo>
                  <a:pt x="2761" y="37104"/>
                  <a:pt x="59382" y="8529"/>
                  <a:pt x="76315" y="2708"/>
                </a:cubicBezTo>
                <a:cubicBezTo>
                  <a:pt x="93248" y="-3113"/>
                  <a:pt x="104361" y="2179"/>
                  <a:pt x="101715" y="2708"/>
                </a:cubicBezTo>
                <a:cubicBezTo>
                  <a:pt x="99069" y="3237"/>
                  <a:pt x="80019" y="-3642"/>
                  <a:pt x="60440" y="5883"/>
                </a:cubicBezTo>
                <a:cubicBezTo>
                  <a:pt x="40861" y="15408"/>
                  <a:pt x="-2531" y="38162"/>
                  <a:pt x="115" y="376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7" name="フリーフォーム 256">
            <a:extLst>
              <a:ext uri="{FF2B5EF4-FFF2-40B4-BE49-F238E27FC236}">
                <a16:creationId xmlns:a16="http://schemas.microsoft.com/office/drawing/2014/main" id="{F74CA989-A378-8E4F-7ACC-1758C9A13088}"/>
              </a:ext>
            </a:extLst>
          </p:cNvPr>
          <p:cNvSpPr/>
          <p:nvPr/>
        </p:nvSpPr>
        <p:spPr>
          <a:xfrm>
            <a:off x="3305169" y="4591050"/>
            <a:ext cx="39143" cy="149225"/>
          </a:xfrm>
          <a:custGeom>
            <a:avLst/>
            <a:gdLst>
              <a:gd name="connsiteX0" fmla="*/ 6 w 39143"/>
              <a:gd name="connsiteY0" fmla="*/ 0 h 149225"/>
              <a:gd name="connsiteX1" fmla="*/ 34931 w 39143"/>
              <a:gd name="connsiteY1" fmla="*/ 111125 h 149225"/>
              <a:gd name="connsiteX2" fmla="*/ 31756 w 39143"/>
              <a:gd name="connsiteY2" fmla="*/ 149225 h 149225"/>
              <a:gd name="connsiteX3" fmla="*/ 38106 w 39143"/>
              <a:gd name="connsiteY3" fmla="*/ 111125 h 149225"/>
              <a:gd name="connsiteX4" fmla="*/ 6 w 39143"/>
              <a:gd name="connsiteY4" fmla="*/ 0 h 149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143" h="149225">
                <a:moveTo>
                  <a:pt x="6" y="0"/>
                </a:moveTo>
                <a:cubicBezTo>
                  <a:pt x="-523" y="0"/>
                  <a:pt x="29639" y="86254"/>
                  <a:pt x="34931" y="111125"/>
                </a:cubicBezTo>
                <a:cubicBezTo>
                  <a:pt x="40223" y="135996"/>
                  <a:pt x="31227" y="149225"/>
                  <a:pt x="31756" y="149225"/>
                </a:cubicBezTo>
                <a:cubicBezTo>
                  <a:pt x="32285" y="149225"/>
                  <a:pt x="42339" y="135467"/>
                  <a:pt x="38106" y="111125"/>
                </a:cubicBezTo>
                <a:cubicBezTo>
                  <a:pt x="33873" y="86783"/>
                  <a:pt x="535" y="0"/>
                  <a:pt x="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8" name="フリーフォーム 257">
            <a:extLst>
              <a:ext uri="{FF2B5EF4-FFF2-40B4-BE49-F238E27FC236}">
                <a16:creationId xmlns:a16="http://schemas.microsoft.com/office/drawing/2014/main" id="{6A542678-78A7-F090-6BF5-1ADFCC06F31E}"/>
              </a:ext>
            </a:extLst>
          </p:cNvPr>
          <p:cNvSpPr/>
          <p:nvPr/>
        </p:nvSpPr>
        <p:spPr>
          <a:xfrm>
            <a:off x="3469967" y="4787892"/>
            <a:ext cx="32148" cy="184296"/>
          </a:xfrm>
          <a:custGeom>
            <a:avLst/>
            <a:gdLst>
              <a:gd name="connsiteX0" fmla="*/ 308 w 32148"/>
              <a:gd name="connsiteY0" fmla="*/ 8 h 184296"/>
              <a:gd name="connsiteX1" fmla="*/ 19358 w 32148"/>
              <a:gd name="connsiteY1" fmla="*/ 123833 h 184296"/>
              <a:gd name="connsiteX2" fmla="*/ 32058 w 32148"/>
              <a:gd name="connsiteY2" fmla="*/ 184158 h 184296"/>
              <a:gd name="connsiteX3" fmla="*/ 13008 w 32148"/>
              <a:gd name="connsiteY3" fmla="*/ 139708 h 184296"/>
              <a:gd name="connsiteX4" fmla="*/ 6658 w 32148"/>
              <a:gd name="connsiteY4" fmla="*/ 117483 h 184296"/>
              <a:gd name="connsiteX5" fmla="*/ 308 w 32148"/>
              <a:gd name="connsiteY5" fmla="*/ 8 h 184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48" h="184296">
                <a:moveTo>
                  <a:pt x="308" y="8"/>
                </a:moveTo>
                <a:cubicBezTo>
                  <a:pt x="2425" y="1066"/>
                  <a:pt x="14066" y="93141"/>
                  <a:pt x="19358" y="123833"/>
                </a:cubicBezTo>
                <a:cubicBezTo>
                  <a:pt x="24650" y="154525"/>
                  <a:pt x="33116" y="181512"/>
                  <a:pt x="32058" y="184158"/>
                </a:cubicBezTo>
                <a:cubicBezTo>
                  <a:pt x="31000" y="186804"/>
                  <a:pt x="17241" y="150821"/>
                  <a:pt x="13008" y="139708"/>
                </a:cubicBezTo>
                <a:cubicBezTo>
                  <a:pt x="8775" y="128596"/>
                  <a:pt x="5600" y="140766"/>
                  <a:pt x="6658" y="117483"/>
                </a:cubicBezTo>
                <a:cubicBezTo>
                  <a:pt x="7716" y="94200"/>
                  <a:pt x="-1809" y="-1050"/>
                  <a:pt x="308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9" name="フリーフォーム 258">
            <a:extLst>
              <a:ext uri="{FF2B5EF4-FFF2-40B4-BE49-F238E27FC236}">
                <a16:creationId xmlns:a16="http://schemas.microsoft.com/office/drawing/2014/main" id="{D92FEFC2-42C5-A2E4-4E92-42DA39B1D226}"/>
              </a:ext>
            </a:extLst>
          </p:cNvPr>
          <p:cNvSpPr/>
          <p:nvPr/>
        </p:nvSpPr>
        <p:spPr>
          <a:xfrm>
            <a:off x="3857092" y="4657725"/>
            <a:ext cx="240076" cy="34964"/>
          </a:xfrm>
          <a:custGeom>
            <a:avLst/>
            <a:gdLst>
              <a:gd name="connsiteX0" fmla="*/ 235483 w 240076"/>
              <a:gd name="connsiteY0" fmla="*/ 6350 h 34964"/>
              <a:gd name="connsiteX1" fmla="*/ 57683 w 240076"/>
              <a:gd name="connsiteY1" fmla="*/ 0 h 34964"/>
              <a:gd name="connsiteX2" fmla="*/ 149758 w 240076"/>
              <a:gd name="connsiteY2" fmla="*/ 9525 h 34964"/>
              <a:gd name="connsiteX3" fmla="*/ 114833 w 240076"/>
              <a:gd name="connsiteY3" fmla="*/ 34925 h 34964"/>
              <a:gd name="connsiteX4" fmla="*/ 118008 w 240076"/>
              <a:gd name="connsiteY4" fmla="*/ 3175 h 34964"/>
              <a:gd name="connsiteX5" fmla="*/ 533 w 240076"/>
              <a:gd name="connsiteY5" fmla="*/ 22225 h 34964"/>
              <a:gd name="connsiteX6" fmla="*/ 171983 w 240076"/>
              <a:gd name="connsiteY6" fmla="*/ 3175 h 34964"/>
              <a:gd name="connsiteX7" fmla="*/ 235483 w 240076"/>
              <a:gd name="connsiteY7" fmla="*/ 6350 h 34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0076" h="34964">
                <a:moveTo>
                  <a:pt x="235483" y="6350"/>
                </a:moveTo>
                <a:lnTo>
                  <a:pt x="57683" y="0"/>
                </a:lnTo>
                <a:cubicBezTo>
                  <a:pt x="43395" y="529"/>
                  <a:pt x="140233" y="3704"/>
                  <a:pt x="149758" y="9525"/>
                </a:cubicBezTo>
                <a:cubicBezTo>
                  <a:pt x="159283" y="15346"/>
                  <a:pt x="120124" y="35983"/>
                  <a:pt x="114833" y="34925"/>
                </a:cubicBezTo>
                <a:cubicBezTo>
                  <a:pt x="109542" y="33867"/>
                  <a:pt x="137058" y="5292"/>
                  <a:pt x="118008" y="3175"/>
                </a:cubicBezTo>
                <a:cubicBezTo>
                  <a:pt x="98958" y="1058"/>
                  <a:pt x="-8463" y="22225"/>
                  <a:pt x="533" y="22225"/>
                </a:cubicBezTo>
                <a:cubicBezTo>
                  <a:pt x="9529" y="22225"/>
                  <a:pt x="133354" y="5821"/>
                  <a:pt x="171983" y="3175"/>
                </a:cubicBezTo>
                <a:cubicBezTo>
                  <a:pt x="210612" y="529"/>
                  <a:pt x="254533" y="6879"/>
                  <a:pt x="235483" y="63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0" name="フリーフォーム 259">
            <a:extLst>
              <a:ext uri="{FF2B5EF4-FFF2-40B4-BE49-F238E27FC236}">
                <a16:creationId xmlns:a16="http://schemas.microsoft.com/office/drawing/2014/main" id="{60844206-A148-81A4-11D0-0C9139F23D88}"/>
              </a:ext>
            </a:extLst>
          </p:cNvPr>
          <p:cNvSpPr/>
          <p:nvPr/>
        </p:nvSpPr>
        <p:spPr>
          <a:xfrm>
            <a:off x="4067175" y="4511654"/>
            <a:ext cx="69421" cy="95309"/>
          </a:xfrm>
          <a:custGeom>
            <a:avLst/>
            <a:gdLst>
              <a:gd name="connsiteX0" fmla="*/ 0 w 69421"/>
              <a:gd name="connsiteY0" fmla="*/ 21 h 95309"/>
              <a:gd name="connsiteX1" fmla="*/ 63500 w 69421"/>
              <a:gd name="connsiteY1" fmla="*/ 53996 h 95309"/>
              <a:gd name="connsiteX2" fmla="*/ 66675 w 69421"/>
              <a:gd name="connsiteY2" fmla="*/ 95271 h 95309"/>
              <a:gd name="connsiteX3" fmla="*/ 63500 w 69421"/>
              <a:gd name="connsiteY3" fmla="*/ 60346 h 95309"/>
              <a:gd name="connsiteX4" fmla="*/ 0 w 69421"/>
              <a:gd name="connsiteY4" fmla="*/ 21 h 95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421" h="95309">
                <a:moveTo>
                  <a:pt x="0" y="21"/>
                </a:moveTo>
                <a:cubicBezTo>
                  <a:pt x="0" y="-1037"/>
                  <a:pt x="52388" y="38121"/>
                  <a:pt x="63500" y="53996"/>
                </a:cubicBezTo>
                <a:cubicBezTo>
                  <a:pt x="74613" y="69871"/>
                  <a:pt x="66675" y="94213"/>
                  <a:pt x="66675" y="95271"/>
                </a:cubicBezTo>
                <a:cubicBezTo>
                  <a:pt x="66675" y="96329"/>
                  <a:pt x="73025" y="75163"/>
                  <a:pt x="63500" y="60346"/>
                </a:cubicBezTo>
                <a:cubicBezTo>
                  <a:pt x="53975" y="45529"/>
                  <a:pt x="0" y="1079"/>
                  <a:pt x="0" y="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1" name="フリーフォーム 260">
            <a:extLst>
              <a:ext uri="{FF2B5EF4-FFF2-40B4-BE49-F238E27FC236}">
                <a16:creationId xmlns:a16="http://schemas.microsoft.com/office/drawing/2014/main" id="{4F8582ED-68BB-DAA1-035F-72C58F93F259}"/>
              </a:ext>
            </a:extLst>
          </p:cNvPr>
          <p:cNvSpPr/>
          <p:nvPr/>
        </p:nvSpPr>
        <p:spPr>
          <a:xfrm>
            <a:off x="3635074" y="4184599"/>
            <a:ext cx="54375" cy="108420"/>
          </a:xfrm>
          <a:custGeom>
            <a:avLst/>
            <a:gdLst>
              <a:gd name="connsiteX0" fmla="*/ 54276 w 54375"/>
              <a:gd name="connsiteY0" fmla="*/ 51 h 108420"/>
              <a:gd name="connsiteX1" fmla="*/ 28876 w 54375"/>
              <a:gd name="connsiteY1" fmla="*/ 82601 h 108420"/>
              <a:gd name="connsiteX2" fmla="*/ 301 w 54375"/>
              <a:gd name="connsiteY2" fmla="*/ 108001 h 108420"/>
              <a:gd name="connsiteX3" fmla="*/ 47926 w 54375"/>
              <a:gd name="connsiteY3" fmla="*/ 66726 h 108420"/>
              <a:gd name="connsiteX4" fmla="*/ 38401 w 54375"/>
              <a:gd name="connsiteY4" fmla="*/ 69901 h 108420"/>
              <a:gd name="connsiteX5" fmla="*/ 54276 w 54375"/>
              <a:gd name="connsiteY5" fmla="*/ 51 h 108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375" h="108420">
                <a:moveTo>
                  <a:pt x="54276" y="51"/>
                </a:moveTo>
                <a:cubicBezTo>
                  <a:pt x="52688" y="2168"/>
                  <a:pt x="37872" y="64609"/>
                  <a:pt x="28876" y="82601"/>
                </a:cubicBezTo>
                <a:cubicBezTo>
                  <a:pt x="19880" y="100593"/>
                  <a:pt x="-2874" y="110647"/>
                  <a:pt x="301" y="108001"/>
                </a:cubicBezTo>
                <a:cubicBezTo>
                  <a:pt x="3476" y="105355"/>
                  <a:pt x="47926" y="66726"/>
                  <a:pt x="47926" y="66726"/>
                </a:cubicBezTo>
                <a:cubicBezTo>
                  <a:pt x="54276" y="60376"/>
                  <a:pt x="38930" y="77839"/>
                  <a:pt x="38401" y="69901"/>
                </a:cubicBezTo>
                <a:cubicBezTo>
                  <a:pt x="37872" y="61964"/>
                  <a:pt x="55864" y="-2066"/>
                  <a:pt x="54276" y="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2" name="フリーフォーム 261">
            <a:extLst>
              <a:ext uri="{FF2B5EF4-FFF2-40B4-BE49-F238E27FC236}">
                <a16:creationId xmlns:a16="http://schemas.microsoft.com/office/drawing/2014/main" id="{E617F07C-4841-9BFA-6451-B0D38472DC31}"/>
              </a:ext>
            </a:extLst>
          </p:cNvPr>
          <p:cNvSpPr/>
          <p:nvPr/>
        </p:nvSpPr>
        <p:spPr>
          <a:xfrm>
            <a:off x="3670099" y="4267047"/>
            <a:ext cx="76450" cy="117762"/>
          </a:xfrm>
          <a:custGeom>
            <a:avLst/>
            <a:gdLst>
              <a:gd name="connsiteX0" fmla="*/ 76401 w 76450"/>
              <a:gd name="connsiteY0" fmla="*/ 153 h 117762"/>
              <a:gd name="connsiteX1" fmla="*/ 19251 w 76450"/>
              <a:gd name="connsiteY1" fmla="*/ 63653 h 117762"/>
              <a:gd name="connsiteX2" fmla="*/ 201 w 76450"/>
              <a:gd name="connsiteY2" fmla="*/ 117628 h 117762"/>
              <a:gd name="connsiteX3" fmla="*/ 28776 w 76450"/>
              <a:gd name="connsiteY3" fmla="*/ 47778 h 117762"/>
              <a:gd name="connsiteX4" fmla="*/ 76401 w 76450"/>
              <a:gd name="connsiteY4" fmla="*/ 153 h 117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450" h="117762">
                <a:moveTo>
                  <a:pt x="76401" y="153"/>
                </a:moveTo>
                <a:cubicBezTo>
                  <a:pt x="74813" y="2799"/>
                  <a:pt x="31951" y="44074"/>
                  <a:pt x="19251" y="63653"/>
                </a:cubicBezTo>
                <a:cubicBezTo>
                  <a:pt x="6551" y="83232"/>
                  <a:pt x="-1387" y="120274"/>
                  <a:pt x="201" y="117628"/>
                </a:cubicBezTo>
                <a:cubicBezTo>
                  <a:pt x="1788" y="114982"/>
                  <a:pt x="16605" y="65770"/>
                  <a:pt x="28776" y="47778"/>
                </a:cubicBezTo>
                <a:cubicBezTo>
                  <a:pt x="40947" y="29786"/>
                  <a:pt x="77989" y="-2493"/>
                  <a:pt x="76401" y="1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3" name="フリーフォーム 262">
            <a:extLst>
              <a:ext uri="{FF2B5EF4-FFF2-40B4-BE49-F238E27FC236}">
                <a16:creationId xmlns:a16="http://schemas.microsoft.com/office/drawing/2014/main" id="{4EDFED7C-B3B2-7D3E-8A60-2DF57868FD44}"/>
              </a:ext>
            </a:extLst>
          </p:cNvPr>
          <p:cNvSpPr/>
          <p:nvPr/>
        </p:nvSpPr>
        <p:spPr>
          <a:xfrm>
            <a:off x="5010150" y="4359260"/>
            <a:ext cx="18227" cy="114315"/>
          </a:xfrm>
          <a:custGeom>
            <a:avLst/>
            <a:gdLst>
              <a:gd name="connsiteX0" fmla="*/ 0 w 18227"/>
              <a:gd name="connsiteY0" fmla="*/ 15 h 114315"/>
              <a:gd name="connsiteX1" fmla="*/ 15875 w 18227"/>
              <a:gd name="connsiteY1" fmla="*/ 82565 h 114315"/>
              <a:gd name="connsiteX2" fmla="*/ 15875 w 18227"/>
              <a:gd name="connsiteY2" fmla="*/ 114315 h 114315"/>
              <a:gd name="connsiteX3" fmla="*/ 15875 w 18227"/>
              <a:gd name="connsiteY3" fmla="*/ 76215 h 114315"/>
              <a:gd name="connsiteX4" fmla="*/ 0 w 18227"/>
              <a:gd name="connsiteY4" fmla="*/ 15 h 114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27" h="114315">
                <a:moveTo>
                  <a:pt x="0" y="15"/>
                </a:moveTo>
                <a:cubicBezTo>
                  <a:pt x="0" y="1073"/>
                  <a:pt x="13229" y="63515"/>
                  <a:pt x="15875" y="82565"/>
                </a:cubicBezTo>
                <a:cubicBezTo>
                  <a:pt x="18521" y="101615"/>
                  <a:pt x="15875" y="114315"/>
                  <a:pt x="15875" y="114315"/>
                </a:cubicBezTo>
                <a:cubicBezTo>
                  <a:pt x="15875" y="113257"/>
                  <a:pt x="21167" y="98440"/>
                  <a:pt x="15875" y="76215"/>
                </a:cubicBezTo>
                <a:cubicBezTo>
                  <a:pt x="10583" y="53990"/>
                  <a:pt x="0" y="-1043"/>
                  <a:pt x="0" y="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4" name="フリーフォーム 263">
            <a:extLst>
              <a:ext uri="{FF2B5EF4-FFF2-40B4-BE49-F238E27FC236}">
                <a16:creationId xmlns:a16="http://schemas.microsoft.com/office/drawing/2014/main" id="{824C51FB-DDD0-59B9-A938-0DEC6C33011C}"/>
              </a:ext>
            </a:extLst>
          </p:cNvPr>
          <p:cNvSpPr/>
          <p:nvPr/>
        </p:nvSpPr>
        <p:spPr>
          <a:xfrm>
            <a:off x="4851400" y="4289392"/>
            <a:ext cx="15875" cy="130273"/>
          </a:xfrm>
          <a:custGeom>
            <a:avLst/>
            <a:gdLst>
              <a:gd name="connsiteX0" fmla="*/ 15875 w 15875"/>
              <a:gd name="connsiteY0" fmla="*/ 33 h 130273"/>
              <a:gd name="connsiteX1" fmla="*/ 0 w 15875"/>
              <a:gd name="connsiteY1" fmla="*/ 82583 h 130273"/>
              <a:gd name="connsiteX2" fmla="*/ 15875 w 15875"/>
              <a:gd name="connsiteY2" fmla="*/ 130208 h 130273"/>
              <a:gd name="connsiteX3" fmla="*/ 0 w 15875"/>
              <a:gd name="connsiteY3" fmla="*/ 73058 h 130273"/>
              <a:gd name="connsiteX4" fmla="*/ 15875 w 15875"/>
              <a:gd name="connsiteY4" fmla="*/ 33 h 130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75" h="130273">
                <a:moveTo>
                  <a:pt x="15875" y="33"/>
                </a:moveTo>
                <a:cubicBezTo>
                  <a:pt x="15875" y="1620"/>
                  <a:pt x="0" y="60887"/>
                  <a:pt x="0" y="82583"/>
                </a:cubicBezTo>
                <a:cubicBezTo>
                  <a:pt x="0" y="104279"/>
                  <a:pt x="15875" y="131795"/>
                  <a:pt x="15875" y="130208"/>
                </a:cubicBezTo>
                <a:cubicBezTo>
                  <a:pt x="15875" y="128621"/>
                  <a:pt x="0" y="93166"/>
                  <a:pt x="0" y="73058"/>
                </a:cubicBezTo>
                <a:cubicBezTo>
                  <a:pt x="0" y="52950"/>
                  <a:pt x="15875" y="-1554"/>
                  <a:pt x="15875" y="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5" name="フリーフォーム 264">
            <a:extLst>
              <a:ext uri="{FF2B5EF4-FFF2-40B4-BE49-F238E27FC236}">
                <a16:creationId xmlns:a16="http://schemas.microsoft.com/office/drawing/2014/main" id="{A5E88752-1527-67A9-3829-0F2BA64CAE91}"/>
              </a:ext>
            </a:extLst>
          </p:cNvPr>
          <p:cNvSpPr/>
          <p:nvPr/>
        </p:nvSpPr>
        <p:spPr>
          <a:xfrm>
            <a:off x="3022541" y="3517900"/>
            <a:ext cx="92226" cy="454684"/>
          </a:xfrm>
          <a:custGeom>
            <a:avLst/>
            <a:gdLst>
              <a:gd name="connsiteX0" fmla="*/ 59 w 92226"/>
              <a:gd name="connsiteY0" fmla="*/ 0 h 454684"/>
              <a:gd name="connsiteX1" fmla="*/ 34984 w 92226"/>
              <a:gd name="connsiteY1" fmla="*/ 311150 h 454684"/>
              <a:gd name="connsiteX2" fmla="*/ 34984 w 92226"/>
              <a:gd name="connsiteY2" fmla="*/ 454025 h 454684"/>
              <a:gd name="connsiteX3" fmla="*/ 31809 w 92226"/>
              <a:gd name="connsiteY3" fmla="*/ 358775 h 454684"/>
              <a:gd name="connsiteX4" fmla="*/ 92134 w 92226"/>
              <a:gd name="connsiteY4" fmla="*/ 228600 h 454684"/>
              <a:gd name="connsiteX5" fmla="*/ 44509 w 92226"/>
              <a:gd name="connsiteY5" fmla="*/ 307975 h 454684"/>
              <a:gd name="connsiteX6" fmla="*/ 59 w 92226"/>
              <a:gd name="connsiteY6" fmla="*/ 0 h 454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2226" h="454684">
                <a:moveTo>
                  <a:pt x="59" y="0"/>
                </a:moveTo>
                <a:cubicBezTo>
                  <a:pt x="-1528" y="529"/>
                  <a:pt x="29163" y="235479"/>
                  <a:pt x="34984" y="311150"/>
                </a:cubicBezTo>
                <a:cubicBezTo>
                  <a:pt x="40805" y="386821"/>
                  <a:pt x="35513" y="446088"/>
                  <a:pt x="34984" y="454025"/>
                </a:cubicBezTo>
                <a:cubicBezTo>
                  <a:pt x="34455" y="461963"/>
                  <a:pt x="22284" y="396346"/>
                  <a:pt x="31809" y="358775"/>
                </a:cubicBezTo>
                <a:cubicBezTo>
                  <a:pt x="41334" y="321204"/>
                  <a:pt x="90017" y="237067"/>
                  <a:pt x="92134" y="228600"/>
                </a:cubicBezTo>
                <a:cubicBezTo>
                  <a:pt x="94251" y="220133"/>
                  <a:pt x="59326" y="340254"/>
                  <a:pt x="44509" y="307975"/>
                </a:cubicBezTo>
                <a:cubicBezTo>
                  <a:pt x="29692" y="275696"/>
                  <a:pt x="1646" y="-529"/>
                  <a:pt x="59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6" name="フリーフォーム 265">
            <a:extLst>
              <a:ext uri="{FF2B5EF4-FFF2-40B4-BE49-F238E27FC236}">
                <a16:creationId xmlns:a16="http://schemas.microsoft.com/office/drawing/2014/main" id="{CE697919-E68D-0529-80BF-8243AC1A695D}"/>
              </a:ext>
            </a:extLst>
          </p:cNvPr>
          <p:cNvSpPr/>
          <p:nvPr/>
        </p:nvSpPr>
        <p:spPr>
          <a:xfrm>
            <a:off x="3098789" y="4054446"/>
            <a:ext cx="120670" cy="356271"/>
          </a:xfrm>
          <a:custGeom>
            <a:avLst/>
            <a:gdLst>
              <a:gd name="connsiteX0" fmla="*/ 11 w 120670"/>
              <a:gd name="connsiteY0" fmla="*/ 29 h 356271"/>
              <a:gd name="connsiteX1" fmla="*/ 88911 w 120670"/>
              <a:gd name="connsiteY1" fmla="*/ 219104 h 356271"/>
              <a:gd name="connsiteX2" fmla="*/ 117486 w 120670"/>
              <a:gd name="connsiteY2" fmla="*/ 355629 h 356271"/>
              <a:gd name="connsiteX3" fmla="*/ 98436 w 120670"/>
              <a:gd name="connsiteY3" fmla="*/ 266729 h 356271"/>
              <a:gd name="connsiteX4" fmla="*/ 120661 w 120670"/>
              <a:gd name="connsiteY4" fmla="*/ 181004 h 356271"/>
              <a:gd name="connsiteX5" fmla="*/ 95261 w 120670"/>
              <a:gd name="connsiteY5" fmla="*/ 203229 h 356271"/>
              <a:gd name="connsiteX6" fmla="*/ 11 w 120670"/>
              <a:gd name="connsiteY6" fmla="*/ 29 h 356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0670" h="356271">
                <a:moveTo>
                  <a:pt x="11" y="29"/>
                </a:moveTo>
                <a:cubicBezTo>
                  <a:pt x="-1047" y="2675"/>
                  <a:pt x="69332" y="159837"/>
                  <a:pt x="88911" y="219104"/>
                </a:cubicBezTo>
                <a:cubicBezTo>
                  <a:pt x="108490" y="278371"/>
                  <a:pt x="115898" y="347691"/>
                  <a:pt x="117486" y="355629"/>
                </a:cubicBezTo>
                <a:cubicBezTo>
                  <a:pt x="119074" y="363567"/>
                  <a:pt x="97907" y="295833"/>
                  <a:pt x="98436" y="266729"/>
                </a:cubicBezTo>
                <a:cubicBezTo>
                  <a:pt x="98965" y="237625"/>
                  <a:pt x="121190" y="191587"/>
                  <a:pt x="120661" y="181004"/>
                </a:cubicBezTo>
                <a:cubicBezTo>
                  <a:pt x="120132" y="170421"/>
                  <a:pt x="114840" y="233392"/>
                  <a:pt x="95261" y="203229"/>
                </a:cubicBezTo>
                <a:cubicBezTo>
                  <a:pt x="75682" y="173067"/>
                  <a:pt x="1069" y="-2617"/>
                  <a:pt x="11" y="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7" name="フリーフォーム 266">
            <a:extLst>
              <a:ext uri="{FF2B5EF4-FFF2-40B4-BE49-F238E27FC236}">
                <a16:creationId xmlns:a16="http://schemas.microsoft.com/office/drawing/2014/main" id="{BE180569-679A-1413-9133-32EAB1C052BE}"/>
              </a:ext>
            </a:extLst>
          </p:cNvPr>
          <p:cNvSpPr/>
          <p:nvPr/>
        </p:nvSpPr>
        <p:spPr>
          <a:xfrm>
            <a:off x="3048674" y="3304952"/>
            <a:ext cx="85080" cy="321751"/>
          </a:xfrm>
          <a:custGeom>
            <a:avLst/>
            <a:gdLst>
              <a:gd name="connsiteX0" fmla="*/ 85051 w 85080"/>
              <a:gd name="connsiteY0" fmla="*/ 223 h 321751"/>
              <a:gd name="connsiteX1" fmla="*/ 12026 w 85080"/>
              <a:gd name="connsiteY1" fmla="*/ 200248 h 321751"/>
              <a:gd name="connsiteX2" fmla="*/ 15201 w 85080"/>
              <a:gd name="connsiteY2" fmla="*/ 320898 h 321751"/>
              <a:gd name="connsiteX3" fmla="*/ 2501 w 85080"/>
              <a:gd name="connsiteY3" fmla="*/ 241523 h 321751"/>
              <a:gd name="connsiteX4" fmla="*/ 85051 w 85080"/>
              <a:gd name="connsiteY4" fmla="*/ 223 h 321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80" h="321751">
                <a:moveTo>
                  <a:pt x="85051" y="223"/>
                </a:moveTo>
                <a:cubicBezTo>
                  <a:pt x="86638" y="-6656"/>
                  <a:pt x="23668" y="146802"/>
                  <a:pt x="12026" y="200248"/>
                </a:cubicBezTo>
                <a:cubicBezTo>
                  <a:pt x="384" y="253694"/>
                  <a:pt x="16788" y="314019"/>
                  <a:pt x="15201" y="320898"/>
                </a:cubicBezTo>
                <a:cubicBezTo>
                  <a:pt x="13614" y="327777"/>
                  <a:pt x="-7024" y="292323"/>
                  <a:pt x="2501" y="241523"/>
                </a:cubicBezTo>
                <a:cubicBezTo>
                  <a:pt x="12026" y="190723"/>
                  <a:pt x="83464" y="7102"/>
                  <a:pt x="85051" y="2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8" name="フリーフォーム 267">
            <a:extLst>
              <a:ext uri="{FF2B5EF4-FFF2-40B4-BE49-F238E27FC236}">
                <a16:creationId xmlns:a16="http://schemas.microsoft.com/office/drawing/2014/main" id="{229D3696-FACA-6600-6822-86F77942F963}"/>
              </a:ext>
            </a:extLst>
          </p:cNvPr>
          <p:cNvSpPr/>
          <p:nvPr/>
        </p:nvSpPr>
        <p:spPr>
          <a:xfrm>
            <a:off x="3355969" y="4537062"/>
            <a:ext cx="47164" cy="127055"/>
          </a:xfrm>
          <a:custGeom>
            <a:avLst/>
            <a:gdLst>
              <a:gd name="connsiteX0" fmla="*/ 6 w 47164"/>
              <a:gd name="connsiteY0" fmla="*/ 13 h 127055"/>
              <a:gd name="connsiteX1" fmla="*/ 41281 w 47164"/>
              <a:gd name="connsiteY1" fmla="*/ 82563 h 127055"/>
              <a:gd name="connsiteX2" fmla="*/ 44456 w 47164"/>
              <a:gd name="connsiteY2" fmla="*/ 127013 h 127055"/>
              <a:gd name="connsiteX3" fmla="*/ 44456 w 47164"/>
              <a:gd name="connsiteY3" fmla="*/ 88913 h 127055"/>
              <a:gd name="connsiteX4" fmla="*/ 6 w 47164"/>
              <a:gd name="connsiteY4" fmla="*/ 13 h 127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164" h="127055">
                <a:moveTo>
                  <a:pt x="6" y="13"/>
                </a:moveTo>
                <a:cubicBezTo>
                  <a:pt x="-523" y="-1045"/>
                  <a:pt x="33873" y="61396"/>
                  <a:pt x="41281" y="82563"/>
                </a:cubicBezTo>
                <a:cubicBezTo>
                  <a:pt x="48689" y="103730"/>
                  <a:pt x="43927" y="125955"/>
                  <a:pt x="44456" y="127013"/>
                </a:cubicBezTo>
                <a:cubicBezTo>
                  <a:pt x="44985" y="128071"/>
                  <a:pt x="50277" y="109021"/>
                  <a:pt x="44456" y="88913"/>
                </a:cubicBezTo>
                <a:cubicBezTo>
                  <a:pt x="38635" y="68805"/>
                  <a:pt x="535" y="1071"/>
                  <a:pt x="6" y="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9" name="フリーフォーム 268">
            <a:extLst>
              <a:ext uri="{FF2B5EF4-FFF2-40B4-BE49-F238E27FC236}">
                <a16:creationId xmlns:a16="http://schemas.microsoft.com/office/drawing/2014/main" id="{79C532B4-E341-E499-0DA1-651336427A29}"/>
              </a:ext>
            </a:extLst>
          </p:cNvPr>
          <p:cNvSpPr/>
          <p:nvPr/>
        </p:nvSpPr>
        <p:spPr>
          <a:xfrm>
            <a:off x="3387725" y="4914900"/>
            <a:ext cx="101608" cy="157455"/>
          </a:xfrm>
          <a:custGeom>
            <a:avLst/>
            <a:gdLst>
              <a:gd name="connsiteX0" fmla="*/ 0 w 101608"/>
              <a:gd name="connsiteY0" fmla="*/ 0 h 157455"/>
              <a:gd name="connsiteX1" fmla="*/ 98425 w 101608"/>
              <a:gd name="connsiteY1" fmla="*/ 152400 h 157455"/>
              <a:gd name="connsiteX2" fmla="*/ 79375 w 101608"/>
              <a:gd name="connsiteY2" fmla="*/ 123825 h 157455"/>
              <a:gd name="connsiteX3" fmla="*/ 0 w 101608"/>
              <a:gd name="connsiteY3" fmla="*/ 0 h 157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608" h="157455">
                <a:moveTo>
                  <a:pt x="0" y="0"/>
                </a:moveTo>
                <a:lnTo>
                  <a:pt x="98425" y="152400"/>
                </a:lnTo>
                <a:cubicBezTo>
                  <a:pt x="111654" y="173038"/>
                  <a:pt x="79375" y="123825"/>
                  <a:pt x="79375" y="12382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0" name="フリーフォーム 269">
            <a:extLst>
              <a:ext uri="{FF2B5EF4-FFF2-40B4-BE49-F238E27FC236}">
                <a16:creationId xmlns:a16="http://schemas.microsoft.com/office/drawing/2014/main" id="{259E6699-171E-797E-CB04-59EA7D6C333D}"/>
              </a:ext>
            </a:extLst>
          </p:cNvPr>
          <p:cNvSpPr/>
          <p:nvPr/>
        </p:nvSpPr>
        <p:spPr>
          <a:xfrm>
            <a:off x="3546468" y="4330697"/>
            <a:ext cx="63549" cy="130299"/>
          </a:xfrm>
          <a:custGeom>
            <a:avLst/>
            <a:gdLst>
              <a:gd name="connsiteX0" fmla="*/ 7 w 63549"/>
              <a:gd name="connsiteY0" fmla="*/ 3 h 130299"/>
              <a:gd name="connsiteX1" fmla="*/ 28582 w 63549"/>
              <a:gd name="connsiteY1" fmla="*/ 76203 h 130299"/>
              <a:gd name="connsiteX2" fmla="*/ 19057 w 63549"/>
              <a:gd name="connsiteY2" fmla="*/ 130178 h 130299"/>
              <a:gd name="connsiteX3" fmla="*/ 38107 w 63549"/>
              <a:gd name="connsiteY3" fmla="*/ 88903 h 130299"/>
              <a:gd name="connsiteX4" fmla="*/ 63507 w 63549"/>
              <a:gd name="connsiteY4" fmla="*/ 25403 h 130299"/>
              <a:gd name="connsiteX5" fmla="*/ 31757 w 63549"/>
              <a:gd name="connsiteY5" fmla="*/ 79378 h 130299"/>
              <a:gd name="connsiteX6" fmla="*/ 7 w 63549"/>
              <a:gd name="connsiteY6" fmla="*/ 3 h 130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49" h="130299">
                <a:moveTo>
                  <a:pt x="7" y="3"/>
                </a:moveTo>
                <a:cubicBezTo>
                  <a:pt x="-522" y="-526"/>
                  <a:pt x="25407" y="54507"/>
                  <a:pt x="28582" y="76203"/>
                </a:cubicBezTo>
                <a:cubicBezTo>
                  <a:pt x="31757" y="97899"/>
                  <a:pt x="17469" y="128061"/>
                  <a:pt x="19057" y="130178"/>
                </a:cubicBezTo>
                <a:cubicBezTo>
                  <a:pt x="20645" y="132295"/>
                  <a:pt x="30699" y="106365"/>
                  <a:pt x="38107" y="88903"/>
                </a:cubicBezTo>
                <a:cubicBezTo>
                  <a:pt x="45515" y="71441"/>
                  <a:pt x="64565" y="26991"/>
                  <a:pt x="63507" y="25403"/>
                </a:cubicBezTo>
                <a:cubicBezTo>
                  <a:pt x="62449" y="23815"/>
                  <a:pt x="39695" y="78849"/>
                  <a:pt x="31757" y="79378"/>
                </a:cubicBezTo>
                <a:cubicBezTo>
                  <a:pt x="23820" y="79907"/>
                  <a:pt x="536" y="532"/>
                  <a:pt x="7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1" name="フリーフォーム 270">
            <a:extLst>
              <a:ext uri="{FF2B5EF4-FFF2-40B4-BE49-F238E27FC236}">
                <a16:creationId xmlns:a16="http://schemas.microsoft.com/office/drawing/2014/main" id="{265D473C-4CFE-DCA7-2610-86F7E358FC13}"/>
              </a:ext>
            </a:extLst>
          </p:cNvPr>
          <p:cNvSpPr/>
          <p:nvPr/>
        </p:nvSpPr>
        <p:spPr>
          <a:xfrm>
            <a:off x="3565525" y="4689420"/>
            <a:ext cx="35469" cy="162057"/>
          </a:xfrm>
          <a:custGeom>
            <a:avLst/>
            <a:gdLst>
              <a:gd name="connsiteX0" fmla="*/ 0 w 35469"/>
              <a:gd name="connsiteY0" fmla="*/ 55 h 162057"/>
              <a:gd name="connsiteX1" fmla="*/ 34925 w 35469"/>
              <a:gd name="connsiteY1" fmla="*/ 95305 h 162057"/>
              <a:gd name="connsiteX2" fmla="*/ 22225 w 35469"/>
              <a:gd name="connsiteY2" fmla="*/ 161980 h 162057"/>
              <a:gd name="connsiteX3" fmla="*/ 34925 w 35469"/>
              <a:gd name="connsiteY3" fmla="*/ 82605 h 162057"/>
              <a:gd name="connsiteX4" fmla="*/ 0 w 35469"/>
              <a:gd name="connsiteY4" fmla="*/ 55 h 162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469" h="162057">
                <a:moveTo>
                  <a:pt x="0" y="55"/>
                </a:moveTo>
                <a:cubicBezTo>
                  <a:pt x="0" y="2172"/>
                  <a:pt x="31221" y="68318"/>
                  <a:pt x="34925" y="95305"/>
                </a:cubicBezTo>
                <a:cubicBezTo>
                  <a:pt x="38629" y="122292"/>
                  <a:pt x="22225" y="164097"/>
                  <a:pt x="22225" y="161980"/>
                </a:cubicBezTo>
                <a:cubicBezTo>
                  <a:pt x="22225" y="159863"/>
                  <a:pt x="37042" y="108005"/>
                  <a:pt x="34925" y="82605"/>
                </a:cubicBezTo>
                <a:cubicBezTo>
                  <a:pt x="32808" y="57205"/>
                  <a:pt x="0" y="-2062"/>
                  <a:pt x="0" y="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2" name="フリーフォーム 271">
            <a:extLst>
              <a:ext uri="{FF2B5EF4-FFF2-40B4-BE49-F238E27FC236}">
                <a16:creationId xmlns:a16="http://schemas.microsoft.com/office/drawing/2014/main" id="{D54A26F1-27BA-ADD1-29E5-D2243E7B6918}"/>
              </a:ext>
            </a:extLst>
          </p:cNvPr>
          <p:cNvSpPr/>
          <p:nvPr/>
        </p:nvSpPr>
        <p:spPr>
          <a:xfrm>
            <a:off x="3692525" y="4879943"/>
            <a:ext cx="86169" cy="165560"/>
          </a:xfrm>
          <a:custGeom>
            <a:avLst/>
            <a:gdLst>
              <a:gd name="connsiteX0" fmla="*/ 0 w 86169"/>
              <a:gd name="connsiteY0" fmla="*/ 32 h 165560"/>
              <a:gd name="connsiteX1" fmla="*/ 66675 w 86169"/>
              <a:gd name="connsiteY1" fmla="*/ 98457 h 165560"/>
              <a:gd name="connsiteX2" fmla="*/ 50800 w 86169"/>
              <a:gd name="connsiteY2" fmla="*/ 82582 h 165560"/>
              <a:gd name="connsiteX3" fmla="*/ 85725 w 86169"/>
              <a:gd name="connsiteY3" fmla="*/ 165132 h 165560"/>
              <a:gd name="connsiteX4" fmla="*/ 66675 w 86169"/>
              <a:gd name="connsiteY4" fmla="*/ 111157 h 165560"/>
              <a:gd name="connsiteX5" fmla="*/ 0 w 86169"/>
              <a:gd name="connsiteY5" fmla="*/ 32 h 165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169" h="165560">
                <a:moveTo>
                  <a:pt x="0" y="32"/>
                </a:moveTo>
                <a:cubicBezTo>
                  <a:pt x="0" y="-2085"/>
                  <a:pt x="66675" y="98457"/>
                  <a:pt x="66675" y="98457"/>
                </a:cubicBezTo>
                <a:cubicBezTo>
                  <a:pt x="75142" y="112215"/>
                  <a:pt x="47625" y="71469"/>
                  <a:pt x="50800" y="82582"/>
                </a:cubicBezTo>
                <a:cubicBezTo>
                  <a:pt x="53975" y="93695"/>
                  <a:pt x="83079" y="160370"/>
                  <a:pt x="85725" y="165132"/>
                </a:cubicBezTo>
                <a:cubicBezTo>
                  <a:pt x="88371" y="169894"/>
                  <a:pt x="78846" y="133911"/>
                  <a:pt x="66675" y="111157"/>
                </a:cubicBezTo>
                <a:cubicBezTo>
                  <a:pt x="54504" y="88403"/>
                  <a:pt x="0" y="2149"/>
                  <a:pt x="0" y="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3" name="フリーフォーム 272">
            <a:extLst>
              <a:ext uri="{FF2B5EF4-FFF2-40B4-BE49-F238E27FC236}">
                <a16:creationId xmlns:a16="http://schemas.microsoft.com/office/drawing/2014/main" id="{B17473B8-4BF1-4690-B2FF-8A7D0FD021C0}"/>
              </a:ext>
            </a:extLst>
          </p:cNvPr>
          <p:cNvSpPr/>
          <p:nvPr/>
        </p:nvSpPr>
        <p:spPr>
          <a:xfrm>
            <a:off x="3841402" y="4584145"/>
            <a:ext cx="164975" cy="35812"/>
          </a:xfrm>
          <a:custGeom>
            <a:avLst/>
            <a:gdLst>
              <a:gd name="connsiteX0" fmla="*/ 348 w 164975"/>
              <a:gd name="connsiteY0" fmla="*/ 35480 h 35812"/>
              <a:gd name="connsiteX1" fmla="*/ 159098 w 164975"/>
              <a:gd name="connsiteY1" fmla="*/ 555 h 35812"/>
              <a:gd name="connsiteX2" fmla="*/ 117823 w 164975"/>
              <a:gd name="connsiteY2" fmla="*/ 16430 h 35812"/>
              <a:gd name="connsiteX3" fmla="*/ 348 w 164975"/>
              <a:gd name="connsiteY3" fmla="*/ 35480 h 35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4975" h="35812">
                <a:moveTo>
                  <a:pt x="348" y="35480"/>
                </a:moveTo>
                <a:cubicBezTo>
                  <a:pt x="7227" y="32834"/>
                  <a:pt x="139519" y="3730"/>
                  <a:pt x="159098" y="555"/>
                </a:cubicBezTo>
                <a:cubicBezTo>
                  <a:pt x="178677" y="-2620"/>
                  <a:pt x="145339" y="8493"/>
                  <a:pt x="117823" y="16430"/>
                </a:cubicBezTo>
                <a:cubicBezTo>
                  <a:pt x="90307" y="24367"/>
                  <a:pt x="-6531" y="38126"/>
                  <a:pt x="348" y="354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4" name="フリーフォーム 273">
            <a:extLst>
              <a:ext uri="{FF2B5EF4-FFF2-40B4-BE49-F238E27FC236}">
                <a16:creationId xmlns:a16="http://schemas.microsoft.com/office/drawing/2014/main" id="{70A5F62A-02AD-BE46-C4F8-74D5FB8EEE2F}"/>
              </a:ext>
            </a:extLst>
          </p:cNvPr>
          <p:cNvSpPr/>
          <p:nvPr/>
        </p:nvSpPr>
        <p:spPr>
          <a:xfrm>
            <a:off x="4346531" y="4524297"/>
            <a:ext cx="25575" cy="139998"/>
          </a:xfrm>
          <a:custGeom>
            <a:avLst/>
            <a:gdLst>
              <a:gd name="connsiteX0" fmla="*/ 44 w 25575"/>
              <a:gd name="connsiteY0" fmla="*/ 78 h 139998"/>
              <a:gd name="connsiteX1" fmla="*/ 19094 w 25575"/>
              <a:gd name="connsiteY1" fmla="*/ 85803 h 139998"/>
              <a:gd name="connsiteX2" fmla="*/ 12744 w 25575"/>
              <a:gd name="connsiteY2" fmla="*/ 139778 h 139998"/>
              <a:gd name="connsiteX3" fmla="*/ 25444 w 25575"/>
              <a:gd name="connsiteY3" fmla="*/ 101678 h 139998"/>
              <a:gd name="connsiteX4" fmla="*/ 44 w 25575"/>
              <a:gd name="connsiteY4" fmla="*/ 78 h 139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75" h="139998">
                <a:moveTo>
                  <a:pt x="44" y="78"/>
                </a:moveTo>
                <a:cubicBezTo>
                  <a:pt x="-1014" y="-2568"/>
                  <a:pt x="16977" y="62520"/>
                  <a:pt x="19094" y="85803"/>
                </a:cubicBezTo>
                <a:cubicBezTo>
                  <a:pt x="21211" y="109086"/>
                  <a:pt x="11686" y="137132"/>
                  <a:pt x="12744" y="139778"/>
                </a:cubicBezTo>
                <a:cubicBezTo>
                  <a:pt x="13802" y="142424"/>
                  <a:pt x="27031" y="120728"/>
                  <a:pt x="25444" y="101678"/>
                </a:cubicBezTo>
                <a:cubicBezTo>
                  <a:pt x="23857" y="82628"/>
                  <a:pt x="1102" y="2724"/>
                  <a:pt x="44" y="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5" name="フリーフォーム 274">
            <a:extLst>
              <a:ext uri="{FF2B5EF4-FFF2-40B4-BE49-F238E27FC236}">
                <a16:creationId xmlns:a16="http://schemas.microsoft.com/office/drawing/2014/main" id="{B50FA725-BB36-C3A8-B15D-1BC1B327742D}"/>
              </a:ext>
            </a:extLst>
          </p:cNvPr>
          <p:cNvSpPr/>
          <p:nvPr/>
        </p:nvSpPr>
        <p:spPr>
          <a:xfrm>
            <a:off x="4234969" y="4491288"/>
            <a:ext cx="60814" cy="182354"/>
          </a:xfrm>
          <a:custGeom>
            <a:avLst/>
            <a:gdLst>
              <a:gd name="connsiteX0" fmla="*/ 481 w 60814"/>
              <a:gd name="connsiteY0" fmla="*/ 1337 h 182354"/>
              <a:gd name="connsiteX1" fmla="*/ 54456 w 60814"/>
              <a:gd name="connsiteY1" fmla="*/ 109287 h 182354"/>
              <a:gd name="connsiteX2" fmla="*/ 25881 w 60814"/>
              <a:gd name="connsiteY2" fmla="*/ 182312 h 182354"/>
              <a:gd name="connsiteX3" fmla="*/ 60806 w 60814"/>
              <a:gd name="connsiteY3" fmla="*/ 118812 h 182354"/>
              <a:gd name="connsiteX4" fmla="*/ 29056 w 60814"/>
              <a:gd name="connsiteY4" fmla="*/ 52137 h 182354"/>
              <a:gd name="connsiteX5" fmla="*/ 481 w 60814"/>
              <a:gd name="connsiteY5" fmla="*/ 1337 h 182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814" h="182354">
                <a:moveTo>
                  <a:pt x="481" y="1337"/>
                </a:moveTo>
                <a:cubicBezTo>
                  <a:pt x="4714" y="10862"/>
                  <a:pt x="50223" y="79125"/>
                  <a:pt x="54456" y="109287"/>
                </a:cubicBezTo>
                <a:cubicBezTo>
                  <a:pt x="58689" y="139449"/>
                  <a:pt x="24823" y="180724"/>
                  <a:pt x="25881" y="182312"/>
                </a:cubicBezTo>
                <a:cubicBezTo>
                  <a:pt x="26939" y="183900"/>
                  <a:pt x="60277" y="140508"/>
                  <a:pt x="60806" y="118812"/>
                </a:cubicBezTo>
                <a:cubicBezTo>
                  <a:pt x="61335" y="97116"/>
                  <a:pt x="36994" y="68541"/>
                  <a:pt x="29056" y="52137"/>
                </a:cubicBezTo>
                <a:cubicBezTo>
                  <a:pt x="21119" y="35733"/>
                  <a:pt x="-3752" y="-8188"/>
                  <a:pt x="481" y="13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6" name="フリーフォーム 275">
            <a:extLst>
              <a:ext uri="{FF2B5EF4-FFF2-40B4-BE49-F238E27FC236}">
                <a16:creationId xmlns:a16="http://schemas.microsoft.com/office/drawing/2014/main" id="{C37FECE8-3B48-F0B4-B534-5145F77F976B}"/>
              </a:ext>
            </a:extLst>
          </p:cNvPr>
          <p:cNvSpPr/>
          <p:nvPr/>
        </p:nvSpPr>
        <p:spPr>
          <a:xfrm>
            <a:off x="4168578" y="4657669"/>
            <a:ext cx="241939" cy="48172"/>
          </a:xfrm>
          <a:custGeom>
            <a:avLst/>
            <a:gdLst>
              <a:gd name="connsiteX0" fmla="*/ 197 w 241939"/>
              <a:gd name="connsiteY0" fmla="*/ 56 h 48172"/>
              <a:gd name="connsiteX1" fmla="*/ 104972 w 241939"/>
              <a:gd name="connsiteY1" fmla="*/ 34981 h 48172"/>
              <a:gd name="connsiteX2" fmla="*/ 241497 w 241939"/>
              <a:gd name="connsiteY2" fmla="*/ 25456 h 48172"/>
              <a:gd name="connsiteX3" fmla="*/ 146247 w 241939"/>
              <a:gd name="connsiteY3" fmla="*/ 44506 h 48172"/>
              <a:gd name="connsiteX4" fmla="*/ 79572 w 241939"/>
              <a:gd name="connsiteY4" fmla="*/ 44506 h 48172"/>
              <a:gd name="connsiteX5" fmla="*/ 197 w 241939"/>
              <a:gd name="connsiteY5" fmla="*/ 56 h 4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1939" h="48172">
                <a:moveTo>
                  <a:pt x="197" y="56"/>
                </a:moveTo>
                <a:cubicBezTo>
                  <a:pt x="4430" y="-1531"/>
                  <a:pt x="64755" y="30748"/>
                  <a:pt x="104972" y="34981"/>
                </a:cubicBezTo>
                <a:cubicBezTo>
                  <a:pt x="145189" y="39214"/>
                  <a:pt x="234618" y="23869"/>
                  <a:pt x="241497" y="25456"/>
                </a:cubicBezTo>
                <a:cubicBezTo>
                  <a:pt x="248376" y="27043"/>
                  <a:pt x="173235" y="41331"/>
                  <a:pt x="146247" y="44506"/>
                </a:cubicBezTo>
                <a:cubicBezTo>
                  <a:pt x="119259" y="47681"/>
                  <a:pt x="98093" y="50856"/>
                  <a:pt x="79572" y="44506"/>
                </a:cubicBezTo>
                <a:cubicBezTo>
                  <a:pt x="61051" y="38156"/>
                  <a:pt x="-4036" y="1643"/>
                  <a:pt x="197" y="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7" name="フリーフォーム 276">
            <a:extLst>
              <a:ext uri="{FF2B5EF4-FFF2-40B4-BE49-F238E27FC236}">
                <a16:creationId xmlns:a16="http://schemas.microsoft.com/office/drawing/2014/main" id="{E1EA140A-A027-8E03-4AF1-0D931BF4710F}"/>
              </a:ext>
            </a:extLst>
          </p:cNvPr>
          <p:cNvSpPr/>
          <p:nvPr/>
        </p:nvSpPr>
        <p:spPr>
          <a:xfrm>
            <a:off x="4622797" y="4644962"/>
            <a:ext cx="90598" cy="102352"/>
          </a:xfrm>
          <a:custGeom>
            <a:avLst/>
            <a:gdLst>
              <a:gd name="connsiteX0" fmla="*/ 12703 w 90598"/>
              <a:gd name="connsiteY0" fmla="*/ 63 h 102352"/>
              <a:gd name="connsiteX1" fmla="*/ 88903 w 90598"/>
              <a:gd name="connsiteY1" fmla="*/ 98488 h 102352"/>
              <a:gd name="connsiteX2" fmla="*/ 60328 w 90598"/>
              <a:gd name="connsiteY2" fmla="*/ 79438 h 102352"/>
              <a:gd name="connsiteX3" fmla="*/ 3 w 90598"/>
              <a:gd name="connsiteY3" fmla="*/ 50863 h 102352"/>
              <a:gd name="connsiteX4" fmla="*/ 57153 w 90598"/>
              <a:gd name="connsiteY4" fmla="*/ 82613 h 102352"/>
              <a:gd name="connsiteX5" fmla="*/ 12703 w 90598"/>
              <a:gd name="connsiteY5" fmla="*/ 63 h 102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598" h="102352">
                <a:moveTo>
                  <a:pt x="12703" y="63"/>
                </a:moveTo>
                <a:cubicBezTo>
                  <a:pt x="17995" y="2709"/>
                  <a:pt x="88903" y="98488"/>
                  <a:pt x="88903" y="98488"/>
                </a:cubicBezTo>
                <a:cubicBezTo>
                  <a:pt x="96840" y="111717"/>
                  <a:pt x="75145" y="87376"/>
                  <a:pt x="60328" y="79438"/>
                </a:cubicBezTo>
                <a:cubicBezTo>
                  <a:pt x="45511" y="71501"/>
                  <a:pt x="532" y="50334"/>
                  <a:pt x="3" y="50863"/>
                </a:cubicBezTo>
                <a:cubicBezTo>
                  <a:pt x="-526" y="51392"/>
                  <a:pt x="52920" y="86846"/>
                  <a:pt x="57153" y="82613"/>
                </a:cubicBezTo>
                <a:cubicBezTo>
                  <a:pt x="61386" y="78380"/>
                  <a:pt x="7411" y="-2583"/>
                  <a:pt x="12703" y="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8" name="フリーフォーム 277">
            <a:extLst>
              <a:ext uri="{FF2B5EF4-FFF2-40B4-BE49-F238E27FC236}">
                <a16:creationId xmlns:a16="http://schemas.microsoft.com/office/drawing/2014/main" id="{99C69728-837B-4305-E236-B0B886CCCB26}"/>
              </a:ext>
            </a:extLst>
          </p:cNvPr>
          <p:cNvSpPr/>
          <p:nvPr/>
        </p:nvSpPr>
        <p:spPr>
          <a:xfrm>
            <a:off x="4784715" y="4552939"/>
            <a:ext cx="22362" cy="165135"/>
          </a:xfrm>
          <a:custGeom>
            <a:avLst/>
            <a:gdLst>
              <a:gd name="connsiteX0" fmla="*/ 10 w 22362"/>
              <a:gd name="connsiteY0" fmla="*/ 11 h 165135"/>
              <a:gd name="connsiteX1" fmla="*/ 22235 w 22362"/>
              <a:gd name="connsiteY1" fmla="*/ 101611 h 165135"/>
              <a:gd name="connsiteX2" fmla="*/ 9535 w 22362"/>
              <a:gd name="connsiteY2" fmla="*/ 165111 h 165135"/>
              <a:gd name="connsiteX3" fmla="*/ 19060 w 22362"/>
              <a:gd name="connsiteY3" fmla="*/ 107961 h 165135"/>
              <a:gd name="connsiteX4" fmla="*/ 10 w 22362"/>
              <a:gd name="connsiteY4" fmla="*/ 11 h 165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62" h="165135">
                <a:moveTo>
                  <a:pt x="10" y="11"/>
                </a:moveTo>
                <a:cubicBezTo>
                  <a:pt x="539" y="-1047"/>
                  <a:pt x="20648" y="74094"/>
                  <a:pt x="22235" y="101611"/>
                </a:cubicBezTo>
                <a:cubicBezTo>
                  <a:pt x="23822" y="129128"/>
                  <a:pt x="10064" y="164053"/>
                  <a:pt x="9535" y="165111"/>
                </a:cubicBezTo>
                <a:cubicBezTo>
                  <a:pt x="9006" y="166169"/>
                  <a:pt x="19060" y="133361"/>
                  <a:pt x="19060" y="107961"/>
                </a:cubicBezTo>
                <a:cubicBezTo>
                  <a:pt x="19060" y="82561"/>
                  <a:pt x="-519" y="1069"/>
                  <a:pt x="10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9" name="フリーフォーム 278">
            <a:extLst>
              <a:ext uri="{FF2B5EF4-FFF2-40B4-BE49-F238E27FC236}">
                <a16:creationId xmlns:a16="http://schemas.microsoft.com/office/drawing/2014/main" id="{D766AD68-5920-9774-1DE6-E16BC461CFF6}"/>
              </a:ext>
            </a:extLst>
          </p:cNvPr>
          <p:cNvSpPr/>
          <p:nvPr/>
        </p:nvSpPr>
        <p:spPr>
          <a:xfrm>
            <a:off x="3663987" y="3644900"/>
            <a:ext cx="257138" cy="119924"/>
          </a:xfrm>
          <a:custGeom>
            <a:avLst/>
            <a:gdLst>
              <a:gd name="connsiteX0" fmla="*/ 257138 w 257138"/>
              <a:gd name="connsiteY0" fmla="*/ 0 h 119924"/>
              <a:gd name="connsiteX1" fmla="*/ 6313 w 257138"/>
              <a:gd name="connsiteY1" fmla="*/ 117475 h 119924"/>
              <a:gd name="connsiteX2" fmla="*/ 69813 w 257138"/>
              <a:gd name="connsiteY2" fmla="*/ 82550 h 119924"/>
              <a:gd name="connsiteX3" fmla="*/ 257138 w 257138"/>
              <a:gd name="connsiteY3" fmla="*/ 0 h 11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7138" h="119924">
                <a:moveTo>
                  <a:pt x="257138" y="0"/>
                </a:moveTo>
                <a:lnTo>
                  <a:pt x="6313" y="117475"/>
                </a:lnTo>
                <a:cubicBezTo>
                  <a:pt x="-24908" y="131233"/>
                  <a:pt x="69813" y="82550"/>
                  <a:pt x="69813" y="82550"/>
                </a:cubicBezTo>
                <a:lnTo>
                  <a:pt x="257138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0" name="フリーフォーム 279">
            <a:extLst>
              <a:ext uri="{FF2B5EF4-FFF2-40B4-BE49-F238E27FC236}">
                <a16:creationId xmlns:a16="http://schemas.microsoft.com/office/drawing/2014/main" id="{11E6219C-7C00-4F8D-5DAE-EF7773EC7D77}"/>
              </a:ext>
            </a:extLst>
          </p:cNvPr>
          <p:cNvSpPr/>
          <p:nvPr/>
        </p:nvSpPr>
        <p:spPr>
          <a:xfrm>
            <a:off x="3160642" y="3489290"/>
            <a:ext cx="84831" cy="191524"/>
          </a:xfrm>
          <a:custGeom>
            <a:avLst/>
            <a:gdLst>
              <a:gd name="connsiteX0" fmla="*/ 8008 w 84831"/>
              <a:gd name="connsiteY0" fmla="*/ 35 h 191524"/>
              <a:gd name="connsiteX1" fmla="*/ 4833 w 84831"/>
              <a:gd name="connsiteY1" fmla="*/ 123860 h 191524"/>
              <a:gd name="connsiteX2" fmla="*/ 84208 w 84831"/>
              <a:gd name="connsiteY2" fmla="*/ 190535 h 191524"/>
              <a:gd name="connsiteX3" fmla="*/ 39758 w 84831"/>
              <a:gd name="connsiteY3" fmla="*/ 161960 h 191524"/>
              <a:gd name="connsiteX4" fmla="*/ 1658 w 84831"/>
              <a:gd name="connsiteY4" fmla="*/ 136560 h 191524"/>
              <a:gd name="connsiteX5" fmla="*/ 8008 w 84831"/>
              <a:gd name="connsiteY5" fmla="*/ 35 h 191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4831" h="191524">
                <a:moveTo>
                  <a:pt x="8008" y="35"/>
                </a:moveTo>
                <a:cubicBezTo>
                  <a:pt x="8537" y="-2082"/>
                  <a:pt x="-7867" y="92110"/>
                  <a:pt x="4833" y="123860"/>
                </a:cubicBezTo>
                <a:cubicBezTo>
                  <a:pt x="17533" y="155610"/>
                  <a:pt x="78387" y="184185"/>
                  <a:pt x="84208" y="190535"/>
                </a:cubicBezTo>
                <a:cubicBezTo>
                  <a:pt x="90029" y="196885"/>
                  <a:pt x="53516" y="170956"/>
                  <a:pt x="39758" y="161960"/>
                </a:cubicBezTo>
                <a:cubicBezTo>
                  <a:pt x="26000" y="152964"/>
                  <a:pt x="6950" y="157197"/>
                  <a:pt x="1658" y="136560"/>
                </a:cubicBezTo>
                <a:cubicBezTo>
                  <a:pt x="-3634" y="115923"/>
                  <a:pt x="7479" y="2152"/>
                  <a:pt x="8008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1" name="フリーフォーム 280">
            <a:extLst>
              <a:ext uri="{FF2B5EF4-FFF2-40B4-BE49-F238E27FC236}">
                <a16:creationId xmlns:a16="http://schemas.microsoft.com/office/drawing/2014/main" id="{BBA101BD-8E54-569C-7D6B-71545590F2B6}"/>
              </a:ext>
            </a:extLst>
          </p:cNvPr>
          <p:cNvSpPr/>
          <p:nvPr/>
        </p:nvSpPr>
        <p:spPr>
          <a:xfrm>
            <a:off x="4727575" y="3717925"/>
            <a:ext cx="211254" cy="25400"/>
          </a:xfrm>
          <a:custGeom>
            <a:avLst/>
            <a:gdLst>
              <a:gd name="connsiteX0" fmla="*/ 0 w 211254"/>
              <a:gd name="connsiteY0" fmla="*/ 0 h 25400"/>
              <a:gd name="connsiteX1" fmla="*/ 203200 w 211254"/>
              <a:gd name="connsiteY1" fmla="*/ 19050 h 25400"/>
              <a:gd name="connsiteX2" fmla="*/ 168275 w 211254"/>
              <a:gd name="connsiteY2" fmla="*/ 25400 h 25400"/>
              <a:gd name="connsiteX3" fmla="*/ 146050 w 211254"/>
              <a:gd name="connsiteY3" fmla="*/ 19050 h 25400"/>
              <a:gd name="connsiteX4" fmla="*/ 0 w 211254"/>
              <a:gd name="connsiteY4" fmla="*/ 0 h 2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1254" h="25400">
                <a:moveTo>
                  <a:pt x="0" y="0"/>
                </a:moveTo>
                <a:cubicBezTo>
                  <a:pt x="9525" y="0"/>
                  <a:pt x="175154" y="14817"/>
                  <a:pt x="203200" y="19050"/>
                </a:cubicBezTo>
                <a:cubicBezTo>
                  <a:pt x="231246" y="23283"/>
                  <a:pt x="177800" y="25400"/>
                  <a:pt x="168275" y="25400"/>
                </a:cubicBezTo>
                <a:cubicBezTo>
                  <a:pt x="158750" y="25400"/>
                  <a:pt x="173037" y="22754"/>
                  <a:pt x="146050" y="1905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2" name="フリーフォーム 281">
            <a:extLst>
              <a:ext uri="{FF2B5EF4-FFF2-40B4-BE49-F238E27FC236}">
                <a16:creationId xmlns:a16="http://schemas.microsoft.com/office/drawing/2014/main" id="{EBE0C7F3-3EB5-C434-44C2-FC06DB2DCFAC}"/>
              </a:ext>
            </a:extLst>
          </p:cNvPr>
          <p:cNvSpPr/>
          <p:nvPr/>
        </p:nvSpPr>
        <p:spPr>
          <a:xfrm>
            <a:off x="4387844" y="3340095"/>
            <a:ext cx="92106" cy="486068"/>
          </a:xfrm>
          <a:custGeom>
            <a:avLst/>
            <a:gdLst>
              <a:gd name="connsiteX0" fmla="*/ 92081 w 92106"/>
              <a:gd name="connsiteY0" fmla="*/ 5 h 486068"/>
              <a:gd name="connsiteX1" fmla="*/ 53981 w 92106"/>
              <a:gd name="connsiteY1" fmla="*/ 241305 h 486068"/>
              <a:gd name="connsiteX2" fmla="*/ 53981 w 92106"/>
              <a:gd name="connsiteY2" fmla="*/ 317505 h 486068"/>
              <a:gd name="connsiteX3" fmla="*/ 50806 w 92106"/>
              <a:gd name="connsiteY3" fmla="*/ 285755 h 486068"/>
              <a:gd name="connsiteX4" fmla="*/ 6 w 92106"/>
              <a:gd name="connsiteY4" fmla="*/ 485780 h 486068"/>
              <a:gd name="connsiteX5" fmla="*/ 47631 w 92106"/>
              <a:gd name="connsiteY5" fmla="*/ 234955 h 486068"/>
              <a:gd name="connsiteX6" fmla="*/ 92081 w 92106"/>
              <a:gd name="connsiteY6" fmla="*/ 5 h 486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2106" h="486068">
                <a:moveTo>
                  <a:pt x="92081" y="5"/>
                </a:moveTo>
                <a:cubicBezTo>
                  <a:pt x="93139" y="1063"/>
                  <a:pt x="60331" y="188388"/>
                  <a:pt x="53981" y="241305"/>
                </a:cubicBezTo>
                <a:cubicBezTo>
                  <a:pt x="47631" y="294222"/>
                  <a:pt x="54510" y="310097"/>
                  <a:pt x="53981" y="317505"/>
                </a:cubicBezTo>
                <a:cubicBezTo>
                  <a:pt x="53452" y="324913"/>
                  <a:pt x="59802" y="257709"/>
                  <a:pt x="50806" y="285755"/>
                </a:cubicBezTo>
                <a:cubicBezTo>
                  <a:pt x="41810" y="313801"/>
                  <a:pt x="535" y="494247"/>
                  <a:pt x="6" y="485780"/>
                </a:cubicBezTo>
                <a:cubicBezTo>
                  <a:pt x="-523" y="477313"/>
                  <a:pt x="33344" y="312213"/>
                  <a:pt x="47631" y="234955"/>
                </a:cubicBezTo>
                <a:cubicBezTo>
                  <a:pt x="61918" y="157697"/>
                  <a:pt x="91023" y="-1053"/>
                  <a:pt x="92081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3" name="フリーフォーム 282">
            <a:extLst>
              <a:ext uri="{FF2B5EF4-FFF2-40B4-BE49-F238E27FC236}">
                <a16:creationId xmlns:a16="http://schemas.microsoft.com/office/drawing/2014/main" id="{65F87D4D-C8F2-A577-2522-93A67434919A}"/>
              </a:ext>
            </a:extLst>
          </p:cNvPr>
          <p:cNvSpPr/>
          <p:nvPr/>
        </p:nvSpPr>
        <p:spPr>
          <a:xfrm>
            <a:off x="3635340" y="3854360"/>
            <a:ext cx="78116" cy="86710"/>
          </a:xfrm>
          <a:custGeom>
            <a:avLst/>
            <a:gdLst>
              <a:gd name="connsiteX0" fmla="*/ 35 w 78116"/>
              <a:gd name="connsiteY0" fmla="*/ 90 h 86710"/>
              <a:gd name="connsiteX1" fmla="*/ 73060 w 78116"/>
              <a:gd name="connsiteY1" fmla="*/ 82640 h 86710"/>
              <a:gd name="connsiteX2" fmla="*/ 63535 w 78116"/>
              <a:gd name="connsiteY2" fmla="*/ 66765 h 86710"/>
              <a:gd name="connsiteX3" fmla="*/ 35 w 78116"/>
              <a:gd name="connsiteY3" fmla="*/ 90 h 8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16" h="86710">
                <a:moveTo>
                  <a:pt x="35" y="90"/>
                </a:moveTo>
                <a:cubicBezTo>
                  <a:pt x="1623" y="2736"/>
                  <a:pt x="73060" y="82640"/>
                  <a:pt x="73060" y="82640"/>
                </a:cubicBezTo>
                <a:cubicBezTo>
                  <a:pt x="83643" y="93752"/>
                  <a:pt x="76235" y="79994"/>
                  <a:pt x="63535" y="66765"/>
                </a:cubicBezTo>
                <a:cubicBezTo>
                  <a:pt x="50835" y="53536"/>
                  <a:pt x="-1553" y="-2556"/>
                  <a:pt x="35" y="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4" name="フリーフォーム 283">
            <a:extLst>
              <a:ext uri="{FF2B5EF4-FFF2-40B4-BE49-F238E27FC236}">
                <a16:creationId xmlns:a16="http://schemas.microsoft.com/office/drawing/2014/main" id="{B230CAB6-3B1E-BBC3-2F2C-CD7ED065F93F}"/>
              </a:ext>
            </a:extLst>
          </p:cNvPr>
          <p:cNvSpPr/>
          <p:nvPr/>
        </p:nvSpPr>
        <p:spPr>
          <a:xfrm>
            <a:off x="4906311" y="4089348"/>
            <a:ext cx="30823" cy="108576"/>
          </a:xfrm>
          <a:custGeom>
            <a:avLst/>
            <a:gdLst>
              <a:gd name="connsiteX0" fmla="*/ 30814 w 30823"/>
              <a:gd name="connsiteY0" fmla="*/ 52 h 108576"/>
              <a:gd name="connsiteX1" fmla="*/ 2239 w 30823"/>
              <a:gd name="connsiteY1" fmla="*/ 88952 h 108576"/>
              <a:gd name="connsiteX2" fmla="*/ 2239 w 30823"/>
              <a:gd name="connsiteY2" fmla="*/ 108002 h 108576"/>
              <a:gd name="connsiteX3" fmla="*/ 5414 w 30823"/>
              <a:gd name="connsiteY3" fmla="*/ 76252 h 108576"/>
              <a:gd name="connsiteX4" fmla="*/ 30814 w 30823"/>
              <a:gd name="connsiteY4" fmla="*/ 52 h 108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823" h="108576">
                <a:moveTo>
                  <a:pt x="30814" y="52"/>
                </a:moveTo>
                <a:cubicBezTo>
                  <a:pt x="30285" y="2169"/>
                  <a:pt x="7001" y="70960"/>
                  <a:pt x="2239" y="88952"/>
                </a:cubicBezTo>
                <a:cubicBezTo>
                  <a:pt x="-2524" y="106944"/>
                  <a:pt x="1710" y="110119"/>
                  <a:pt x="2239" y="108002"/>
                </a:cubicBezTo>
                <a:cubicBezTo>
                  <a:pt x="2768" y="105885"/>
                  <a:pt x="122" y="91598"/>
                  <a:pt x="5414" y="76252"/>
                </a:cubicBezTo>
                <a:cubicBezTo>
                  <a:pt x="10706" y="60906"/>
                  <a:pt x="31343" y="-2065"/>
                  <a:pt x="30814" y="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5" name="フリーフォーム 284">
            <a:extLst>
              <a:ext uri="{FF2B5EF4-FFF2-40B4-BE49-F238E27FC236}">
                <a16:creationId xmlns:a16="http://schemas.microsoft.com/office/drawing/2014/main" id="{AD2C0F12-5E8E-69DE-EA39-F07B19659434}"/>
              </a:ext>
            </a:extLst>
          </p:cNvPr>
          <p:cNvSpPr/>
          <p:nvPr/>
        </p:nvSpPr>
        <p:spPr>
          <a:xfrm>
            <a:off x="4753537" y="4060671"/>
            <a:ext cx="59853" cy="155729"/>
          </a:xfrm>
          <a:custGeom>
            <a:avLst/>
            <a:gdLst>
              <a:gd name="connsiteX0" fmla="*/ 59763 w 59853"/>
              <a:gd name="connsiteY0" fmla="*/ 154 h 155729"/>
              <a:gd name="connsiteX1" fmla="*/ 2613 w 59853"/>
              <a:gd name="connsiteY1" fmla="*/ 98579 h 155729"/>
              <a:gd name="connsiteX2" fmla="*/ 8963 w 59853"/>
              <a:gd name="connsiteY2" fmla="*/ 155729 h 155729"/>
              <a:gd name="connsiteX3" fmla="*/ 2613 w 59853"/>
              <a:gd name="connsiteY3" fmla="*/ 98579 h 155729"/>
              <a:gd name="connsiteX4" fmla="*/ 15313 w 59853"/>
              <a:gd name="connsiteY4" fmla="*/ 76354 h 155729"/>
              <a:gd name="connsiteX5" fmla="*/ 59763 w 59853"/>
              <a:gd name="connsiteY5" fmla="*/ 154 h 155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853" h="155729">
                <a:moveTo>
                  <a:pt x="59763" y="154"/>
                </a:moveTo>
                <a:cubicBezTo>
                  <a:pt x="57646" y="3858"/>
                  <a:pt x="11080" y="72650"/>
                  <a:pt x="2613" y="98579"/>
                </a:cubicBezTo>
                <a:cubicBezTo>
                  <a:pt x="-5854" y="124508"/>
                  <a:pt x="8963" y="155729"/>
                  <a:pt x="8963" y="155729"/>
                </a:cubicBezTo>
                <a:cubicBezTo>
                  <a:pt x="8963" y="155729"/>
                  <a:pt x="1555" y="111808"/>
                  <a:pt x="2613" y="98579"/>
                </a:cubicBezTo>
                <a:cubicBezTo>
                  <a:pt x="3671" y="85350"/>
                  <a:pt x="4200" y="92229"/>
                  <a:pt x="15313" y="76354"/>
                </a:cubicBezTo>
                <a:cubicBezTo>
                  <a:pt x="26425" y="60479"/>
                  <a:pt x="61880" y="-3550"/>
                  <a:pt x="59763" y="1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6" name="フリーフォーム 285">
            <a:extLst>
              <a:ext uri="{FF2B5EF4-FFF2-40B4-BE49-F238E27FC236}">
                <a16:creationId xmlns:a16="http://schemas.microsoft.com/office/drawing/2014/main" id="{B092B230-E8CF-4F3A-D5D8-158989F89732}"/>
              </a:ext>
            </a:extLst>
          </p:cNvPr>
          <p:cNvSpPr/>
          <p:nvPr/>
        </p:nvSpPr>
        <p:spPr>
          <a:xfrm>
            <a:off x="5346684" y="3794089"/>
            <a:ext cx="15903" cy="168475"/>
          </a:xfrm>
          <a:custGeom>
            <a:avLst/>
            <a:gdLst>
              <a:gd name="connsiteX0" fmla="*/ 16 w 15903"/>
              <a:gd name="connsiteY0" fmla="*/ 36 h 168475"/>
              <a:gd name="connsiteX1" fmla="*/ 12716 w 15903"/>
              <a:gd name="connsiteY1" fmla="*/ 123861 h 168475"/>
              <a:gd name="connsiteX2" fmla="*/ 3191 w 15903"/>
              <a:gd name="connsiteY2" fmla="*/ 168311 h 168475"/>
              <a:gd name="connsiteX3" fmla="*/ 15891 w 15903"/>
              <a:gd name="connsiteY3" fmla="*/ 111161 h 168475"/>
              <a:gd name="connsiteX4" fmla="*/ 16 w 15903"/>
              <a:gd name="connsiteY4" fmla="*/ 36 h 168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03" h="168475">
                <a:moveTo>
                  <a:pt x="16" y="36"/>
                </a:moveTo>
                <a:cubicBezTo>
                  <a:pt x="-513" y="2153"/>
                  <a:pt x="12187" y="95815"/>
                  <a:pt x="12716" y="123861"/>
                </a:cubicBezTo>
                <a:cubicBezTo>
                  <a:pt x="13245" y="151907"/>
                  <a:pt x="2662" y="170428"/>
                  <a:pt x="3191" y="168311"/>
                </a:cubicBezTo>
                <a:cubicBezTo>
                  <a:pt x="3720" y="166194"/>
                  <a:pt x="15362" y="134973"/>
                  <a:pt x="15891" y="111161"/>
                </a:cubicBezTo>
                <a:cubicBezTo>
                  <a:pt x="16420" y="87349"/>
                  <a:pt x="545" y="-2081"/>
                  <a:pt x="16" y="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7" name="フリーフォーム 286">
            <a:extLst>
              <a:ext uri="{FF2B5EF4-FFF2-40B4-BE49-F238E27FC236}">
                <a16:creationId xmlns:a16="http://schemas.microsoft.com/office/drawing/2014/main" id="{0026B68B-227D-555C-F6A0-8AB9A99ACCD5}"/>
              </a:ext>
            </a:extLst>
          </p:cNvPr>
          <p:cNvSpPr/>
          <p:nvPr/>
        </p:nvSpPr>
        <p:spPr>
          <a:xfrm>
            <a:off x="5105369" y="4244973"/>
            <a:ext cx="9556" cy="149235"/>
          </a:xfrm>
          <a:custGeom>
            <a:avLst/>
            <a:gdLst>
              <a:gd name="connsiteX0" fmla="*/ 31 w 9556"/>
              <a:gd name="connsiteY0" fmla="*/ 2 h 149235"/>
              <a:gd name="connsiteX1" fmla="*/ 9556 w 9556"/>
              <a:gd name="connsiteY1" fmla="*/ 101602 h 149235"/>
              <a:gd name="connsiteX2" fmla="*/ 31 w 9556"/>
              <a:gd name="connsiteY2" fmla="*/ 149227 h 149235"/>
              <a:gd name="connsiteX3" fmla="*/ 6381 w 9556"/>
              <a:gd name="connsiteY3" fmla="*/ 104777 h 149235"/>
              <a:gd name="connsiteX4" fmla="*/ 31 w 9556"/>
              <a:gd name="connsiteY4" fmla="*/ 2 h 149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56" h="149235">
                <a:moveTo>
                  <a:pt x="31" y="2"/>
                </a:moveTo>
                <a:cubicBezTo>
                  <a:pt x="560" y="-527"/>
                  <a:pt x="9556" y="76731"/>
                  <a:pt x="9556" y="101602"/>
                </a:cubicBezTo>
                <a:cubicBezTo>
                  <a:pt x="9556" y="126473"/>
                  <a:pt x="560" y="148698"/>
                  <a:pt x="31" y="149227"/>
                </a:cubicBezTo>
                <a:cubicBezTo>
                  <a:pt x="-498" y="149756"/>
                  <a:pt x="5852" y="124356"/>
                  <a:pt x="6381" y="104777"/>
                </a:cubicBezTo>
                <a:cubicBezTo>
                  <a:pt x="6910" y="85198"/>
                  <a:pt x="-498" y="531"/>
                  <a:pt x="31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8" name="フリーフォーム 287">
            <a:extLst>
              <a:ext uri="{FF2B5EF4-FFF2-40B4-BE49-F238E27FC236}">
                <a16:creationId xmlns:a16="http://schemas.microsoft.com/office/drawing/2014/main" id="{340395D3-F63B-7CC3-7FDA-0B79263A3687}"/>
              </a:ext>
            </a:extLst>
          </p:cNvPr>
          <p:cNvSpPr/>
          <p:nvPr/>
        </p:nvSpPr>
        <p:spPr>
          <a:xfrm>
            <a:off x="5245100" y="4342963"/>
            <a:ext cx="82642" cy="168716"/>
          </a:xfrm>
          <a:custGeom>
            <a:avLst/>
            <a:gdLst>
              <a:gd name="connsiteX0" fmla="*/ 82550 w 82642"/>
              <a:gd name="connsiteY0" fmla="*/ 437 h 168716"/>
              <a:gd name="connsiteX1" fmla="*/ 28575 w 82642"/>
              <a:gd name="connsiteY1" fmla="*/ 98862 h 168716"/>
              <a:gd name="connsiteX2" fmla="*/ 0 w 82642"/>
              <a:gd name="connsiteY2" fmla="*/ 168712 h 168716"/>
              <a:gd name="connsiteX3" fmla="*/ 28575 w 82642"/>
              <a:gd name="connsiteY3" fmla="*/ 95687 h 168716"/>
              <a:gd name="connsiteX4" fmla="*/ 41275 w 82642"/>
              <a:gd name="connsiteY4" fmla="*/ 63937 h 168716"/>
              <a:gd name="connsiteX5" fmla="*/ 82550 w 82642"/>
              <a:gd name="connsiteY5" fmla="*/ 437 h 168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642" h="168716">
                <a:moveTo>
                  <a:pt x="82550" y="437"/>
                </a:moveTo>
                <a:cubicBezTo>
                  <a:pt x="80433" y="6258"/>
                  <a:pt x="42333" y="70816"/>
                  <a:pt x="28575" y="98862"/>
                </a:cubicBezTo>
                <a:cubicBezTo>
                  <a:pt x="14817" y="126908"/>
                  <a:pt x="0" y="169241"/>
                  <a:pt x="0" y="168712"/>
                </a:cubicBezTo>
                <a:cubicBezTo>
                  <a:pt x="0" y="168183"/>
                  <a:pt x="21696" y="113149"/>
                  <a:pt x="28575" y="95687"/>
                </a:cubicBezTo>
                <a:cubicBezTo>
                  <a:pt x="35454" y="78225"/>
                  <a:pt x="32808" y="79283"/>
                  <a:pt x="41275" y="63937"/>
                </a:cubicBezTo>
                <a:cubicBezTo>
                  <a:pt x="49742" y="48591"/>
                  <a:pt x="84667" y="-5384"/>
                  <a:pt x="82550" y="4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9" name="フリーフォーム 288">
            <a:extLst>
              <a:ext uri="{FF2B5EF4-FFF2-40B4-BE49-F238E27FC236}">
                <a16:creationId xmlns:a16="http://schemas.microsoft.com/office/drawing/2014/main" id="{F4431A7B-5F0B-054E-9779-C31ABE913347}"/>
              </a:ext>
            </a:extLst>
          </p:cNvPr>
          <p:cNvSpPr/>
          <p:nvPr/>
        </p:nvSpPr>
        <p:spPr>
          <a:xfrm>
            <a:off x="5410200" y="4333863"/>
            <a:ext cx="25431" cy="298466"/>
          </a:xfrm>
          <a:custGeom>
            <a:avLst/>
            <a:gdLst>
              <a:gd name="connsiteX0" fmla="*/ 25400 w 25431"/>
              <a:gd name="connsiteY0" fmla="*/ 12 h 298466"/>
              <a:gd name="connsiteX1" fmla="*/ 15875 w 25431"/>
              <a:gd name="connsiteY1" fmla="*/ 200037 h 298466"/>
              <a:gd name="connsiteX2" fmla="*/ 0 w 25431"/>
              <a:gd name="connsiteY2" fmla="*/ 298462 h 298466"/>
              <a:gd name="connsiteX3" fmla="*/ 15875 w 25431"/>
              <a:gd name="connsiteY3" fmla="*/ 196862 h 298466"/>
              <a:gd name="connsiteX4" fmla="*/ 25400 w 25431"/>
              <a:gd name="connsiteY4" fmla="*/ 203212 h 298466"/>
              <a:gd name="connsiteX5" fmla="*/ 19050 w 25431"/>
              <a:gd name="connsiteY5" fmla="*/ 209562 h 298466"/>
              <a:gd name="connsiteX6" fmla="*/ 25400 w 25431"/>
              <a:gd name="connsiteY6" fmla="*/ 12 h 298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31" h="298466">
                <a:moveTo>
                  <a:pt x="25400" y="12"/>
                </a:moveTo>
                <a:cubicBezTo>
                  <a:pt x="24871" y="-1575"/>
                  <a:pt x="20108" y="150295"/>
                  <a:pt x="15875" y="200037"/>
                </a:cubicBezTo>
                <a:cubicBezTo>
                  <a:pt x="11642" y="249779"/>
                  <a:pt x="0" y="298991"/>
                  <a:pt x="0" y="298462"/>
                </a:cubicBezTo>
                <a:cubicBezTo>
                  <a:pt x="0" y="297933"/>
                  <a:pt x="11642" y="212737"/>
                  <a:pt x="15875" y="196862"/>
                </a:cubicBezTo>
                <a:cubicBezTo>
                  <a:pt x="20108" y="180987"/>
                  <a:pt x="24871" y="201095"/>
                  <a:pt x="25400" y="203212"/>
                </a:cubicBezTo>
                <a:cubicBezTo>
                  <a:pt x="25929" y="205329"/>
                  <a:pt x="18521" y="238666"/>
                  <a:pt x="19050" y="209562"/>
                </a:cubicBezTo>
                <a:cubicBezTo>
                  <a:pt x="19579" y="180458"/>
                  <a:pt x="25929" y="1599"/>
                  <a:pt x="25400" y="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0" name="フリーフォーム 289">
            <a:extLst>
              <a:ext uri="{FF2B5EF4-FFF2-40B4-BE49-F238E27FC236}">
                <a16:creationId xmlns:a16="http://schemas.microsoft.com/office/drawing/2014/main" id="{5040B7EA-AC62-782F-8FF1-324D9E960E3F}"/>
              </a:ext>
            </a:extLst>
          </p:cNvPr>
          <p:cNvSpPr/>
          <p:nvPr/>
        </p:nvSpPr>
        <p:spPr>
          <a:xfrm>
            <a:off x="4778248" y="3943092"/>
            <a:ext cx="152773" cy="28833"/>
          </a:xfrm>
          <a:custGeom>
            <a:avLst/>
            <a:gdLst>
              <a:gd name="connsiteX0" fmla="*/ 127 w 152773"/>
              <a:gd name="connsiteY0" fmla="*/ 28833 h 28833"/>
              <a:gd name="connsiteX1" fmla="*/ 79502 w 152773"/>
              <a:gd name="connsiteY1" fmla="*/ 258 h 28833"/>
              <a:gd name="connsiteX2" fmla="*/ 152527 w 152773"/>
              <a:gd name="connsiteY2" fmla="*/ 16133 h 28833"/>
              <a:gd name="connsiteX3" fmla="*/ 98552 w 152773"/>
              <a:gd name="connsiteY3" fmla="*/ 258 h 28833"/>
              <a:gd name="connsiteX4" fmla="*/ 127 w 152773"/>
              <a:gd name="connsiteY4" fmla="*/ 28833 h 28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773" h="28833">
                <a:moveTo>
                  <a:pt x="127" y="28833"/>
                </a:moveTo>
                <a:cubicBezTo>
                  <a:pt x="-3048" y="28833"/>
                  <a:pt x="54102" y="2375"/>
                  <a:pt x="79502" y="258"/>
                </a:cubicBezTo>
                <a:cubicBezTo>
                  <a:pt x="104902" y="-1859"/>
                  <a:pt x="149352" y="16133"/>
                  <a:pt x="152527" y="16133"/>
                </a:cubicBezTo>
                <a:cubicBezTo>
                  <a:pt x="155702" y="16133"/>
                  <a:pt x="127656" y="-2388"/>
                  <a:pt x="98552" y="258"/>
                </a:cubicBezTo>
                <a:cubicBezTo>
                  <a:pt x="69448" y="2904"/>
                  <a:pt x="3302" y="28833"/>
                  <a:pt x="127" y="288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1" name="フリーフォーム 290">
            <a:extLst>
              <a:ext uri="{FF2B5EF4-FFF2-40B4-BE49-F238E27FC236}">
                <a16:creationId xmlns:a16="http://schemas.microsoft.com/office/drawing/2014/main" id="{715D1754-B4F9-5CC2-6256-FE86E605E795}"/>
              </a:ext>
            </a:extLst>
          </p:cNvPr>
          <p:cNvSpPr/>
          <p:nvPr/>
        </p:nvSpPr>
        <p:spPr>
          <a:xfrm>
            <a:off x="5018122" y="3673333"/>
            <a:ext cx="249769" cy="51091"/>
          </a:xfrm>
          <a:custGeom>
            <a:avLst/>
            <a:gdLst>
              <a:gd name="connsiteX0" fmla="*/ 1553 w 249769"/>
              <a:gd name="connsiteY0" fmla="*/ 50942 h 51091"/>
              <a:gd name="connsiteX1" fmla="*/ 249203 w 249769"/>
              <a:gd name="connsiteY1" fmla="*/ 142 h 51091"/>
              <a:gd name="connsiteX2" fmla="*/ 71403 w 249769"/>
              <a:gd name="connsiteY2" fmla="*/ 35067 h 51091"/>
              <a:gd name="connsiteX3" fmla="*/ 141253 w 249769"/>
              <a:gd name="connsiteY3" fmla="*/ 16017 h 51091"/>
              <a:gd name="connsiteX4" fmla="*/ 1553 w 249769"/>
              <a:gd name="connsiteY4" fmla="*/ 50942 h 5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9769" h="51091">
                <a:moveTo>
                  <a:pt x="1553" y="50942"/>
                </a:moveTo>
                <a:cubicBezTo>
                  <a:pt x="19545" y="48296"/>
                  <a:pt x="237561" y="2788"/>
                  <a:pt x="249203" y="142"/>
                </a:cubicBezTo>
                <a:cubicBezTo>
                  <a:pt x="260845" y="-2504"/>
                  <a:pt x="89395" y="32421"/>
                  <a:pt x="71403" y="35067"/>
                </a:cubicBezTo>
                <a:cubicBezTo>
                  <a:pt x="53411" y="37713"/>
                  <a:pt x="155011" y="11784"/>
                  <a:pt x="141253" y="16017"/>
                </a:cubicBezTo>
                <a:cubicBezTo>
                  <a:pt x="127495" y="20250"/>
                  <a:pt x="-16439" y="53588"/>
                  <a:pt x="1553" y="509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2" name="フリーフォーム 291">
            <a:extLst>
              <a:ext uri="{FF2B5EF4-FFF2-40B4-BE49-F238E27FC236}">
                <a16:creationId xmlns:a16="http://schemas.microsoft.com/office/drawing/2014/main" id="{29BE5724-5219-D6A3-6D75-9D53E2FFEA21}"/>
              </a:ext>
            </a:extLst>
          </p:cNvPr>
          <p:cNvSpPr/>
          <p:nvPr/>
        </p:nvSpPr>
        <p:spPr>
          <a:xfrm>
            <a:off x="4594225" y="3825875"/>
            <a:ext cx="174286" cy="33271"/>
          </a:xfrm>
          <a:custGeom>
            <a:avLst/>
            <a:gdLst>
              <a:gd name="connsiteX0" fmla="*/ 0 w 174286"/>
              <a:gd name="connsiteY0" fmla="*/ 0 h 33271"/>
              <a:gd name="connsiteX1" fmla="*/ 168275 w 174286"/>
              <a:gd name="connsiteY1" fmla="*/ 31750 h 33271"/>
              <a:gd name="connsiteX2" fmla="*/ 139700 w 174286"/>
              <a:gd name="connsiteY2" fmla="*/ 28575 h 33271"/>
              <a:gd name="connsiteX3" fmla="*/ 0 w 174286"/>
              <a:gd name="connsiteY3" fmla="*/ 0 h 33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4286" h="33271">
                <a:moveTo>
                  <a:pt x="0" y="0"/>
                </a:moveTo>
                <a:lnTo>
                  <a:pt x="168275" y="31750"/>
                </a:lnTo>
                <a:cubicBezTo>
                  <a:pt x="191558" y="36513"/>
                  <a:pt x="139700" y="28575"/>
                  <a:pt x="139700" y="2857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3" name="フリーフォーム 292">
            <a:extLst>
              <a:ext uri="{FF2B5EF4-FFF2-40B4-BE49-F238E27FC236}">
                <a16:creationId xmlns:a16="http://schemas.microsoft.com/office/drawing/2014/main" id="{E552F47B-02D5-52EB-4DFE-9BE40A29BA84}"/>
              </a:ext>
            </a:extLst>
          </p:cNvPr>
          <p:cNvSpPr/>
          <p:nvPr/>
        </p:nvSpPr>
        <p:spPr>
          <a:xfrm>
            <a:off x="5159166" y="4219566"/>
            <a:ext cx="16782" cy="174669"/>
          </a:xfrm>
          <a:custGeom>
            <a:avLst/>
            <a:gdLst>
              <a:gd name="connsiteX0" fmla="*/ 209 w 16782"/>
              <a:gd name="connsiteY0" fmla="*/ 9 h 174669"/>
              <a:gd name="connsiteX1" fmla="*/ 6559 w 16782"/>
              <a:gd name="connsiteY1" fmla="*/ 114309 h 174669"/>
              <a:gd name="connsiteX2" fmla="*/ 209 w 16782"/>
              <a:gd name="connsiteY2" fmla="*/ 174634 h 174669"/>
              <a:gd name="connsiteX3" fmla="*/ 16084 w 16782"/>
              <a:gd name="connsiteY3" fmla="*/ 123834 h 174669"/>
              <a:gd name="connsiteX4" fmla="*/ 12909 w 16782"/>
              <a:gd name="connsiteY4" fmla="*/ 120659 h 174669"/>
              <a:gd name="connsiteX5" fmla="*/ 209 w 16782"/>
              <a:gd name="connsiteY5" fmla="*/ 9 h 174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782" h="174669">
                <a:moveTo>
                  <a:pt x="209" y="9"/>
                </a:moveTo>
                <a:cubicBezTo>
                  <a:pt x="-849" y="-1049"/>
                  <a:pt x="6559" y="85205"/>
                  <a:pt x="6559" y="114309"/>
                </a:cubicBezTo>
                <a:cubicBezTo>
                  <a:pt x="6559" y="143413"/>
                  <a:pt x="-1378" y="173047"/>
                  <a:pt x="209" y="174634"/>
                </a:cubicBezTo>
                <a:cubicBezTo>
                  <a:pt x="1796" y="176221"/>
                  <a:pt x="16084" y="123834"/>
                  <a:pt x="16084" y="123834"/>
                </a:cubicBezTo>
                <a:cubicBezTo>
                  <a:pt x="18201" y="114838"/>
                  <a:pt x="15026" y="136005"/>
                  <a:pt x="12909" y="120659"/>
                </a:cubicBezTo>
                <a:cubicBezTo>
                  <a:pt x="10792" y="105313"/>
                  <a:pt x="1267" y="1067"/>
                  <a:pt x="209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4" name="フリーフォーム 293">
            <a:extLst>
              <a:ext uri="{FF2B5EF4-FFF2-40B4-BE49-F238E27FC236}">
                <a16:creationId xmlns:a16="http://schemas.microsoft.com/office/drawing/2014/main" id="{1D25D85C-7E1D-08EB-C53B-7A4738BFEEC0}"/>
              </a:ext>
            </a:extLst>
          </p:cNvPr>
          <p:cNvSpPr/>
          <p:nvPr/>
        </p:nvSpPr>
        <p:spPr>
          <a:xfrm>
            <a:off x="5251402" y="4540133"/>
            <a:ext cx="41424" cy="235446"/>
          </a:xfrm>
          <a:custGeom>
            <a:avLst/>
            <a:gdLst>
              <a:gd name="connsiteX0" fmla="*/ 41323 w 41424"/>
              <a:gd name="connsiteY0" fmla="*/ 117 h 235446"/>
              <a:gd name="connsiteX1" fmla="*/ 22273 w 41424"/>
              <a:gd name="connsiteY1" fmla="*/ 168392 h 235446"/>
              <a:gd name="connsiteX2" fmla="*/ 48 w 41424"/>
              <a:gd name="connsiteY2" fmla="*/ 235067 h 235446"/>
              <a:gd name="connsiteX3" fmla="*/ 28623 w 41424"/>
              <a:gd name="connsiteY3" fmla="*/ 142992 h 235446"/>
              <a:gd name="connsiteX4" fmla="*/ 41323 w 41424"/>
              <a:gd name="connsiteY4" fmla="*/ 117 h 235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424" h="235446">
                <a:moveTo>
                  <a:pt x="41323" y="117"/>
                </a:moveTo>
                <a:cubicBezTo>
                  <a:pt x="40265" y="4350"/>
                  <a:pt x="29152" y="129234"/>
                  <a:pt x="22273" y="168392"/>
                </a:cubicBezTo>
                <a:cubicBezTo>
                  <a:pt x="15394" y="207550"/>
                  <a:pt x="-1010" y="239300"/>
                  <a:pt x="48" y="235067"/>
                </a:cubicBezTo>
                <a:cubicBezTo>
                  <a:pt x="1106" y="230834"/>
                  <a:pt x="22273" y="178446"/>
                  <a:pt x="28623" y="142992"/>
                </a:cubicBezTo>
                <a:cubicBezTo>
                  <a:pt x="34973" y="107538"/>
                  <a:pt x="42381" y="-4116"/>
                  <a:pt x="41323" y="1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5" name="フリーフォーム 294">
            <a:extLst>
              <a:ext uri="{FF2B5EF4-FFF2-40B4-BE49-F238E27FC236}">
                <a16:creationId xmlns:a16="http://schemas.microsoft.com/office/drawing/2014/main" id="{AF118884-4E8F-0645-D124-B673407FEEB4}"/>
              </a:ext>
            </a:extLst>
          </p:cNvPr>
          <p:cNvSpPr/>
          <p:nvPr/>
        </p:nvSpPr>
        <p:spPr>
          <a:xfrm>
            <a:off x="4138900" y="5289532"/>
            <a:ext cx="80858" cy="352605"/>
          </a:xfrm>
          <a:custGeom>
            <a:avLst/>
            <a:gdLst>
              <a:gd name="connsiteX0" fmla="*/ 80675 w 80858"/>
              <a:gd name="connsiteY0" fmla="*/ 18 h 352605"/>
              <a:gd name="connsiteX1" fmla="*/ 23525 w 80858"/>
              <a:gd name="connsiteY1" fmla="*/ 130193 h 352605"/>
              <a:gd name="connsiteX2" fmla="*/ 36225 w 80858"/>
              <a:gd name="connsiteY2" fmla="*/ 177818 h 352605"/>
              <a:gd name="connsiteX3" fmla="*/ 29875 w 80858"/>
              <a:gd name="connsiteY3" fmla="*/ 158768 h 352605"/>
              <a:gd name="connsiteX4" fmla="*/ 55275 w 80858"/>
              <a:gd name="connsiteY4" fmla="*/ 279418 h 352605"/>
              <a:gd name="connsiteX5" fmla="*/ 55275 w 80858"/>
              <a:gd name="connsiteY5" fmla="*/ 352443 h 352605"/>
              <a:gd name="connsiteX6" fmla="*/ 64800 w 80858"/>
              <a:gd name="connsiteY6" fmla="*/ 260368 h 352605"/>
              <a:gd name="connsiteX7" fmla="*/ 29875 w 80858"/>
              <a:gd name="connsiteY7" fmla="*/ 139718 h 352605"/>
              <a:gd name="connsiteX8" fmla="*/ 29875 w 80858"/>
              <a:gd name="connsiteY8" fmla="*/ 158768 h 352605"/>
              <a:gd name="connsiteX9" fmla="*/ 33050 w 80858"/>
              <a:gd name="connsiteY9" fmla="*/ 123843 h 352605"/>
              <a:gd name="connsiteX10" fmla="*/ 1300 w 80858"/>
              <a:gd name="connsiteY10" fmla="*/ 139718 h 352605"/>
              <a:gd name="connsiteX11" fmla="*/ 80675 w 80858"/>
              <a:gd name="connsiteY11" fmla="*/ 18 h 352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0858" h="352605">
                <a:moveTo>
                  <a:pt x="80675" y="18"/>
                </a:moveTo>
                <a:cubicBezTo>
                  <a:pt x="84379" y="-1569"/>
                  <a:pt x="30933" y="100560"/>
                  <a:pt x="23525" y="130193"/>
                </a:cubicBezTo>
                <a:cubicBezTo>
                  <a:pt x="16117" y="159826"/>
                  <a:pt x="35167" y="173056"/>
                  <a:pt x="36225" y="177818"/>
                </a:cubicBezTo>
                <a:cubicBezTo>
                  <a:pt x="37283" y="182580"/>
                  <a:pt x="26700" y="141835"/>
                  <a:pt x="29875" y="158768"/>
                </a:cubicBezTo>
                <a:cubicBezTo>
                  <a:pt x="33050" y="175701"/>
                  <a:pt x="51042" y="247139"/>
                  <a:pt x="55275" y="279418"/>
                </a:cubicBezTo>
                <a:cubicBezTo>
                  <a:pt x="59508" y="311697"/>
                  <a:pt x="53688" y="355618"/>
                  <a:pt x="55275" y="352443"/>
                </a:cubicBezTo>
                <a:cubicBezTo>
                  <a:pt x="56862" y="349268"/>
                  <a:pt x="69033" y="295822"/>
                  <a:pt x="64800" y="260368"/>
                </a:cubicBezTo>
                <a:cubicBezTo>
                  <a:pt x="60567" y="224914"/>
                  <a:pt x="29875" y="139718"/>
                  <a:pt x="29875" y="139718"/>
                </a:cubicBezTo>
                <a:cubicBezTo>
                  <a:pt x="24054" y="122785"/>
                  <a:pt x="29346" y="161414"/>
                  <a:pt x="29875" y="158768"/>
                </a:cubicBezTo>
                <a:cubicBezTo>
                  <a:pt x="30404" y="156122"/>
                  <a:pt x="37812" y="127018"/>
                  <a:pt x="33050" y="123843"/>
                </a:cubicBezTo>
                <a:cubicBezTo>
                  <a:pt x="28288" y="120668"/>
                  <a:pt x="-7167" y="159297"/>
                  <a:pt x="1300" y="139718"/>
                </a:cubicBezTo>
                <a:cubicBezTo>
                  <a:pt x="9767" y="120139"/>
                  <a:pt x="76971" y="1605"/>
                  <a:pt x="80675" y="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6" name="フリーフォーム 295">
            <a:extLst>
              <a:ext uri="{FF2B5EF4-FFF2-40B4-BE49-F238E27FC236}">
                <a16:creationId xmlns:a16="http://schemas.microsoft.com/office/drawing/2014/main" id="{7E299FF4-AE6C-B07C-E51C-31E4057E0E4D}"/>
              </a:ext>
            </a:extLst>
          </p:cNvPr>
          <p:cNvSpPr/>
          <p:nvPr/>
        </p:nvSpPr>
        <p:spPr>
          <a:xfrm>
            <a:off x="4761422" y="5054595"/>
            <a:ext cx="467812" cy="390869"/>
          </a:xfrm>
          <a:custGeom>
            <a:avLst/>
            <a:gdLst>
              <a:gd name="connsiteX0" fmla="*/ 1078 w 467812"/>
              <a:gd name="connsiteY0" fmla="*/ 390530 h 390869"/>
              <a:gd name="connsiteX1" fmla="*/ 340803 w 467812"/>
              <a:gd name="connsiteY1" fmla="*/ 47630 h 390869"/>
              <a:gd name="connsiteX2" fmla="*/ 251903 w 467812"/>
              <a:gd name="connsiteY2" fmla="*/ 161930 h 390869"/>
              <a:gd name="connsiteX3" fmla="*/ 467803 w 467812"/>
              <a:gd name="connsiteY3" fmla="*/ 5 h 390869"/>
              <a:gd name="connsiteX4" fmla="*/ 242378 w 467812"/>
              <a:gd name="connsiteY4" fmla="*/ 168280 h 390869"/>
              <a:gd name="connsiteX5" fmla="*/ 274128 w 467812"/>
              <a:gd name="connsiteY5" fmla="*/ 123830 h 390869"/>
              <a:gd name="connsiteX6" fmla="*/ 150303 w 467812"/>
              <a:gd name="connsiteY6" fmla="*/ 247655 h 390869"/>
              <a:gd name="connsiteX7" fmla="*/ 229678 w 467812"/>
              <a:gd name="connsiteY7" fmla="*/ 114305 h 390869"/>
              <a:gd name="connsiteX8" fmla="*/ 1078 w 467812"/>
              <a:gd name="connsiteY8" fmla="*/ 390530 h 390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7812" h="390869">
                <a:moveTo>
                  <a:pt x="1078" y="390530"/>
                </a:moveTo>
                <a:cubicBezTo>
                  <a:pt x="19599" y="379417"/>
                  <a:pt x="298999" y="85730"/>
                  <a:pt x="340803" y="47630"/>
                </a:cubicBezTo>
                <a:cubicBezTo>
                  <a:pt x="382607" y="9530"/>
                  <a:pt x="230736" y="169867"/>
                  <a:pt x="251903" y="161930"/>
                </a:cubicBezTo>
                <a:cubicBezTo>
                  <a:pt x="273070" y="153992"/>
                  <a:pt x="469391" y="-1053"/>
                  <a:pt x="467803" y="5"/>
                </a:cubicBezTo>
                <a:cubicBezTo>
                  <a:pt x="466215" y="1063"/>
                  <a:pt x="274657" y="147642"/>
                  <a:pt x="242378" y="168280"/>
                </a:cubicBezTo>
                <a:cubicBezTo>
                  <a:pt x="210099" y="188917"/>
                  <a:pt x="289474" y="110601"/>
                  <a:pt x="274128" y="123830"/>
                </a:cubicBezTo>
                <a:cubicBezTo>
                  <a:pt x="258782" y="137059"/>
                  <a:pt x="157711" y="249242"/>
                  <a:pt x="150303" y="247655"/>
                </a:cubicBezTo>
                <a:cubicBezTo>
                  <a:pt x="142895" y="246068"/>
                  <a:pt x="250845" y="92609"/>
                  <a:pt x="229678" y="114305"/>
                </a:cubicBezTo>
                <a:cubicBezTo>
                  <a:pt x="208511" y="136001"/>
                  <a:pt x="-17443" y="401643"/>
                  <a:pt x="1078" y="3905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7" name="フリーフォーム 296">
            <a:extLst>
              <a:ext uri="{FF2B5EF4-FFF2-40B4-BE49-F238E27FC236}">
                <a16:creationId xmlns:a16="http://schemas.microsoft.com/office/drawing/2014/main" id="{C6729628-14FC-12B7-A44D-09ED7E1D5C31}"/>
              </a:ext>
            </a:extLst>
          </p:cNvPr>
          <p:cNvSpPr/>
          <p:nvPr/>
        </p:nvSpPr>
        <p:spPr>
          <a:xfrm>
            <a:off x="3616325" y="5232394"/>
            <a:ext cx="117525" cy="202763"/>
          </a:xfrm>
          <a:custGeom>
            <a:avLst/>
            <a:gdLst>
              <a:gd name="connsiteX0" fmla="*/ 117475 w 117525"/>
              <a:gd name="connsiteY0" fmla="*/ 6356 h 202763"/>
              <a:gd name="connsiteX1" fmla="*/ 88900 w 117525"/>
              <a:gd name="connsiteY1" fmla="*/ 193681 h 202763"/>
              <a:gd name="connsiteX2" fmla="*/ 82550 w 117525"/>
              <a:gd name="connsiteY2" fmla="*/ 155581 h 202763"/>
              <a:gd name="connsiteX3" fmla="*/ 0 w 117525"/>
              <a:gd name="connsiteY3" fmla="*/ 6 h 202763"/>
              <a:gd name="connsiteX4" fmla="*/ 82550 w 117525"/>
              <a:gd name="connsiteY4" fmla="*/ 161931 h 202763"/>
              <a:gd name="connsiteX5" fmla="*/ 88900 w 117525"/>
              <a:gd name="connsiteY5" fmla="*/ 142881 h 202763"/>
              <a:gd name="connsiteX6" fmla="*/ 95250 w 117525"/>
              <a:gd name="connsiteY6" fmla="*/ 130181 h 202763"/>
              <a:gd name="connsiteX7" fmla="*/ 117475 w 117525"/>
              <a:gd name="connsiteY7" fmla="*/ 6356 h 202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7525" h="202763">
                <a:moveTo>
                  <a:pt x="117475" y="6356"/>
                </a:moveTo>
                <a:cubicBezTo>
                  <a:pt x="116417" y="16939"/>
                  <a:pt x="94721" y="168810"/>
                  <a:pt x="88900" y="193681"/>
                </a:cubicBezTo>
                <a:cubicBezTo>
                  <a:pt x="83079" y="218552"/>
                  <a:pt x="97367" y="187860"/>
                  <a:pt x="82550" y="155581"/>
                </a:cubicBezTo>
                <a:cubicBezTo>
                  <a:pt x="67733" y="123302"/>
                  <a:pt x="0" y="-1052"/>
                  <a:pt x="0" y="6"/>
                </a:cubicBezTo>
                <a:cubicBezTo>
                  <a:pt x="0" y="1064"/>
                  <a:pt x="67733" y="138119"/>
                  <a:pt x="82550" y="161931"/>
                </a:cubicBezTo>
                <a:cubicBezTo>
                  <a:pt x="97367" y="185743"/>
                  <a:pt x="86783" y="148173"/>
                  <a:pt x="88900" y="142881"/>
                </a:cubicBezTo>
                <a:cubicBezTo>
                  <a:pt x="91017" y="137589"/>
                  <a:pt x="87842" y="152935"/>
                  <a:pt x="95250" y="130181"/>
                </a:cubicBezTo>
                <a:cubicBezTo>
                  <a:pt x="102658" y="107427"/>
                  <a:pt x="118533" y="-4227"/>
                  <a:pt x="117475" y="63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8" name="フリーフォーム 297">
            <a:extLst>
              <a:ext uri="{FF2B5EF4-FFF2-40B4-BE49-F238E27FC236}">
                <a16:creationId xmlns:a16="http://schemas.microsoft.com/office/drawing/2014/main" id="{9155A308-CAC8-FE75-3F00-E0FC71730AB2}"/>
              </a:ext>
            </a:extLst>
          </p:cNvPr>
          <p:cNvSpPr/>
          <p:nvPr/>
        </p:nvSpPr>
        <p:spPr>
          <a:xfrm>
            <a:off x="3679546" y="4889374"/>
            <a:ext cx="22559" cy="261055"/>
          </a:xfrm>
          <a:custGeom>
            <a:avLst/>
            <a:gdLst>
              <a:gd name="connsiteX0" fmla="*/ 22504 w 22559"/>
              <a:gd name="connsiteY0" fmla="*/ 126 h 261055"/>
              <a:gd name="connsiteX1" fmla="*/ 279 w 22559"/>
              <a:gd name="connsiteY1" fmla="*/ 196976 h 261055"/>
              <a:gd name="connsiteX2" fmla="*/ 9804 w 22559"/>
              <a:gd name="connsiteY2" fmla="*/ 260476 h 261055"/>
              <a:gd name="connsiteX3" fmla="*/ 6629 w 22559"/>
              <a:gd name="connsiteY3" fmla="*/ 168401 h 261055"/>
              <a:gd name="connsiteX4" fmla="*/ 22504 w 22559"/>
              <a:gd name="connsiteY4" fmla="*/ 126 h 261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59" h="261055">
                <a:moveTo>
                  <a:pt x="22504" y="126"/>
                </a:moveTo>
                <a:cubicBezTo>
                  <a:pt x="21446" y="4888"/>
                  <a:pt x="2396" y="153584"/>
                  <a:pt x="279" y="196976"/>
                </a:cubicBezTo>
                <a:cubicBezTo>
                  <a:pt x="-1838" y="240368"/>
                  <a:pt x="8746" y="265238"/>
                  <a:pt x="9804" y="260476"/>
                </a:cubicBezTo>
                <a:cubicBezTo>
                  <a:pt x="10862" y="255714"/>
                  <a:pt x="3983" y="210205"/>
                  <a:pt x="6629" y="168401"/>
                </a:cubicBezTo>
                <a:cubicBezTo>
                  <a:pt x="9275" y="126597"/>
                  <a:pt x="23562" y="-4636"/>
                  <a:pt x="22504" y="1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9" name="フリーフォーム 298">
            <a:extLst>
              <a:ext uri="{FF2B5EF4-FFF2-40B4-BE49-F238E27FC236}">
                <a16:creationId xmlns:a16="http://schemas.microsoft.com/office/drawing/2014/main" id="{1A8A6DF2-D58F-ABE0-0330-8B64C6C33F29}"/>
              </a:ext>
            </a:extLst>
          </p:cNvPr>
          <p:cNvSpPr/>
          <p:nvPr/>
        </p:nvSpPr>
        <p:spPr>
          <a:xfrm>
            <a:off x="3085878" y="4498781"/>
            <a:ext cx="185799" cy="430857"/>
          </a:xfrm>
          <a:custGeom>
            <a:avLst/>
            <a:gdLst>
              <a:gd name="connsiteX0" fmla="*/ 222 w 185799"/>
              <a:gd name="connsiteY0" fmla="*/ 194 h 430857"/>
              <a:gd name="connsiteX1" fmla="*/ 92297 w 185799"/>
              <a:gd name="connsiteY1" fmla="*/ 225619 h 430857"/>
              <a:gd name="connsiteX2" fmla="*/ 82772 w 185799"/>
              <a:gd name="connsiteY2" fmla="*/ 212919 h 430857"/>
              <a:gd name="connsiteX3" fmla="*/ 171672 w 185799"/>
              <a:gd name="connsiteY3" fmla="*/ 393894 h 430857"/>
              <a:gd name="connsiteX4" fmla="*/ 165322 w 185799"/>
              <a:gd name="connsiteY4" fmla="*/ 381194 h 430857"/>
              <a:gd name="connsiteX5" fmla="*/ 181197 w 185799"/>
              <a:gd name="connsiteY5" fmla="*/ 422469 h 430857"/>
              <a:gd name="connsiteX6" fmla="*/ 70072 w 185799"/>
              <a:gd name="connsiteY6" fmla="*/ 190694 h 430857"/>
              <a:gd name="connsiteX7" fmla="*/ 222 w 185799"/>
              <a:gd name="connsiteY7" fmla="*/ 194 h 430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5799" h="430857">
                <a:moveTo>
                  <a:pt x="222" y="194"/>
                </a:moveTo>
                <a:cubicBezTo>
                  <a:pt x="3926" y="6015"/>
                  <a:pt x="92297" y="225619"/>
                  <a:pt x="92297" y="225619"/>
                </a:cubicBezTo>
                <a:cubicBezTo>
                  <a:pt x="106055" y="261073"/>
                  <a:pt x="69543" y="184873"/>
                  <a:pt x="82772" y="212919"/>
                </a:cubicBezTo>
                <a:cubicBezTo>
                  <a:pt x="96001" y="240965"/>
                  <a:pt x="157914" y="365848"/>
                  <a:pt x="171672" y="393894"/>
                </a:cubicBezTo>
                <a:cubicBezTo>
                  <a:pt x="185430" y="421940"/>
                  <a:pt x="163735" y="376432"/>
                  <a:pt x="165322" y="381194"/>
                </a:cubicBezTo>
                <a:cubicBezTo>
                  <a:pt x="166909" y="385956"/>
                  <a:pt x="197072" y="454219"/>
                  <a:pt x="181197" y="422469"/>
                </a:cubicBezTo>
                <a:cubicBezTo>
                  <a:pt x="165322" y="390719"/>
                  <a:pt x="100235" y="260544"/>
                  <a:pt x="70072" y="190694"/>
                </a:cubicBezTo>
                <a:cubicBezTo>
                  <a:pt x="39909" y="120844"/>
                  <a:pt x="-3482" y="-5627"/>
                  <a:pt x="222" y="1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0" name="フリーフォーム 299">
            <a:extLst>
              <a:ext uri="{FF2B5EF4-FFF2-40B4-BE49-F238E27FC236}">
                <a16:creationId xmlns:a16="http://schemas.microsoft.com/office/drawing/2014/main" id="{F1D72808-B82E-8F78-A721-E43DCAB45720}"/>
              </a:ext>
            </a:extLst>
          </p:cNvPr>
          <p:cNvSpPr/>
          <p:nvPr/>
        </p:nvSpPr>
        <p:spPr>
          <a:xfrm>
            <a:off x="3136751" y="3482808"/>
            <a:ext cx="140843" cy="85696"/>
          </a:xfrm>
          <a:custGeom>
            <a:avLst/>
            <a:gdLst>
              <a:gd name="connsiteX0" fmla="*/ 139849 w 140843"/>
              <a:gd name="connsiteY0" fmla="*/ 167 h 85696"/>
              <a:gd name="connsiteX1" fmla="*/ 6499 w 140843"/>
              <a:gd name="connsiteY1" fmla="*/ 82717 h 85696"/>
              <a:gd name="connsiteX2" fmla="*/ 28724 w 140843"/>
              <a:gd name="connsiteY2" fmla="*/ 66842 h 85696"/>
              <a:gd name="connsiteX3" fmla="*/ 98574 w 140843"/>
              <a:gd name="connsiteY3" fmla="*/ 60492 h 85696"/>
              <a:gd name="connsiteX4" fmla="*/ 69999 w 140843"/>
              <a:gd name="connsiteY4" fmla="*/ 60492 h 85696"/>
              <a:gd name="connsiteX5" fmla="*/ 139849 w 140843"/>
              <a:gd name="connsiteY5" fmla="*/ 167 h 85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0843" h="85696">
                <a:moveTo>
                  <a:pt x="139849" y="167"/>
                </a:moveTo>
                <a:cubicBezTo>
                  <a:pt x="129266" y="3871"/>
                  <a:pt x="6499" y="82717"/>
                  <a:pt x="6499" y="82717"/>
                </a:cubicBezTo>
                <a:cubicBezTo>
                  <a:pt x="-12022" y="93830"/>
                  <a:pt x="13378" y="70546"/>
                  <a:pt x="28724" y="66842"/>
                </a:cubicBezTo>
                <a:cubicBezTo>
                  <a:pt x="44070" y="63138"/>
                  <a:pt x="91695" y="61550"/>
                  <a:pt x="98574" y="60492"/>
                </a:cubicBezTo>
                <a:cubicBezTo>
                  <a:pt x="105453" y="59434"/>
                  <a:pt x="66824" y="65784"/>
                  <a:pt x="69999" y="60492"/>
                </a:cubicBezTo>
                <a:cubicBezTo>
                  <a:pt x="73174" y="55200"/>
                  <a:pt x="150432" y="-3537"/>
                  <a:pt x="139849" y="1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1" name="フリーフォーム 300">
            <a:extLst>
              <a:ext uri="{FF2B5EF4-FFF2-40B4-BE49-F238E27FC236}">
                <a16:creationId xmlns:a16="http://schemas.microsoft.com/office/drawing/2014/main" id="{B0CF8A4A-8836-6AB8-2BD2-A78F50138781}"/>
              </a:ext>
            </a:extLst>
          </p:cNvPr>
          <p:cNvSpPr/>
          <p:nvPr/>
        </p:nvSpPr>
        <p:spPr>
          <a:xfrm>
            <a:off x="3273425" y="3511412"/>
            <a:ext cx="82553" cy="108137"/>
          </a:xfrm>
          <a:custGeom>
            <a:avLst/>
            <a:gdLst>
              <a:gd name="connsiteX0" fmla="*/ 82550 w 82553"/>
              <a:gd name="connsiteY0" fmla="*/ 108088 h 108137"/>
              <a:gd name="connsiteX1" fmla="*/ 6350 w 82553"/>
              <a:gd name="connsiteY1" fmla="*/ 35063 h 108137"/>
              <a:gd name="connsiteX2" fmla="*/ 34925 w 82553"/>
              <a:gd name="connsiteY2" fmla="*/ 54113 h 108137"/>
              <a:gd name="connsiteX3" fmla="*/ 0 w 82553"/>
              <a:gd name="connsiteY3" fmla="*/ 28713 h 108137"/>
              <a:gd name="connsiteX4" fmla="*/ 34925 w 82553"/>
              <a:gd name="connsiteY4" fmla="*/ 138 h 108137"/>
              <a:gd name="connsiteX5" fmla="*/ 9525 w 82553"/>
              <a:gd name="connsiteY5" fmla="*/ 22363 h 108137"/>
              <a:gd name="connsiteX6" fmla="*/ 82550 w 82553"/>
              <a:gd name="connsiteY6" fmla="*/ 108088 h 108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2553" h="108137">
                <a:moveTo>
                  <a:pt x="82550" y="108088"/>
                </a:moveTo>
                <a:cubicBezTo>
                  <a:pt x="82021" y="110205"/>
                  <a:pt x="14287" y="44059"/>
                  <a:pt x="6350" y="35063"/>
                </a:cubicBezTo>
                <a:cubicBezTo>
                  <a:pt x="-1588" y="26067"/>
                  <a:pt x="35983" y="55171"/>
                  <a:pt x="34925" y="54113"/>
                </a:cubicBezTo>
                <a:cubicBezTo>
                  <a:pt x="33867" y="53055"/>
                  <a:pt x="0" y="37709"/>
                  <a:pt x="0" y="28713"/>
                </a:cubicBezTo>
                <a:cubicBezTo>
                  <a:pt x="0" y="19717"/>
                  <a:pt x="33337" y="1196"/>
                  <a:pt x="34925" y="138"/>
                </a:cubicBezTo>
                <a:cubicBezTo>
                  <a:pt x="36513" y="-920"/>
                  <a:pt x="1058" y="3842"/>
                  <a:pt x="9525" y="22363"/>
                </a:cubicBezTo>
                <a:cubicBezTo>
                  <a:pt x="17992" y="40884"/>
                  <a:pt x="83079" y="105971"/>
                  <a:pt x="82550" y="1080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2" name="フリーフォーム 301">
            <a:extLst>
              <a:ext uri="{FF2B5EF4-FFF2-40B4-BE49-F238E27FC236}">
                <a16:creationId xmlns:a16="http://schemas.microsoft.com/office/drawing/2014/main" id="{D0F77309-5A39-C1A2-EA25-2640E4561DFA}"/>
              </a:ext>
            </a:extLst>
          </p:cNvPr>
          <p:cNvSpPr/>
          <p:nvPr/>
        </p:nvSpPr>
        <p:spPr>
          <a:xfrm>
            <a:off x="3155147" y="3546438"/>
            <a:ext cx="152962" cy="9804"/>
          </a:xfrm>
          <a:custGeom>
            <a:avLst/>
            <a:gdLst>
              <a:gd name="connsiteX0" fmla="*/ 803 w 152962"/>
              <a:gd name="connsiteY0" fmla="*/ 6387 h 9804"/>
              <a:gd name="connsiteX1" fmla="*/ 150028 w 152962"/>
              <a:gd name="connsiteY1" fmla="*/ 9562 h 9804"/>
              <a:gd name="connsiteX2" fmla="*/ 92878 w 152962"/>
              <a:gd name="connsiteY2" fmla="*/ 37 h 9804"/>
              <a:gd name="connsiteX3" fmla="*/ 803 w 152962"/>
              <a:gd name="connsiteY3" fmla="*/ 6387 h 9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962" h="9804">
                <a:moveTo>
                  <a:pt x="803" y="6387"/>
                </a:moveTo>
                <a:cubicBezTo>
                  <a:pt x="10328" y="7975"/>
                  <a:pt x="134682" y="10620"/>
                  <a:pt x="150028" y="9562"/>
                </a:cubicBezTo>
                <a:cubicBezTo>
                  <a:pt x="165374" y="8504"/>
                  <a:pt x="116690" y="566"/>
                  <a:pt x="92878" y="37"/>
                </a:cubicBezTo>
                <a:cubicBezTo>
                  <a:pt x="69066" y="-492"/>
                  <a:pt x="-8722" y="4799"/>
                  <a:pt x="803" y="63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3" name="フリーフォーム 302">
            <a:extLst>
              <a:ext uri="{FF2B5EF4-FFF2-40B4-BE49-F238E27FC236}">
                <a16:creationId xmlns:a16="http://schemas.microsoft.com/office/drawing/2014/main" id="{F96CF1CF-6BA9-EBDA-A0F1-0D5B67B1F6FC}"/>
              </a:ext>
            </a:extLst>
          </p:cNvPr>
          <p:cNvSpPr/>
          <p:nvPr/>
        </p:nvSpPr>
        <p:spPr>
          <a:xfrm>
            <a:off x="3225747" y="3470266"/>
            <a:ext cx="79445" cy="161993"/>
          </a:xfrm>
          <a:custGeom>
            <a:avLst/>
            <a:gdLst>
              <a:gd name="connsiteX0" fmla="*/ 15928 w 79445"/>
              <a:gd name="connsiteY0" fmla="*/ 9 h 161993"/>
              <a:gd name="connsiteX1" fmla="*/ 12753 w 79445"/>
              <a:gd name="connsiteY1" fmla="*/ 114309 h 161993"/>
              <a:gd name="connsiteX2" fmla="*/ 79428 w 79445"/>
              <a:gd name="connsiteY2" fmla="*/ 161934 h 161993"/>
              <a:gd name="connsiteX3" fmla="*/ 19103 w 79445"/>
              <a:gd name="connsiteY3" fmla="*/ 123834 h 161993"/>
              <a:gd name="connsiteX4" fmla="*/ 53 w 79445"/>
              <a:gd name="connsiteY4" fmla="*/ 107959 h 161993"/>
              <a:gd name="connsiteX5" fmla="*/ 15928 w 79445"/>
              <a:gd name="connsiteY5" fmla="*/ 9 h 161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45" h="161993">
                <a:moveTo>
                  <a:pt x="15928" y="9"/>
                </a:moveTo>
                <a:cubicBezTo>
                  <a:pt x="18045" y="1067"/>
                  <a:pt x="2170" y="87322"/>
                  <a:pt x="12753" y="114309"/>
                </a:cubicBezTo>
                <a:cubicBezTo>
                  <a:pt x="23336" y="141296"/>
                  <a:pt x="78370" y="160346"/>
                  <a:pt x="79428" y="161934"/>
                </a:cubicBezTo>
                <a:cubicBezTo>
                  <a:pt x="80486" y="163522"/>
                  <a:pt x="32332" y="132830"/>
                  <a:pt x="19103" y="123834"/>
                </a:cubicBezTo>
                <a:cubicBezTo>
                  <a:pt x="5874" y="114838"/>
                  <a:pt x="1111" y="125421"/>
                  <a:pt x="53" y="107959"/>
                </a:cubicBezTo>
                <a:cubicBezTo>
                  <a:pt x="-1005" y="90497"/>
                  <a:pt x="13811" y="-1049"/>
                  <a:pt x="15928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4" name="フリーフォーム 303">
            <a:extLst>
              <a:ext uri="{FF2B5EF4-FFF2-40B4-BE49-F238E27FC236}">
                <a16:creationId xmlns:a16="http://schemas.microsoft.com/office/drawing/2014/main" id="{74499794-E88C-306C-BDAE-C8D94D7A341D}"/>
              </a:ext>
            </a:extLst>
          </p:cNvPr>
          <p:cNvSpPr/>
          <p:nvPr/>
        </p:nvSpPr>
        <p:spPr>
          <a:xfrm>
            <a:off x="4491669" y="3613036"/>
            <a:ext cx="270843" cy="32047"/>
          </a:xfrm>
          <a:custGeom>
            <a:avLst/>
            <a:gdLst>
              <a:gd name="connsiteX0" fmla="*/ 956 w 270843"/>
              <a:gd name="connsiteY0" fmla="*/ 28689 h 32047"/>
              <a:gd name="connsiteX1" fmla="*/ 232731 w 270843"/>
              <a:gd name="connsiteY1" fmla="*/ 114 h 32047"/>
              <a:gd name="connsiteX2" fmla="*/ 115256 w 270843"/>
              <a:gd name="connsiteY2" fmla="*/ 19164 h 32047"/>
              <a:gd name="connsiteX3" fmla="*/ 270831 w 270843"/>
              <a:gd name="connsiteY3" fmla="*/ 31864 h 32047"/>
              <a:gd name="connsiteX4" fmla="*/ 105731 w 270843"/>
              <a:gd name="connsiteY4" fmla="*/ 25514 h 32047"/>
              <a:gd name="connsiteX5" fmla="*/ 147006 w 270843"/>
              <a:gd name="connsiteY5" fmla="*/ 9639 h 32047"/>
              <a:gd name="connsiteX6" fmla="*/ 956 w 270843"/>
              <a:gd name="connsiteY6" fmla="*/ 28689 h 32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0843" h="32047">
                <a:moveTo>
                  <a:pt x="956" y="28689"/>
                </a:moveTo>
                <a:cubicBezTo>
                  <a:pt x="15243" y="27102"/>
                  <a:pt x="213681" y="1701"/>
                  <a:pt x="232731" y="114"/>
                </a:cubicBezTo>
                <a:cubicBezTo>
                  <a:pt x="251781" y="-1473"/>
                  <a:pt x="108906" y="13872"/>
                  <a:pt x="115256" y="19164"/>
                </a:cubicBezTo>
                <a:cubicBezTo>
                  <a:pt x="121606" y="24456"/>
                  <a:pt x="272419" y="30806"/>
                  <a:pt x="270831" y="31864"/>
                </a:cubicBezTo>
                <a:cubicBezTo>
                  <a:pt x="269243" y="32922"/>
                  <a:pt x="126369" y="29218"/>
                  <a:pt x="105731" y="25514"/>
                </a:cubicBezTo>
                <a:cubicBezTo>
                  <a:pt x="85093" y="21810"/>
                  <a:pt x="157060" y="10697"/>
                  <a:pt x="147006" y="9639"/>
                </a:cubicBezTo>
                <a:cubicBezTo>
                  <a:pt x="136952" y="8581"/>
                  <a:pt x="-13331" y="30276"/>
                  <a:pt x="956" y="286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5" name="フリーフォーム 304">
            <a:extLst>
              <a:ext uri="{FF2B5EF4-FFF2-40B4-BE49-F238E27FC236}">
                <a16:creationId xmlns:a16="http://schemas.microsoft.com/office/drawing/2014/main" id="{CE863D69-0566-7B91-A7DA-7F8551B325AB}"/>
              </a:ext>
            </a:extLst>
          </p:cNvPr>
          <p:cNvSpPr/>
          <p:nvPr/>
        </p:nvSpPr>
        <p:spPr>
          <a:xfrm>
            <a:off x="5104552" y="3466271"/>
            <a:ext cx="138007" cy="189431"/>
          </a:xfrm>
          <a:custGeom>
            <a:avLst/>
            <a:gdLst>
              <a:gd name="connsiteX0" fmla="*/ 848 w 138007"/>
              <a:gd name="connsiteY0" fmla="*/ 829 h 189431"/>
              <a:gd name="connsiteX1" fmla="*/ 134198 w 138007"/>
              <a:gd name="connsiteY1" fmla="*/ 184979 h 189431"/>
              <a:gd name="connsiteX2" fmla="*/ 99273 w 138007"/>
              <a:gd name="connsiteY2" fmla="*/ 131004 h 189431"/>
              <a:gd name="connsiteX3" fmla="*/ 73873 w 138007"/>
              <a:gd name="connsiteY3" fmla="*/ 115129 h 189431"/>
              <a:gd name="connsiteX4" fmla="*/ 19898 w 138007"/>
              <a:gd name="connsiteY4" fmla="*/ 153229 h 189431"/>
              <a:gd name="connsiteX5" fmla="*/ 73873 w 138007"/>
              <a:gd name="connsiteY5" fmla="*/ 118304 h 189431"/>
              <a:gd name="connsiteX6" fmla="*/ 848 w 138007"/>
              <a:gd name="connsiteY6" fmla="*/ 829 h 189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8007" h="189431">
                <a:moveTo>
                  <a:pt x="848" y="829"/>
                </a:moveTo>
                <a:cubicBezTo>
                  <a:pt x="10902" y="11941"/>
                  <a:pt x="117794" y="163283"/>
                  <a:pt x="134198" y="184979"/>
                </a:cubicBezTo>
                <a:cubicBezTo>
                  <a:pt x="150602" y="206675"/>
                  <a:pt x="109327" y="142646"/>
                  <a:pt x="99273" y="131004"/>
                </a:cubicBezTo>
                <a:cubicBezTo>
                  <a:pt x="89219" y="119362"/>
                  <a:pt x="87102" y="111425"/>
                  <a:pt x="73873" y="115129"/>
                </a:cubicBezTo>
                <a:cubicBezTo>
                  <a:pt x="60644" y="118833"/>
                  <a:pt x="19898" y="152700"/>
                  <a:pt x="19898" y="153229"/>
                </a:cubicBezTo>
                <a:cubicBezTo>
                  <a:pt x="19898" y="153758"/>
                  <a:pt x="74402" y="143175"/>
                  <a:pt x="73873" y="118304"/>
                </a:cubicBezTo>
                <a:cubicBezTo>
                  <a:pt x="73344" y="93433"/>
                  <a:pt x="-9206" y="-10283"/>
                  <a:pt x="848" y="8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6" name="フリーフォーム 305">
            <a:extLst>
              <a:ext uri="{FF2B5EF4-FFF2-40B4-BE49-F238E27FC236}">
                <a16:creationId xmlns:a16="http://schemas.microsoft.com/office/drawing/2014/main" id="{DDA82F01-6BF6-A45C-4310-3836441B1C12}"/>
              </a:ext>
            </a:extLst>
          </p:cNvPr>
          <p:cNvSpPr/>
          <p:nvPr/>
        </p:nvSpPr>
        <p:spPr>
          <a:xfrm>
            <a:off x="3905250" y="3521073"/>
            <a:ext cx="44582" cy="194367"/>
          </a:xfrm>
          <a:custGeom>
            <a:avLst/>
            <a:gdLst>
              <a:gd name="connsiteX0" fmla="*/ 0 w 44582"/>
              <a:gd name="connsiteY0" fmla="*/ 2 h 194367"/>
              <a:gd name="connsiteX1" fmla="*/ 41275 w 44582"/>
              <a:gd name="connsiteY1" fmla="*/ 107952 h 194367"/>
              <a:gd name="connsiteX2" fmla="*/ 38100 w 44582"/>
              <a:gd name="connsiteY2" fmla="*/ 193677 h 194367"/>
              <a:gd name="connsiteX3" fmla="*/ 44450 w 44582"/>
              <a:gd name="connsiteY3" fmla="*/ 146052 h 194367"/>
              <a:gd name="connsiteX4" fmla="*/ 41275 w 44582"/>
              <a:gd name="connsiteY4" fmla="*/ 104777 h 194367"/>
              <a:gd name="connsiteX5" fmla="*/ 0 w 44582"/>
              <a:gd name="connsiteY5" fmla="*/ 2 h 194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582" h="194367">
                <a:moveTo>
                  <a:pt x="0" y="2"/>
                </a:moveTo>
                <a:cubicBezTo>
                  <a:pt x="0" y="531"/>
                  <a:pt x="34925" y="75673"/>
                  <a:pt x="41275" y="107952"/>
                </a:cubicBezTo>
                <a:cubicBezTo>
                  <a:pt x="47625" y="140231"/>
                  <a:pt x="37571" y="187327"/>
                  <a:pt x="38100" y="193677"/>
                </a:cubicBezTo>
                <a:cubicBezTo>
                  <a:pt x="38629" y="200027"/>
                  <a:pt x="43921" y="160869"/>
                  <a:pt x="44450" y="146052"/>
                </a:cubicBezTo>
                <a:cubicBezTo>
                  <a:pt x="44979" y="131235"/>
                  <a:pt x="43921" y="124885"/>
                  <a:pt x="41275" y="104777"/>
                </a:cubicBezTo>
                <a:cubicBezTo>
                  <a:pt x="38629" y="84669"/>
                  <a:pt x="0" y="-527"/>
                  <a:pt x="0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7" name="フリーフォーム 306">
            <a:extLst>
              <a:ext uri="{FF2B5EF4-FFF2-40B4-BE49-F238E27FC236}">
                <a16:creationId xmlns:a16="http://schemas.microsoft.com/office/drawing/2014/main" id="{D878E298-B51E-C2CD-429D-E1D98B00B934}"/>
              </a:ext>
            </a:extLst>
          </p:cNvPr>
          <p:cNvSpPr/>
          <p:nvPr/>
        </p:nvSpPr>
        <p:spPr>
          <a:xfrm>
            <a:off x="3876672" y="3495640"/>
            <a:ext cx="72422" cy="129035"/>
          </a:xfrm>
          <a:custGeom>
            <a:avLst/>
            <a:gdLst>
              <a:gd name="connsiteX0" fmla="*/ 3 w 72422"/>
              <a:gd name="connsiteY0" fmla="*/ 35 h 129035"/>
              <a:gd name="connsiteX1" fmla="*/ 66678 w 72422"/>
              <a:gd name="connsiteY1" fmla="*/ 120685 h 129035"/>
              <a:gd name="connsiteX2" fmla="*/ 63503 w 72422"/>
              <a:gd name="connsiteY2" fmla="*/ 107985 h 129035"/>
              <a:gd name="connsiteX3" fmla="*/ 3 w 72422"/>
              <a:gd name="connsiteY3" fmla="*/ 35 h 129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422" h="129035">
                <a:moveTo>
                  <a:pt x="3" y="35"/>
                </a:moveTo>
                <a:cubicBezTo>
                  <a:pt x="532" y="2152"/>
                  <a:pt x="66678" y="120685"/>
                  <a:pt x="66678" y="120685"/>
                </a:cubicBezTo>
                <a:cubicBezTo>
                  <a:pt x="77261" y="138677"/>
                  <a:pt x="71441" y="124389"/>
                  <a:pt x="63503" y="107985"/>
                </a:cubicBezTo>
                <a:cubicBezTo>
                  <a:pt x="55566" y="91581"/>
                  <a:pt x="-526" y="-2082"/>
                  <a:pt x="3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8" name="フリーフォーム 307">
            <a:extLst>
              <a:ext uri="{FF2B5EF4-FFF2-40B4-BE49-F238E27FC236}">
                <a16:creationId xmlns:a16="http://schemas.microsoft.com/office/drawing/2014/main" id="{2CA26B87-7E0C-7554-7325-B978D468367D}"/>
              </a:ext>
            </a:extLst>
          </p:cNvPr>
          <p:cNvSpPr/>
          <p:nvPr/>
        </p:nvSpPr>
        <p:spPr>
          <a:xfrm>
            <a:off x="3879822" y="3778106"/>
            <a:ext cx="44141" cy="95630"/>
          </a:xfrm>
          <a:custGeom>
            <a:avLst/>
            <a:gdLst>
              <a:gd name="connsiteX0" fmla="*/ 28 w 44141"/>
              <a:gd name="connsiteY0" fmla="*/ 144 h 95630"/>
              <a:gd name="connsiteX1" fmla="*/ 34953 w 44141"/>
              <a:gd name="connsiteY1" fmla="*/ 47769 h 95630"/>
              <a:gd name="connsiteX2" fmla="*/ 41303 w 44141"/>
              <a:gd name="connsiteY2" fmla="*/ 95394 h 95630"/>
              <a:gd name="connsiteX3" fmla="*/ 41303 w 44141"/>
              <a:gd name="connsiteY3" fmla="*/ 63644 h 95630"/>
              <a:gd name="connsiteX4" fmla="*/ 28 w 44141"/>
              <a:gd name="connsiteY4" fmla="*/ 144 h 95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141" h="95630">
                <a:moveTo>
                  <a:pt x="28" y="144"/>
                </a:moveTo>
                <a:cubicBezTo>
                  <a:pt x="-1030" y="-2502"/>
                  <a:pt x="28074" y="31894"/>
                  <a:pt x="34953" y="47769"/>
                </a:cubicBezTo>
                <a:cubicBezTo>
                  <a:pt x="41832" y="63644"/>
                  <a:pt x="40245" y="92748"/>
                  <a:pt x="41303" y="95394"/>
                </a:cubicBezTo>
                <a:cubicBezTo>
                  <a:pt x="42361" y="98040"/>
                  <a:pt x="47124" y="77931"/>
                  <a:pt x="41303" y="63644"/>
                </a:cubicBezTo>
                <a:cubicBezTo>
                  <a:pt x="35482" y="49357"/>
                  <a:pt x="1086" y="2790"/>
                  <a:pt x="28" y="1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9" name="フリーフォーム 308">
            <a:extLst>
              <a:ext uri="{FF2B5EF4-FFF2-40B4-BE49-F238E27FC236}">
                <a16:creationId xmlns:a16="http://schemas.microsoft.com/office/drawing/2014/main" id="{408FF66C-A83F-0E24-60A6-43B7C4864FCC}"/>
              </a:ext>
            </a:extLst>
          </p:cNvPr>
          <p:cNvSpPr/>
          <p:nvPr/>
        </p:nvSpPr>
        <p:spPr>
          <a:xfrm>
            <a:off x="3949696" y="3568620"/>
            <a:ext cx="51570" cy="133753"/>
          </a:xfrm>
          <a:custGeom>
            <a:avLst/>
            <a:gdLst>
              <a:gd name="connsiteX0" fmla="*/ 4 w 51570"/>
              <a:gd name="connsiteY0" fmla="*/ 80 h 133753"/>
              <a:gd name="connsiteX1" fmla="*/ 50804 w 51570"/>
              <a:gd name="connsiteY1" fmla="*/ 82630 h 133753"/>
              <a:gd name="connsiteX2" fmla="*/ 31754 w 51570"/>
              <a:gd name="connsiteY2" fmla="*/ 133430 h 133753"/>
              <a:gd name="connsiteX3" fmla="*/ 47629 w 51570"/>
              <a:gd name="connsiteY3" fmla="*/ 98505 h 133753"/>
              <a:gd name="connsiteX4" fmla="*/ 4 w 51570"/>
              <a:gd name="connsiteY4" fmla="*/ 80 h 133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70" h="133753">
                <a:moveTo>
                  <a:pt x="4" y="80"/>
                </a:moveTo>
                <a:cubicBezTo>
                  <a:pt x="533" y="-2566"/>
                  <a:pt x="45512" y="60405"/>
                  <a:pt x="50804" y="82630"/>
                </a:cubicBezTo>
                <a:cubicBezTo>
                  <a:pt x="56096" y="104855"/>
                  <a:pt x="32283" y="130784"/>
                  <a:pt x="31754" y="133430"/>
                </a:cubicBezTo>
                <a:cubicBezTo>
                  <a:pt x="31225" y="136076"/>
                  <a:pt x="51333" y="122318"/>
                  <a:pt x="47629" y="98505"/>
                </a:cubicBezTo>
                <a:cubicBezTo>
                  <a:pt x="43925" y="74693"/>
                  <a:pt x="-525" y="2726"/>
                  <a:pt x="4" y="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0" name="フリーフォーム 309">
            <a:extLst>
              <a:ext uri="{FF2B5EF4-FFF2-40B4-BE49-F238E27FC236}">
                <a16:creationId xmlns:a16="http://schemas.microsoft.com/office/drawing/2014/main" id="{E202B2CE-7E43-1C41-C54B-03DB1AB979CD}"/>
              </a:ext>
            </a:extLst>
          </p:cNvPr>
          <p:cNvSpPr/>
          <p:nvPr/>
        </p:nvSpPr>
        <p:spPr>
          <a:xfrm>
            <a:off x="3997281" y="3447996"/>
            <a:ext cx="104844" cy="206645"/>
          </a:xfrm>
          <a:custGeom>
            <a:avLst/>
            <a:gdLst>
              <a:gd name="connsiteX0" fmla="*/ 44 w 104844"/>
              <a:gd name="connsiteY0" fmla="*/ 54 h 206645"/>
              <a:gd name="connsiteX1" fmla="*/ 47669 w 104844"/>
              <a:gd name="connsiteY1" fmla="*/ 123879 h 206645"/>
              <a:gd name="connsiteX2" fmla="*/ 47669 w 104844"/>
              <a:gd name="connsiteY2" fmla="*/ 187379 h 206645"/>
              <a:gd name="connsiteX3" fmla="*/ 60369 w 104844"/>
              <a:gd name="connsiteY3" fmla="*/ 161979 h 206645"/>
              <a:gd name="connsiteX4" fmla="*/ 41319 w 104844"/>
              <a:gd name="connsiteY4" fmla="*/ 206429 h 206645"/>
              <a:gd name="connsiteX5" fmla="*/ 63544 w 104844"/>
              <a:gd name="connsiteY5" fmla="*/ 139754 h 206645"/>
              <a:gd name="connsiteX6" fmla="*/ 104819 w 104844"/>
              <a:gd name="connsiteY6" fmla="*/ 38154 h 206645"/>
              <a:gd name="connsiteX7" fmla="*/ 57194 w 104844"/>
              <a:gd name="connsiteY7" fmla="*/ 139754 h 206645"/>
              <a:gd name="connsiteX8" fmla="*/ 44 w 104844"/>
              <a:gd name="connsiteY8" fmla="*/ 54 h 206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844" h="206645">
                <a:moveTo>
                  <a:pt x="44" y="54"/>
                </a:moveTo>
                <a:cubicBezTo>
                  <a:pt x="-1544" y="-2592"/>
                  <a:pt x="39732" y="92658"/>
                  <a:pt x="47669" y="123879"/>
                </a:cubicBezTo>
                <a:cubicBezTo>
                  <a:pt x="55606" y="155100"/>
                  <a:pt x="45552" y="181029"/>
                  <a:pt x="47669" y="187379"/>
                </a:cubicBezTo>
                <a:cubicBezTo>
                  <a:pt x="49786" y="193729"/>
                  <a:pt x="61427" y="158804"/>
                  <a:pt x="60369" y="161979"/>
                </a:cubicBezTo>
                <a:cubicBezTo>
                  <a:pt x="59311" y="165154"/>
                  <a:pt x="40790" y="210133"/>
                  <a:pt x="41319" y="206429"/>
                </a:cubicBezTo>
                <a:cubicBezTo>
                  <a:pt x="41848" y="202725"/>
                  <a:pt x="52961" y="167800"/>
                  <a:pt x="63544" y="139754"/>
                </a:cubicBezTo>
                <a:cubicBezTo>
                  <a:pt x="74127" y="111708"/>
                  <a:pt x="105877" y="38154"/>
                  <a:pt x="104819" y="38154"/>
                </a:cubicBezTo>
                <a:cubicBezTo>
                  <a:pt x="103761" y="38154"/>
                  <a:pt x="72011" y="140283"/>
                  <a:pt x="57194" y="139754"/>
                </a:cubicBezTo>
                <a:cubicBezTo>
                  <a:pt x="42377" y="139225"/>
                  <a:pt x="1632" y="2700"/>
                  <a:pt x="44" y="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1" name="フリーフォーム 310">
            <a:extLst>
              <a:ext uri="{FF2B5EF4-FFF2-40B4-BE49-F238E27FC236}">
                <a16:creationId xmlns:a16="http://schemas.microsoft.com/office/drawing/2014/main" id="{BDBC6B72-06E1-99BB-62E5-01E55D1F9201}"/>
              </a:ext>
            </a:extLst>
          </p:cNvPr>
          <p:cNvSpPr/>
          <p:nvPr/>
        </p:nvSpPr>
        <p:spPr>
          <a:xfrm>
            <a:off x="3838527" y="4086181"/>
            <a:ext cx="95273" cy="63586"/>
          </a:xfrm>
          <a:custGeom>
            <a:avLst/>
            <a:gdLst>
              <a:gd name="connsiteX0" fmla="*/ 48 w 95273"/>
              <a:gd name="connsiteY0" fmla="*/ 63544 h 63586"/>
              <a:gd name="connsiteX1" fmla="*/ 79423 w 95273"/>
              <a:gd name="connsiteY1" fmla="*/ 34969 h 63586"/>
              <a:gd name="connsiteX2" fmla="*/ 79423 w 95273"/>
              <a:gd name="connsiteY2" fmla="*/ 44 h 63586"/>
              <a:gd name="connsiteX3" fmla="*/ 92123 w 95273"/>
              <a:gd name="connsiteY3" fmla="*/ 28619 h 63586"/>
              <a:gd name="connsiteX4" fmla="*/ 48 w 95273"/>
              <a:gd name="connsiteY4" fmla="*/ 63544 h 63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273" h="63586">
                <a:moveTo>
                  <a:pt x="48" y="63544"/>
                </a:moveTo>
                <a:cubicBezTo>
                  <a:pt x="-2069" y="64602"/>
                  <a:pt x="66194" y="45552"/>
                  <a:pt x="79423" y="34969"/>
                </a:cubicBezTo>
                <a:cubicBezTo>
                  <a:pt x="92652" y="24386"/>
                  <a:pt x="77306" y="1102"/>
                  <a:pt x="79423" y="44"/>
                </a:cubicBezTo>
                <a:cubicBezTo>
                  <a:pt x="81540" y="-1014"/>
                  <a:pt x="103236" y="16977"/>
                  <a:pt x="92123" y="28619"/>
                </a:cubicBezTo>
                <a:cubicBezTo>
                  <a:pt x="81011" y="40261"/>
                  <a:pt x="2165" y="62486"/>
                  <a:pt x="48" y="635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2" name="フリーフォーム 311">
            <a:extLst>
              <a:ext uri="{FF2B5EF4-FFF2-40B4-BE49-F238E27FC236}">
                <a16:creationId xmlns:a16="http://schemas.microsoft.com/office/drawing/2014/main" id="{F1619C68-48F9-AD2D-7125-2DBD3F23DF94}"/>
              </a:ext>
            </a:extLst>
          </p:cNvPr>
          <p:cNvSpPr/>
          <p:nvPr/>
        </p:nvSpPr>
        <p:spPr>
          <a:xfrm>
            <a:off x="4641850" y="3708400"/>
            <a:ext cx="200535" cy="66076"/>
          </a:xfrm>
          <a:custGeom>
            <a:avLst/>
            <a:gdLst>
              <a:gd name="connsiteX0" fmla="*/ 0 w 200535"/>
              <a:gd name="connsiteY0" fmla="*/ 0 h 66076"/>
              <a:gd name="connsiteX1" fmla="*/ 190500 w 200535"/>
              <a:gd name="connsiteY1" fmla="*/ 60325 h 66076"/>
              <a:gd name="connsiteX2" fmla="*/ 158750 w 200535"/>
              <a:gd name="connsiteY2" fmla="*/ 57150 h 66076"/>
              <a:gd name="connsiteX3" fmla="*/ 0 w 200535"/>
              <a:gd name="connsiteY3" fmla="*/ 0 h 66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0535" h="66076">
                <a:moveTo>
                  <a:pt x="0" y="0"/>
                </a:moveTo>
                <a:cubicBezTo>
                  <a:pt x="5292" y="529"/>
                  <a:pt x="164042" y="50800"/>
                  <a:pt x="190500" y="60325"/>
                </a:cubicBezTo>
                <a:cubicBezTo>
                  <a:pt x="216958" y="69850"/>
                  <a:pt x="185737" y="66675"/>
                  <a:pt x="158750" y="5715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3" name="フリーフォーム 312">
            <a:extLst>
              <a:ext uri="{FF2B5EF4-FFF2-40B4-BE49-F238E27FC236}">
                <a16:creationId xmlns:a16="http://schemas.microsoft.com/office/drawing/2014/main" id="{6DE98BFD-430F-937B-5229-C27996B245B3}"/>
              </a:ext>
            </a:extLst>
          </p:cNvPr>
          <p:cNvSpPr/>
          <p:nvPr/>
        </p:nvSpPr>
        <p:spPr>
          <a:xfrm>
            <a:off x="5213209" y="3818896"/>
            <a:ext cx="39820" cy="106675"/>
          </a:xfrm>
          <a:custGeom>
            <a:avLst/>
            <a:gdLst>
              <a:gd name="connsiteX0" fmla="*/ 141 w 39820"/>
              <a:gd name="connsiteY0" fmla="*/ 629 h 106675"/>
              <a:gd name="connsiteX1" fmla="*/ 25541 w 39820"/>
              <a:gd name="connsiteY1" fmla="*/ 48254 h 106675"/>
              <a:gd name="connsiteX2" fmla="*/ 31891 w 39820"/>
              <a:gd name="connsiteY2" fmla="*/ 105404 h 106675"/>
              <a:gd name="connsiteX3" fmla="*/ 38241 w 39820"/>
              <a:gd name="connsiteY3" fmla="*/ 83179 h 106675"/>
              <a:gd name="connsiteX4" fmla="*/ 141 w 39820"/>
              <a:gd name="connsiteY4" fmla="*/ 629 h 106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20" h="106675">
                <a:moveTo>
                  <a:pt x="141" y="629"/>
                </a:moveTo>
                <a:cubicBezTo>
                  <a:pt x="-1976" y="-5192"/>
                  <a:pt x="20249" y="30792"/>
                  <a:pt x="25541" y="48254"/>
                </a:cubicBezTo>
                <a:cubicBezTo>
                  <a:pt x="30833" y="65716"/>
                  <a:pt x="29774" y="99583"/>
                  <a:pt x="31891" y="105404"/>
                </a:cubicBezTo>
                <a:cubicBezTo>
                  <a:pt x="34008" y="111225"/>
                  <a:pt x="43533" y="95879"/>
                  <a:pt x="38241" y="83179"/>
                </a:cubicBezTo>
                <a:cubicBezTo>
                  <a:pt x="32949" y="70479"/>
                  <a:pt x="2258" y="6450"/>
                  <a:pt x="141" y="6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4" name="フリーフォーム 313">
            <a:extLst>
              <a:ext uri="{FF2B5EF4-FFF2-40B4-BE49-F238E27FC236}">
                <a16:creationId xmlns:a16="http://schemas.microsoft.com/office/drawing/2014/main" id="{2ADA579E-A197-1911-0ECD-D49C4CBCD163}"/>
              </a:ext>
            </a:extLst>
          </p:cNvPr>
          <p:cNvSpPr/>
          <p:nvPr/>
        </p:nvSpPr>
        <p:spPr>
          <a:xfrm>
            <a:off x="5206909" y="4155937"/>
            <a:ext cx="34586" cy="108647"/>
          </a:xfrm>
          <a:custGeom>
            <a:avLst/>
            <a:gdLst>
              <a:gd name="connsiteX0" fmla="*/ 91 w 34586"/>
              <a:gd name="connsiteY0" fmla="*/ 138 h 108647"/>
              <a:gd name="connsiteX1" fmla="*/ 31841 w 34586"/>
              <a:gd name="connsiteY1" fmla="*/ 82688 h 108647"/>
              <a:gd name="connsiteX2" fmla="*/ 31841 w 34586"/>
              <a:gd name="connsiteY2" fmla="*/ 108088 h 108647"/>
              <a:gd name="connsiteX3" fmla="*/ 22316 w 34586"/>
              <a:gd name="connsiteY3" fmla="*/ 63638 h 108647"/>
              <a:gd name="connsiteX4" fmla="*/ 91 w 34586"/>
              <a:gd name="connsiteY4" fmla="*/ 138 h 108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86" h="108647">
                <a:moveTo>
                  <a:pt x="91" y="138"/>
                </a:moveTo>
                <a:cubicBezTo>
                  <a:pt x="1678" y="3313"/>
                  <a:pt x="26549" y="64696"/>
                  <a:pt x="31841" y="82688"/>
                </a:cubicBezTo>
                <a:cubicBezTo>
                  <a:pt x="37133" y="100680"/>
                  <a:pt x="33428" y="111263"/>
                  <a:pt x="31841" y="108088"/>
                </a:cubicBezTo>
                <a:cubicBezTo>
                  <a:pt x="30254" y="104913"/>
                  <a:pt x="26549" y="77925"/>
                  <a:pt x="22316" y="63638"/>
                </a:cubicBezTo>
                <a:cubicBezTo>
                  <a:pt x="18083" y="49351"/>
                  <a:pt x="-1496" y="-3037"/>
                  <a:pt x="91" y="1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5" name="フリーフォーム 314">
            <a:extLst>
              <a:ext uri="{FF2B5EF4-FFF2-40B4-BE49-F238E27FC236}">
                <a16:creationId xmlns:a16="http://schemas.microsoft.com/office/drawing/2014/main" id="{2BDB039F-E542-C2A8-5E2D-146C3F0550E3}"/>
              </a:ext>
            </a:extLst>
          </p:cNvPr>
          <p:cNvSpPr/>
          <p:nvPr/>
        </p:nvSpPr>
        <p:spPr>
          <a:xfrm>
            <a:off x="5289550" y="4044948"/>
            <a:ext cx="34925" cy="127026"/>
          </a:xfrm>
          <a:custGeom>
            <a:avLst/>
            <a:gdLst>
              <a:gd name="connsiteX0" fmla="*/ 34925 w 34925"/>
              <a:gd name="connsiteY0" fmla="*/ 2 h 127026"/>
              <a:gd name="connsiteX1" fmla="*/ 22225 w 34925"/>
              <a:gd name="connsiteY1" fmla="*/ 98427 h 127026"/>
              <a:gd name="connsiteX2" fmla="*/ 0 w 34925"/>
              <a:gd name="connsiteY2" fmla="*/ 127002 h 127026"/>
              <a:gd name="connsiteX3" fmla="*/ 22225 w 34925"/>
              <a:gd name="connsiteY3" fmla="*/ 95252 h 127026"/>
              <a:gd name="connsiteX4" fmla="*/ 34925 w 34925"/>
              <a:gd name="connsiteY4" fmla="*/ 2 h 127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925" h="127026">
                <a:moveTo>
                  <a:pt x="34925" y="2"/>
                </a:moveTo>
                <a:cubicBezTo>
                  <a:pt x="34925" y="531"/>
                  <a:pt x="28046" y="77260"/>
                  <a:pt x="22225" y="98427"/>
                </a:cubicBezTo>
                <a:cubicBezTo>
                  <a:pt x="16404" y="119594"/>
                  <a:pt x="0" y="127531"/>
                  <a:pt x="0" y="127002"/>
                </a:cubicBezTo>
                <a:cubicBezTo>
                  <a:pt x="0" y="126473"/>
                  <a:pt x="17463" y="112185"/>
                  <a:pt x="22225" y="95252"/>
                </a:cubicBezTo>
                <a:cubicBezTo>
                  <a:pt x="26987" y="78319"/>
                  <a:pt x="34925" y="-527"/>
                  <a:pt x="34925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6" name="フリーフォーム 315">
            <a:extLst>
              <a:ext uri="{FF2B5EF4-FFF2-40B4-BE49-F238E27FC236}">
                <a16:creationId xmlns:a16="http://schemas.microsoft.com/office/drawing/2014/main" id="{77B13568-6EA1-81B6-B2E9-868BBACE33F2}"/>
              </a:ext>
            </a:extLst>
          </p:cNvPr>
          <p:cNvSpPr/>
          <p:nvPr/>
        </p:nvSpPr>
        <p:spPr>
          <a:xfrm>
            <a:off x="3327380" y="4013045"/>
            <a:ext cx="9545" cy="137206"/>
          </a:xfrm>
          <a:custGeom>
            <a:avLst/>
            <a:gdLst>
              <a:gd name="connsiteX0" fmla="*/ 9545 w 9545"/>
              <a:gd name="connsiteY0" fmla="*/ 155 h 137206"/>
              <a:gd name="connsiteX1" fmla="*/ 20 w 9545"/>
              <a:gd name="connsiteY1" fmla="*/ 82705 h 137206"/>
              <a:gd name="connsiteX2" fmla="*/ 9545 w 9545"/>
              <a:gd name="connsiteY2" fmla="*/ 136680 h 137206"/>
              <a:gd name="connsiteX3" fmla="*/ 20 w 9545"/>
              <a:gd name="connsiteY3" fmla="*/ 104930 h 137206"/>
              <a:gd name="connsiteX4" fmla="*/ 9545 w 9545"/>
              <a:gd name="connsiteY4" fmla="*/ 155 h 137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45" h="137206">
                <a:moveTo>
                  <a:pt x="9545" y="155"/>
                </a:moveTo>
                <a:cubicBezTo>
                  <a:pt x="9545" y="-3549"/>
                  <a:pt x="20" y="59951"/>
                  <a:pt x="20" y="82705"/>
                </a:cubicBezTo>
                <a:cubicBezTo>
                  <a:pt x="20" y="105459"/>
                  <a:pt x="9545" y="132976"/>
                  <a:pt x="9545" y="136680"/>
                </a:cubicBezTo>
                <a:cubicBezTo>
                  <a:pt x="9545" y="140384"/>
                  <a:pt x="549" y="123980"/>
                  <a:pt x="20" y="104930"/>
                </a:cubicBezTo>
                <a:cubicBezTo>
                  <a:pt x="-509" y="85880"/>
                  <a:pt x="9545" y="3859"/>
                  <a:pt x="9545" y="1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7" name="フリーフォーム 316">
            <a:extLst>
              <a:ext uri="{FF2B5EF4-FFF2-40B4-BE49-F238E27FC236}">
                <a16:creationId xmlns:a16="http://schemas.microsoft.com/office/drawing/2014/main" id="{024DD42B-25F2-E680-F473-4FE89AF716D7}"/>
              </a:ext>
            </a:extLst>
          </p:cNvPr>
          <p:cNvSpPr/>
          <p:nvPr/>
        </p:nvSpPr>
        <p:spPr>
          <a:xfrm>
            <a:off x="3752827" y="3333637"/>
            <a:ext cx="109286" cy="171397"/>
          </a:xfrm>
          <a:custGeom>
            <a:avLst/>
            <a:gdLst>
              <a:gd name="connsiteX0" fmla="*/ 23 w 109286"/>
              <a:gd name="connsiteY0" fmla="*/ 113 h 171397"/>
              <a:gd name="connsiteX1" fmla="*/ 101623 w 109286"/>
              <a:gd name="connsiteY1" fmla="*/ 162038 h 171397"/>
              <a:gd name="connsiteX2" fmla="*/ 92098 w 109286"/>
              <a:gd name="connsiteY2" fmla="*/ 136638 h 171397"/>
              <a:gd name="connsiteX3" fmla="*/ 23 w 109286"/>
              <a:gd name="connsiteY3" fmla="*/ 113 h 17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9286" h="171397">
                <a:moveTo>
                  <a:pt x="23" y="113"/>
                </a:moveTo>
                <a:cubicBezTo>
                  <a:pt x="1610" y="4346"/>
                  <a:pt x="86277" y="139284"/>
                  <a:pt x="101623" y="162038"/>
                </a:cubicBezTo>
                <a:cubicBezTo>
                  <a:pt x="116969" y="184792"/>
                  <a:pt x="106915" y="162038"/>
                  <a:pt x="92098" y="136638"/>
                </a:cubicBezTo>
                <a:cubicBezTo>
                  <a:pt x="77281" y="111238"/>
                  <a:pt x="-1564" y="-4120"/>
                  <a:pt x="23" y="1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8" name="フリーフォーム 317">
            <a:extLst>
              <a:ext uri="{FF2B5EF4-FFF2-40B4-BE49-F238E27FC236}">
                <a16:creationId xmlns:a16="http://schemas.microsoft.com/office/drawing/2014/main" id="{05FE4B8D-222A-BB33-4217-08EAE65FB4E3}"/>
              </a:ext>
            </a:extLst>
          </p:cNvPr>
          <p:cNvSpPr/>
          <p:nvPr/>
        </p:nvSpPr>
        <p:spPr>
          <a:xfrm>
            <a:off x="3178044" y="3292302"/>
            <a:ext cx="26059" cy="115630"/>
          </a:xfrm>
          <a:custGeom>
            <a:avLst/>
            <a:gdLst>
              <a:gd name="connsiteX0" fmla="*/ 131 w 26059"/>
              <a:gd name="connsiteY0" fmla="*/ 173 h 115630"/>
              <a:gd name="connsiteX1" fmla="*/ 25531 w 26059"/>
              <a:gd name="connsiteY1" fmla="*/ 111298 h 115630"/>
              <a:gd name="connsiteX2" fmla="*/ 16006 w 26059"/>
              <a:gd name="connsiteY2" fmla="*/ 85898 h 115630"/>
              <a:gd name="connsiteX3" fmla="*/ 131 w 26059"/>
              <a:gd name="connsiteY3" fmla="*/ 173 h 115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059" h="115630">
                <a:moveTo>
                  <a:pt x="131" y="173"/>
                </a:moveTo>
                <a:cubicBezTo>
                  <a:pt x="1718" y="4406"/>
                  <a:pt x="22885" y="97011"/>
                  <a:pt x="25531" y="111298"/>
                </a:cubicBezTo>
                <a:cubicBezTo>
                  <a:pt x="28177" y="125585"/>
                  <a:pt x="20239" y="101244"/>
                  <a:pt x="16006" y="85898"/>
                </a:cubicBezTo>
                <a:cubicBezTo>
                  <a:pt x="11773" y="70552"/>
                  <a:pt x="-1456" y="-4060"/>
                  <a:pt x="131" y="1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9" name="フリーフォーム 318">
            <a:extLst>
              <a:ext uri="{FF2B5EF4-FFF2-40B4-BE49-F238E27FC236}">
                <a16:creationId xmlns:a16="http://schemas.microsoft.com/office/drawing/2014/main" id="{AF0177A2-B43A-61B7-15AC-49254005F31B}"/>
              </a:ext>
            </a:extLst>
          </p:cNvPr>
          <p:cNvSpPr/>
          <p:nvPr/>
        </p:nvSpPr>
        <p:spPr>
          <a:xfrm>
            <a:off x="3174888" y="3326393"/>
            <a:ext cx="358901" cy="118656"/>
          </a:xfrm>
          <a:custGeom>
            <a:avLst/>
            <a:gdLst>
              <a:gd name="connsiteX0" fmla="*/ 112 w 358901"/>
              <a:gd name="connsiteY0" fmla="*/ 118482 h 118656"/>
              <a:gd name="connsiteX1" fmla="*/ 228712 w 358901"/>
              <a:gd name="connsiteY1" fmla="*/ 4182 h 118656"/>
              <a:gd name="connsiteX2" fmla="*/ 209662 w 358901"/>
              <a:gd name="connsiteY2" fmla="*/ 23232 h 118656"/>
              <a:gd name="connsiteX3" fmla="*/ 358887 w 358901"/>
              <a:gd name="connsiteY3" fmla="*/ 7357 h 118656"/>
              <a:gd name="connsiteX4" fmla="*/ 200137 w 358901"/>
              <a:gd name="connsiteY4" fmla="*/ 29582 h 118656"/>
              <a:gd name="connsiteX5" fmla="*/ 112 w 358901"/>
              <a:gd name="connsiteY5" fmla="*/ 118482 h 118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8901" h="118656">
                <a:moveTo>
                  <a:pt x="112" y="118482"/>
                </a:moveTo>
                <a:cubicBezTo>
                  <a:pt x="4874" y="114249"/>
                  <a:pt x="193787" y="20057"/>
                  <a:pt x="228712" y="4182"/>
                </a:cubicBezTo>
                <a:cubicBezTo>
                  <a:pt x="263637" y="-11693"/>
                  <a:pt x="187966" y="22703"/>
                  <a:pt x="209662" y="23232"/>
                </a:cubicBezTo>
                <a:cubicBezTo>
                  <a:pt x="231358" y="23761"/>
                  <a:pt x="360475" y="6299"/>
                  <a:pt x="358887" y="7357"/>
                </a:cubicBezTo>
                <a:cubicBezTo>
                  <a:pt x="357299" y="8415"/>
                  <a:pt x="257816" y="10532"/>
                  <a:pt x="200137" y="29582"/>
                </a:cubicBezTo>
                <a:cubicBezTo>
                  <a:pt x="142458" y="48632"/>
                  <a:pt x="-4650" y="122715"/>
                  <a:pt x="112" y="1184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0" name="フリーフォーム 319">
            <a:extLst>
              <a:ext uri="{FF2B5EF4-FFF2-40B4-BE49-F238E27FC236}">
                <a16:creationId xmlns:a16="http://schemas.microsoft.com/office/drawing/2014/main" id="{1C7DB56B-77BD-CDC8-B374-2D7F0E1A075C}"/>
              </a:ext>
            </a:extLst>
          </p:cNvPr>
          <p:cNvSpPr/>
          <p:nvPr/>
        </p:nvSpPr>
        <p:spPr>
          <a:xfrm>
            <a:off x="4484424" y="3351113"/>
            <a:ext cx="78403" cy="242707"/>
          </a:xfrm>
          <a:custGeom>
            <a:avLst/>
            <a:gdLst>
              <a:gd name="connsiteX0" fmla="*/ 78051 w 78403"/>
              <a:gd name="connsiteY0" fmla="*/ 1687 h 242707"/>
              <a:gd name="connsiteX1" fmla="*/ 1851 w 78403"/>
              <a:gd name="connsiteY1" fmla="*/ 236637 h 242707"/>
              <a:gd name="connsiteX2" fmla="*/ 24076 w 78403"/>
              <a:gd name="connsiteY2" fmla="*/ 169962 h 242707"/>
              <a:gd name="connsiteX3" fmla="*/ 30426 w 78403"/>
              <a:gd name="connsiteY3" fmla="*/ 131862 h 242707"/>
              <a:gd name="connsiteX4" fmla="*/ 78051 w 78403"/>
              <a:gd name="connsiteY4" fmla="*/ 1687 h 242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403" h="242707">
                <a:moveTo>
                  <a:pt x="78051" y="1687"/>
                </a:moveTo>
                <a:cubicBezTo>
                  <a:pt x="73288" y="19150"/>
                  <a:pt x="10847" y="208591"/>
                  <a:pt x="1851" y="236637"/>
                </a:cubicBezTo>
                <a:cubicBezTo>
                  <a:pt x="-7145" y="264683"/>
                  <a:pt x="19313" y="187425"/>
                  <a:pt x="24076" y="169962"/>
                </a:cubicBezTo>
                <a:cubicBezTo>
                  <a:pt x="28839" y="152499"/>
                  <a:pt x="23018" y="156204"/>
                  <a:pt x="30426" y="131862"/>
                </a:cubicBezTo>
                <a:cubicBezTo>
                  <a:pt x="37834" y="107520"/>
                  <a:pt x="82814" y="-15776"/>
                  <a:pt x="78051" y="16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1" name="フリーフォーム 320">
            <a:extLst>
              <a:ext uri="{FF2B5EF4-FFF2-40B4-BE49-F238E27FC236}">
                <a16:creationId xmlns:a16="http://schemas.microsoft.com/office/drawing/2014/main" id="{882D04AE-C361-77BE-A528-0D33E5F98CA4}"/>
              </a:ext>
            </a:extLst>
          </p:cNvPr>
          <p:cNvSpPr/>
          <p:nvPr/>
        </p:nvSpPr>
        <p:spPr>
          <a:xfrm>
            <a:off x="3333365" y="4803327"/>
            <a:ext cx="97977" cy="130623"/>
          </a:xfrm>
          <a:custGeom>
            <a:avLst/>
            <a:gdLst>
              <a:gd name="connsiteX0" fmla="*/ 385 w 97977"/>
              <a:gd name="connsiteY0" fmla="*/ 448 h 130623"/>
              <a:gd name="connsiteX1" fmla="*/ 89285 w 97977"/>
              <a:gd name="connsiteY1" fmla="*/ 111573 h 130623"/>
              <a:gd name="connsiteX2" fmla="*/ 92460 w 97977"/>
              <a:gd name="connsiteY2" fmla="*/ 127448 h 130623"/>
              <a:gd name="connsiteX3" fmla="*/ 70235 w 97977"/>
              <a:gd name="connsiteY3" fmla="*/ 76648 h 130623"/>
              <a:gd name="connsiteX4" fmla="*/ 57535 w 97977"/>
              <a:gd name="connsiteY4" fmla="*/ 73473 h 130623"/>
              <a:gd name="connsiteX5" fmla="*/ 385 w 97977"/>
              <a:gd name="connsiteY5" fmla="*/ 448 h 13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977" h="130623">
                <a:moveTo>
                  <a:pt x="385" y="448"/>
                </a:moveTo>
                <a:cubicBezTo>
                  <a:pt x="5677" y="6798"/>
                  <a:pt x="89285" y="111573"/>
                  <a:pt x="89285" y="111573"/>
                </a:cubicBezTo>
                <a:cubicBezTo>
                  <a:pt x="104631" y="132740"/>
                  <a:pt x="95635" y="133269"/>
                  <a:pt x="92460" y="127448"/>
                </a:cubicBezTo>
                <a:cubicBezTo>
                  <a:pt x="89285" y="121627"/>
                  <a:pt x="76056" y="85644"/>
                  <a:pt x="70235" y="76648"/>
                </a:cubicBezTo>
                <a:cubicBezTo>
                  <a:pt x="64414" y="67652"/>
                  <a:pt x="69177" y="89877"/>
                  <a:pt x="57535" y="73473"/>
                </a:cubicBezTo>
                <a:cubicBezTo>
                  <a:pt x="45893" y="57069"/>
                  <a:pt x="-4907" y="-5902"/>
                  <a:pt x="385" y="4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2" name="フリーフォーム 321">
            <a:extLst>
              <a:ext uri="{FF2B5EF4-FFF2-40B4-BE49-F238E27FC236}">
                <a16:creationId xmlns:a16="http://schemas.microsoft.com/office/drawing/2014/main" id="{7BA65A49-0CB4-C43E-7026-AFA3B551924B}"/>
              </a:ext>
            </a:extLst>
          </p:cNvPr>
          <p:cNvSpPr/>
          <p:nvPr/>
        </p:nvSpPr>
        <p:spPr>
          <a:xfrm>
            <a:off x="3431844" y="4749707"/>
            <a:ext cx="16221" cy="113179"/>
          </a:xfrm>
          <a:custGeom>
            <a:avLst/>
            <a:gdLst>
              <a:gd name="connsiteX0" fmla="*/ 16206 w 16221"/>
              <a:gd name="connsiteY0" fmla="*/ 93 h 113179"/>
              <a:gd name="connsiteX1" fmla="*/ 3506 w 16221"/>
              <a:gd name="connsiteY1" fmla="*/ 108043 h 113179"/>
              <a:gd name="connsiteX2" fmla="*/ 331 w 16221"/>
              <a:gd name="connsiteY2" fmla="*/ 88993 h 113179"/>
              <a:gd name="connsiteX3" fmla="*/ 16206 w 16221"/>
              <a:gd name="connsiteY3" fmla="*/ 93 h 113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21" h="113179">
                <a:moveTo>
                  <a:pt x="16206" y="93"/>
                </a:moveTo>
                <a:cubicBezTo>
                  <a:pt x="16735" y="3268"/>
                  <a:pt x="3506" y="108043"/>
                  <a:pt x="3506" y="108043"/>
                </a:cubicBezTo>
                <a:cubicBezTo>
                  <a:pt x="860" y="122860"/>
                  <a:pt x="-727" y="102222"/>
                  <a:pt x="331" y="88993"/>
                </a:cubicBezTo>
                <a:cubicBezTo>
                  <a:pt x="1389" y="75764"/>
                  <a:pt x="15677" y="-3082"/>
                  <a:pt x="16206" y="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3" name="フリーフォーム 322">
            <a:extLst>
              <a:ext uri="{FF2B5EF4-FFF2-40B4-BE49-F238E27FC236}">
                <a16:creationId xmlns:a16="http://schemas.microsoft.com/office/drawing/2014/main" id="{8B51915C-B1A3-91F5-3718-3FA89ACA7912}"/>
              </a:ext>
            </a:extLst>
          </p:cNvPr>
          <p:cNvSpPr/>
          <p:nvPr/>
        </p:nvSpPr>
        <p:spPr>
          <a:xfrm>
            <a:off x="4911719" y="4508493"/>
            <a:ext cx="38215" cy="239335"/>
          </a:xfrm>
          <a:custGeom>
            <a:avLst/>
            <a:gdLst>
              <a:gd name="connsiteX0" fmla="*/ 6 w 38215"/>
              <a:gd name="connsiteY0" fmla="*/ 7 h 239335"/>
              <a:gd name="connsiteX1" fmla="*/ 34931 w 38215"/>
              <a:gd name="connsiteY1" fmla="*/ 149232 h 239335"/>
              <a:gd name="connsiteX2" fmla="*/ 15881 w 38215"/>
              <a:gd name="connsiteY2" fmla="*/ 238132 h 239335"/>
              <a:gd name="connsiteX3" fmla="*/ 28581 w 38215"/>
              <a:gd name="connsiteY3" fmla="*/ 196857 h 239335"/>
              <a:gd name="connsiteX4" fmla="*/ 38106 w 38215"/>
              <a:gd name="connsiteY4" fmla="*/ 142882 h 239335"/>
              <a:gd name="connsiteX5" fmla="*/ 6 w 38215"/>
              <a:gd name="connsiteY5" fmla="*/ 7 h 239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215" h="239335">
                <a:moveTo>
                  <a:pt x="6" y="7"/>
                </a:moveTo>
                <a:cubicBezTo>
                  <a:pt x="-523" y="1065"/>
                  <a:pt x="32285" y="109545"/>
                  <a:pt x="34931" y="149232"/>
                </a:cubicBezTo>
                <a:cubicBezTo>
                  <a:pt x="37577" y="188919"/>
                  <a:pt x="16939" y="230195"/>
                  <a:pt x="15881" y="238132"/>
                </a:cubicBezTo>
                <a:cubicBezTo>
                  <a:pt x="14823" y="246069"/>
                  <a:pt x="24877" y="212732"/>
                  <a:pt x="28581" y="196857"/>
                </a:cubicBezTo>
                <a:cubicBezTo>
                  <a:pt x="32285" y="180982"/>
                  <a:pt x="39164" y="171986"/>
                  <a:pt x="38106" y="142882"/>
                </a:cubicBezTo>
                <a:cubicBezTo>
                  <a:pt x="37048" y="113778"/>
                  <a:pt x="535" y="-1051"/>
                  <a:pt x="6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4" name="フリーフォーム 323">
            <a:extLst>
              <a:ext uri="{FF2B5EF4-FFF2-40B4-BE49-F238E27FC236}">
                <a16:creationId xmlns:a16="http://schemas.microsoft.com/office/drawing/2014/main" id="{6FDF6E4B-A045-65DA-1200-BABD2878D2DF}"/>
              </a:ext>
            </a:extLst>
          </p:cNvPr>
          <p:cNvSpPr/>
          <p:nvPr/>
        </p:nvSpPr>
        <p:spPr>
          <a:xfrm>
            <a:off x="4745541" y="4891533"/>
            <a:ext cx="141452" cy="200649"/>
          </a:xfrm>
          <a:custGeom>
            <a:avLst/>
            <a:gdLst>
              <a:gd name="connsiteX0" fmla="*/ 140784 w 141452"/>
              <a:gd name="connsiteY0" fmla="*/ 1142 h 200649"/>
              <a:gd name="connsiteX1" fmla="*/ 4259 w 141452"/>
              <a:gd name="connsiteY1" fmla="*/ 194817 h 200649"/>
              <a:gd name="connsiteX2" fmla="*/ 39184 w 141452"/>
              <a:gd name="connsiteY2" fmla="*/ 144017 h 200649"/>
              <a:gd name="connsiteX3" fmla="*/ 86809 w 141452"/>
              <a:gd name="connsiteY3" fmla="*/ 80517 h 200649"/>
              <a:gd name="connsiteX4" fmla="*/ 58234 w 141452"/>
              <a:gd name="connsiteY4" fmla="*/ 112267 h 200649"/>
              <a:gd name="connsiteX5" fmla="*/ 140784 w 141452"/>
              <a:gd name="connsiteY5" fmla="*/ 1142 h 200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1452" h="200649">
                <a:moveTo>
                  <a:pt x="140784" y="1142"/>
                </a:moveTo>
                <a:cubicBezTo>
                  <a:pt x="131788" y="14900"/>
                  <a:pt x="21192" y="171005"/>
                  <a:pt x="4259" y="194817"/>
                </a:cubicBezTo>
                <a:cubicBezTo>
                  <a:pt x="-12674" y="218630"/>
                  <a:pt x="25426" y="163067"/>
                  <a:pt x="39184" y="144017"/>
                </a:cubicBezTo>
                <a:cubicBezTo>
                  <a:pt x="52942" y="124967"/>
                  <a:pt x="83634" y="85809"/>
                  <a:pt x="86809" y="80517"/>
                </a:cubicBezTo>
                <a:cubicBezTo>
                  <a:pt x="89984" y="75225"/>
                  <a:pt x="51355" y="122321"/>
                  <a:pt x="58234" y="112267"/>
                </a:cubicBezTo>
                <a:cubicBezTo>
                  <a:pt x="65113" y="102213"/>
                  <a:pt x="149780" y="-12616"/>
                  <a:pt x="140784" y="11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5" name="フリーフォーム 324">
            <a:extLst>
              <a:ext uri="{FF2B5EF4-FFF2-40B4-BE49-F238E27FC236}">
                <a16:creationId xmlns:a16="http://schemas.microsoft.com/office/drawing/2014/main" id="{5A67316B-B4FC-A010-4DC7-8F6828D184E3}"/>
              </a:ext>
            </a:extLst>
          </p:cNvPr>
          <p:cNvSpPr/>
          <p:nvPr/>
        </p:nvSpPr>
        <p:spPr>
          <a:xfrm>
            <a:off x="5181593" y="4492618"/>
            <a:ext cx="37640" cy="184222"/>
          </a:xfrm>
          <a:custGeom>
            <a:avLst/>
            <a:gdLst>
              <a:gd name="connsiteX0" fmla="*/ 7 w 37640"/>
              <a:gd name="connsiteY0" fmla="*/ 7 h 184222"/>
              <a:gd name="connsiteX1" fmla="*/ 34932 w 37640"/>
              <a:gd name="connsiteY1" fmla="*/ 142882 h 184222"/>
              <a:gd name="connsiteX2" fmla="*/ 34932 w 37640"/>
              <a:gd name="connsiteY2" fmla="*/ 184157 h 184222"/>
              <a:gd name="connsiteX3" fmla="*/ 31757 w 37640"/>
              <a:gd name="connsiteY3" fmla="*/ 136532 h 184222"/>
              <a:gd name="connsiteX4" fmla="*/ 7 w 37640"/>
              <a:gd name="connsiteY4" fmla="*/ 7 h 184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40" h="184222">
                <a:moveTo>
                  <a:pt x="7" y="7"/>
                </a:moveTo>
                <a:cubicBezTo>
                  <a:pt x="536" y="1065"/>
                  <a:pt x="29111" y="112190"/>
                  <a:pt x="34932" y="142882"/>
                </a:cubicBezTo>
                <a:cubicBezTo>
                  <a:pt x="40753" y="173574"/>
                  <a:pt x="35461" y="185215"/>
                  <a:pt x="34932" y="184157"/>
                </a:cubicBezTo>
                <a:cubicBezTo>
                  <a:pt x="34403" y="183099"/>
                  <a:pt x="38107" y="164049"/>
                  <a:pt x="31757" y="136532"/>
                </a:cubicBezTo>
                <a:cubicBezTo>
                  <a:pt x="25407" y="109015"/>
                  <a:pt x="-522" y="-1051"/>
                  <a:pt x="7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6" name="フリーフォーム 325">
            <a:extLst>
              <a:ext uri="{FF2B5EF4-FFF2-40B4-BE49-F238E27FC236}">
                <a16:creationId xmlns:a16="http://schemas.microsoft.com/office/drawing/2014/main" id="{CD3FE3BA-5C10-B6EB-7FEE-4BD0A8AD21B3}"/>
              </a:ext>
            </a:extLst>
          </p:cNvPr>
          <p:cNvSpPr/>
          <p:nvPr/>
        </p:nvSpPr>
        <p:spPr>
          <a:xfrm>
            <a:off x="5349841" y="4311510"/>
            <a:ext cx="50891" cy="152964"/>
          </a:xfrm>
          <a:custGeom>
            <a:avLst/>
            <a:gdLst>
              <a:gd name="connsiteX0" fmla="*/ 50834 w 50891"/>
              <a:gd name="connsiteY0" fmla="*/ 140 h 152964"/>
              <a:gd name="connsiteX1" fmla="*/ 12734 w 50891"/>
              <a:gd name="connsiteY1" fmla="*/ 92215 h 152964"/>
              <a:gd name="connsiteX2" fmla="*/ 3209 w 50891"/>
              <a:gd name="connsiteY2" fmla="*/ 152540 h 152964"/>
              <a:gd name="connsiteX3" fmla="*/ 3209 w 50891"/>
              <a:gd name="connsiteY3" fmla="*/ 114440 h 152964"/>
              <a:gd name="connsiteX4" fmla="*/ 50834 w 50891"/>
              <a:gd name="connsiteY4" fmla="*/ 140 h 152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891" h="152964">
                <a:moveTo>
                  <a:pt x="50834" y="140"/>
                </a:moveTo>
                <a:cubicBezTo>
                  <a:pt x="52421" y="-3564"/>
                  <a:pt x="20671" y="66815"/>
                  <a:pt x="12734" y="92215"/>
                </a:cubicBezTo>
                <a:cubicBezTo>
                  <a:pt x="4797" y="117615"/>
                  <a:pt x="4796" y="148836"/>
                  <a:pt x="3209" y="152540"/>
                </a:cubicBezTo>
                <a:cubicBezTo>
                  <a:pt x="1622" y="156244"/>
                  <a:pt x="-3141" y="135077"/>
                  <a:pt x="3209" y="114440"/>
                </a:cubicBezTo>
                <a:cubicBezTo>
                  <a:pt x="9559" y="93803"/>
                  <a:pt x="49247" y="3844"/>
                  <a:pt x="50834" y="1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7" name="フリーフォーム 326">
            <a:extLst>
              <a:ext uri="{FF2B5EF4-FFF2-40B4-BE49-F238E27FC236}">
                <a16:creationId xmlns:a16="http://schemas.microsoft.com/office/drawing/2014/main" id="{6718AB6C-7002-3869-BA6E-A1C15EBDF62B}"/>
              </a:ext>
            </a:extLst>
          </p:cNvPr>
          <p:cNvSpPr/>
          <p:nvPr/>
        </p:nvSpPr>
        <p:spPr>
          <a:xfrm>
            <a:off x="5476863" y="3533759"/>
            <a:ext cx="22591" cy="333568"/>
          </a:xfrm>
          <a:custGeom>
            <a:avLst/>
            <a:gdLst>
              <a:gd name="connsiteX0" fmla="*/ 12 w 22591"/>
              <a:gd name="connsiteY0" fmla="*/ 16 h 333568"/>
              <a:gd name="connsiteX1" fmla="*/ 19062 w 22591"/>
              <a:gd name="connsiteY1" fmla="*/ 263541 h 333568"/>
              <a:gd name="connsiteX2" fmla="*/ 19062 w 22591"/>
              <a:gd name="connsiteY2" fmla="*/ 333391 h 333568"/>
              <a:gd name="connsiteX3" fmla="*/ 22237 w 22591"/>
              <a:gd name="connsiteY3" fmla="*/ 250841 h 333568"/>
              <a:gd name="connsiteX4" fmla="*/ 12 w 22591"/>
              <a:gd name="connsiteY4" fmla="*/ 16 h 33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91" h="333568">
                <a:moveTo>
                  <a:pt x="12" y="16"/>
                </a:moveTo>
                <a:cubicBezTo>
                  <a:pt x="-517" y="2133"/>
                  <a:pt x="15887" y="207979"/>
                  <a:pt x="19062" y="263541"/>
                </a:cubicBezTo>
                <a:cubicBezTo>
                  <a:pt x="22237" y="319103"/>
                  <a:pt x="18533" y="335508"/>
                  <a:pt x="19062" y="333391"/>
                </a:cubicBezTo>
                <a:cubicBezTo>
                  <a:pt x="19591" y="331274"/>
                  <a:pt x="23825" y="302699"/>
                  <a:pt x="22237" y="250841"/>
                </a:cubicBezTo>
                <a:cubicBezTo>
                  <a:pt x="20650" y="198983"/>
                  <a:pt x="541" y="-2101"/>
                  <a:pt x="12" y="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8" name="フリーフォーム 327">
            <a:extLst>
              <a:ext uri="{FF2B5EF4-FFF2-40B4-BE49-F238E27FC236}">
                <a16:creationId xmlns:a16="http://schemas.microsoft.com/office/drawing/2014/main" id="{1C3B742C-AF33-1683-5E58-1B6E1D995828}"/>
              </a:ext>
            </a:extLst>
          </p:cNvPr>
          <p:cNvSpPr/>
          <p:nvPr/>
        </p:nvSpPr>
        <p:spPr>
          <a:xfrm>
            <a:off x="5384519" y="4132328"/>
            <a:ext cx="67552" cy="125931"/>
          </a:xfrm>
          <a:custGeom>
            <a:avLst/>
            <a:gdLst>
              <a:gd name="connsiteX0" fmla="*/ 281 w 67552"/>
              <a:gd name="connsiteY0" fmla="*/ 125347 h 125931"/>
              <a:gd name="connsiteX1" fmla="*/ 60606 w 67552"/>
              <a:gd name="connsiteY1" fmla="*/ 30097 h 125931"/>
              <a:gd name="connsiteX2" fmla="*/ 63781 w 67552"/>
              <a:gd name="connsiteY2" fmla="*/ 1522 h 125931"/>
              <a:gd name="connsiteX3" fmla="*/ 38381 w 67552"/>
              <a:gd name="connsiteY3" fmla="*/ 68197 h 125931"/>
              <a:gd name="connsiteX4" fmla="*/ 281 w 67552"/>
              <a:gd name="connsiteY4" fmla="*/ 125347 h 125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552" h="125931">
                <a:moveTo>
                  <a:pt x="281" y="125347"/>
                </a:moveTo>
                <a:cubicBezTo>
                  <a:pt x="3985" y="118997"/>
                  <a:pt x="50023" y="50734"/>
                  <a:pt x="60606" y="30097"/>
                </a:cubicBezTo>
                <a:cubicBezTo>
                  <a:pt x="71189" y="9459"/>
                  <a:pt x="67485" y="-4828"/>
                  <a:pt x="63781" y="1522"/>
                </a:cubicBezTo>
                <a:cubicBezTo>
                  <a:pt x="60077" y="7872"/>
                  <a:pt x="46319" y="51793"/>
                  <a:pt x="38381" y="68197"/>
                </a:cubicBezTo>
                <a:cubicBezTo>
                  <a:pt x="30444" y="84601"/>
                  <a:pt x="-3423" y="131697"/>
                  <a:pt x="281" y="1253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9" name="フリーフォーム 328">
            <a:extLst>
              <a:ext uri="{FF2B5EF4-FFF2-40B4-BE49-F238E27FC236}">
                <a16:creationId xmlns:a16="http://schemas.microsoft.com/office/drawing/2014/main" id="{084ADEDF-3FE7-1F69-1A40-FBA2A3242318}"/>
              </a:ext>
            </a:extLst>
          </p:cNvPr>
          <p:cNvSpPr/>
          <p:nvPr/>
        </p:nvSpPr>
        <p:spPr>
          <a:xfrm>
            <a:off x="4065663" y="5489575"/>
            <a:ext cx="569837" cy="149946"/>
          </a:xfrm>
          <a:custGeom>
            <a:avLst/>
            <a:gdLst>
              <a:gd name="connsiteX0" fmla="*/ 1512 w 569837"/>
              <a:gd name="connsiteY0" fmla="*/ 47625 h 149946"/>
              <a:gd name="connsiteX1" fmla="*/ 328537 w 569837"/>
              <a:gd name="connsiteY1" fmla="*/ 127000 h 149946"/>
              <a:gd name="connsiteX2" fmla="*/ 280912 w 569837"/>
              <a:gd name="connsiteY2" fmla="*/ 107950 h 149946"/>
              <a:gd name="connsiteX3" fmla="*/ 138037 w 569837"/>
              <a:gd name="connsiteY3" fmla="*/ 149225 h 149946"/>
              <a:gd name="connsiteX4" fmla="*/ 341237 w 569837"/>
              <a:gd name="connsiteY4" fmla="*/ 66675 h 149946"/>
              <a:gd name="connsiteX5" fmla="*/ 569837 w 569837"/>
              <a:gd name="connsiteY5" fmla="*/ 0 h 149946"/>
              <a:gd name="connsiteX6" fmla="*/ 182487 w 569837"/>
              <a:gd name="connsiteY6" fmla="*/ 114300 h 149946"/>
              <a:gd name="connsiteX7" fmla="*/ 204712 w 569837"/>
              <a:gd name="connsiteY7" fmla="*/ 111125 h 149946"/>
              <a:gd name="connsiteX8" fmla="*/ 1512 w 569837"/>
              <a:gd name="connsiteY8" fmla="*/ 47625 h 149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69837" h="149946">
                <a:moveTo>
                  <a:pt x="1512" y="47625"/>
                </a:moveTo>
                <a:cubicBezTo>
                  <a:pt x="22149" y="50271"/>
                  <a:pt x="281970" y="116946"/>
                  <a:pt x="328537" y="127000"/>
                </a:cubicBezTo>
                <a:cubicBezTo>
                  <a:pt x="375104" y="137054"/>
                  <a:pt x="312662" y="104246"/>
                  <a:pt x="280912" y="107950"/>
                </a:cubicBezTo>
                <a:cubicBezTo>
                  <a:pt x="249162" y="111654"/>
                  <a:pt x="127983" y="156104"/>
                  <a:pt x="138037" y="149225"/>
                </a:cubicBezTo>
                <a:cubicBezTo>
                  <a:pt x="148091" y="142346"/>
                  <a:pt x="269270" y="91546"/>
                  <a:pt x="341237" y="66675"/>
                </a:cubicBezTo>
                <a:cubicBezTo>
                  <a:pt x="413204" y="41804"/>
                  <a:pt x="569837" y="0"/>
                  <a:pt x="569837" y="0"/>
                </a:cubicBezTo>
                <a:lnTo>
                  <a:pt x="182487" y="114300"/>
                </a:lnTo>
                <a:cubicBezTo>
                  <a:pt x="121633" y="132821"/>
                  <a:pt x="231699" y="120121"/>
                  <a:pt x="204712" y="111125"/>
                </a:cubicBezTo>
                <a:cubicBezTo>
                  <a:pt x="177725" y="102129"/>
                  <a:pt x="-19125" y="44979"/>
                  <a:pt x="1512" y="476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0" name="フリーフォーム 329">
            <a:extLst>
              <a:ext uri="{FF2B5EF4-FFF2-40B4-BE49-F238E27FC236}">
                <a16:creationId xmlns:a16="http://schemas.microsoft.com/office/drawing/2014/main" id="{2AEBB094-D200-9A8D-03F2-5FF424D3914D}"/>
              </a:ext>
            </a:extLst>
          </p:cNvPr>
          <p:cNvSpPr/>
          <p:nvPr/>
        </p:nvSpPr>
        <p:spPr>
          <a:xfrm>
            <a:off x="4098501" y="5276831"/>
            <a:ext cx="35379" cy="165294"/>
          </a:xfrm>
          <a:custGeom>
            <a:avLst/>
            <a:gdLst>
              <a:gd name="connsiteX0" fmla="*/ 35349 w 35379"/>
              <a:gd name="connsiteY0" fmla="*/ 19 h 165294"/>
              <a:gd name="connsiteX1" fmla="*/ 6774 w 35379"/>
              <a:gd name="connsiteY1" fmla="*/ 130194 h 165294"/>
              <a:gd name="connsiteX2" fmla="*/ 19474 w 35379"/>
              <a:gd name="connsiteY2" fmla="*/ 165119 h 165294"/>
              <a:gd name="connsiteX3" fmla="*/ 424 w 35379"/>
              <a:gd name="connsiteY3" fmla="*/ 120669 h 165294"/>
              <a:gd name="connsiteX4" fmla="*/ 35349 w 35379"/>
              <a:gd name="connsiteY4" fmla="*/ 19 h 165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379" h="165294">
                <a:moveTo>
                  <a:pt x="35349" y="19"/>
                </a:moveTo>
                <a:cubicBezTo>
                  <a:pt x="36407" y="1607"/>
                  <a:pt x="9420" y="102677"/>
                  <a:pt x="6774" y="130194"/>
                </a:cubicBezTo>
                <a:cubicBezTo>
                  <a:pt x="4128" y="157711"/>
                  <a:pt x="20532" y="166707"/>
                  <a:pt x="19474" y="165119"/>
                </a:cubicBezTo>
                <a:cubicBezTo>
                  <a:pt x="18416" y="163531"/>
                  <a:pt x="-3280" y="148186"/>
                  <a:pt x="424" y="120669"/>
                </a:cubicBezTo>
                <a:cubicBezTo>
                  <a:pt x="4128" y="93152"/>
                  <a:pt x="34291" y="-1569"/>
                  <a:pt x="35349" y="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1" name="フリーフォーム 330">
            <a:extLst>
              <a:ext uri="{FF2B5EF4-FFF2-40B4-BE49-F238E27FC236}">
                <a16:creationId xmlns:a16="http://schemas.microsoft.com/office/drawing/2014/main" id="{46CA86AA-11EE-6FF7-5D7D-C8242ABDE3C2}"/>
              </a:ext>
            </a:extLst>
          </p:cNvPr>
          <p:cNvSpPr/>
          <p:nvPr/>
        </p:nvSpPr>
        <p:spPr>
          <a:xfrm>
            <a:off x="3847784" y="5241914"/>
            <a:ext cx="16207" cy="133404"/>
          </a:xfrm>
          <a:custGeom>
            <a:avLst/>
            <a:gdLst>
              <a:gd name="connsiteX0" fmla="*/ 16191 w 16207"/>
              <a:gd name="connsiteY0" fmla="*/ 11 h 133404"/>
              <a:gd name="connsiteX1" fmla="*/ 3491 w 16207"/>
              <a:gd name="connsiteY1" fmla="*/ 92086 h 133404"/>
              <a:gd name="connsiteX2" fmla="*/ 13016 w 16207"/>
              <a:gd name="connsiteY2" fmla="*/ 133361 h 133404"/>
              <a:gd name="connsiteX3" fmla="*/ 316 w 16207"/>
              <a:gd name="connsiteY3" fmla="*/ 98436 h 133404"/>
              <a:gd name="connsiteX4" fmla="*/ 16191 w 16207"/>
              <a:gd name="connsiteY4" fmla="*/ 11 h 133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07" h="133404">
                <a:moveTo>
                  <a:pt x="16191" y="11"/>
                </a:moveTo>
                <a:cubicBezTo>
                  <a:pt x="16720" y="-1047"/>
                  <a:pt x="4020" y="69861"/>
                  <a:pt x="3491" y="92086"/>
                </a:cubicBezTo>
                <a:cubicBezTo>
                  <a:pt x="2962" y="114311"/>
                  <a:pt x="13545" y="132303"/>
                  <a:pt x="13016" y="133361"/>
                </a:cubicBezTo>
                <a:cubicBezTo>
                  <a:pt x="12487" y="134419"/>
                  <a:pt x="-2330" y="115899"/>
                  <a:pt x="316" y="98436"/>
                </a:cubicBezTo>
                <a:cubicBezTo>
                  <a:pt x="2962" y="80973"/>
                  <a:pt x="15662" y="1069"/>
                  <a:pt x="16191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2" name="フリーフォーム 331">
            <a:extLst>
              <a:ext uri="{FF2B5EF4-FFF2-40B4-BE49-F238E27FC236}">
                <a16:creationId xmlns:a16="http://schemas.microsoft.com/office/drawing/2014/main" id="{27B6AC78-0087-7168-90A6-2F4E00631697}"/>
              </a:ext>
            </a:extLst>
          </p:cNvPr>
          <p:cNvSpPr/>
          <p:nvPr/>
        </p:nvSpPr>
        <p:spPr>
          <a:xfrm>
            <a:off x="3758894" y="5085464"/>
            <a:ext cx="16181" cy="242867"/>
          </a:xfrm>
          <a:custGeom>
            <a:avLst/>
            <a:gdLst>
              <a:gd name="connsiteX0" fmla="*/ 13006 w 16181"/>
              <a:gd name="connsiteY0" fmla="*/ 886 h 242867"/>
              <a:gd name="connsiteX1" fmla="*/ 306 w 16181"/>
              <a:gd name="connsiteY1" fmla="*/ 86611 h 242867"/>
              <a:gd name="connsiteX2" fmla="*/ 16181 w 16181"/>
              <a:gd name="connsiteY2" fmla="*/ 242186 h 242867"/>
              <a:gd name="connsiteX3" fmla="*/ 306 w 16181"/>
              <a:gd name="connsiteY3" fmla="*/ 137411 h 242867"/>
              <a:gd name="connsiteX4" fmla="*/ 13006 w 16181"/>
              <a:gd name="connsiteY4" fmla="*/ 886 h 242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81" h="242867">
                <a:moveTo>
                  <a:pt x="13006" y="886"/>
                </a:moveTo>
                <a:cubicBezTo>
                  <a:pt x="13006" y="-7581"/>
                  <a:pt x="-223" y="46394"/>
                  <a:pt x="306" y="86611"/>
                </a:cubicBezTo>
                <a:cubicBezTo>
                  <a:pt x="835" y="126828"/>
                  <a:pt x="16181" y="233719"/>
                  <a:pt x="16181" y="242186"/>
                </a:cubicBezTo>
                <a:cubicBezTo>
                  <a:pt x="16181" y="250653"/>
                  <a:pt x="2952" y="178157"/>
                  <a:pt x="306" y="137411"/>
                </a:cubicBezTo>
                <a:cubicBezTo>
                  <a:pt x="-2340" y="96665"/>
                  <a:pt x="13006" y="9353"/>
                  <a:pt x="13006" y="8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3" name="フリーフォーム 332">
            <a:extLst>
              <a:ext uri="{FF2B5EF4-FFF2-40B4-BE49-F238E27FC236}">
                <a16:creationId xmlns:a16="http://schemas.microsoft.com/office/drawing/2014/main" id="{2C247E66-144B-8150-578F-1B075991A5E8}"/>
              </a:ext>
            </a:extLst>
          </p:cNvPr>
          <p:cNvSpPr/>
          <p:nvPr/>
        </p:nvSpPr>
        <p:spPr>
          <a:xfrm>
            <a:off x="3616297" y="4943256"/>
            <a:ext cx="38140" cy="185517"/>
          </a:xfrm>
          <a:custGeom>
            <a:avLst/>
            <a:gdLst>
              <a:gd name="connsiteX0" fmla="*/ 28 w 38140"/>
              <a:gd name="connsiteY0" fmla="*/ 219 h 185517"/>
              <a:gd name="connsiteX1" fmla="*/ 12728 w 38140"/>
              <a:gd name="connsiteY1" fmla="*/ 117694 h 185517"/>
              <a:gd name="connsiteX2" fmla="*/ 38128 w 38140"/>
              <a:gd name="connsiteY2" fmla="*/ 184369 h 185517"/>
              <a:gd name="connsiteX3" fmla="*/ 15903 w 38140"/>
              <a:gd name="connsiteY3" fmla="*/ 149444 h 185517"/>
              <a:gd name="connsiteX4" fmla="*/ 28 w 38140"/>
              <a:gd name="connsiteY4" fmla="*/ 219 h 185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140" h="185517">
                <a:moveTo>
                  <a:pt x="28" y="219"/>
                </a:moveTo>
                <a:cubicBezTo>
                  <a:pt x="-501" y="-5073"/>
                  <a:pt x="6378" y="87002"/>
                  <a:pt x="12728" y="117694"/>
                </a:cubicBezTo>
                <a:cubicBezTo>
                  <a:pt x="19078" y="148386"/>
                  <a:pt x="37599" y="179077"/>
                  <a:pt x="38128" y="184369"/>
                </a:cubicBezTo>
                <a:cubicBezTo>
                  <a:pt x="38657" y="189661"/>
                  <a:pt x="22253" y="176431"/>
                  <a:pt x="15903" y="149444"/>
                </a:cubicBezTo>
                <a:cubicBezTo>
                  <a:pt x="9553" y="122457"/>
                  <a:pt x="557" y="5511"/>
                  <a:pt x="28" y="2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4" name="フリーフォーム 333">
            <a:extLst>
              <a:ext uri="{FF2B5EF4-FFF2-40B4-BE49-F238E27FC236}">
                <a16:creationId xmlns:a16="http://schemas.microsoft.com/office/drawing/2014/main" id="{BBCC62C2-4488-0CA0-7983-09AC07D5188B}"/>
              </a:ext>
            </a:extLst>
          </p:cNvPr>
          <p:cNvSpPr/>
          <p:nvPr/>
        </p:nvSpPr>
        <p:spPr>
          <a:xfrm>
            <a:off x="3975048" y="3867147"/>
            <a:ext cx="22409" cy="127011"/>
          </a:xfrm>
          <a:custGeom>
            <a:avLst/>
            <a:gdLst>
              <a:gd name="connsiteX0" fmla="*/ 9577 w 22409"/>
              <a:gd name="connsiteY0" fmla="*/ 3 h 127011"/>
              <a:gd name="connsiteX1" fmla="*/ 15927 w 22409"/>
              <a:gd name="connsiteY1" fmla="*/ 82553 h 127011"/>
              <a:gd name="connsiteX2" fmla="*/ 52 w 22409"/>
              <a:gd name="connsiteY2" fmla="*/ 127003 h 127011"/>
              <a:gd name="connsiteX3" fmla="*/ 22277 w 22409"/>
              <a:gd name="connsiteY3" fmla="*/ 85728 h 127011"/>
              <a:gd name="connsiteX4" fmla="*/ 9577 w 22409"/>
              <a:gd name="connsiteY4" fmla="*/ 3 h 127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409" h="127011">
                <a:moveTo>
                  <a:pt x="9577" y="3"/>
                </a:moveTo>
                <a:cubicBezTo>
                  <a:pt x="8519" y="-526"/>
                  <a:pt x="17514" y="61386"/>
                  <a:pt x="15927" y="82553"/>
                </a:cubicBezTo>
                <a:cubicBezTo>
                  <a:pt x="14340" y="103720"/>
                  <a:pt x="-1006" y="126474"/>
                  <a:pt x="52" y="127003"/>
                </a:cubicBezTo>
                <a:cubicBezTo>
                  <a:pt x="1110" y="127532"/>
                  <a:pt x="20690" y="102661"/>
                  <a:pt x="22277" y="85728"/>
                </a:cubicBezTo>
                <a:cubicBezTo>
                  <a:pt x="23865" y="68795"/>
                  <a:pt x="10635" y="532"/>
                  <a:pt x="9577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5" name="フリーフォーム 334">
            <a:extLst>
              <a:ext uri="{FF2B5EF4-FFF2-40B4-BE49-F238E27FC236}">
                <a16:creationId xmlns:a16="http://schemas.microsoft.com/office/drawing/2014/main" id="{B359461A-555A-BC22-60DC-B6F703DB6B7A}"/>
              </a:ext>
            </a:extLst>
          </p:cNvPr>
          <p:cNvSpPr/>
          <p:nvPr/>
        </p:nvSpPr>
        <p:spPr>
          <a:xfrm>
            <a:off x="4580972" y="3492195"/>
            <a:ext cx="114856" cy="131080"/>
          </a:xfrm>
          <a:custGeom>
            <a:avLst/>
            <a:gdLst>
              <a:gd name="connsiteX0" fmla="*/ 114853 w 114856"/>
              <a:gd name="connsiteY0" fmla="*/ 305 h 131080"/>
              <a:gd name="connsiteX1" fmla="*/ 38653 w 114856"/>
              <a:gd name="connsiteY1" fmla="*/ 95555 h 131080"/>
              <a:gd name="connsiteX2" fmla="*/ 48178 w 114856"/>
              <a:gd name="connsiteY2" fmla="*/ 127305 h 131080"/>
              <a:gd name="connsiteX3" fmla="*/ 51353 w 114856"/>
              <a:gd name="connsiteY3" fmla="*/ 130480 h 131080"/>
              <a:gd name="connsiteX4" fmla="*/ 553 w 114856"/>
              <a:gd name="connsiteY4" fmla="*/ 73330 h 131080"/>
              <a:gd name="connsiteX5" fmla="*/ 25953 w 114856"/>
              <a:gd name="connsiteY5" fmla="*/ 101905 h 131080"/>
              <a:gd name="connsiteX6" fmla="*/ 51353 w 114856"/>
              <a:gd name="connsiteY6" fmla="*/ 63805 h 131080"/>
              <a:gd name="connsiteX7" fmla="*/ 54528 w 114856"/>
              <a:gd name="connsiteY7" fmla="*/ 51105 h 131080"/>
              <a:gd name="connsiteX8" fmla="*/ 41828 w 114856"/>
              <a:gd name="connsiteY8" fmla="*/ 63805 h 131080"/>
              <a:gd name="connsiteX9" fmla="*/ 114853 w 114856"/>
              <a:gd name="connsiteY9" fmla="*/ 305 h 131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4856" h="131080">
                <a:moveTo>
                  <a:pt x="114853" y="305"/>
                </a:moveTo>
                <a:cubicBezTo>
                  <a:pt x="114324" y="5597"/>
                  <a:pt x="49765" y="74388"/>
                  <a:pt x="38653" y="95555"/>
                </a:cubicBezTo>
                <a:cubicBezTo>
                  <a:pt x="27540" y="116722"/>
                  <a:pt x="48178" y="127305"/>
                  <a:pt x="48178" y="127305"/>
                </a:cubicBezTo>
                <a:cubicBezTo>
                  <a:pt x="50295" y="133126"/>
                  <a:pt x="51353" y="130480"/>
                  <a:pt x="51353" y="130480"/>
                </a:cubicBezTo>
                <a:lnTo>
                  <a:pt x="553" y="73330"/>
                </a:lnTo>
                <a:cubicBezTo>
                  <a:pt x="-3680" y="68568"/>
                  <a:pt x="17486" y="103492"/>
                  <a:pt x="25953" y="101905"/>
                </a:cubicBezTo>
                <a:cubicBezTo>
                  <a:pt x="34420" y="100318"/>
                  <a:pt x="51353" y="63805"/>
                  <a:pt x="51353" y="63805"/>
                </a:cubicBezTo>
                <a:cubicBezTo>
                  <a:pt x="56116" y="55338"/>
                  <a:pt x="56115" y="51105"/>
                  <a:pt x="54528" y="51105"/>
                </a:cubicBezTo>
                <a:cubicBezTo>
                  <a:pt x="52941" y="51105"/>
                  <a:pt x="36007" y="67509"/>
                  <a:pt x="41828" y="63805"/>
                </a:cubicBezTo>
                <a:cubicBezTo>
                  <a:pt x="47649" y="60101"/>
                  <a:pt x="115382" y="-4987"/>
                  <a:pt x="114853" y="3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6" name="フリーフォーム 335">
            <a:extLst>
              <a:ext uri="{FF2B5EF4-FFF2-40B4-BE49-F238E27FC236}">
                <a16:creationId xmlns:a16="http://schemas.microsoft.com/office/drawing/2014/main" id="{D4B5DFAE-3F1E-9CA0-864E-A510957837A6}"/>
              </a:ext>
            </a:extLst>
          </p:cNvPr>
          <p:cNvSpPr/>
          <p:nvPr/>
        </p:nvSpPr>
        <p:spPr>
          <a:xfrm>
            <a:off x="3717879" y="3543318"/>
            <a:ext cx="152136" cy="60352"/>
          </a:xfrm>
          <a:custGeom>
            <a:avLst/>
            <a:gdLst>
              <a:gd name="connsiteX0" fmla="*/ 46 w 152136"/>
              <a:gd name="connsiteY0" fmla="*/ 60307 h 60352"/>
              <a:gd name="connsiteX1" fmla="*/ 142921 w 152136"/>
              <a:gd name="connsiteY1" fmla="*/ 3157 h 60352"/>
              <a:gd name="connsiteX2" fmla="*/ 127046 w 152136"/>
              <a:gd name="connsiteY2" fmla="*/ 12682 h 60352"/>
              <a:gd name="connsiteX3" fmla="*/ 46 w 152136"/>
              <a:gd name="connsiteY3" fmla="*/ 60307 h 60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136" h="60352">
                <a:moveTo>
                  <a:pt x="46" y="60307"/>
                </a:moveTo>
                <a:cubicBezTo>
                  <a:pt x="2692" y="58719"/>
                  <a:pt x="142921" y="3157"/>
                  <a:pt x="142921" y="3157"/>
                </a:cubicBezTo>
                <a:cubicBezTo>
                  <a:pt x="164088" y="-4781"/>
                  <a:pt x="144509" y="3686"/>
                  <a:pt x="127046" y="12682"/>
                </a:cubicBezTo>
                <a:cubicBezTo>
                  <a:pt x="109584" y="21678"/>
                  <a:pt x="-2600" y="61895"/>
                  <a:pt x="46" y="603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7" name="フリーフォーム 336">
            <a:extLst>
              <a:ext uri="{FF2B5EF4-FFF2-40B4-BE49-F238E27FC236}">
                <a16:creationId xmlns:a16="http://schemas.microsoft.com/office/drawing/2014/main" id="{03120BE6-3550-9314-EBD3-69147F015ACD}"/>
              </a:ext>
            </a:extLst>
          </p:cNvPr>
          <p:cNvSpPr/>
          <p:nvPr/>
        </p:nvSpPr>
        <p:spPr>
          <a:xfrm>
            <a:off x="4397375" y="4546507"/>
            <a:ext cx="40922" cy="104868"/>
          </a:xfrm>
          <a:custGeom>
            <a:avLst/>
            <a:gdLst>
              <a:gd name="connsiteX0" fmla="*/ 0 w 40922"/>
              <a:gd name="connsiteY0" fmla="*/ 93 h 104868"/>
              <a:gd name="connsiteX1" fmla="*/ 38100 w 40922"/>
              <a:gd name="connsiteY1" fmla="*/ 85818 h 104868"/>
              <a:gd name="connsiteX2" fmla="*/ 38100 w 40922"/>
              <a:gd name="connsiteY2" fmla="*/ 104868 h 104868"/>
              <a:gd name="connsiteX3" fmla="*/ 38100 w 40922"/>
              <a:gd name="connsiteY3" fmla="*/ 69943 h 104868"/>
              <a:gd name="connsiteX4" fmla="*/ 0 w 40922"/>
              <a:gd name="connsiteY4" fmla="*/ 93 h 104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922" h="104868">
                <a:moveTo>
                  <a:pt x="0" y="93"/>
                </a:moveTo>
                <a:cubicBezTo>
                  <a:pt x="0" y="2739"/>
                  <a:pt x="31750" y="68356"/>
                  <a:pt x="38100" y="85818"/>
                </a:cubicBezTo>
                <a:cubicBezTo>
                  <a:pt x="44450" y="103280"/>
                  <a:pt x="38100" y="104868"/>
                  <a:pt x="38100" y="104868"/>
                </a:cubicBezTo>
                <a:cubicBezTo>
                  <a:pt x="38100" y="102222"/>
                  <a:pt x="43392" y="87935"/>
                  <a:pt x="38100" y="69943"/>
                </a:cubicBezTo>
                <a:cubicBezTo>
                  <a:pt x="32808" y="51951"/>
                  <a:pt x="0" y="-2553"/>
                  <a:pt x="0" y="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8" name="フリーフォーム 337">
            <a:extLst>
              <a:ext uri="{FF2B5EF4-FFF2-40B4-BE49-F238E27FC236}">
                <a16:creationId xmlns:a16="http://schemas.microsoft.com/office/drawing/2014/main" id="{63043C1D-8013-2215-0814-AB1FD15EFB07}"/>
              </a:ext>
            </a:extLst>
          </p:cNvPr>
          <p:cNvSpPr/>
          <p:nvPr/>
        </p:nvSpPr>
        <p:spPr>
          <a:xfrm>
            <a:off x="3825871" y="4479925"/>
            <a:ext cx="51377" cy="76202"/>
          </a:xfrm>
          <a:custGeom>
            <a:avLst/>
            <a:gdLst>
              <a:gd name="connsiteX0" fmla="*/ 4 w 51377"/>
              <a:gd name="connsiteY0" fmla="*/ 0 h 76202"/>
              <a:gd name="connsiteX1" fmla="*/ 50804 w 51377"/>
              <a:gd name="connsiteY1" fmla="*/ 63500 h 76202"/>
              <a:gd name="connsiteX2" fmla="*/ 28579 w 51377"/>
              <a:gd name="connsiteY2" fmla="*/ 76200 h 76202"/>
              <a:gd name="connsiteX3" fmla="*/ 47629 w 51377"/>
              <a:gd name="connsiteY3" fmla="*/ 63500 h 76202"/>
              <a:gd name="connsiteX4" fmla="*/ 4 w 51377"/>
              <a:gd name="connsiteY4" fmla="*/ 0 h 76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377" h="76202">
                <a:moveTo>
                  <a:pt x="4" y="0"/>
                </a:moveTo>
                <a:cubicBezTo>
                  <a:pt x="533" y="0"/>
                  <a:pt x="46041" y="50800"/>
                  <a:pt x="50804" y="63500"/>
                </a:cubicBezTo>
                <a:cubicBezTo>
                  <a:pt x="55567" y="76200"/>
                  <a:pt x="29108" y="76200"/>
                  <a:pt x="28579" y="76200"/>
                </a:cubicBezTo>
                <a:cubicBezTo>
                  <a:pt x="28050" y="76200"/>
                  <a:pt x="52921" y="76729"/>
                  <a:pt x="47629" y="63500"/>
                </a:cubicBezTo>
                <a:cubicBezTo>
                  <a:pt x="42337" y="50271"/>
                  <a:pt x="-525" y="0"/>
                  <a:pt x="4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9" name="フリーフォーム 338">
            <a:extLst>
              <a:ext uri="{FF2B5EF4-FFF2-40B4-BE49-F238E27FC236}">
                <a16:creationId xmlns:a16="http://schemas.microsoft.com/office/drawing/2014/main" id="{83C1A463-69DF-F17F-FB0E-5B7EBBFA9B59}"/>
              </a:ext>
            </a:extLst>
          </p:cNvPr>
          <p:cNvSpPr/>
          <p:nvPr/>
        </p:nvSpPr>
        <p:spPr>
          <a:xfrm>
            <a:off x="4679950" y="4555648"/>
            <a:ext cx="79375" cy="38583"/>
          </a:xfrm>
          <a:custGeom>
            <a:avLst/>
            <a:gdLst>
              <a:gd name="connsiteX0" fmla="*/ 0 w 79375"/>
              <a:gd name="connsiteY0" fmla="*/ 38577 h 38583"/>
              <a:gd name="connsiteX1" fmla="*/ 47625 w 79375"/>
              <a:gd name="connsiteY1" fmla="*/ 477 h 38583"/>
              <a:gd name="connsiteX2" fmla="*/ 79375 w 79375"/>
              <a:gd name="connsiteY2" fmla="*/ 16352 h 38583"/>
              <a:gd name="connsiteX3" fmla="*/ 47625 w 79375"/>
              <a:gd name="connsiteY3" fmla="*/ 3652 h 38583"/>
              <a:gd name="connsiteX4" fmla="*/ 0 w 79375"/>
              <a:gd name="connsiteY4" fmla="*/ 38577 h 38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375" h="38583">
                <a:moveTo>
                  <a:pt x="0" y="38577"/>
                </a:moveTo>
                <a:cubicBezTo>
                  <a:pt x="0" y="38048"/>
                  <a:pt x="34396" y="4181"/>
                  <a:pt x="47625" y="477"/>
                </a:cubicBezTo>
                <a:cubicBezTo>
                  <a:pt x="60854" y="-3227"/>
                  <a:pt x="79375" y="15823"/>
                  <a:pt x="79375" y="16352"/>
                </a:cubicBezTo>
                <a:cubicBezTo>
                  <a:pt x="79375" y="16881"/>
                  <a:pt x="60854" y="-581"/>
                  <a:pt x="47625" y="3652"/>
                </a:cubicBezTo>
                <a:cubicBezTo>
                  <a:pt x="34396" y="7885"/>
                  <a:pt x="0" y="39106"/>
                  <a:pt x="0" y="385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0" name="フリーフォーム 339">
            <a:extLst>
              <a:ext uri="{FF2B5EF4-FFF2-40B4-BE49-F238E27FC236}">
                <a16:creationId xmlns:a16="http://schemas.microsoft.com/office/drawing/2014/main" id="{0087D21C-659A-4AB5-D4A6-876A03865201}"/>
              </a:ext>
            </a:extLst>
          </p:cNvPr>
          <p:cNvSpPr/>
          <p:nvPr/>
        </p:nvSpPr>
        <p:spPr>
          <a:xfrm>
            <a:off x="4505265" y="4520946"/>
            <a:ext cx="73522" cy="114974"/>
          </a:xfrm>
          <a:custGeom>
            <a:avLst/>
            <a:gdLst>
              <a:gd name="connsiteX0" fmla="*/ 60 w 73522"/>
              <a:gd name="connsiteY0" fmla="*/ 254 h 114974"/>
              <a:gd name="connsiteX1" fmla="*/ 73085 w 73522"/>
              <a:gd name="connsiteY1" fmla="*/ 105029 h 114974"/>
              <a:gd name="connsiteX2" fmla="*/ 31810 w 73522"/>
              <a:gd name="connsiteY2" fmla="*/ 111379 h 114974"/>
              <a:gd name="connsiteX3" fmla="*/ 60385 w 73522"/>
              <a:gd name="connsiteY3" fmla="*/ 111379 h 114974"/>
              <a:gd name="connsiteX4" fmla="*/ 60385 w 73522"/>
              <a:gd name="connsiteY4" fmla="*/ 76454 h 114974"/>
              <a:gd name="connsiteX5" fmla="*/ 60 w 73522"/>
              <a:gd name="connsiteY5" fmla="*/ 254 h 11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3522" h="114974">
                <a:moveTo>
                  <a:pt x="60" y="254"/>
                </a:moveTo>
                <a:cubicBezTo>
                  <a:pt x="2177" y="5016"/>
                  <a:pt x="67793" y="86508"/>
                  <a:pt x="73085" y="105029"/>
                </a:cubicBezTo>
                <a:cubicBezTo>
                  <a:pt x="78377" y="123550"/>
                  <a:pt x="33927" y="110321"/>
                  <a:pt x="31810" y="111379"/>
                </a:cubicBezTo>
                <a:cubicBezTo>
                  <a:pt x="29693" y="112437"/>
                  <a:pt x="55623" y="117200"/>
                  <a:pt x="60385" y="111379"/>
                </a:cubicBezTo>
                <a:cubicBezTo>
                  <a:pt x="65147" y="105558"/>
                  <a:pt x="68322" y="93916"/>
                  <a:pt x="60385" y="76454"/>
                </a:cubicBezTo>
                <a:cubicBezTo>
                  <a:pt x="52448" y="58992"/>
                  <a:pt x="-2057" y="-4508"/>
                  <a:pt x="60" y="2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1" name="フリーフォーム 340">
            <a:extLst>
              <a:ext uri="{FF2B5EF4-FFF2-40B4-BE49-F238E27FC236}">
                <a16:creationId xmlns:a16="http://schemas.microsoft.com/office/drawing/2014/main" id="{751147CF-7741-CE6F-F815-0B3861C3CE53}"/>
              </a:ext>
            </a:extLst>
          </p:cNvPr>
          <p:cNvSpPr/>
          <p:nvPr/>
        </p:nvSpPr>
        <p:spPr>
          <a:xfrm>
            <a:off x="3164840" y="3374790"/>
            <a:ext cx="577321" cy="156894"/>
          </a:xfrm>
          <a:custGeom>
            <a:avLst/>
            <a:gdLst>
              <a:gd name="connsiteX0" fmla="*/ 575310 w 577321"/>
              <a:gd name="connsiteY0" fmla="*/ 95485 h 156894"/>
              <a:gd name="connsiteX1" fmla="*/ 372110 w 577321"/>
              <a:gd name="connsiteY1" fmla="*/ 6585 h 156894"/>
              <a:gd name="connsiteX2" fmla="*/ 381635 w 577321"/>
              <a:gd name="connsiteY2" fmla="*/ 6585 h 156894"/>
              <a:gd name="connsiteX3" fmla="*/ 143510 w 577321"/>
              <a:gd name="connsiteY3" fmla="*/ 51035 h 156894"/>
              <a:gd name="connsiteX4" fmla="*/ 229235 w 577321"/>
              <a:gd name="connsiteY4" fmla="*/ 31985 h 156894"/>
              <a:gd name="connsiteX5" fmla="*/ 76835 w 577321"/>
              <a:gd name="connsiteY5" fmla="*/ 155810 h 156894"/>
              <a:gd name="connsiteX6" fmla="*/ 140335 w 577321"/>
              <a:gd name="connsiteY6" fmla="*/ 95485 h 156894"/>
              <a:gd name="connsiteX7" fmla="*/ 635 w 577321"/>
              <a:gd name="connsiteY7" fmla="*/ 152635 h 156894"/>
              <a:gd name="connsiteX8" fmla="*/ 207010 w 577321"/>
              <a:gd name="connsiteY8" fmla="*/ 63735 h 156894"/>
              <a:gd name="connsiteX9" fmla="*/ 400685 w 577321"/>
              <a:gd name="connsiteY9" fmla="*/ 47860 h 156894"/>
              <a:gd name="connsiteX10" fmla="*/ 391160 w 577321"/>
              <a:gd name="connsiteY10" fmla="*/ 31985 h 156894"/>
              <a:gd name="connsiteX11" fmla="*/ 480060 w 577321"/>
              <a:gd name="connsiteY11" fmla="*/ 82785 h 156894"/>
              <a:gd name="connsiteX12" fmla="*/ 476885 w 577321"/>
              <a:gd name="connsiteY12" fmla="*/ 47860 h 156894"/>
              <a:gd name="connsiteX13" fmla="*/ 575310 w 577321"/>
              <a:gd name="connsiteY13" fmla="*/ 95485 h 156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77321" h="156894">
                <a:moveTo>
                  <a:pt x="575310" y="95485"/>
                </a:moveTo>
                <a:cubicBezTo>
                  <a:pt x="557848" y="88606"/>
                  <a:pt x="372110" y="6585"/>
                  <a:pt x="372110" y="6585"/>
                </a:cubicBezTo>
                <a:cubicBezTo>
                  <a:pt x="339831" y="-8232"/>
                  <a:pt x="381635" y="6585"/>
                  <a:pt x="381635" y="6585"/>
                </a:cubicBezTo>
                <a:lnTo>
                  <a:pt x="143510" y="51035"/>
                </a:lnTo>
                <a:cubicBezTo>
                  <a:pt x="118110" y="55268"/>
                  <a:pt x="240347" y="14523"/>
                  <a:pt x="229235" y="31985"/>
                </a:cubicBezTo>
                <a:cubicBezTo>
                  <a:pt x="218123" y="49447"/>
                  <a:pt x="91652" y="145227"/>
                  <a:pt x="76835" y="155810"/>
                </a:cubicBezTo>
                <a:cubicBezTo>
                  <a:pt x="62018" y="166393"/>
                  <a:pt x="153035" y="96014"/>
                  <a:pt x="140335" y="95485"/>
                </a:cubicBezTo>
                <a:cubicBezTo>
                  <a:pt x="127635" y="94956"/>
                  <a:pt x="-10478" y="157927"/>
                  <a:pt x="635" y="152635"/>
                </a:cubicBezTo>
                <a:cubicBezTo>
                  <a:pt x="11747" y="147343"/>
                  <a:pt x="140335" y="81197"/>
                  <a:pt x="207010" y="63735"/>
                </a:cubicBezTo>
                <a:cubicBezTo>
                  <a:pt x="273685" y="46273"/>
                  <a:pt x="400685" y="47860"/>
                  <a:pt x="400685" y="47860"/>
                </a:cubicBezTo>
                <a:cubicBezTo>
                  <a:pt x="431377" y="42568"/>
                  <a:pt x="377931" y="26164"/>
                  <a:pt x="391160" y="31985"/>
                </a:cubicBezTo>
                <a:cubicBezTo>
                  <a:pt x="404389" y="37806"/>
                  <a:pt x="465773" y="80139"/>
                  <a:pt x="480060" y="82785"/>
                </a:cubicBezTo>
                <a:cubicBezTo>
                  <a:pt x="494347" y="85431"/>
                  <a:pt x="462598" y="42039"/>
                  <a:pt x="476885" y="47860"/>
                </a:cubicBezTo>
                <a:cubicBezTo>
                  <a:pt x="491172" y="53681"/>
                  <a:pt x="592772" y="102364"/>
                  <a:pt x="575310" y="954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2" name="フリーフォーム 341">
            <a:extLst>
              <a:ext uri="{FF2B5EF4-FFF2-40B4-BE49-F238E27FC236}">
                <a16:creationId xmlns:a16="http://schemas.microsoft.com/office/drawing/2014/main" id="{272B83C9-36BA-43FF-6D95-79CCBCB0E6DA}"/>
              </a:ext>
            </a:extLst>
          </p:cNvPr>
          <p:cNvSpPr/>
          <p:nvPr/>
        </p:nvSpPr>
        <p:spPr>
          <a:xfrm>
            <a:off x="4869998" y="3400414"/>
            <a:ext cx="343064" cy="226820"/>
          </a:xfrm>
          <a:custGeom>
            <a:avLst/>
            <a:gdLst>
              <a:gd name="connsiteX0" fmla="*/ 452 w 343064"/>
              <a:gd name="connsiteY0" fmla="*/ 11 h 226820"/>
              <a:gd name="connsiteX1" fmla="*/ 184602 w 343064"/>
              <a:gd name="connsiteY1" fmla="*/ 69861 h 226820"/>
              <a:gd name="connsiteX2" fmla="*/ 184602 w 343064"/>
              <a:gd name="connsiteY2" fmla="*/ 53986 h 226820"/>
              <a:gd name="connsiteX3" fmla="*/ 333827 w 343064"/>
              <a:gd name="connsiteY3" fmla="*/ 219086 h 226820"/>
              <a:gd name="connsiteX4" fmla="*/ 311602 w 343064"/>
              <a:gd name="connsiteY4" fmla="*/ 193686 h 226820"/>
              <a:gd name="connsiteX5" fmla="*/ 184602 w 343064"/>
              <a:gd name="connsiteY5" fmla="*/ 139711 h 226820"/>
              <a:gd name="connsiteX6" fmla="*/ 216352 w 343064"/>
              <a:gd name="connsiteY6" fmla="*/ 142886 h 226820"/>
              <a:gd name="connsiteX7" fmla="*/ 168727 w 343064"/>
              <a:gd name="connsiteY7" fmla="*/ 88911 h 226820"/>
              <a:gd name="connsiteX8" fmla="*/ 102052 w 343064"/>
              <a:gd name="connsiteY8" fmla="*/ 73036 h 226820"/>
              <a:gd name="connsiteX9" fmla="*/ 130627 w 343064"/>
              <a:gd name="connsiteY9" fmla="*/ 76211 h 226820"/>
              <a:gd name="connsiteX10" fmla="*/ 452 w 343064"/>
              <a:gd name="connsiteY10" fmla="*/ 11 h 226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3064" h="226820">
                <a:moveTo>
                  <a:pt x="452" y="11"/>
                </a:moveTo>
                <a:cubicBezTo>
                  <a:pt x="9448" y="-1047"/>
                  <a:pt x="184602" y="69861"/>
                  <a:pt x="184602" y="69861"/>
                </a:cubicBezTo>
                <a:cubicBezTo>
                  <a:pt x="215294" y="78857"/>
                  <a:pt x="159731" y="29115"/>
                  <a:pt x="184602" y="53986"/>
                </a:cubicBezTo>
                <a:cubicBezTo>
                  <a:pt x="209473" y="78857"/>
                  <a:pt x="333827" y="219086"/>
                  <a:pt x="333827" y="219086"/>
                </a:cubicBezTo>
                <a:cubicBezTo>
                  <a:pt x="354994" y="242369"/>
                  <a:pt x="336473" y="206915"/>
                  <a:pt x="311602" y="193686"/>
                </a:cubicBezTo>
                <a:cubicBezTo>
                  <a:pt x="286731" y="180457"/>
                  <a:pt x="200477" y="148178"/>
                  <a:pt x="184602" y="139711"/>
                </a:cubicBezTo>
                <a:cubicBezTo>
                  <a:pt x="168727" y="131244"/>
                  <a:pt x="218998" y="151353"/>
                  <a:pt x="216352" y="142886"/>
                </a:cubicBezTo>
                <a:cubicBezTo>
                  <a:pt x="213706" y="134419"/>
                  <a:pt x="187777" y="100553"/>
                  <a:pt x="168727" y="88911"/>
                </a:cubicBezTo>
                <a:cubicBezTo>
                  <a:pt x="149677" y="77269"/>
                  <a:pt x="108402" y="75153"/>
                  <a:pt x="102052" y="73036"/>
                </a:cubicBezTo>
                <a:cubicBezTo>
                  <a:pt x="95702" y="70919"/>
                  <a:pt x="141739" y="86794"/>
                  <a:pt x="130627" y="76211"/>
                </a:cubicBezTo>
                <a:cubicBezTo>
                  <a:pt x="119515" y="65628"/>
                  <a:pt x="-8544" y="1069"/>
                  <a:pt x="452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3" name="フリーフォーム 342">
            <a:extLst>
              <a:ext uri="{FF2B5EF4-FFF2-40B4-BE49-F238E27FC236}">
                <a16:creationId xmlns:a16="http://schemas.microsoft.com/office/drawing/2014/main" id="{BE35DF17-34C8-CAEC-680C-C717D2688931}"/>
              </a:ext>
            </a:extLst>
          </p:cNvPr>
          <p:cNvSpPr/>
          <p:nvPr/>
        </p:nvSpPr>
        <p:spPr>
          <a:xfrm>
            <a:off x="4742700" y="3413031"/>
            <a:ext cx="248890" cy="200333"/>
          </a:xfrm>
          <a:custGeom>
            <a:avLst/>
            <a:gdLst>
              <a:gd name="connsiteX0" fmla="*/ 188075 w 248890"/>
              <a:gd name="connsiteY0" fmla="*/ 94 h 200333"/>
              <a:gd name="connsiteX1" fmla="*/ 245225 w 248890"/>
              <a:gd name="connsiteY1" fmla="*/ 73119 h 200333"/>
              <a:gd name="connsiteX2" fmla="*/ 238875 w 248890"/>
              <a:gd name="connsiteY2" fmla="*/ 133444 h 200333"/>
              <a:gd name="connsiteX3" fmla="*/ 203950 w 248890"/>
              <a:gd name="connsiteY3" fmla="*/ 187419 h 200333"/>
              <a:gd name="connsiteX4" fmla="*/ 124575 w 248890"/>
              <a:gd name="connsiteY4" fmla="*/ 200119 h 200333"/>
              <a:gd name="connsiteX5" fmla="*/ 51550 w 248890"/>
              <a:gd name="connsiteY5" fmla="*/ 181069 h 200333"/>
              <a:gd name="connsiteX6" fmla="*/ 13450 w 248890"/>
              <a:gd name="connsiteY6" fmla="*/ 146144 h 200333"/>
              <a:gd name="connsiteX7" fmla="*/ 750 w 248890"/>
              <a:gd name="connsiteY7" fmla="*/ 88994 h 200333"/>
              <a:gd name="connsiteX8" fmla="*/ 32500 w 248890"/>
              <a:gd name="connsiteY8" fmla="*/ 152494 h 200333"/>
              <a:gd name="connsiteX9" fmla="*/ 105525 w 248890"/>
              <a:gd name="connsiteY9" fmla="*/ 171544 h 200333"/>
              <a:gd name="connsiteX10" fmla="*/ 194425 w 248890"/>
              <a:gd name="connsiteY10" fmla="*/ 136619 h 200333"/>
              <a:gd name="connsiteX11" fmla="*/ 223000 w 248890"/>
              <a:gd name="connsiteY11" fmla="*/ 88994 h 200333"/>
              <a:gd name="connsiteX12" fmla="*/ 188075 w 248890"/>
              <a:gd name="connsiteY12" fmla="*/ 94 h 200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48890" h="200333">
                <a:moveTo>
                  <a:pt x="188075" y="94"/>
                </a:moveTo>
                <a:cubicBezTo>
                  <a:pt x="191779" y="-2552"/>
                  <a:pt x="236758" y="50894"/>
                  <a:pt x="245225" y="73119"/>
                </a:cubicBezTo>
                <a:cubicBezTo>
                  <a:pt x="253692" y="95344"/>
                  <a:pt x="245754" y="114394"/>
                  <a:pt x="238875" y="133444"/>
                </a:cubicBezTo>
                <a:cubicBezTo>
                  <a:pt x="231996" y="152494"/>
                  <a:pt x="223000" y="176307"/>
                  <a:pt x="203950" y="187419"/>
                </a:cubicBezTo>
                <a:cubicBezTo>
                  <a:pt x="184900" y="198531"/>
                  <a:pt x="149975" y="201177"/>
                  <a:pt x="124575" y="200119"/>
                </a:cubicBezTo>
                <a:cubicBezTo>
                  <a:pt x="99175" y="199061"/>
                  <a:pt x="70071" y="190065"/>
                  <a:pt x="51550" y="181069"/>
                </a:cubicBezTo>
                <a:cubicBezTo>
                  <a:pt x="33029" y="172073"/>
                  <a:pt x="21917" y="161490"/>
                  <a:pt x="13450" y="146144"/>
                </a:cubicBezTo>
                <a:cubicBezTo>
                  <a:pt x="4983" y="130798"/>
                  <a:pt x="-2425" y="87936"/>
                  <a:pt x="750" y="88994"/>
                </a:cubicBezTo>
                <a:cubicBezTo>
                  <a:pt x="3925" y="90052"/>
                  <a:pt x="15038" y="138736"/>
                  <a:pt x="32500" y="152494"/>
                </a:cubicBezTo>
                <a:cubicBezTo>
                  <a:pt x="49962" y="166252"/>
                  <a:pt x="78537" y="174190"/>
                  <a:pt x="105525" y="171544"/>
                </a:cubicBezTo>
                <a:cubicBezTo>
                  <a:pt x="132512" y="168898"/>
                  <a:pt x="174846" y="150377"/>
                  <a:pt x="194425" y="136619"/>
                </a:cubicBezTo>
                <a:cubicBezTo>
                  <a:pt x="214004" y="122861"/>
                  <a:pt x="223000" y="107515"/>
                  <a:pt x="223000" y="88994"/>
                </a:cubicBezTo>
                <a:cubicBezTo>
                  <a:pt x="223000" y="70473"/>
                  <a:pt x="184371" y="2740"/>
                  <a:pt x="188075" y="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4" name="フリーフォーム 343">
            <a:extLst>
              <a:ext uri="{FF2B5EF4-FFF2-40B4-BE49-F238E27FC236}">
                <a16:creationId xmlns:a16="http://schemas.microsoft.com/office/drawing/2014/main" id="{1EE87238-5D87-09D6-D2B5-DD2B8B24992F}"/>
              </a:ext>
            </a:extLst>
          </p:cNvPr>
          <p:cNvSpPr/>
          <p:nvPr/>
        </p:nvSpPr>
        <p:spPr>
          <a:xfrm>
            <a:off x="3455454" y="3405698"/>
            <a:ext cx="235140" cy="188598"/>
          </a:xfrm>
          <a:custGeom>
            <a:avLst/>
            <a:gdLst>
              <a:gd name="connsiteX0" fmla="*/ 62446 w 235140"/>
              <a:gd name="connsiteY0" fmla="*/ 1077 h 188598"/>
              <a:gd name="connsiteX1" fmla="*/ 30696 w 235140"/>
              <a:gd name="connsiteY1" fmla="*/ 96327 h 188598"/>
              <a:gd name="connsiteX2" fmla="*/ 68796 w 235140"/>
              <a:gd name="connsiteY2" fmla="*/ 153477 h 188598"/>
              <a:gd name="connsiteX3" fmla="*/ 173571 w 235140"/>
              <a:gd name="connsiteY3" fmla="*/ 172527 h 188598"/>
              <a:gd name="connsiteX4" fmla="*/ 233896 w 235140"/>
              <a:gd name="connsiteY4" fmla="*/ 178877 h 188598"/>
              <a:gd name="connsiteX5" fmla="*/ 119596 w 235140"/>
              <a:gd name="connsiteY5" fmla="*/ 188402 h 188598"/>
              <a:gd name="connsiteX6" fmla="*/ 52921 w 235140"/>
              <a:gd name="connsiteY6" fmla="*/ 169352 h 188598"/>
              <a:gd name="connsiteX7" fmla="*/ 2121 w 235140"/>
              <a:gd name="connsiteY7" fmla="*/ 77277 h 188598"/>
              <a:gd name="connsiteX8" fmla="*/ 11646 w 235140"/>
              <a:gd name="connsiteY8" fmla="*/ 45527 h 188598"/>
              <a:gd name="connsiteX9" fmla="*/ 62446 w 235140"/>
              <a:gd name="connsiteY9" fmla="*/ 1077 h 188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5140" h="188598">
                <a:moveTo>
                  <a:pt x="62446" y="1077"/>
                </a:moveTo>
                <a:cubicBezTo>
                  <a:pt x="65621" y="9544"/>
                  <a:pt x="29638" y="70927"/>
                  <a:pt x="30696" y="96327"/>
                </a:cubicBezTo>
                <a:cubicBezTo>
                  <a:pt x="31754" y="121727"/>
                  <a:pt x="44983" y="140777"/>
                  <a:pt x="68796" y="153477"/>
                </a:cubicBezTo>
                <a:cubicBezTo>
                  <a:pt x="92609" y="166177"/>
                  <a:pt x="146054" y="168294"/>
                  <a:pt x="173571" y="172527"/>
                </a:cubicBezTo>
                <a:cubicBezTo>
                  <a:pt x="201088" y="176760"/>
                  <a:pt x="242892" y="176231"/>
                  <a:pt x="233896" y="178877"/>
                </a:cubicBezTo>
                <a:cubicBezTo>
                  <a:pt x="224900" y="181523"/>
                  <a:pt x="149758" y="189989"/>
                  <a:pt x="119596" y="188402"/>
                </a:cubicBezTo>
                <a:cubicBezTo>
                  <a:pt x="89434" y="186815"/>
                  <a:pt x="72500" y="187873"/>
                  <a:pt x="52921" y="169352"/>
                </a:cubicBezTo>
                <a:cubicBezTo>
                  <a:pt x="33342" y="150831"/>
                  <a:pt x="9000" y="97914"/>
                  <a:pt x="2121" y="77277"/>
                </a:cubicBezTo>
                <a:cubicBezTo>
                  <a:pt x="-4758" y="56640"/>
                  <a:pt x="6884" y="54523"/>
                  <a:pt x="11646" y="45527"/>
                </a:cubicBezTo>
                <a:cubicBezTo>
                  <a:pt x="16408" y="36531"/>
                  <a:pt x="59271" y="-7390"/>
                  <a:pt x="62446" y="10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5" name="フリーフォーム 344">
            <a:extLst>
              <a:ext uri="{FF2B5EF4-FFF2-40B4-BE49-F238E27FC236}">
                <a16:creationId xmlns:a16="http://schemas.microsoft.com/office/drawing/2014/main" id="{783156DF-6941-CACF-9E36-98B8D61B58F8}"/>
              </a:ext>
            </a:extLst>
          </p:cNvPr>
          <p:cNvSpPr/>
          <p:nvPr/>
        </p:nvSpPr>
        <p:spPr>
          <a:xfrm>
            <a:off x="3568595" y="3387486"/>
            <a:ext cx="140799" cy="124366"/>
          </a:xfrm>
          <a:custGeom>
            <a:avLst/>
            <a:gdLst>
              <a:gd name="connsiteX0" fmla="*/ 105 w 140799"/>
              <a:gd name="connsiteY0" fmla="*/ 239 h 124366"/>
              <a:gd name="connsiteX1" fmla="*/ 130280 w 140799"/>
              <a:gd name="connsiteY1" fmla="*/ 57389 h 124366"/>
              <a:gd name="connsiteX2" fmla="*/ 130280 w 140799"/>
              <a:gd name="connsiteY2" fmla="*/ 124064 h 124366"/>
              <a:gd name="connsiteX3" fmla="*/ 108055 w 140799"/>
              <a:gd name="connsiteY3" fmla="*/ 79614 h 124366"/>
              <a:gd name="connsiteX4" fmla="*/ 105 w 140799"/>
              <a:gd name="connsiteY4" fmla="*/ 239 h 124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799" h="124366">
                <a:moveTo>
                  <a:pt x="105" y="239"/>
                </a:moveTo>
                <a:cubicBezTo>
                  <a:pt x="3809" y="-3465"/>
                  <a:pt x="108584" y="36752"/>
                  <a:pt x="130280" y="57389"/>
                </a:cubicBezTo>
                <a:cubicBezTo>
                  <a:pt x="151976" y="78027"/>
                  <a:pt x="133984" y="120360"/>
                  <a:pt x="130280" y="124064"/>
                </a:cubicBezTo>
                <a:cubicBezTo>
                  <a:pt x="126576" y="127768"/>
                  <a:pt x="124988" y="96547"/>
                  <a:pt x="108055" y="79614"/>
                </a:cubicBezTo>
                <a:cubicBezTo>
                  <a:pt x="91122" y="62681"/>
                  <a:pt x="-3599" y="3943"/>
                  <a:pt x="105" y="2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フリーフォーム 121">
            <a:extLst>
              <a:ext uri="{FF2B5EF4-FFF2-40B4-BE49-F238E27FC236}">
                <a16:creationId xmlns:a16="http://schemas.microsoft.com/office/drawing/2014/main" id="{BE7007D0-48E7-992A-7072-C376B77D0C72}"/>
              </a:ext>
            </a:extLst>
          </p:cNvPr>
          <p:cNvSpPr/>
          <p:nvPr/>
        </p:nvSpPr>
        <p:spPr>
          <a:xfrm>
            <a:off x="3327397" y="3736754"/>
            <a:ext cx="123837" cy="38349"/>
          </a:xfrm>
          <a:custGeom>
            <a:avLst/>
            <a:gdLst>
              <a:gd name="connsiteX0" fmla="*/ 3 w 123837"/>
              <a:gd name="connsiteY0" fmla="*/ 38321 h 38349"/>
              <a:gd name="connsiteX1" fmla="*/ 82553 w 123837"/>
              <a:gd name="connsiteY1" fmla="*/ 6571 h 38349"/>
              <a:gd name="connsiteX2" fmla="*/ 123828 w 123837"/>
              <a:gd name="connsiteY2" fmla="*/ 12921 h 38349"/>
              <a:gd name="connsiteX3" fmla="*/ 79378 w 123837"/>
              <a:gd name="connsiteY3" fmla="*/ 221 h 38349"/>
              <a:gd name="connsiteX4" fmla="*/ 3 w 123837"/>
              <a:gd name="connsiteY4" fmla="*/ 38321 h 38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3837" h="38349">
                <a:moveTo>
                  <a:pt x="3" y="38321"/>
                </a:moveTo>
                <a:cubicBezTo>
                  <a:pt x="532" y="39379"/>
                  <a:pt x="61916" y="10804"/>
                  <a:pt x="82553" y="6571"/>
                </a:cubicBezTo>
                <a:cubicBezTo>
                  <a:pt x="103190" y="2338"/>
                  <a:pt x="124357" y="13979"/>
                  <a:pt x="123828" y="12921"/>
                </a:cubicBezTo>
                <a:cubicBezTo>
                  <a:pt x="123299" y="11863"/>
                  <a:pt x="95253" y="-1896"/>
                  <a:pt x="79378" y="221"/>
                </a:cubicBezTo>
                <a:cubicBezTo>
                  <a:pt x="63503" y="2338"/>
                  <a:pt x="-526" y="37263"/>
                  <a:pt x="3" y="383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9" name="フリーフォーム 168">
            <a:extLst>
              <a:ext uri="{FF2B5EF4-FFF2-40B4-BE49-F238E27FC236}">
                <a16:creationId xmlns:a16="http://schemas.microsoft.com/office/drawing/2014/main" id="{E81AA2E7-E8D8-E023-8A26-897637C22E2D}"/>
              </a:ext>
            </a:extLst>
          </p:cNvPr>
          <p:cNvSpPr/>
          <p:nvPr/>
        </p:nvSpPr>
        <p:spPr>
          <a:xfrm>
            <a:off x="3219183" y="3762327"/>
            <a:ext cx="22503" cy="105544"/>
          </a:xfrm>
          <a:custGeom>
            <a:avLst/>
            <a:gdLst>
              <a:gd name="connsiteX0" fmla="*/ 22492 w 22503"/>
              <a:gd name="connsiteY0" fmla="*/ 48 h 105544"/>
              <a:gd name="connsiteX1" fmla="*/ 267 w 22503"/>
              <a:gd name="connsiteY1" fmla="*/ 54023 h 105544"/>
              <a:gd name="connsiteX2" fmla="*/ 9792 w 22503"/>
              <a:gd name="connsiteY2" fmla="*/ 104823 h 105544"/>
              <a:gd name="connsiteX3" fmla="*/ 3442 w 22503"/>
              <a:gd name="connsiteY3" fmla="*/ 82598 h 105544"/>
              <a:gd name="connsiteX4" fmla="*/ 3442 w 22503"/>
              <a:gd name="connsiteY4" fmla="*/ 63548 h 105544"/>
              <a:gd name="connsiteX5" fmla="*/ 22492 w 22503"/>
              <a:gd name="connsiteY5" fmla="*/ 48 h 105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503" h="105544">
                <a:moveTo>
                  <a:pt x="22492" y="48"/>
                </a:moveTo>
                <a:cubicBezTo>
                  <a:pt x="21963" y="-1539"/>
                  <a:pt x="2384" y="36561"/>
                  <a:pt x="267" y="54023"/>
                </a:cubicBezTo>
                <a:cubicBezTo>
                  <a:pt x="-1850" y="71485"/>
                  <a:pt x="9263" y="100061"/>
                  <a:pt x="9792" y="104823"/>
                </a:cubicBezTo>
                <a:cubicBezTo>
                  <a:pt x="10321" y="109586"/>
                  <a:pt x="4500" y="89477"/>
                  <a:pt x="3442" y="82598"/>
                </a:cubicBezTo>
                <a:cubicBezTo>
                  <a:pt x="2384" y="75719"/>
                  <a:pt x="1855" y="72544"/>
                  <a:pt x="3442" y="63548"/>
                </a:cubicBezTo>
                <a:cubicBezTo>
                  <a:pt x="5029" y="54552"/>
                  <a:pt x="23021" y="1635"/>
                  <a:pt x="22492" y="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2" name="フリーフォーム 191">
            <a:extLst>
              <a:ext uri="{FF2B5EF4-FFF2-40B4-BE49-F238E27FC236}">
                <a16:creationId xmlns:a16="http://schemas.microsoft.com/office/drawing/2014/main" id="{BCEADA0D-F2B5-8443-E54A-31B23FAA953D}"/>
              </a:ext>
            </a:extLst>
          </p:cNvPr>
          <p:cNvSpPr/>
          <p:nvPr/>
        </p:nvSpPr>
        <p:spPr>
          <a:xfrm>
            <a:off x="3141839" y="3873249"/>
            <a:ext cx="20461" cy="124636"/>
          </a:xfrm>
          <a:custGeom>
            <a:avLst/>
            <a:gdLst>
              <a:gd name="connsiteX0" fmla="*/ 20461 w 20461"/>
              <a:gd name="connsiteY0" fmla="*/ 251 h 124636"/>
              <a:gd name="connsiteX1" fmla="*/ 1411 w 20461"/>
              <a:gd name="connsiteY1" fmla="*/ 66926 h 124636"/>
              <a:gd name="connsiteX2" fmla="*/ 1411 w 20461"/>
              <a:gd name="connsiteY2" fmla="*/ 124076 h 124636"/>
              <a:gd name="connsiteX3" fmla="*/ 1411 w 20461"/>
              <a:gd name="connsiteY3" fmla="*/ 92326 h 124636"/>
              <a:gd name="connsiteX4" fmla="*/ 20461 w 20461"/>
              <a:gd name="connsiteY4" fmla="*/ 251 h 124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461" h="124636">
                <a:moveTo>
                  <a:pt x="20461" y="251"/>
                </a:moveTo>
                <a:cubicBezTo>
                  <a:pt x="20461" y="-3982"/>
                  <a:pt x="4586" y="46289"/>
                  <a:pt x="1411" y="66926"/>
                </a:cubicBezTo>
                <a:cubicBezTo>
                  <a:pt x="-1764" y="87564"/>
                  <a:pt x="1411" y="124076"/>
                  <a:pt x="1411" y="124076"/>
                </a:cubicBezTo>
                <a:cubicBezTo>
                  <a:pt x="1411" y="128309"/>
                  <a:pt x="-1235" y="107672"/>
                  <a:pt x="1411" y="92326"/>
                </a:cubicBezTo>
                <a:cubicBezTo>
                  <a:pt x="4057" y="76980"/>
                  <a:pt x="20461" y="4484"/>
                  <a:pt x="20461" y="2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6" name="フリーフォーム 195">
            <a:extLst>
              <a:ext uri="{FF2B5EF4-FFF2-40B4-BE49-F238E27FC236}">
                <a16:creationId xmlns:a16="http://schemas.microsoft.com/office/drawing/2014/main" id="{868E42CC-BA56-CE2E-1E60-C823FAABDE2E}"/>
              </a:ext>
            </a:extLst>
          </p:cNvPr>
          <p:cNvSpPr/>
          <p:nvPr/>
        </p:nvSpPr>
        <p:spPr>
          <a:xfrm>
            <a:off x="5387967" y="3479545"/>
            <a:ext cx="28590" cy="270721"/>
          </a:xfrm>
          <a:custGeom>
            <a:avLst/>
            <a:gdLst>
              <a:gd name="connsiteX0" fmla="*/ 8 w 28590"/>
              <a:gd name="connsiteY0" fmla="*/ 255 h 270721"/>
              <a:gd name="connsiteX1" fmla="*/ 25408 w 28590"/>
              <a:gd name="connsiteY1" fmla="*/ 152655 h 270721"/>
              <a:gd name="connsiteX2" fmla="*/ 12708 w 28590"/>
              <a:gd name="connsiteY2" fmla="*/ 270130 h 270721"/>
              <a:gd name="connsiteX3" fmla="*/ 28583 w 28590"/>
              <a:gd name="connsiteY3" fmla="*/ 190755 h 270721"/>
              <a:gd name="connsiteX4" fmla="*/ 8 w 28590"/>
              <a:gd name="connsiteY4" fmla="*/ 255 h 270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90" h="270721">
                <a:moveTo>
                  <a:pt x="8" y="255"/>
                </a:moveTo>
                <a:cubicBezTo>
                  <a:pt x="-521" y="-6095"/>
                  <a:pt x="23291" y="107676"/>
                  <a:pt x="25408" y="152655"/>
                </a:cubicBezTo>
                <a:cubicBezTo>
                  <a:pt x="27525" y="197634"/>
                  <a:pt x="12179" y="263780"/>
                  <a:pt x="12708" y="270130"/>
                </a:cubicBezTo>
                <a:cubicBezTo>
                  <a:pt x="13237" y="276480"/>
                  <a:pt x="28054" y="230442"/>
                  <a:pt x="28583" y="190755"/>
                </a:cubicBezTo>
                <a:cubicBezTo>
                  <a:pt x="29112" y="151068"/>
                  <a:pt x="537" y="6605"/>
                  <a:pt x="8" y="2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7" name="フリーフォーム 196">
            <a:extLst>
              <a:ext uri="{FF2B5EF4-FFF2-40B4-BE49-F238E27FC236}">
                <a16:creationId xmlns:a16="http://schemas.microsoft.com/office/drawing/2014/main" id="{14553C2D-1E27-80A4-15A0-D2CBA5955073}"/>
              </a:ext>
            </a:extLst>
          </p:cNvPr>
          <p:cNvSpPr/>
          <p:nvPr/>
        </p:nvSpPr>
        <p:spPr>
          <a:xfrm>
            <a:off x="5289541" y="4540201"/>
            <a:ext cx="44475" cy="212777"/>
          </a:xfrm>
          <a:custGeom>
            <a:avLst/>
            <a:gdLst>
              <a:gd name="connsiteX0" fmla="*/ 44459 w 44475"/>
              <a:gd name="connsiteY0" fmla="*/ 49 h 212777"/>
              <a:gd name="connsiteX1" fmla="*/ 28584 w 44475"/>
              <a:gd name="connsiteY1" fmla="*/ 133399 h 212777"/>
              <a:gd name="connsiteX2" fmla="*/ 9 w 44475"/>
              <a:gd name="connsiteY2" fmla="*/ 212774 h 212777"/>
              <a:gd name="connsiteX3" fmla="*/ 31759 w 44475"/>
              <a:gd name="connsiteY3" fmla="*/ 136574 h 212777"/>
              <a:gd name="connsiteX4" fmla="*/ 41284 w 44475"/>
              <a:gd name="connsiteY4" fmla="*/ 111174 h 212777"/>
              <a:gd name="connsiteX5" fmla="*/ 31759 w 44475"/>
              <a:gd name="connsiteY5" fmla="*/ 117524 h 212777"/>
              <a:gd name="connsiteX6" fmla="*/ 44459 w 44475"/>
              <a:gd name="connsiteY6" fmla="*/ 49 h 212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75" h="212777">
                <a:moveTo>
                  <a:pt x="44459" y="49"/>
                </a:moveTo>
                <a:cubicBezTo>
                  <a:pt x="43930" y="2695"/>
                  <a:pt x="35992" y="97945"/>
                  <a:pt x="28584" y="133399"/>
                </a:cubicBezTo>
                <a:cubicBezTo>
                  <a:pt x="21176" y="168853"/>
                  <a:pt x="-520" y="212245"/>
                  <a:pt x="9" y="212774"/>
                </a:cubicBezTo>
                <a:cubicBezTo>
                  <a:pt x="538" y="213303"/>
                  <a:pt x="24880" y="153507"/>
                  <a:pt x="31759" y="136574"/>
                </a:cubicBezTo>
                <a:cubicBezTo>
                  <a:pt x="38638" y="119641"/>
                  <a:pt x="41284" y="114349"/>
                  <a:pt x="41284" y="111174"/>
                </a:cubicBezTo>
                <a:cubicBezTo>
                  <a:pt x="41284" y="107999"/>
                  <a:pt x="31230" y="132870"/>
                  <a:pt x="31759" y="117524"/>
                </a:cubicBezTo>
                <a:cubicBezTo>
                  <a:pt x="32288" y="102178"/>
                  <a:pt x="44988" y="-2597"/>
                  <a:pt x="44459" y="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1" name="フリーフォーム 240">
            <a:extLst>
              <a:ext uri="{FF2B5EF4-FFF2-40B4-BE49-F238E27FC236}">
                <a16:creationId xmlns:a16="http://schemas.microsoft.com/office/drawing/2014/main" id="{58063F8C-26D2-3088-6ADA-5AA0092BA48C}"/>
              </a:ext>
            </a:extLst>
          </p:cNvPr>
          <p:cNvSpPr/>
          <p:nvPr/>
        </p:nvSpPr>
        <p:spPr>
          <a:xfrm>
            <a:off x="4638655" y="4876798"/>
            <a:ext cx="79399" cy="149234"/>
          </a:xfrm>
          <a:custGeom>
            <a:avLst/>
            <a:gdLst>
              <a:gd name="connsiteX0" fmla="*/ 79395 w 79399"/>
              <a:gd name="connsiteY0" fmla="*/ 2 h 149234"/>
              <a:gd name="connsiteX1" fmla="*/ 22245 w 79399"/>
              <a:gd name="connsiteY1" fmla="*/ 98427 h 149234"/>
              <a:gd name="connsiteX2" fmla="*/ 20 w 79399"/>
              <a:gd name="connsiteY2" fmla="*/ 149227 h 149234"/>
              <a:gd name="connsiteX3" fmla="*/ 25420 w 79399"/>
              <a:gd name="connsiteY3" fmla="*/ 95252 h 149234"/>
              <a:gd name="connsiteX4" fmla="*/ 79395 w 79399"/>
              <a:gd name="connsiteY4" fmla="*/ 2 h 149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399" h="149234">
                <a:moveTo>
                  <a:pt x="79395" y="2"/>
                </a:moveTo>
                <a:cubicBezTo>
                  <a:pt x="78866" y="531"/>
                  <a:pt x="35474" y="73556"/>
                  <a:pt x="22245" y="98427"/>
                </a:cubicBezTo>
                <a:cubicBezTo>
                  <a:pt x="9016" y="123298"/>
                  <a:pt x="-509" y="149756"/>
                  <a:pt x="20" y="149227"/>
                </a:cubicBezTo>
                <a:cubicBezTo>
                  <a:pt x="549" y="148698"/>
                  <a:pt x="13249" y="116948"/>
                  <a:pt x="25420" y="95252"/>
                </a:cubicBezTo>
                <a:cubicBezTo>
                  <a:pt x="37591" y="73556"/>
                  <a:pt x="79924" y="-527"/>
                  <a:pt x="79395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6" name="フリーフォーム 345">
            <a:extLst>
              <a:ext uri="{FF2B5EF4-FFF2-40B4-BE49-F238E27FC236}">
                <a16:creationId xmlns:a16="http://schemas.microsoft.com/office/drawing/2014/main" id="{D93A2DA2-B00B-1861-942E-1F76519E4F73}"/>
              </a:ext>
            </a:extLst>
          </p:cNvPr>
          <p:cNvSpPr/>
          <p:nvPr/>
        </p:nvSpPr>
        <p:spPr>
          <a:xfrm>
            <a:off x="4771671" y="4289391"/>
            <a:ext cx="13077" cy="92323"/>
          </a:xfrm>
          <a:custGeom>
            <a:avLst/>
            <a:gdLst>
              <a:gd name="connsiteX0" fmla="*/ 3529 w 13077"/>
              <a:gd name="connsiteY0" fmla="*/ 34 h 92323"/>
              <a:gd name="connsiteX1" fmla="*/ 354 w 13077"/>
              <a:gd name="connsiteY1" fmla="*/ 66709 h 92323"/>
              <a:gd name="connsiteX2" fmla="*/ 13054 w 13077"/>
              <a:gd name="connsiteY2" fmla="*/ 92109 h 92323"/>
              <a:gd name="connsiteX3" fmla="*/ 3529 w 13077"/>
              <a:gd name="connsiteY3" fmla="*/ 76234 h 92323"/>
              <a:gd name="connsiteX4" fmla="*/ 3529 w 13077"/>
              <a:gd name="connsiteY4" fmla="*/ 34 h 92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77" h="92323">
                <a:moveTo>
                  <a:pt x="3529" y="34"/>
                </a:moveTo>
                <a:cubicBezTo>
                  <a:pt x="3000" y="-1553"/>
                  <a:pt x="-1234" y="51363"/>
                  <a:pt x="354" y="66709"/>
                </a:cubicBezTo>
                <a:cubicBezTo>
                  <a:pt x="1941" y="82055"/>
                  <a:pt x="13054" y="92109"/>
                  <a:pt x="13054" y="92109"/>
                </a:cubicBezTo>
                <a:cubicBezTo>
                  <a:pt x="13583" y="93696"/>
                  <a:pt x="5116" y="86288"/>
                  <a:pt x="3529" y="76234"/>
                </a:cubicBezTo>
                <a:cubicBezTo>
                  <a:pt x="1942" y="66180"/>
                  <a:pt x="4058" y="1621"/>
                  <a:pt x="3529" y="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7" name="フリーフォーム 346">
            <a:extLst>
              <a:ext uri="{FF2B5EF4-FFF2-40B4-BE49-F238E27FC236}">
                <a16:creationId xmlns:a16="http://schemas.microsoft.com/office/drawing/2014/main" id="{5B677022-969C-0010-B708-701B2C5697C2}"/>
              </a:ext>
            </a:extLst>
          </p:cNvPr>
          <p:cNvSpPr/>
          <p:nvPr/>
        </p:nvSpPr>
        <p:spPr>
          <a:xfrm>
            <a:off x="3797291" y="4136979"/>
            <a:ext cx="29757" cy="79602"/>
          </a:xfrm>
          <a:custGeom>
            <a:avLst/>
            <a:gdLst>
              <a:gd name="connsiteX0" fmla="*/ 19059 w 29757"/>
              <a:gd name="connsiteY0" fmla="*/ 46 h 79602"/>
              <a:gd name="connsiteX1" fmla="*/ 25409 w 29757"/>
              <a:gd name="connsiteY1" fmla="*/ 50846 h 79602"/>
              <a:gd name="connsiteX2" fmla="*/ 9 w 29757"/>
              <a:gd name="connsiteY2" fmla="*/ 79421 h 79602"/>
              <a:gd name="connsiteX3" fmla="*/ 28584 w 29757"/>
              <a:gd name="connsiteY3" fmla="*/ 60371 h 79602"/>
              <a:gd name="connsiteX4" fmla="*/ 19059 w 29757"/>
              <a:gd name="connsiteY4" fmla="*/ 46 h 79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757" h="79602">
                <a:moveTo>
                  <a:pt x="19059" y="46"/>
                </a:moveTo>
                <a:cubicBezTo>
                  <a:pt x="18530" y="-1541"/>
                  <a:pt x="28584" y="37617"/>
                  <a:pt x="25409" y="50846"/>
                </a:cubicBezTo>
                <a:cubicBezTo>
                  <a:pt x="22234" y="64075"/>
                  <a:pt x="-520" y="77834"/>
                  <a:pt x="9" y="79421"/>
                </a:cubicBezTo>
                <a:cubicBezTo>
                  <a:pt x="538" y="81008"/>
                  <a:pt x="23292" y="72013"/>
                  <a:pt x="28584" y="60371"/>
                </a:cubicBezTo>
                <a:cubicBezTo>
                  <a:pt x="33876" y="48729"/>
                  <a:pt x="19588" y="1633"/>
                  <a:pt x="19059" y="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8" name="フリーフォーム 347">
            <a:extLst>
              <a:ext uri="{FF2B5EF4-FFF2-40B4-BE49-F238E27FC236}">
                <a16:creationId xmlns:a16="http://schemas.microsoft.com/office/drawing/2014/main" id="{43BD30FB-9084-4213-FC3A-AFC2BDDBF9FB}"/>
              </a:ext>
            </a:extLst>
          </p:cNvPr>
          <p:cNvSpPr/>
          <p:nvPr/>
        </p:nvSpPr>
        <p:spPr>
          <a:xfrm>
            <a:off x="3445807" y="2698724"/>
            <a:ext cx="59397" cy="247768"/>
          </a:xfrm>
          <a:custGeom>
            <a:avLst/>
            <a:gdLst>
              <a:gd name="connsiteX0" fmla="*/ 59393 w 59397"/>
              <a:gd name="connsiteY0" fmla="*/ 26 h 247768"/>
              <a:gd name="connsiteX1" fmla="*/ 5418 w 59397"/>
              <a:gd name="connsiteY1" fmla="*/ 165126 h 247768"/>
              <a:gd name="connsiteX2" fmla="*/ 2243 w 59397"/>
              <a:gd name="connsiteY2" fmla="*/ 247676 h 247768"/>
              <a:gd name="connsiteX3" fmla="*/ 8593 w 59397"/>
              <a:gd name="connsiteY3" fmla="*/ 177826 h 247768"/>
              <a:gd name="connsiteX4" fmla="*/ 59393 w 59397"/>
              <a:gd name="connsiteY4" fmla="*/ 26 h 247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397" h="247768">
                <a:moveTo>
                  <a:pt x="59393" y="26"/>
                </a:moveTo>
                <a:cubicBezTo>
                  <a:pt x="58864" y="-2091"/>
                  <a:pt x="14943" y="123851"/>
                  <a:pt x="5418" y="165126"/>
                </a:cubicBezTo>
                <a:cubicBezTo>
                  <a:pt x="-4107" y="206401"/>
                  <a:pt x="1714" y="245559"/>
                  <a:pt x="2243" y="247676"/>
                </a:cubicBezTo>
                <a:cubicBezTo>
                  <a:pt x="2772" y="249793"/>
                  <a:pt x="656" y="215397"/>
                  <a:pt x="8593" y="177826"/>
                </a:cubicBezTo>
                <a:cubicBezTo>
                  <a:pt x="16530" y="140255"/>
                  <a:pt x="59922" y="2143"/>
                  <a:pt x="59393" y="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9" name="フリーフォーム 348">
            <a:extLst>
              <a:ext uri="{FF2B5EF4-FFF2-40B4-BE49-F238E27FC236}">
                <a16:creationId xmlns:a16="http://schemas.microsoft.com/office/drawing/2014/main" id="{D7B10425-24C9-D298-40B1-6FBDAD8E46B2}"/>
              </a:ext>
            </a:extLst>
          </p:cNvPr>
          <p:cNvSpPr/>
          <p:nvPr/>
        </p:nvSpPr>
        <p:spPr>
          <a:xfrm>
            <a:off x="3232142" y="2892424"/>
            <a:ext cx="82607" cy="194226"/>
          </a:xfrm>
          <a:custGeom>
            <a:avLst/>
            <a:gdLst>
              <a:gd name="connsiteX0" fmla="*/ 82558 w 82607"/>
              <a:gd name="connsiteY0" fmla="*/ 1 h 194226"/>
              <a:gd name="connsiteX1" fmla="*/ 25408 w 82607"/>
              <a:gd name="connsiteY1" fmla="*/ 133351 h 194226"/>
              <a:gd name="connsiteX2" fmla="*/ 38108 w 82607"/>
              <a:gd name="connsiteY2" fmla="*/ 104776 h 194226"/>
              <a:gd name="connsiteX3" fmla="*/ 8 w 82607"/>
              <a:gd name="connsiteY3" fmla="*/ 193676 h 194226"/>
              <a:gd name="connsiteX4" fmla="*/ 34933 w 82607"/>
              <a:gd name="connsiteY4" fmla="*/ 136526 h 194226"/>
              <a:gd name="connsiteX5" fmla="*/ 82558 w 82607"/>
              <a:gd name="connsiteY5" fmla="*/ 1 h 194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607" h="194226">
                <a:moveTo>
                  <a:pt x="82558" y="1"/>
                </a:moveTo>
                <a:cubicBezTo>
                  <a:pt x="80971" y="-528"/>
                  <a:pt x="32816" y="115889"/>
                  <a:pt x="25408" y="133351"/>
                </a:cubicBezTo>
                <a:cubicBezTo>
                  <a:pt x="18000" y="150813"/>
                  <a:pt x="42341" y="94722"/>
                  <a:pt x="38108" y="104776"/>
                </a:cubicBezTo>
                <a:cubicBezTo>
                  <a:pt x="33875" y="114830"/>
                  <a:pt x="537" y="188384"/>
                  <a:pt x="8" y="193676"/>
                </a:cubicBezTo>
                <a:cubicBezTo>
                  <a:pt x="-521" y="198968"/>
                  <a:pt x="22762" y="165101"/>
                  <a:pt x="34933" y="136526"/>
                </a:cubicBezTo>
                <a:cubicBezTo>
                  <a:pt x="47104" y="107951"/>
                  <a:pt x="84145" y="530"/>
                  <a:pt x="82558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0" name="フリーフォーム 349">
            <a:extLst>
              <a:ext uri="{FF2B5EF4-FFF2-40B4-BE49-F238E27FC236}">
                <a16:creationId xmlns:a16="http://schemas.microsoft.com/office/drawing/2014/main" id="{182648E3-69E6-0788-8D9E-813813B419B7}"/>
              </a:ext>
            </a:extLst>
          </p:cNvPr>
          <p:cNvSpPr/>
          <p:nvPr/>
        </p:nvSpPr>
        <p:spPr>
          <a:xfrm>
            <a:off x="3181197" y="3024710"/>
            <a:ext cx="193562" cy="80501"/>
          </a:xfrm>
          <a:custGeom>
            <a:avLst/>
            <a:gdLst>
              <a:gd name="connsiteX0" fmla="*/ 153 w 193562"/>
              <a:gd name="connsiteY0" fmla="*/ 80440 h 80501"/>
              <a:gd name="connsiteX1" fmla="*/ 184303 w 193562"/>
              <a:gd name="connsiteY1" fmla="*/ 4240 h 80501"/>
              <a:gd name="connsiteX2" fmla="*/ 152553 w 193562"/>
              <a:gd name="connsiteY2" fmla="*/ 16940 h 80501"/>
              <a:gd name="connsiteX3" fmla="*/ 153 w 193562"/>
              <a:gd name="connsiteY3" fmla="*/ 80440 h 80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562" h="80501">
                <a:moveTo>
                  <a:pt x="153" y="80440"/>
                </a:moveTo>
                <a:cubicBezTo>
                  <a:pt x="5445" y="78323"/>
                  <a:pt x="158903" y="14823"/>
                  <a:pt x="184303" y="4240"/>
                </a:cubicBezTo>
                <a:cubicBezTo>
                  <a:pt x="209703" y="-6343"/>
                  <a:pt x="177424" y="4769"/>
                  <a:pt x="152553" y="16940"/>
                </a:cubicBezTo>
                <a:cubicBezTo>
                  <a:pt x="127682" y="29111"/>
                  <a:pt x="-5139" y="82557"/>
                  <a:pt x="153" y="804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1" name="フリーフォーム 350">
            <a:extLst>
              <a:ext uri="{FF2B5EF4-FFF2-40B4-BE49-F238E27FC236}">
                <a16:creationId xmlns:a16="http://schemas.microsoft.com/office/drawing/2014/main" id="{8DAA96FA-7F62-B026-2AD4-5D453948702E}"/>
              </a:ext>
            </a:extLst>
          </p:cNvPr>
          <p:cNvSpPr/>
          <p:nvPr/>
        </p:nvSpPr>
        <p:spPr>
          <a:xfrm>
            <a:off x="3165396" y="3017800"/>
            <a:ext cx="237969" cy="96887"/>
          </a:xfrm>
          <a:custGeom>
            <a:avLst/>
            <a:gdLst>
              <a:gd name="connsiteX0" fmla="*/ 79 w 237969"/>
              <a:gd name="connsiteY0" fmla="*/ 96875 h 96887"/>
              <a:gd name="connsiteX1" fmla="*/ 222329 w 237969"/>
              <a:gd name="connsiteY1" fmla="*/ 7975 h 96887"/>
              <a:gd name="connsiteX2" fmla="*/ 196929 w 237969"/>
              <a:gd name="connsiteY2" fmla="*/ 14325 h 96887"/>
              <a:gd name="connsiteX3" fmla="*/ 79 w 237969"/>
              <a:gd name="connsiteY3" fmla="*/ 96875 h 96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7969" h="96887">
                <a:moveTo>
                  <a:pt x="79" y="96875"/>
                </a:moveTo>
                <a:cubicBezTo>
                  <a:pt x="4312" y="95817"/>
                  <a:pt x="189521" y="21733"/>
                  <a:pt x="222329" y="7975"/>
                </a:cubicBezTo>
                <a:cubicBezTo>
                  <a:pt x="255137" y="-5783"/>
                  <a:pt x="231325" y="-492"/>
                  <a:pt x="196929" y="14325"/>
                </a:cubicBezTo>
                <a:cubicBezTo>
                  <a:pt x="162533" y="29142"/>
                  <a:pt x="-4154" y="97933"/>
                  <a:pt x="79" y="968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2" name="フリーフォーム 351">
            <a:extLst>
              <a:ext uri="{FF2B5EF4-FFF2-40B4-BE49-F238E27FC236}">
                <a16:creationId xmlns:a16="http://schemas.microsoft.com/office/drawing/2014/main" id="{C8DB9541-2C01-C312-4ACA-48D216CD2156}"/>
              </a:ext>
            </a:extLst>
          </p:cNvPr>
          <p:cNvSpPr/>
          <p:nvPr/>
        </p:nvSpPr>
        <p:spPr>
          <a:xfrm>
            <a:off x="4784725" y="2466897"/>
            <a:ext cx="47625" cy="282844"/>
          </a:xfrm>
          <a:custGeom>
            <a:avLst/>
            <a:gdLst>
              <a:gd name="connsiteX0" fmla="*/ 47625 w 47625"/>
              <a:gd name="connsiteY0" fmla="*/ 78 h 282844"/>
              <a:gd name="connsiteX1" fmla="*/ 31750 w 47625"/>
              <a:gd name="connsiteY1" fmla="*/ 171528 h 282844"/>
              <a:gd name="connsiteX2" fmla="*/ 0 w 47625"/>
              <a:gd name="connsiteY2" fmla="*/ 282653 h 282844"/>
              <a:gd name="connsiteX3" fmla="*/ 31750 w 47625"/>
              <a:gd name="connsiteY3" fmla="*/ 193753 h 282844"/>
              <a:gd name="connsiteX4" fmla="*/ 47625 w 47625"/>
              <a:gd name="connsiteY4" fmla="*/ 78 h 282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625" h="282844">
                <a:moveTo>
                  <a:pt x="47625" y="78"/>
                </a:moveTo>
                <a:cubicBezTo>
                  <a:pt x="47625" y="-3626"/>
                  <a:pt x="39687" y="124432"/>
                  <a:pt x="31750" y="171528"/>
                </a:cubicBezTo>
                <a:cubicBezTo>
                  <a:pt x="23813" y="218624"/>
                  <a:pt x="0" y="278949"/>
                  <a:pt x="0" y="282653"/>
                </a:cubicBezTo>
                <a:cubicBezTo>
                  <a:pt x="0" y="286357"/>
                  <a:pt x="22754" y="235557"/>
                  <a:pt x="31750" y="193753"/>
                </a:cubicBezTo>
                <a:cubicBezTo>
                  <a:pt x="40746" y="151949"/>
                  <a:pt x="47625" y="3782"/>
                  <a:pt x="47625" y="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3" name="フリーフォーム 352">
            <a:extLst>
              <a:ext uri="{FF2B5EF4-FFF2-40B4-BE49-F238E27FC236}">
                <a16:creationId xmlns:a16="http://schemas.microsoft.com/office/drawing/2014/main" id="{441878A5-FF24-9C21-62AD-3993ECC5D2BB}"/>
              </a:ext>
            </a:extLst>
          </p:cNvPr>
          <p:cNvSpPr/>
          <p:nvPr/>
        </p:nvSpPr>
        <p:spPr>
          <a:xfrm>
            <a:off x="4156075" y="2476327"/>
            <a:ext cx="13589" cy="203950"/>
          </a:xfrm>
          <a:custGeom>
            <a:avLst/>
            <a:gdLst>
              <a:gd name="connsiteX0" fmla="*/ 9525 w 13589"/>
              <a:gd name="connsiteY0" fmla="*/ 173 h 203950"/>
              <a:gd name="connsiteX1" fmla="*/ 12700 w 13589"/>
              <a:gd name="connsiteY1" fmla="*/ 123998 h 203950"/>
              <a:gd name="connsiteX2" fmla="*/ 0 w 13589"/>
              <a:gd name="connsiteY2" fmla="*/ 203373 h 203950"/>
              <a:gd name="connsiteX3" fmla="*/ 12700 w 13589"/>
              <a:gd name="connsiteY3" fmla="*/ 152573 h 203950"/>
              <a:gd name="connsiteX4" fmla="*/ 9525 w 13589"/>
              <a:gd name="connsiteY4" fmla="*/ 173 h 203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89" h="203950">
                <a:moveTo>
                  <a:pt x="9525" y="173"/>
                </a:moveTo>
                <a:cubicBezTo>
                  <a:pt x="9525" y="-4589"/>
                  <a:pt x="14287" y="90131"/>
                  <a:pt x="12700" y="123998"/>
                </a:cubicBezTo>
                <a:cubicBezTo>
                  <a:pt x="11113" y="157865"/>
                  <a:pt x="0" y="198611"/>
                  <a:pt x="0" y="203373"/>
                </a:cubicBezTo>
                <a:cubicBezTo>
                  <a:pt x="0" y="208135"/>
                  <a:pt x="9525" y="182736"/>
                  <a:pt x="12700" y="152573"/>
                </a:cubicBezTo>
                <a:cubicBezTo>
                  <a:pt x="15875" y="122410"/>
                  <a:pt x="9525" y="4935"/>
                  <a:pt x="9525" y="1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4" name="フリーフォーム 353">
            <a:extLst>
              <a:ext uri="{FF2B5EF4-FFF2-40B4-BE49-F238E27FC236}">
                <a16:creationId xmlns:a16="http://schemas.microsoft.com/office/drawing/2014/main" id="{89E810BA-A784-EDC4-5683-7A237AD67392}"/>
              </a:ext>
            </a:extLst>
          </p:cNvPr>
          <p:cNvSpPr/>
          <p:nvPr/>
        </p:nvSpPr>
        <p:spPr>
          <a:xfrm>
            <a:off x="4079742" y="2998972"/>
            <a:ext cx="85951" cy="128663"/>
          </a:xfrm>
          <a:custGeom>
            <a:avLst/>
            <a:gdLst>
              <a:gd name="connsiteX0" fmla="*/ 133 w 85951"/>
              <a:gd name="connsiteY0" fmla="*/ 128403 h 128663"/>
              <a:gd name="connsiteX1" fmla="*/ 82683 w 85951"/>
              <a:gd name="connsiteY1" fmla="*/ 4578 h 128663"/>
              <a:gd name="connsiteX2" fmla="*/ 63633 w 85951"/>
              <a:gd name="connsiteY2" fmla="*/ 36328 h 128663"/>
              <a:gd name="connsiteX3" fmla="*/ 133 w 85951"/>
              <a:gd name="connsiteY3" fmla="*/ 128403 h 128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951" h="128663">
                <a:moveTo>
                  <a:pt x="133" y="128403"/>
                </a:moveTo>
                <a:cubicBezTo>
                  <a:pt x="3308" y="123111"/>
                  <a:pt x="72100" y="19924"/>
                  <a:pt x="82683" y="4578"/>
                </a:cubicBezTo>
                <a:cubicBezTo>
                  <a:pt x="93266" y="-10768"/>
                  <a:pt x="75804" y="15691"/>
                  <a:pt x="63633" y="36328"/>
                </a:cubicBezTo>
                <a:cubicBezTo>
                  <a:pt x="51462" y="56965"/>
                  <a:pt x="-3042" y="133695"/>
                  <a:pt x="133" y="1284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5" name="フリーフォーム 354">
            <a:extLst>
              <a:ext uri="{FF2B5EF4-FFF2-40B4-BE49-F238E27FC236}">
                <a16:creationId xmlns:a16="http://schemas.microsoft.com/office/drawing/2014/main" id="{CD5D1989-6840-676F-CB5C-C14AF8FE71E8}"/>
              </a:ext>
            </a:extLst>
          </p:cNvPr>
          <p:cNvSpPr/>
          <p:nvPr/>
        </p:nvSpPr>
        <p:spPr>
          <a:xfrm>
            <a:off x="3186298" y="4467248"/>
            <a:ext cx="79072" cy="199785"/>
          </a:xfrm>
          <a:custGeom>
            <a:avLst/>
            <a:gdLst>
              <a:gd name="connsiteX0" fmla="*/ 142 w 79072"/>
              <a:gd name="connsiteY0" fmla="*/ 50 h 199785"/>
              <a:gd name="connsiteX1" fmla="*/ 52493 w 79072"/>
              <a:gd name="connsiteY1" fmla="*/ 153613 h 199785"/>
              <a:gd name="connsiteX2" fmla="*/ 76923 w 79072"/>
              <a:gd name="connsiteY2" fmla="*/ 198984 h 199785"/>
              <a:gd name="connsiteX3" fmla="*/ 69943 w 79072"/>
              <a:gd name="connsiteY3" fmla="*/ 171063 h 199785"/>
              <a:gd name="connsiteX4" fmla="*/ 142 w 79072"/>
              <a:gd name="connsiteY4" fmla="*/ 50 h 199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072" h="199785">
                <a:moveTo>
                  <a:pt x="142" y="50"/>
                </a:moveTo>
                <a:cubicBezTo>
                  <a:pt x="-2766" y="-2858"/>
                  <a:pt x="39696" y="120457"/>
                  <a:pt x="52493" y="153613"/>
                </a:cubicBezTo>
                <a:cubicBezTo>
                  <a:pt x="65290" y="186769"/>
                  <a:pt x="74015" y="196076"/>
                  <a:pt x="76923" y="198984"/>
                </a:cubicBezTo>
                <a:cubicBezTo>
                  <a:pt x="79831" y="201892"/>
                  <a:pt x="81577" y="197820"/>
                  <a:pt x="69943" y="171063"/>
                </a:cubicBezTo>
                <a:cubicBezTo>
                  <a:pt x="58309" y="144306"/>
                  <a:pt x="3050" y="2958"/>
                  <a:pt x="142" y="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6" name="フリーフォーム 355">
            <a:extLst>
              <a:ext uri="{FF2B5EF4-FFF2-40B4-BE49-F238E27FC236}">
                <a16:creationId xmlns:a16="http://schemas.microsoft.com/office/drawing/2014/main" id="{EF17DDF8-C74E-CBCA-4CB6-DEF48C22D3EE}"/>
              </a:ext>
            </a:extLst>
          </p:cNvPr>
          <p:cNvSpPr/>
          <p:nvPr/>
        </p:nvSpPr>
        <p:spPr>
          <a:xfrm>
            <a:off x="3535425" y="5018651"/>
            <a:ext cx="62988" cy="140344"/>
          </a:xfrm>
          <a:custGeom>
            <a:avLst/>
            <a:gdLst>
              <a:gd name="connsiteX0" fmla="*/ 22 w 62988"/>
              <a:gd name="connsiteY0" fmla="*/ 79 h 140344"/>
              <a:gd name="connsiteX1" fmla="*/ 52373 w 62988"/>
              <a:gd name="connsiteY1" fmla="*/ 97801 h 140344"/>
              <a:gd name="connsiteX2" fmla="*/ 59354 w 62988"/>
              <a:gd name="connsiteY2" fmla="*/ 139682 h 140344"/>
              <a:gd name="connsiteX3" fmla="*/ 59354 w 62988"/>
              <a:gd name="connsiteY3" fmla="*/ 115251 h 140344"/>
              <a:gd name="connsiteX4" fmla="*/ 22 w 62988"/>
              <a:gd name="connsiteY4" fmla="*/ 79 h 140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988" h="140344">
                <a:moveTo>
                  <a:pt x="22" y="79"/>
                </a:moveTo>
                <a:cubicBezTo>
                  <a:pt x="-1141" y="-2829"/>
                  <a:pt x="42484" y="74534"/>
                  <a:pt x="52373" y="97801"/>
                </a:cubicBezTo>
                <a:cubicBezTo>
                  <a:pt x="62262" y="121068"/>
                  <a:pt x="58191" y="136774"/>
                  <a:pt x="59354" y="139682"/>
                </a:cubicBezTo>
                <a:cubicBezTo>
                  <a:pt x="60517" y="142590"/>
                  <a:pt x="66916" y="136191"/>
                  <a:pt x="59354" y="115251"/>
                </a:cubicBezTo>
                <a:cubicBezTo>
                  <a:pt x="51792" y="94311"/>
                  <a:pt x="1185" y="2987"/>
                  <a:pt x="22" y="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7" name="フリーフォーム 356">
            <a:extLst>
              <a:ext uri="{FF2B5EF4-FFF2-40B4-BE49-F238E27FC236}">
                <a16:creationId xmlns:a16="http://schemas.microsoft.com/office/drawing/2014/main" id="{7939F8E8-4C36-D6E1-E82A-246FB42131E6}"/>
              </a:ext>
            </a:extLst>
          </p:cNvPr>
          <p:cNvSpPr/>
          <p:nvPr/>
        </p:nvSpPr>
        <p:spPr>
          <a:xfrm>
            <a:off x="4983741" y="4606644"/>
            <a:ext cx="76975" cy="252316"/>
          </a:xfrm>
          <a:custGeom>
            <a:avLst/>
            <a:gdLst>
              <a:gd name="connsiteX0" fmla="*/ 76870 w 76975"/>
              <a:gd name="connsiteY0" fmla="*/ 257 h 252316"/>
              <a:gd name="connsiteX1" fmla="*/ 45459 w 76975"/>
              <a:gd name="connsiteY1" fmla="*/ 150330 h 252316"/>
              <a:gd name="connsiteX2" fmla="*/ 88 w 76975"/>
              <a:gd name="connsiteY2" fmla="*/ 251542 h 252316"/>
              <a:gd name="connsiteX3" fmla="*/ 34989 w 76975"/>
              <a:gd name="connsiteY3" fmla="*/ 188721 h 252316"/>
              <a:gd name="connsiteX4" fmla="*/ 76870 w 76975"/>
              <a:gd name="connsiteY4" fmla="*/ 257 h 252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75" h="252316">
                <a:moveTo>
                  <a:pt x="76870" y="257"/>
                </a:moveTo>
                <a:cubicBezTo>
                  <a:pt x="78615" y="-6141"/>
                  <a:pt x="58256" y="108449"/>
                  <a:pt x="45459" y="150330"/>
                </a:cubicBezTo>
                <a:cubicBezTo>
                  <a:pt x="32662" y="192211"/>
                  <a:pt x="1833" y="245144"/>
                  <a:pt x="88" y="251542"/>
                </a:cubicBezTo>
                <a:cubicBezTo>
                  <a:pt x="-1657" y="257940"/>
                  <a:pt x="22774" y="223622"/>
                  <a:pt x="34989" y="188721"/>
                </a:cubicBezTo>
                <a:cubicBezTo>
                  <a:pt x="47204" y="153820"/>
                  <a:pt x="75125" y="6655"/>
                  <a:pt x="76870" y="2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8" name="フリーフォーム 357">
            <a:extLst>
              <a:ext uri="{FF2B5EF4-FFF2-40B4-BE49-F238E27FC236}">
                <a16:creationId xmlns:a16="http://schemas.microsoft.com/office/drawing/2014/main" id="{6D3308EC-4799-C3F1-1DED-81AE2CA9167F}"/>
              </a:ext>
            </a:extLst>
          </p:cNvPr>
          <p:cNvSpPr/>
          <p:nvPr/>
        </p:nvSpPr>
        <p:spPr>
          <a:xfrm>
            <a:off x="3559129" y="4527431"/>
            <a:ext cx="60173" cy="130690"/>
          </a:xfrm>
          <a:custGeom>
            <a:avLst/>
            <a:gdLst>
              <a:gd name="connsiteX0" fmla="*/ 46 w 60173"/>
              <a:gd name="connsiteY0" fmla="*/ 119 h 130690"/>
              <a:gd name="connsiteX1" fmla="*/ 47671 w 60173"/>
              <a:gd name="connsiteY1" fmla="*/ 79494 h 130690"/>
              <a:gd name="connsiteX2" fmla="*/ 57196 w 60173"/>
              <a:gd name="connsiteY2" fmla="*/ 130294 h 130690"/>
              <a:gd name="connsiteX3" fmla="*/ 57196 w 60173"/>
              <a:gd name="connsiteY3" fmla="*/ 98544 h 130690"/>
              <a:gd name="connsiteX4" fmla="*/ 46 w 60173"/>
              <a:gd name="connsiteY4" fmla="*/ 119 h 130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173" h="130690">
                <a:moveTo>
                  <a:pt x="46" y="119"/>
                </a:moveTo>
                <a:cubicBezTo>
                  <a:pt x="-1541" y="-3056"/>
                  <a:pt x="38146" y="57798"/>
                  <a:pt x="47671" y="79494"/>
                </a:cubicBezTo>
                <a:cubicBezTo>
                  <a:pt x="57196" y="101190"/>
                  <a:pt x="55609" y="127119"/>
                  <a:pt x="57196" y="130294"/>
                </a:cubicBezTo>
                <a:cubicBezTo>
                  <a:pt x="58783" y="133469"/>
                  <a:pt x="63017" y="117065"/>
                  <a:pt x="57196" y="98544"/>
                </a:cubicBezTo>
                <a:cubicBezTo>
                  <a:pt x="51375" y="80023"/>
                  <a:pt x="1633" y="3294"/>
                  <a:pt x="46" y="1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9" name="フリーフォーム 358">
            <a:extLst>
              <a:ext uri="{FF2B5EF4-FFF2-40B4-BE49-F238E27FC236}">
                <a16:creationId xmlns:a16="http://schemas.microsoft.com/office/drawing/2014/main" id="{4B2AD0C5-760A-3476-E792-E4C238D5D4FB}"/>
              </a:ext>
            </a:extLst>
          </p:cNvPr>
          <p:cNvSpPr/>
          <p:nvPr/>
        </p:nvSpPr>
        <p:spPr>
          <a:xfrm>
            <a:off x="3775991" y="4648181"/>
            <a:ext cx="43539" cy="92138"/>
          </a:xfrm>
          <a:custGeom>
            <a:avLst/>
            <a:gdLst>
              <a:gd name="connsiteX0" fmla="*/ 43534 w 43539"/>
              <a:gd name="connsiteY0" fmla="*/ 19 h 92138"/>
              <a:gd name="connsiteX1" fmla="*/ 2259 w 43539"/>
              <a:gd name="connsiteY1" fmla="*/ 57169 h 92138"/>
              <a:gd name="connsiteX2" fmla="*/ 5434 w 43539"/>
              <a:gd name="connsiteY2" fmla="*/ 92094 h 92138"/>
              <a:gd name="connsiteX3" fmla="*/ 5434 w 43539"/>
              <a:gd name="connsiteY3" fmla="*/ 63519 h 92138"/>
              <a:gd name="connsiteX4" fmla="*/ 43534 w 43539"/>
              <a:gd name="connsiteY4" fmla="*/ 19 h 9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39" h="92138">
                <a:moveTo>
                  <a:pt x="43534" y="19"/>
                </a:moveTo>
                <a:cubicBezTo>
                  <a:pt x="43005" y="-1039"/>
                  <a:pt x="8609" y="41823"/>
                  <a:pt x="2259" y="57169"/>
                </a:cubicBezTo>
                <a:cubicBezTo>
                  <a:pt x="-4091" y="72515"/>
                  <a:pt x="4905" y="91036"/>
                  <a:pt x="5434" y="92094"/>
                </a:cubicBezTo>
                <a:cubicBezTo>
                  <a:pt x="5963" y="93152"/>
                  <a:pt x="1730" y="75161"/>
                  <a:pt x="5434" y="63519"/>
                </a:cubicBezTo>
                <a:cubicBezTo>
                  <a:pt x="9138" y="51877"/>
                  <a:pt x="44063" y="1077"/>
                  <a:pt x="43534" y="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0" name="フリーフォーム 359">
            <a:extLst>
              <a:ext uri="{FF2B5EF4-FFF2-40B4-BE49-F238E27FC236}">
                <a16:creationId xmlns:a16="http://schemas.microsoft.com/office/drawing/2014/main" id="{78F8A6FD-E20C-B4E5-E21A-1BDD1D08C486}"/>
              </a:ext>
            </a:extLst>
          </p:cNvPr>
          <p:cNvSpPr/>
          <p:nvPr/>
        </p:nvSpPr>
        <p:spPr>
          <a:xfrm>
            <a:off x="3838354" y="4409716"/>
            <a:ext cx="75011" cy="79775"/>
          </a:xfrm>
          <a:custGeom>
            <a:avLst/>
            <a:gdLst>
              <a:gd name="connsiteX0" fmla="*/ 221 w 75011"/>
              <a:gd name="connsiteY0" fmla="*/ 359 h 79775"/>
              <a:gd name="connsiteX1" fmla="*/ 70071 w 75011"/>
              <a:gd name="connsiteY1" fmla="*/ 76559 h 79775"/>
              <a:gd name="connsiteX2" fmla="*/ 66896 w 75011"/>
              <a:gd name="connsiteY2" fmla="*/ 63859 h 79775"/>
              <a:gd name="connsiteX3" fmla="*/ 47846 w 75011"/>
              <a:gd name="connsiteY3" fmla="*/ 47984 h 79775"/>
              <a:gd name="connsiteX4" fmla="*/ 221 w 75011"/>
              <a:gd name="connsiteY4" fmla="*/ 359 h 7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011" h="79775">
                <a:moveTo>
                  <a:pt x="221" y="359"/>
                </a:moveTo>
                <a:cubicBezTo>
                  <a:pt x="3925" y="5121"/>
                  <a:pt x="70071" y="76559"/>
                  <a:pt x="70071" y="76559"/>
                </a:cubicBezTo>
                <a:cubicBezTo>
                  <a:pt x="81183" y="87142"/>
                  <a:pt x="70600" y="68621"/>
                  <a:pt x="66896" y="63859"/>
                </a:cubicBezTo>
                <a:cubicBezTo>
                  <a:pt x="63192" y="59097"/>
                  <a:pt x="55254" y="56451"/>
                  <a:pt x="47846" y="47984"/>
                </a:cubicBezTo>
                <a:cubicBezTo>
                  <a:pt x="40438" y="39517"/>
                  <a:pt x="-3483" y="-4403"/>
                  <a:pt x="221" y="3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1" name="フリーフォーム 360">
            <a:extLst>
              <a:ext uri="{FF2B5EF4-FFF2-40B4-BE49-F238E27FC236}">
                <a16:creationId xmlns:a16="http://schemas.microsoft.com/office/drawing/2014/main" id="{2046E276-CD10-F2AD-C840-0CA7DCBB1F7F}"/>
              </a:ext>
            </a:extLst>
          </p:cNvPr>
          <p:cNvSpPr/>
          <p:nvPr/>
        </p:nvSpPr>
        <p:spPr>
          <a:xfrm>
            <a:off x="3500967" y="5371827"/>
            <a:ext cx="115240" cy="864350"/>
          </a:xfrm>
          <a:custGeom>
            <a:avLst/>
            <a:gdLst>
              <a:gd name="connsiteX0" fmla="*/ 105833 w 115240"/>
              <a:gd name="connsiteY0" fmla="*/ 273 h 864350"/>
              <a:gd name="connsiteX1" fmla="*/ 105833 w 115240"/>
              <a:gd name="connsiteY1" fmla="*/ 474406 h 864350"/>
              <a:gd name="connsiteX2" fmla="*/ 0 w 115240"/>
              <a:gd name="connsiteY2" fmla="*/ 863873 h 864350"/>
              <a:gd name="connsiteX3" fmla="*/ 105833 w 115240"/>
              <a:gd name="connsiteY3" fmla="*/ 542140 h 864350"/>
              <a:gd name="connsiteX4" fmla="*/ 105833 w 115240"/>
              <a:gd name="connsiteY4" fmla="*/ 273 h 86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40" h="864350">
                <a:moveTo>
                  <a:pt x="105833" y="273"/>
                </a:moveTo>
                <a:cubicBezTo>
                  <a:pt x="105833" y="-11016"/>
                  <a:pt x="123472" y="330473"/>
                  <a:pt x="105833" y="474406"/>
                </a:cubicBezTo>
                <a:cubicBezTo>
                  <a:pt x="88194" y="618339"/>
                  <a:pt x="0" y="852584"/>
                  <a:pt x="0" y="863873"/>
                </a:cubicBezTo>
                <a:cubicBezTo>
                  <a:pt x="0" y="875162"/>
                  <a:pt x="84666" y="683957"/>
                  <a:pt x="105833" y="542140"/>
                </a:cubicBezTo>
                <a:cubicBezTo>
                  <a:pt x="127000" y="400323"/>
                  <a:pt x="105833" y="11562"/>
                  <a:pt x="105833" y="2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2" name="フリーフォーム 361">
            <a:extLst>
              <a:ext uri="{FF2B5EF4-FFF2-40B4-BE49-F238E27FC236}">
                <a16:creationId xmlns:a16="http://schemas.microsoft.com/office/drawing/2014/main" id="{3F259D29-A73B-6187-69DA-FC7A7D78B1A7}"/>
              </a:ext>
            </a:extLst>
          </p:cNvPr>
          <p:cNvSpPr/>
          <p:nvPr/>
        </p:nvSpPr>
        <p:spPr>
          <a:xfrm>
            <a:off x="3598333" y="5302907"/>
            <a:ext cx="23555" cy="462628"/>
          </a:xfrm>
          <a:custGeom>
            <a:avLst/>
            <a:gdLst>
              <a:gd name="connsiteX0" fmla="*/ 0 w 23555"/>
              <a:gd name="connsiteY0" fmla="*/ 1460 h 462628"/>
              <a:gd name="connsiteX1" fmla="*/ 21167 w 23555"/>
              <a:gd name="connsiteY1" fmla="*/ 450193 h 462628"/>
              <a:gd name="connsiteX2" fmla="*/ 21167 w 23555"/>
              <a:gd name="connsiteY2" fmla="*/ 310493 h 462628"/>
              <a:gd name="connsiteX3" fmla="*/ 0 w 23555"/>
              <a:gd name="connsiteY3" fmla="*/ 1460 h 462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555" h="462628">
                <a:moveTo>
                  <a:pt x="0" y="1460"/>
                </a:moveTo>
                <a:cubicBezTo>
                  <a:pt x="0" y="24743"/>
                  <a:pt x="17639" y="398688"/>
                  <a:pt x="21167" y="450193"/>
                </a:cubicBezTo>
                <a:cubicBezTo>
                  <a:pt x="24695" y="501698"/>
                  <a:pt x="23989" y="381048"/>
                  <a:pt x="21167" y="310493"/>
                </a:cubicBezTo>
                <a:cubicBezTo>
                  <a:pt x="18345" y="239938"/>
                  <a:pt x="0" y="-21823"/>
                  <a:pt x="0" y="14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3" name="フリーフォーム 362">
            <a:extLst>
              <a:ext uri="{FF2B5EF4-FFF2-40B4-BE49-F238E27FC236}">
                <a16:creationId xmlns:a16="http://schemas.microsoft.com/office/drawing/2014/main" id="{50F8A38C-0E78-AF88-DD31-74F201DB81EE}"/>
              </a:ext>
            </a:extLst>
          </p:cNvPr>
          <p:cNvSpPr/>
          <p:nvPr/>
        </p:nvSpPr>
        <p:spPr>
          <a:xfrm>
            <a:off x="5208806" y="5153467"/>
            <a:ext cx="228182" cy="1115421"/>
          </a:xfrm>
          <a:custGeom>
            <a:avLst/>
            <a:gdLst>
              <a:gd name="connsiteX0" fmla="*/ 15127 w 228182"/>
              <a:gd name="connsiteY0" fmla="*/ 2733 h 1115421"/>
              <a:gd name="connsiteX1" fmla="*/ 48994 w 228182"/>
              <a:gd name="connsiteY1" fmla="*/ 548833 h 1115421"/>
              <a:gd name="connsiteX2" fmla="*/ 226794 w 228182"/>
              <a:gd name="connsiteY2" fmla="*/ 1107633 h 1115421"/>
              <a:gd name="connsiteX3" fmla="*/ 125194 w 228182"/>
              <a:gd name="connsiteY3" fmla="*/ 840933 h 1115421"/>
              <a:gd name="connsiteX4" fmla="*/ 6661 w 228182"/>
              <a:gd name="connsiteY4" fmla="*/ 358333 h 1115421"/>
              <a:gd name="connsiteX5" fmla="*/ 15127 w 228182"/>
              <a:gd name="connsiteY5" fmla="*/ 2733 h 1115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8182" h="1115421">
                <a:moveTo>
                  <a:pt x="15127" y="2733"/>
                </a:moveTo>
                <a:cubicBezTo>
                  <a:pt x="22182" y="34483"/>
                  <a:pt x="13716" y="364683"/>
                  <a:pt x="48994" y="548833"/>
                </a:cubicBezTo>
                <a:cubicBezTo>
                  <a:pt x="84272" y="732983"/>
                  <a:pt x="214094" y="1058950"/>
                  <a:pt x="226794" y="1107633"/>
                </a:cubicBezTo>
                <a:cubicBezTo>
                  <a:pt x="239494" y="1156316"/>
                  <a:pt x="161883" y="965816"/>
                  <a:pt x="125194" y="840933"/>
                </a:cubicBezTo>
                <a:cubicBezTo>
                  <a:pt x="88505" y="716050"/>
                  <a:pt x="22889" y="493094"/>
                  <a:pt x="6661" y="358333"/>
                </a:cubicBezTo>
                <a:cubicBezTo>
                  <a:pt x="-9567" y="223572"/>
                  <a:pt x="8072" y="-29017"/>
                  <a:pt x="15127" y="27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4" name="フリーフォーム 363">
            <a:extLst>
              <a:ext uri="{FF2B5EF4-FFF2-40B4-BE49-F238E27FC236}">
                <a16:creationId xmlns:a16="http://schemas.microsoft.com/office/drawing/2014/main" id="{E863955F-D0A3-8234-7087-DFE4471D3BF9}"/>
              </a:ext>
            </a:extLst>
          </p:cNvPr>
          <p:cNvSpPr/>
          <p:nvPr/>
        </p:nvSpPr>
        <p:spPr>
          <a:xfrm>
            <a:off x="3890060" y="5629680"/>
            <a:ext cx="34388" cy="691891"/>
          </a:xfrm>
          <a:custGeom>
            <a:avLst/>
            <a:gdLst>
              <a:gd name="connsiteX0" fmla="*/ 21540 w 34388"/>
              <a:gd name="connsiteY0" fmla="*/ 653 h 691891"/>
              <a:gd name="connsiteX1" fmla="*/ 13073 w 34388"/>
              <a:gd name="connsiteY1" fmla="*/ 453620 h 691891"/>
              <a:gd name="connsiteX2" fmla="*/ 34240 w 34388"/>
              <a:gd name="connsiteY2" fmla="*/ 690687 h 691891"/>
              <a:gd name="connsiteX3" fmla="*/ 373 w 34388"/>
              <a:gd name="connsiteY3" fmla="*/ 360487 h 691891"/>
              <a:gd name="connsiteX4" fmla="*/ 21540 w 34388"/>
              <a:gd name="connsiteY4" fmla="*/ 653 h 69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388" h="691891">
                <a:moveTo>
                  <a:pt x="21540" y="653"/>
                </a:moveTo>
                <a:cubicBezTo>
                  <a:pt x="23657" y="16175"/>
                  <a:pt x="10956" y="338614"/>
                  <a:pt x="13073" y="453620"/>
                </a:cubicBezTo>
                <a:cubicBezTo>
                  <a:pt x="15190" y="568626"/>
                  <a:pt x="36357" y="706209"/>
                  <a:pt x="34240" y="690687"/>
                </a:cubicBezTo>
                <a:cubicBezTo>
                  <a:pt x="32123" y="675165"/>
                  <a:pt x="3901" y="470554"/>
                  <a:pt x="373" y="360487"/>
                </a:cubicBezTo>
                <a:cubicBezTo>
                  <a:pt x="-3155" y="250420"/>
                  <a:pt x="19423" y="-14869"/>
                  <a:pt x="21540" y="6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5" name="フリーフォーム 364">
            <a:extLst>
              <a:ext uri="{FF2B5EF4-FFF2-40B4-BE49-F238E27FC236}">
                <a16:creationId xmlns:a16="http://schemas.microsoft.com/office/drawing/2014/main" id="{74B13E48-3ECF-637B-B5B2-9FC3A33383B5}"/>
              </a:ext>
            </a:extLst>
          </p:cNvPr>
          <p:cNvSpPr/>
          <p:nvPr/>
        </p:nvSpPr>
        <p:spPr>
          <a:xfrm>
            <a:off x="4491446" y="5654271"/>
            <a:ext cx="115720" cy="564482"/>
          </a:xfrm>
          <a:custGeom>
            <a:avLst/>
            <a:gdLst>
              <a:gd name="connsiteX0" fmla="*/ 121 w 115720"/>
              <a:gd name="connsiteY0" fmla="*/ 1462 h 564482"/>
              <a:gd name="connsiteX1" fmla="*/ 110187 w 115720"/>
              <a:gd name="connsiteY1" fmla="*/ 547562 h 564482"/>
              <a:gd name="connsiteX2" fmla="*/ 89021 w 115720"/>
              <a:gd name="connsiteY2" fmla="*/ 390929 h 564482"/>
              <a:gd name="connsiteX3" fmla="*/ 121 w 115720"/>
              <a:gd name="connsiteY3" fmla="*/ 1462 h 564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720" h="564482">
                <a:moveTo>
                  <a:pt x="121" y="1462"/>
                </a:moveTo>
                <a:cubicBezTo>
                  <a:pt x="3649" y="27567"/>
                  <a:pt x="95370" y="482651"/>
                  <a:pt x="110187" y="547562"/>
                </a:cubicBezTo>
                <a:cubicBezTo>
                  <a:pt x="125004" y="612473"/>
                  <a:pt x="107365" y="475596"/>
                  <a:pt x="89021" y="390929"/>
                </a:cubicBezTo>
                <a:cubicBezTo>
                  <a:pt x="70677" y="306262"/>
                  <a:pt x="-3407" y="-24643"/>
                  <a:pt x="121" y="14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6" name="フリーフォーム 365">
            <a:extLst>
              <a:ext uri="{FF2B5EF4-FFF2-40B4-BE49-F238E27FC236}">
                <a16:creationId xmlns:a16="http://schemas.microsoft.com/office/drawing/2014/main" id="{1152F9ED-3851-F104-D497-DB4579E504A3}"/>
              </a:ext>
            </a:extLst>
          </p:cNvPr>
          <p:cNvSpPr/>
          <p:nvPr/>
        </p:nvSpPr>
        <p:spPr>
          <a:xfrm>
            <a:off x="4356100" y="5799667"/>
            <a:ext cx="144006" cy="351581"/>
          </a:xfrm>
          <a:custGeom>
            <a:avLst/>
            <a:gdLst>
              <a:gd name="connsiteX0" fmla="*/ 0 w 144006"/>
              <a:gd name="connsiteY0" fmla="*/ 0 h 351581"/>
              <a:gd name="connsiteX1" fmla="*/ 88900 w 144006"/>
              <a:gd name="connsiteY1" fmla="*/ 232833 h 351581"/>
              <a:gd name="connsiteX2" fmla="*/ 88900 w 144006"/>
              <a:gd name="connsiteY2" fmla="*/ 215900 h 351581"/>
              <a:gd name="connsiteX3" fmla="*/ 143933 w 144006"/>
              <a:gd name="connsiteY3" fmla="*/ 351366 h 351581"/>
              <a:gd name="connsiteX4" fmla="*/ 101600 w 144006"/>
              <a:gd name="connsiteY4" fmla="*/ 249766 h 351581"/>
              <a:gd name="connsiteX5" fmla="*/ 0 w 144006"/>
              <a:gd name="connsiteY5" fmla="*/ 0 h 351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4006" h="351581">
                <a:moveTo>
                  <a:pt x="0" y="0"/>
                </a:moveTo>
                <a:cubicBezTo>
                  <a:pt x="37041" y="98425"/>
                  <a:pt x="74083" y="196850"/>
                  <a:pt x="88900" y="232833"/>
                </a:cubicBezTo>
                <a:cubicBezTo>
                  <a:pt x="103717" y="268816"/>
                  <a:pt x="79728" y="196145"/>
                  <a:pt x="88900" y="215900"/>
                </a:cubicBezTo>
                <a:cubicBezTo>
                  <a:pt x="98072" y="235655"/>
                  <a:pt x="141816" y="345722"/>
                  <a:pt x="143933" y="351366"/>
                </a:cubicBezTo>
                <a:cubicBezTo>
                  <a:pt x="146050" y="357010"/>
                  <a:pt x="101600" y="249766"/>
                  <a:pt x="101600" y="249766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7" name="フリーフォーム 366">
            <a:extLst>
              <a:ext uri="{FF2B5EF4-FFF2-40B4-BE49-F238E27FC236}">
                <a16:creationId xmlns:a16="http://schemas.microsoft.com/office/drawing/2014/main" id="{CF35CEC9-C23D-65E9-879B-ED97D4D8BD0D}"/>
              </a:ext>
            </a:extLst>
          </p:cNvPr>
          <p:cNvSpPr/>
          <p:nvPr/>
        </p:nvSpPr>
        <p:spPr>
          <a:xfrm>
            <a:off x="4144433" y="5739936"/>
            <a:ext cx="25494" cy="665905"/>
          </a:xfrm>
          <a:custGeom>
            <a:avLst/>
            <a:gdLst>
              <a:gd name="connsiteX0" fmla="*/ 4234 w 25494"/>
              <a:gd name="connsiteY0" fmla="*/ 464 h 665905"/>
              <a:gd name="connsiteX1" fmla="*/ 8467 w 25494"/>
              <a:gd name="connsiteY1" fmla="*/ 571964 h 665905"/>
              <a:gd name="connsiteX2" fmla="*/ 25400 w 25494"/>
              <a:gd name="connsiteY2" fmla="*/ 656631 h 665905"/>
              <a:gd name="connsiteX3" fmla="*/ 0 w 25494"/>
              <a:gd name="connsiteY3" fmla="*/ 478831 h 665905"/>
              <a:gd name="connsiteX4" fmla="*/ 4234 w 25494"/>
              <a:gd name="connsiteY4" fmla="*/ 464 h 665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494" h="665905">
                <a:moveTo>
                  <a:pt x="4234" y="464"/>
                </a:moveTo>
                <a:cubicBezTo>
                  <a:pt x="5645" y="15986"/>
                  <a:pt x="4939" y="462603"/>
                  <a:pt x="8467" y="571964"/>
                </a:cubicBezTo>
                <a:cubicBezTo>
                  <a:pt x="11995" y="681325"/>
                  <a:pt x="26811" y="672153"/>
                  <a:pt x="25400" y="656631"/>
                </a:cubicBezTo>
                <a:cubicBezTo>
                  <a:pt x="23989" y="641109"/>
                  <a:pt x="0" y="594542"/>
                  <a:pt x="0" y="478831"/>
                </a:cubicBezTo>
                <a:cubicBezTo>
                  <a:pt x="0" y="363120"/>
                  <a:pt x="2823" y="-15058"/>
                  <a:pt x="4234" y="4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8" name="フリーフォーム 367">
            <a:extLst>
              <a:ext uri="{FF2B5EF4-FFF2-40B4-BE49-F238E27FC236}">
                <a16:creationId xmlns:a16="http://schemas.microsoft.com/office/drawing/2014/main" id="{F72D9B78-3656-73C3-869E-C56B44D5927E}"/>
              </a:ext>
            </a:extLst>
          </p:cNvPr>
          <p:cNvSpPr/>
          <p:nvPr/>
        </p:nvSpPr>
        <p:spPr>
          <a:xfrm>
            <a:off x="4800443" y="5562180"/>
            <a:ext cx="142910" cy="488057"/>
          </a:xfrm>
          <a:custGeom>
            <a:avLst/>
            <a:gdLst>
              <a:gd name="connsiteX0" fmla="*/ 157 w 142910"/>
              <a:gd name="connsiteY0" fmla="*/ 420 h 488057"/>
              <a:gd name="connsiteX1" fmla="*/ 101757 w 142910"/>
              <a:gd name="connsiteY1" fmla="*/ 262887 h 488057"/>
              <a:gd name="connsiteX2" fmla="*/ 139857 w 142910"/>
              <a:gd name="connsiteY2" fmla="*/ 487253 h 488057"/>
              <a:gd name="connsiteX3" fmla="*/ 127157 w 142910"/>
              <a:gd name="connsiteY3" fmla="*/ 326387 h 488057"/>
              <a:gd name="connsiteX4" fmla="*/ 157 w 142910"/>
              <a:gd name="connsiteY4" fmla="*/ 420 h 488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910" h="488057">
                <a:moveTo>
                  <a:pt x="157" y="420"/>
                </a:moveTo>
                <a:cubicBezTo>
                  <a:pt x="-4076" y="-10163"/>
                  <a:pt x="78474" y="181748"/>
                  <a:pt x="101757" y="262887"/>
                </a:cubicBezTo>
                <a:cubicBezTo>
                  <a:pt x="125040" y="344026"/>
                  <a:pt x="135624" y="476670"/>
                  <a:pt x="139857" y="487253"/>
                </a:cubicBezTo>
                <a:cubicBezTo>
                  <a:pt x="144090" y="497836"/>
                  <a:pt x="146912" y="401881"/>
                  <a:pt x="127157" y="326387"/>
                </a:cubicBezTo>
                <a:cubicBezTo>
                  <a:pt x="107402" y="250893"/>
                  <a:pt x="4390" y="11003"/>
                  <a:pt x="157" y="4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9" name="フリーフォーム 368">
            <a:extLst>
              <a:ext uri="{FF2B5EF4-FFF2-40B4-BE49-F238E27FC236}">
                <a16:creationId xmlns:a16="http://schemas.microsoft.com/office/drawing/2014/main" id="{F3E14BB5-DB36-57E6-6C0B-ADC72792D794}"/>
              </a:ext>
            </a:extLst>
          </p:cNvPr>
          <p:cNvSpPr/>
          <p:nvPr/>
        </p:nvSpPr>
        <p:spPr>
          <a:xfrm>
            <a:off x="4212125" y="6464300"/>
            <a:ext cx="42535" cy="292100"/>
          </a:xfrm>
          <a:custGeom>
            <a:avLst/>
            <a:gdLst>
              <a:gd name="connsiteX0" fmla="*/ 8508 w 42535"/>
              <a:gd name="connsiteY0" fmla="*/ 0 h 292100"/>
              <a:gd name="connsiteX1" fmla="*/ 33908 w 42535"/>
              <a:gd name="connsiteY1" fmla="*/ 139700 h 292100"/>
              <a:gd name="connsiteX2" fmla="*/ 42 w 42535"/>
              <a:gd name="connsiteY2" fmla="*/ 292100 h 292100"/>
              <a:gd name="connsiteX3" fmla="*/ 42375 w 42535"/>
              <a:gd name="connsiteY3" fmla="*/ 139700 h 292100"/>
              <a:gd name="connsiteX4" fmla="*/ 8508 w 42535"/>
              <a:gd name="connsiteY4" fmla="*/ 0 h 292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535" h="292100">
                <a:moveTo>
                  <a:pt x="8508" y="0"/>
                </a:moveTo>
                <a:cubicBezTo>
                  <a:pt x="7097" y="0"/>
                  <a:pt x="35319" y="91017"/>
                  <a:pt x="33908" y="139700"/>
                </a:cubicBezTo>
                <a:cubicBezTo>
                  <a:pt x="32497" y="188383"/>
                  <a:pt x="-1369" y="292100"/>
                  <a:pt x="42" y="292100"/>
                </a:cubicBezTo>
                <a:cubicBezTo>
                  <a:pt x="1453" y="292100"/>
                  <a:pt x="39553" y="184855"/>
                  <a:pt x="42375" y="139700"/>
                </a:cubicBezTo>
                <a:cubicBezTo>
                  <a:pt x="45197" y="94545"/>
                  <a:pt x="9919" y="0"/>
                  <a:pt x="850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0" name="フリーフォーム 369">
            <a:extLst>
              <a:ext uri="{FF2B5EF4-FFF2-40B4-BE49-F238E27FC236}">
                <a16:creationId xmlns:a16="http://schemas.microsoft.com/office/drawing/2014/main" id="{FA2CC24D-5772-09F8-A9DB-6183B8D5D529}"/>
              </a:ext>
            </a:extLst>
          </p:cNvPr>
          <p:cNvSpPr/>
          <p:nvPr/>
        </p:nvSpPr>
        <p:spPr>
          <a:xfrm>
            <a:off x="3361363" y="3368258"/>
            <a:ext cx="216421" cy="32584"/>
          </a:xfrm>
          <a:custGeom>
            <a:avLst/>
            <a:gdLst>
              <a:gd name="connsiteX0" fmla="*/ 4137 w 216421"/>
              <a:gd name="connsiteY0" fmla="*/ 32167 h 32584"/>
              <a:gd name="connsiteX1" fmla="*/ 210512 w 216421"/>
              <a:gd name="connsiteY1" fmla="*/ 9942 h 32584"/>
              <a:gd name="connsiteX2" fmla="*/ 153362 w 216421"/>
              <a:gd name="connsiteY2" fmla="*/ 417 h 32584"/>
              <a:gd name="connsiteX3" fmla="*/ 80337 w 216421"/>
              <a:gd name="connsiteY3" fmla="*/ 22642 h 32584"/>
              <a:gd name="connsiteX4" fmla="*/ 4137 w 216421"/>
              <a:gd name="connsiteY4" fmla="*/ 32167 h 32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421" h="32584">
                <a:moveTo>
                  <a:pt x="4137" y="32167"/>
                </a:moveTo>
                <a:cubicBezTo>
                  <a:pt x="25833" y="30050"/>
                  <a:pt x="185641" y="15234"/>
                  <a:pt x="210512" y="9942"/>
                </a:cubicBezTo>
                <a:cubicBezTo>
                  <a:pt x="235383" y="4650"/>
                  <a:pt x="175058" y="-1700"/>
                  <a:pt x="153362" y="417"/>
                </a:cubicBezTo>
                <a:cubicBezTo>
                  <a:pt x="131666" y="2534"/>
                  <a:pt x="108912" y="17350"/>
                  <a:pt x="80337" y="22642"/>
                </a:cubicBezTo>
                <a:cubicBezTo>
                  <a:pt x="51762" y="27934"/>
                  <a:pt x="-17559" y="34284"/>
                  <a:pt x="4137" y="321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1" name="フリーフォーム 370">
            <a:extLst>
              <a:ext uri="{FF2B5EF4-FFF2-40B4-BE49-F238E27FC236}">
                <a16:creationId xmlns:a16="http://schemas.microsoft.com/office/drawing/2014/main" id="{1DB37183-331F-D73E-30E7-9C2CDC745035}"/>
              </a:ext>
            </a:extLst>
          </p:cNvPr>
          <p:cNvSpPr/>
          <p:nvPr/>
        </p:nvSpPr>
        <p:spPr>
          <a:xfrm>
            <a:off x="3679817" y="3406730"/>
            <a:ext cx="182507" cy="178579"/>
          </a:xfrm>
          <a:custGeom>
            <a:avLst/>
            <a:gdLst>
              <a:gd name="connsiteX0" fmla="*/ 8 w 182507"/>
              <a:gd name="connsiteY0" fmla="*/ 45 h 178579"/>
              <a:gd name="connsiteX1" fmla="*/ 117483 w 182507"/>
              <a:gd name="connsiteY1" fmla="*/ 95295 h 178579"/>
              <a:gd name="connsiteX2" fmla="*/ 180983 w 182507"/>
              <a:gd name="connsiteY2" fmla="*/ 177845 h 178579"/>
              <a:gd name="connsiteX3" fmla="*/ 158758 w 182507"/>
              <a:gd name="connsiteY3" fmla="*/ 133395 h 178579"/>
              <a:gd name="connsiteX4" fmla="*/ 114308 w 182507"/>
              <a:gd name="connsiteY4" fmla="*/ 92120 h 178579"/>
              <a:gd name="connsiteX5" fmla="*/ 111133 w 182507"/>
              <a:gd name="connsiteY5" fmla="*/ 82595 h 178579"/>
              <a:gd name="connsiteX6" fmla="*/ 8 w 182507"/>
              <a:gd name="connsiteY6" fmla="*/ 45 h 17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2507" h="178579">
                <a:moveTo>
                  <a:pt x="8" y="45"/>
                </a:moveTo>
                <a:cubicBezTo>
                  <a:pt x="1066" y="2162"/>
                  <a:pt x="87321" y="65662"/>
                  <a:pt x="117483" y="95295"/>
                </a:cubicBezTo>
                <a:cubicBezTo>
                  <a:pt x="147646" y="124928"/>
                  <a:pt x="174104" y="171495"/>
                  <a:pt x="180983" y="177845"/>
                </a:cubicBezTo>
                <a:cubicBezTo>
                  <a:pt x="187862" y="184195"/>
                  <a:pt x="169871" y="147683"/>
                  <a:pt x="158758" y="133395"/>
                </a:cubicBezTo>
                <a:cubicBezTo>
                  <a:pt x="147646" y="119108"/>
                  <a:pt x="122246" y="100587"/>
                  <a:pt x="114308" y="92120"/>
                </a:cubicBezTo>
                <a:cubicBezTo>
                  <a:pt x="106371" y="83653"/>
                  <a:pt x="124891" y="94766"/>
                  <a:pt x="111133" y="82595"/>
                </a:cubicBezTo>
                <a:cubicBezTo>
                  <a:pt x="97375" y="70424"/>
                  <a:pt x="-1050" y="-2072"/>
                  <a:pt x="8" y="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481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367</TotalTime>
  <Words>0</Words>
  <Application>Microsoft Macintosh PowerPoint</Application>
  <PresentationFormat>A3 297x420 mm</PresentationFormat>
  <Paragraphs>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諭 熊坂</dc:creator>
  <cp:lastModifiedBy>諭 熊坂</cp:lastModifiedBy>
  <cp:revision>26</cp:revision>
  <dcterms:created xsi:type="dcterms:W3CDTF">2025-10-05T00:30:21Z</dcterms:created>
  <dcterms:modified xsi:type="dcterms:W3CDTF">2025-10-11T02:33:55Z</dcterms:modified>
</cp:coreProperties>
</file>